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92" r:id="rId3"/>
    <p:sldId id="293" r:id="rId4"/>
    <p:sldId id="299" r:id="rId5"/>
    <p:sldId id="294" r:id="rId6"/>
    <p:sldId id="295" r:id="rId7"/>
    <p:sldId id="297" r:id="rId8"/>
    <p:sldId id="264" r:id="rId9"/>
    <p:sldId id="282" r:id="rId10"/>
    <p:sldId id="298" r:id="rId11"/>
    <p:sldId id="300" r:id="rId12"/>
    <p:sldId id="302" r:id="rId13"/>
    <p:sldId id="303" r:id="rId14"/>
    <p:sldId id="304" r:id="rId15"/>
    <p:sldId id="305" r:id="rId16"/>
    <p:sldId id="306" r:id="rId17"/>
    <p:sldId id="261" r:id="rId18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9900"/>
    <a:srgbClr val="FFCC00"/>
    <a:srgbClr val="CC3300"/>
    <a:srgbClr val="FFFFCC"/>
    <a:srgbClr val="CC3399"/>
    <a:srgbClr val="0066FF"/>
    <a:srgbClr val="CC0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0" autoAdjust="0"/>
    <p:restoredTop sz="96730" autoAdjust="0"/>
  </p:normalViewPr>
  <p:slideViewPr>
    <p:cSldViewPr>
      <p:cViewPr>
        <p:scale>
          <a:sx n="100" d="100"/>
          <a:sy n="100" d="100"/>
        </p:scale>
        <p:origin x="-214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esp.ru\common\Data\&#1045;&#1069;&#1057;&#1056;&#1086;&#1089;&#1089;&#1080;&#1080;\&#1044;&#1056;%20&#1045;&#1053;&#1069;&#1057;\&#1054;&#1054;&#1069;&#1054;\&#1058;&#1077;&#1087;&#1083;&#1080;&#1094;&#1082;&#1072;&#1103;\&#1058;&#1077;&#1082;&#1091;&#1097;&#1072;&#1103;%20&#1088;&#1072;&#1073;&#1086;&#1090;&#1072;\&#1045;&#1053;&#1069;&#1057;%20&#1076;&#1086;%202018%20&#1075;.%20-%20&#1103;&#1085;&#1074;.2012\&#1044;&#1048;&#1040;&#1043;&#1056;&#1040;&#1052;&#1052;&#1040;%20&#1086;&#1090;%2018%20&#1080;&#1102;&#1085;&#1103;%202012%20&#1075;%20&#1076;&#1083;&#1103;%20&#1087;&#1088;&#1077;&#1079;&#1077;&#1085;&#1090;&#1072;&#1094;&#1080;&#1080;_&#1057;&#1093;&#1077;&#1084;&#1072;%20&#1080;%20&#1087;&#1088;&#1086;&#1075;&#1088;&#1072;&#1084;&#1084;&#1072;%202012-2018%20&#1075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2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Протяженность и трансформаторная мощность сетей ЕНЭС  напряжением 220 кВ и выше</a:t>
            </a:r>
          </a:p>
        </c:rich>
      </c:tx>
      <c:layout>
        <c:manualLayout>
          <c:xMode val="edge"/>
          <c:yMode val="edge"/>
          <c:x val="0.10451070082237834"/>
          <c:y val="1.8908261724786483E-2"/>
        </c:manualLayout>
      </c:layout>
      <c:overlay val="0"/>
      <c:spPr>
        <a:noFill/>
        <a:ln w="1623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562693834063589"/>
          <c:y val="0.26655911270248622"/>
          <c:w val="0.68042518572968314"/>
          <c:h val="0.58487034528453019"/>
        </c:manualLayout>
      </c:layout>
      <c:lineChart>
        <c:grouping val="standar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трансформаторная мощность</c:v>
                </c:pt>
              </c:strCache>
            </c:strRef>
          </c:tx>
          <c:spPr>
            <a:ln w="16236">
              <a:solidFill>
                <a:srgbClr val="9933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dLbls>
            <c:spPr>
              <a:noFill/>
              <a:ln w="16236">
                <a:noFill/>
              </a:ln>
            </c:spPr>
            <c:txPr>
              <a:bodyPr/>
              <a:lstStyle/>
              <a:p>
                <a:pPr>
                  <a:defRPr sz="1023" b="1" i="0" u="none" strike="noStrike" baseline="0">
                    <a:solidFill>
                      <a:srgbClr val="9933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Лист1!$B$1:$I$1</c:f>
              <c:strCache>
                <c:ptCount val="8"/>
                <c:pt idx="0">
                  <c:v>отчет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  <c:pt idx="7">
                  <c:v>2018 г.</c:v>
                </c:pt>
              </c:strCache>
            </c:strRef>
          </c:cat>
          <c:val>
            <c:numRef>
              <c:f>Лист1!$B$3:$I$3</c:f>
              <c:numCache>
                <c:formatCode>0.0</c:formatCode>
                <c:ptCount val="8"/>
                <c:pt idx="0">
                  <c:v>412.7</c:v>
                </c:pt>
                <c:pt idx="1">
                  <c:v>430.6</c:v>
                </c:pt>
                <c:pt idx="2">
                  <c:v>450.4</c:v>
                </c:pt>
                <c:pt idx="3">
                  <c:v>470</c:v>
                </c:pt>
                <c:pt idx="4">
                  <c:v>498.7</c:v>
                </c:pt>
                <c:pt idx="5">
                  <c:v>520.79999999999995</c:v>
                </c:pt>
                <c:pt idx="6">
                  <c:v>535.1</c:v>
                </c:pt>
                <c:pt idx="7">
                  <c:v>538.79999999999995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478784"/>
        <c:axId val="145494016"/>
      </c:lineChar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протяженность ВЛ</c:v>
                </c:pt>
              </c:strCache>
            </c:strRef>
          </c:tx>
          <c:spPr>
            <a:ln w="16236">
              <a:solidFill>
                <a:srgbClr val="00008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spPr>
              <a:noFill/>
              <a:ln w="16236">
                <a:noFill/>
              </a:ln>
            </c:spPr>
            <c:txPr>
              <a:bodyPr/>
              <a:lstStyle/>
              <a:p>
                <a:pPr>
                  <a:defRPr sz="1023" b="1" i="0" u="none" strike="noStrike" baseline="0">
                    <a:solidFill>
                      <a:srgbClr val="333399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Лист1!$B$1:$I$1</c:f>
              <c:strCache>
                <c:ptCount val="8"/>
                <c:pt idx="0">
                  <c:v>отчет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  <c:pt idx="7">
                  <c:v>2018 г.</c:v>
                </c:pt>
              </c:strCache>
            </c:strRef>
          </c:cat>
          <c:val>
            <c:numRef>
              <c:f>Лист1!$B$2:$I$2</c:f>
              <c:numCache>
                <c:formatCode>0.0</c:formatCode>
                <c:ptCount val="8"/>
                <c:pt idx="0">
                  <c:v>163.1</c:v>
                </c:pt>
                <c:pt idx="1">
                  <c:v>169.9</c:v>
                </c:pt>
                <c:pt idx="2">
                  <c:v>173.8</c:v>
                </c:pt>
                <c:pt idx="3">
                  <c:v>180.4</c:v>
                </c:pt>
                <c:pt idx="4">
                  <c:v>191.6</c:v>
                </c:pt>
                <c:pt idx="5">
                  <c:v>197.9</c:v>
                </c:pt>
                <c:pt idx="6">
                  <c:v>204.2</c:v>
                </c:pt>
                <c:pt idx="7">
                  <c:v>207.1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495936"/>
        <c:axId val="145497472"/>
      </c:lineChart>
      <c:catAx>
        <c:axId val="14547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62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6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549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494016"/>
        <c:scaling>
          <c:orientation val="minMax"/>
          <c:max val="700"/>
          <c:min val="0"/>
        </c:scaling>
        <c:delete val="0"/>
        <c:axPos val="l"/>
        <c:majorGridlines>
          <c:spPr>
            <a:ln w="203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23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тыс.МВА</a:t>
                </a:r>
              </a:p>
            </c:rich>
          </c:tx>
          <c:layout>
            <c:manualLayout>
              <c:xMode val="edge"/>
              <c:yMode val="edge"/>
              <c:x val="1.2055865833938311E-2"/>
              <c:y val="0.15201041686533145"/>
            </c:manualLayout>
          </c:layout>
          <c:overlay val="0"/>
          <c:spPr>
            <a:noFill/>
            <a:ln w="16236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16236">
            <a:solidFill>
              <a:srgbClr val="993300"/>
            </a:solidFill>
            <a:prstDash val="solid"/>
          </a:ln>
        </c:spPr>
        <c:txPr>
          <a:bodyPr rot="0" vert="horz"/>
          <a:lstStyle/>
          <a:p>
            <a:pPr>
              <a:defRPr sz="1023" b="1" i="0" u="none" strike="noStrike" baseline="0">
                <a:solidFill>
                  <a:srgbClr val="9933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5478784"/>
        <c:crosses val="autoZero"/>
        <c:crossBetween val="between"/>
      </c:valAx>
      <c:catAx>
        <c:axId val="145495936"/>
        <c:scaling>
          <c:orientation val="minMax"/>
        </c:scaling>
        <c:delete val="1"/>
        <c:axPos val="b"/>
        <c:majorTickMark val="out"/>
        <c:minorTickMark val="none"/>
        <c:tickLblPos val="none"/>
        <c:crossAx val="145497472"/>
        <c:crosses val="autoZero"/>
        <c:auto val="1"/>
        <c:lblAlgn val="ctr"/>
        <c:lblOffset val="100"/>
        <c:noMultiLvlLbl val="0"/>
      </c:catAx>
      <c:valAx>
        <c:axId val="145497472"/>
        <c:scaling>
          <c:orientation val="minMax"/>
          <c:max val="30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023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тыс.км</a:t>
                </a:r>
              </a:p>
            </c:rich>
          </c:tx>
          <c:layout>
            <c:manualLayout>
              <c:xMode val="edge"/>
              <c:yMode val="edge"/>
              <c:x val="0.85207093980439985"/>
              <c:y val="9.3599213509947016E-2"/>
            </c:manualLayout>
          </c:layout>
          <c:overlay val="0"/>
          <c:spPr>
            <a:noFill/>
            <a:ln w="16236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16236">
            <a:solidFill>
              <a:srgbClr val="333399"/>
            </a:solidFill>
            <a:prstDash val="solid"/>
          </a:ln>
        </c:spPr>
        <c:txPr>
          <a:bodyPr rot="0" vert="horz"/>
          <a:lstStyle/>
          <a:p>
            <a:pPr>
              <a:defRPr sz="1023" b="1" i="0" u="none" strike="noStrike" baseline="0">
                <a:solidFill>
                  <a:srgbClr val="333399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5495936"/>
        <c:crosses val="max"/>
        <c:crossBetween val="between"/>
      </c:valAx>
      <c:spPr>
        <a:noFill/>
        <a:ln w="8118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1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068787769424021E-2"/>
          <c:y val="1.5266248149152199E-2"/>
          <c:w val="0.92693121223057884"/>
          <c:h val="0.82767566244520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'[ДИАГРАММА от 18 июня 2012 г для презентации_Схема и программа 2012-2018 г.xls]Инвестиции с 2012 - 2018 г.'!$B$4</c:f>
              <c:strCache>
                <c:ptCount val="1"/>
                <c:pt idx="0">
                  <c:v> АЭС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</c:dLbl>
            <c:dLbl>
              <c:idx val="3"/>
              <c:layout>
                <c:manualLayout>
                  <c:x val="-2.0205885903946783E-3"/>
                  <c:y val="3.28351608787874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775257330260861E-3"/>
                  <c:y val="5.83359481783974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от 18 июня 2012 г для презентации_Схема и программа 2012-2018 г.xls]Инвестиции с 2012 - 2018 г.'!$A$3;'[ДИАГРАММА от 18 июня 2012 г для презентации_Схема и программа 2012-2018 г.xls]Инвестиции с 2012 - 2018 г.'!$A$10;'[ДИАГРАММА от 18 июня 2012 г для презентации_Схема и программа 2012-2018 г.xls]Инвестиции с 2012 - 2018 г.'!$A$17;'[ДИАГРАММА от 18 июня 2012 г для презентации_Схема и программа 2012-2018 г.xls]Инвестиции с 2012 - 2018 г.'!$A$24;'[ДИАГРАММА от 18 июня 2012 г для презентации_Схема и программа 2012-2018 г.xls]Инвестиции с 2012 - 2018 г.'!$A$31;'[ДИАГРАММА от 18 июня 2012 г для презентации_Схема и программа 2012-2018 г.xls]Инвестиции с 2012 - 2018 г.'!$A$38;'[ДИАГРАММА от 18 июня 2012 г для презентации_Схема и программа 2012-2018 г.xls]Инвестиции с 2012 - 2018 г.'!$A$45</c:f>
              <c:strCache>
                <c:ptCount val="7"/>
                <c:pt idx="0">
                  <c:v>ОЭС Северо-Запада</c:v>
                </c:pt>
                <c:pt idx="1">
                  <c:v>ОЭС Центра</c:v>
                </c:pt>
                <c:pt idx="2">
                  <c:v>ОЭС Средней Волги</c:v>
                </c:pt>
                <c:pt idx="3">
                  <c:v>ОЭС Юга</c:v>
                </c:pt>
                <c:pt idx="4">
                  <c:v>ОЭС Урала</c:v>
                </c:pt>
                <c:pt idx="5">
                  <c:v>ОЭС Сибири</c:v>
                </c:pt>
                <c:pt idx="6">
                  <c:v>ОЭС Востока</c:v>
                </c:pt>
              </c:strCache>
            </c:strRef>
          </c:cat>
          <c:val>
            <c:numRef>
              <c:f>'[ДИАГРАММА от 18 июня 2012 г для презентации_Схема и программа 2012-2018 г.xls]Инвестиции с 2012 - 2018 г.'!$J$4;'[ДИАГРАММА от 18 июня 2012 г для презентации_Схема и программа 2012-2018 г.xls]Инвестиции с 2012 - 2018 г.'!$J$11;'[ДИАГРАММА от 18 июня 2012 г для презентации_Схема и программа 2012-2018 г.xls]Инвестиции с 2012 - 2018 г.'!$J$18;'[ДИАГРАММА от 18 июня 2012 г для презентации_Схема и программа 2012-2018 г.xls]Инвестиции с 2012 - 2018 г.'!$J$25;'[ДИАГРАММА от 18 июня 2012 г для презентации_Схема и программа 2012-2018 г.xls]Инвестиции с 2012 - 2018 г.'!$J$32;'[ДИАГРАММА от 18 июня 2012 г для презентации_Схема и программа 2012-2018 г.xls]Инвестиции с 2012 - 2018 г.'!$J$39;'[ДИАГРАММА от 18 июня 2012 г для презентации_Схема и программа 2012-2018 г.xls]Инвестиции с 2012 - 2018 г.'!$J$46</c:f>
              <c:numCache>
                <c:formatCode>0.0</c:formatCode>
                <c:ptCount val="7"/>
                <c:pt idx="0">
                  <c:v>818.04309999999998</c:v>
                </c:pt>
                <c:pt idx="1">
                  <c:v>223.99359999999999</c:v>
                </c:pt>
                <c:pt idx="2">
                  <c:v>0</c:v>
                </c:pt>
                <c:pt idx="3">
                  <c:v>232.87050000000002</c:v>
                </c:pt>
                <c:pt idx="4">
                  <c:v>62.865500000000011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'[ДИАГРАММА от 18 июня 2012 г для презентации_Схема и программа 2012-2018 г.xls]Инвестиции с 2012 - 2018 г.'!$B$26</c:f>
              <c:strCache>
                <c:ptCount val="1"/>
                <c:pt idx="0">
                  <c:v> ГЭС и ГАЭС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4"/>
              <c:layout>
                <c:manualLayout>
                  <c:x val="8.2170819628715113E-4"/>
                  <c:y val="-6.20216345521003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373372271996721E-6"/>
                  <c:y val="1.03900068092700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1673570642660503E-3"/>
                  <c:y val="-1.02334718667558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от 18 июня 2012 г для презентации_Схема и программа 2012-2018 г.xls]Инвестиции с 2012 - 2018 г.'!$A$3;'[ДИАГРАММА от 18 июня 2012 г для презентации_Схема и программа 2012-2018 г.xls]Инвестиции с 2012 - 2018 г.'!$A$10;'[ДИАГРАММА от 18 июня 2012 г для презентации_Схема и программа 2012-2018 г.xls]Инвестиции с 2012 - 2018 г.'!$A$17;'[ДИАГРАММА от 18 июня 2012 г для презентации_Схема и программа 2012-2018 г.xls]Инвестиции с 2012 - 2018 г.'!$A$24;'[ДИАГРАММА от 18 июня 2012 г для презентации_Схема и программа 2012-2018 г.xls]Инвестиции с 2012 - 2018 г.'!$A$31;'[ДИАГРАММА от 18 июня 2012 г для презентации_Схема и программа 2012-2018 г.xls]Инвестиции с 2012 - 2018 г.'!$A$38;'[ДИАГРАММА от 18 июня 2012 г для презентации_Схема и программа 2012-2018 г.xls]Инвестиции с 2012 - 2018 г.'!$A$45</c:f>
              <c:strCache>
                <c:ptCount val="7"/>
                <c:pt idx="0">
                  <c:v>ОЭС Северо-Запада</c:v>
                </c:pt>
                <c:pt idx="1">
                  <c:v>ОЭС Центра</c:v>
                </c:pt>
                <c:pt idx="2">
                  <c:v>ОЭС Средней Волги</c:v>
                </c:pt>
                <c:pt idx="3">
                  <c:v>ОЭС Юга</c:v>
                </c:pt>
                <c:pt idx="4">
                  <c:v>ОЭС Урала</c:v>
                </c:pt>
                <c:pt idx="5">
                  <c:v>ОЭС Сибири</c:v>
                </c:pt>
                <c:pt idx="6">
                  <c:v>ОЭС Востока</c:v>
                </c:pt>
              </c:strCache>
            </c:strRef>
          </c:cat>
          <c:val>
            <c:numRef>
              <c:f>'[ДИАГРАММА от 18 июня 2012 г для презентации_Схема и программа 2012-2018 г.xls]Инвестиции с 2012 - 2018 г.'!$J$5;'[ДИАГРАММА от 18 июня 2012 г для презентации_Схема и программа 2012-2018 г.xls]Инвестиции с 2012 - 2018 г.'!$J$12;'[ДИАГРАММА от 18 июня 2012 г для презентации_Схема и программа 2012-2018 г.xls]Инвестиции с 2012 - 2018 г.'!$J$19;'[ДИАГРАММА от 18 июня 2012 г для презентации_Схема и программа 2012-2018 г.xls]Инвестиции с 2012 - 2018 г.'!$J$26;'[ДИАГРАММА от 18 июня 2012 г для презентации_Схема и программа 2012-2018 г.xls]Инвестиции с 2012 - 2018 г.'!$J$33;'[ДИАГРАММА от 18 июня 2012 г для презентации_Схема и программа 2012-2018 г.xls]Инвестиции с 2012 - 2018 г.'!$J$40;'[ДИАГРАММА от 18 июня 2012 г для презентации_Схема и программа 2012-2018 г.xls]Инвестиции с 2012 - 2018 г.'!$J$47</c:f>
              <c:numCache>
                <c:formatCode>0.0</c:formatCode>
                <c:ptCount val="7"/>
                <c:pt idx="0">
                  <c:v>0</c:v>
                </c:pt>
                <c:pt idx="1">
                  <c:v>23.863400000000002</c:v>
                </c:pt>
                <c:pt idx="2">
                  <c:v>0</c:v>
                </c:pt>
                <c:pt idx="3">
                  <c:v>22.9648</c:v>
                </c:pt>
                <c:pt idx="4">
                  <c:v>0.49400000000000038</c:v>
                </c:pt>
                <c:pt idx="5">
                  <c:v>16.209399999999963</c:v>
                </c:pt>
                <c:pt idx="6">
                  <c:v>42.982700000000001</c:v>
                </c:pt>
              </c:numCache>
            </c:numRef>
          </c:val>
        </c:ser>
        <c:ser>
          <c:idx val="2"/>
          <c:order val="2"/>
          <c:tx>
            <c:strRef>
              <c:f>'[ДИАГРАММА от 18 июня 2012 г для презентации_Схема и программа 2012-2018 г.xls]Инвестиции с 2012 - 2018 г.'!$B$6</c:f>
              <c:strCache>
                <c:ptCount val="1"/>
                <c:pt idx="0">
                  <c:v> ТЭС</c:v>
                </c:pt>
              </c:strCache>
            </c:strRef>
          </c:tx>
          <c:spPr>
            <a:solidFill>
              <a:srgbClr val="9933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1.9646148043505713E-3"/>
                  <c:y val="-1.29925781091575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013624193085281E-6"/>
                  <c:y val="-1.91296372587316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от 18 июня 2012 г для презентации_Схема и программа 2012-2018 г.xls]Инвестиции с 2012 - 2018 г.'!$A$3;'[ДИАГРАММА от 18 июня 2012 г для презентации_Схема и программа 2012-2018 г.xls]Инвестиции с 2012 - 2018 г.'!$A$10;'[ДИАГРАММА от 18 июня 2012 г для презентации_Схема и программа 2012-2018 г.xls]Инвестиции с 2012 - 2018 г.'!$A$17;'[ДИАГРАММА от 18 июня 2012 г для презентации_Схема и программа 2012-2018 г.xls]Инвестиции с 2012 - 2018 г.'!$A$24;'[ДИАГРАММА от 18 июня 2012 г для презентации_Схема и программа 2012-2018 г.xls]Инвестиции с 2012 - 2018 г.'!$A$31;'[ДИАГРАММА от 18 июня 2012 г для презентации_Схема и программа 2012-2018 г.xls]Инвестиции с 2012 - 2018 г.'!$A$38;'[ДИАГРАММА от 18 июня 2012 г для презентации_Схема и программа 2012-2018 г.xls]Инвестиции с 2012 - 2018 г.'!$A$45</c:f>
              <c:strCache>
                <c:ptCount val="7"/>
                <c:pt idx="0">
                  <c:v>ОЭС Северо-Запада</c:v>
                </c:pt>
                <c:pt idx="1">
                  <c:v>ОЭС Центра</c:v>
                </c:pt>
                <c:pt idx="2">
                  <c:v>ОЭС Средней Волги</c:v>
                </c:pt>
                <c:pt idx="3">
                  <c:v>ОЭС Юга</c:v>
                </c:pt>
                <c:pt idx="4">
                  <c:v>ОЭС Урала</c:v>
                </c:pt>
                <c:pt idx="5">
                  <c:v>ОЭС Сибири</c:v>
                </c:pt>
                <c:pt idx="6">
                  <c:v>ОЭС Востока</c:v>
                </c:pt>
              </c:strCache>
            </c:strRef>
          </c:cat>
          <c:val>
            <c:numRef>
              <c:f>'[ДИАГРАММА от 18 июня 2012 г для презентации_Схема и программа 2012-2018 г.xls]Инвестиции с 2012 - 2018 г.'!$J$6;'[ДИАГРАММА от 18 июня 2012 г для презентации_Схема и программа 2012-2018 г.xls]Инвестиции с 2012 - 2018 г.'!$J$13;'[ДИАГРАММА от 18 июня 2012 г для презентации_Схема и программа 2012-2018 г.xls]Инвестиции с 2012 - 2018 г.'!$J$20;'[ДИАГРАММА от 18 июня 2012 г для презентации_Схема и программа 2012-2018 г.xls]Инвестиции с 2012 - 2018 г.'!$J$27;'[ДИАГРАММА от 18 июня 2012 г для презентации_Схема и программа 2012-2018 г.xls]Инвестиции с 2012 - 2018 г.'!$J$34;'[ДИАГРАММА от 18 июня 2012 г для презентации_Схема и программа 2012-2018 г.xls]Инвестиции с 2012 - 2018 г.'!$J$41;'[ДИАГРАММА от 18 июня 2012 г для презентации_Схема и программа 2012-2018 г.xls]Инвестиции с 2012 - 2018 г.'!$J$48</c:f>
              <c:numCache>
                <c:formatCode>0.0</c:formatCode>
                <c:ptCount val="7"/>
                <c:pt idx="0">
                  <c:v>77.033900000000003</c:v>
                </c:pt>
                <c:pt idx="1">
                  <c:v>273.54050000000001</c:v>
                </c:pt>
                <c:pt idx="2">
                  <c:v>79.388899999999978</c:v>
                </c:pt>
                <c:pt idx="3">
                  <c:v>153.64389999999995</c:v>
                </c:pt>
                <c:pt idx="4">
                  <c:v>543.18509999999992</c:v>
                </c:pt>
                <c:pt idx="5">
                  <c:v>119.9706</c:v>
                </c:pt>
                <c:pt idx="6">
                  <c:v>153.4385</c:v>
                </c:pt>
              </c:numCache>
            </c:numRef>
          </c:val>
        </c:ser>
        <c:ser>
          <c:idx val="3"/>
          <c:order val="3"/>
          <c:tx>
            <c:strRef>
              <c:f>'[ДИАГРАММА от 18 июня 2012 г для презентации_Схема и программа 2012-2018 г.xls]Инвестиции с 2012 - 2018 г.'!$B$7</c:f>
              <c:strCache>
                <c:ptCount val="1"/>
                <c:pt idx="0">
                  <c:v> ВИЭ</c:v>
                </c:pt>
              </c:strCache>
            </c:strRef>
          </c:tx>
          <c:spPr>
            <a:solidFill>
              <a:srgbClr val="8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от 18 июня 2012 г для презентации_Схема и программа 2012-2018 г.xls]Инвестиции с 2012 - 2018 г.'!$A$3;'[ДИАГРАММА от 18 июня 2012 г для презентации_Схема и программа 2012-2018 г.xls]Инвестиции с 2012 - 2018 г.'!$A$10;'[ДИАГРАММА от 18 июня 2012 г для презентации_Схема и программа 2012-2018 г.xls]Инвестиции с 2012 - 2018 г.'!$A$17;'[ДИАГРАММА от 18 июня 2012 г для презентации_Схема и программа 2012-2018 г.xls]Инвестиции с 2012 - 2018 г.'!$A$24;'[ДИАГРАММА от 18 июня 2012 г для презентации_Схема и программа 2012-2018 г.xls]Инвестиции с 2012 - 2018 г.'!$A$31;'[ДИАГРАММА от 18 июня 2012 г для презентации_Схема и программа 2012-2018 г.xls]Инвестиции с 2012 - 2018 г.'!$A$38;'[ДИАГРАММА от 18 июня 2012 г для презентации_Схема и программа 2012-2018 г.xls]Инвестиции с 2012 - 2018 г.'!$A$45</c:f>
              <c:strCache>
                <c:ptCount val="7"/>
                <c:pt idx="0">
                  <c:v>ОЭС Северо-Запада</c:v>
                </c:pt>
                <c:pt idx="1">
                  <c:v>ОЭС Центра</c:v>
                </c:pt>
                <c:pt idx="2">
                  <c:v>ОЭС Средней Волги</c:v>
                </c:pt>
                <c:pt idx="3">
                  <c:v>ОЭС Юга</c:v>
                </c:pt>
                <c:pt idx="4">
                  <c:v>ОЭС Урала</c:v>
                </c:pt>
                <c:pt idx="5">
                  <c:v>ОЭС Сибири</c:v>
                </c:pt>
                <c:pt idx="6">
                  <c:v>ОЭС Востока</c:v>
                </c:pt>
              </c:strCache>
            </c:strRef>
          </c:cat>
          <c:val>
            <c:numRef>
              <c:f>'[ДИАГРАММА от 18 июня 2012 г для презентации_Схема и программа 2012-2018 г.xls]Инвестиции с 2012 - 2018 г.'!$J$7;'[ДИАГРАММА от 18 июня 2012 г для презентации_Схема и программа 2012-2018 г.xls]Инвестиции с 2012 - 2018 г.'!$J$14;'[ДИАГРАММА от 18 июня 2012 г для презентации_Схема и программа 2012-2018 г.xls]Инвестиции с 2012 - 2018 г.'!$J$21;'[ДИАГРАММА от 18 июня 2012 г для презентации_Схема и программа 2012-2018 г.xls]Инвестиции с 2012 - 2018 г.'!$J$28;'[ДИАГРАММА от 18 июня 2012 г для презентации_Схема и программа 2012-2018 г.xls]Инвестиции с 2012 - 2018 г.'!$J$35;'[ДИАГРАММА от 18 июня 2012 г для презентации_Схема и программа 2012-2018 г.xls]Инвестиции с 2012 - 2018 г.'!$J$42;'[ДИАГРАММА от 18 июня 2012 г для презентации_Схема и программа 2012-2018 г.xls]Инвестиции с 2012 - 2018 г.'!$J$49</c:f>
              <c:numCache>
                <c:formatCode>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2.4954999999999967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tx>
            <c:strRef>
              <c:f>'[ДИАГРАММА от 18 июня 2012 г для презентации_Схема и программа 2012-2018 г.xls]Инвестиции с 2012 - 2018 г.'!$A$57</c:f>
              <c:strCache>
                <c:ptCount val="1"/>
                <c:pt idx="0">
                  <c:v>Эл.сети 220 кВ и выше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6"/>
              <c:spPr>
                <a:solidFill>
                  <a:srgbClr val="FFFFFF"/>
                </a:solidFill>
                <a:ln w="25400">
                  <a:noFill/>
                </a:ln>
                <a:scene3d>
                  <a:camera prst="orthographicFront"/>
                  <a:lightRig rig="threePt" dir="t"/>
                </a:scene3d>
                <a:sp3d>
                  <a:bevelT w="0" h="0"/>
                </a:sp3d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от 18 июня 2012 г для презентации_Схема и программа 2012-2018 г.xls]Инвестиции с 2012 - 2018 г.'!$A$3;'[ДИАГРАММА от 18 июня 2012 г для презентации_Схема и программа 2012-2018 г.xls]Инвестиции с 2012 - 2018 г.'!$A$10;'[ДИАГРАММА от 18 июня 2012 г для презентации_Схема и программа 2012-2018 г.xls]Инвестиции с 2012 - 2018 г.'!$A$17;'[ДИАГРАММА от 18 июня 2012 г для презентации_Схема и программа 2012-2018 г.xls]Инвестиции с 2012 - 2018 г.'!$A$24;'[ДИАГРАММА от 18 июня 2012 г для презентации_Схема и программа 2012-2018 г.xls]Инвестиции с 2012 - 2018 г.'!$A$31;'[ДИАГРАММА от 18 июня 2012 г для презентации_Схема и программа 2012-2018 г.xls]Инвестиции с 2012 - 2018 г.'!$A$38;'[ДИАГРАММА от 18 июня 2012 г для презентации_Схема и программа 2012-2018 г.xls]Инвестиции с 2012 - 2018 г.'!$A$45</c:f>
              <c:strCache>
                <c:ptCount val="7"/>
                <c:pt idx="0">
                  <c:v>ОЭС Северо-Запада</c:v>
                </c:pt>
                <c:pt idx="1">
                  <c:v>ОЭС Центра</c:v>
                </c:pt>
                <c:pt idx="2">
                  <c:v>ОЭС Средней Волги</c:v>
                </c:pt>
                <c:pt idx="3">
                  <c:v>ОЭС Юга</c:v>
                </c:pt>
                <c:pt idx="4">
                  <c:v>ОЭС Урала</c:v>
                </c:pt>
                <c:pt idx="5">
                  <c:v>ОЭС Сибири</c:v>
                </c:pt>
                <c:pt idx="6">
                  <c:v>ОЭС Востока</c:v>
                </c:pt>
              </c:strCache>
            </c:strRef>
          </c:cat>
          <c:val>
            <c:numRef>
              <c:f>'[ДИАГРАММА от 18 июня 2012 г для презентации_Схема и программа 2012-2018 г.xls]Инвестиции с 2012 - 2018 г.'!$J$8;'[ДИАГРАММА от 18 июня 2012 г для презентации_Схема и программа 2012-2018 г.xls]Инвестиции с 2012 - 2018 г.'!$J$15;'[ДИАГРАММА от 18 июня 2012 г для презентации_Схема и программа 2012-2018 г.xls]Инвестиции с 2012 - 2018 г.'!$J$22;'[ДИАГРАММА от 18 июня 2012 г для презентации_Схема и программа 2012-2018 г.xls]Инвестиции с 2012 - 2018 г.'!$J$29;'[ДИАГРАММА от 18 июня 2012 г для презентации_Схема и программа 2012-2018 г.xls]Инвестиции с 2012 - 2018 г.'!$J$36;'[ДИАГРАММА от 18 июня 2012 г для презентации_Схема и программа 2012-2018 г.xls]Инвестиции с 2012 - 2018 г.'!$J$43;'[ДИАГРАММА от 18 июня 2012 г для презентации_Схема и программа 2012-2018 г.xls]Инвестиции с 2012 - 2018 г.'!$J$50</c:f>
              <c:numCache>
                <c:formatCode>0.0</c:formatCode>
                <c:ptCount val="7"/>
                <c:pt idx="0">
                  <c:v>265.96109999999925</c:v>
                </c:pt>
                <c:pt idx="1">
                  <c:v>417.41159999999894</c:v>
                </c:pt>
                <c:pt idx="2">
                  <c:v>124.1216</c:v>
                </c:pt>
                <c:pt idx="3">
                  <c:v>165.32270000000025</c:v>
                </c:pt>
                <c:pt idx="4">
                  <c:v>215.96600000000001</c:v>
                </c:pt>
                <c:pt idx="5">
                  <c:v>344.99889999999937</c:v>
                </c:pt>
                <c:pt idx="6">
                  <c:v>195.68100000000001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64224"/>
        <c:axId val="71783552"/>
      </c:barChart>
      <c:lineChart>
        <c:grouping val="standard"/>
        <c:varyColors val="0"/>
        <c:ser>
          <c:idx val="5"/>
          <c:order val="5"/>
          <c:tx>
            <c:v>Всего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520986644285835E-2"/>
                  <c:y val="-1.52157300540686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от 18 июня 2012 г для презентации_Схема и программа 2012-2018 г.xls]Инвестиции с 2012 - 2018 г.'!$J$9;'[ДИАГРАММА от 18 июня 2012 г для презентации_Схема и программа 2012-2018 г.xls]Инвестиции с 2012 - 2018 г.'!$J$16;'[ДИАГРАММА от 18 июня 2012 г для презентации_Схема и программа 2012-2018 г.xls]Инвестиции с 2012 - 2018 г.'!$J$23;'[ДИАГРАММА от 18 июня 2012 г для презентации_Схема и программа 2012-2018 г.xls]Инвестиции с 2012 - 2018 г.'!$J$30;'[ДИАГРАММА от 18 июня 2012 г для презентации_Схема и программа 2012-2018 г.xls]Инвестиции с 2012 - 2018 г.'!$J$37;'[ДИАГРАММА от 18 июня 2012 г для презентации_Схема и программа 2012-2018 г.xls]Инвестиции с 2012 - 2018 г.'!$J$44;'[ДИАГРАММА от 18 июня 2012 г для презентации_Схема и программа 2012-2018 г.xls]Инвестиции с 2012 - 2018 г.'!$J$51</c:f>
              <c:numCache>
                <c:formatCode>0.0</c:formatCode>
                <c:ptCount val="7"/>
                <c:pt idx="0">
                  <c:v>1161.0381</c:v>
                </c:pt>
                <c:pt idx="1">
                  <c:v>938.80909999999949</c:v>
                </c:pt>
                <c:pt idx="2">
                  <c:v>203.51050000000001</c:v>
                </c:pt>
                <c:pt idx="3">
                  <c:v>577.29739999999993</c:v>
                </c:pt>
                <c:pt idx="4">
                  <c:v>822.51059999999939</c:v>
                </c:pt>
                <c:pt idx="5">
                  <c:v>481.17890000000006</c:v>
                </c:pt>
                <c:pt idx="6">
                  <c:v>392.10220000000032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1764224"/>
        <c:axId val="71783552"/>
      </c:lineChart>
      <c:catAx>
        <c:axId val="7176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1783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1783552"/>
        <c:scaling>
          <c:orientation val="minMax"/>
          <c:max val="12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1764224"/>
        <c:crosses val="autoZero"/>
        <c:crossBetween val="between"/>
        <c:majorUnit val="100"/>
        <c:min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13787515047022886"/>
          <c:y val="0.94350120282872874"/>
          <c:w val="0.76111685625646364"/>
          <c:h val="4.067796610169488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0.95923</cdr:x>
      <cdr:y>0.9452</cdr:y>
    </cdr:from>
    <cdr:to>
      <cdr:x>1</cdr:x>
      <cdr:y>1</cdr:y>
    </cdr:to>
    <cdr:sp macro="" textlink="">
      <cdr:nvSpPr>
        <cdr:cNvPr id="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64488" y="5010696"/>
          <a:ext cx="360362" cy="290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fld id="{5390C4E7-8C1B-4D17-BCD2-C272085D5C2F}" type="slidenum">
            <a:rPr lang="en-US" sz="13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rPr>
            <a:pPr>
              <a:defRPr/>
            </a:pPr>
            <a:t>10</a:t>
          </a:fld>
          <a:endParaRPr lang="ru-RU" sz="1300" b="1" dirty="0">
            <a:effectLst>
              <a:outerShdw blurRad="38100" dist="38100" dir="2700000" algn="tl">
                <a:srgbClr val="FFFFFF"/>
              </a:outerShdw>
            </a:effectLst>
            <a:latin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2015"/>
            <a:ext cx="5680103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7085B6-AF94-47C0-928F-A73BFEA44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70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Grp="1" noChangeArrowheads="1"/>
          </p:cNvSpPr>
          <p:nvPr/>
        </p:nvSpPr>
        <p:spPr bwMode="auto">
          <a:xfrm>
            <a:off x="0" y="9720755"/>
            <a:ext cx="3077137" cy="51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2" tIns="47881" rIns="95762" bIns="47881" anchor="b"/>
          <a:lstStyle/>
          <a:p>
            <a:pPr defTabSz="957463" eaLnBrk="0" hangingPunct="0"/>
            <a:r>
              <a:rPr lang="ru-RU" sz="1300">
                <a:solidFill>
                  <a:srgbClr val="333399"/>
                </a:solidFill>
                <a:latin typeface="Calibri" pitchFamily="34" charset="0"/>
              </a:rPr>
              <a:t>ТХ</a:t>
            </a: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4022163" y="9720755"/>
            <a:ext cx="3077137" cy="51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2" tIns="47881" rIns="95762" bIns="47881" anchor="b"/>
          <a:lstStyle/>
          <a:p>
            <a:pPr algn="r" defTabSz="957463" eaLnBrk="0" hangingPunct="0"/>
            <a:fld id="{F3E1ECC8-DB7A-4C66-9D58-462818241140}" type="slidenum">
              <a:rPr lang="ru-RU" sz="1300">
                <a:solidFill>
                  <a:srgbClr val="333399"/>
                </a:solidFill>
                <a:latin typeface="Calibri" pitchFamily="34" charset="0"/>
              </a:rPr>
              <a:pPr algn="r" defTabSz="957463" eaLnBrk="0" hangingPunct="0"/>
              <a:t>2</a:t>
            </a:fld>
            <a:endParaRPr lang="ru-RU" sz="1300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650"/>
            <a:ext cx="5205932" cy="4603449"/>
          </a:xfrm>
          <a:noFill/>
          <a:ln/>
        </p:spPr>
        <p:txBody>
          <a:bodyPr lIns="95762" tIns="47881" rIns="95762" bIns="47881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72828-4D2E-4B52-B97F-2EF5665A5AC6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/>
            <a:fld id="{AEA29F0C-5A2B-4237-953F-F3EDA10E4856}" type="slidenum">
              <a:rPr lang="ru-RU" sz="1200"/>
              <a:pPr algn="r"/>
              <a:t>4</a:t>
            </a:fld>
            <a:endParaRPr lang="ru-RU" sz="1200"/>
          </a:p>
        </p:txBody>
      </p:sp>
      <p:sp>
        <p:nvSpPr>
          <p:cNvPr id="22532" name="Rectangle 6"/>
          <p:cNvSpPr txBox="1">
            <a:spLocks noGrp="1" noChangeArrowheads="1"/>
          </p:cNvSpPr>
          <p:nvPr/>
        </p:nvSpPr>
        <p:spPr bwMode="auto">
          <a:xfrm>
            <a:off x="0" y="9720755"/>
            <a:ext cx="3077137" cy="51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2" tIns="47881" rIns="95762" bIns="47881" anchor="b"/>
          <a:lstStyle/>
          <a:p>
            <a:pPr defTabSz="957463" eaLnBrk="0" hangingPunct="0"/>
            <a:r>
              <a:rPr lang="ru-RU" sz="1300">
                <a:solidFill>
                  <a:srgbClr val="333399"/>
                </a:solidFill>
              </a:rPr>
              <a:t>ТХ</a:t>
            </a:r>
          </a:p>
        </p:txBody>
      </p:sp>
      <p:sp>
        <p:nvSpPr>
          <p:cNvPr id="22533" name="Rectangle 7"/>
          <p:cNvSpPr txBox="1">
            <a:spLocks noGrp="1" noChangeArrowheads="1"/>
          </p:cNvSpPr>
          <p:nvPr/>
        </p:nvSpPr>
        <p:spPr bwMode="auto">
          <a:xfrm>
            <a:off x="4022163" y="9720755"/>
            <a:ext cx="3077137" cy="51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2" tIns="47881" rIns="95762" bIns="47881" anchor="b"/>
          <a:lstStyle/>
          <a:p>
            <a:pPr algn="r" defTabSz="957463" eaLnBrk="0" hangingPunct="0"/>
            <a:fld id="{9C3FAB42-24AC-4CAF-ABFB-F10365DFDC7C}" type="slidenum">
              <a:rPr lang="ru-RU" sz="1300">
                <a:solidFill>
                  <a:srgbClr val="333399"/>
                </a:solidFill>
              </a:rPr>
              <a:pPr algn="r" defTabSz="957463" eaLnBrk="0" hangingPunct="0"/>
              <a:t>4</a:t>
            </a:fld>
            <a:endParaRPr lang="ru-RU" sz="1300">
              <a:solidFill>
                <a:srgbClr val="333399"/>
              </a:solidFill>
            </a:endParaRPr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3337" cy="3835400"/>
          </a:xfrm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27" y="4863650"/>
            <a:ext cx="5209248" cy="4603449"/>
          </a:xfrm>
          <a:noFill/>
          <a:ln/>
        </p:spPr>
        <p:txBody>
          <a:bodyPr lIns="95762" tIns="47881" rIns="95762" bIns="47881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/>
            <a:fld id="{5C27EBFB-E3F8-4A15-9FAE-D97F79ABF928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650"/>
            <a:ext cx="5205932" cy="4603449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/>
            <a:fld id="{84B087D5-A3CD-4F10-AF20-82EA060EE84C}" type="slidenum">
              <a:rPr lang="ru-RU" sz="1200"/>
              <a:pPr algn="r"/>
              <a:t>8</a:t>
            </a:fld>
            <a:endParaRPr 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3650"/>
            <a:ext cx="5205932" cy="4603449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9A15-825E-4324-8BF9-C309D28B0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68DE3-9937-4BE2-904B-E6AFCB29B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91D90-B943-447B-888C-6E47E9534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FEA7-B6D0-4E95-B508-BD588E0DB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345BB-BA1F-4B14-878A-F4DFBEEB7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18E1C-D324-41BD-94AB-2465979B0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32E6-73F6-447F-B844-150AE7216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BE158-68F1-4AF5-8D0C-0DA091F27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3A305-2A00-40AD-B344-265C4C6A0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93322-15CB-41B0-986D-923F996B9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5B4FB-2738-454F-A585-F9A89107A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E2FD51-142D-438A-8B45-4BE89DA0D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_____Microsoft_Excel_97-2003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_____Microsoft_Excel_97-20032.xls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e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6.bin"/><Relationship Id="rId22" Type="http://schemas.openxmlformats.org/officeDocument/2006/relationships/package" Target="../embeddings/_____Microsoft_Excel1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848"/>
            <a:ext cx="8785225" cy="2692400"/>
          </a:xfrm>
        </p:spPr>
        <p:txBody>
          <a:bodyPr/>
          <a:lstStyle/>
          <a:p>
            <a:pPr>
              <a:defRPr/>
            </a:pPr>
            <a:r>
              <a:rPr lang="ru-RU" sz="35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СХЕМА И ПРОГРАММА РАЗВИТИЯ ЕДИНОЙ ЭНЕРГЕТИЧЕСКОЙ СИСТЕМЫ РОССИИ </a:t>
            </a:r>
            <a:br>
              <a:rPr lang="ru-RU" sz="35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НА ПЕРИОД 201</a:t>
            </a:r>
            <a:r>
              <a:rPr lang="en-US" sz="35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5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en-US" sz="35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5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гг.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24300" y="6237288"/>
            <a:ext cx="12239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1500" kern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Февраль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1500" kern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201</a:t>
            </a:r>
            <a:r>
              <a:rPr lang="en-US" sz="1500" kern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500" kern="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0" hangingPunct="0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Объемы капитальных вложений в сооружение электростанций и электрических сетей на период 201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-201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гг.</a:t>
            </a:r>
          </a:p>
        </p:txBody>
      </p:sp>
      <p:sp useBgFill="1"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827088" y="692150"/>
            <a:ext cx="4681016" cy="122468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Всего по России – </a:t>
            </a:r>
            <a:r>
              <a:rPr lang="ru-RU" sz="1400" b="1" dirty="0" smtClean="0">
                <a:solidFill>
                  <a:srgbClr val="993300"/>
                </a:solidFill>
              </a:rPr>
              <a:t>4 576,5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млрд. руб., в </a:t>
            </a:r>
            <a:r>
              <a:rPr lang="ru-RU" sz="1400" b="1" dirty="0" err="1" smtClean="0">
                <a:solidFill>
                  <a:srgbClr val="993300"/>
                </a:solidFill>
                <a:latin typeface="Calibri" pitchFamily="34" charset="0"/>
              </a:rPr>
              <a:t>т.ч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АЭС 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– </a:t>
            </a:r>
            <a:r>
              <a:rPr lang="ru-RU" sz="1400" b="1" dirty="0" smtClean="0">
                <a:solidFill>
                  <a:srgbClr val="993300"/>
                </a:solidFill>
              </a:rPr>
              <a:t>1 337,8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млрд. руб. 		</a:t>
            </a:r>
            <a:endParaRPr lang="ru-RU" sz="1400" b="1" dirty="0" smtClean="0">
              <a:solidFill>
                <a:srgbClr val="9933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ГЭС  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и ГАЭС – </a:t>
            </a:r>
            <a:r>
              <a:rPr lang="ru-RU" sz="1400" b="1" dirty="0" smtClean="0">
                <a:solidFill>
                  <a:srgbClr val="993300"/>
                </a:solidFill>
              </a:rPr>
              <a:t>106,5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 млрд. руб. </a:t>
            </a:r>
            <a:endParaRPr lang="ru-RU" sz="1400" b="1" dirty="0" smtClean="0">
              <a:solidFill>
                <a:srgbClr val="9933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ru-RU" sz="1400" b="1" dirty="0">
                <a:solidFill>
                  <a:srgbClr val="993300"/>
                </a:solidFill>
                <a:latin typeface="Calibri" pitchFamily="34" charset="0"/>
              </a:rPr>
              <a:t>ТЭС – </a:t>
            </a:r>
            <a:r>
              <a:rPr lang="ru-RU" sz="1400" b="1" dirty="0" smtClean="0">
                <a:solidFill>
                  <a:srgbClr val="993300"/>
                </a:solidFill>
              </a:rPr>
              <a:t>1 400,2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 </a:t>
            </a:r>
            <a:r>
              <a:rPr lang="ru-RU" sz="1400" b="1" dirty="0">
                <a:solidFill>
                  <a:srgbClr val="993300"/>
                </a:solidFill>
                <a:latin typeface="Calibri" pitchFamily="34" charset="0"/>
              </a:rPr>
              <a:t>млрд. руб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.</a:t>
            </a:r>
            <a:endParaRPr lang="ru-RU" sz="1400" b="1" dirty="0" smtClean="0">
              <a:solidFill>
                <a:srgbClr val="9933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ВИЭ 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– </a:t>
            </a:r>
            <a:r>
              <a:rPr lang="ru-RU" sz="1400" b="1" dirty="0" smtClean="0">
                <a:solidFill>
                  <a:srgbClr val="993300"/>
                </a:solidFill>
              </a:rPr>
              <a:t>2,5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 млрд. руб.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Эл. сети 220 </a:t>
            </a:r>
            <a:r>
              <a:rPr lang="ru-RU" sz="1400" b="1" dirty="0" err="1" smtClean="0">
                <a:solidFill>
                  <a:srgbClr val="993300"/>
                </a:solidFill>
                <a:latin typeface="Calibri" pitchFamily="34" charset="0"/>
              </a:rPr>
              <a:t>кВ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 и выше – </a:t>
            </a:r>
            <a:r>
              <a:rPr lang="ru-RU" sz="1400" b="1" dirty="0" smtClean="0">
                <a:solidFill>
                  <a:srgbClr val="993300"/>
                </a:solidFill>
              </a:rPr>
              <a:t>1 729,5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млрд. руб.</a:t>
            </a: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56565"/>
              </p:ext>
            </p:extLst>
          </p:nvPr>
        </p:nvGraphicFramePr>
        <p:xfrm>
          <a:off x="179512" y="1916832"/>
          <a:ext cx="8838728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788024" y="908720"/>
            <a:ext cx="4248472" cy="10081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rgbClr val="993300"/>
                </a:solidFill>
                <a:latin typeface="Calibri" pitchFamily="34" charset="0"/>
              </a:rPr>
              <a:t>(капвложения указаны  в прогнозных ценах</a:t>
            </a:r>
            <a:r>
              <a:rPr lang="ru-RU" sz="1400" b="1" kern="0" dirty="0" smtClean="0">
                <a:solidFill>
                  <a:srgbClr val="993300"/>
                </a:solidFill>
                <a:latin typeface="Calibri" pitchFamily="34" charset="0"/>
              </a:rPr>
              <a:t>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kern="0" dirty="0" smtClean="0">
                <a:solidFill>
                  <a:srgbClr val="993300"/>
                </a:solidFill>
                <a:latin typeface="Calibri" pitchFamily="34" charset="0"/>
              </a:rPr>
              <a:t>Нет оценки стоимости вывода АЭС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kern="0" dirty="0" smtClean="0">
                <a:solidFill>
                  <a:srgbClr val="993300"/>
                </a:solidFill>
                <a:latin typeface="Calibri" pitchFamily="34" charset="0"/>
              </a:rPr>
              <a:t>Не приведена оценка стоимости строительства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эл</a:t>
            </a:r>
            <a:r>
              <a:rPr lang="ru-RU" sz="1400" b="1" dirty="0">
                <a:solidFill>
                  <a:srgbClr val="993300"/>
                </a:solidFill>
                <a:latin typeface="Calibri" pitchFamily="34" charset="0"/>
              </a:rPr>
              <a:t>. 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сетей 110 </a:t>
            </a:r>
            <a:r>
              <a:rPr lang="ru-RU" sz="1400" b="1" dirty="0" err="1">
                <a:solidFill>
                  <a:srgbClr val="993300"/>
                </a:solidFill>
                <a:latin typeface="Calibri" pitchFamily="34" charset="0"/>
              </a:rPr>
              <a:t>кВ</a:t>
            </a:r>
            <a:r>
              <a:rPr lang="ru-RU" sz="1400" b="1" dirty="0">
                <a:solidFill>
                  <a:srgbClr val="993300"/>
                </a:solidFill>
                <a:latin typeface="Calibri" pitchFamily="34" charset="0"/>
              </a:rPr>
              <a:t> и </a:t>
            </a:r>
            <a:r>
              <a:rPr lang="ru-RU" sz="1400" b="1" dirty="0" smtClean="0">
                <a:solidFill>
                  <a:srgbClr val="993300"/>
                </a:solidFill>
                <a:latin typeface="Calibri" pitchFamily="34" charset="0"/>
              </a:rPr>
              <a:t>ниже </a:t>
            </a:r>
            <a:endParaRPr lang="ru-RU" sz="1400" b="1" kern="0" dirty="0">
              <a:solidFill>
                <a:srgbClr val="99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57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000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 подход к обоснованию экономической эффективности </a:t>
            </a:r>
            <a:r>
              <a:rPr lang="ru-RU" sz="2000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электросетевых</a:t>
            </a:r>
            <a:r>
              <a:rPr lang="ru-RU" sz="2000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объектов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692696"/>
            <a:ext cx="2952328" cy="432048"/>
          </a:xfrm>
          <a:prstGeom prst="rect">
            <a:avLst/>
          </a:prstGeom>
          <a:solidFill>
            <a:srgbClr val="EAD3B4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0000"/>
                </a:solidFill>
              </a:rPr>
              <a:t>Техническое обоснование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11752" y="692696"/>
            <a:ext cx="1980728" cy="432049"/>
          </a:xfrm>
          <a:prstGeom prst="rect">
            <a:avLst/>
          </a:prstGeom>
          <a:solidFill>
            <a:srgbClr val="EAD3B4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0000"/>
                </a:solidFill>
              </a:rPr>
              <a:t>Оценка экономической эффективности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692696"/>
            <a:ext cx="2808312" cy="432049"/>
          </a:xfrm>
          <a:prstGeom prst="rect">
            <a:avLst/>
          </a:prstGeom>
          <a:solidFill>
            <a:srgbClr val="EAD3B4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0000"/>
                </a:solidFill>
              </a:rPr>
              <a:t>Оценка системного эффекта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4464050" y="19891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50825" y="1268413"/>
            <a:ext cx="2952750" cy="2376487"/>
          </a:xfrm>
          <a:prstGeom prst="rect">
            <a:avLst/>
          </a:prstGeom>
          <a:solidFill>
            <a:srgbClr val="EAD3B4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rgbClr val="000000"/>
                </a:solidFill>
              </a:rPr>
              <a:t>Технические предпосылки для разработки предложений по инвестированию в электрические сети:</a:t>
            </a:r>
          </a:p>
          <a:p>
            <a:pPr>
              <a:defRPr/>
            </a:pPr>
            <a:r>
              <a:rPr lang="ru-RU" sz="1100" dirty="0">
                <a:solidFill>
                  <a:srgbClr val="000000"/>
                </a:solidFill>
              </a:rPr>
              <a:t>а) необходимость удовлетворения спроса на мощность и/или электроэнергию;</a:t>
            </a:r>
          </a:p>
          <a:p>
            <a:pPr>
              <a:defRPr/>
            </a:pPr>
            <a:r>
              <a:rPr lang="ru-RU" sz="1100" dirty="0">
                <a:solidFill>
                  <a:srgbClr val="000000"/>
                </a:solidFill>
              </a:rPr>
              <a:t>б) несоблюдение требований по надежности или качеству энергоснабжения;</a:t>
            </a:r>
          </a:p>
          <a:p>
            <a:pPr>
              <a:defRPr/>
            </a:pPr>
            <a:r>
              <a:rPr lang="ru-RU" sz="1100" dirty="0">
                <a:solidFill>
                  <a:srgbClr val="000000"/>
                </a:solidFill>
              </a:rPr>
              <a:t>в) снижение затрат на производство и передачу  электроэнергии;</a:t>
            </a:r>
          </a:p>
          <a:p>
            <a:pPr>
              <a:defRPr/>
            </a:pPr>
            <a:r>
              <a:rPr lang="ru-RU" sz="1100" dirty="0">
                <a:solidFill>
                  <a:srgbClr val="000000"/>
                </a:solidFill>
              </a:rPr>
              <a:t>г) неприемлемые экологические и технические показатели;</a:t>
            </a:r>
          </a:p>
          <a:p>
            <a:pPr>
              <a:defRPr/>
            </a:pPr>
            <a:r>
              <a:rPr lang="ru-RU" sz="1100" dirty="0" err="1">
                <a:solidFill>
                  <a:srgbClr val="000000"/>
                </a:solidFill>
              </a:rPr>
              <a:t>д</a:t>
            </a:r>
            <a:r>
              <a:rPr lang="ru-RU" sz="1100" dirty="0">
                <a:solidFill>
                  <a:srgbClr val="000000"/>
                </a:solidFill>
              </a:rPr>
              <a:t>) экспорт мощности и/или электроэнергии.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50825" y="3749675"/>
            <a:ext cx="2952750" cy="1839913"/>
          </a:xfrm>
          <a:prstGeom prst="rect">
            <a:avLst/>
          </a:prstGeom>
          <a:solidFill>
            <a:srgbClr val="EAD3B4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rgbClr val="000000"/>
                </a:solidFill>
              </a:rPr>
              <a:t>Разработка оптимального сетевого варианта: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>
                <a:solidFill>
                  <a:srgbClr val="000000"/>
                </a:solidFill>
              </a:rPr>
              <a:t>Разработка схемы и технических параметров вариантов развития электрических сетей, обеспечивающих удовлетворение спроса на мощность и электроэнергию.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>
                <a:solidFill>
                  <a:srgbClr val="000000"/>
                </a:solidFill>
              </a:rPr>
              <a:t>Выбор оптимального варианта по критерию минимума интегральных затрат.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55588" y="5691188"/>
            <a:ext cx="2947987" cy="1081087"/>
          </a:xfrm>
          <a:prstGeom prst="rect">
            <a:avLst/>
          </a:prstGeom>
          <a:solidFill>
            <a:srgbClr val="EAD3B4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rgbClr val="000000"/>
                </a:solidFill>
              </a:rPr>
              <a:t>Разработка альтернативного варианта, обеспечивающего эквивалентный энергетический эффект .</a:t>
            </a:r>
          </a:p>
          <a:p>
            <a:pPr>
              <a:defRPr/>
            </a:pPr>
            <a:r>
              <a:rPr lang="ru-RU" sz="1100" dirty="0">
                <a:solidFill>
                  <a:srgbClr val="000000"/>
                </a:solidFill>
              </a:rPr>
              <a:t>Определение параметров, режимов работы и стоимостных показателей замещающей электростанции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6875463" y="1916113"/>
            <a:ext cx="2017712" cy="1296987"/>
          </a:xfrm>
          <a:prstGeom prst="rect">
            <a:avLst/>
          </a:prstGeom>
          <a:solidFill>
            <a:srgbClr val="EAD3B4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rgbClr val="000000"/>
                </a:solidFill>
              </a:rPr>
              <a:t>При отсутствии программных средств оценка показателей эффективности на базе превалирующих показателей системного эффекта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6948488" y="4941888"/>
            <a:ext cx="1944687" cy="1439862"/>
          </a:xfrm>
          <a:prstGeom prst="rect">
            <a:avLst/>
          </a:prstGeom>
          <a:solidFill>
            <a:srgbClr val="EAD3B4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rgbClr val="000000"/>
                </a:solidFill>
              </a:rPr>
              <a:t>При наличии программных средств для моделирования энергосистем оценка показателей эффективности на базе интегральных системных эффектов</a:t>
            </a:r>
          </a:p>
        </p:txBody>
      </p:sp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3779838" y="1341438"/>
          <a:ext cx="2808287" cy="4983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194"/>
                <a:gridCol w="1442093"/>
              </a:tblGrid>
              <a:tr h="4266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Системный эффект</a:t>
                      </a:r>
                      <a:endParaRPr lang="ru-RU" sz="110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D3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</a:t>
                      </a:r>
                      <a:r>
                        <a:rPr lang="ru-RU" sz="1100" baseline="0" dirty="0" smtClean="0"/>
                        <a:t> счет чего достигается</a:t>
                      </a:r>
                      <a:endParaRPr lang="ru-RU" sz="110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D3B4"/>
                    </a:solidFill>
                  </a:tcPr>
                </a:tc>
              </a:tr>
              <a:tr h="1767727">
                <a:tc>
                  <a:txBody>
                    <a:bodyPr/>
                    <a:lstStyle/>
                    <a:p>
                      <a:r>
                        <a:rPr lang="ru-RU" sz="1100" baseline="0" dirty="0" smtClean="0"/>
                        <a:t>А. Снижение необходимой установленной мощности электростанции.</a:t>
                      </a:r>
                      <a:endParaRPr lang="ru-RU" sz="110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D3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Выдача «запертой</a:t>
                      </a:r>
                      <a:r>
                        <a:rPr lang="ru-RU" sz="1100" baseline="0" dirty="0" smtClean="0"/>
                        <a:t>» мощности электростанций.</a:t>
                      </a:r>
                    </a:p>
                    <a:p>
                      <a:r>
                        <a:rPr lang="ru-RU" sz="1100" baseline="0" dirty="0" smtClean="0"/>
                        <a:t>Использование избытков мощности.</a:t>
                      </a:r>
                    </a:p>
                    <a:p>
                      <a:r>
                        <a:rPr lang="ru-RU" sz="1100" baseline="0" dirty="0" smtClean="0"/>
                        <a:t>Снижение потребности в резерве мощности.</a:t>
                      </a:r>
                      <a:endParaRPr lang="ru-RU" sz="110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D3B4"/>
                    </a:solidFill>
                  </a:tcPr>
                </a:tc>
              </a:tr>
              <a:tr h="143246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Б.</a:t>
                      </a:r>
                      <a:r>
                        <a:rPr lang="ru-RU" sz="1100" baseline="0" dirty="0" smtClean="0"/>
                        <a:t> Снижение затрат на топливо для выработки электроэнергии.</a:t>
                      </a:r>
                      <a:endParaRPr lang="ru-RU" sz="110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D3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Улучшение экономического распределения нагрузок электростанций.</a:t>
                      </a:r>
                    </a:p>
                    <a:p>
                      <a:r>
                        <a:rPr lang="ru-RU" sz="1100" dirty="0" smtClean="0"/>
                        <a:t>Снижение потерь электроэнергии на ее транспорт.</a:t>
                      </a:r>
                      <a:endParaRPr lang="ru-RU" sz="110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D3B4"/>
                    </a:solidFill>
                  </a:tcPr>
                </a:tc>
              </a:tr>
              <a:tr h="59432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В. Снижение ущерба у потребителей.</a:t>
                      </a:r>
                      <a:endParaRPr lang="ru-RU" sz="110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D3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Повышение надежности электроснабжения.</a:t>
                      </a:r>
                      <a:endParaRPr lang="ru-RU" sz="110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D3B4"/>
                    </a:solidFill>
                  </a:tcPr>
                </a:tc>
              </a:tr>
              <a:tr h="76195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Г. «Вытесненные</a:t>
                      </a:r>
                      <a:r>
                        <a:rPr lang="ru-RU" sz="1100" baseline="0" dirty="0" smtClean="0"/>
                        <a:t> затраты».</a:t>
                      </a:r>
                      <a:endParaRPr lang="ru-RU" sz="110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D3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Снижение затрат по сравнению с альтернативным</a:t>
                      </a:r>
                      <a:r>
                        <a:rPr lang="ru-RU" sz="1100" baseline="0" dirty="0" smtClean="0"/>
                        <a:t> вариантом</a:t>
                      </a:r>
                      <a:endParaRPr lang="ru-RU" sz="1100" dirty="0"/>
                    </a:p>
                  </a:txBody>
                  <a:tcPr marL="91439" marR="91439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D3B4"/>
                    </a:solidFill>
                  </a:tcPr>
                </a:tc>
              </a:tr>
            </a:tbl>
          </a:graphicData>
        </a:graphic>
      </p:graphicFrame>
      <p:cxnSp>
        <p:nvCxnSpPr>
          <p:cNvPr id="71" name="Прямая со стрелкой 70"/>
          <p:cNvCxnSpPr>
            <a:stCxn id="134" idx="1"/>
          </p:cNvCxnSpPr>
          <p:nvPr/>
        </p:nvCxnSpPr>
        <p:spPr>
          <a:xfrm rot="10800000">
            <a:off x="6588125" y="2565400"/>
            <a:ext cx="287338" cy="1588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400000">
            <a:off x="6371432" y="3501231"/>
            <a:ext cx="1944688" cy="1368425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10800000" flipV="1">
            <a:off x="6588125" y="3219450"/>
            <a:ext cx="1425575" cy="1001713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 rot="10800000">
            <a:off x="107950" y="908050"/>
            <a:ext cx="142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rot="5400000">
            <a:off x="-2556669" y="3572669"/>
            <a:ext cx="53292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 rot="10800000">
            <a:off x="107950" y="2205038"/>
            <a:ext cx="142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>
            <a:stCxn id="136" idx="1"/>
          </p:cNvCxnSpPr>
          <p:nvPr/>
        </p:nvCxnSpPr>
        <p:spPr>
          <a:xfrm rot="10800000" flipV="1">
            <a:off x="6588125" y="5661025"/>
            <a:ext cx="360363" cy="2159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Стрелка вправо 215"/>
          <p:cNvSpPr/>
          <p:nvPr/>
        </p:nvSpPr>
        <p:spPr>
          <a:xfrm>
            <a:off x="3203575" y="908050"/>
            <a:ext cx="504825" cy="730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7" name="Стрелка вправо 216"/>
          <p:cNvSpPr/>
          <p:nvPr/>
        </p:nvSpPr>
        <p:spPr>
          <a:xfrm>
            <a:off x="6588125" y="908050"/>
            <a:ext cx="287338" cy="730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19" name="Прямая со стрелкой 218"/>
          <p:cNvCxnSpPr/>
          <p:nvPr/>
        </p:nvCxnSpPr>
        <p:spPr>
          <a:xfrm rot="16200000" flipH="1">
            <a:off x="4898232" y="1232694"/>
            <a:ext cx="2206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>
            <a:off x="8893175" y="908050"/>
            <a:ext cx="142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>
            <a:stCxn id="136" idx="3"/>
          </p:cNvCxnSpPr>
          <p:nvPr/>
        </p:nvCxnSpPr>
        <p:spPr>
          <a:xfrm>
            <a:off x="8893175" y="5661025"/>
            <a:ext cx="142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 rot="5400000">
            <a:off x="6659562" y="3284538"/>
            <a:ext cx="47529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>
            <a:stCxn id="134" idx="3"/>
          </p:cNvCxnSpPr>
          <p:nvPr/>
        </p:nvCxnSpPr>
        <p:spPr>
          <a:xfrm>
            <a:off x="8893175" y="2565400"/>
            <a:ext cx="142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Стрелка вправо 256"/>
          <p:cNvSpPr/>
          <p:nvPr/>
        </p:nvSpPr>
        <p:spPr>
          <a:xfrm>
            <a:off x="3230563" y="3213100"/>
            <a:ext cx="527050" cy="115252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6" name="Прямая соединительная линия 265"/>
          <p:cNvCxnSpPr>
            <a:stCxn id="74" idx="1"/>
          </p:cNvCxnSpPr>
          <p:nvPr/>
        </p:nvCxnSpPr>
        <p:spPr>
          <a:xfrm rot="10800000" flipV="1">
            <a:off x="107950" y="6232525"/>
            <a:ext cx="147638" cy="4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 rot="10800000">
            <a:off x="107950" y="4581525"/>
            <a:ext cx="142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8783638" y="6567488"/>
            <a:ext cx="360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12F23A2C-44E1-46A7-AA3F-7241A8F4F5F7}" type="slidenum">
              <a:rPr lang="en-US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11</a:t>
            </a:fld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20150" cy="620713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</a:rPr>
              <a:t>Этапы оценки экономической и финансовой эффективности 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</a:rPr>
              <a:t>электросетевых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</a:rPr>
              <a:t> объектов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4464050" y="19891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7950" y="1412875"/>
            <a:ext cx="1368425" cy="792163"/>
          </a:xfrm>
          <a:prstGeom prst="rect">
            <a:avLst/>
          </a:prstGeom>
          <a:solidFill>
            <a:srgbClr val="EAD3B4">
              <a:alpha val="53000"/>
            </a:srgbClr>
          </a:solidFill>
          <a:ln>
            <a:solidFill>
              <a:srgbClr val="4C473A">
                <a:alpha val="36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</a:rPr>
              <a:t>Определить необходимость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35600" y="765175"/>
            <a:ext cx="2808288" cy="1150938"/>
          </a:xfrm>
          <a:prstGeom prst="rect">
            <a:avLst/>
          </a:prstGeom>
          <a:solidFill>
            <a:srgbClr val="EAD3B4">
              <a:alpha val="53000"/>
            </a:srgbClr>
          </a:solidFill>
          <a:ln>
            <a:solidFill>
              <a:srgbClr val="4C473A">
                <a:alpha val="36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</a:rPr>
              <a:t>Оценка системного эффекта </a:t>
            </a:r>
          </a:p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</a:rPr>
              <a:t>(Э, снижение необходимой установленной мощности, снижение затрат на топливо, снижение ущерба у потребителей, «вытесненные затраты»)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79613" y="1412875"/>
            <a:ext cx="1092200" cy="792163"/>
          </a:xfrm>
          <a:prstGeom prst="rect">
            <a:avLst/>
          </a:prstGeom>
          <a:solidFill>
            <a:srgbClr val="EAD3B4">
              <a:alpha val="53000"/>
            </a:srgbClr>
          </a:solidFill>
          <a:ln>
            <a:solidFill>
              <a:srgbClr val="4C473A">
                <a:alpha val="36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</a:rPr>
              <a:t>Определить варианты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35600" y="1989138"/>
            <a:ext cx="1570038" cy="935037"/>
          </a:xfrm>
          <a:prstGeom prst="rect">
            <a:avLst/>
          </a:prstGeom>
          <a:solidFill>
            <a:srgbClr val="EAD3B4">
              <a:alpha val="53000"/>
            </a:srgbClr>
          </a:solidFill>
          <a:ln>
            <a:solidFill>
              <a:srgbClr val="4C473A">
                <a:alpha val="36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</a:rPr>
              <a:t>Оценка капиталовложений и затрат на эксплуатацию </a:t>
            </a:r>
          </a:p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</a:rPr>
              <a:t>(З=К+И)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35375" y="1268413"/>
            <a:ext cx="1228725" cy="720725"/>
          </a:xfrm>
          <a:prstGeom prst="rect">
            <a:avLst/>
          </a:prstGeom>
          <a:solidFill>
            <a:srgbClr val="EAD3B4">
              <a:alpha val="53000"/>
            </a:srgbClr>
          </a:solidFill>
          <a:ln>
            <a:solidFill>
              <a:srgbClr val="4C473A">
                <a:alpha val="36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</a:rPr>
              <a:t>Техническое обоснование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476375" y="1700213"/>
            <a:ext cx="4318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203575" y="1557338"/>
            <a:ext cx="360363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3203575" y="1844675"/>
            <a:ext cx="36036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795963" y="3357563"/>
            <a:ext cx="1368425" cy="647700"/>
          </a:xfrm>
          <a:prstGeom prst="rect">
            <a:avLst/>
          </a:prstGeom>
          <a:solidFill>
            <a:srgbClr val="EAD3B4">
              <a:alpha val="53000"/>
            </a:srgbClr>
          </a:solidFill>
          <a:ln>
            <a:solidFill>
              <a:srgbClr val="4C473A">
                <a:alpha val="36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</a:rPr>
              <a:t>Экономическое</a:t>
            </a:r>
          </a:p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</a:rPr>
              <a:t>обоснование</a:t>
            </a:r>
          </a:p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</a:rPr>
              <a:t>(ЧДД=Э-З)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740650" y="3141663"/>
            <a:ext cx="1295400" cy="574675"/>
          </a:xfrm>
          <a:prstGeom prst="rect">
            <a:avLst/>
          </a:prstGeom>
          <a:solidFill>
            <a:srgbClr val="EAD3B4">
              <a:alpha val="53000"/>
            </a:srgbClr>
          </a:solidFill>
          <a:ln>
            <a:solidFill>
              <a:srgbClr val="4C473A">
                <a:alpha val="36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>
                <a:solidFill>
                  <a:srgbClr val="000000"/>
                </a:solidFill>
              </a:rPr>
              <a:t>Экономические критерии</a:t>
            </a:r>
          </a:p>
        </p:txBody>
      </p:sp>
      <p:sp>
        <p:nvSpPr>
          <p:cNvPr id="14350" name="Прямоугольник 39"/>
          <p:cNvSpPr>
            <a:spLocks noChangeArrowheads="1"/>
          </p:cNvSpPr>
          <p:nvPr/>
        </p:nvSpPr>
        <p:spPr bwMode="auto">
          <a:xfrm>
            <a:off x="7596188" y="4030663"/>
            <a:ext cx="1439862" cy="454025"/>
          </a:xfrm>
          <a:prstGeom prst="rect">
            <a:avLst/>
          </a:prstGeom>
          <a:solidFill>
            <a:srgbClr val="EAD3B4">
              <a:alpha val="52940"/>
            </a:srgbClr>
          </a:solidFill>
          <a:ln w="25400" algn="ctr">
            <a:solidFill>
              <a:srgbClr val="4C473A">
                <a:alpha val="36078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100">
                <a:solidFill>
                  <a:srgbClr val="000000"/>
                </a:solidFill>
              </a:rPr>
              <a:t>Чувствительности </a:t>
            </a:r>
          </a:p>
          <a:p>
            <a:pPr algn="just"/>
            <a:r>
              <a:rPr lang="ru-RU" sz="1100">
                <a:solidFill>
                  <a:srgbClr val="000000"/>
                </a:solidFill>
              </a:rPr>
              <a:t>и риски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740650" y="4724400"/>
            <a:ext cx="1284288" cy="576263"/>
          </a:xfrm>
          <a:prstGeom prst="rect">
            <a:avLst/>
          </a:prstGeom>
          <a:solidFill>
            <a:srgbClr val="EAD3B4">
              <a:alpha val="53000"/>
            </a:srgbClr>
          </a:solidFill>
          <a:ln>
            <a:solidFill>
              <a:srgbClr val="4C473A">
                <a:alpha val="36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>
                <a:solidFill>
                  <a:srgbClr val="000000"/>
                </a:solidFill>
              </a:rPr>
              <a:t>Финансовые критерии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795963" y="4581525"/>
            <a:ext cx="1368425" cy="576263"/>
          </a:xfrm>
          <a:prstGeom prst="rect">
            <a:avLst/>
          </a:prstGeom>
          <a:solidFill>
            <a:srgbClr val="EAD3B4">
              <a:alpha val="53000"/>
            </a:srgbClr>
          </a:solidFill>
          <a:ln>
            <a:solidFill>
              <a:srgbClr val="4C473A">
                <a:alpha val="36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</a:rPr>
              <a:t>Финансовое обоснование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795963" y="5661025"/>
            <a:ext cx="1368425" cy="504825"/>
          </a:xfrm>
          <a:prstGeom prst="rect">
            <a:avLst/>
          </a:prstGeom>
          <a:solidFill>
            <a:srgbClr val="EAD3B4">
              <a:alpha val="53000"/>
            </a:srgbClr>
          </a:solidFill>
          <a:ln>
            <a:solidFill>
              <a:srgbClr val="4C473A">
                <a:alpha val="36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</a:rPr>
              <a:t>Детальное проектирование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132138" y="5084763"/>
            <a:ext cx="1439862" cy="576262"/>
          </a:xfrm>
          <a:prstGeom prst="rect">
            <a:avLst/>
          </a:prstGeom>
          <a:solidFill>
            <a:srgbClr val="EAD3B4">
              <a:alpha val="53000"/>
            </a:srgbClr>
          </a:solidFill>
          <a:ln>
            <a:solidFill>
              <a:srgbClr val="4C473A">
                <a:alpha val="36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</a:rPr>
              <a:t>Зависимость от уровня тарифа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003800" y="1412875"/>
            <a:ext cx="36036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>
            <a:off x="5003800" y="1628775"/>
            <a:ext cx="36036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4967287" y="1881188"/>
            <a:ext cx="504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0800000">
            <a:off x="3203575" y="2133600"/>
            <a:ext cx="2016125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>
            <a:off x="6444456" y="3140869"/>
            <a:ext cx="288925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16200000" flipH="1">
            <a:off x="6480175" y="2600326"/>
            <a:ext cx="13684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трелка влево 79"/>
          <p:cNvSpPr/>
          <p:nvPr/>
        </p:nvSpPr>
        <p:spPr>
          <a:xfrm>
            <a:off x="7235825" y="3357563"/>
            <a:ext cx="360363" cy="215900"/>
          </a:xfrm>
          <a:prstGeom prst="leftArrow">
            <a:avLst/>
          </a:prstGeom>
          <a:solidFill>
            <a:srgbClr val="4C47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362" name="Прямая со стрелкой 86"/>
          <p:cNvCxnSpPr>
            <a:cxnSpLocks noChangeShapeType="1"/>
          </p:cNvCxnSpPr>
          <p:nvPr/>
        </p:nvCxnSpPr>
        <p:spPr bwMode="auto">
          <a:xfrm flipH="1" flipV="1">
            <a:off x="7235825" y="3933825"/>
            <a:ext cx="312738" cy="1746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63" name="Прямая со стрелкой 88"/>
          <p:cNvCxnSpPr>
            <a:cxnSpLocks noChangeShapeType="1"/>
          </p:cNvCxnSpPr>
          <p:nvPr/>
        </p:nvCxnSpPr>
        <p:spPr bwMode="auto">
          <a:xfrm flipH="1">
            <a:off x="7210425" y="4452938"/>
            <a:ext cx="333375" cy="2047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3" name="Стрелка влево 92"/>
          <p:cNvSpPr/>
          <p:nvPr/>
        </p:nvSpPr>
        <p:spPr>
          <a:xfrm>
            <a:off x="7235825" y="4941888"/>
            <a:ext cx="360363" cy="215900"/>
          </a:xfrm>
          <a:prstGeom prst="leftArrow">
            <a:avLst/>
          </a:prstGeom>
          <a:solidFill>
            <a:srgbClr val="4C47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6" name="Прямая со стрелкой 95"/>
          <p:cNvCxnSpPr/>
          <p:nvPr/>
        </p:nvCxnSpPr>
        <p:spPr>
          <a:xfrm rot="5400000">
            <a:off x="6373019" y="4291806"/>
            <a:ext cx="431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rot="5400000">
            <a:off x="6408737" y="5408613"/>
            <a:ext cx="36036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10800000">
            <a:off x="2771775" y="3573463"/>
            <a:ext cx="28797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5400000" flipH="1" flipV="1">
            <a:off x="2124869" y="2924969"/>
            <a:ext cx="1295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5400000" flipH="1" flipV="1">
            <a:off x="1080294" y="3537744"/>
            <a:ext cx="25193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10800000">
            <a:off x="2339975" y="4797425"/>
            <a:ext cx="33115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rot="10800000" flipV="1">
            <a:off x="4572000" y="4941888"/>
            <a:ext cx="1152525" cy="431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8783638" y="6567488"/>
            <a:ext cx="360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99D466D6-EA94-4CBA-9391-3770A17706C0}" type="slidenum">
              <a:rPr lang="en-US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12</a:t>
            </a:fld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150" cy="6207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Технико-экономическое обоснование сооружения  ПС 330/110 кВ Усть-Луга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476250"/>
            <a:ext cx="8713788" cy="1800225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Функциональное назначение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надежности электроснабжения портовых комплексов Усть-Луга,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Вистино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Горки в Ленинградской области.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сетевого объекта: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330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110 кВ, мощностью по 200 МВ.А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Капиталовложения: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1724,0 млн.руб., в ценах на 01.01.2011 г.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Последствия при отказе от реализации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послеаварийном режиме на расчетную перспективу до 2018 г. необходимо ограничивать нагрузку потребителей в размере 70 МВт в зимний максимум нагрузки , 40 МВт – среднегодовое значение (800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кВт.ч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/год)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2349500"/>
            <a:ext cx="8713788" cy="719138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Базовый вариант (отказ от сооружения сетевого объекта)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Ограничения электроснабжения потребителей в размере 800 тыс.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кВт.ч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/год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возмещения ущерба у потребителей от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недоотпусков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электроэнергии - 96 млн. руб.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3141663"/>
            <a:ext cx="8713788" cy="865187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Альтернативный вариант.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Сооружение резервной генерации: ГТУ-КЭС мощностью 70 МВт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Капиталовложения: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2996 млн. руб., в ценах на 01.01.2011 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4076700"/>
            <a:ext cx="8713788" cy="1512888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29717"/>
              </p:ext>
            </p:extLst>
          </p:nvPr>
        </p:nvGraphicFramePr>
        <p:xfrm>
          <a:off x="323850" y="4221163"/>
          <a:ext cx="8496300" cy="1151944"/>
        </p:xfrm>
        <a:graphic>
          <a:graphicData uri="http://schemas.openxmlformats.org/drawingml/2006/table">
            <a:tbl>
              <a:tblPr/>
              <a:tblGrid>
                <a:gridCol w="1296046"/>
                <a:gridCol w="936033"/>
                <a:gridCol w="2880102"/>
                <a:gridCol w="3384119"/>
              </a:tblGrid>
              <a:tr h="320059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эффективности сооружения сетевого варианта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DR=5%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стоимость ущерба 120 руб./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кВт.ч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4471" marR="64471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471" marR="64471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4471" marR="64471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сравнении с базовым вариантом</a:t>
                      </a:r>
                    </a:p>
                  </a:txBody>
                  <a:tcPr marL="64471" marR="64471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сравнении с альтернативным вариантом</a:t>
                      </a:r>
                    </a:p>
                  </a:txBody>
                  <a:tcPr marL="64471" marR="64471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1" marR="64471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</a:p>
                  </a:txBody>
                  <a:tcPr marL="64471" marR="64471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&gt;30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1" marR="64471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1" marR="64471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50825" y="5661025"/>
            <a:ext cx="8713788" cy="936625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Рекомендованный год ввода по результатам обоснования: 2016 г.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ввода по данным Инвестиционной программы ОАО «ФСК ЕЭС» на 2012-2014 гг. : 2016 г.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ввод по данным Схемы и Программы развития ЕЭС России: 2016 г.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783638" y="6567488"/>
            <a:ext cx="360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D60A78EE-BACD-4D5B-86CE-964F87ED1824}" type="slidenum">
              <a:rPr lang="en-US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13</a:t>
            </a:fld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150" cy="5492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600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Технико-экономическое обоснование сооружения  </a:t>
            </a:r>
            <a:r>
              <a:rPr lang="ru-RU" sz="1600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двухцепной</a:t>
            </a:r>
            <a:r>
              <a:rPr lang="ru-RU" sz="1600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ВЛ 220 кВ –</a:t>
            </a:r>
            <a:r>
              <a:rPr lang="ru-RU" sz="1600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Раздолинская</a:t>
            </a:r>
            <a:r>
              <a:rPr lang="ru-RU" sz="1600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1600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Новая </a:t>
            </a:r>
            <a:r>
              <a:rPr lang="ru-RU" sz="1600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Еруда</a:t>
            </a:r>
            <a:r>
              <a:rPr lang="ru-RU" sz="1600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)Тайга) с ПС 220 кВ Новая </a:t>
            </a:r>
            <a:r>
              <a:rPr lang="ru-RU" sz="1600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Еруда</a:t>
            </a:r>
            <a:r>
              <a:rPr lang="ru-RU" sz="1600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(Тайга)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549275"/>
            <a:ext cx="8713788" cy="1943100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Функциональное назначение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надежности электроснабжения существующих и возможность подключение новых потребителей.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сетевого объекта: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 220 кВ – 205 км; ПС  2хАТ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220/110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 мощностью по 125 МВА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Капиталовложения: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сооружение ВЛ 3819,95 млн. руб.; в сооружение ПС 1598,66 млн.руб.; всего 55418,6 млн.руб., в ценах на 01.01.2011 г.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Последствия при отказе от реализации -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расчетную перспективу до 2018 г. необходимо ограничивать нагрузку потребителей в размере 224 МВт (1964 млн.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кВт.ч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/год)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2565400"/>
            <a:ext cx="8713788" cy="720725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Базовый вариант (отказ от сооружения сетевого объекта)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Ограничения электроснабжения потребителей в размере 1964 млн.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кВт.ч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/год,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возмещения ущерба у потребителей от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недоотпусков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электроэнергии-235680 млн. руб.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3357563"/>
            <a:ext cx="8713788" cy="792162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Альтернативный вариант.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Сооружение резервной генерации: ПСУ-КЭС мощностью 2хК-110 МВт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Капиталовложения: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13616 млн. руб., в ценах на 01.01.2011 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4221163"/>
            <a:ext cx="8713788" cy="1511300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39670"/>
              </p:ext>
            </p:extLst>
          </p:nvPr>
        </p:nvGraphicFramePr>
        <p:xfrm>
          <a:off x="323850" y="4365625"/>
          <a:ext cx="8496300" cy="1151607"/>
        </p:xfrm>
        <a:graphic>
          <a:graphicData uri="http://schemas.openxmlformats.org/drawingml/2006/table">
            <a:tbl>
              <a:tblPr/>
              <a:tblGrid>
                <a:gridCol w="1296046"/>
                <a:gridCol w="936033"/>
                <a:gridCol w="2880102"/>
                <a:gridCol w="3384119"/>
              </a:tblGrid>
              <a:tr h="320024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эффективности сооружения сетевого варианта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DR=5%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стоимость ущерба 120 руб./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кВт.ч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4471" marR="64471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0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471" marR="64471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4471" marR="64471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сравнении с базовым вариантом</a:t>
                      </a:r>
                    </a:p>
                  </a:txBody>
                  <a:tcPr marL="64471" marR="64471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сравнении с альтернативным вариантом</a:t>
                      </a:r>
                    </a:p>
                  </a:txBody>
                  <a:tcPr marL="64471" marR="64471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1" marR="64471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</a:p>
                  </a:txBody>
                  <a:tcPr marL="64471" marR="64471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1" marR="64471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1" marR="64471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50825" y="5805488"/>
            <a:ext cx="8713788" cy="792162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Рекомендованный год ввода по результатам обоснования: 2014 г.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ввода по данным Инвестиционной программы ОАО «ФСК ЕЭС» на 2012-2014 гг. : 2014 г.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ввод по данным Схемы и Программы развития ЕЭС России: 2014 г.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783638" y="6567488"/>
            <a:ext cx="360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4C9D21ED-87B4-4410-B162-37793B7C29D5}" type="slidenum">
              <a:rPr lang="en-US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14</a:t>
            </a:fld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150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</a:rPr>
              <a:t>Технико-экономическое обоснование установки третьей АТГ 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</a:rPr>
              <a:t>на ПС 500 кВ Кубанская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620713"/>
            <a:ext cx="8785225" cy="2303462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600"/>
              </a:spcBef>
              <a:defRPr/>
            </a:pPr>
            <a:r>
              <a:rPr lang="ru-RU" sz="15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Функциональное назначение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надежности электроснабжения существующих потребителей и возможность присоединения к сети энергосистемы новых потребителей в зоне влияния ПС 500 кВ Кубанская.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5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Характеристика сетевого объекта: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АТГ 500/220 кВ мощностью  3х167 МВА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5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Капиталовложения: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650,681 млн.руб., в ценах на 01.01.2011 г.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5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Последствия при отказе от реализации  -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возможны ограничения электроснабжения потребителей из-за превышения допустимой нагрузки АТГ на 149 МВт в зимний максимум нагрузки и на 39,25 МВт в среднем за год (2819,4</a:t>
            </a:r>
            <a:r>
              <a:rPr lang="en-US" sz="15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5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кВт.ч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/год)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2924175"/>
            <a:ext cx="8713788" cy="865188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Базовый вариант (отказ от сооружения сетевого объекта)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Ограничения электроснабжения потребителей в размере 2819,4 тыс.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кВт.ч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/год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возмещения ущерба у потребителей от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недоотпусков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электроэнергии – 338,3 млн. руб.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288" y="3789363"/>
            <a:ext cx="8064500" cy="1944687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27823"/>
              </p:ext>
            </p:extLst>
          </p:nvPr>
        </p:nvGraphicFramePr>
        <p:xfrm>
          <a:off x="539750" y="3860800"/>
          <a:ext cx="7920037" cy="1584424"/>
        </p:xfrm>
        <a:graphic>
          <a:graphicData uri="http://schemas.openxmlformats.org/drawingml/2006/table">
            <a:tbl>
              <a:tblPr/>
              <a:tblGrid>
                <a:gridCol w="1505922"/>
                <a:gridCol w="1867478"/>
                <a:gridCol w="4546637"/>
              </a:tblGrid>
              <a:tr h="716545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эффективности сооружения сетевого варианта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DR=5%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стоимость ущерба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руб./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кВт.ч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7" marR="64477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0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477" marR="64477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4477" marR="64477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В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сравнении с базовым вариантом</a:t>
                      </a:r>
                    </a:p>
                  </a:txBody>
                  <a:tcPr marL="64477" marR="64477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7" marR="64477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</a:p>
                  </a:txBody>
                  <a:tcPr marL="64477" marR="64477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79388" y="5805488"/>
            <a:ext cx="8713787" cy="935037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Рекомендованный год ввода по результатам обоснования: 2013 г.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ввода по данным Инвестиционной программы ОАО «ФСК ЕЭС» на 2012-2014 гг. : 2013 г.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ввод по данным Схемы и Программы развития ЕЭС России: 2013 г.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783638" y="6567488"/>
            <a:ext cx="360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95D71B51-C8C3-4D3E-BF11-C703B980C3AF}" type="slidenum">
              <a:rPr lang="en-US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15</a:t>
            </a:fld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036050" cy="504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800" dirty="0">
                <a:solidFill>
                  <a:srgbClr val="C00000"/>
                </a:solidFill>
                <a:latin typeface="Times New Roman" pitchFamily="18" charset="0"/>
              </a:rPr>
              <a:t>Технико-экономическое обоснование расширения ПС 330 кВ </a:t>
            </a:r>
            <a:r>
              <a:rPr lang="ru-RU" sz="1800" dirty="0" err="1">
                <a:solidFill>
                  <a:srgbClr val="C00000"/>
                </a:solidFill>
                <a:latin typeface="Times New Roman" pitchFamily="18" charset="0"/>
              </a:rPr>
              <a:t>Железногорская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</a:rPr>
              <a:t> АТ №3 330/220 кВ</a:t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549275"/>
            <a:ext cx="8713788" cy="2232025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Функциональное назначение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надежности выдачи мощности  Курской АЭС. Снижение  затрат на выработку электроэнергии в ОЭС Центра за счет использования более дешевой по топливной составляющей энергии АЭС по сравнению с топливной составляющей производства электроэнергии конденсационных ТЭС в ОЭС Центра. 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сетевого объекта: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 330/220 кВ мощностью 240 МВ.А 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Капиталовложения: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576,3 млн. руб., в ценах на 01.01.2011 г.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Последствия при отказе от реализации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 ремонтно-аварийных режимах летнего максимума нагрузки потребуется ограничить мощность(выработку) Курской АЭС на 500 МВт (3250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млн.кВт.ч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2852738"/>
            <a:ext cx="8713788" cy="1512887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Базовый вариант (отказ от сооружения сетевого объекта)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2014 г. ограничение годовой выработки на Курской АЭС в размере 3250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млн.кВт.ч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этом более затратные ТЭС ОЭС Центра, имеющие высокие удельные расходы топлива, вынужденно будут включены в баланс производства электроэнергии.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Тарифная ставка на электрическую энергию: Курская АЭС - 200,36 руб./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МВт.ч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вытесняемые станции ОЭС Центра (средневзвешенная) - 1116,0 руб./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МВт.ч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4437063"/>
            <a:ext cx="8713788" cy="1225550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841090"/>
              </p:ext>
            </p:extLst>
          </p:nvPr>
        </p:nvGraphicFramePr>
        <p:xfrm>
          <a:off x="395288" y="4508500"/>
          <a:ext cx="8424861" cy="1008732"/>
        </p:xfrm>
        <a:graphic>
          <a:graphicData uri="http://schemas.openxmlformats.org/drawingml/2006/table">
            <a:tbl>
              <a:tblPr/>
              <a:tblGrid>
                <a:gridCol w="2135880"/>
                <a:gridCol w="1542580"/>
                <a:gridCol w="4746401"/>
              </a:tblGrid>
              <a:tr h="320131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эффективности сооружения сетевого варианта 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DR=5%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4475" marR="64475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1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475" marR="64475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4475" marR="64475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сравнении с базовым вариантом</a:t>
                      </a:r>
                    </a:p>
                  </a:txBody>
                  <a:tcPr marL="64475" marR="64475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5" marR="64475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</a:p>
                  </a:txBody>
                  <a:tcPr marL="64475" marR="64475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5" marR="64475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50825" y="5732463"/>
            <a:ext cx="8713788" cy="793750"/>
          </a:xfrm>
          <a:prstGeom prst="rect">
            <a:avLst/>
          </a:prstGeom>
          <a:noFill/>
          <a:ln>
            <a:solidFill>
              <a:srgbClr val="4C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Рекомендованный год ввода по результатам обоснования: 2014 г.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ввода по данным Инвестиционной программы ОАО «ФСК ЕЭС» на 2012-2014 гг. : 2014 г.</a:t>
            </a:r>
          </a:p>
          <a:p>
            <a:pPr algn="just">
              <a:defRPr/>
            </a:pP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ввода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данным Схемы и Программы развития ЕЭС России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2014г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783638" y="6567488"/>
            <a:ext cx="360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DADC962B-51BA-4443-8F4D-A4942C83E324}" type="slidenum">
              <a:rPr lang="en-US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16</a:t>
            </a:fld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838"/>
            <a:ext cx="8229600" cy="11811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783638" y="6567488"/>
            <a:ext cx="360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12821EE4-F705-4091-8A16-894153049C0D}" type="slidenum">
              <a:rPr lang="en-US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17</a:t>
            </a:fld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4175" y="3500438"/>
            <a:ext cx="8442325" cy="3097212"/>
          </a:xfrm>
          <a:prstGeom prst="rect">
            <a:avLst/>
          </a:prstGeom>
          <a:noFill/>
          <a:ln w="14351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sz="1300" b="1">
              <a:solidFill>
                <a:srgbClr val="333399"/>
              </a:solidFill>
              <a:latin typeface="Calibri" pitchFamily="34" charset="0"/>
            </a:endParaRPr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1492250" y="3500438"/>
            <a:ext cx="6248400" cy="3109912"/>
            <a:chOff x="244" y="851"/>
            <a:chExt cx="5403" cy="2954"/>
          </a:xfrm>
        </p:grpSpPr>
        <p:sp>
          <p:nvSpPr>
            <p:cNvPr id="3108" name="Freeform 5"/>
            <p:cNvSpPr>
              <a:spLocks noEditPoints="1"/>
            </p:cNvSpPr>
            <p:nvPr/>
          </p:nvSpPr>
          <p:spPr bwMode="auto">
            <a:xfrm>
              <a:off x="3335" y="851"/>
              <a:ext cx="2312" cy="2954"/>
            </a:xfrm>
            <a:custGeom>
              <a:avLst/>
              <a:gdLst>
                <a:gd name="T0" fmla="*/ 8051675 w 1775"/>
                <a:gd name="T1" fmla="*/ 6041847 h 2268"/>
                <a:gd name="T2" fmla="*/ 2010369 w 1775"/>
                <a:gd name="T3" fmla="*/ 8525198 h 2268"/>
                <a:gd name="T4" fmla="*/ 810753 w 1775"/>
                <a:gd name="T5" fmla="*/ 9755731 h 2268"/>
                <a:gd name="T6" fmla="*/ 2705940 w 1775"/>
                <a:gd name="T7" fmla="*/ 9647974 h 2268"/>
                <a:gd name="T8" fmla="*/ 3755763 w 1775"/>
                <a:gd name="T9" fmla="*/ 8694298 h 2268"/>
                <a:gd name="T10" fmla="*/ 5464305 w 1775"/>
                <a:gd name="T11" fmla="*/ 8912098 h 2268"/>
                <a:gd name="T12" fmla="*/ 5477361 w 1775"/>
                <a:gd name="T13" fmla="*/ 10589598 h 2268"/>
                <a:gd name="T14" fmla="*/ 6260002 w 1775"/>
                <a:gd name="T15" fmla="*/ 8897122 h 2268"/>
                <a:gd name="T16" fmla="*/ 5737480 w 1775"/>
                <a:gd name="T17" fmla="*/ 7259400 h 2268"/>
                <a:gd name="T18" fmla="*/ 5151856 w 1775"/>
                <a:gd name="T19" fmla="*/ 7448945 h 2268"/>
                <a:gd name="T20" fmla="*/ 4764766 w 1775"/>
                <a:gd name="T21" fmla="*/ 7025590 h 2268"/>
                <a:gd name="T22" fmla="*/ 5260034 w 1775"/>
                <a:gd name="T23" fmla="*/ 5470813 h 2268"/>
                <a:gd name="T24" fmla="*/ 5837892 w 1775"/>
                <a:gd name="T25" fmla="*/ 4979630 h 2268"/>
                <a:gd name="T26" fmla="*/ 5916210 w 1775"/>
                <a:gd name="T27" fmla="*/ 3999140 h 2268"/>
                <a:gd name="T28" fmla="*/ 6407551 w 1775"/>
                <a:gd name="T29" fmla="*/ 3427425 h 2268"/>
                <a:gd name="T30" fmla="*/ 6638580 w 1775"/>
                <a:gd name="T31" fmla="*/ 4182894 h 2268"/>
                <a:gd name="T32" fmla="*/ 7831972 w 1775"/>
                <a:gd name="T33" fmla="*/ 5871153 h 2268"/>
                <a:gd name="T34" fmla="*/ 7740370 w 1775"/>
                <a:gd name="T35" fmla="*/ 4941878 h 2268"/>
                <a:gd name="T36" fmla="*/ 7163208 w 1775"/>
                <a:gd name="T37" fmla="*/ 4092156 h 2268"/>
                <a:gd name="T38" fmla="*/ 6935336 w 1775"/>
                <a:gd name="T39" fmla="*/ 3322622 h 2268"/>
                <a:gd name="T40" fmla="*/ 7114059 w 1775"/>
                <a:gd name="T41" fmla="*/ 2109235 h 2268"/>
                <a:gd name="T42" fmla="*/ 6839166 w 1775"/>
                <a:gd name="T43" fmla="*/ 1478055 h 2268"/>
                <a:gd name="T44" fmla="*/ 6443519 w 1775"/>
                <a:gd name="T45" fmla="*/ 1061359 h 2268"/>
                <a:gd name="T46" fmla="*/ 6851378 w 1775"/>
                <a:gd name="T47" fmla="*/ 696842 h 2268"/>
                <a:gd name="T48" fmla="*/ 6719489 w 1775"/>
                <a:gd name="T49" fmla="*/ 174364 h 2268"/>
                <a:gd name="T50" fmla="*/ 6245198 w 1775"/>
                <a:gd name="T51" fmla="*/ 493631 h 2268"/>
                <a:gd name="T52" fmla="*/ 5139773 w 1775"/>
                <a:gd name="T53" fmla="*/ 1170614 h 2268"/>
                <a:gd name="T54" fmla="*/ 4966924 w 1775"/>
                <a:gd name="T55" fmla="*/ 1744407 h 2268"/>
                <a:gd name="T56" fmla="*/ 3773207 w 1775"/>
                <a:gd name="T57" fmla="*/ 2611989 h 2268"/>
                <a:gd name="T58" fmla="*/ 3086282 w 1775"/>
                <a:gd name="T59" fmla="*/ 2842694 h 2268"/>
                <a:gd name="T60" fmla="*/ 2729456 w 1775"/>
                <a:gd name="T61" fmla="*/ 3285477 h 2268"/>
                <a:gd name="T62" fmla="*/ 1922595 w 1775"/>
                <a:gd name="T63" fmla="*/ 3605845 h 2268"/>
                <a:gd name="T64" fmla="*/ 1288042 w 1775"/>
                <a:gd name="T65" fmla="*/ 3322622 h 2268"/>
                <a:gd name="T66" fmla="*/ 439141 w 1775"/>
                <a:gd name="T67" fmla="*/ 3511874 h 2268"/>
                <a:gd name="T68" fmla="*/ 98457 w 1775"/>
                <a:gd name="T69" fmla="*/ 4906284 h 2268"/>
                <a:gd name="T70" fmla="*/ 404300 w 1775"/>
                <a:gd name="T71" fmla="*/ 6306408 h 2268"/>
                <a:gd name="T72" fmla="*/ 1157943 w 1775"/>
                <a:gd name="T73" fmla="*/ 7490833 h 2268"/>
                <a:gd name="T74" fmla="*/ 2052341 w 1775"/>
                <a:gd name="T75" fmla="*/ 7371452 h 2268"/>
                <a:gd name="T76" fmla="*/ 8040599 w 1775"/>
                <a:gd name="T77" fmla="*/ 4070900 h 2268"/>
                <a:gd name="T78" fmla="*/ 5080958 w 1775"/>
                <a:gd name="T79" fmla="*/ 7279486 h 2268"/>
                <a:gd name="T80" fmla="*/ 2488568 w 1775"/>
                <a:gd name="T81" fmla="*/ 2751463 h 2268"/>
                <a:gd name="T82" fmla="*/ 2615380 w 1775"/>
                <a:gd name="T83" fmla="*/ 2593384 h 2268"/>
                <a:gd name="T84" fmla="*/ 1839296 w 1775"/>
                <a:gd name="T85" fmla="*/ 2470146 h 2268"/>
                <a:gd name="T86" fmla="*/ 1974428 w 1775"/>
                <a:gd name="T87" fmla="*/ 2486329 h 2268"/>
                <a:gd name="T88" fmla="*/ 2353124 w 1775"/>
                <a:gd name="T89" fmla="*/ 2394959 h 2268"/>
                <a:gd name="T90" fmla="*/ 2305145 w 1775"/>
                <a:gd name="T91" fmla="*/ 2253695 h 2268"/>
                <a:gd name="T92" fmla="*/ 2276742 w 1775"/>
                <a:gd name="T93" fmla="*/ 2146443 h 2268"/>
                <a:gd name="T94" fmla="*/ 1958311 w 1775"/>
                <a:gd name="T95" fmla="*/ 2268517 h 2268"/>
                <a:gd name="T96" fmla="*/ 2771463 w 1775"/>
                <a:gd name="T97" fmla="*/ 1955212 h 2268"/>
                <a:gd name="T98" fmla="*/ 2426536 w 1775"/>
                <a:gd name="T99" fmla="*/ 1726200 h 2268"/>
                <a:gd name="T100" fmla="*/ 4315233 w 1775"/>
                <a:gd name="T101" fmla="*/ 2103327 h 2268"/>
                <a:gd name="T102" fmla="*/ 4566707 w 1775"/>
                <a:gd name="T103" fmla="*/ 2198759 h 2268"/>
                <a:gd name="T104" fmla="*/ 4975196 w 1775"/>
                <a:gd name="T105" fmla="*/ 421513 h 2268"/>
                <a:gd name="T106" fmla="*/ 7208337 w 1775"/>
                <a:gd name="T107" fmla="*/ 9097579 h 2268"/>
                <a:gd name="T108" fmla="*/ 5808110 w 1775"/>
                <a:gd name="T109" fmla="*/ 7003995 h 2268"/>
                <a:gd name="T110" fmla="*/ 6434915 w 1775"/>
                <a:gd name="T111" fmla="*/ 7512602 h 2268"/>
                <a:gd name="T112" fmla="*/ 7345633 w 1775"/>
                <a:gd name="T113" fmla="*/ 8806220 h 2268"/>
                <a:gd name="T114" fmla="*/ 8063714 w 1775"/>
                <a:gd name="T115" fmla="*/ 6538597 h 2268"/>
                <a:gd name="T116" fmla="*/ 8146631 w 1775"/>
                <a:gd name="T117" fmla="*/ 6989035 h 2268"/>
                <a:gd name="T118" fmla="*/ 8245725 w 1775"/>
                <a:gd name="T119" fmla="*/ 7253014 h 2268"/>
                <a:gd name="T120" fmla="*/ 8089163 w 1775"/>
                <a:gd name="T121" fmla="*/ 8637514 h 2268"/>
                <a:gd name="T122" fmla="*/ 7926724 w 1775"/>
                <a:gd name="T123" fmla="*/ 8417509 h 2268"/>
                <a:gd name="T124" fmla="*/ 8181471 w 1775"/>
                <a:gd name="T125" fmla="*/ 7884961 h 22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5"/>
                <a:gd name="T190" fmla="*/ 0 h 2268"/>
                <a:gd name="T191" fmla="*/ 1775 w 1775"/>
                <a:gd name="T192" fmla="*/ 2268 h 22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5" h="2268">
                  <a:moveTo>
                    <a:pt x="1699" y="1281"/>
                  </a:moveTo>
                  <a:lnTo>
                    <a:pt x="1701" y="1290"/>
                  </a:lnTo>
                  <a:lnTo>
                    <a:pt x="1701" y="1293"/>
                  </a:lnTo>
                  <a:lnTo>
                    <a:pt x="1699" y="1293"/>
                  </a:lnTo>
                  <a:lnTo>
                    <a:pt x="1697" y="1293"/>
                  </a:lnTo>
                  <a:lnTo>
                    <a:pt x="1694" y="1294"/>
                  </a:lnTo>
                  <a:lnTo>
                    <a:pt x="1691" y="1297"/>
                  </a:lnTo>
                  <a:lnTo>
                    <a:pt x="1689" y="1298"/>
                  </a:lnTo>
                  <a:lnTo>
                    <a:pt x="1689" y="1303"/>
                  </a:lnTo>
                  <a:lnTo>
                    <a:pt x="1689" y="1304"/>
                  </a:lnTo>
                  <a:lnTo>
                    <a:pt x="1689" y="1305"/>
                  </a:lnTo>
                  <a:lnTo>
                    <a:pt x="1686" y="1304"/>
                  </a:lnTo>
                  <a:lnTo>
                    <a:pt x="1685" y="1303"/>
                  </a:lnTo>
                  <a:lnTo>
                    <a:pt x="1683" y="1303"/>
                  </a:lnTo>
                  <a:lnTo>
                    <a:pt x="1682" y="1303"/>
                  </a:lnTo>
                  <a:lnTo>
                    <a:pt x="1679" y="1303"/>
                  </a:lnTo>
                  <a:lnTo>
                    <a:pt x="1677" y="1304"/>
                  </a:lnTo>
                  <a:lnTo>
                    <a:pt x="1675" y="1305"/>
                  </a:lnTo>
                  <a:lnTo>
                    <a:pt x="1671" y="1309"/>
                  </a:lnTo>
                  <a:lnTo>
                    <a:pt x="1671" y="1314"/>
                  </a:lnTo>
                  <a:lnTo>
                    <a:pt x="1675" y="1319"/>
                  </a:lnTo>
                  <a:lnTo>
                    <a:pt x="1679" y="1319"/>
                  </a:lnTo>
                  <a:lnTo>
                    <a:pt x="1681" y="1317"/>
                  </a:lnTo>
                  <a:lnTo>
                    <a:pt x="1686" y="1314"/>
                  </a:lnTo>
                  <a:lnTo>
                    <a:pt x="1693" y="1312"/>
                  </a:lnTo>
                  <a:lnTo>
                    <a:pt x="1695" y="1320"/>
                  </a:lnTo>
                  <a:lnTo>
                    <a:pt x="1699" y="1328"/>
                  </a:lnTo>
                  <a:lnTo>
                    <a:pt x="1697" y="1332"/>
                  </a:lnTo>
                  <a:lnTo>
                    <a:pt x="1695" y="1337"/>
                  </a:lnTo>
                  <a:lnTo>
                    <a:pt x="1695" y="1338"/>
                  </a:lnTo>
                  <a:lnTo>
                    <a:pt x="1694" y="1341"/>
                  </a:lnTo>
                  <a:lnTo>
                    <a:pt x="1695" y="1344"/>
                  </a:lnTo>
                  <a:lnTo>
                    <a:pt x="1697" y="1346"/>
                  </a:lnTo>
                  <a:lnTo>
                    <a:pt x="1698" y="1349"/>
                  </a:lnTo>
                  <a:lnTo>
                    <a:pt x="1701" y="1352"/>
                  </a:lnTo>
                  <a:lnTo>
                    <a:pt x="1705" y="1353"/>
                  </a:lnTo>
                  <a:lnTo>
                    <a:pt x="1709" y="1353"/>
                  </a:lnTo>
                  <a:lnTo>
                    <a:pt x="1711" y="1352"/>
                  </a:lnTo>
                  <a:lnTo>
                    <a:pt x="1713" y="1350"/>
                  </a:lnTo>
                  <a:lnTo>
                    <a:pt x="1714" y="1348"/>
                  </a:lnTo>
                  <a:lnTo>
                    <a:pt x="1715" y="1345"/>
                  </a:lnTo>
                  <a:lnTo>
                    <a:pt x="1717" y="1341"/>
                  </a:lnTo>
                  <a:lnTo>
                    <a:pt x="1718" y="1336"/>
                  </a:lnTo>
                  <a:lnTo>
                    <a:pt x="1719" y="1328"/>
                  </a:lnTo>
                  <a:lnTo>
                    <a:pt x="1721" y="1326"/>
                  </a:lnTo>
                  <a:lnTo>
                    <a:pt x="1725" y="1322"/>
                  </a:lnTo>
                  <a:lnTo>
                    <a:pt x="1719" y="1316"/>
                  </a:lnTo>
                  <a:lnTo>
                    <a:pt x="1717" y="1308"/>
                  </a:lnTo>
                  <a:lnTo>
                    <a:pt x="1713" y="1301"/>
                  </a:lnTo>
                  <a:lnTo>
                    <a:pt x="1719" y="1303"/>
                  </a:lnTo>
                  <a:lnTo>
                    <a:pt x="1718" y="1293"/>
                  </a:lnTo>
                  <a:lnTo>
                    <a:pt x="1718" y="1290"/>
                  </a:lnTo>
                  <a:lnTo>
                    <a:pt x="1717" y="1288"/>
                  </a:lnTo>
                  <a:lnTo>
                    <a:pt x="1715" y="1287"/>
                  </a:lnTo>
                  <a:lnTo>
                    <a:pt x="1714" y="1285"/>
                  </a:lnTo>
                  <a:lnTo>
                    <a:pt x="1711" y="1284"/>
                  </a:lnTo>
                  <a:lnTo>
                    <a:pt x="1709" y="1284"/>
                  </a:lnTo>
                  <a:lnTo>
                    <a:pt x="1699" y="1281"/>
                  </a:lnTo>
                  <a:close/>
                  <a:moveTo>
                    <a:pt x="450" y="1590"/>
                  </a:moveTo>
                  <a:lnTo>
                    <a:pt x="446" y="1587"/>
                  </a:lnTo>
                  <a:lnTo>
                    <a:pt x="447" y="1587"/>
                  </a:lnTo>
                  <a:lnTo>
                    <a:pt x="450" y="1590"/>
                  </a:lnTo>
                  <a:close/>
                  <a:moveTo>
                    <a:pt x="442" y="1584"/>
                  </a:moveTo>
                  <a:lnTo>
                    <a:pt x="436" y="1582"/>
                  </a:lnTo>
                  <a:lnTo>
                    <a:pt x="432" y="1586"/>
                  </a:lnTo>
                  <a:lnTo>
                    <a:pt x="430" y="1590"/>
                  </a:lnTo>
                  <a:lnTo>
                    <a:pt x="423" y="1587"/>
                  </a:lnTo>
                  <a:lnTo>
                    <a:pt x="418" y="1582"/>
                  </a:lnTo>
                  <a:lnTo>
                    <a:pt x="415" y="1581"/>
                  </a:lnTo>
                  <a:lnTo>
                    <a:pt x="411" y="1579"/>
                  </a:lnTo>
                  <a:lnTo>
                    <a:pt x="407" y="1579"/>
                  </a:lnTo>
                  <a:lnTo>
                    <a:pt x="400" y="1583"/>
                  </a:lnTo>
                  <a:lnTo>
                    <a:pt x="399" y="1584"/>
                  </a:lnTo>
                  <a:lnTo>
                    <a:pt x="398" y="1587"/>
                  </a:lnTo>
                  <a:lnTo>
                    <a:pt x="397" y="1590"/>
                  </a:lnTo>
                  <a:lnTo>
                    <a:pt x="397" y="1592"/>
                  </a:lnTo>
                  <a:lnTo>
                    <a:pt x="398" y="1598"/>
                  </a:lnTo>
                  <a:lnTo>
                    <a:pt x="400" y="1607"/>
                  </a:lnTo>
                  <a:lnTo>
                    <a:pt x="397" y="1614"/>
                  </a:lnTo>
                  <a:lnTo>
                    <a:pt x="394" y="1623"/>
                  </a:lnTo>
                  <a:lnTo>
                    <a:pt x="395" y="1628"/>
                  </a:lnTo>
                  <a:lnTo>
                    <a:pt x="399" y="1634"/>
                  </a:lnTo>
                  <a:lnTo>
                    <a:pt x="399" y="1639"/>
                  </a:lnTo>
                  <a:lnTo>
                    <a:pt x="400" y="1646"/>
                  </a:lnTo>
                  <a:lnTo>
                    <a:pt x="404" y="1648"/>
                  </a:lnTo>
                  <a:lnTo>
                    <a:pt x="410" y="1648"/>
                  </a:lnTo>
                  <a:lnTo>
                    <a:pt x="411" y="1650"/>
                  </a:lnTo>
                  <a:lnTo>
                    <a:pt x="414" y="1652"/>
                  </a:lnTo>
                  <a:lnTo>
                    <a:pt x="415" y="1656"/>
                  </a:lnTo>
                  <a:lnTo>
                    <a:pt x="416" y="1664"/>
                  </a:lnTo>
                  <a:lnTo>
                    <a:pt x="408" y="1670"/>
                  </a:lnTo>
                  <a:lnTo>
                    <a:pt x="394" y="1675"/>
                  </a:lnTo>
                  <a:lnTo>
                    <a:pt x="375" y="1680"/>
                  </a:lnTo>
                  <a:lnTo>
                    <a:pt x="363" y="1683"/>
                  </a:lnTo>
                  <a:lnTo>
                    <a:pt x="360" y="1689"/>
                  </a:lnTo>
                  <a:lnTo>
                    <a:pt x="360" y="1696"/>
                  </a:lnTo>
                  <a:lnTo>
                    <a:pt x="360" y="1703"/>
                  </a:lnTo>
                  <a:lnTo>
                    <a:pt x="363" y="1708"/>
                  </a:lnTo>
                  <a:lnTo>
                    <a:pt x="370" y="1721"/>
                  </a:lnTo>
                  <a:lnTo>
                    <a:pt x="375" y="1733"/>
                  </a:lnTo>
                  <a:lnTo>
                    <a:pt x="381" y="1744"/>
                  </a:lnTo>
                  <a:lnTo>
                    <a:pt x="384" y="1756"/>
                  </a:lnTo>
                  <a:lnTo>
                    <a:pt x="388" y="1765"/>
                  </a:lnTo>
                  <a:lnTo>
                    <a:pt x="394" y="1771"/>
                  </a:lnTo>
                  <a:lnTo>
                    <a:pt x="402" y="1772"/>
                  </a:lnTo>
                  <a:lnTo>
                    <a:pt x="411" y="1773"/>
                  </a:lnTo>
                  <a:lnTo>
                    <a:pt x="415" y="1773"/>
                  </a:lnTo>
                  <a:lnTo>
                    <a:pt x="418" y="1776"/>
                  </a:lnTo>
                  <a:lnTo>
                    <a:pt x="422" y="1779"/>
                  </a:lnTo>
                  <a:lnTo>
                    <a:pt x="424" y="1781"/>
                  </a:lnTo>
                  <a:lnTo>
                    <a:pt x="427" y="1788"/>
                  </a:lnTo>
                  <a:lnTo>
                    <a:pt x="427" y="1797"/>
                  </a:lnTo>
                  <a:lnTo>
                    <a:pt x="427" y="1807"/>
                  </a:lnTo>
                  <a:lnTo>
                    <a:pt x="427" y="1812"/>
                  </a:lnTo>
                  <a:lnTo>
                    <a:pt x="408" y="1820"/>
                  </a:lnTo>
                  <a:lnTo>
                    <a:pt x="391" y="1829"/>
                  </a:lnTo>
                  <a:lnTo>
                    <a:pt x="383" y="1843"/>
                  </a:lnTo>
                  <a:lnTo>
                    <a:pt x="371" y="1860"/>
                  </a:lnTo>
                  <a:lnTo>
                    <a:pt x="363" y="1866"/>
                  </a:lnTo>
                  <a:lnTo>
                    <a:pt x="355" y="1872"/>
                  </a:lnTo>
                  <a:lnTo>
                    <a:pt x="351" y="1875"/>
                  </a:lnTo>
                  <a:lnTo>
                    <a:pt x="349" y="1876"/>
                  </a:lnTo>
                  <a:lnTo>
                    <a:pt x="344" y="1880"/>
                  </a:lnTo>
                  <a:lnTo>
                    <a:pt x="343" y="1884"/>
                  </a:lnTo>
                  <a:lnTo>
                    <a:pt x="350" y="1891"/>
                  </a:lnTo>
                  <a:lnTo>
                    <a:pt x="358" y="1896"/>
                  </a:lnTo>
                  <a:lnTo>
                    <a:pt x="363" y="1900"/>
                  </a:lnTo>
                  <a:lnTo>
                    <a:pt x="367" y="1902"/>
                  </a:lnTo>
                  <a:lnTo>
                    <a:pt x="370" y="1907"/>
                  </a:lnTo>
                  <a:lnTo>
                    <a:pt x="371" y="1909"/>
                  </a:lnTo>
                  <a:lnTo>
                    <a:pt x="370" y="1917"/>
                  </a:lnTo>
                  <a:lnTo>
                    <a:pt x="365" y="1928"/>
                  </a:lnTo>
                  <a:lnTo>
                    <a:pt x="360" y="1938"/>
                  </a:lnTo>
                  <a:lnTo>
                    <a:pt x="355" y="1944"/>
                  </a:lnTo>
                  <a:lnTo>
                    <a:pt x="347" y="1948"/>
                  </a:lnTo>
                  <a:lnTo>
                    <a:pt x="339" y="1950"/>
                  </a:lnTo>
                  <a:lnTo>
                    <a:pt x="334" y="1953"/>
                  </a:lnTo>
                  <a:lnTo>
                    <a:pt x="330" y="1957"/>
                  </a:lnTo>
                  <a:lnTo>
                    <a:pt x="326" y="1957"/>
                  </a:lnTo>
                  <a:lnTo>
                    <a:pt x="322" y="1957"/>
                  </a:lnTo>
                  <a:lnTo>
                    <a:pt x="318" y="1956"/>
                  </a:lnTo>
                  <a:lnTo>
                    <a:pt x="315" y="1957"/>
                  </a:lnTo>
                  <a:lnTo>
                    <a:pt x="310" y="1964"/>
                  </a:lnTo>
                  <a:lnTo>
                    <a:pt x="306" y="1970"/>
                  </a:lnTo>
                  <a:lnTo>
                    <a:pt x="298" y="1972"/>
                  </a:lnTo>
                  <a:lnTo>
                    <a:pt x="290" y="1973"/>
                  </a:lnTo>
                  <a:lnTo>
                    <a:pt x="283" y="1981"/>
                  </a:lnTo>
                  <a:lnTo>
                    <a:pt x="278" y="1990"/>
                  </a:lnTo>
                  <a:lnTo>
                    <a:pt x="273" y="1993"/>
                  </a:lnTo>
                  <a:lnTo>
                    <a:pt x="265" y="1997"/>
                  </a:lnTo>
                  <a:lnTo>
                    <a:pt x="259" y="2004"/>
                  </a:lnTo>
                  <a:lnTo>
                    <a:pt x="253" y="2010"/>
                  </a:lnTo>
                  <a:lnTo>
                    <a:pt x="245" y="2009"/>
                  </a:lnTo>
                  <a:lnTo>
                    <a:pt x="233" y="2009"/>
                  </a:lnTo>
                  <a:lnTo>
                    <a:pt x="221" y="2018"/>
                  </a:lnTo>
                  <a:lnTo>
                    <a:pt x="210" y="2025"/>
                  </a:lnTo>
                  <a:lnTo>
                    <a:pt x="202" y="2027"/>
                  </a:lnTo>
                  <a:lnTo>
                    <a:pt x="195" y="2029"/>
                  </a:lnTo>
                  <a:lnTo>
                    <a:pt x="189" y="2029"/>
                  </a:lnTo>
                  <a:lnTo>
                    <a:pt x="184" y="2030"/>
                  </a:lnTo>
                  <a:lnTo>
                    <a:pt x="181" y="2031"/>
                  </a:lnTo>
                  <a:lnTo>
                    <a:pt x="178" y="2034"/>
                  </a:lnTo>
                  <a:lnTo>
                    <a:pt x="177" y="2038"/>
                  </a:lnTo>
                  <a:lnTo>
                    <a:pt x="176" y="2041"/>
                  </a:lnTo>
                  <a:lnTo>
                    <a:pt x="177" y="2043"/>
                  </a:lnTo>
                  <a:lnTo>
                    <a:pt x="178" y="2043"/>
                  </a:lnTo>
                  <a:lnTo>
                    <a:pt x="179" y="2045"/>
                  </a:lnTo>
                  <a:lnTo>
                    <a:pt x="181" y="2046"/>
                  </a:lnTo>
                  <a:lnTo>
                    <a:pt x="182" y="2047"/>
                  </a:lnTo>
                  <a:lnTo>
                    <a:pt x="182" y="2050"/>
                  </a:lnTo>
                  <a:lnTo>
                    <a:pt x="177" y="2055"/>
                  </a:lnTo>
                  <a:lnTo>
                    <a:pt x="174" y="2065"/>
                  </a:lnTo>
                  <a:lnTo>
                    <a:pt x="172" y="2073"/>
                  </a:lnTo>
                  <a:lnTo>
                    <a:pt x="169" y="2081"/>
                  </a:lnTo>
                  <a:lnTo>
                    <a:pt x="179" y="2085"/>
                  </a:lnTo>
                  <a:lnTo>
                    <a:pt x="190" y="2085"/>
                  </a:lnTo>
                  <a:lnTo>
                    <a:pt x="190" y="2089"/>
                  </a:lnTo>
                  <a:lnTo>
                    <a:pt x="188" y="2093"/>
                  </a:lnTo>
                  <a:lnTo>
                    <a:pt x="182" y="2095"/>
                  </a:lnTo>
                  <a:lnTo>
                    <a:pt x="177" y="2097"/>
                  </a:lnTo>
                  <a:lnTo>
                    <a:pt x="172" y="2099"/>
                  </a:lnTo>
                  <a:lnTo>
                    <a:pt x="166" y="2101"/>
                  </a:lnTo>
                  <a:lnTo>
                    <a:pt x="163" y="2103"/>
                  </a:lnTo>
                  <a:lnTo>
                    <a:pt x="161" y="2106"/>
                  </a:lnTo>
                  <a:lnTo>
                    <a:pt x="161" y="2114"/>
                  </a:lnTo>
                  <a:lnTo>
                    <a:pt x="163" y="2129"/>
                  </a:lnTo>
                  <a:lnTo>
                    <a:pt x="173" y="2138"/>
                  </a:lnTo>
                  <a:lnTo>
                    <a:pt x="184" y="2146"/>
                  </a:lnTo>
                  <a:lnTo>
                    <a:pt x="189" y="2151"/>
                  </a:lnTo>
                  <a:lnTo>
                    <a:pt x="197" y="2153"/>
                  </a:lnTo>
                  <a:lnTo>
                    <a:pt x="206" y="2154"/>
                  </a:lnTo>
                  <a:lnTo>
                    <a:pt x="217" y="2153"/>
                  </a:lnTo>
                  <a:lnTo>
                    <a:pt x="226" y="2153"/>
                  </a:lnTo>
                  <a:lnTo>
                    <a:pt x="233" y="2153"/>
                  </a:lnTo>
                  <a:lnTo>
                    <a:pt x="239" y="2155"/>
                  </a:lnTo>
                  <a:lnTo>
                    <a:pt x="247" y="2157"/>
                  </a:lnTo>
                  <a:lnTo>
                    <a:pt x="254" y="2154"/>
                  </a:lnTo>
                  <a:lnTo>
                    <a:pt x="263" y="2150"/>
                  </a:lnTo>
                  <a:lnTo>
                    <a:pt x="273" y="2153"/>
                  </a:lnTo>
                  <a:lnTo>
                    <a:pt x="283" y="2155"/>
                  </a:lnTo>
                  <a:lnTo>
                    <a:pt x="299" y="2144"/>
                  </a:lnTo>
                  <a:lnTo>
                    <a:pt x="317" y="2133"/>
                  </a:lnTo>
                  <a:lnTo>
                    <a:pt x="335" y="2129"/>
                  </a:lnTo>
                  <a:lnTo>
                    <a:pt x="354" y="2123"/>
                  </a:lnTo>
                  <a:lnTo>
                    <a:pt x="363" y="2107"/>
                  </a:lnTo>
                  <a:lnTo>
                    <a:pt x="370" y="2091"/>
                  </a:lnTo>
                  <a:lnTo>
                    <a:pt x="382" y="2085"/>
                  </a:lnTo>
                  <a:lnTo>
                    <a:pt x="391" y="2078"/>
                  </a:lnTo>
                  <a:lnTo>
                    <a:pt x="397" y="2075"/>
                  </a:lnTo>
                  <a:lnTo>
                    <a:pt x="400" y="2070"/>
                  </a:lnTo>
                  <a:lnTo>
                    <a:pt x="404" y="2067"/>
                  </a:lnTo>
                  <a:lnTo>
                    <a:pt x="410" y="2065"/>
                  </a:lnTo>
                  <a:lnTo>
                    <a:pt x="415" y="2065"/>
                  </a:lnTo>
                  <a:lnTo>
                    <a:pt x="419" y="2067"/>
                  </a:lnTo>
                  <a:lnTo>
                    <a:pt x="424" y="2069"/>
                  </a:lnTo>
                  <a:lnTo>
                    <a:pt x="430" y="2073"/>
                  </a:lnTo>
                  <a:lnTo>
                    <a:pt x="439" y="2077"/>
                  </a:lnTo>
                  <a:lnTo>
                    <a:pt x="448" y="2079"/>
                  </a:lnTo>
                  <a:lnTo>
                    <a:pt x="463" y="2074"/>
                  </a:lnTo>
                  <a:lnTo>
                    <a:pt x="476" y="2066"/>
                  </a:lnTo>
                  <a:lnTo>
                    <a:pt x="486" y="2067"/>
                  </a:lnTo>
                  <a:lnTo>
                    <a:pt x="494" y="2070"/>
                  </a:lnTo>
                  <a:lnTo>
                    <a:pt x="502" y="2074"/>
                  </a:lnTo>
                  <a:lnTo>
                    <a:pt x="508" y="2077"/>
                  </a:lnTo>
                  <a:lnTo>
                    <a:pt x="516" y="2079"/>
                  </a:lnTo>
                  <a:lnTo>
                    <a:pt x="524" y="2083"/>
                  </a:lnTo>
                  <a:lnTo>
                    <a:pt x="533" y="2083"/>
                  </a:lnTo>
                  <a:lnTo>
                    <a:pt x="544" y="2081"/>
                  </a:lnTo>
                  <a:lnTo>
                    <a:pt x="549" y="2071"/>
                  </a:lnTo>
                  <a:lnTo>
                    <a:pt x="555" y="2059"/>
                  </a:lnTo>
                  <a:lnTo>
                    <a:pt x="563" y="2055"/>
                  </a:lnTo>
                  <a:lnTo>
                    <a:pt x="574" y="2051"/>
                  </a:lnTo>
                  <a:lnTo>
                    <a:pt x="579" y="2050"/>
                  </a:lnTo>
                  <a:lnTo>
                    <a:pt x="583" y="2046"/>
                  </a:lnTo>
                  <a:lnTo>
                    <a:pt x="585" y="2043"/>
                  </a:lnTo>
                  <a:lnTo>
                    <a:pt x="587" y="2038"/>
                  </a:lnTo>
                  <a:lnTo>
                    <a:pt x="587" y="2034"/>
                  </a:lnTo>
                  <a:lnTo>
                    <a:pt x="585" y="2030"/>
                  </a:lnTo>
                  <a:lnTo>
                    <a:pt x="585" y="2027"/>
                  </a:lnTo>
                  <a:lnTo>
                    <a:pt x="584" y="2025"/>
                  </a:lnTo>
                  <a:lnTo>
                    <a:pt x="580" y="2021"/>
                  </a:lnTo>
                  <a:lnTo>
                    <a:pt x="576" y="2017"/>
                  </a:lnTo>
                  <a:lnTo>
                    <a:pt x="576" y="2005"/>
                  </a:lnTo>
                  <a:lnTo>
                    <a:pt x="577" y="1990"/>
                  </a:lnTo>
                  <a:lnTo>
                    <a:pt x="580" y="1976"/>
                  </a:lnTo>
                  <a:lnTo>
                    <a:pt x="583" y="1965"/>
                  </a:lnTo>
                  <a:lnTo>
                    <a:pt x="584" y="1956"/>
                  </a:lnTo>
                  <a:lnTo>
                    <a:pt x="585" y="1946"/>
                  </a:lnTo>
                  <a:lnTo>
                    <a:pt x="589" y="1938"/>
                  </a:lnTo>
                  <a:lnTo>
                    <a:pt x="595" y="1928"/>
                  </a:lnTo>
                  <a:lnTo>
                    <a:pt x="595" y="1920"/>
                  </a:lnTo>
                  <a:lnTo>
                    <a:pt x="595" y="1912"/>
                  </a:lnTo>
                  <a:lnTo>
                    <a:pt x="595" y="1907"/>
                  </a:lnTo>
                  <a:lnTo>
                    <a:pt x="595" y="1900"/>
                  </a:lnTo>
                  <a:lnTo>
                    <a:pt x="589" y="1891"/>
                  </a:lnTo>
                  <a:lnTo>
                    <a:pt x="585" y="1884"/>
                  </a:lnTo>
                  <a:lnTo>
                    <a:pt x="580" y="1880"/>
                  </a:lnTo>
                  <a:lnTo>
                    <a:pt x="574" y="1877"/>
                  </a:lnTo>
                  <a:lnTo>
                    <a:pt x="568" y="1875"/>
                  </a:lnTo>
                  <a:lnTo>
                    <a:pt x="565" y="1872"/>
                  </a:lnTo>
                  <a:lnTo>
                    <a:pt x="567" y="1866"/>
                  </a:lnTo>
                  <a:lnTo>
                    <a:pt x="569" y="1861"/>
                  </a:lnTo>
                  <a:lnTo>
                    <a:pt x="576" y="1856"/>
                  </a:lnTo>
                  <a:lnTo>
                    <a:pt x="583" y="1850"/>
                  </a:lnTo>
                  <a:lnTo>
                    <a:pt x="596" y="1841"/>
                  </a:lnTo>
                  <a:lnTo>
                    <a:pt x="607" y="1833"/>
                  </a:lnTo>
                  <a:lnTo>
                    <a:pt x="615" y="1825"/>
                  </a:lnTo>
                  <a:lnTo>
                    <a:pt x="620" y="1820"/>
                  </a:lnTo>
                  <a:lnTo>
                    <a:pt x="621" y="1819"/>
                  </a:lnTo>
                  <a:lnTo>
                    <a:pt x="623" y="1819"/>
                  </a:lnTo>
                  <a:lnTo>
                    <a:pt x="633" y="1817"/>
                  </a:lnTo>
                  <a:lnTo>
                    <a:pt x="647" y="1816"/>
                  </a:lnTo>
                  <a:lnTo>
                    <a:pt x="656" y="1808"/>
                  </a:lnTo>
                  <a:lnTo>
                    <a:pt x="666" y="1801"/>
                  </a:lnTo>
                  <a:lnTo>
                    <a:pt x="681" y="1803"/>
                  </a:lnTo>
                  <a:lnTo>
                    <a:pt x="695" y="1807"/>
                  </a:lnTo>
                  <a:lnTo>
                    <a:pt x="704" y="1808"/>
                  </a:lnTo>
                  <a:lnTo>
                    <a:pt x="711" y="1808"/>
                  </a:lnTo>
                  <a:lnTo>
                    <a:pt x="712" y="1808"/>
                  </a:lnTo>
                  <a:lnTo>
                    <a:pt x="714" y="1807"/>
                  </a:lnTo>
                  <a:lnTo>
                    <a:pt x="716" y="1805"/>
                  </a:lnTo>
                  <a:lnTo>
                    <a:pt x="717" y="1801"/>
                  </a:lnTo>
                  <a:lnTo>
                    <a:pt x="733" y="1804"/>
                  </a:lnTo>
                  <a:lnTo>
                    <a:pt x="748" y="1804"/>
                  </a:lnTo>
                  <a:lnTo>
                    <a:pt x="760" y="1813"/>
                  </a:lnTo>
                  <a:lnTo>
                    <a:pt x="774" y="1824"/>
                  </a:lnTo>
                  <a:lnTo>
                    <a:pt x="778" y="1831"/>
                  </a:lnTo>
                  <a:lnTo>
                    <a:pt x="782" y="1837"/>
                  </a:lnTo>
                  <a:lnTo>
                    <a:pt x="788" y="1839"/>
                  </a:lnTo>
                  <a:lnTo>
                    <a:pt x="794" y="1841"/>
                  </a:lnTo>
                  <a:lnTo>
                    <a:pt x="797" y="1848"/>
                  </a:lnTo>
                  <a:lnTo>
                    <a:pt x="801" y="1856"/>
                  </a:lnTo>
                  <a:lnTo>
                    <a:pt x="805" y="1859"/>
                  </a:lnTo>
                  <a:lnTo>
                    <a:pt x="809" y="1864"/>
                  </a:lnTo>
                  <a:lnTo>
                    <a:pt x="813" y="1869"/>
                  </a:lnTo>
                  <a:lnTo>
                    <a:pt x="814" y="1875"/>
                  </a:lnTo>
                  <a:lnTo>
                    <a:pt x="822" y="1877"/>
                  </a:lnTo>
                  <a:lnTo>
                    <a:pt x="829" y="1878"/>
                  </a:lnTo>
                  <a:lnTo>
                    <a:pt x="830" y="1884"/>
                  </a:lnTo>
                  <a:lnTo>
                    <a:pt x="834" y="1894"/>
                  </a:lnTo>
                  <a:lnTo>
                    <a:pt x="844" y="1901"/>
                  </a:lnTo>
                  <a:lnTo>
                    <a:pt x="848" y="1904"/>
                  </a:lnTo>
                  <a:lnTo>
                    <a:pt x="849" y="1909"/>
                  </a:lnTo>
                  <a:lnTo>
                    <a:pt x="849" y="1917"/>
                  </a:lnTo>
                  <a:lnTo>
                    <a:pt x="859" y="1928"/>
                  </a:lnTo>
                  <a:lnTo>
                    <a:pt x="870" y="1936"/>
                  </a:lnTo>
                  <a:lnTo>
                    <a:pt x="881" y="1942"/>
                  </a:lnTo>
                  <a:lnTo>
                    <a:pt x="889" y="1946"/>
                  </a:lnTo>
                  <a:lnTo>
                    <a:pt x="900" y="1948"/>
                  </a:lnTo>
                  <a:lnTo>
                    <a:pt x="909" y="1948"/>
                  </a:lnTo>
                  <a:lnTo>
                    <a:pt x="916" y="1945"/>
                  </a:lnTo>
                  <a:lnTo>
                    <a:pt x="922" y="1941"/>
                  </a:lnTo>
                  <a:lnTo>
                    <a:pt x="932" y="1942"/>
                  </a:lnTo>
                  <a:lnTo>
                    <a:pt x="941" y="1942"/>
                  </a:lnTo>
                  <a:lnTo>
                    <a:pt x="949" y="1940"/>
                  </a:lnTo>
                  <a:lnTo>
                    <a:pt x="957" y="1938"/>
                  </a:lnTo>
                  <a:lnTo>
                    <a:pt x="965" y="1942"/>
                  </a:lnTo>
                  <a:lnTo>
                    <a:pt x="973" y="1946"/>
                  </a:lnTo>
                  <a:lnTo>
                    <a:pt x="990" y="1946"/>
                  </a:lnTo>
                  <a:lnTo>
                    <a:pt x="1003" y="1948"/>
                  </a:lnTo>
                  <a:lnTo>
                    <a:pt x="1003" y="1950"/>
                  </a:lnTo>
                  <a:lnTo>
                    <a:pt x="1009" y="1957"/>
                  </a:lnTo>
                  <a:lnTo>
                    <a:pt x="1013" y="1964"/>
                  </a:lnTo>
                  <a:lnTo>
                    <a:pt x="1018" y="1969"/>
                  </a:lnTo>
                  <a:lnTo>
                    <a:pt x="1027" y="1976"/>
                  </a:lnTo>
                  <a:lnTo>
                    <a:pt x="1029" y="1980"/>
                  </a:lnTo>
                  <a:lnTo>
                    <a:pt x="1029" y="1985"/>
                  </a:lnTo>
                  <a:lnTo>
                    <a:pt x="1030" y="1989"/>
                  </a:lnTo>
                  <a:lnTo>
                    <a:pt x="1034" y="1993"/>
                  </a:lnTo>
                  <a:lnTo>
                    <a:pt x="1038" y="1993"/>
                  </a:lnTo>
                  <a:lnTo>
                    <a:pt x="1043" y="1993"/>
                  </a:lnTo>
                  <a:lnTo>
                    <a:pt x="1049" y="1997"/>
                  </a:lnTo>
                  <a:lnTo>
                    <a:pt x="1059" y="2001"/>
                  </a:lnTo>
                  <a:lnTo>
                    <a:pt x="1065" y="1994"/>
                  </a:lnTo>
                  <a:lnTo>
                    <a:pt x="1067" y="1989"/>
                  </a:lnTo>
                  <a:lnTo>
                    <a:pt x="1078" y="1983"/>
                  </a:lnTo>
                  <a:lnTo>
                    <a:pt x="1097" y="1974"/>
                  </a:lnTo>
                  <a:lnTo>
                    <a:pt x="1098" y="1962"/>
                  </a:lnTo>
                  <a:lnTo>
                    <a:pt x="1102" y="1950"/>
                  </a:lnTo>
                  <a:lnTo>
                    <a:pt x="1110" y="1942"/>
                  </a:lnTo>
                  <a:lnTo>
                    <a:pt x="1120" y="1940"/>
                  </a:lnTo>
                  <a:lnTo>
                    <a:pt x="1123" y="1930"/>
                  </a:lnTo>
                  <a:lnTo>
                    <a:pt x="1128" y="1922"/>
                  </a:lnTo>
                  <a:lnTo>
                    <a:pt x="1132" y="1917"/>
                  </a:lnTo>
                  <a:lnTo>
                    <a:pt x="1136" y="1909"/>
                  </a:lnTo>
                  <a:lnTo>
                    <a:pt x="1147" y="1900"/>
                  </a:lnTo>
                  <a:lnTo>
                    <a:pt x="1155" y="1886"/>
                  </a:lnTo>
                  <a:lnTo>
                    <a:pt x="1159" y="1886"/>
                  </a:lnTo>
                  <a:lnTo>
                    <a:pt x="1163" y="1886"/>
                  </a:lnTo>
                  <a:lnTo>
                    <a:pt x="1160" y="1894"/>
                  </a:lnTo>
                  <a:lnTo>
                    <a:pt x="1160" y="1902"/>
                  </a:lnTo>
                  <a:lnTo>
                    <a:pt x="1160" y="1909"/>
                  </a:lnTo>
                  <a:lnTo>
                    <a:pt x="1162" y="1917"/>
                  </a:lnTo>
                  <a:lnTo>
                    <a:pt x="1171" y="1930"/>
                  </a:lnTo>
                  <a:lnTo>
                    <a:pt x="1178" y="1938"/>
                  </a:lnTo>
                  <a:lnTo>
                    <a:pt x="1171" y="1948"/>
                  </a:lnTo>
                  <a:lnTo>
                    <a:pt x="1164" y="1962"/>
                  </a:lnTo>
                  <a:lnTo>
                    <a:pt x="1164" y="1966"/>
                  </a:lnTo>
                  <a:lnTo>
                    <a:pt x="1166" y="1969"/>
                  </a:lnTo>
                  <a:lnTo>
                    <a:pt x="1168" y="1972"/>
                  </a:lnTo>
                  <a:lnTo>
                    <a:pt x="1170" y="1973"/>
                  </a:lnTo>
                  <a:lnTo>
                    <a:pt x="1175" y="1976"/>
                  </a:lnTo>
                  <a:lnTo>
                    <a:pt x="1178" y="1978"/>
                  </a:lnTo>
                  <a:lnTo>
                    <a:pt x="1178" y="1988"/>
                  </a:lnTo>
                  <a:lnTo>
                    <a:pt x="1179" y="1998"/>
                  </a:lnTo>
                  <a:lnTo>
                    <a:pt x="1180" y="1999"/>
                  </a:lnTo>
                  <a:lnTo>
                    <a:pt x="1180" y="2001"/>
                  </a:lnTo>
                  <a:lnTo>
                    <a:pt x="1184" y="2008"/>
                  </a:lnTo>
                  <a:lnTo>
                    <a:pt x="1190" y="2011"/>
                  </a:lnTo>
                  <a:lnTo>
                    <a:pt x="1190" y="2017"/>
                  </a:lnTo>
                  <a:lnTo>
                    <a:pt x="1192" y="2018"/>
                  </a:lnTo>
                  <a:lnTo>
                    <a:pt x="1192" y="2022"/>
                  </a:lnTo>
                  <a:lnTo>
                    <a:pt x="1192" y="2026"/>
                  </a:lnTo>
                  <a:lnTo>
                    <a:pt x="1187" y="2035"/>
                  </a:lnTo>
                  <a:lnTo>
                    <a:pt x="1184" y="2043"/>
                  </a:lnTo>
                  <a:lnTo>
                    <a:pt x="1184" y="2051"/>
                  </a:lnTo>
                  <a:lnTo>
                    <a:pt x="1186" y="2058"/>
                  </a:lnTo>
                  <a:lnTo>
                    <a:pt x="1190" y="2065"/>
                  </a:lnTo>
                  <a:lnTo>
                    <a:pt x="1194" y="2071"/>
                  </a:lnTo>
                  <a:lnTo>
                    <a:pt x="1192" y="2074"/>
                  </a:lnTo>
                  <a:lnTo>
                    <a:pt x="1190" y="2077"/>
                  </a:lnTo>
                  <a:lnTo>
                    <a:pt x="1190" y="2079"/>
                  </a:lnTo>
                  <a:lnTo>
                    <a:pt x="1190" y="2085"/>
                  </a:lnTo>
                  <a:lnTo>
                    <a:pt x="1188" y="2091"/>
                  </a:lnTo>
                  <a:lnTo>
                    <a:pt x="1187" y="2099"/>
                  </a:lnTo>
                  <a:lnTo>
                    <a:pt x="1183" y="2101"/>
                  </a:lnTo>
                  <a:lnTo>
                    <a:pt x="1183" y="2099"/>
                  </a:lnTo>
                  <a:lnTo>
                    <a:pt x="1172" y="2101"/>
                  </a:lnTo>
                  <a:lnTo>
                    <a:pt x="1164" y="2103"/>
                  </a:lnTo>
                  <a:lnTo>
                    <a:pt x="1160" y="2103"/>
                  </a:lnTo>
                  <a:lnTo>
                    <a:pt x="1159" y="2102"/>
                  </a:lnTo>
                  <a:lnTo>
                    <a:pt x="1159" y="2103"/>
                  </a:lnTo>
                  <a:lnTo>
                    <a:pt x="1155" y="2102"/>
                  </a:lnTo>
                  <a:lnTo>
                    <a:pt x="1144" y="2102"/>
                  </a:lnTo>
                  <a:lnTo>
                    <a:pt x="1142" y="2114"/>
                  </a:lnTo>
                  <a:lnTo>
                    <a:pt x="1139" y="2125"/>
                  </a:lnTo>
                  <a:lnTo>
                    <a:pt x="1131" y="2134"/>
                  </a:lnTo>
                  <a:lnTo>
                    <a:pt x="1126" y="2141"/>
                  </a:lnTo>
                  <a:lnTo>
                    <a:pt x="1131" y="2147"/>
                  </a:lnTo>
                  <a:lnTo>
                    <a:pt x="1142" y="2157"/>
                  </a:lnTo>
                  <a:lnTo>
                    <a:pt x="1147" y="2167"/>
                  </a:lnTo>
                  <a:lnTo>
                    <a:pt x="1154" y="2179"/>
                  </a:lnTo>
                  <a:lnTo>
                    <a:pt x="1159" y="2194"/>
                  </a:lnTo>
                  <a:lnTo>
                    <a:pt x="1164" y="2208"/>
                  </a:lnTo>
                  <a:lnTo>
                    <a:pt x="1168" y="2222"/>
                  </a:lnTo>
                  <a:lnTo>
                    <a:pt x="1171" y="2234"/>
                  </a:lnTo>
                  <a:lnTo>
                    <a:pt x="1172" y="2243"/>
                  </a:lnTo>
                  <a:lnTo>
                    <a:pt x="1172" y="2247"/>
                  </a:lnTo>
                  <a:lnTo>
                    <a:pt x="1162" y="2250"/>
                  </a:lnTo>
                  <a:lnTo>
                    <a:pt x="1148" y="2251"/>
                  </a:lnTo>
                  <a:lnTo>
                    <a:pt x="1148" y="2252"/>
                  </a:lnTo>
                  <a:lnTo>
                    <a:pt x="1150" y="2254"/>
                  </a:lnTo>
                  <a:lnTo>
                    <a:pt x="1151" y="2256"/>
                  </a:lnTo>
                  <a:lnTo>
                    <a:pt x="1155" y="2259"/>
                  </a:lnTo>
                  <a:lnTo>
                    <a:pt x="1162" y="2266"/>
                  </a:lnTo>
                  <a:lnTo>
                    <a:pt x="1166" y="2268"/>
                  </a:lnTo>
                  <a:lnTo>
                    <a:pt x="1179" y="2264"/>
                  </a:lnTo>
                  <a:lnTo>
                    <a:pt x="1188" y="2260"/>
                  </a:lnTo>
                  <a:lnTo>
                    <a:pt x="1187" y="2250"/>
                  </a:lnTo>
                  <a:lnTo>
                    <a:pt x="1187" y="2239"/>
                  </a:lnTo>
                  <a:lnTo>
                    <a:pt x="1190" y="2234"/>
                  </a:lnTo>
                  <a:lnTo>
                    <a:pt x="1192" y="2227"/>
                  </a:lnTo>
                  <a:lnTo>
                    <a:pt x="1194" y="2224"/>
                  </a:lnTo>
                  <a:lnTo>
                    <a:pt x="1194" y="2220"/>
                  </a:lnTo>
                  <a:lnTo>
                    <a:pt x="1194" y="2216"/>
                  </a:lnTo>
                  <a:lnTo>
                    <a:pt x="1192" y="2210"/>
                  </a:lnTo>
                  <a:lnTo>
                    <a:pt x="1198" y="2210"/>
                  </a:lnTo>
                  <a:lnTo>
                    <a:pt x="1203" y="2210"/>
                  </a:lnTo>
                  <a:lnTo>
                    <a:pt x="1206" y="2210"/>
                  </a:lnTo>
                  <a:lnTo>
                    <a:pt x="1207" y="2208"/>
                  </a:lnTo>
                  <a:lnTo>
                    <a:pt x="1210" y="2206"/>
                  </a:lnTo>
                  <a:lnTo>
                    <a:pt x="1211" y="2203"/>
                  </a:lnTo>
                  <a:lnTo>
                    <a:pt x="1214" y="2204"/>
                  </a:lnTo>
                  <a:lnTo>
                    <a:pt x="1216" y="2206"/>
                  </a:lnTo>
                  <a:lnTo>
                    <a:pt x="1216" y="2211"/>
                  </a:lnTo>
                  <a:lnTo>
                    <a:pt x="1216" y="2214"/>
                  </a:lnTo>
                  <a:lnTo>
                    <a:pt x="1219" y="2220"/>
                  </a:lnTo>
                  <a:lnTo>
                    <a:pt x="1223" y="2220"/>
                  </a:lnTo>
                  <a:lnTo>
                    <a:pt x="1231" y="2219"/>
                  </a:lnTo>
                  <a:lnTo>
                    <a:pt x="1239" y="2216"/>
                  </a:lnTo>
                  <a:lnTo>
                    <a:pt x="1247" y="2214"/>
                  </a:lnTo>
                  <a:lnTo>
                    <a:pt x="1256" y="2214"/>
                  </a:lnTo>
                  <a:lnTo>
                    <a:pt x="1259" y="2208"/>
                  </a:lnTo>
                  <a:lnTo>
                    <a:pt x="1263" y="2202"/>
                  </a:lnTo>
                  <a:lnTo>
                    <a:pt x="1269" y="2195"/>
                  </a:lnTo>
                  <a:lnTo>
                    <a:pt x="1277" y="2191"/>
                  </a:lnTo>
                  <a:lnTo>
                    <a:pt x="1285" y="2186"/>
                  </a:lnTo>
                  <a:lnTo>
                    <a:pt x="1290" y="2179"/>
                  </a:lnTo>
                  <a:lnTo>
                    <a:pt x="1297" y="2162"/>
                  </a:lnTo>
                  <a:lnTo>
                    <a:pt x="1304" y="2142"/>
                  </a:lnTo>
                  <a:lnTo>
                    <a:pt x="1311" y="2127"/>
                  </a:lnTo>
                  <a:lnTo>
                    <a:pt x="1315" y="2119"/>
                  </a:lnTo>
                  <a:lnTo>
                    <a:pt x="1315" y="2109"/>
                  </a:lnTo>
                  <a:lnTo>
                    <a:pt x="1313" y="2099"/>
                  </a:lnTo>
                  <a:lnTo>
                    <a:pt x="1312" y="2089"/>
                  </a:lnTo>
                  <a:lnTo>
                    <a:pt x="1311" y="2078"/>
                  </a:lnTo>
                  <a:lnTo>
                    <a:pt x="1317" y="2071"/>
                  </a:lnTo>
                  <a:lnTo>
                    <a:pt x="1324" y="2065"/>
                  </a:lnTo>
                  <a:lnTo>
                    <a:pt x="1321" y="2054"/>
                  </a:lnTo>
                  <a:lnTo>
                    <a:pt x="1317" y="2043"/>
                  </a:lnTo>
                  <a:lnTo>
                    <a:pt x="1323" y="2031"/>
                  </a:lnTo>
                  <a:lnTo>
                    <a:pt x="1328" y="2014"/>
                  </a:lnTo>
                  <a:lnTo>
                    <a:pt x="1331" y="1996"/>
                  </a:lnTo>
                  <a:lnTo>
                    <a:pt x="1333" y="1973"/>
                  </a:lnTo>
                  <a:lnTo>
                    <a:pt x="1335" y="1950"/>
                  </a:lnTo>
                  <a:lnTo>
                    <a:pt x="1335" y="1929"/>
                  </a:lnTo>
                  <a:lnTo>
                    <a:pt x="1332" y="1909"/>
                  </a:lnTo>
                  <a:lnTo>
                    <a:pt x="1328" y="1891"/>
                  </a:lnTo>
                  <a:lnTo>
                    <a:pt x="1332" y="1877"/>
                  </a:lnTo>
                  <a:lnTo>
                    <a:pt x="1333" y="1869"/>
                  </a:lnTo>
                  <a:lnTo>
                    <a:pt x="1333" y="1860"/>
                  </a:lnTo>
                  <a:lnTo>
                    <a:pt x="1332" y="1852"/>
                  </a:lnTo>
                  <a:lnTo>
                    <a:pt x="1331" y="1843"/>
                  </a:lnTo>
                  <a:lnTo>
                    <a:pt x="1327" y="1833"/>
                  </a:lnTo>
                  <a:lnTo>
                    <a:pt x="1329" y="1817"/>
                  </a:lnTo>
                  <a:lnTo>
                    <a:pt x="1332" y="1801"/>
                  </a:lnTo>
                  <a:lnTo>
                    <a:pt x="1332" y="1793"/>
                  </a:lnTo>
                  <a:lnTo>
                    <a:pt x="1332" y="1787"/>
                  </a:lnTo>
                  <a:lnTo>
                    <a:pt x="1331" y="1780"/>
                  </a:lnTo>
                  <a:lnTo>
                    <a:pt x="1329" y="1775"/>
                  </a:lnTo>
                  <a:lnTo>
                    <a:pt x="1328" y="1772"/>
                  </a:lnTo>
                  <a:lnTo>
                    <a:pt x="1327" y="1763"/>
                  </a:lnTo>
                  <a:lnTo>
                    <a:pt x="1325" y="1757"/>
                  </a:lnTo>
                  <a:lnTo>
                    <a:pt x="1321" y="1752"/>
                  </a:lnTo>
                  <a:lnTo>
                    <a:pt x="1317" y="1746"/>
                  </a:lnTo>
                  <a:lnTo>
                    <a:pt x="1312" y="1739"/>
                  </a:lnTo>
                  <a:lnTo>
                    <a:pt x="1312" y="1733"/>
                  </a:lnTo>
                  <a:lnTo>
                    <a:pt x="1311" y="1727"/>
                  </a:lnTo>
                  <a:lnTo>
                    <a:pt x="1308" y="1723"/>
                  </a:lnTo>
                  <a:lnTo>
                    <a:pt x="1303" y="1719"/>
                  </a:lnTo>
                  <a:lnTo>
                    <a:pt x="1300" y="1716"/>
                  </a:lnTo>
                  <a:lnTo>
                    <a:pt x="1299" y="1715"/>
                  </a:lnTo>
                  <a:lnTo>
                    <a:pt x="1297" y="1712"/>
                  </a:lnTo>
                  <a:lnTo>
                    <a:pt x="1297" y="1710"/>
                  </a:lnTo>
                  <a:lnTo>
                    <a:pt x="1297" y="1707"/>
                  </a:lnTo>
                  <a:lnTo>
                    <a:pt x="1297" y="1702"/>
                  </a:lnTo>
                  <a:lnTo>
                    <a:pt x="1295" y="1698"/>
                  </a:lnTo>
                  <a:lnTo>
                    <a:pt x="1288" y="1696"/>
                  </a:lnTo>
                  <a:lnTo>
                    <a:pt x="1285" y="1694"/>
                  </a:lnTo>
                  <a:lnTo>
                    <a:pt x="1281" y="1689"/>
                  </a:lnTo>
                  <a:lnTo>
                    <a:pt x="1277" y="1684"/>
                  </a:lnTo>
                  <a:lnTo>
                    <a:pt x="1274" y="1676"/>
                  </a:lnTo>
                  <a:lnTo>
                    <a:pt x="1267" y="1664"/>
                  </a:lnTo>
                  <a:lnTo>
                    <a:pt x="1263" y="1655"/>
                  </a:lnTo>
                  <a:lnTo>
                    <a:pt x="1260" y="1647"/>
                  </a:lnTo>
                  <a:lnTo>
                    <a:pt x="1260" y="1640"/>
                  </a:lnTo>
                  <a:lnTo>
                    <a:pt x="1261" y="1638"/>
                  </a:lnTo>
                  <a:lnTo>
                    <a:pt x="1264" y="1634"/>
                  </a:lnTo>
                  <a:lnTo>
                    <a:pt x="1259" y="1630"/>
                  </a:lnTo>
                  <a:lnTo>
                    <a:pt x="1256" y="1626"/>
                  </a:lnTo>
                  <a:lnTo>
                    <a:pt x="1256" y="1619"/>
                  </a:lnTo>
                  <a:lnTo>
                    <a:pt x="1260" y="1614"/>
                  </a:lnTo>
                  <a:lnTo>
                    <a:pt x="1259" y="1608"/>
                  </a:lnTo>
                  <a:lnTo>
                    <a:pt x="1259" y="1606"/>
                  </a:lnTo>
                  <a:lnTo>
                    <a:pt x="1259" y="1602"/>
                  </a:lnTo>
                  <a:lnTo>
                    <a:pt x="1260" y="1595"/>
                  </a:lnTo>
                  <a:lnTo>
                    <a:pt x="1255" y="1588"/>
                  </a:lnTo>
                  <a:lnTo>
                    <a:pt x="1248" y="1579"/>
                  </a:lnTo>
                  <a:lnTo>
                    <a:pt x="1239" y="1578"/>
                  </a:lnTo>
                  <a:lnTo>
                    <a:pt x="1235" y="1575"/>
                  </a:lnTo>
                  <a:lnTo>
                    <a:pt x="1232" y="1571"/>
                  </a:lnTo>
                  <a:lnTo>
                    <a:pt x="1228" y="1558"/>
                  </a:lnTo>
                  <a:lnTo>
                    <a:pt x="1219" y="1556"/>
                  </a:lnTo>
                  <a:lnTo>
                    <a:pt x="1214" y="1555"/>
                  </a:lnTo>
                  <a:lnTo>
                    <a:pt x="1216" y="1551"/>
                  </a:lnTo>
                  <a:lnTo>
                    <a:pt x="1217" y="1547"/>
                  </a:lnTo>
                  <a:lnTo>
                    <a:pt x="1217" y="1543"/>
                  </a:lnTo>
                  <a:lnTo>
                    <a:pt x="1216" y="1539"/>
                  </a:lnTo>
                  <a:lnTo>
                    <a:pt x="1214" y="1538"/>
                  </a:lnTo>
                  <a:lnTo>
                    <a:pt x="1210" y="1535"/>
                  </a:lnTo>
                  <a:lnTo>
                    <a:pt x="1204" y="1535"/>
                  </a:lnTo>
                  <a:lnTo>
                    <a:pt x="1199" y="1535"/>
                  </a:lnTo>
                  <a:lnTo>
                    <a:pt x="1195" y="1534"/>
                  </a:lnTo>
                  <a:lnTo>
                    <a:pt x="1190" y="1534"/>
                  </a:lnTo>
                  <a:lnTo>
                    <a:pt x="1186" y="1534"/>
                  </a:lnTo>
                  <a:lnTo>
                    <a:pt x="1180" y="1534"/>
                  </a:lnTo>
                  <a:lnTo>
                    <a:pt x="1178" y="1530"/>
                  </a:lnTo>
                  <a:lnTo>
                    <a:pt x="1175" y="1529"/>
                  </a:lnTo>
                  <a:lnTo>
                    <a:pt x="1172" y="1527"/>
                  </a:lnTo>
                  <a:lnTo>
                    <a:pt x="1171" y="1526"/>
                  </a:lnTo>
                  <a:lnTo>
                    <a:pt x="1167" y="1525"/>
                  </a:lnTo>
                  <a:lnTo>
                    <a:pt x="1164" y="1525"/>
                  </a:lnTo>
                  <a:lnTo>
                    <a:pt x="1159" y="1521"/>
                  </a:lnTo>
                  <a:lnTo>
                    <a:pt x="1155" y="1519"/>
                  </a:lnTo>
                  <a:lnTo>
                    <a:pt x="1152" y="1521"/>
                  </a:lnTo>
                  <a:lnTo>
                    <a:pt x="1148" y="1522"/>
                  </a:lnTo>
                  <a:lnTo>
                    <a:pt x="1143" y="1519"/>
                  </a:lnTo>
                  <a:lnTo>
                    <a:pt x="1138" y="1519"/>
                  </a:lnTo>
                  <a:lnTo>
                    <a:pt x="1135" y="1521"/>
                  </a:lnTo>
                  <a:lnTo>
                    <a:pt x="1132" y="1522"/>
                  </a:lnTo>
                  <a:lnTo>
                    <a:pt x="1128" y="1526"/>
                  </a:lnTo>
                  <a:lnTo>
                    <a:pt x="1122" y="1531"/>
                  </a:lnTo>
                  <a:lnTo>
                    <a:pt x="1118" y="1531"/>
                  </a:lnTo>
                  <a:lnTo>
                    <a:pt x="1112" y="1531"/>
                  </a:lnTo>
                  <a:lnTo>
                    <a:pt x="1111" y="1531"/>
                  </a:lnTo>
                  <a:lnTo>
                    <a:pt x="1110" y="1534"/>
                  </a:lnTo>
                  <a:lnTo>
                    <a:pt x="1108" y="1534"/>
                  </a:lnTo>
                  <a:lnTo>
                    <a:pt x="1107" y="1535"/>
                  </a:lnTo>
                  <a:lnTo>
                    <a:pt x="1115" y="1545"/>
                  </a:lnTo>
                  <a:lnTo>
                    <a:pt x="1126" y="1560"/>
                  </a:lnTo>
                  <a:lnTo>
                    <a:pt x="1126" y="1563"/>
                  </a:lnTo>
                  <a:lnTo>
                    <a:pt x="1126" y="1569"/>
                  </a:lnTo>
                  <a:lnTo>
                    <a:pt x="1123" y="1570"/>
                  </a:lnTo>
                  <a:lnTo>
                    <a:pt x="1122" y="1572"/>
                  </a:lnTo>
                  <a:lnTo>
                    <a:pt x="1120" y="1572"/>
                  </a:lnTo>
                  <a:lnTo>
                    <a:pt x="1119" y="1572"/>
                  </a:lnTo>
                  <a:lnTo>
                    <a:pt x="1118" y="1570"/>
                  </a:lnTo>
                  <a:lnTo>
                    <a:pt x="1118" y="1567"/>
                  </a:lnTo>
                  <a:lnTo>
                    <a:pt x="1118" y="1559"/>
                  </a:lnTo>
                  <a:lnTo>
                    <a:pt x="1116" y="1551"/>
                  </a:lnTo>
                  <a:lnTo>
                    <a:pt x="1114" y="1551"/>
                  </a:lnTo>
                  <a:lnTo>
                    <a:pt x="1112" y="1551"/>
                  </a:lnTo>
                  <a:lnTo>
                    <a:pt x="1112" y="1553"/>
                  </a:lnTo>
                  <a:lnTo>
                    <a:pt x="1111" y="1555"/>
                  </a:lnTo>
                  <a:lnTo>
                    <a:pt x="1111" y="1560"/>
                  </a:lnTo>
                  <a:lnTo>
                    <a:pt x="1111" y="1570"/>
                  </a:lnTo>
                  <a:lnTo>
                    <a:pt x="1108" y="1572"/>
                  </a:lnTo>
                  <a:lnTo>
                    <a:pt x="1107" y="1576"/>
                  </a:lnTo>
                  <a:lnTo>
                    <a:pt x="1107" y="1581"/>
                  </a:lnTo>
                  <a:lnTo>
                    <a:pt x="1108" y="1584"/>
                  </a:lnTo>
                  <a:lnTo>
                    <a:pt x="1102" y="1590"/>
                  </a:lnTo>
                  <a:lnTo>
                    <a:pt x="1098" y="1594"/>
                  </a:lnTo>
                  <a:lnTo>
                    <a:pt x="1090" y="1595"/>
                  </a:lnTo>
                  <a:lnTo>
                    <a:pt x="1088" y="1595"/>
                  </a:lnTo>
                  <a:lnTo>
                    <a:pt x="1088" y="1588"/>
                  </a:lnTo>
                  <a:lnTo>
                    <a:pt x="1093" y="1583"/>
                  </a:lnTo>
                  <a:lnTo>
                    <a:pt x="1090" y="1579"/>
                  </a:lnTo>
                  <a:lnTo>
                    <a:pt x="1088" y="1576"/>
                  </a:lnTo>
                  <a:lnTo>
                    <a:pt x="1090" y="1572"/>
                  </a:lnTo>
                  <a:lnTo>
                    <a:pt x="1093" y="1570"/>
                  </a:lnTo>
                  <a:lnTo>
                    <a:pt x="1086" y="1570"/>
                  </a:lnTo>
                  <a:lnTo>
                    <a:pt x="1075" y="1572"/>
                  </a:lnTo>
                  <a:lnTo>
                    <a:pt x="1074" y="1569"/>
                  </a:lnTo>
                  <a:lnTo>
                    <a:pt x="1075" y="1565"/>
                  </a:lnTo>
                  <a:lnTo>
                    <a:pt x="1079" y="1560"/>
                  </a:lnTo>
                  <a:lnTo>
                    <a:pt x="1082" y="1554"/>
                  </a:lnTo>
                  <a:lnTo>
                    <a:pt x="1079" y="1554"/>
                  </a:lnTo>
                  <a:lnTo>
                    <a:pt x="1077" y="1554"/>
                  </a:lnTo>
                  <a:lnTo>
                    <a:pt x="1074" y="1555"/>
                  </a:lnTo>
                  <a:lnTo>
                    <a:pt x="1070" y="1556"/>
                  </a:lnTo>
                  <a:lnTo>
                    <a:pt x="1067" y="1559"/>
                  </a:lnTo>
                  <a:lnTo>
                    <a:pt x="1066" y="1562"/>
                  </a:lnTo>
                  <a:lnTo>
                    <a:pt x="1065" y="1563"/>
                  </a:lnTo>
                  <a:lnTo>
                    <a:pt x="1065" y="1567"/>
                  </a:lnTo>
                  <a:lnTo>
                    <a:pt x="1070" y="1575"/>
                  </a:lnTo>
                  <a:lnTo>
                    <a:pt x="1074" y="1584"/>
                  </a:lnTo>
                  <a:lnTo>
                    <a:pt x="1074" y="1587"/>
                  </a:lnTo>
                  <a:lnTo>
                    <a:pt x="1072" y="1588"/>
                  </a:lnTo>
                  <a:lnTo>
                    <a:pt x="1070" y="1590"/>
                  </a:lnTo>
                  <a:lnTo>
                    <a:pt x="1068" y="1590"/>
                  </a:lnTo>
                  <a:lnTo>
                    <a:pt x="1065" y="1591"/>
                  </a:lnTo>
                  <a:lnTo>
                    <a:pt x="1062" y="1590"/>
                  </a:lnTo>
                  <a:lnTo>
                    <a:pt x="1061" y="1583"/>
                  </a:lnTo>
                  <a:lnTo>
                    <a:pt x="1061" y="1576"/>
                  </a:lnTo>
                  <a:lnTo>
                    <a:pt x="1055" y="1574"/>
                  </a:lnTo>
                  <a:lnTo>
                    <a:pt x="1052" y="1572"/>
                  </a:lnTo>
                  <a:lnTo>
                    <a:pt x="1050" y="1570"/>
                  </a:lnTo>
                  <a:lnTo>
                    <a:pt x="1049" y="1567"/>
                  </a:lnTo>
                  <a:lnTo>
                    <a:pt x="1047" y="1563"/>
                  </a:lnTo>
                  <a:lnTo>
                    <a:pt x="1047" y="1556"/>
                  </a:lnTo>
                  <a:lnTo>
                    <a:pt x="1045" y="1555"/>
                  </a:lnTo>
                  <a:lnTo>
                    <a:pt x="1043" y="1555"/>
                  </a:lnTo>
                  <a:lnTo>
                    <a:pt x="1040" y="1555"/>
                  </a:lnTo>
                  <a:lnTo>
                    <a:pt x="1039" y="1556"/>
                  </a:lnTo>
                  <a:lnTo>
                    <a:pt x="1037" y="1559"/>
                  </a:lnTo>
                  <a:lnTo>
                    <a:pt x="1035" y="1562"/>
                  </a:lnTo>
                  <a:lnTo>
                    <a:pt x="1027" y="1563"/>
                  </a:lnTo>
                  <a:lnTo>
                    <a:pt x="1021" y="1570"/>
                  </a:lnTo>
                  <a:lnTo>
                    <a:pt x="1018" y="1571"/>
                  </a:lnTo>
                  <a:lnTo>
                    <a:pt x="1015" y="1572"/>
                  </a:lnTo>
                  <a:lnTo>
                    <a:pt x="1011" y="1571"/>
                  </a:lnTo>
                  <a:lnTo>
                    <a:pt x="1006" y="1570"/>
                  </a:lnTo>
                  <a:lnTo>
                    <a:pt x="998" y="1572"/>
                  </a:lnTo>
                  <a:lnTo>
                    <a:pt x="990" y="1572"/>
                  </a:lnTo>
                  <a:lnTo>
                    <a:pt x="989" y="1563"/>
                  </a:lnTo>
                  <a:lnTo>
                    <a:pt x="989" y="1556"/>
                  </a:lnTo>
                  <a:lnTo>
                    <a:pt x="989" y="1551"/>
                  </a:lnTo>
                  <a:lnTo>
                    <a:pt x="993" y="1547"/>
                  </a:lnTo>
                  <a:lnTo>
                    <a:pt x="998" y="1539"/>
                  </a:lnTo>
                  <a:lnTo>
                    <a:pt x="1006" y="1530"/>
                  </a:lnTo>
                  <a:lnTo>
                    <a:pt x="1006" y="1519"/>
                  </a:lnTo>
                  <a:lnTo>
                    <a:pt x="1003" y="1509"/>
                  </a:lnTo>
                  <a:lnTo>
                    <a:pt x="1006" y="1505"/>
                  </a:lnTo>
                  <a:lnTo>
                    <a:pt x="1010" y="1498"/>
                  </a:lnTo>
                  <a:lnTo>
                    <a:pt x="1011" y="1493"/>
                  </a:lnTo>
                  <a:lnTo>
                    <a:pt x="1013" y="1486"/>
                  </a:lnTo>
                  <a:lnTo>
                    <a:pt x="1015" y="1479"/>
                  </a:lnTo>
                  <a:lnTo>
                    <a:pt x="1019" y="1474"/>
                  </a:lnTo>
                  <a:lnTo>
                    <a:pt x="1022" y="1463"/>
                  </a:lnTo>
                  <a:lnTo>
                    <a:pt x="1022" y="1450"/>
                  </a:lnTo>
                  <a:lnTo>
                    <a:pt x="1027" y="1446"/>
                  </a:lnTo>
                  <a:lnTo>
                    <a:pt x="1029" y="1442"/>
                  </a:lnTo>
                  <a:lnTo>
                    <a:pt x="1027" y="1441"/>
                  </a:lnTo>
                  <a:lnTo>
                    <a:pt x="1027" y="1439"/>
                  </a:lnTo>
                  <a:lnTo>
                    <a:pt x="1023" y="1438"/>
                  </a:lnTo>
                  <a:lnTo>
                    <a:pt x="1022" y="1438"/>
                  </a:lnTo>
                  <a:lnTo>
                    <a:pt x="1021" y="1434"/>
                  </a:lnTo>
                  <a:lnTo>
                    <a:pt x="1019" y="1427"/>
                  </a:lnTo>
                  <a:lnTo>
                    <a:pt x="1019" y="1425"/>
                  </a:lnTo>
                  <a:lnTo>
                    <a:pt x="1021" y="1421"/>
                  </a:lnTo>
                  <a:lnTo>
                    <a:pt x="1022" y="1417"/>
                  </a:lnTo>
                  <a:lnTo>
                    <a:pt x="1023" y="1414"/>
                  </a:lnTo>
                  <a:lnTo>
                    <a:pt x="1023" y="1410"/>
                  </a:lnTo>
                  <a:lnTo>
                    <a:pt x="1022" y="1407"/>
                  </a:lnTo>
                  <a:lnTo>
                    <a:pt x="1022" y="1405"/>
                  </a:lnTo>
                  <a:lnTo>
                    <a:pt x="1022" y="1404"/>
                  </a:lnTo>
                  <a:lnTo>
                    <a:pt x="1022" y="1398"/>
                  </a:lnTo>
                  <a:lnTo>
                    <a:pt x="1023" y="1395"/>
                  </a:lnTo>
                  <a:lnTo>
                    <a:pt x="1023" y="1393"/>
                  </a:lnTo>
                  <a:lnTo>
                    <a:pt x="1023" y="1388"/>
                  </a:lnTo>
                  <a:lnTo>
                    <a:pt x="1023" y="1385"/>
                  </a:lnTo>
                  <a:lnTo>
                    <a:pt x="1023" y="1382"/>
                  </a:lnTo>
                  <a:lnTo>
                    <a:pt x="1026" y="1379"/>
                  </a:lnTo>
                  <a:lnTo>
                    <a:pt x="1027" y="1378"/>
                  </a:lnTo>
                  <a:lnTo>
                    <a:pt x="1029" y="1373"/>
                  </a:lnTo>
                  <a:lnTo>
                    <a:pt x="1029" y="1370"/>
                  </a:lnTo>
                  <a:lnTo>
                    <a:pt x="1030" y="1368"/>
                  </a:lnTo>
                  <a:lnTo>
                    <a:pt x="1034" y="1361"/>
                  </a:lnTo>
                  <a:lnTo>
                    <a:pt x="1034" y="1357"/>
                  </a:lnTo>
                  <a:lnTo>
                    <a:pt x="1034" y="1350"/>
                  </a:lnTo>
                  <a:lnTo>
                    <a:pt x="1034" y="1344"/>
                  </a:lnTo>
                  <a:lnTo>
                    <a:pt x="1038" y="1337"/>
                  </a:lnTo>
                  <a:lnTo>
                    <a:pt x="1039" y="1330"/>
                  </a:lnTo>
                  <a:lnTo>
                    <a:pt x="1038" y="1322"/>
                  </a:lnTo>
                  <a:lnTo>
                    <a:pt x="1035" y="1313"/>
                  </a:lnTo>
                  <a:lnTo>
                    <a:pt x="1034" y="1304"/>
                  </a:lnTo>
                  <a:lnTo>
                    <a:pt x="1038" y="1294"/>
                  </a:lnTo>
                  <a:lnTo>
                    <a:pt x="1046" y="1284"/>
                  </a:lnTo>
                  <a:lnTo>
                    <a:pt x="1043" y="1268"/>
                  </a:lnTo>
                  <a:lnTo>
                    <a:pt x="1040" y="1249"/>
                  </a:lnTo>
                  <a:lnTo>
                    <a:pt x="1042" y="1241"/>
                  </a:lnTo>
                  <a:lnTo>
                    <a:pt x="1045" y="1235"/>
                  </a:lnTo>
                  <a:lnTo>
                    <a:pt x="1049" y="1227"/>
                  </a:lnTo>
                  <a:lnTo>
                    <a:pt x="1052" y="1219"/>
                  </a:lnTo>
                  <a:lnTo>
                    <a:pt x="1055" y="1216"/>
                  </a:lnTo>
                  <a:lnTo>
                    <a:pt x="1062" y="1212"/>
                  </a:lnTo>
                  <a:lnTo>
                    <a:pt x="1065" y="1207"/>
                  </a:lnTo>
                  <a:lnTo>
                    <a:pt x="1065" y="1203"/>
                  </a:lnTo>
                  <a:lnTo>
                    <a:pt x="1070" y="1196"/>
                  </a:lnTo>
                  <a:lnTo>
                    <a:pt x="1075" y="1192"/>
                  </a:lnTo>
                  <a:lnTo>
                    <a:pt x="1100" y="1169"/>
                  </a:lnTo>
                  <a:lnTo>
                    <a:pt x="1111" y="1160"/>
                  </a:lnTo>
                  <a:lnTo>
                    <a:pt x="1114" y="1160"/>
                  </a:lnTo>
                  <a:lnTo>
                    <a:pt x="1116" y="1163"/>
                  </a:lnTo>
                  <a:lnTo>
                    <a:pt x="1118" y="1165"/>
                  </a:lnTo>
                  <a:lnTo>
                    <a:pt x="1119" y="1168"/>
                  </a:lnTo>
                  <a:lnTo>
                    <a:pt x="1122" y="1172"/>
                  </a:lnTo>
                  <a:lnTo>
                    <a:pt x="1122" y="1173"/>
                  </a:lnTo>
                  <a:lnTo>
                    <a:pt x="1126" y="1175"/>
                  </a:lnTo>
                  <a:lnTo>
                    <a:pt x="1130" y="1173"/>
                  </a:lnTo>
                  <a:lnTo>
                    <a:pt x="1131" y="1172"/>
                  </a:lnTo>
                  <a:lnTo>
                    <a:pt x="1131" y="1169"/>
                  </a:lnTo>
                  <a:lnTo>
                    <a:pt x="1131" y="1168"/>
                  </a:lnTo>
                  <a:lnTo>
                    <a:pt x="1131" y="1164"/>
                  </a:lnTo>
                  <a:lnTo>
                    <a:pt x="1128" y="1160"/>
                  </a:lnTo>
                  <a:lnTo>
                    <a:pt x="1127" y="1155"/>
                  </a:lnTo>
                  <a:lnTo>
                    <a:pt x="1128" y="1151"/>
                  </a:lnTo>
                  <a:lnTo>
                    <a:pt x="1131" y="1148"/>
                  </a:lnTo>
                  <a:lnTo>
                    <a:pt x="1134" y="1145"/>
                  </a:lnTo>
                  <a:lnTo>
                    <a:pt x="1139" y="1142"/>
                  </a:lnTo>
                  <a:lnTo>
                    <a:pt x="1143" y="1140"/>
                  </a:lnTo>
                  <a:lnTo>
                    <a:pt x="1148" y="1139"/>
                  </a:lnTo>
                  <a:lnTo>
                    <a:pt x="1150" y="1140"/>
                  </a:lnTo>
                  <a:lnTo>
                    <a:pt x="1152" y="1142"/>
                  </a:lnTo>
                  <a:lnTo>
                    <a:pt x="1154" y="1142"/>
                  </a:lnTo>
                  <a:lnTo>
                    <a:pt x="1154" y="1140"/>
                  </a:lnTo>
                  <a:lnTo>
                    <a:pt x="1155" y="1139"/>
                  </a:lnTo>
                  <a:lnTo>
                    <a:pt x="1155" y="1135"/>
                  </a:lnTo>
                  <a:lnTo>
                    <a:pt x="1156" y="1131"/>
                  </a:lnTo>
                  <a:lnTo>
                    <a:pt x="1164" y="1128"/>
                  </a:lnTo>
                  <a:lnTo>
                    <a:pt x="1166" y="1124"/>
                  </a:lnTo>
                  <a:lnTo>
                    <a:pt x="1168" y="1120"/>
                  </a:lnTo>
                  <a:lnTo>
                    <a:pt x="1172" y="1120"/>
                  </a:lnTo>
                  <a:lnTo>
                    <a:pt x="1178" y="1123"/>
                  </a:lnTo>
                  <a:lnTo>
                    <a:pt x="1180" y="1123"/>
                  </a:lnTo>
                  <a:lnTo>
                    <a:pt x="1184" y="1120"/>
                  </a:lnTo>
                  <a:lnTo>
                    <a:pt x="1188" y="1116"/>
                  </a:lnTo>
                  <a:lnTo>
                    <a:pt x="1190" y="1112"/>
                  </a:lnTo>
                  <a:lnTo>
                    <a:pt x="1180" y="1110"/>
                  </a:lnTo>
                  <a:lnTo>
                    <a:pt x="1176" y="1107"/>
                  </a:lnTo>
                  <a:lnTo>
                    <a:pt x="1182" y="1103"/>
                  </a:lnTo>
                  <a:lnTo>
                    <a:pt x="1183" y="1099"/>
                  </a:lnTo>
                  <a:lnTo>
                    <a:pt x="1182" y="1098"/>
                  </a:lnTo>
                  <a:lnTo>
                    <a:pt x="1176" y="1096"/>
                  </a:lnTo>
                  <a:lnTo>
                    <a:pt x="1178" y="1091"/>
                  </a:lnTo>
                  <a:lnTo>
                    <a:pt x="1183" y="1083"/>
                  </a:lnTo>
                  <a:lnTo>
                    <a:pt x="1184" y="1079"/>
                  </a:lnTo>
                  <a:lnTo>
                    <a:pt x="1186" y="1076"/>
                  </a:lnTo>
                  <a:lnTo>
                    <a:pt x="1190" y="1076"/>
                  </a:lnTo>
                  <a:lnTo>
                    <a:pt x="1195" y="1076"/>
                  </a:lnTo>
                  <a:lnTo>
                    <a:pt x="1200" y="1071"/>
                  </a:lnTo>
                  <a:lnTo>
                    <a:pt x="1207" y="1066"/>
                  </a:lnTo>
                  <a:lnTo>
                    <a:pt x="1212" y="1068"/>
                  </a:lnTo>
                  <a:lnTo>
                    <a:pt x="1220" y="1068"/>
                  </a:lnTo>
                  <a:lnTo>
                    <a:pt x="1220" y="1066"/>
                  </a:lnTo>
                  <a:lnTo>
                    <a:pt x="1219" y="1064"/>
                  </a:lnTo>
                  <a:lnTo>
                    <a:pt x="1219" y="1060"/>
                  </a:lnTo>
                  <a:lnTo>
                    <a:pt x="1223" y="1056"/>
                  </a:lnTo>
                  <a:lnTo>
                    <a:pt x="1227" y="1055"/>
                  </a:lnTo>
                  <a:lnTo>
                    <a:pt x="1230" y="1054"/>
                  </a:lnTo>
                  <a:lnTo>
                    <a:pt x="1232" y="1054"/>
                  </a:lnTo>
                  <a:lnTo>
                    <a:pt x="1233" y="1056"/>
                  </a:lnTo>
                  <a:lnTo>
                    <a:pt x="1239" y="1059"/>
                  </a:lnTo>
                  <a:lnTo>
                    <a:pt x="1242" y="1059"/>
                  </a:lnTo>
                  <a:lnTo>
                    <a:pt x="1248" y="1054"/>
                  </a:lnTo>
                  <a:lnTo>
                    <a:pt x="1253" y="1047"/>
                  </a:lnTo>
                  <a:lnTo>
                    <a:pt x="1256" y="1046"/>
                  </a:lnTo>
                  <a:lnTo>
                    <a:pt x="1260" y="1047"/>
                  </a:lnTo>
                  <a:lnTo>
                    <a:pt x="1263" y="1048"/>
                  </a:lnTo>
                  <a:lnTo>
                    <a:pt x="1264" y="1050"/>
                  </a:lnTo>
                  <a:lnTo>
                    <a:pt x="1259" y="1058"/>
                  </a:lnTo>
                  <a:lnTo>
                    <a:pt x="1253" y="1063"/>
                  </a:lnTo>
                  <a:lnTo>
                    <a:pt x="1247" y="1067"/>
                  </a:lnTo>
                  <a:lnTo>
                    <a:pt x="1240" y="1071"/>
                  </a:lnTo>
                  <a:lnTo>
                    <a:pt x="1244" y="1075"/>
                  </a:lnTo>
                  <a:lnTo>
                    <a:pt x="1248" y="1078"/>
                  </a:lnTo>
                  <a:lnTo>
                    <a:pt x="1252" y="1079"/>
                  </a:lnTo>
                  <a:lnTo>
                    <a:pt x="1256" y="1079"/>
                  </a:lnTo>
                  <a:lnTo>
                    <a:pt x="1264" y="1076"/>
                  </a:lnTo>
                  <a:lnTo>
                    <a:pt x="1269" y="1074"/>
                  </a:lnTo>
                  <a:lnTo>
                    <a:pt x="1271" y="1060"/>
                  </a:lnTo>
                  <a:lnTo>
                    <a:pt x="1274" y="1048"/>
                  </a:lnTo>
                  <a:lnTo>
                    <a:pt x="1279" y="1052"/>
                  </a:lnTo>
                  <a:lnTo>
                    <a:pt x="1284" y="1055"/>
                  </a:lnTo>
                  <a:lnTo>
                    <a:pt x="1287" y="1039"/>
                  </a:lnTo>
                  <a:lnTo>
                    <a:pt x="1290" y="1024"/>
                  </a:lnTo>
                  <a:lnTo>
                    <a:pt x="1299" y="1020"/>
                  </a:lnTo>
                  <a:lnTo>
                    <a:pt x="1308" y="1016"/>
                  </a:lnTo>
                  <a:lnTo>
                    <a:pt x="1308" y="1011"/>
                  </a:lnTo>
                  <a:lnTo>
                    <a:pt x="1308" y="1006"/>
                  </a:lnTo>
                  <a:lnTo>
                    <a:pt x="1315" y="1003"/>
                  </a:lnTo>
                  <a:lnTo>
                    <a:pt x="1323" y="996"/>
                  </a:lnTo>
                  <a:lnTo>
                    <a:pt x="1321" y="994"/>
                  </a:lnTo>
                  <a:lnTo>
                    <a:pt x="1319" y="991"/>
                  </a:lnTo>
                  <a:lnTo>
                    <a:pt x="1313" y="991"/>
                  </a:lnTo>
                  <a:lnTo>
                    <a:pt x="1308" y="990"/>
                  </a:lnTo>
                  <a:lnTo>
                    <a:pt x="1303" y="988"/>
                  </a:lnTo>
                  <a:lnTo>
                    <a:pt x="1300" y="990"/>
                  </a:lnTo>
                  <a:lnTo>
                    <a:pt x="1299" y="991"/>
                  </a:lnTo>
                  <a:lnTo>
                    <a:pt x="1297" y="994"/>
                  </a:lnTo>
                  <a:lnTo>
                    <a:pt x="1295" y="998"/>
                  </a:lnTo>
                  <a:lnTo>
                    <a:pt x="1292" y="1000"/>
                  </a:lnTo>
                  <a:lnTo>
                    <a:pt x="1288" y="1003"/>
                  </a:lnTo>
                  <a:lnTo>
                    <a:pt x="1284" y="1003"/>
                  </a:lnTo>
                  <a:lnTo>
                    <a:pt x="1279" y="991"/>
                  </a:lnTo>
                  <a:lnTo>
                    <a:pt x="1272" y="971"/>
                  </a:lnTo>
                  <a:lnTo>
                    <a:pt x="1268" y="965"/>
                  </a:lnTo>
                  <a:lnTo>
                    <a:pt x="1267" y="958"/>
                  </a:lnTo>
                  <a:lnTo>
                    <a:pt x="1267" y="950"/>
                  </a:lnTo>
                  <a:lnTo>
                    <a:pt x="1267" y="945"/>
                  </a:lnTo>
                  <a:lnTo>
                    <a:pt x="1267" y="931"/>
                  </a:lnTo>
                  <a:lnTo>
                    <a:pt x="1268" y="917"/>
                  </a:lnTo>
                  <a:lnTo>
                    <a:pt x="1264" y="909"/>
                  </a:lnTo>
                  <a:lnTo>
                    <a:pt x="1260" y="901"/>
                  </a:lnTo>
                  <a:lnTo>
                    <a:pt x="1260" y="891"/>
                  </a:lnTo>
                  <a:lnTo>
                    <a:pt x="1260" y="882"/>
                  </a:lnTo>
                  <a:lnTo>
                    <a:pt x="1252" y="874"/>
                  </a:lnTo>
                  <a:lnTo>
                    <a:pt x="1247" y="865"/>
                  </a:lnTo>
                  <a:lnTo>
                    <a:pt x="1248" y="861"/>
                  </a:lnTo>
                  <a:lnTo>
                    <a:pt x="1249" y="857"/>
                  </a:lnTo>
                  <a:lnTo>
                    <a:pt x="1252" y="854"/>
                  </a:lnTo>
                  <a:lnTo>
                    <a:pt x="1255" y="850"/>
                  </a:lnTo>
                  <a:lnTo>
                    <a:pt x="1255" y="845"/>
                  </a:lnTo>
                  <a:lnTo>
                    <a:pt x="1256" y="841"/>
                  </a:lnTo>
                  <a:lnTo>
                    <a:pt x="1256" y="837"/>
                  </a:lnTo>
                  <a:lnTo>
                    <a:pt x="1259" y="833"/>
                  </a:lnTo>
                  <a:lnTo>
                    <a:pt x="1264" y="829"/>
                  </a:lnTo>
                  <a:lnTo>
                    <a:pt x="1271" y="823"/>
                  </a:lnTo>
                  <a:lnTo>
                    <a:pt x="1271" y="817"/>
                  </a:lnTo>
                  <a:lnTo>
                    <a:pt x="1272" y="813"/>
                  </a:lnTo>
                  <a:lnTo>
                    <a:pt x="1274" y="806"/>
                  </a:lnTo>
                  <a:lnTo>
                    <a:pt x="1276" y="801"/>
                  </a:lnTo>
                  <a:lnTo>
                    <a:pt x="1288" y="802"/>
                  </a:lnTo>
                  <a:lnTo>
                    <a:pt x="1296" y="802"/>
                  </a:lnTo>
                  <a:lnTo>
                    <a:pt x="1296" y="797"/>
                  </a:lnTo>
                  <a:lnTo>
                    <a:pt x="1296" y="790"/>
                  </a:lnTo>
                  <a:lnTo>
                    <a:pt x="1296" y="786"/>
                  </a:lnTo>
                  <a:lnTo>
                    <a:pt x="1296" y="781"/>
                  </a:lnTo>
                  <a:lnTo>
                    <a:pt x="1297" y="780"/>
                  </a:lnTo>
                  <a:lnTo>
                    <a:pt x="1299" y="780"/>
                  </a:lnTo>
                  <a:lnTo>
                    <a:pt x="1300" y="781"/>
                  </a:lnTo>
                  <a:lnTo>
                    <a:pt x="1303" y="786"/>
                  </a:lnTo>
                  <a:lnTo>
                    <a:pt x="1305" y="789"/>
                  </a:lnTo>
                  <a:lnTo>
                    <a:pt x="1308" y="790"/>
                  </a:lnTo>
                  <a:lnTo>
                    <a:pt x="1311" y="791"/>
                  </a:lnTo>
                  <a:lnTo>
                    <a:pt x="1316" y="793"/>
                  </a:lnTo>
                  <a:lnTo>
                    <a:pt x="1317" y="802"/>
                  </a:lnTo>
                  <a:lnTo>
                    <a:pt x="1319" y="810"/>
                  </a:lnTo>
                  <a:lnTo>
                    <a:pt x="1324" y="813"/>
                  </a:lnTo>
                  <a:lnTo>
                    <a:pt x="1327" y="814"/>
                  </a:lnTo>
                  <a:lnTo>
                    <a:pt x="1329" y="817"/>
                  </a:lnTo>
                  <a:lnTo>
                    <a:pt x="1331" y="823"/>
                  </a:lnTo>
                  <a:lnTo>
                    <a:pt x="1335" y="816"/>
                  </a:lnTo>
                  <a:lnTo>
                    <a:pt x="1341" y="812"/>
                  </a:lnTo>
                  <a:lnTo>
                    <a:pt x="1345" y="819"/>
                  </a:lnTo>
                  <a:lnTo>
                    <a:pt x="1348" y="826"/>
                  </a:lnTo>
                  <a:lnTo>
                    <a:pt x="1351" y="828"/>
                  </a:lnTo>
                  <a:lnTo>
                    <a:pt x="1355" y="826"/>
                  </a:lnTo>
                  <a:lnTo>
                    <a:pt x="1355" y="817"/>
                  </a:lnTo>
                  <a:lnTo>
                    <a:pt x="1355" y="814"/>
                  </a:lnTo>
                  <a:lnTo>
                    <a:pt x="1356" y="812"/>
                  </a:lnTo>
                  <a:lnTo>
                    <a:pt x="1359" y="807"/>
                  </a:lnTo>
                  <a:lnTo>
                    <a:pt x="1355" y="801"/>
                  </a:lnTo>
                  <a:lnTo>
                    <a:pt x="1348" y="789"/>
                  </a:lnTo>
                  <a:lnTo>
                    <a:pt x="1345" y="777"/>
                  </a:lnTo>
                  <a:lnTo>
                    <a:pt x="1344" y="765"/>
                  </a:lnTo>
                  <a:lnTo>
                    <a:pt x="1344" y="754"/>
                  </a:lnTo>
                  <a:lnTo>
                    <a:pt x="1345" y="742"/>
                  </a:lnTo>
                  <a:lnTo>
                    <a:pt x="1345" y="741"/>
                  </a:lnTo>
                  <a:lnTo>
                    <a:pt x="1345" y="740"/>
                  </a:lnTo>
                  <a:lnTo>
                    <a:pt x="1345" y="737"/>
                  </a:lnTo>
                  <a:lnTo>
                    <a:pt x="1347" y="732"/>
                  </a:lnTo>
                  <a:lnTo>
                    <a:pt x="1348" y="730"/>
                  </a:lnTo>
                  <a:lnTo>
                    <a:pt x="1351" y="730"/>
                  </a:lnTo>
                  <a:lnTo>
                    <a:pt x="1353" y="730"/>
                  </a:lnTo>
                  <a:lnTo>
                    <a:pt x="1355" y="730"/>
                  </a:lnTo>
                  <a:lnTo>
                    <a:pt x="1357" y="730"/>
                  </a:lnTo>
                  <a:lnTo>
                    <a:pt x="1359" y="733"/>
                  </a:lnTo>
                  <a:lnTo>
                    <a:pt x="1361" y="730"/>
                  </a:lnTo>
                  <a:lnTo>
                    <a:pt x="1361" y="729"/>
                  </a:lnTo>
                  <a:lnTo>
                    <a:pt x="1360" y="728"/>
                  </a:lnTo>
                  <a:lnTo>
                    <a:pt x="1357" y="726"/>
                  </a:lnTo>
                  <a:lnTo>
                    <a:pt x="1349" y="725"/>
                  </a:lnTo>
                  <a:lnTo>
                    <a:pt x="1345" y="725"/>
                  </a:lnTo>
                  <a:lnTo>
                    <a:pt x="1336" y="716"/>
                  </a:lnTo>
                  <a:lnTo>
                    <a:pt x="1332" y="710"/>
                  </a:lnTo>
                  <a:lnTo>
                    <a:pt x="1332" y="705"/>
                  </a:lnTo>
                  <a:lnTo>
                    <a:pt x="1331" y="704"/>
                  </a:lnTo>
                  <a:lnTo>
                    <a:pt x="1325" y="699"/>
                  </a:lnTo>
                  <a:lnTo>
                    <a:pt x="1321" y="697"/>
                  </a:lnTo>
                  <a:lnTo>
                    <a:pt x="1319" y="696"/>
                  </a:lnTo>
                  <a:lnTo>
                    <a:pt x="1315" y="689"/>
                  </a:lnTo>
                  <a:lnTo>
                    <a:pt x="1320" y="680"/>
                  </a:lnTo>
                  <a:lnTo>
                    <a:pt x="1332" y="657"/>
                  </a:lnTo>
                  <a:lnTo>
                    <a:pt x="1335" y="657"/>
                  </a:lnTo>
                  <a:lnTo>
                    <a:pt x="1341" y="658"/>
                  </a:lnTo>
                  <a:lnTo>
                    <a:pt x="1347" y="656"/>
                  </a:lnTo>
                  <a:lnTo>
                    <a:pt x="1349" y="656"/>
                  </a:lnTo>
                  <a:lnTo>
                    <a:pt x="1349" y="660"/>
                  </a:lnTo>
                  <a:lnTo>
                    <a:pt x="1347" y="663"/>
                  </a:lnTo>
                  <a:lnTo>
                    <a:pt x="1345" y="665"/>
                  </a:lnTo>
                  <a:lnTo>
                    <a:pt x="1343" y="667"/>
                  </a:lnTo>
                  <a:lnTo>
                    <a:pt x="1343" y="673"/>
                  </a:lnTo>
                  <a:lnTo>
                    <a:pt x="1344" y="681"/>
                  </a:lnTo>
                  <a:lnTo>
                    <a:pt x="1345" y="689"/>
                  </a:lnTo>
                  <a:lnTo>
                    <a:pt x="1349" y="694"/>
                  </a:lnTo>
                  <a:lnTo>
                    <a:pt x="1353" y="699"/>
                  </a:lnTo>
                  <a:lnTo>
                    <a:pt x="1356" y="704"/>
                  </a:lnTo>
                  <a:lnTo>
                    <a:pt x="1360" y="705"/>
                  </a:lnTo>
                  <a:lnTo>
                    <a:pt x="1365" y="706"/>
                  </a:lnTo>
                  <a:lnTo>
                    <a:pt x="1368" y="713"/>
                  </a:lnTo>
                  <a:lnTo>
                    <a:pt x="1375" y="718"/>
                  </a:lnTo>
                  <a:lnTo>
                    <a:pt x="1380" y="722"/>
                  </a:lnTo>
                  <a:lnTo>
                    <a:pt x="1388" y="725"/>
                  </a:lnTo>
                  <a:lnTo>
                    <a:pt x="1391" y="729"/>
                  </a:lnTo>
                  <a:lnTo>
                    <a:pt x="1391" y="732"/>
                  </a:lnTo>
                  <a:lnTo>
                    <a:pt x="1391" y="738"/>
                  </a:lnTo>
                  <a:lnTo>
                    <a:pt x="1391" y="740"/>
                  </a:lnTo>
                  <a:lnTo>
                    <a:pt x="1392" y="741"/>
                  </a:lnTo>
                  <a:lnTo>
                    <a:pt x="1396" y="740"/>
                  </a:lnTo>
                  <a:lnTo>
                    <a:pt x="1397" y="738"/>
                  </a:lnTo>
                  <a:lnTo>
                    <a:pt x="1398" y="740"/>
                  </a:lnTo>
                  <a:lnTo>
                    <a:pt x="1400" y="740"/>
                  </a:lnTo>
                  <a:lnTo>
                    <a:pt x="1400" y="742"/>
                  </a:lnTo>
                  <a:lnTo>
                    <a:pt x="1401" y="746"/>
                  </a:lnTo>
                  <a:lnTo>
                    <a:pt x="1401" y="749"/>
                  </a:lnTo>
                  <a:lnTo>
                    <a:pt x="1400" y="752"/>
                  </a:lnTo>
                  <a:lnTo>
                    <a:pt x="1400" y="754"/>
                  </a:lnTo>
                  <a:lnTo>
                    <a:pt x="1397" y="760"/>
                  </a:lnTo>
                  <a:lnTo>
                    <a:pt x="1393" y="764"/>
                  </a:lnTo>
                  <a:lnTo>
                    <a:pt x="1392" y="781"/>
                  </a:lnTo>
                  <a:lnTo>
                    <a:pt x="1392" y="800"/>
                  </a:lnTo>
                  <a:lnTo>
                    <a:pt x="1396" y="806"/>
                  </a:lnTo>
                  <a:lnTo>
                    <a:pt x="1400" y="813"/>
                  </a:lnTo>
                  <a:lnTo>
                    <a:pt x="1401" y="817"/>
                  </a:lnTo>
                  <a:lnTo>
                    <a:pt x="1403" y="823"/>
                  </a:lnTo>
                  <a:lnTo>
                    <a:pt x="1408" y="839"/>
                  </a:lnTo>
                  <a:lnTo>
                    <a:pt x="1408" y="857"/>
                  </a:lnTo>
                  <a:lnTo>
                    <a:pt x="1408" y="873"/>
                  </a:lnTo>
                  <a:lnTo>
                    <a:pt x="1409" y="889"/>
                  </a:lnTo>
                  <a:lnTo>
                    <a:pt x="1419" y="902"/>
                  </a:lnTo>
                  <a:lnTo>
                    <a:pt x="1426" y="915"/>
                  </a:lnTo>
                  <a:lnTo>
                    <a:pt x="1429" y="938"/>
                  </a:lnTo>
                  <a:lnTo>
                    <a:pt x="1432" y="950"/>
                  </a:lnTo>
                  <a:lnTo>
                    <a:pt x="1433" y="958"/>
                  </a:lnTo>
                  <a:lnTo>
                    <a:pt x="1435" y="967"/>
                  </a:lnTo>
                  <a:lnTo>
                    <a:pt x="1430" y="977"/>
                  </a:lnTo>
                  <a:lnTo>
                    <a:pt x="1428" y="986"/>
                  </a:lnTo>
                  <a:lnTo>
                    <a:pt x="1428" y="991"/>
                  </a:lnTo>
                  <a:lnTo>
                    <a:pt x="1426" y="998"/>
                  </a:lnTo>
                  <a:lnTo>
                    <a:pt x="1421" y="1000"/>
                  </a:lnTo>
                  <a:lnTo>
                    <a:pt x="1414" y="1002"/>
                  </a:lnTo>
                  <a:lnTo>
                    <a:pt x="1413" y="1004"/>
                  </a:lnTo>
                  <a:lnTo>
                    <a:pt x="1414" y="1007"/>
                  </a:lnTo>
                  <a:lnTo>
                    <a:pt x="1416" y="1010"/>
                  </a:lnTo>
                  <a:lnTo>
                    <a:pt x="1419" y="1012"/>
                  </a:lnTo>
                  <a:lnTo>
                    <a:pt x="1425" y="1015"/>
                  </a:lnTo>
                  <a:lnTo>
                    <a:pt x="1433" y="1016"/>
                  </a:lnTo>
                  <a:lnTo>
                    <a:pt x="1435" y="1022"/>
                  </a:lnTo>
                  <a:lnTo>
                    <a:pt x="1435" y="1026"/>
                  </a:lnTo>
                  <a:lnTo>
                    <a:pt x="1436" y="1028"/>
                  </a:lnTo>
                  <a:lnTo>
                    <a:pt x="1436" y="1031"/>
                  </a:lnTo>
                  <a:lnTo>
                    <a:pt x="1438" y="1034"/>
                  </a:lnTo>
                  <a:lnTo>
                    <a:pt x="1441" y="1036"/>
                  </a:lnTo>
                  <a:lnTo>
                    <a:pt x="1441" y="1042"/>
                  </a:lnTo>
                  <a:lnTo>
                    <a:pt x="1441" y="1046"/>
                  </a:lnTo>
                  <a:lnTo>
                    <a:pt x="1441" y="1050"/>
                  </a:lnTo>
                  <a:lnTo>
                    <a:pt x="1444" y="1055"/>
                  </a:lnTo>
                  <a:lnTo>
                    <a:pt x="1444" y="1059"/>
                  </a:lnTo>
                  <a:lnTo>
                    <a:pt x="1444" y="1063"/>
                  </a:lnTo>
                  <a:lnTo>
                    <a:pt x="1445" y="1068"/>
                  </a:lnTo>
                  <a:lnTo>
                    <a:pt x="1448" y="1074"/>
                  </a:lnTo>
                  <a:lnTo>
                    <a:pt x="1460" y="1090"/>
                  </a:lnTo>
                  <a:lnTo>
                    <a:pt x="1469" y="1107"/>
                  </a:lnTo>
                  <a:lnTo>
                    <a:pt x="1474" y="1111"/>
                  </a:lnTo>
                  <a:lnTo>
                    <a:pt x="1476" y="1113"/>
                  </a:lnTo>
                  <a:lnTo>
                    <a:pt x="1481" y="1117"/>
                  </a:lnTo>
                  <a:lnTo>
                    <a:pt x="1489" y="1123"/>
                  </a:lnTo>
                  <a:lnTo>
                    <a:pt x="1500" y="1131"/>
                  </a:lnTo>
                  <a:lnTo>
                    <a:pt x="1512" y="1147"/>
                  </a:lnTo>
                  <a:lnTo>
                    <a:pt x="1529" y="1157"/>
                  </a:lnTo>
                  <a:lnTo>
                    <a:pt x="1545" y="1165"/>
                  </a:lnTo>
                  <a:lnTo>
                    <a:pt x="1559" y="1180"/>
                  </a:lnTo>
                  <a:lnTo>
                    <a:pt x="1572" y="1189"/>
                  </a:lnTo>
                  <a:lnTo>
                    <a:pt x="1582" y="1196"/>
                  </a:lnTo>
                  <a:lnTo>
                    <a:pt x="1593" y="1203"/>
                  </a:lnTo>
                  <a:lnTo>
                    <a:pt x="1601" y="1208"/>
                  </a:lnTo>
                  <a:lnTo>
                    <a:pt x="1609" y="1213"/>
                  </a:lnTo>
                  <a:lnTo>
                    <a:pt x="1614" y="1217"/>
                  </a:lnTo>
                  <a:lnTo>
                    <a:pt x="1618" y="1219"/>
                  </a:lnTo>
                  <a:lnTo>
                    <a:pt x="1626" y="1221"/>
                  </a:lnTo>
                  <a:lnTo>
                    <a:pt x="1629" y="1221"/>
                  </a:lnTo>
                  <a:lnTo>
                    <a:pt x="1633" y="1227"/>
                  </a:lnTo>
                  <a:lnTo>
                    <a:pt x="1635" y="1229"/>
                  </a:lnTo>
                  <a:lnTo>
                    <a:pt x="1639" y="1232"/>
                  </a:lnTo>
                  <a:lnTo>
                    <a:pt x="1642" y="1235"/>
                  </a:lnTo>
                  <a:lnTo>
                    <a:pt x="1649" y="1236"/>
                  </a:lnTo>
                  <a:lnTo>
                    <a:pt x="1654" y="1240"/>
                  </a:lnTo>
                  <a:lnTo>
                    <a:pt x="1662" y="1248"/>
                  </a:lnTo>
                  <a:lnTo>
                    <a:pt x="1669" y="1257"/>
                  </a:lnTo>
                  <a:lnTo>
                    <a:pt x="1673" y="1261"/>
                  </a:lnTo>
                  <a:lnTo>
                    <a:pt x="1678" y="1264"/>
                  </a:lnTo>
                  <a:lnTo>
                    <a:pt x="1686" y="1269"/>
                  </a:lnTo>
                  <a:lnTo>
                    <a:pt x="1697" y="1271"/>
                  </a:lnTo>
                  <a:lnTo>
                    <a:pt x="1703" y="1273"/>
                  </a:lnTo>
                  <a:lnTo>
                    <a:pt x="1709" y="1275"/>
                  </a:lnTo>
                  <a:lnTo>
                    <a:pt x="1710" y="1273"/>
                  </a:lnTo>
                  <a:lnTo>
                    <a:pt x="1710" y="1271"/>
                  </a:lnTo>
                  <a:lnTo>
                    <a:pt x="1709" y="1269"/>
                  </a:lnTo>
                  <a:lnTo>
                    <a:pt x="1707" y="1265"/>
                  </a:lnTo>
                  <a:lnTo>
                    <a:pt x="1705" y="1260"/>
                  </a:lnTo>
                  <a:lnTo>
                    <a:pt x="1703" y="1256"/>
                  </a:lnTo>
                  <a:lnTo>
                    <a:pt x="1705" y="1249"/>
                  </a:lnTo>
                  <a:lnTo>
                    <a:pt x="1706" y="1245"/>
                  </a:lnTo>
                  <a:lnTo>
                    <a:pt x="1705" y="1241"/>
                  </a:lnTo>
                  <a:lnTo>
                    <a:pt x="1699" y="1235"/>
                  </a:lnTo>
                  <a:lnTo>
                    <a:pt x="1703" y="1225"/>
                  </a:lnTo>
                  <a:lnTo>
                    <a:pt x="1703" y="1221"/>
                  </a:lnTo>
                  <a:lnTo>
                    <a:pt x="1702" y="1216"/>
                  </a:lnTo>
                  <a:lnTo>
                    <a:pt x="1698" y="1208"/>
                  </a:lnTo>
                  <a:lnTo>
                    <a:pt x="1699" y="1203"/>
                  </a:lnTo>
                  <a:lnTo>
                    <a:pt x="1699" y="1197"/>
                  </a:lnTo>
                  <a:lnTo>
                    <a:pt x="1695" y="1193"/>
                  </a:lnTo>
                  <a:lnTo>
                    <a:pt x="1691" y="1189"/>
                  </a:lnTo>
                  <a:lnTo>
                    <a:pt x="1689" y="1183"/>
                  </a:lnTo>
                  <a:lnTo>
                    <a:pt x="1686" y="1179"/>
                  </a:lnTo>
                  <a:lnTo>
                    <a:pt x="1685" y="1175"/>
                  </a:lnTo>
                  <a:lnTo>
                    <a:pt x="1682" y="1171"/>
                  </a:lnTo>
                  <a:lnTo>
                    <a:pt x="1675" y="1165"/>
                  </a:lnTo>
                  <a:lnTo>
                    <a:pt x="1673" y="1161"/>
                  </a:lnTo>
                  <a:lnTo>
                    <a:pt x="1674" y="1159"/>
                  </a:lnTo>
                  <a:lnTo>
                    <a:pt x="1674" y="1155"/>
                  </a:lnTo>
                  <a:lnTo>
                    <a:pt x="1674" y="1152"/>
                  </a:lnTo>
                  <a:lnTo>
                    <a:pt x="1671" y="1152"/>
                  </a:lnTo>
                  <a:lnTo>
                    <a:pt x="1661" y="1152"/>
                  </a:lnTo>
                  <a:lnTo>
                    <a:pt x="1658" y="1152"/>
                  </a:lnTo>
                  <a:lnTo>
                    <a:pt x="1655" y="1148"/>
                  </a:lnTo>
                  <a:lnTo>
                    <a:pt x="1658" y="1145"/>
                  </a:lnTo>
                  <a:lnTo>
                    <a:pt x="1663" y="1144"/>
                  </a:lnTo>
                  <a:lnTo>
                    <a:pt x="1667" y="1140"/>
                  </a:lnTo>
                  <a:lnTo>
                    <a:pt x="1670" y="1126"/>
                  </a:lnTo>
                  <a:lnTo>
                    <a:pt x="1675" y="1110"/>
                  </a:lnTo>
                  <a:lnTo>
                    <a:pt x="1678" y="1108"/>
                  </a:lnTo>
                  <a:lnTo>
                    <a:pt x="1682" y="1108"/>
                  </a:lnTo>
                  <a:lnTo>
                    <a:pt x="1683" y="1106"/>
                  </a:lnTo>
                  <a:lnTo>
                    <a:pt x="1685" y="1103"/>
                  </a:lnTo>
                  <a:lnTo>
                    <a:pt x="1678" y="1101"/>
                  </a:lnTo>
                  <a:lnTo>
                    <a:pt x="1670" y="1096"/>
                  </a:lnTo>
                  <a:lnTo>
                    <a:pt x="1667" y="1092"/>
                  </a:lnTo>
                  <a:lnTo>
                    <a:pt x="1665" y="1090"/>
                  </a:lnTo>
                  <a:lnTo>
                    <a:pt x="1662" y="1087"/>
                  </a:lnTo>
                  <a:lnTo>
                    <a:pt x="1661" y="1085"/>
                  </a:lnTo>
                  <a:lnTo>
                    <a:pt x="1653" y="1084"/>
                  </a:lnTo>
                  <a:lnTo>
                    <a:pt x="1650" y="1082"/>
                  </a:lnTo>
                  <a:lnTo>
                    <a:pt x="1646" y="1074"/>
                  </a:lnTo>
                  <a:lnTo>
                    <a:pt x="1645" y="1066"/>
                  </a:lnTo>
                  <a:lnTo>
                    <a:pt x="1643" y="1058"/>
                  </a:lnTo>
                  <a:lnTo>
                    <a:pt x="1643" y="1050"/>
                  </a:lnTo>
                  <a:lnTo>
                    <a:pt x="1639" y="1040"/>
                  </a:lnTo>
                  <a:lnTo>
                    <a:pt x="1639" y="1032"/>
                  </a:lnTo>
                  <a:lnTo>
                    <a:pt x="1641" y="1028"/>
                  </a:lnTo>
                  <a:lnTo>
                    <a:pt x="1643" y="1026"/>
                  </a:lnTo>
                  <a:lnTo>
                    <a:pt x="1650" y="1022"/>
                  </a:lnTo>
                  <a:lnTo>
                    <a:pt x="1658" y="1015"/>
                  </a:lnTo>
                  <a:lnTo>
                    <a:pt x="1659" y="1010"/>
                  </a:lnTo>
                  <a:lnTo>
                    <a:pt x="1659" y="1002"/>
                  </a:lnTo>
                  <a:lnTo>
                    <a:pt x="1658" y="995"/>
                  </a:lnTo>
                  <a:lnTo>
                    <a:pt x="1653" y="991"/>
                  </a:lnTo>
                  <a:lnTo>
                    <a:pt x="1645" y="988"/>
                  </a:lnTo>
                  <a:lnTo>
                    <a:pt x="1633" y="983"/>
                  </a:lnTo>
                  <a:lnTo>
                    <a:pt x="1626" y="982"/>
                  </a:lnTo>
                  <a:lnTo>
                    <a:pt x="1619" y="979"/>
                  </a:lnTo>
                  <a:lnTo>
                    <a:pt x="1613" y="972"/>
                  </a:lnTo>
                  <a:lnTo>
                    <a:pt x="1606" y="965"/>
                  </a:lnTo>
                  <a:lnTo>
                    <a:pt x="1600" y="954"/>
                  </a:lnTo>
                  <a:lnTo>
                    <a:pt x="1596" y="943"/>
                  </a:lnTo>
                  <a:lnTo>
                    <a:pt x="1594" y="934"/>
                  </a:lnTo>
                  <a:lnTo>
                    <a:pt x="1596" y="927"/>
                  </a:lnTo>
                  <a:lnTo>
                    <a:pt x="1605" y="927"/>
                  </a:lnTo>
                  <a:lnTo>
                    <a:pt x="1612" y="925"/>
                  </a:lnTo>
                  <a:lnTo>
                    <a:pt x="1614" y="925"/>
                  </a:lnTo>
                  <a:lnTo>
                    <a:pt x="1616" y="923"/>
                  </a:lnTo>
                  <a:lnTo>
                    <a:pt x="1617" y="919"/>
                  </a:lnTo>
                  <a:lnTo>
                    <a:pt x="1618" y="915"/>
                  </a:lnTo>
                  <a:lnTo>
                    <a:pt x="1618" y="913"/>
                  </a:lnTo>
                  <a:lnTo>
                    <a:pt x="1617" y="910"/>
                  </a:lnTo>
                  <a:lnTo>
                    <a:pt x="1616" y="907"/>
                  </a:lnTo>
                  <a:lnTo>
                    <a:pt x="1612" y="906"/>
                  </a:lnTo>
                  <a:lnTo>
                    <a:pt x="1605" y="902"/>
                  </a:lnTo>
                  <a:lnTo>
                    <a:pt x="1597" y="898"/>
                  </a:lnTo>
                  <a:lnTo>
                    <a:pt x="1593" y="895"/>
                  </a:lnTo>
                  <a:lnTo>
                    <a:pt x="1589" y="894"/>
                  </a:lnTo>
                  <a:lnTo>
                    <a:pt x="1586" y="894"/>
                  </a:lnTo>
                  <a:lnTo>
                    <a:pt x="1585" y="895"/>
                  </a:lnTo>
                  <a:lnTo>
                    <a:pt x="1581" y="899"/>
                  </a:lnTo>
                  <a:lnTo>
                    <a:pt x="1577" y="902"/>
                  </a:lnTo>
                  <a:lnTo>
                    <a:pt x="1573" y="897"/>
                  </a:lnTo>
                  <a:lnTo>
                    <a:pt x="1570" y="893"/>
                  </a:lnTo>
                  <a:lnTo>
                    <a:pt x="1564" y="891"/>
                  </a:lnTo>
                  <a:lnTo>
                    <a:pt x="1558" y="890"/>
                  </a:lnTo>
                  <a:lnTo>
                    <a:pt x="1553" y="890"/>
                  </a:lnTo>
                  <a:lnTo>
                    <a:pt x="1550" y="889"/>
                  </a:lnTo>
                  <a:lnTo>
                    <a:pt x="1549" y="883"/>
                  </a:lnTo>
                  <a:lnTo>
                    <a:pt x="1548" y="881"/>
                  </a:lnTo>
                  <a:lnTo>
                    <a:pt x="1546" y="877"/>
                  </a:lnTo>
                  <a:lnTo>
                    <a:pt x="1546" y="873"/>
                  </a:lnTo>
                  <a:lnTo>
                    <a:pt x="1546" y="866"/>
                  </a:lnTo>
                  <a:lnTo>
                    <a:pt x="1545" y="861"/>
                  </a:lnTo>
                  <a:lnTo>
                    <a:pt x="1542" y="858"/>
                  </a:lnTo>
                  <a:lnTo>
                    <a:pt x="1541" y="857"/>
                  </a:lnTo>
                  <a:lnTo>
                    <a:pt x="1534" y="857"/>
                  </a:lnTo>
                  <a:lnTo>
                    <a:pt x="1532" y="858"/>
                  </a:lnTo>
                  <a:lnTo>
                    <a:pt x="1526" y="862"/>
                  </a:lnTo>
                  <a:lnTo>
                    <a:pt x="1522" y="866"/>
                  </a:lnTo>
                  <a:lnTo>
                    <a:pt x="1520" y="867"/>
                  </a:lnTo>
                  <a:lnTo>
                    <a:pt x="1520" y="869"/>
                  </a:lnTo>
                  <a:lnTo>
                    <a:pt x="1520" y="870"/>
                  </a:lnTo>
                  <a:lnTo>
                    <a:pt x="1521" y="873"/>
                  </a:lnTo>
                  <a:lnTo>
                    <a:pt x="1522" y="877"/>
                  </a:lnTo>
                  <a:lnTo>
                    <a:pt x="1522" y="879"/>
                  </a:lnTo>
                  <a:lnTo>
                    <a:pt x="1517" y="882"/>
                  </a:lnTo>
                  <a:lnTo>
                    <a:pt x="1513" y="882"/>
                  </a:lnTo>
                  <a:lnTo>
                    <a:pt x="1509" y="882"/>
                  </a:lnTo>
                  <a:lnTo>
                    <a:pt x="1505" y="881"/>
                  </a:lnTo>
                  <a:lnTo>
                    <a:pt x="1500" y="875"/>
                  </a:lnTo>
                  <a:lnTo>
                    <a:pt x="1496" y="869"/>
                  </a:lnTo>
                  <a:lnTo>
                    <a:pt x="1488" y="850"/>
                  </a:lnTo>
                  <a:lnTo>
                    <a:pt x="1480" y="833"/>
                  </a:lnTo>
                  <a:lnTo>
                    <a:pt x="1480" y="829"/>
                  </a:lnTo>
                  <a:lnTo>
                    <a:pt x="1480" y="826"/>
                  </a:lnTo>
                  <a:lnTo>
                    <a:pt x="1477" y="825"/>
                  </a:lnTo>
                  <a:lnTo>
                    <a:pt x="1474" y="821"/>
                  </a:lnTo>
                  <a:lnTo>
                    <a:pt x="1472" y="817"/>
                  </a:lnTo>
                  <a:lnTo>
                    <a:pt x="1474" y="814"/>
                  </a:lnTo>
                  <a:lnTo>
                    <a:pt x="1472" y="813"/>
                  </a:lnTo>
                  <a:lnTo>
                    <a:pt x="1470" y="812"/>
                  </a:lnTo>
                  <a:lnTo>
                    <a:pt x="1467" y="810"/>
                  </a:lnTo>
                  <a:lnTo>
                    <a:pt x="1465" y="806"/>
                  </a:lnTo>
                  <a:lnTo>
                    <a:pt x="1465" y="804"/>
                  </a:lnTo>
                  <a:lnTo>
                    <a:pt x="1465" y="802"/>
                  </a:lnTo>
                  <a:lnTo>
                    <a:pt x="1464" y="802"/>
                  </a:lnTo>
                  <a:lnTo>
                    <a:pt x="1461" y="802"/>
                  </a:lnTo>
                  <a:lnTo>
                    <a:pt x="1456" y="804"/>
                  </a:lnTo>
                  <a:lnTo>
                    <a:pt x="1451" y="794"/>
                  </a:lnTo>
                  <a:lnTo>
                    <a:pt x="1446" y="788"/>
                  </a:lnTo>
                  <a:lnTo>
                    <a:pt x="1442" y="778"/>
                  </a:lnTo>
                  <a:lnTo>
                    <a:pt x="1441" y="772"/>
                  </a:lnTo>
                  <a:lnTo>
                    <a:pt x="1448" y="769"/>
                  </a:lnTo>
                  <a:lnTo>
                    <a:pt x="1452" y="765"/>
                  </a:lnTo>
                  <a:lnTo>
                    <a:pt x="1453" y="762"/>
                  </a:lnTo>
                  <a:lnTo>
                    <a:pt x="1453" y="758"/>
                  </a:lnTo>
                  <a:lnTo>
                    <a:pt x="1452" y="752"/>
                  </a:lnTo>
                  <a:lnTo>
                    <a:pt x="1452" y="749"/>
                  </a:lnTo>
                  <a:lnTo>
                    <a:pt x="1458" y="750"/>
                  </a:lnTo>
                  <a:lnTo>
                    <a:pt x="1464" y="753"/>
                  </a:lnTo>
                  <a:lnTo>
                    <a:pt x="1465" y="753"/>
                  </a:lnTo>
                  <a:lnTo>
                    <a:pt x="1467" y="753"/>
                  </a:lnTo>
                  <a:lnTo>
                    <a:pt x="1469" y="752"/>
                  </a:lnTo>
                  <a:lnTo>
                    <a:pt x="1470" y="748"/>
                  </a:lnTo>
                  <a:lnTo>
                    <a:pt x="1472" y="744"/>
                  </a:lnTo>
                  <a:lnTo>
                    <a:pt x="1472" y="741"/>
                  </a:lnTo>
                  <a:lnTo>
                    <a:pt x="1470" y="738"/>
                  </a:lnTo>
                  <a:lnTo>
                    <a:pt x="1468" y="737"/>
                  </a:lnTo>
                  <a:lnTo>
                    <a:pt x="1464" y="733"/>
                  </a:lnTo>
                  <a:lnTo>
                    <a:pt x="1462" y="730"/>
                  </a:lnTo>
                  <a:lnTo>
                    <a:pt x="1464" y="729"/>
                  </a:lnTo>
                  <a:lnTo>
                    <a:pt x="1464" y="728"/>
                  </a:lnTo>
                  <a:lnTo>
                    <a:pt x="1464" y="715"/>
                  </a:lnTo>
                  <a:lnTo>
                    <a:pt x="1462" y="700"/>
                  </a:lnTo>
                  <a:lnTo>
                    <a:pt x="1464" y="699"/>
                  </a:lnTo>
                  <a:lnTo>
                    <a:pt x="1465" y="699"/>
                  </a:lnTo>
                  <a:lnTo>
                    <a:pt x="1467" y="699"/>
                  </a:lnTo>
                  <a:lnTo>
                    <a:pt x="1467" y="700"/>
                  </a:lnTo>
                  <a:lnTo>
                    <a:pt x="1469" y="704"/>
                  </a:lnTo>
                  <a:lnTo>
                    <a:pt x="1472" y="706"/>
                  </a:lnTo>
                  <a:lnTo>
                    <a:pt x="1480" y="712"/>
                  </a:lnTo>
                  <a:lnTo>
                    <a:pt x="1492" y="717"/>
                  </a:lnTo>
                  <a:lnTo>
                    <a:pt x="1488" y="706"/>
                  </a:lnTo>
                  <a:lnTo>
                    <a:pt x="1481" y="689"/>
                  </a:lnTo>
                  <a:lnTo>
                    <a:pt x="1482" y="683"/>
                  </a:lnTo>
                  <a:lnTo>
                    <a:pt x="1485" y="674"/>
                  </a:lnTo>
                  <a:lnTo>
                    <a:pt x="1484" y="664"/>
                  </a:lnTo>
                  <a:lnTo>
                    <a:pt x="1482" y="657"/>
                  </a:lnTo>
                  <a:lnTo>
                    <a:pt x="1484" y="653"/>
                  </a:lnTo>
                  <a:lnTo>
                    <a:pt x="1486" y="648"/>
                  </a:lnTo>
                  <a:lnTo>
                    <a:pt x="1490" y="641"/>
                  </a:lnTo>
                  <a:lnTo>
                    <a:pt x="1496" y="633"/>
                  </a:lnTo>
                  <a:lnTo>
                    <a:pt x="1498" y="627"/>
                  </a:lnTo>
                  <a:lnTo>
                    <a:pt x="1501" y="621"/>
                  </a:lnTo>
                  <a:lnTo>
                    <a:pt x="1513" y="617"/>
                  </a:lnTo>
                  <a:lnTo>
                    <a:pt x="1524" y="616"/>
                  </a:lnTo>
                  <a:lnTo>
                    <a:pt x="1534" y="616"/>
                  </a:lnTo>
                  <a:lnTo>
                    <a:pt x="1546" y="615"/>
                  </a:lnTo>
                  <a:lnTo>
                    <a:pt x="1548" y="613"/>
                  </a:lnTo>
                  <a:lnTo>
                    <a:pt x="1548" y="611"/>
                  </a:lnTo>
                  <a:lnTo>
                    <a:pt x="1546" y="609"/>
                  </a:lnTo>
                  <a:lnTo>
                    <a:pt x="1543" y="607"/>
                  </a:lnTo>
                  <a:lnTo>
                    <a:pt x="1538" y="604"/>
                  </a:lnTo>
                  <a:lnTo>
                    <a:pt x="1534" y="597"/>
                  </a:lnTo>
                  <a:lnTo>
                    <a:pt x="1532" y="591"/>
                  </a:lnTo>
                  <a:lnTo>
                    <a:pt x="1530" y="581"/>
                  </a:lnTo>
                  <a:lnTo>
                    <a:pt x="1529" y="573"/>
                  </a:lnTo>
                  <a:lnTo>
                    <a:pt x="1528" y="564"/>
                  </a:lnTo>
                  <a:lnTo>
                    <a:pt x="1525" y="559"/>
                  </a:lnTo>
                  <a:lnTo>
                    <a:pt x="1524" y="552"/>
                  </a:lnTo>
                  <a:lnTo>
                    <a:pt x="1526" y="547"/>
                  </a:lnTo>
                  <a:lnTo>
                    <a:pt x="1528" y="544"/>
                  </a:lnTo>
                  <a:lnTo>
                    <a:pt x="1528" y="541"/>
                  </a:lnTo>
                  <a:lnTo>
                    <a:pt x="1526" y="539"/>
                  </a:lnTo>
                  <a:lnTo>
                    <a:pt x="1522" y="536"/>
                  </a:lnTo>
                  <a:lnTo>
                    <a:pt x="1513" y="534"/>
                  </a:lnTo>
                  <a:lnTo>
                    <a:pt x="1516" y="525"/>
                  </a:lnTo>
                  <a:lnTo>
                    <a:pt x="1517" y="516"/>
                  </a:lnTo>
                  <a:lnTo>
                    <a:pt x="1514" y="515"/>
                  </a:lnTo>
                  <a:lnTo>
                    <a:pt x="1512" y="515"/>
                  </a:lnTo>
                  <a:lnTo>
                    <a:pt x="1509" y="515"/>
                  </a:lnTo>
                  <a:lnTo>
                    <a:pt x="1509" y="513"/>
                  </a:lnTo>
                  <a:lnTo>
                    <a:pt x="1509" y="512"/>
                  </a:lnTo>
                  <a:lnTo>
                    <a:pt x="1512" y="506"/>
                  </a:lnTo>
                  <a:lnTo>
                    <a:pt x="1513" y="500"/>
                  </a:lnTo>
                  <a:lnTo>
                    <a:pt x="1509" y="496"/>
                  </a:lnTo>
                  <a:lnTo>
                    <a:pt x="1502" y="490"/>
                  </a:lnTo>
                  <a:lnTo>
                    <a:pt x="1504" y="486"/>
                  </a:lnTo>
                  <a:lnTo>
                    <a:pt x="1505" y="480"/>
                  </a:lnTo>
                  <a:lnTo>
                    <a:pt x="1508" y="478"/>
                  </a:lnTo>
                  <a:lnTo>
                    <a:pt x="1508" y="474"/>
                  </a:lnTo>
                  <a:lnTo>
                    <a:pt x="1505" y="470"/>
                  </a:lnTo>
                  <a:lnTo>
                    <a:pt x="1504" y="463"/>
                  </a:lnTo>
                  <a:lnTo>
                    <a:pt x="1504" y="460"/>
                  </a:lnTo>
                  <a:lnTo>
                    <a:pt x="1508" y="456"/>
                  </a:lnTo>
                  <a:lnTo>
                    <a:pt x="1509" y="451"/>
                  </a:lnTo>
                  <a:lnTo>
                    <a:pt x="1509" y="448"/>
                  </a:lnTo>
                  <a:lnTo>
                    <a:pt x="1508" y="444"/>
                  </a:lnTo>
                  <a:lnTo>
                    <a:pt x="1505" y="440"/>
                  </a:lnTo>
                  <a:lnTo>
                    <a:pt x="1501" y="436"/>
                  </a:lnTo>
                  <a:lnTo>
                    <a:pt x="1505" y="430"/>
                  </a:lnTo>
                  <a:lnTo>
                    <a:pt x="1505" y="427"/>
                  </a:lnTo>
                  <a:lnTo>
                    <a:pt x="1504" y="424"/>
                  </a:lnTo>
                  <a:lnTo>
                    <a:pt x="1501" y="418"/>
                  </a:lnTo>
                  <a:lnTo>
                    <a:pt x="1502" y="411"/>
                  </a:lnTo>
                  <a:lnTo>
                    <a:pt x="1504" y="405"/>
                  </a:lnTo>
                  <a:lnTo>
                    <a:pt x="1500" y="398"/>
                  </a:lnTo>
                  <a:lnTo>
                    <a:pt x="1497" y="394"/>
                  </a:lnTo>
                  <a:lnTo>
                    <a:pt x="1498" y="391"/>
                  </a:lnTo>
                  <a:lnTo>
                    <a:pt x="1500" y="387"/>
                  </a:lnTo>
                  <a:lnTo>
                    <a:pt x="1500" y="383"/>
                  </a:lnTo>
                  <a:lnTo>
                    <a:pt x="1500" y="379"/>
                  </a:lnTo>
                  <a:lnTo>
                    <a:pt x="1493" y="378"/>
                  </a:lnTo>
                  <a:lnTo>
                    <a:pt x="1484" y="378"/>
                  </a:lnTo>
                  <a:lnTo>
                    <a:pt x="1482" y="378"/>
                  </a:lnTo>
                  <a:lnTo>
                    <a:pt x="1482" y="375"/>
                  </a:lnTo>
                  <a:lnTo>
                    <a:pt x="1484" y="374"/>
                  </a:lnTo>
                  <a:lnTo>
                    <a:pt x="1486" y="371"/>
                  </a:lnTo>
                  <a:lnTo>
                    <a:pt x="1488" y="370"/>
                  </a:lnTo>
                  <a:lnTo>
                    <a:pt x="1490" y="369"/>
                  </a:lnTo>
                  <a:lnTo>
                    <a:pt x="1493" y="370"/>
                  </a:lnTo>
                  <a:lnTo>
                    <a:pt x="1496" y="373"/>
                  </a:lnTo>
                  <a:lnTo>
                    <a:pt x="1497" y="373"/>
                  </a:lnTo>
                  <a:lnTo>
                    <a:pt x="1500" y="373"/>
                  </a:lnTo>
                  <a:lnTo>
                    <a:pt x="1502" y="371"/>
                  </a:lnTo>
                  <a:lnTo>
                    <a:pt x="1508" y="367"/>
                  </a:lnTo>
                  <a:lnTo>
                    <a:pt x="1510" y="362"/>
                  </a:lnTo>
                  <a:lnTo>
                    <a:pt x="1520" y="353"/>
                  </a:lnTo>
                  <a:lnTo>
                    <a:pt x="1526" y="345"/>
                  </a:lnTo>
                  <a:lnTo>
                    <a:pt x="1530" y="342"/>
                  </a:lnTo>
                  <a:lnTo>
                    <a:pt x="1533" y="341"/>
                  </a:lnTo>
                  <a:lnTo>
                    <a:pt x="1534" y="339"/>
                  </a:lnTo>
                  <a:lnTo>
                    <a:pt x="1536" y="339"/>
                  </a:lnTo>
                  <a:lnTo>
                    <a:pt x="1536" y="338"/>
                  </a:lnTo>
                  <a:lnTo>
                    <a:pt x="1536" y="335"/>
                  </a:lnTo>
                  <a:lnTo>
                    <a:pt x="1532" y="334"/>
                  </a:lnTo>
                  <a:lnTo>
                    <a:pt x="1525" y="333"/>
                  </a:lnTo>
                  <a:lnTo>
                    <a:pt x="1526" y="329"/>
                  </a:lnTo>
                  <a:lnTo>
                    <a:pt x="1526" y="325"/>
                  </a:lnTo>
                  <a:lnTo>
                    <a:pt x="1524" y="321"/>
                  </a:lnTo>
                  <a:lnTo>
                    <a:pt x="1520" y="317"/>
                  </a:lnTo>
                  <a:lnTo>
                    <a:pt x="1508" y="321"/>
                  </a:lnTo>
                  <a:lnTo>
                    <a:pt x="1496" y="325"/>
                  </a:lnTo>
                  <a:lnTo>
                    <a:pt x="1496" y="322"/>
                  </a:lnTo>
                  <a:lnTo>
                    <a:pt x="1496" y="318"/>
                  </a:lnTo>
                  <a:lnTo>
                    <a:pt x="1496" y="315"/>
                  </a:lnTo>
                  <a:lnTo>
                    <a:pt x="1493" y="313"/>
                  </a:lnTo>
                  <a:lnTo>
                    <a:pt x="1485" y="317"/>
                  </a:lnTo>
                  <a:lnTo>
                    <a:pt x="1478" y="323"/>
                  </a:lnTo>
                  <a:lnTo>
                    <a:pt x="1474" y="321"/>
                  </a:lnTo>
                  <a:lnTo>
                    <a:pt x="1469" y="318"/>
                  </a:lnTo>
                  <a:lnTo>
                    <a:pt x="1465" y="326"/>
                  </a:lnTo>
                  <a:lnTo>
                    <a:pt x="1460" y="329"/>
                  </a:lnTo>
                  <a:lnTo>
                    <a:pt x="1456" y="323"/>
                  </a:lnTo>
                  <a:lnTo>
                    <a:pt x="1451" y="314"/>
                  </a:lnTo>
                  <a:lnTo>
                    <a:pt x="1441" y="315"/>
                  </a:lnTo>
                  <a:lnTo>
                    <a:pt x="1433" y="317"/>
                  </a:lnTo>
                  <a:lnTo>
                    <a:pt x="1433" y="314"/>
                  </a:lnTo>
                  <a:lnTo>
                    <a:pt x="1432" y="311"/>
                  </a:lnTo>
                  <a:lnTo>
                    <a:pt x="1432" y="310"/>
                  </a:lnTo>
                  <a:lnTo>
                    <a:pt x="1429" y="310"/>
                  </a:lnTo>
                  <a:lnTo>
                    <a:pt x="1421" y="311"/>
                  </a:lnTo>
                  <a:lnTo>
                    <a:pt x="1414" y="311"/>
                  </a:lnTo>
                  <a:lnTo>
                    <a:pt x="1413" y="314"/>
                  </a:lnTo>
                  <a:lnTo>
                    <a:pt x="1412" y="315"/>
                  </a:lnTo>
                  <a:lnTo>
                    <a:pt x="1413" y="317"/>
                  </a:lnTo>
                  <a:lnTo>
                    <a:pt x="1414" y="318"/>
                  </a:lnTo>
                  <a:lnTo>
                    <a:pt x="1417" y="321"/>
                  </a:lnTo>
                  <a:lnTo>
                    <a:pt x="1420" y="323"/>
                  </a:lnTo>
                  <a:lnTo>
                    <a:pt x="1417" y="326"/>
                  </a:lnTo>
                  <a:lnTo>
                    <a:pt x="1413" y="326"/>
                  </a:lnTo>
                  <a:lnTo>
                    <a:pt x="1410" y="325"/>
                  </a:lnTo>
                  <a:lnTo>
                    <a:pt x="1408" y="326"/>
                  </a:lnTo>
                  <a:lnTo>
                    <a:pt x="1401" y="327"/>
                  </a:lnTo>
                  <a:lnTo>
                    <a:pt x="1400" y="327"/>
                  </a:lnTo>
                  <a:lnTo>
                    <a:pt x="1397" y="326"/>
                  </a:lnTo>
                  <a:lnTo>
                    <a:pt x="1393" y="325"/>
                  </a:lnTo>
                  <a:lnTo>
                    <a:pt x="1391" y="323"/>
                  </a:lnTo>
                  <a:lnTo>
                    <a:pt x="1389" y="325"/>
                  </a:lnTo>
                  <a:lnTo>
                    <a:pt x="1385" y="331"/>
                  </a:lnTo>
                  <a:lnTo>
                    <a:pt x="1380" y="345"/>
                  </a:lnTo>
                  <a:lnTo>
                    <a:pt x="1375" y="346"/>
                  </a:lnTo>
                  <a:lnTo>
                    <a:pt x="1365" y="347"/>
                  </a:lnTo>
                  <a:lnTo>
                    <a:pt x="1375" y="337"/>
                  </a:lnTo>
                  <a:lnTo>
                    <a:pt x="1380" y="327"/>
                  </a:lnTo>
                  <a:lnTo>
                    <a:pt x="1379" y="326"/>
                  </a:lnTo>
                  <a:lnTo>
                    <a:pt x="1376" y="327"/>
                  </a:lnTo>
                  <a:lnTo>
                    <a:pt x="1375" y="329"/>
                  </a:lnTo>
                  <a:lnTo>
                    <a:pt x="1369" y="330"/>
                  </a:lnTo>
                  <a:lnTo>
                    <a:pt x="1365" y="333"/>
                  </a:lnTo>
                  <a:lnTo>
                    <a:pt x="1364" y="333"/>
                  </a:lnTo>
                  <a:lnTo>
                    <a:pt x="1360" y="333"/>
                  </a:lnTo>
                  <a:lnTo>
                    <a:pt x="1359" y="330"/>
                  </a:lnTo>
                  <a:lnTo>
                    <a:pt x="1364" y="326"/>
                  </a:lnTo>
                  <a:lnTo>
                    <a:pt x="1369" y="323"/>
                  </a:lnTo>
                  <a:lnTo>
                    <a:pt x="1380" y="321"/>
                  </a:lnTo>
                  <a:lnTo>
                    <a:pt x="1391" y="318"/>
                  </a:lnTo>
                  <a:lnTo>
                    <a:pt x="1394" y="315"/>
                  </a:lnTo>
                  <a:lnTo>
                    <a:pt x="1397" y="310"/>
                  </a:lnTo>
                  <a:lnTo>
                    <a:pt x="1400" y="306"/>
                  </a:lnTo>
                  <a:lnTo>
                    <a:pt x="1401" y="299"/>
                  </a:lnTo>
                  <a:lnTo>
                    <a:pt x="1404" y="290"/>
                  </a:lnTo>
                  <a:lnTo>
                    <a:pt x="1405" y="281"/>
                  </a:lnTo>
                  <a:lnTo>
                    <a:pt x="1398" y="265"/>
                  </a:lnTo>
                  <a:lnTo>
                    <a:pt x="1393" y="250"/>
                  </a:lnTo>
                  <a:lnTo>
                    <a:pt x="1387" y="241"/>
                  </a:lnTo>
                  <a:lnTo>
                    <a:pt x="1383" y="234"/>
                  </a:lnTo>
                  <a:lnTo>
                    <a:pt x="1381" y="230"/>
                  </a:lnTo>
                  <a:lnTo>
                    <a:pt x="1379" y="228"/>
                  </a:lnTo>
                  <a:lnTo>
                    <a:pt x="1376" y="225"/>
                  </a:lnTo>
                  <a:lnTo>
                    <a:pt x="1372" y="225"/>
                  </a:lnTo>
                  <a:lnTo>
                    <a:pt x="1371" y="224"/>
                  </a:lnTo>
                  <a:lnTo>
                    <a:pt x="1368" y="225"/>
                  </a:lnTo>
                  <a:lnTo>
                    <a:pt x="1367" y="225"/>
                  </a:lnTo>
                  <a:lnTo>
                    <a:pt x="1365" y="226"/>
                  </a:lnTo>
                  <a:lnTo>
                    <a:pt x="1363" y="230"/>
                  </a:lnTo>
                  <a:lnTo>
                    <a:pt x="1359" y="234"/>
                  </a:lnTo>
                  <a:lnTo>
                    <a:pt x="1356" y="233"/>
                  </a:lnTo>
                  <a:lnTo>
                    <a:pt x="1353" y="231"/>
                  </a:lnTo>
                  <a:lnTo>
                    <a:pt x="1351" y="230"/>
                  </a:lnTo>
                  <a:lnTo>
                    <a:pt x="1349" y="228"/>
                  </a:lnTo>
                  <a:lnTo>
                    <a:pt x="1348" y="225"/>
                  </a:lnTo>
                  <a:lnTo>
                    <a:pt x="1347" y="219"/>
                  </a:lnTo>
                  <a:lnTo>
                    <a:pt x="1337" y="219"/>
                  </a:lnTo>
                  <a:lnTo>
                    <a:pt x="1333" y="219"/>
                  </a:lnTo>
                  <a:lnTo>
                    <a:pt x="1332" y="217"/>
                  </a:lnTo>
                  <a:lnTo>
                    <a:pt x="1332" y="214"/>
                  </a:lnTo>
                  <a:lnTo>
                    <a:pt x="1333" y="212"/>
                  </a:lnTo>
                  <a:lnTo>
                    <a:pt x="1335" y="210"/>
                  </a:lnTo>
                  <a:lnTo>
                    <a:pt x="1336" y="210"/>
                  </a:lnTo>
                  <a:lnTo>
                    <a:pt x="1337" y="210"/>
                  </a:lnTo>
                  <a:lnTo>
                    <a:pt x="1341" y="212"/>
                  </a:lnTo>
                  <a:lnTo>
                    <a:pt x="1344" y="212"/>
                  </a:lnTo>
                  <a:lnTo>
                    <a:pt x="1341" y="202"/>
                  </a:lnTo>
                  <a:lnTo>
                    <a:pt x="1337" y="194"/>
                  </a:lnTo>
                  <a:lnTo>
                    <a:pt x="1341" y="193"/>
                  </a:lnTo>
                  <a:lnTo>
                    <a:pt x="1345" y="194"/>
                  </a:lnTo>
                  <a:lnTo>
                    <a:pt x="1348" y="197"/>
                  </a:lnTo>
                  <a:lnTo>
                    <a:pt x="1352" y="201"/>
                  </a:lnTo>
                  <a:lnTo>
                    <a:pt x="1357" y="209"/>
                  </a:lnTo>
                  <a:lnTo>
                    <a:pt x="1361" y="212"/>
                  </a:lnTo>
                  <a:lnTo>
                    <a:pt x="1368" y="209"/>
                  </a:lnTo>
                  <a:lnTo>
                    <a:pt x="1372" y="208"/>
                  </a:lnTo>
                  <a:lnTo>
                    <a:pt x="1377" y="209"/>
                  </a:lnTo>
                  <a:lnTo>
                    <a:pt x="1383" y="212"/>
                  </a:lnTo>
                  <a:lnTo>
                    <a:pt x="1388" y="210"/>
                  </a:lnTo>
                  <a:lnTo>
                    <a:pt x="1392" y="206"/>
                  </a:lnTo>
                  <a:lnTo>
                    <a:pt x="1393" y="202"/>
                  </a:lnTo>
                  <a:lnTo>
                    <a:pt x="1394" y="198"/>
                  </a:lnTo>
                  <a:lnTo>
                    <a:pt x="1394" y="190"/>
                  </a:lnTo>
                  <a:lnTo>
                    <a:pt x="1394" y="181"/>
                  </a:lnTo>
                  <a:lnTo>
                    <a:pt x="1398" y="176"/>
                  </a:lnTo>
                  <a:lnTo>
                    <a:pt x="1401" y="173"/>
                  </a:lnTo>
                  <a:lnTo>
                    <a:pt x="1403" y="170"/>
                  </a:lnTo>
                  <a:lnTo>
                    <a:pt x="1404" y="168"/>
                  </a:lnTo>
                  <a:lnTo>
                    <a:pt x="1405" y="162"/>
                  </a:lnTo>
                  <a:lnTo>
                    <a:pt x="1408" y="157"/>
                  </a:lnTo>
                  <a:lnTo>
                    <a:pt x="1409" y="154"/>
                  </a:lnTo>
                  <a:lnTo>
                    <a:pt x="1410" y="154"/>
                  </a:lnTo>
                  <a:lnTo>
                    <a:pt x="1413" y="156"/>
                  </a:lnTo>
                  <a:lnTo>
                    <a:pt x="1416" y="157"/>
                  </a:lnTo>
                  <a:lnTo>
                    <a:pt x="1420" y="157"/>
                  </a:lnTo>
                  <a:lnTo>
                    <a:pt x="1424" y="156"/>
                  </a:lnTo>
                  <a:lnTo>
                    <a:pt x="1430" y="162"/>
                  </a:lnTo>
                  <a:lnTo>
                    <a:pt x="1436" y="168"/>
                  </a:lnTo>
                  <a:lnTo>
                    <a:pt x="1438" y="165"/>
                  </a:lnTo>
                  <a:lnTo>
                    <a:pt x="1441" y="161"/>
                  </a:lnTo>
                  <a:lnTo>
                    <a:pt x="1442" y="160"/>
                  </a:lnTo>
                  <a:lnTo>
                    <a:pt x="1445" y="158"/>
                  </a:lnTo>
                  <a:lnTo>
                    <a:pt x="1448" y="158"/>
                  </a:lnTo>
                  <a:lnTo>
                    <a:pt x="1451" y="158"/>
                  </a:lnTo>
                  <a:lnTo>
                    <a:pt x="1452" y="153"/>
                  </a:lnTo>
                  <a:lnTo>
                    <a:pt x="1454" y="148"/>
                  </a:lnTo>
                  <a:lnTo>
                    <a:pt x="1458" y="144"/>
                  </a:lnTo>
                  <a:lnTo>
                    <a:pt x="1464" y="140"/>
                  </a:lnTo>
                  <a:lnTo>
                    <a:pt x="1474" y="133"/>
                  </a:lnTo>
                  <a:lnTo>
                    <a:pt x="1485" y="128"/>
                  </a:lnTo>
                  <a:lnTo>
                    <a:pt x="1482" y="121"/>
                  </a:lnTo>
                  <a:lnTo>
                    <a:pt x="1478" y="113"/>
                  </a:lnTo>
                  <a:lnTo>
                    <a:pt x="1485" y="114"/>
                  </a:lnTo>
                  <a:lnTo>
                    <a:pt x="1493" y="114"/>
                  </a:lnTo>
                  <a:lnTo>
                    <a:pt x="1492" y="106"/>
                  </a:lnTo>
                  <a:lnTo>
                    <a:pt x="1489" y="100"/>
                  </a:lnTo>
                  <a:lnTo>
                    <a:pt x="1496" y="98"/>
                  </a:lnTo>
                  <a:lnTo>
                    <a:pt x="1498" y="96"/>
                  </a:lnTo>
                  <a:lnTo>
                    <a:pt x="1498" y="93"/>
                  </a:lnTo>
                  <a:lnTo>
                    <a:pt x="1496" y="90"/>
                  </a:lnTo>
                  <a:lnTo>
                    <a:pt x="1493" y="90"/>
                  </a:lnTo>
                  <a:lnTo>
                    <a:pt x="1489" y="89"/>
                  </a:lnTo>
                  <a:lnTo>
                    <a:pt x="1485" y="89"/>
                  </a:lnTo>
                  <a:lnTo>
                    <a:pt x="1481" y="90"/>
                  </a:lnTo>
                  <a:lnTo>
                    <a:pt x="1478" y="93"/>
                  </a:lnTo>
                  <a:lnTo>
                    <a:pt x="1474" y="97"/>
                  </a:lnTo>
                  <a:lnTo>
                    <a:pt x="1469" y="97"/>
                  </a:lnTo>
                  <a:lnTo>
                    <a:pt x="1467" y="96"/>
                  </a:lnTo>
                  <a:lnTo>
                    <a:pt x="1467" y="95"/>
                  </a:lnTo>
                  <a:lnTo>
                    <a:pt x="1467" y="93"/>
                  </a:lnTo>
                  <a:lnTo>
                    <a:pt x="1470" y="90"/>
                  </a:lnTo>
                  <a:lnTo>
                    <a:pt x="1476" y="88"/>
                  </a:lnTo>
                  <a:lnTo>
                    <a:pt x="1476" y="86"/>
                  </a:lnTo>
                  <a:lnTo>
                    <a:pt x="1474" y="84"/>
                  </a:lnTo>
                  <a:lnTo>
                    <a:pt x="1474" y="82"/>
                  </a:lnTo>
                  <a:lnTo>
                    <a:pt x="1470" y="82"/>
                  </a:lnTo>
                  <a:lnTo>
                    <a:pt x="1467" y="82"/>
                  </a:lnTo>
                  <a:lnTo>
                    <a:pt x="1461" y="82"/>
                  </a:lnTo>
                  <a:lnTo>
                    <a:pt x="1457" y="79"/>
                  </a:lnTo>
                  <a:lnTo>
                    <a:pt x="1452" y="73"/>
                  </a:lnTo>
                  <a:lnTo>
                    <a:pt x="1449" y="76"/>
                  </a:lnTo>
                  <a:lnTo>
                    <a:pt x="1444" y="80"/>
                  </a:lnTo>
                  <a:lnTo>
                    <a:pt x="1442" y="76"/>
                  </a:lnTo>
                  <a:lnTo>
                    <a:pt x="1441" y="73"/>
                  </a:lnTo>
                  <a:lnTo>
                    <a:pt x="1436" y="73"/>
                  </a:lnTo>
                  <a:lnTo>
                    <a:pt x="1433" y="75"/>
                  </a:lnTo>
                  <a:lnTo>
                    <a:pt x="1428" y="76"/>
                  </a:lnTo>
                  <a:lnTo>
                    <a:pt x="1420" y="75"/>
                  </a:lnTo>
                  <a:lnTo>
                    <a:pt x="1420" y="73"/>
                  </a:lnTo>
                  <a:lnTo>
                    <a:pt x="1420" y="70"/>
                  </a:lnTo>
                  <a:lnTo>
                    <a:pt x="1421" y="69"/>
                  </a:lnTo>
                  <a:lnTo>
                    <a:pt x="1424" y="68"/>
                  </a:lnTo>
                  <a:lnTo>
                    <a:pt x="1428" y="65"/>
                  </a:lnTo>
                  <a:lnTo>
                    <a:pt x="1433" y="63"/>
                  </a:lnTo>
                  <a:lnTo>
                    <a:pt x="1435" y="61"/>
                  </a:lnTo>
                  <a:lnTo>
                    <a:pt x="1435" y="59"/>
                  </a:lnTo>
                  <a:lnTo>
                    <a:pt x="1433" y="57"/>
                  </a:lnTo>
                  <a:lnTo>
                    <a:pt x="1433" y="54"/>
                  </a:lnTo>
                  <a:lnTo>
                    <a:pt x="1433" y="51"/>
                  </a:lnTo>
                  <a:lnTo>
                    <a:pt x="1436" y="49"/>
                  </a:lnTo>
                  <a:lnTo>
                    <a:pt x="1437" y="48"/>
                  </a:lnTo>
                  <a:lnTo>
                    <a:pt x="1436" y="45"/>
                  </a:lnTo>
                  <a:lnTo>
                    <a:pt x="1429" y="45"/>
                  </a:lnTo>
                  <a:lnTo>
                    <a:pt x="1420" y="45"/>
                  </a:lnTo>
                  <a:lnTo>
                    <a:pt x="1426" y="37"/>
                  </a:lnTo>
                  <a:lnTo>
                    <a:pt x="1433" y="31"/>
                  </a:lnTo>
                  <a:lnTo>
                    <a:pt x="1426" y="27"/>
                  </a:lnTo>
                  <a:lnTo>
                    <a:pt x="1419" y="24"/>
                  </a:lnTo>
                  <a:lnTo>
                    <a:pt x="1420" y="15"/>
                  </a:lnTo>
                  <a:lnTo>
                    <a:pt x="1421" y="9"/>
                  </a:lnTo>
                  <a:lnTo>
                    <a:pt x="1423" y="7"/>
                  </a:lnTo>
                  <a:lnTo>
                    <a:pt x="1421" y="4"/>
                  </a:lnTo>
                  <a:lnTo>
                    <a:pt x="1420" y="1"/>
                  </a:lnTo>
                  <a:lnTo>
                    <a:pt x="1417" y="0"/>
                  </a:lnTo>
                  <a:lnTo>
                    <a:pt x="1412" y="5"/>
                  </a:lnTo>
                  <a:lnTo>
                    <a:pt x="1401" y="17"/>
                  </a:lnTo>
                  <a:lnTo>
                    <a:pt x="1397" y="21"/>
                  </a:lnTo>
                  <a:lnTo>
                    <a:pt x="1391" y="23"/>
                  </a:lnTo>
                  <a:lnTo>
                    <a:pt x="1383" y="27"/>
                  </a:lnTo>
                  <a:lnTo>
                    <a:pt x="1375" y="31"/>
                  </a:lnTo>
                  <a:lnTo>
                    <a:pt x="1367" y="35"/>
                  </a:lnTo>
                  <a:lnTo>
                    <a:pt x="1357" y="36"/>
                  </a:lnTo>
                  <a:lnTo>
                    <a:pt x="1353" y="37"/>
                  </a:lnTo>
                  <a:lnTo>
                    <a:pt x="1351" y="40"/>
                  </a:lnTo>
                  <a:lnTo>
                    <a:pt x="1349" y="44"/>
                  </a:lnTo>
                  <a:lnTo>
                    <a:pt x="1348" y="48"/>
                  </a:lnTo>
                  <a:lnTo>
                    <a:pt x="1344" y="53"/>
                  </a:lnTo>
                  <a:lnTo>
                    <a:pt x="1343" y="57"/>
                  </a:lnTo>
                  <a:lnTo>
                    <a:pt x="1348" y="56"/>
                  </a:lnTo>
                  <a:lnTo>
                    <a:pt x="1353" y="54"/>
                  </a:lnTo>
                  <a:lnTo>
                    <a:pt x="1352" y="57"/>
                  </a:lnTo>
                  <a:lnTo>
                    <a:pt x="1349" y="61"/>
                  </a:lnTo>
                  <a:lnTo>
                    <a:pt x="1349" y="68"/>
                  </a:lnTo>
                  <a:lnTo>
                    <a:pt x="1348" y="73"/>
                  </a:lnTo>
                  <a:lnTo>
                    <a:pt x="1343" y="72"/>
                  </a:lnTo>
                  <a:lnTo>
                    <a:pt x="1337" y="70"/>
                  </a:lnTo>
                  <a:lnTo>
                    <a:pt x="1335" y="76"/>
                  </a:lnTo>
                  <a:lnTo>
                    <a:pt x="1333" y="82"/>
                  </a:lnTo>
                  <a:lnTo>
                    <a:pt x="1332" y="89"/>
                  </a:lnTo>
                  <a:lnTo>
                    <a:pt x="1332" y="90"/>
                  </a:lnTo>
                  <a:lnTo>
                    <a:pt x="1332" y="93"/>
                  </a:lnTo>
                  <a:lnTo>
                    <a:pt x="1332" y="96"/>
                  </a:lnTo>
                  <a:lnTo>
                    <a:pt x="1337" y="93"/>
                  </a:lnTo>
                  <a:lnTo>
                    <a:pt x="1345" y="90"/>
                  </a:lnTo>
                  <a:lnTo>
                    <a:pt x="1352" y="93"/>
                  </a:lnTo>
                  <a:lnTo>
                    <a:pt x="1359" y="96"/>
                  </a:lnTo>
                  <a:lnTo>
                    <a:pt x="1363" y="92"/>
                  </a:lnTo>
                  <a:lnTo>
                    <a:pt x="1367" y="90"/>
                  </a:lnTo>
                  <a:lnTo>
                    <a:pt x="1372" y="90"/>
                  </a:lnTo>
                  <a:lnTo>
                    <a:pt x="1375" y="93"/>
                  </a:lnTo>
                  <a:lnTo>
                    <a:pt x="1375" y="95"/>
                  </a:lnTo>
                  <a:lnTo>
                    <a:pt x="1367" y="97"/>
                  </a:lnTo>
                  <a:lnTo>
                    <a:pt x="1367" y="101"/>
                  </a:lnTo>
                  <a:lnTo>
                    <a:pt x="1365" y="109"/>
                  </a:lnTo>
                  <a:lnTo>
                    <a:pt x="1361" y="109"/>
                  </a:lnTo>
                  <a:lnTo>
                    <a:pt x="1357" y="109"/>
                  </a:lnTo>
                  <a:lnTo>
                    <a:pt x="1355" y="109"/>
                  </a:lnTo>
                  <a:lnTo>
                    <a:pt x="1351" y="111"/>
                  </a:lnTo>
                  <a:lnTo>
                    <a:pt x="1349" y="109"/>
                  </a:lnTo>
                  <a:lnTo>
                    <a:pt x="1347" y="105"/>
                  </a:lnTo>
                  <a:lnTo>
                    <a:pt x="1344" y="104"/>
                  </a:lnTo>
                  <a:lnTo>
                    <a:pt x="1339" y="104"/>
                  </a:lnTo>
                  <a:lnTo>
                    <a:pt x="1331" y="105"/>
                  </a:lnTo>
                  <a:lnTo>
                    <a:pt x="1325" y="105"/>
                  </a:lnTo>
                  <a:lnTo>
                    <a:pt x="1319" y="102"/>
                  </a:lnTo>
                  <a:lnTo>
                    <a:pt x="1312" y="96"/>
                  </a:lnTo>
                  <a:lnTo>
                    <a:pt x="1309" y="96"/>
                  </a:lnTo>
                  <a:lnTo>
                    <a:pt x="1308" y="98"/>
                  </a:lnTo>
                  <a:lnTo>
                    <a:pt x="1308" y="102"/>
                  </a:lnTo>
                  <a:lnTo>
                    <a:pt x="1308" y="105"/>
                  </a:lnTo>
                  <a:lnTo>
                    <a:pt x="1301" y="104"/>
                  </a:lnTo>
                  <a:lnTo>
                    <a:pt x="1285" y="101"/>
                  </a:lnTo>
                  <a:lnTo>
                    <a:pt x="1284" y="105"/>
                  </a:lnTo>
                  <a:lnTo>
                    <a:pt x="1284" y="109"/>
                  </a:lnTo>
                  <a:lnTo>
                    <a:pt x="1285" y="112"/>
                  </a:lnTo>
                  <a:lnTo>
                    <a:pt x="1287" y="112"/>
                  </a:lnTo>
                  <a:lnTo>
                    <a:pt x="1290" y="113"/>
                  </a:lnTo>
                  <a:lnTo>
                    <a:pt x="1292" y="112"/>
                  </a:lnTo>
                  <a:lnTo>
                    <a:pt x="1292" y="116"/>
                  </a:lnTo>
                  <a:lnTo>
                    <a:pt x="1292" y="117"/>
                  </a:lnTo>
                  <a:lnTo>
                    <a:pt x="1290" y="120"/>
                  </a:lnTo>
                  <a:lnTo>
                    <a:pt x="1288" y="121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8" y="125"/>
                  </a:lnTo>
                  <a:lnTo>
                    <a:pt x="1263" y="134"/>
                  </a:lnTo>
                  <a:lnTo>
                    <a:pt x="1261" y="128"/>
                  </a:lnTo>
                  <a:lnTo>
                    <a:pt x="1261" y="124"/>
                  </a:lnTo>
                  <a:lnTo>
                    <a:pt x="1253" y="128"/>
                  </a:lnTo>
                  <a:lnTo>
                    <a:pt x="1243" y="136"/>
                  </a:lnTo>
                  <a:lnTo>
                    <a:pt x="1233" y="145"/>
                  </a:lnTo>
                  <a:lnTo>
                    <a:pt x="1226" y="154"/>
                  </a:lnTo>
                  <a:lnTo>
                    <a:pt x="1220" y="156"/>
                  </a:lnTo>
                  <a:lnTo>
                    <a:pt x="1212" y="156"/>
                  </a:lnTo>
                  <a:lnTo>
                    <a:pt x="1207" y="157"/>
                  </a:lnTo>
                  <a:lnTo>
                    <a:pt x="1201" y="158"/>
                  </a:lnTo>
                  <a:lnTo>
                    <a:pt x="1195" y="164"/>
                  </a:lnTo>
                  <a:lnTo>
                    <a:pt x="1187" y="170"/>
                  </a:lnTo>
                  <a:lnTo>
                    <a:pt x="1168" y="181"/>
                  </a:lnTo>
                  <a:lnTo>
                    <a:pt x="1159" y="184"/>
                  </a:lnTo>
                  <a:lnTo>
                    <a:pt x="1160" y="182"/>
                  </a:lnTo>
                  <a:lnTo>
                    <a:pt x="1162" y="180"/>
                  </a:lnTo>
                  <a:lnTo>
                    <a:pt x="1162" y="178"/>
                  </a:lnTo>
                  <a:lnTo>
                    <a:pt x="1160" y="178"/>
                  </a:lnTo>
                  <a:lnTo>
                    <a:pt x="1152" y="182"/>
                  </a:lnTo>
                  <a:lnTo>
                    <a:pt x="1147" y="189"/>
                  </a:lnTo>
                  <a:lnTo>
                    <a:pt x="1143" y="194"/>
                  </a:lnTo>
                  <a:lnTo>
                    <a:pt x="1140" y="201"/>
                  </a:lnTo>
                  <a:lnTo>
                    <a:pt x="1136" y="201"/>
                  </a:lnTo>
                  <a:lnTo>
                    <a:pt x="1134" y="202"/>
                  </a:lnTo>
                  <a:lnTo>
                    <a:pt x="1131" y="203"/>
                  </a:lnTo>
                  <a:lnTo>
                    <a:pt x="1128" y="206"/>
                  </a:lnTo>
                  <a:lnTo>
                    <a:pt x="1123" y="210"/>
                  </a:lnTo>
                  <a:lnTo>
                    <a:pt x="1120" y="215"/>
                  </a:lnTo>
                  <a:lnTo>
                    <a:pt x="1114" y="219"/>
                  </a:lnTo>
                  <a:lnTo>
                    <a:pt x="1108" y="222"/>
                  </a:lnTo>
                  <a:lnTo>
                    <a:pt x="1104" y="225"/>
                  </a:lnTo>
                  <a:lnTo>
                    <a:pt x="1103" y="226"/>
                  </a:lnTo>
                  <a:lnTo>
                    <a:pt x="1102" y="233"/>
                  </a:lnTo>
                  <a:lnTo>
                    <a:pt x="1102" y="241"/>
                  </a:lnTo>
                  <a:lnTo>
                    <a:pt x="1098" y="244"/>
                  </a:lnTo>
                  <a:lnTo>
                    <a:pt x="1094" y="246"/>
                  </a:lnTo>
                  <a:lnTo>
                    <a:pt x="1090" y="249"/>
                  </a:lnTo>
                  <a:lnTo>
                    <a:pt x="1090" y="250"/>
                  </a:lnTo>
                  <a:lnTo>
                    <a:pt x="1090" y="258"/>
                  </a:lnTo>
                  <a:lnTo>
                    <a:pt x="1088" y="262"/>
                  </a:lnTo>
                  <a:lnTo>
                    <a:pt x="1086" y="263"/>
                  </a:lnTo>
                  <a:lnTo>
                    <a:pt x="1083" y="266"/>
                  </a:lnTo>
                  <a:lnTo>
                    <a:pt x="1087" y="271"/>
                  </a:lnTo>
                  <a:lnTo>
                    <a:pt x="1088" y="277"/>
                  </a:lnTo>
                  <a:lnTo>
                    <a:pt x="1084" y="279"/>
                  </a:lnTo>
                  <a:lnTo>
                    <a:pt x="1078" y="281"/>
                  </a:lnTo>
                  <a:lnTo>
                    <a:pt x="1071" y="283"/>
                  </a:lnTo>
                  <a:lnTo>
                    <a:pt x="1067" y="289"/>
                  </a:lnTo>
                  <a:lnTo>
                    <a:pt x="1065" y="294"/>
                  </a:lnTo>
                  <a:lnTo>
                    <a:pt x="1059" y="303"/>
                  </a:lnTo>
                  <a:lnTo>
                    <a:pt x="1054" y="306"/>
                  </a:lnTo>
                  <a:lnTo>
                    <a:pt x="1047" y="307"/>
                  </a:lnTo>
                  <a:lnTo>
                    <a:pt x="1046" y="309"/>
                  </a:lnTo>
                  <a:lnTo>
                    <a:pt x="1043" y="310"/>
                  </a:lnTo>
                  <a:lnTo>
                    <a:pt x="1042" y="311"/>
                  </a:lnTo>
                  <a:lnTo>
                    <a:pt x="1042" y="314"/>
                  </a:lnTo>
                  <a:lnTo>
                    <a:pt x="1042" y="317"/>
                  </a:lnTo>
                  <a:lnTo>
                    <a:pt x="1043" y="318"/>
                  </a:lnTo>
                  <a:lnTo>
                    <a:pt x="1045" y="319"/>
                  </a:lnTo>
                  <a:lnTo>
                    <a:pt x="1047" y="321"/>
                  </a:lnTo>
                  <a:lnTo>
                    <a:pt x="1052" y="322"/>
                  </a:lnTo>
                  <a:lnTo>
                    <a:pt x="1056" y="323"/>
                  </a:lnTo>
                  <a:lnTo>
                    <a:pt x="1059" y="330"/>
                  </a:lnTo>
                  <a:lnTo>
                    <a:pt x="1061" y="337"/>
                  </a:lnTo>
                  <a:lnTo>
                    <a:pt x="1071" y="335"/>
                  </a:lnTo>
                  <a:lnTo>
                    <a:pt x="1082" y="331"/>
                  </a:lnTo>
                  <a:lnTo>
                    <a:pt x="1084" y="333"/>
                  </a:lnTo>
                  <a:lnTo>
                    <a:pt x="1086" y="334"/>
                  </a:lnTo>
                  <a:lnTo>
                    <a:pt x="1088" y="334"/>
                  </a:lnTo>
                  <a:lnTo>
                    <a:pt x="1095" y="334"/>
                  </a:lnTo>
                  <a:lnTo>
                    <a:pt x="1098" y="337"/>
                  </a:lnTo>
                  <a:lnTo>
                    <a:pt x="1103" y="342"/>
                  </a:lnTo>
                  <a:lnTo>
                    <a:pt x="1106" y="345"/>
                  </a:lnTo>
                  <a:lnTo>
                    <a:pt x="1108" y="347"/>
                  </a:lnTo>
                  <a:lnTo>
                    <a:pt x="1111" y="348"/>
                  </a:lnTo>
                  <a:lnTo>
                    <a:pt x="1115" y="348"/>
                  </a:lnTo>
                  <a:lnTo>
                    <a:pt x="1115" y="351"/>
                  </a:lnTo>
                  <a:lnTo>
                    <a:pt x="1115" y="353"/>
                  </a:lnTo>
                  <a:lnTo>
                    <a:pt x="1115" y="354"/>
                  </a:lnTo>
                  <a:lnTo>
                    <a:pt x="1114" y="355"/>
                  </a:lnTo>
                  <a:lnTo>
                    <a:pt x="1110" y="357"/>
                  </a:lnTo>
                  <a:lnTo>
                    <a:pt x="1106" y="359"/>
                  </a:lnTo>
                  <a:lnTo>
                    <a:pt x="1102" y="364"/>
                  </a:lnTo>
                  <a:lnTo>
                    <a:pt x="1097" y="371"/>
                  </a:lnTo>
                  <a:lnTo>
                    <a:pt x="1094" y="370"/>
                  </a:lnTo>
                  <a:lnTo>
                    <a:pt x="1090" y="366"/>
                  </a:lnTo>
                  <a:lnTo>
                    <a:pt x="1088" y="364"/>
                  </a:lnTo>
                  <a:lnTo>
                    <a:pt x="1088" y="363"/>
                  </a:lnTo>
                  <a:lnTo>
                    <a:pt x="1087" y="363"/>
                  </a:lnTo>
                  <a:lnTo>
                    <a:pt x="1084" y="363"/>
                  </a:lnTo>
                  <a:lnTo>
                    <a:pt x="1077" y="369"/>
                  </a:lnTo>
                  <a:lnTo>
                    <a:pt x="1068" y="371"/>
                  </a:lnTo>
                  <a:lnTo>
                    <a:pt x="1065" y="377"/>
                  </a:lnTo>
                  <a:lnTo>
                    <a:pt x="1061" y="379"/>
                  </a:lnTo>
                  <a:lnTo>
                    <a:pt x="1055" y="377"/>
                  </a:lnTo>
                  <a:lnTo>
                    <a:pt x="1054" y="371"/>
                  </a:lnTo>
                  <a:lnTo>
                    <a:pt x="1049" y="373"/>
                  </a:lnTo>
                  <a:lnTo>
                    <a:pt x="1042" y="374"/>
                  </a:lnTo>
                  <a:lnTo>
                    <a:pt x="1038" y="373"/>
                  </a:lnTo>
                  <a:lnTo>
                    <a:pt x="1034" y="371"/>
                  </a:lnTo>
                  <a:lnTo>
                    <a:pt x="1033" y="380"/>
                  </a:lnTo>
                  <a:lnTo>
                    <a:pt x="1031" y="390"/>
                  </a:lnTo>
                  <a:lnTo>
                    <a:pt x="1030" y="398"/>
                  </a:lnTo>
                  <a:lnTo>
                    <a:pt x="1023" y="406"/>
                  </a:lnTo>
                  <a:lnTo>
                    <a:pt x="1018" y="415"/>
                  </a:lnTo>
                  <a:lnTo>
                    <a:pt x="1011" y="422"/>
                  </a:lnTo>
                  <a:lnTo>
                    <a:pt x="1007" y="426"/>
                  </a:lnTo>
                  <a:lnTo>
                    <a:pt x="1002" y="427"/>
                  </a:lnTo>
                  <a:lnTo>
                    <a:pt x="997" y="427"/>
                  </a:lnTo>
                  <a:lnTo>
                    <a:pt x="994" y="426"/>
                  </a:lnTo>
                  <a:lnTo>
                    <a:pt x="990" y="428"/>
                  </a:lnTo>
                  <a:lnTo>
                    <a:pt x="989" y="434"/>
                  </a:lnTo>
                  <a:lnTo>
                    <a:pt x="987" y="439"/>
                  </a:lnTo>
                  <a:lnTo>
                    <a:pt x="986" y="446"/>
                  </a:lnTo>
                  <a:lnTo>
                    <a:pt x="981" y="454"/>
                  </a:lnTo>
                  <a:lnTo>
                    <a:pt x="977" y="459"/>
                  </a:lnTo>
                  <a:lnTo>
                    <a:pt x="974" y="463"/>
                  </a:lnTo>
                  <a:lnTo>
                    <a:pt x="974" y="467"/>
                  </a:lnTo>
                  <a:lnTo>
                    <a:pt x="975" y="475"/>
                  </a:lnTo>
                  <a:lnTo>
                    <a:pt x="981" y="490"/>
                  </a:lnTo>
                  <a:lnTo>
                    <a:pt x="974" y="487"/>
                  </a:lnTo>
                  <a:lnTo>
                    <a:pt x="967" y="484"/>
                  </a:lnTo>
                  <a:lnTo>
                    <a:pt x="966" y="491"/>
                  </a:lnTo>
                  <a:lnTo>
                    <a:pt x="967" y="495"/>
                  </a:lnTo>
                  <a:lnTo>
                    <a:pt x="961" y="495"/>
                  </a:lnTo>
                  <a:lnTo>
                    <a:pt x="954" y="495"/>
                  </a:lnTo>
                  <a:lnTo>
                    <a:pt x="950" y="495"/>
                  </a:lnTo>
                  <a:lnTo>
                    <a:pt x="942" y="500"/>
                  </a:lnTo>
                  <a:lnTo>
                    <a:pt x="937" y="500"/>
                  </a:lnTo>
                  <a:lnTo>
                    <a:pt x="932" y="499"/>
                  </a:lnTo>
                  <a:lnTo>
                    <a:pt x="930" y="497"/>
                  </a:lnTo>
                  <a:lnTo>
                    <a:pt x="927" y="495"/>
                  </a:lnTo>
                  <a:lnTo>
                    <a:pt x="923" y="494"/>
                  </a:lnTo>
                  <a:lnTo>
                    <a:pt x="922" y="491"/>
                  </a:lnTo>
                  <a:lnTo>
                    <a:pt x="921" y="483"/>
                  </a:lnTo>
                  <a:lnTo>
                    <a:pt x="917" y="478"/>
                  </a:lnTo>
                  <a:lnTo>
                    <a:pt x="911" y="475"/>
                  </a:lnTo>
                  <a:lnTo>
                    <a:pt x="906" y="472"/>
                  </a:lnTo>
                  <a:lnTo>
                    <a:pt x="895" y="472"/>
                  </a:lnTo>
                  <a:lnTo>
                    <a:pt x="886" y="472"/>
                  </a:lnTo>
                  <a:lnTo>
                    <a:pt x="874" y="476"/>
                  </a:lnTo>
                  <a:lnTo>
                    <a:pt x="862" y="479"/>
                  </a:lnTo>
                  <a:lnTo>
                    <a:pt x="854" y="480"/>
                  </a:lnTo>
                  <a:lnTo>
                    <a:pt x="852" y="484"/>
                  </a:lnTo>
                  <a:lnTo>
                    <a:pt x="848" y="488"/>
                  </a:lnTo>
                  <a:lnTo>
                    <a:pt x="848" y="494"/>
                  </a:lnTo>
                  <a:lnTo>
                    <a:pt x="842" y="496"/>
                  </a:lnTo>
                  <a:lnTo>
                    <a:pt x="833" y="503"/>
                  </a:lnTo>
                  <a:lnTo>
                    <a:pt x="829" y="508"/>
                  </a:lnTo>
                  <a:lnTo>
                    <a:pt x="822" y="516"/>
                  </a:lnTo>
                  <a:lnTo>
                    <a:pt x="818" y="528"/>
                  </a:lnTo>
                  <a:lnTo>
                    <a:pt x="813" y="544"/>
                  </a:lnTo>
                  <a:lnTo>
                    <a:pt x="809" y="547"/>
                  </a:lnTo>
                  <a:lnTo>
                    <a:pt x="805" y="551"/>
                  </a:lnTo>
                  <a:lnTo>
                    <a:pt x="801" y="555"/>
                  </a:lnTo>
                  <a:lnTo>
                    <a:pt x="798" y="560"/>
                  </a:lnTo>
                  <a:lnTo>
                    <a:pt x="796" y="563"/>
                  </a:lnTo>
                  <a:lnTo>
                    <a:pt x="793" y="567"/>
                  </a:lnTo>
                  <a:lnTo>
                    <a:pt x="788" y="569"/>
                  </a:lnTo>
                  <a:lnTo>
                    <a:pt x="782" y="569"/>
                  </a:lnTo>
                  <a:lnTo>
                    <a:pt x="784" y="565"/>
                  </a:lnTo>
                  <a:lnTo>
                    <a:pt x="785" y="563"/>
                  </a:lnTo>
                  <a:lnTo>
                    <a:pt x="776" y="561"/>
                  </a:lnTo>
                  <a:lnTo>
                    <a:pt x="770" y="559"/>
                  </a:lnTo>
                  <a:lnTo>
                    <a:pt x="766" y="560"/>
                  </a:lnTo>
                  <a:lnTo>
                    <a:pt x="764" y="561"/>
                  </a:lnTo>
                  <a:lnTo>
                    <a:pt x="761" y="559"/>
                  </a:lnTo>
                  <a:lnTo>
                    <a:pt x="757" y="559"/>
                  </a:lnTo>
                  <a:lnTo>
                    <a:pt x="755" y="559"/>
                  </a:lnTo>
                  <a:lnTo>
                    <a:pt x="753" y="560"/>
                  </a:lnTo>
                  <a:lnTo>
                    <a:pt x="749" y="561"/>
                  </a:lnTo>
                  <a:lnTo>
                    <a:pt x="745" y="569"/>
                  </a:lnTo>
                  <a:lnTo>
                    <a:pt x="742" y="564"/>
                  </a:lnTo>
                  <a:lnTo>
                    <a:pt x="740" y="563"/>
                  </a:lnTo>
                  <a:lnTo>
                    <a:pt x="739" y="564"/>
                  </a:lnTo>
                  <a:lnTo>
                    <a:pt x="734" y="567"/>
                  </a:lnTo>
                  <a:lnTo>
                    <a:pt x="721" y="571"/>
                  </a:lnTo>
                  <a:lnTo>
                    <a:pt x="712" y="572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8" y="571"/>
                  </a:lnTo>
                  <a:lnTo>
                    <a:pt x="709" y="565"/>
                  </a:lnTo>
                  <a:lnTo>
                    <a:pt x="712" y="563"/>
                  </a:lnTo>
                  <a:lnTo>
                    <a:pt x="716" y="561"/>
                  </a:lnTo>
                  <a:lnTo>
                    <a:pt x="720" y="561"/>
                  </a:lnTo>
                  <a:lnTo>
                    <a:pt x="720" y="560"/>
                  </a:lnTo>
                  <a:lnTo>
                    <a:pt x="721" y="559"/>
                  </a:lnTo>
                  <a:lnTo>
                    <a:pt x="721" y="556"/>
                  </a:lnTo>
                  <a:lnTo>
                    <a:pt x="723" y="553"/>
                  </a:lnTo>
                  <a:lnTo>
                    <a:pt x="720" y="548"/>
                  </a:lnTo>
                  <a:lnTo>
                    <a:pt x="714" y="547"/>
                  </a:lnTo>
                  <a:lnTo>
                    <a:pt x="708" y="547"/>
                  </a:lnTo>
                  <a:lnTo>
                    <a:pt x="701" y="548"/>
                  </a:lnTo>
                  <a:lnTo>
                    <a:pt x="688" y="552"/>
                  </a:lnTo>
                  <a:lnTo>
                    <a:pt x="676" y="557"/>
                  </a:lnTo>
                  <a:lnTo>
                    <a:pt x="671" y="560"/>
                  </a:lnTo>
                  <a:lnTo>
                    <a:pt x="666" y="561"/>
                  </a:lnTo>
                  <a:lnTo>
                    <a:pt x="665" y="565"/>
                  </a:lnTo>
                  <a:lnTo>
                    <a:pt x="665" y="571"/>
                  </a:lnTo>
                  <a:lnTo>
                    <a:pt x="666" y="583"/>
                  </a:lnTo>
                  <a:lnTo>
                    <a:pt x="669" y="596"/>
                  </a:lnTo>
                  <a:lnTo>
                    <a:pt x="669" y="607"/>
                  </a:lnTo>
                  <a:lnTo>
                    <a:pt x="668" y="612"/>
                  </a:lnTo>
                  <a:lnTo>
                    <a:pt x="665" y="615"/>
                  </a:lnTo>
                  <a:lnTo>
                    <a:pt x="664" y="617"/>
                  </a:lnTo>
                  <a:lnTo>
                    <a:pt x="663" y="621"/>
                  </a:lnTo>
                  <a:lnTo>
                    <a:pt x="661" y="624"/>
                  </a:lnTo>
                  <a:lnTo>
                    <a:pt x="657" y="625"/>
                  </a:lnTo>
                  <a:lnTo>
                    <a:pt x="655" y="625"/>
                  </a:lnTo>
                  <a:lnTo>
                    <a:pt x="652" y="617"/>
                  </a:lnTo>
                  <a:lnTo>
                    <a:pt x="648" y="613"/>
                  </a:lnTo>
                  <a:lnTo>
                    <a:pt x="653" y="607"/>
                  </a:lnTo>
                  <a:lnTo>
                    <a:pt x="655" y="604"/>
                  </a:lnTo>
                  <a:lnTo>
                    <a:pt x="655" y="600"/>
                  </a:lnTo>
                  <a:lnTo>
                    <a:pt x="651" y="596"/>
                  </a:lnTo>
                  <a:lnTo>
                    <a:pt x="653" y="595"/>
                  </a:lnTo>
                  <a:lnTo>
                    <a:pt x="653" y="593"/>
                  </a:lnTo>
                  <a:lnTo>
                    <a:pt x="655" y="593"/>
                  </a:lnTo>
                  <a:lnTo>
                    <a:pt x="656" y="595"/>
                  </a:lnTo>
                  <a:lnTo>
                    <a:pt x="657" y="597"/>
                  </a:lnTo>
                  <a:lnTo>
                    <a:pt x="661" y="599"/>
                  </a:lnTo>
                  <a:lnTo>
                    <a:pt x="661" y="591"/>
                  </a:lnTo>
                  <a:lnTo>
                    <a:pt x="661" y="581"/>
                  </a:lnTo>
                  <a:lnTo>
                    <a:pt x="660" y="581"/>
                  </a:lnTo>
                  <a:lnTo>
                    <a:pt x="656" y="581"/>
                  </a:lnTo>
                  <a:lnTo>
                    <a:pt x="653" y="583"/>
                  </a:lnTo>
                  <a:lnTo>
                    <a:pt x="652" y="585"/>
                  </a:lnTo>
                  <a:lnTo>
                    <a:pt x="645" y="591"/>
                  </a:lnTo>
                  <a:lnTo>
                    <a:pt x="643" y="595"/>
                  </a:lnTo>
                  <a:lnTo>
                    <a:pt x="640" y="600"/>
                  </a:lnTo>
                  <a:lnTo>
                    <a:pt x="636" y="605"/>
                  </a:lnTo>
                  <a:lnTo>
                    <a:pt x="633" y="607"/>
                  </a:lnTo>
                  <a:lnTo>
                    <a:pt x="632" y="607"/>
                  </a:lnTo>
                  <a:lnTo>
                    <a:pt x="629" y="607"/>
                  </a:lnTo>
                  <a:lnTo>
                    <a:pt x="627" y="604"/>
                  </a:lnTo>
                  <a:lnTo>
                    <a:pt x="628" y="599"/>
                  </a:lnTo>
                  <a:lnTo>
                    <a:pt x="629" y="593"/>
                  </a:lnTo>
                  <a:lnTo>
                    <a:pt x="644" y="583"/>
                  </a:lnTo>
                  <a:lnTo>
                    <a:pt x="653" y="573"/>
                  </a:lnTo>
                  <a:lnTo>
                    <a:pt x="653" y="572"/>
                  </a:lnTo>
                  <a:lnTo>
                    <a:pt x="651" y="573"/>
                  </a:lnTo>
                  <a:lnTo>
                    <a:pt x="647" y="573"/>
                  </a:lnTo>
                  <a:lnTo>
                    <a:pt x="643" y="576"/>
                  </a:lnTo>
                  <a:lnTo>
                    <a:pt x="631" y="581"/>
                  </a:lnTo>
                  <a:lnTo>
                    <a:pt x="615" y="587"/>
                  </a:lnTo>
                  <a:lnTo>
                    <a:pt x="599" y="595"/>
                  </a:lnTo>
                  <a:lnTo>
                    <a:pt x="580" y="607"/>
                  </a:lnTo>
                  <a:lnTo>
                    <a:pt x="563" y="608"/>
                  </a:lnTo>
                  <a:lnTo>
                    <a:pt x="552" y="611"/>
                  </a:lnTo>
                  <a:lnTo>
                    <a:pt x="562" y="617"/>
                  </a:lnTo>
                  <a:lnTo>
                    <a:pt x="567" y="627"/>
                  </a:lnTo>
                  <a:lnTo>
                    <a:pt x="564" y="631"/>
                  </a:lnTo>
                  <a:lnTo>
                    <a:pt x="562" y="633"/>
                  </a:lnTo>
                  <a:lnTo>
                    <a:pt x="555" y="637"/>
                  </a:lnTo>
                  <a:lnTo>
                    <a:pt x="552" y="640"/>
                  </a:lnTo>
                  <a:lnTo>
                    <a:pt x="552" y="645"/>
                  </a:lnTo>
                  <a:lnTo>
                    <a:pt x="552" y="651"/>
                  </a:lnTo>
                  <a:lnTo>
                    <a:pt x="551" y="653"/>
                  </a:lnTo>
                  <a:lnTo>
                    <a:pt x="549" y="657"/>
                  </a:lnTo>
                  <a:lnTo>
                    <a:pt x="549" y="661"/>
                  </a:lnTo>
                  <a:lnTo>
                    <a:pt x="552" y="663"/>
                  </a:lnTo>
                  <a:lnTo>
                    <a:pt x="560" y="657"/>
                  </a:lnTo>
                  <a:lnTo>
                    <a:pt x="568" y="652"/>
                  </a:lnTo>
                  <a:lnTo>
                    <a:pt x="568" y="663"/>
                  </a:lnTo>
                  <a:lnTo>
                    <a:pt x="567" y="672"/>
                  </a:lnTo>
                  <a:lnTo>
                    <a:pt x="574" y="677"/>
                  </a:lnTo>
                  <a:lnTo>
                    <a:pt x="580" y="684"/>
                  </a:lnTo>
                  <a:lnTo>
                    <a:pt x="583" y="688"/>
                  </a:lnTo>
                  <a:lnTo>
                    <a:pt x="584" y="692"/>
                  </a:lnTo>
                  <a:lnTo>
                    <a:pt x="584" y="696"/>
                  </a:lnTo>
                  <a:lnTo>
                    <a:pt x="583" y="697"/>
                  </a:lnTo>
                  <a:lnTo>
                    <a:pt x="580" y="699"/>
                  </a:lnTo>
                  <a:lnTo>
                    <a:pt x="579" y="699"/>
                  </a:lnTo>
                  <a:lnTo>
                    <a:pt x="577" y="697"/>
                  </a:lnTo>
                  <a:lnTo>
                    <a:pt x="576" y="697"/>
                  </a:lnTo>
                  <a:lnTo>
                    <a:pt x="575" y="696"/>
                  </a:lnTo>
                  <a:lnTo>
                    <a:pt x="572" y="694"/>
                  </a:lnTo>
                  <a:lnTo>
                    <a:pt x="562" y="696"/>
                  </a:lnTo>
                  <a:lnTo>
                    <a:pt x="558" y="697"/>
                  </a:lnTo>
                  <a:lnTo>
                    <a:pt x="556" y="700"/>
                  </a:lnTo>
                  <a:lnTo>
                    <a:pt x="558" y="712"/>
                  </a:lnTo>
                  <a:lnTo>
                    <a:pt x="562" y="716"/>
                  </a:lnTo>
                  <a:lnTo>
                    <a:pt x="562" y="718"/>
                  </a:lnTo>
                  <a:lnTo>
                    <a:pt x="563" y="718"/>
                  </a:lnTo>
                  <a:lnTo>
                    <a:pt x="565" y="717"/>
                  </a:lnTo>
                  <a:lnTo>
                    <a:pt x="568" y="715"/>
                  </a:lnTo>
                  <a:lnTo>
                    <a:pt x="571" y="715"/>
                  </a:lnTo>
                  <a:lnTo>
                    <a:pt x="571" y="718"/>
                  </a:lnTo>
                  <a:lnTo>
                    <a:pt x="569" y="722"/>
                  </a:lnTo>
                  <a:lnTo>
                    <a:pt x="565" y="725"/>
                  </a:lnTo>
                  <a:lnTo>
                    <a:pt x="562" y="728"/>
                  </a:lnTo>
                  <a:lnTo>
                    <a:pt x="549" y="724"/>
                  </a:lnTo>
                  <a:lnTo>
                    <a:pt x="536" y="722"/>
                  </a:lnTo>
                  <a:lnTo>
                    <a:pt x="532" y="720"/>
                  </a:lnTo>
                  <a:lnTo>
                    <a:pt x="530" y="718"/>
                  </a:lnTo>
                  <a:lnTo>
                    <a:pt x="527" y="717"/>
                  </a:lnTo>
                  <a:lnTo>
                    <a:pt x="523" y="717"/>
                  </a:lnTo>
                  <a:lnTo>
                    <a:pt x="519" y="718"/>
                  </a:lnTo>
                  <a:lnTo>
                    <a:pt x="516" y="720"/>
                  </a:lnTo>
                  <a:lnTo>
                    <a:pt x="512" y="724"/>
                  </a:lnTo>
                  <a:lnTo>
                    <a:pt x="508" y="728"/>
                  </a:lnTo>
                  <a:lnTo>
                    <a:pt x="505" y="738"/>
                  </a:lnTo>
                  <a:lnTo>
                    <a:pt x="505" y="746"/>
                  </a:lnTo>
                  <a:lnTo>
                    <a:pt x="499" y="749"/>
                  </a:lnTo>
                  <a:lnTo>
                    <a:pt x="494" y="750"/>
                  </a:lnTo>
                  <a:lnTo>
                    <a:pt x="486" y="750"/>
                  </a:lnTo>
                  <a:lnTo>
                    <a:pt x="479" y="750"/>
                  </a:lnTo>
                  <a:lnTo>
                    <a:pt x="467" y="741"/>
                  </a:lnTo>
                  <a:lnTo>
                    <a:pt x="460" y="736"/>
                  </a:lnTo>
                  <a:lnTo>
                    <a:pt x="458" y="737"/>
                  </a:lnTo>
                  <a:lnTo>
                    <a:pt x="456" y="738"/>
                  </a:lnTo>
                  <a:lnTo>
                    <a:pt x="455" y="740"/>
                  </a:lnTo>
                  <a:lnTo>
                    <a:pt x="455" y="742"/>
                  </a:lnTo>
                  <a:lnTo>
                    <a:pt x="456" y="749"/>
                  </a:lnTo>
                  <a:lnTo>
                    <a:pt x="458" y="756"/>
                  </a:lnTo>
                  <a:lnTo>
                    <a:pt x="463" y="766"/>
                  </a:lnTo>
                  <a:lnTo>
                    <a:pt x="464" y="777"/>
                  </a:lnTo>
                  <a:lnTo>
                    <a:pt x="466" y="794"/>
                  </a:lnTo>
                  <a:lnTo>
                    <a:pt x="468" y="813"/>
                  </a:lnTo>
                  <a:lnTo>
                    <a:pt x="460" y="807"/>
                  </a:lnTo>
                  <a:lnTo>
                    <a:pt x="452" y="804"/>
                  </a:lnTo>
                  <a:lnTo>
                    <a:pt x="452" y="807"/>
                  </a:lnTo>
                  <a:lnTo>
                    <a:pt x="450" y="810"/>
                  </a:lnTo>
                  <a:lnTo>
                    <a:pt x="436" y="804"/>
                  </a:lnTo>
                  <a:lnTo>
                    <a:pt x="422" y="797"/>
                  </a:lnTo>
                  <a:lnTo>
                    <a:pt x="418" y="794"/>
                  </a:lnTo>
                  <a:lnTo>
                    <a:pt x="413" y="790"/>
                  </a:lnTo>
                  <a:lnTo>
                    <a:pt x="408" y="789"/>
                  </a:lnTo>
                  <a:lnTo>
                    <a:pt x="407" y="784"/>
                  </a:lnTo>
                  <a:lnTo>
                    <a:pt x="407" y="777"/>
                  </a:lnTo>
                  <a:lnTo>
                    <a:pt x="408" y="766"/>
                  </a:lnTo>
                  <a:lnTo>
                    <a:pt x="404" y="764"/>
                  </a:lnTo>
                  <a:lnTo>
                    <a:pt x="398" y="762"/>
                  </a:lnTo>
                  <a:lnTo>
                    <a:pt x="394" y="761"/>
                  </a:lnTo>
                  <a:lnTo>
                    <a:pt x="390" y="762"/>
                  </a:lnTo>
                  <a:lnTo>
                    <a:pt x="391" y="764"/>
                  </a:lnTo>
                  <a:lnTo>
                    <a:pt x="394" y="765"/>
                  </a:lnTo>
                  <a:lnTo>
                    <a:pt x="395" y="766"/>
                  </a:lnTo>
                  <a:lnTo>
                    <a:pt x="395" y="770"/>
                  </a:lnTo>
                  <a:lnTo>
                    <a:pt x="395" y="772"/>
                  </a:lnTo>
                  <a:lnTo>
                    <a:pt x="394" y="773"/>
                  </a:lnTo>
                  <a:lnTo>
                    <a:pt x="388" y="772"/>
                  </a:lnTo>
                  <a:lnTo>
                    <a:pt x="386" y="772"/>
                  </a:lnTo>
                  <a:lnTo>
                    <a:pt x="384" y="769"/>
                  </a:lnTo>
                  <a:lnTo>
                    <a:pt x="382" y="765"/>
                  </a:lnTo>
                  <a:lnTo>
                    <a:pt x="381" y="761"/>
                  </a:lnTo>
                  <a:lnTo>
                    <a:pt x="381" y="757"/>
                  </a:lnTo>
                  <a:lnTo>
                    <a:pt x="386" y="756"/>
                  </a:lnTo>
                  <a:lnTo>
                    <a:pt x="391" y="754"/>
                  </a:lnTo>
                  <a:lnTo>
                    <a:pt x="394" y="753"/>
                  </a:lnTo>
                  <a:lnTo>
                    <a:pt x="395" y="752"/>
                  </a:lnTo>
                  <a:lnTo>
                    <a:pt x="397" y="749"/>
                  </a:lnTo>
                  <a:lnTo>
                    <a:pt x="397" y="745"/>
                  </a:lnTo>
                  <a:lnTo>
                    <a:pt x="391" y="738"/>
                  </a:lnTo>
                  <a:lnTo>
                    <a:pt x="387" y="737"/>
                  </a:lnTo>
                  <a:lnTo>
                    <a:pt x="383" y="736"/>
                  </a:lnTo>
                  <a:lnTo>
                    <a:pt x="378" y="737"/>
                  </a:lnTo>
                  <a:lnTo>
                    <a:pt x="376" y="733"/>
                  </a:lnTo>
                  <a:lnTo>
                    <a:pt x="376" y="732"/>
                  </a:lnTo>
                  <a:lnTo>
                    <a:pt x="376" y="730"/>
                  </a:lnTo>
                  <a:lnTo>
                    <a:pt x="378" y="730"/>
                  </a:lnTo>
                  <a:lnTo>
                    <a:pt x="382" y="729"/>
                  </a:lnTo>
                  <a:lnTo>
                    <a:pt x="383" y="725"/>
                  </a:lnTo>
                  <a:lnTo>
                    <a:pt x="378" y="716"/>
                  </a:lnTo>
                  <a:lnTo>
                    <a:pt x="372" y="708"/>
                  </a:lnTo>
                  <a:lnTo>
                    <a:pt x="366" y="704"/>
                  </a:lnTo>
                  <a:lnTo>
                    <a:pt x="356" y="697"/>
                  </a:lnTo>
                  <a:lnTo>
                    <a:pt x="351" y="693"/>
                  </a:lnTo>
                  <a:lnTo>
                    <a:pt x="344" y="689"/>
                  </a:lnTo>
                  <a:lnTo>
                    <a:pt x="342" y="688"/>
                  </a:lnTo>
                  <a:lnTo>
                    <a:pt x="338" y="686"/>
                  </a:lnTo>
                  <a:lnTo>
                    <a:pt x="335" y="686"/>
                  </a:lnTo>
                  <a:lnTo>
                    <a:pt x="333" y="688"/>
                  </a:lnTo>
                  <a:lnTo>
                    <a:pt x="329" y="696"/>
                  </a:lnTo>
                  <a:lnTo>
                    <a:pt x="326" y="704"/>
                  </a:lnTo>
                  <a:lnTo>
                    <a:pt x="322" y="704"/>
                  </a:lnTo>
                  <a:lnTo>
                    <a:pt x="319" y="704"/>
                  </a:lnTo>
                  <a:lnTo>
                    <a:pt x="317" y="704"/>
                  </a:lnTo>
                  <a:lnTo>
                    <a:pt x="314" y="705"/>
                  </a:lnTo>
                  <a:lnTo>
                    <a:pt x="310" y="704"/>
                  </a:lnTo>
                  <a:lnTo>
                    <a:pt x="306" y="705"/>
                  </a:lnTo>
                  <a:lnTo>
                    <a:pt x="303" y="705"/>
                  </a:lnTo>
                  <a:lnTo>
                    <a:pt x="301" y="705"/>
                  </a:lnTo>
                  <a:lnTo>
                    <a:pt x="294" y="700"/>
                  </a:lnTo>
                  <a:lnTo>
                    <a:pt x="287" y="697"/>
                  </a:lnTo>
                  <a:lnTo>
                    <a:pt x="285" y="697"/>
                  </a:lnTo>
                  <a:lnTo>
                    <a:pt x="283" y="699"/>
                  </a:lnTo>
                  <a:lnTo>
                    <a:pt x="281" y="702"/>
                  </a:lnTo>
                  <a:lnTo>
                    <a:pt x="278" y="705"/>
                  </a:lnTo>
                  <a:lnTo>
                    <a:pt x="273" y="706"/>
                  </a:lnTo>
                  <a:lnTo>
                    <a:pt x="270" y="709"/>
                  </a:lnTo>
                  <a:lnTo>
                    <a:pt x="269" y="710"/>
                  </a:lnTo>
                  <a:lnTo>
                    <a:pt x="269" y="713"/>
                  </a:lnTo>
                  <a:lnTo>
                    <a:pt x="270" y="717"/>
                  </a:lnTo>
                  <a:lnTo>
                    <a:pt x="275" y="722"/>
                  </a:lnTo>
                  <a:lnTo>
                    <a:pt x="274" y="726"/>
                  </a:lnTo>
                  <a:lnTo>
                    <a:pt x="275" y="730"/>
                  </a:lnTo>
                  <a:lnTo>
                    <a:pt x="278" y="732"/>
                  </a:lnTo>
                  <a:lnTo>
                    <a:pt x="281" y="736"/>
                  </a:lnTo>
                  <a:lnTo>
                    <a:pt x="283" y="738"/>
                  </a:lnTo>
                  <a:lnTo>
                    <a:pt x="283" y="745"/>
                  </a:lnTo>
                  <a:lnTo>
                    <a:pt x="275" y="749"/>
                  </a:lnTo>
                  <a:lnTo>
                    <a:pt x="259" y="756"/>
                  </a:lnTo>
                  <a:lnTo>
                    <a:pt x="247" y="762"/>
                  </a:lnTo>
                  <a:lnTo>
                    <a:pt x="238" y="765"/>
                  </a:lnTo>
                  <a:lnTo>
                    <a:pt x="234" y="764"/>
                  </a:lnTo>
                  <a:lnTo>
                    <a:pt x="226" y="764"/>
                  </a:lnTo>
                  <a:lnTo>
                    <a:pt x="217" y="762"/>
                  </a:lnTo>
                  <a:lnTo>
                    <a:pt x="207" y="762"/>
                  </a:lnTo>
                  <a:lnTo>
                    <a:pt x="202" y="761"/>
                  </a:lnTo>
                  <a:lnTo>
                    <a:pt x="197" y="760"/>
                  </a:lnTo>
                  <a:lnTo>
                    <a:pt x="194" y="757"/>
                  </a:lnTo>
                  <a:lnTo>
                    <a:pt x="193" y="756"/>
                  </a:lnTo>
                  <a:lnTo>
                    <a:pt x="193" y="753"/>
                  </a:lnTo>
                  <a:lnTo>
                    <a:pt x="194" y="750"/>
                  </a:lnTo>
                  <a:lnTo>
                    <a:pt x="195" y="749"/>
                  </a:lnTo>
                  <a:lnTo>
                    <a:pt x="198" y="746"/>
                  </a:lnTo>
                  <a:lnTo>
                    <a:pt x="197" y="742"/>
                  </a:lnTo>
                  <a:lnTo>
                    <a:pt x="194" y="740"/>
                  </a:lnTo>
                  <a:lnTo>
                    <a:pt x="190" y="738"/>
                  </a:lnTo>
                  <a:lnTo>
                    <a:pt x="185" y="738"/>
                  </a:lnTo>
                  <a:lnTo>
                    <a:pt x="174" y="740"/>
                  </a:lnTo>
                  <a:lnTo>
                    <a:pt x="165" y="744"/>
                  </a:lnTo>
                  <a:lnTo>
                    <a:pt x="154" y="742"/>
                  </a:lnTo>
                  <a:lnTo>
                    <a:pt x="146" y="742"/>
                  </a:lnTo>
                  <a:lnTo>
                    <a:pt x="141" y="744"/>
                  </a:lnTo>
                  <a:lnTo>
                    <a:pt x="136" y="746"/>
                  </a:lnTo>
                  <a:lnTo>
                    <a:pt x="130" y="754"/>
                  </a:lnTo>
                  <a:lnTo>
                    <a:pt x="122" y="760"/>
                  </a:lnTo>
                  <a:lnTo>
                    <a:pt x="113" y="761"/>
                  </a:lnTo>
                  <a:lnTo>
                    <a:pt x="110" y="764"/>
                  </a:lnTo>
                  <a:lnTo>
                    <a:pt x="113" y="770"/>
                  </a:lnTo>
                  <a:lnTo>
                    <a:pt x="120" y="777"/>
                  </a:lnTo>
                  <a:lnTo>
                    <a:pt x="114" y="777"/>
                  </a:lnTo>
                  <a:lnTo>
                    <a:pt x="109" y="774"/>
                  </a:lnTo>
                  <a:lnTo>
                    <a:pt x="104" y="772"/>
                  </a:lnTo>
                  <a:lnTo>
                    <a:pt x="100" y="766"/>
                  </a:lnTo>
                  <a:lnTo>
                    <a:pt x="101" y="762"/>
                  </a:lnTo>
                  <a:lnTo>
                    <a:pt x="102" y="760"/>
                  </a:lnTo>
                  <a:lnTo>
                    <a:pt x="102" y="756"/>
                  </a:lnTo>
                  <a:lnTo>
                    <a:pt x="100" y="748"/>
                  </a:lnTo>
                  <a:lnTo>
                    <a:pt x="98" y="744"/>
                  </a:lnTo>
                  <a:lnTo>
                    <a:pt x="97" y="740"/>
                  </a:lnTo>
                  <a:lnTo>
                    <a:pt x="97" y="738"/>
                  </a:lnTo>
                  <a:lnTo>
                    <a:pt x="96" y="738"/>
                  </a:lnTo>
                  <a:lnTo>
                    <a:pt x="94" y="738"/>
                  </a:lnTo>
                  <a:lnTo>
                    <a:pt x="93" y="738"/>
                  </a:lnTo>
                  <a:lnTo>
                    <a:pt x="90" y="742"/>
                  </a:lnTo>
                  <a:lnTo>
                    <a:pt x="93" y="746"/>
                  </a:lnTo>
                  <a:lnTo>
                    <a:pt x="94" y="749"/>
                  </a:lnTo>
                  <a:lnTo>
                    <a:pt x="96" y="753"/>
                  </a:lnTo>
                  <a:lnTo>
                    <a:pt x="94" y="756"/>
                  </a:lnTo>
                  <a:lnTo>
                    <a:pt x="90" y="757"/>
                  </a:lnTo>
                  <a:lnTo>
                    <a:pt x="89" y="758"/>
                  </a:lnTo>
                  <a:lnTo>
                    <a:pt x="86" y="758"/>
                  </a:lnTo>
                  <a:lnTo>
                    <a:pt x="77" y="754"/>
                  </a:lnTo>
                  <a:lnTo>
                    <a:pt x="69" y="750"/>
                  </a:lnTo>
                  <a:lnTo>
                    <a:pt x="64" y="761"/>
                  </a:lnTo>
                  <a:lnTo>
                    <a:pt x="60" y="769"/>
                  </a:lnTo>
                  <a:lnTo>
                    <a:pt x="60" y="772"/>
                  </a:lnTo>
                  <a:lnTo>
                    <a:pt x="61" y="777"/>
                  </a:lnTo>
                  <a:lnTo>
                    <a:pt x="64" y="781"/>
                  </a:lnTo>
                  <a:lnTo>
                    <a:pt x="68" y="784"/>
                  </a:lnTo>
                  <a:lnTo>
                    <a:pt x="66" y="790"/>
                  </a:lnTo>
                  <a:lnTo>
                    <a:pt x="65" y="796"/>
                  </a:lnTo>
                  <a:lnTo>
                    <a:pt x="65" y="800"/>
                  </a:lnTo>
                  <a:lnTo>
                    <a:pt x="65" y="804"/>
                  </a:lnTo>
                  <a:lnTo>
                    <a:pt x="65" y="807"/>
                  </a:lnTo>
                  <a:lnTo>
                    <a:pt x="69" y="812"/>
                  </a:lnTo>
                  <a:lnTo>
                    <a:pt x="72" y="822"/>
                  </a:lnTo>
                  <a:lnTo>
                    <a:pt x="76" y="830"/>
                  </a:lnTo>
                  <a:lnTo>
                    <a:pt x="82" y="835"/>
                  </a:lnTo>
                  <a:lnTo>
                    <a:pt x="90" y="841"/>
                  </a:lnTo>
                  <a:lnTo>
                    <a:pt x="94" y="844"/>
                  </a:lnTo>
                  <a:lnTo>
                    <a:pt x="97" y="848"/>
                  </a:lnTo>
                  <a:lnTo>
                    <a:pt x="100" y="850"/>
                  </a:lnTo>
                  <a:lnTo>
                    <a:pt x="101" y="857"/>
                  </a:lnTo>
                  <a:lnTo>
                    <a:pt x="102" y="867"/>
                  </a:lnTo>
                  <a:lnTo>
                    <a:pt x="104" y="879"/>
                  </a:lnTo>
                  <a:lnTo>
                    <a:pt x="108" y="882"/>
                  </a:lnTo>
                  <a:lnTo>
                    <a:pt x="113" y="889"/>
                  </a:lnTo>
                  <a:lnTo>
                    <a:pt x="116" y="890"/>
                  </a:lnTo>
                  <a:lnTo>
                    <a:pt x="117" y="893"/>
                  </a:lnTo>
                  <a:lnTo>
                    <a:pt x="118" y="895"/>
                  </a:lnTo>
                  <a:lnTo>
                    <a:pt x="120" y="899"/>
                  </a:lnTo>
                  <a:lnTo>
                    <a:pt x="104" y="915"/>
                  </a:lnTo>
                  <a:lnTo>
                    <a:pt x="89" y="930"/>
                  </a:lnTo>
                  <a:lnTo>
                    <a:pt x="88" y="938"/>
                  </a:lnTo>
                  <a:lnTo>
                    <a:pt x="84" y="943"/>
                  </a:lnTo>
                  <a:lnTo>
                    <a:pt x="76" y="947"/>
                  </a:lnTo>
                  <a:lnTo>
                    <a:pt x="70" y="949"/>
                  </a:lnTo>
                  <a:lnTo>
                    <a:pt x="68" y="954"/>
                  </a:lnTo>
                  <a:lnTo>
                    <a:pt x="65" y="958"/>
                  </a:lnTo>
                  <a:lnTo>
                    <a:pt x="65" y="971"/>
                  </a:lnTo>
                  <a:lnTo>
                    <a:pt x="64" y="986"/>
                  </a:lnTo>
                  <a:lnTo>
                    <a:pt x="53" y="983"/>
                  </a:lnTo>
                  <a:lnTo>
                    <a:pt x="44" y="983"/>
                  </a:lnTo>
                  <a:lnTo>
                    <a:pt x="32" y="991"/>
                  </a:lnTo>
                  <a:lnTo>
                    <a:pt x="18" y="1003"/>
                  </a:lnTo>
                  <a:lnTo>
                    <a:pt x="8" y="1003"/>
                  </a:lnTo>
                  <a:lnTo>
                    <a:pt x="0" y="1003"/>
                  </a:lnTo>
                  <a:lnTo>
                    <a:pt x="0" y="1009"/>
                  </a:lnTo>
                  <a:lnTo>
                    <a:pt x="0" y="1014"/>
                  </a:lnTo>
                  <a:lnTo>
                    <a:pt x="2" y="1016"/>
                  </a:lnTo>
                  <a:lnTo>
                    <a:pt x="5" y="1020"/>
                  </a:lnTo>
                  <a:lnTo>
                    <a:pt x="12" y="1026"/>
                  </a:lnTo>
                  <a:lnTo>
                    <a:pt x="17" y="1031"/>
                  </a:lnTo>
                  <a:lnTo>
                    <a:pt x="21" y="1043"/>
                  </a:lnTo>
                  <a:lnTo>
                    <a:pt x="24" y="1058"/>
                  </a:lnTo>
                  <a:lnTo>
                    <a:pt x="24" y="1074"/>
                  </a:lnTo>
                  <a:lnTo>
                    <a:pt x="27" y="1092"/>
                  </a:lnTo>
                  <a:lnTo>
                    <a:pt x="28" y="1107"/>
                  </a:lnTo>
                  <a:lnTo>
                    <a:pt x="30" y="1119"/>
                  </a:lnTo>
                  <a:lnTo>
                    <a:pt x="32" y="1129"/>
                  </a:lnTo>
                  <a:lnTo>
                    <a:pt x="32" y="1139"/>
                  </a:lnTo>
                  <a:lnTo>
                    <a:pt x="18" y="1144"/>
                  </a:lnTo>
                  <a:lnTo>
                    <a:pt x="4" y="1149"/>
                  </a:lnTo>
                  <a:lnTo>
                    <a:pt x="5" y="1152"/>
                  </a:lnTo>
                  <a:lnTo>
                    <a:pt x="7" y="1155"/>
                  </a:lnTo>
                  <a:lnTo>
                    <a:pt x="9" y="1156"/>
                  </a:lnTo>
                  <a:lnTo>
                    <a:pt x="13" y="1159"/>
                  </a:lnTo>
                  <a:lnTo>
                    <a:pt x="16" y="1160"/>
                  </a:lnTo>
                  <a:lnTo>
                    <a:pt x="20" y="1161"/>
                  </a:lnTo>
                  <a:lnTo>
                    <a:pt x="21" y="1165"/>
                  </a:lnTo>
                  <a:lnTo>
                    <a:pt x="21" y="1171"/>
                  </a:lnTo>
                  <a:lnTo>
                    <a:pt x="18" y="1183"/>
                  </a:lnTo>
                  <a:lnTo>
                    <a:pt x="16" y="1195"/>
                  </a:lnTo>
                  <a:lnTo>
                    <a:pt x="24" y="1205"/>
                  </a:lnTo>
                  <a:lnTo>
                    <a:pt x="33" y="1215"/>
                  </a:lnTo>
                  <a:lnTo>
                    <a:pt x="34" y="1220"/>
                  </a:lnTo>
                  <a:lnTo>
                    <a:pt x="37" y="1224"/>
                  </a:lnTo>
                  <a:lnTo>
                    <a:pt x="40" y="1229"/>
                  </a:lnTo>
                  <a:lnTo>
                    <a:pt x="46" y="1236"/>
                  </a:lnTo>
                  <a:lnTo>
                    <a:pt x="34" y="1253"/>
                  </a:lnTo>
                  <a:lnTo>
                    <a:pt x="24" y="1265"/>
                  </a:lnTo>
                  <a:lnTo>
                    <a:pt x="28" y="1269"/>
                  </a:lnTo>
                  <a:lnTo>
                    <a:pt x="32" y="1273"/>
                  </a:lnTo>
                  <a:lnTo>
                    <a:pt x="27" y="1276"/>
                  </a:lnTo>
                  <a:lnTo>
                    <a:pt x="23" y="1281"/>
                  </a:lnTo>
                  <a:lnTo>
                    <a:pt x="20" y="1284"/>
                  </a:lnTo>
                  <a:lnTo>
                    <a:pt x="20" y="1287"/>
                  </a:lnTo>
                  <a:lnTo>
                    <a:pt x="20" y="1289"/>
                  </a:lnTo>
                  <a:lnTo>
                    <a:pt x="21" y="1292"/>
                  </a:lnTo>
                  <a:lnTo>
                    <a:pt x="27" y="1294"/>
                  </a:lnTo>
                  <a:lnTo>
                    <a:pt x="29" y="1296"/>
                  </a:lnTo>
                  <a:lnTo>
                    <a:pt x="32" y="1296"/>
                  </a:lnTo>
                  <a:lnTo>
                    <a:pt x="33" y="1296"/>
                  </a:lnTo>
                  <a:lnTo>
                    <a:pt x="37" y="1294"/>
                  </a:lnTo>
                  <a:lnTo>
                    <a:pt x="42" y="1294"/>
                  </a:lnTo>
                  <a:lnTo>
                    <a:pt x="46" y="1297"/>
                  </a:lnTo>
                  <a:lnTo>
                    <a:pt x="52" y="1303"/>
                  </a:lnTo>
                  <a:lnTo>
                    <a:pt x="57" y="1301"/>
                  </a:lnTo>
                  <a:lnTo>
                    <a:pt x="65" y="1301"/>
                  </a:lnTo>
                  <a:lnTo>
                    <a:pt x="72" y="1303"/>
                  </a:lnTo>
                  <a:lnTo>
                    <a:pt x="77" y="1304"/>
                  </a:lnTo>
                  <a:lnTo>
                    <a:pt x="88" y="1298"/>
                  </a:lnTo>
                  <a:lnTo>
                    <a:pt x="98" y="1316"/>
                  </a:lnTo>
                  <a:lnTo>
                    <a:pt x="100" y="1320"/>
                  </a:lnTo>
                  <a:lnTo>
                    <a:pt x="98" y="1322"/>
                  </a:lnTo>
                  <a:lnTo>
                    <a:pt x="98" y="1324"/>
                  </a:lnTo>
                  <a:lnTo>
                    <a:pt x="96" y="1325"/>
                  </a:lnTo>
                  <a:lnTo>
                    <a:pt x="90" y="1325"/>
                  </a:lnTo>
                  <a:lnTo>
                    <a:pt x="86" y="1324"/>
                  </a:lnTo>
                  <a:lnTo>
                    <a:pt x="85" y="1328"/>
                  </a:lnTo>
                  <a:lnTo>
                    <a:pt x="85" y="1332"/>
                  </a:lnTo>
                  <a:lnTo>
                    <a:pt x="85" y="1337"/>
                  </a:lnTo>
                  <a:lnTo>
                    <a:pt x="86" y="1340"/>
                  </a:lnTo>
                  <a:lnTo>
                    <a:pt x="86" y="1341"/>
                  </a:lnTo>
                  <a:lnTo>
                    <a:pt x="89" y="1342"/>
                  </a:lnTo>
                  <a:lnTo>
                    <a:pt x="90" y="1342"/>
                  </a:lnTo>
                  <a:lnTo>
                    <a:pt x="94" y="1341"/>
                  </a:lnTo>
                  <a:lnTo>
                    <a:pt x="100" y="1340"/>
                  </a:lnTo>
                  <a:lnTo>
                    <a:pt x="105" y="1338"/>
                  </a:lnTo>
                  <a:lnTo>
                    <a:pt x="110" y="1344"/>
                  </a:lnTo>
                  <a:lnTo>
                    <a:pt x="117" y="1354"/>
                  </a:lnTo>
                  <a:lnTo>
                    <a:pt x="121" y="1361"/>
                  </a:lnTo>
                  <a:lnTo>
                    <a:pt x="124" y="1368"/>
                  </a:lnTo>
                  <a:lnTo>
                    <a:pt x="124" y="1372"/>
                  </a:lnTo>
                  <a:lnTo>
                    <a:pt x="124" y="1376"/>
                  </a:lnTo>
                  <a:lnTo>
                    <a:pt x="124" y="1386"/>
                  </a:lnTo>
                  <a:lnTo>
                    <a:pt x="124" y="1395"/>
                  </a:lnTo>
                  <a:lnTo>
                    <a:pt x="126" y="1401"/>
                  </a:lnTo>
                  <a:lnTo>
                    <a:pt x="129" y="1405"/>
                  </a:lnTo>
                  <a:lnTo>
                    <a:pt x="134" y="1410"/>
                  </a:lnTo>
                  <a:lnTo>
                    <a:pt x="138" y="1417"/>
                  </a:lnTo>
                  <a:lnTo>
                    <a:pt x="136" y="1432"/>
                  </a:lnTo>
                  <a:lnTo>
                    <a:pt x="133" y="1446"/>
                  </a:lnTo>
                  <a:lnTo>
                    <a:pt x="141" y="1455"/>
                  </a:lnTo>
                  <a:lnTo>
                    <a:pt x="149" y="1463"/>
                  </a:lnTo>
                  <a:lnTo>
                    <a:pt x="157" y="1471"/>
                  </a:lnTo>
                  <a:lnTo>
                    <a:pt x="168" y="1477"/>
                  </a:lnTo>
                  <a:lnTo>
                    <a:pt x="166" y="1487"/>
                  </a:lnTo>
                  <a:lnTo>
                    <a:pt x="166" y="1498"/>
                  </a:lnTo>
                  <a:lnTo>
                    <a:pt x="163" y="1505"/>
                  </a:lnTo>
                  <a:lnTo>
                    <a:pt x="160" y="1510"/>
                  </a:lnTo>
                  <a:lnTo>
                    <a:pt x="156" y="1518"/>
                  </a:lnTo>
                  <a:lnTo>
                    <a:pt x="153" y="1526"/>
                  </a:lnTo>
                  <a:lnTo>
                    <a:pt x="152" y="1534"/>
                  </a:lnTo>
                  <a:lnTo>
                    <a:pt x="152" y="1540"/>
                  </a:lnTo>
                  <a:lnTo>
                    <a:pt x="153" y="1550"/>
                  </a:lnTo>
                  <a:lnTo>
                    <a:pt x="154" y="1559"/>
                  </a:lnTo>
                  <a:lnTo>
                    <a:pt x="153" y="1562"/>
                  </a:lnTo>
                  <a:lnTo>
                    <a:pt x="153" y="1565"/>
                  </a:lnTo>
                  <a:lnTo>
                    <a:pt x="153" y="1571"/>
                  </a:lnTo>
                  <a:lnTo>
                    <a:pt x="153" y="1576"/>
                  </a:lnTo>
                  <a:lnTo>
                    <a:pt x="156" y="1582"/>
                  </a:lnTo>
                  <a:lnTo>
                    <a:pt x="157" y="1588"/>
                  </a:lnTo>
                  <a:lnTo>
                    <a:pt x="163" y="1592"/>
                  </a:lnTo>
                  <a:lnTo>
                    <a:pt x="170" y="1597"/>
                  </a:lnTo>
                  <a:lnTo>
                    <a:pt x="178" y="1590"/>
                  </a:lnTo>
                  <a:lnTo>
                    <a:pt x="186" y="1581"/>
                  </a:lnTo>
                  <a:lnTo>
                    <a:pt x="193" y="1579"/>
                  </a:lnTo>
                  <a:lnTo>
                    <a:pt x="197" y="1579"/>
                  </a:lnTo>
                  <a:lnTo>
                    <a:pt x="204" y="1578"/>
                  </a:lnTo>
                  <a:lnTo>
                    <a:pt x="214" y="1572"/>
                  </a:lnTo>
                  <a:lnTo>
                    <a:pt x="217" y="1572"/>
                  </a:lnTo>
                  <a:lnTo>
                    <a:pt x="220" y="1572"/>
                  </a:lnTo>
                  <a:lnTo>
                    <a:pt x="223" y="1570"/>
                  </a:lnTo>
                  <a:lnTo>
                    <a:pt x="229" y="1562"/>
                  </a:lnTo>
                  <a:lnTo>
                    <a:pt x="234" y="1567"/>
                  </a:lnTo>
                  <a:lnTo>
                    <a:pt x="242" y="1574"/>
                  </a:lnTo>
                  <a:lnTo>
                    <a:pt x="243" y="1579"/>
                  </a:lnTo>
                  <a:lnTo>
                    <a:pt x="245" y="1584"/>
                  </a:lnTo>
                  <a:lnTo>
                    <a:pt x="245" y="1588"/>
                  </a:lnTo>
                  <a:lnTo>
                    <a:pt x="245" y="1590"/>
                  </a:lnTo>
                  <a:lnTo>
                    <a:pt x="246" y="1592"/>
                  </a:lnTo>
                  <a:lnTo>
                    <a:pt x="249" y="1592"/>
                  </a:lnTo>
                  <a:lnTo>
                    <a:pt x="250" y="1587"/>
                  </a:lnTo>
                  <a:lnTo>
                    <a:pt x="250" y="1581"/>
                  </a:lnTo>
                  <a:lnTo>
                    <a:pt x="254" y="1579"/>
                  </a:lnTo>
                  <a:lnTo>
                    <a:pt x="257" y="1576"/>
                  </a:lnTo>
                  <a:lnTo>
                    <a:pt x="259" y="1572"/>
                  </a:lnTo>
                  <a:lnTo>
                    <a:pt x="261" y="1570"/>
                  </a:lnTo>
                  <a:lnTo>
                    <a:pt x="265" y="1559"/>
                  </a:lnTo>
                  <a:lnTo>
                    <a:pt x="267" y="1547"/>
                  </a:lnTo>
                  <a:lnTo>
                    <a:pt x="278" y="1539"/>
                  </a:lnTo>
                  <a:lnTo>
                    <a:pt x="287" y="1534"/>
                  </a:lnTo>
                  <a:lnTo>
                    <a:pt x="289" y="1529"/>
                  </a:lnTo>
                  <a:lnTo>
                    <a:pt x="290" y="1525"/>
                  </a:lnTo>
                  <a:lnTo>
                    <a:pt x="289" y="1522"/>
                  </a:lnTo>
                  <a:lnTo>
                    <a:pt x="287" y="1519"/>
                  </a:lnTo>
                  <a:lnTo>
                    <a:pt x="287" y="1514"/>
                  </a:lnTo>
                  <a:lnTo>
                    <a:pt x="289" y="1507"/>
                  </a:lnTo>
                  <a:lnTo>
                    <a:pt x="293" y="1497"/>
                  </a:lnTo>
                  <a:lnTo>
                    <a:pt x="301" y="1482"/>
                  </a:lnTo>
                  <a:lnTo>
                    <a:pt x="313" y="1481"/>
                  </a:lnTo>
                  <a:lnTo>
                    <a:pt x="323" y="1482"/>
                  </a:lnTo>
                  <a:lnTo>
                    <a:pt x="335" y="1483"/>
                  </a:lnTo>
                  <a:lnTo>
                    <a:pt x="344" y="1489"/>
                  </a:lnTo>
                  <a:lnTo>
                    <a:pt x="350" y="1491"/>
                  </a:lnTo>
                  <a:lnTo>
                    <a:pt x="353" y="1495"/>
                  </a:lnTo>
                  <a:lnTo>
                    <a:pt x="356" y="1498"/>
                  </a:lnTo>
                  <a:lnTo>
                    <a:pt x="360" y="1503"/>
                  </a:lnTo>
                  <a:lnTo>
                    <a:pt x="362" y="1507"/>
                  </a:lnTo>
                  <a:lnTo>
                    <a:pt x="363" y="1513"/>
                  </a:lnTo>
                  <a:lnTo>
                    <a:pt x="363" y="1519"/>
                  </a:lnTo>
                  <a:lnTo>
                    <a:pt x="363" y="1526"/>
                  </a:lnTo>
                  <a:lnTo>
                    <a:pt x="370" y="1527"/>
                  </a:lnTo>
                  <a:lnTo>
                    <a:pt x="376" y="1526"/>
                  </a:lnTo>
                  <a:lnTo>
                    <a:pt x="382" y="1523"/>
                  </a:lnTo>
                  <a:lnTo>
                    <a:pt x="384" y="1521"/>
                  </a:lnTo>
                  <a:lnTo>
                    <a:pt x="388" y="1523"/>
                  </a:lnTo>
                  <a:lnTo>
                    <a:pt x="391" y="1523"/>
                  </a:lnTo>
                  <a:lnTo>
                    <a:pt x="394" y="1523"/>
                  </a:lnTo>
                  <a:lnTo>
                    <a:pt x="394" y="1522"/>
                  </a:lnTo>
                  <a:lnTo>
                    <a:pt x="397" y="1518"/>
                  </a:lnTo>
                  <a:lnTo>
                    <a:pt x="398" y="1514"/>
                  </a:lnTo>
                  <a:lnTo>
                    <a:pt x="402" y="1514"/>
                  </a:lnTo>
                  <a:lnTo>
                    <a:pt x="406" y="1515"/>
                  </a:lnTo>
                  <a:lnTo>
                    <a:pt x="408" y="1517"/>
                  </a:lnTo>
                  <a:lnTo>
                    <a:pt x="411" y="1519"/>
                  </a:lnTo>
                  <a:lnTo>
                    <a:pt x="414" y="1522"/>
                  </a:lnTo>
                  <a:lnTo>
                    <a:pt x="414" y="1527"/>
                  </a:lnTo>
                  <a:lnTo>
                    <a:pt x="414" y="1530"/>
                  </a:lnTo>
                  <a:lnTo>
                    <a:pt x="413" y="1538"/>
                  </a:lnTo>
                  <a:lnTo>
                    <a:pt x="415" y="1539"/>
                  </a:lnTo>
                  <a:lnTo>
                    <a:pt x="416" y="1540"/>
                  </a:lnTo>
                  <a:lnTo>
                    <a:pt x="418" y="1540"/>
                  </a:lnTo>
                  <a:lnTo>
                    <a:pt x="419" y="1540"/>
                  </a:lnTo>
                  <a:lnTo>
                    <a:pt x="422" y="1542"/>
                  </a:lnTo>
                  <a:lnTo>
                    <a:pt x="424" y="1545"/>
                  </a:lnTo>
                  <a:lnTo>
                    <a:pt x="427" y="1550"/>
                  </a:lnTo>
                  <a:lnTo>
                    <a:pt x="427" y="1559"/>
                  </a:lnTo>
                  <a:lnTo>
                    <a:pt x="430" y="1563"/>
                  </a:lnTo>
                  <a:lnTo>
                    <a:pt x="435" y="1567"/>
                  </a:lnTo>
                  <a:lnTo>
                    <a:pt x="438" y="1570"/>
                  </a:lnTo>
                  <a:lnTo>
                    <a:pt x="439" y="1572"/>
                  </a:lnTo>
                  <a:lnTo>
                    <a:pt x="439" y="1575"/>
                  </a:lnTo>
                  <a:lnTo>
                    <a:pt x="436" y="1582"/>
                  </a:lnTo>
                  <a:lnTo>
                    <a:pt x="440" y="1583"/>
                  </a:lnTo>
                  <a:lnTo>
                    <a:pt x="442" y="1584"/>
                  </a:lnTo>
                  <a:close/>
                  <a:moveTo>
                    <a:pt x="1509" y="788"/>
                  </a:moveTo>
                  <a:lnTo>
                    <a:pt x="1508" y="797"/>
                  </a:lnTo>
                  <a:lnTo>
                    <a:pt x="1505" y="807"/>
                  </a:lnTo>
                  <a:lnTo>
                    <a:pt x="1508" y="819"/>
                  </a:lnTo>
                  <a:lnTo>
                    <a:pt x="1509" y="830"/>
                  </a:lnTo>
                  <a:lnTo>
                    <a:pt x="1508" y="832"/>
                  </a:lnTo>
                  <a:lnTo>
                    <a:pt x="1505" y="832"/>
                  </a:lnTo>
                  <a:lnTo>
                    <a:pt x="1504" y="830"/>
                  </a:lnTo>
                  <a:lnTo>
                    <a:pt x="1502" y="829"/>
                  </a:lnTo>
                  <a:lnTo>
                    <a:pt x="1500" y="823"/>
                  </a:lnTo>
                  <a:lnTo>
                    <a:pt x="1500" y="814"/>
                  </a:lnTo>
                  <a:lnTo>
                    <a:pt x="1497" y="813"/>
                  </a:lnTo>
                  <a:lnTo>
                    <a:pt x="1494" y="810"/>
                  </a:lnTo>
                  <a:lnTo>
                    <a:pt x="1493" y="807"/>
                  </a:lnTo>
                  <a:lnTo>
                    <a:pt x="1493" y="805"/>
                  </a:lnTo>
                  <a:lnTo>
                    <a:pt x="1494" y="801"/>
                  </a:lnTo>
                  <a:lnTo>
                    <a:pt x="1498" y="797"/>
                  </a:lnTo>
                  <a:lnTo>
                    <a:pt x="1496" y="791"/>
                  </a:lnTo>
                  <a:lnTo>
                    <a:pt x="1494" y="788"/>
                  </a:lnTo>
                  <a:lnTo>
                    <a:pt x="1494" y="782"/>
                  </a:lnTo>
                  <a:lnTo>
                    <a:pt x="1496" y="781"/>
                  </a:lnTo>
                  <a:lnTo>
                    <a:pt x="1501" y="782"/>
                  </a:lnTo>
                  <a:lnTo>
                    <a:pt x="1509" y="788"/>
                  </a:lnTo>
                  <a:close/>
                  <a:moveTo>
                    <a:pt x="1752" y="848"/>
                  </a:moveTo>
                  <a:lnTo>
                    <a:pt x="1758" y="844"/>
                  </a:lnTo>
                  <a:lnTo>
                    <a:pt x="1762" y="841"/>
                  </a:lnTo>
                  <a:lnTo>
                    <a:pt x="1768" y="841"/>
                  </a:lnTo>
                  <a:lnTo>
                    <a:pt x="1775" y="841"/>
                  </a:lnTo>
                  <a:lnTo>
                    <a:pt x="1770" y="845"/>
                  </a:lnTo>
                  <a:lnTo>
                    <a:pt x="1765" y="846"/>
                  </a:lnTo>
                  <a:lnTo>
                    <a:pt x="1761" y="848"/>
                  </a:lnTo>
                  <a:lnTo>
                    <a:pt x="1752" y="848"/>
                  </a:lnTo>
                  <a:close/>
                  <a:moveTo>
                    <a:pt x="1709" y="862"/>
                  </a:moveTo>
                  <a:lnTo>
                    <a:pt x="1710" y="866"/>
                  </a:lnTo>
                  <a:lnTo>
                    <a:pt x="1714" y="867"/>
                  </a:lnTo>
                  <a:lnTo>
                    <a:pt x="1718" y="867"/>
                  </a:lnTo>
                  <a:lnTo>
                    <a:pt x="1721" y="867"/>
                  </a:lnTo>
                  <a:lnTo>
                    <a:pt x="1727" y="866"/>
                  </a:lnTo>
                  <a:lnTo>
                    <a:pt x="1731" y="866"/>
                  </a:lnTo>
                  <a:lnTo>
                    <a:pt x="1736" y="867"/>
                  </a:lnTo>
                  <a:lnTo>
                    <a:pt x="1741" y="869"/>
                  </a:lnTo>
                  <a:lnTo>
                    <a:pt x="1739" y="870"/>
                  </a:lnTo>
                  <a:lnTo>
                    <a:pt x="1739" y="873"/>
                  </a:lnTo>
                  <a:lnTo>
                    <a:pt x="1729" y="873"/>
                  </a:lnTo>
                  <a:lnTo>
                    <a:pt x="1718" y="873"/>
                  </a:lnTo>
                  <a:lnTo>
                    <a:pt x="1713" y="871"/>
                  </a:lnTo>
                  <a:lnTo>
                    <a:pt x="1709" y="871"/>
                  </a:lnTo>
                  <a:lnTo>
                    <a:pt x="1705" y="870"/>
                  </a:lnTo>
                  <a:lnTo>
                    <a:pt x="1702" y="867"/>
                  </a:lnTo>
                  <a:lnTo>
                    <a:pt x="1706" y="865"/>
                  </a:lnTo>
                  <a:lnTo>
                    <a:pt x="1709" y="862"/>
                  </a:lnTo>
                  <a:close/>
                  <a:moveTo>
                    <a:pt x="1030" y="1543"/>
                  </a:moveTo>
                  <a:lnTo>
                    <a:pt x="1033" y="1539"/>
                  </a:lnTo>
                  <a:lnTo>
                    <a:pt x="1035" y="1535"/>
                  </a:lnTo>
                  <a:lnTo>
                    <a:pt x="1038" y="1535"/>
                  </a:lnTo>
                  <a:lnTo>
                    <a:pt x="1042" y="1535"/>
                  </a:lnTo>
                  <a:lnTo>
                    <a:pt x="1042" y="1530"/>
                  </a:lnTo>
                  <a:lnTo>
                    <a:pt x="1042" y="1527"/>
                  </a:lnTo>
                  <a:lnTo>
                    <a:pt x="1038" y="1526"/>
                  </a:lnTo>
                  <a:lnTo>
                    <a:pt x="1037" y="1526"/>
                  </a:lnTo>
                  <a:lnTo>
                    <a:pt x="1034" y="1526"/>
                  </a:lnTo>
                  <a:lnTo>
                    <a:pt x="1033" y="1527"/>
                  </a:lnTo>
                  <a:lnTo>
                    <a:pt x="1030" y="1531"/>
                  </a:lnTo>
                  <a:lnTo>
                    <a:pt x="1030" y="1538"/>
                  </a:lnTo>
                  <a:lnTo>
                    <a:pt x="1029" y="1539"/>
                  </a:lnTo>
                  <a:lnTo>
                    <a:pt x="1029" y="1540"/>
                  </a:lnTo>
                  <a:lnTo>
                    <a:pt x="1030" y="1543"/>
                  </a:lnTo>
                  <a:close/>
                  <a:moveTo>
                    <a:pt x="1051" y="1513"/>
                  </a:moveTo>
                  <a:lnTo>
                    <a:pt x="1055" y="1514"/>
                  </a:lnTo>
                  <a:lnTo>
                    <a:pt x="1061" y="1515"/>
                  </a:lnTo>
                  <a:lnTo>
                    <a:pt x="1065" y="1513"/>
                  </a:lnTo>
                  <a:lnTo>
                    <a:pt x="1070" y="1510"/>
                  </a:lnTo>
                  <a:lnTo>
                    <a:pt x="1070" y="1513"/>
                  </a:lnTo>
                  <a:lnTo>
                    <a:pt x="1070" y="1515"/>
                  </a:lnTo>
                  <a:lnTo>
                    <a:pt x="1068" y="1518"/>
                  </a:lnTo>
                  <a:lnTo>
                    <a:pt x="1066" y="1522"/>
                  </a:lnTo>
                  <a:lnTo>
                    <a:pt x="1067" y="1526"/>
                  </a:lnTo>
                  <a:lnTo>
                    <a:pt x="1068" y="1530"/>
                  </a:lnTo>
                  <a:lnTo>
                    <a:pt x="1068" y="1534"/>
                  </a:lnTo>
                  <a:lnTo>
                    <a:pt x="1068" y="1537"/>
                  </a:lnTo>
                  <a:lnTo>
                    <a:pt x="1068" y="1538"/>
                  </a:lnTo>
                  <a:lnTo>
                    <a:pt x="1067" y="1538"/>
                  </a:lnTo>
                  <a:lnTo>
                    <a:pt x="1062" y="1535"/>
                  </a:lnTo>
                  <a:lnTo>
                    <a:pt x="1055" y="1531"/>
                  </a:lnTo>
                  <a:lnTo>
                    <a:pt x="1054" y="1531"/>
                  </a:lnTo>
                  <a:lnTo>
                    <a:pt x="1050" y="1534"/>
                  </a:lnTo>
                  <a:lnTo>
                    <a:pt x="1049" y="1531"/>
                  </a:lnTo>
                  <a:lnTo>
                    <a:pt x="1049" y="1530"/>
                  </a:lnTo>
                  <a:lnTo>
                    <a:pt x="1050" y="1529"/>
                  </a:lnTo>
                  <a:lnTo>
                    <a:pt x="1050" y="1519"/>
                  </a:lnTo>
                  <a:lnTo>
                    <a:pt x="1051" y="1513"/>
                  </a:lnTo>
                  <a:close/>
                  <a:moveTo>
                    <a:pt x="1068" y="1545"/>
                  </a:moveTo>
                  <a:lnTo>
                    <a:pt x="1068" y="1546"/>
                  </a:lnTo>
                  <a:lnTo>
                    <a:pt x="1070" y="1547"/>
                  </a:lnTo>
                  <a:lnTo>
                    <a:pt x="1068" y="1550"/>
                  </a:lnTo>
                  <a:lnTo>
                    <a:pt x="1067" y="1550"/>
                  </a:lnTo>
                  <a:lnTo>
                    <a:pt x="1067" y="1547"/>
                  </a:lnTo>
                  <a:lnTo>
                    <a:pt x="1067" y="1546"/>
                  </a:lnTo>
                  <a:lnTo>
                    <a:pt x="1068" y="1545"/>
                  </a:lnTo>
                  <a:close/>
                  <a:moveTo>
                    <a:pt x="1078" y="1545"/>
                  </a:moveTo>
                  <a:lnTo>
                    <a:pt x="1079" y="1545"/>
                  </a:lnTo>
                  <a:lnTo>
                    <a:pt x="1081" y="1546"/>
                  </a:lnTo>
                  <a:lnTo>
                    <a:pt x="1079" y="1546"/>
                  </a:lnTo>
                  <a:lnTo>
                    <a:pt x="1078" y="1547"/>
                  </a:lnTo>
                  <a:lnTo>
                    <a:pt x="1075" y="1546"/>
                  </a:lnTo>
                  <a:lnTo>
                    <a:pt x="1075" y="1545"/>
                  </a:lnTo>
                  <a:lnTo>
                    <a:pt x="1078" y="1545"/>
                  </a:lnTo>
                  <a:close/>
                  <a:moveTo>
                    <a:pt x="1074" y="1503"/>
                  </a:moveTo>
                  <a:lnTo>
                    <a:pt x="1074" y="1505"/>
                  </a:lnTo>
                  <a:lnTo>
                    <a:pt x="1072" y="1505"/>
                  </a:lnTo>
                  <a:lnTo>
                    <a:pt x="1072" y="1503"/>
                  </a:lnTo>
                  <a:lnTo>
                    <a:pt x="1074" y="1503"/>
                  </a:lnTo>
                  <a:close/>
                  <a:moveTo>
                    <a:pt x="503" y="552"/>
                  </a:moveTo>
                  <a:lnTo>
                    <a:pt x="502" y="553"/>
                  </a:lnTo>
                  <a:lnTo>
                    <a:pt x="502" y="555"/>
                  </a:lnTo>
                  <a:lnTo>
                    <a:pt x="502" y="556"/>
                  </a:lnTo>
                  <a:lnTo>
                    <a:pt x="502" y="557"/>
                  </a:lnTo>
                  <a:lnTo>
                    <a:pt x="500" y="559"/>
                  </a:lnTo>
                  <a:lnTo>
                    <a:pt x="502" y="560"/>
                  </a:lnTo>
                  <a:lnTo>
                    <a:pt x="502" y="561"/>
                  </a:lnTo>
                  <a:lnTo>
                    <a:pt x="502" y="563"/>
                  </a:lnTo>
                  <a:lnTo>
                    <a:pt x="503" y="563"/>
                  </a:lnTo>
                  <a:lnTo>
                    <a:pt x="503" y="564"/>
                  </a:lnTo>
                  <a:lnTo>
                    <a:pt x="504" y="565"/>
                  </a:lnTo>
                  <a:lnTo>
                    <a:pt x="505" y="567"/>
                  </a:lnTo>
                  <a:lnTo>
                    <a:pt x="507" y="567"/>
                  </a:lnTo>
                  <a:lnTo>
                    <a:pt x="508" y="569"/>
                  </a:lnTo>
                  <a:lnTo>
                    <a:pt x="511" y="569"/>
                  </a:lnTo>
                  <a:lnTo>
                    <a:pt x="512" y="571"/>
                  </a:lnTo>
                  <a:lnTo>
                    <a:pt x="514" y="571"/>
                  </a:lnTo>
                  <a:lnTo>
                    <a:pt x="515" y="571"/>
                  </a:lnTo>
                  <a:lnTo>
                    <a:pt x="516" y="571"/>
                  </a:lnTo>
                  <a:lnTo>
                    <a:pt x="516" y="569"/>
                  </a:lnTo>
                  <a:lnTo>
                    <a:pt x="517" y="569"/>
                  </a:lnTo>
                  <a:lnTo>
                    <a:pt x="519" y="569"/>
                  </a:lnTo>
                  <a:lnTo>
                    <a:pt x="519" y="567"/>
                  </a:lnTo>
                  <a:lnTo>
                    <a:pt x="520" y="565"/>
                  </a:lnTo>
                  <a:lnTo>
                    <a:pt x="521" y="565"/>
                  </a:lnTo>
                  <a:lnTo>
                    <a:pt x="523" y="563"/>
                  </a:lnTo>
                  <a:lnTo>
                    <a:pt x="521" y="561"/>
                  </a:lnTo>
                  <a:lnTo>
                    <a:pt x="521" y="559"/>
                  </a:lnTo>
                  <a:lnTo>
                    <a:pt x="520" y="556"/>
                  </a:lnTo>
                  <a:lnTo>
                    <a:pt x="520" y="553"/>
                  </a:lnTo>
                  <a:lnTo>
                    <a:pt x="519" y="552"/>
                  </a:lnTo>
                  <a:lnTo>
                    <a:pt x="519" y="551"/>
                  </a:lnTo>
                  <a:lnTo>
                    <a:pt x="517" y="550"/>
                  </a:lnTo>
                  <a:lnTo>
                    <a:pt x="516" y="548"/>
                  </a:lnTo>
                  <a:lnTo>
                    <a:pt x="514" y="547"/>
                  </a:lnTo>
                  <a:lnTo>
                    <a:pt x="512" y="547"/>
                  </a:lnTo>
                  <a:lnTo>
                    <a:pt x="511" y="547"/>
                  </a:lnTo>
                  <a:lnTo>
                    <a:pt x="508" y="548"/>
                  </a:lnTo>
                  <a:lnTo>
                    <a:pt x="507" y="548"/>
                  </a:lnTo>
                  <a:lnTo>
                    <a:pt x="505" y="550"/>
                  </a:lnTo>
                  <a:lnTo>
                    <a:pt x="504" y="551"/>
                  </a:lnTo>
                  <a:lnTo>
                    <a:pt x="503" y="552"/>
                  </a:lnTo>
                  <a:close/>
                  <a:moveTo>
                    <a:pt x="527" y="579"/>
                  </a:moveTo>
                  <a:lnTo>
                    <a:pt x="527" y="581"/>
                  </a:lnTo>
                  <a:lnTo>
                    <a:pt x="528" y="585"/>
                  </a:lnTo>
                  <a:lnTo>
                    <a:pt x="527" y="585"/>
                  </a:lnTo>
                  <a:lnTo>
                    <a:pt x="527" y="587"/>
                  </a:lnTo>
                  <a:lnTo>
                    <a:pt x="523" y="589"/>
                  </a:lnTo>
                  <a:lnTo>
                    <a:pt x="521" y="593"/>
                  </a:lnTo>
                  <a:lnTo>
                    <a:pt x="521" y="595"/>
                  </a:lnTo>
                  <a:lnTo>
                    <a:pt x="521" y="596"/>
                  </a:lnTo>
                  <a:lnTo>
                    <a:pt x="523" y="596"/>
                  </a:lnTo>
                  <a:lnTo>
                    <a:pt x="523" y="597"/>
                  </a:lnTo>
                  <a:lnTo>
                    <a:pt x="524" y="597"/>
                  </a:lnTo>
                  <a:lnTo>
                    <a:pt x="527" y="597"/>
                  </a:lnTo>
                  <a:lnTo>
                    <a:pt x="528" y="597"/>
                  </a:lnTo>
                  <a:lnTo>
                    <a:pt x="530" y="597"/>
                  </a:lnTo>
                  <a:lnTo>
                    <a:pt x="531" y="596"/>
                  </a:lnTo>
                  <a:lnTo>
                    <a:pt x="536" y="595"/>
                  </a:lnTo>
                  <a:lnTo>
                    <a:pt x="542" y="591"/>
                  </a:lnTo>
                  <a:lnTo>
                    <a:pt x="544" y="592"/>
                  </a:lnTo>
                  <a:lnTo>
                    <a:pt x="547" y="592"/>
                  </a:lnTo>
                  <a:lnTo>
                    <a:pt x="549" y="593"/>
                  </a:lnTo>
                  <a:lnTo>
                    <a:pt x="551" y="593"/>
                  </a:lnTo>
                  <a:lnTo>
                    <a:pt x="552" y="593"/>
                  </a:lnTo>
                  <a:lnTo>
                    <a:pt x="558" y="591"/>
                  </a:lnTo>
                  <a:lnTo>
                    <a:pt x="563" y="587"/>
                  </a:lnTo>
                  <a:lnTo>
                    <a:pt x="565" y="584"/>
                  </a:lnTo>
                  <a:lnTo>
                    <a:pt x="569" y="580"/>
                  </a:lnTo>
                  <a:lnTo>
                    <a:pt x="571" y="580"/>
                  </a:lnTo>
                  <a:lnTo>
                    <a:pt x="572" y="580"/>
                  </a:lnTo>
                  <a:lnTo>
                    <a:pt x="576" y="580"/>
                  </a:lnTo>
                  <a:lnTo>
                    <a:pt x="580" y="580"/>
                  </a:lnTo>
                  <a:lnTo>
                    <a:pt x="581" y="579"/>
                  </a:lnTo>
                  <a:lnTo>
                    <a:pt x="583" y="579"/>
                  </a:lnTo>
                  <a:lnTo>
                    <a:pt x="584" y="577"/>
                  </a:lnTo>
                  <a:lnTo>
                    <a:pt x="585" y="576"/>
                  </a:lnTo>
                  <a:lnTo>
                    <a:pt x="585" y="575"/>
                  </a:lnTo>
                  <a:lnTo>
                    <a:pt x="585" y="572"/>
                  </a:lnTo>
                  <a:lnTo>
                    <a:pt x="585" y="571"/>
                  </a:lnTo>
                  <a:lnTo>
                    <a:pt x="584" y="569"/>
                  </a:lnTo>
                  <a:lnTo>
                    <a:pt x="583" y="569"/>
                  </a:lnTo>
                  <a:lnTo>
                    <a:pt x="581" y="567"/>
                  </a:lnTo>
                  <a:lnTo>
                    <a:pt x="580" y="565"/>
                  </a:lnTo>
                  <a:lnTo>
                    <a:pt x="577" y="564"/>
                  </a:lnTo>
                  <a:lnTo>
                    <a:pt x="576" y="564"/>
                  </a:lnTo>
                  <a:lnTo>
                    <a:pt x="576" y="563"/>
                  </a:lnTo>
                  <a:lnTo>
                    <a:pt x="575" y="561"/>
                  </a:lnTo>
                  <a:lnTo>
                    <a:pt x="574" y="560"/>
                  </a:lnTo>
                  <a:lnTo>
                    <a:pt x="572" y="560"/>
                  </a:lnTo>
                  <a:lnTo>
                    <a:pt x="572" y="559"/>
                  </a:lnTo>
                  <a:lnTo>
                    <a:pt x="571" y="559"/>
                  </a:lnTo>
                  <a:lnTo>
                    <a:pt x="568" y="557"/>
                  </a:lnTo>
                  <a:lnTo>
                    <a:pt x="565" y="556"/>
                  </a:lnTo>
                  <a:lnTo>
                    <a:pt x="563" y="556"/>
                  </a:lnTo>
                  <a:lnTo>
                    <a:pt x="560" y="555"/>
                  </a:lnTo>
                  <a:lnTo>
                    <a:pt x="558" y="553"/>
                  </a:lnTo>
                  <a:lnTo>
                    <a:pt x="556" y="552"/>
                  </a:lnTo>
                  <a:lnTo>
                    <a:pt x="555" y="551"/>
                  </a:lnTo>
                  <a:lnTo>
                    <a:pt x="553" y="551"/>
                  </a:lnTo>
                  <a:lnTo>
                    <a:pt x="552" y="551"/>
                  </a:lnTo>
                  <a:lnTo>
                    <a:pt x="551" y="551"/>
                  </a:lnTo>
                  <a:lnTo>
                    <a:pt x="547" y="551"/>
                  </a:lnTo>
                  <a:lnTo>
                    <a:pt x="543" y="552"/>
                  </a:lnTo>
                  <a:lnTo>
                    <a:pt x="540" y="552"/>
                  </a:lnTo>
                  <a:lnTo>
                    <a:pt x="537" y="552"/>
                  </a:lnTo>
                  <a:lnTo>
                    <a:pt x="536" y="552"/>
                  </a:lnTo>
                  <a:lnTo>
                    <a:pt x="535" y="552"/>
                  </a:lnTo>
                  <a:lnTo>
                    <a:pt x="532" y="552"/>
                  </a:lnTo>
                  <a:lnTo>
                    <a:pt x="531" y="555"/>
                  </a:lnTo>
                  <a:lnTo>
                    <a:pt x="530" y="557"/>
                  </a:lnTo>
                  <a:lnTo>
                    <a:pt x="528" y="560"/>
                  </a:lnTo>
                  <a:lnTo>
                    <a:pt x="528" y="561"/>
                  </a:lnTo>
                  <a:lnTo>
                    <a:pt x="527" y="563"/>
                  </a:lnTo>
                  <a:lnTo>
                    <a:pt x="527" y="565"/>
                  </a:lnTo>
                  <a:lnTo>
                    <a:pt x="527" y="567"/>
                  </a:lnTo>
                  <a:lnTo>
                    <a:pt x="527" y="571"/>
                  </a:lnTo>
                  <a:lnTo>
                    <a:pt x="527" y="573"/>
                  </a:lnTo>
                  <a:lnTo>
                    <a:pt x="527" y="575"/>
                  </a:lnTo>
                  <a:lnTo>
                    <a:pt x="527" y="577"/>
                  </a:lnTo>
                  <a:lnTo>
                    <a:pt x="527" y="579"/>
                  </a:lnTo>
                  <a:close/>
                  <a:moveTo>
                    <a:pt x="434" y="599"/>
                  </a:moveTo>
                  <a:lnTo>
                    <a:pt x="435" y="600"/>
                  </a:lnTo>
                  <a:lnTo>
                    <a:pt x="436" y="603"/>
                  </a:lnTo>
                  <a:lnTo>
                    <a:pt x="438" y="604"/>
                  </a:lnTo>
                  <a:lnTo>
                    <a:pt x="439" y="604"/>
                  </a:lnTo>
                  <a:lnTo>
                    <a:pt x="440" y="604"/>
                  </a:lnTo>
                  <a:lnTo>
                    <a:pt x="442" y="605"/>
                  </a:lnTo>
                  <a:lnTo>
                    <a:pt x="444" y="607"/>
                  </a:lnTo>
                  <a:lnTo>
                    <a:pt x="446" y="607"/>
                  </a:lnTo>
                  <a:lnTo>
                    <a:pt x="447" y="608"/>
                  </a:lnTo>
                  <a:lnTo>
                    <a:pt x="448" y="608"/>
                  </a:lnTo>
                  <a:lnTo>
                    <a:pt x="450" y="608"/>
                  </a:lnTo>
                  <a:lnTo>
                    <a:pt x="452" y="608"/>
                  </a:lnTo>
                  <a:lnTo>
                    <a:pt x="454" y="607"/>
                  </a:lnTo>
                  <a:lnTo>
                    <a:pt x="455" y="607"/>
                  </a:lnTo>
                  <a:lnTo>
                    <a:pt x="456" y="605"/>
                  </a:lnTo>
                  <a:lnTo>
                    <a:pt x="456" y="604"/>
                  </a:lnTo>
                  <a:lnTo>
                    <a:pt x="456" y="603"/>
                  </a:lnTo>
                  <a:lnTo>
                    <a:pt x="456" y="600"/>
                  </a:lnTo>
                  <a:lnTo>
                    <a:pt x="455" y="600"/>
                  </a:lnTo>
                  <a:lnTo>
                    <a:pt x="455" y="599"/>
                  </a:lnTo>
                  <a:lnTo>
                    <a:pt x="452" y="599"/>
                  </a:lnTo>
                  <a:lnTo>
                    <a:pt x="448" y="596"/>
                  </a:lnTo>
                  <a:lnTo>
                    <a:pt x="442" y="595"/>
                  </a:lnTo>
                  <a:lnTo>
                    <a:pt x="439" y="595"/>
                  </a:lnTo>
                  <a:lnTo>
                    <a:pt x="436" y="595"/>
                  </a:lnTo>
                  <a:lnTo>
                    <a:pt x="435" y="595"/>
                  </a:lnTo>
                  <a:lnTo>
                    <a:pt x="434" y="595"/>
                  </a:lnTo>
                  <a:lnTo>
                    <a:pt x="434" y="597"/>
                  </a:lnTo>
                  <a:lnTo>
                    <a:pt x="434" y="599"/>
                  </a:lnTo>
                  <a:close/>
                  <a:moveTo>
                    <a:pt x="390" y="525"/>
                  </a:moveTo>
                  <a:lnTo>
                    <a:pt x="394" y="531"/>
                  </a:lnTo>
                  <a:lnTo>
                    <a:pt x="397" y="538"/>
                  </a:lnTo>
                  <a:lnTo>
                    <a:pt x="398" y="539"/>
                  </a:lnTo>
                  <a:lnTo>
                    <a:pt x="399" y="539"/>
                  </a:lnTo>
                  <a:lnTo>
                    <a:pt x="399" y="540"/>
                  </a:lnTo>
                  <a:lnTo>
                    <a:pt x="400" y="540"/>
                  </a:lnTo>
                  <a:lnTo>
                    <a:pt x="402" y="541"/>
                  </a:lnTo>
                  <a:lnTo>
                    <a:pt x="403" y="541"/>
                  </a:lnTo>
                  <a:lnTo>
                    <a:pt x="404" y="541"/>
                  </a:lnTo>
                  <a:lnTo>
                    <a:pt x="406" y="540"/>
                  </a:lnTo>
                  <a:lnTo>
                    <a:pt x="407" y="540"/>
                  </a:lnTo>
                  <a:lnTo>
                    <a:pt x="408" y="539"/>
                  </a:lnTo>
                  <a:lnTo>
                    <a:pt x="408" y="538"/>
                  </a:lnTo>
                  <a:lnTo>
                    <a:pt x="408" y="536"/>
                  </a:lnTo>
                  <a:lnTo>
                    <a:pt x="407" y="532"/>
                  </a:lnTo>
                  <a:lnTo>
                    <a:pt x="404" y="529"/>
                  </a:lnTo>
                  <a:lnTo>
                    <a:pt x="403" y="528"/>
                  </a:lnTo>
                  <a:lnTo>
                    <a:pt x="403" y="527"/>
                  </a:lnTo>
                  <a:lnTo>
                    <a:pt x="403" y="524"/>
                  </a:lnTo>
                  <a:lnTo>
                    <a:pt x="402" y="522"/>
                  </a:lnTo>
                  <a:lnTo>
                    <a:pt x="402" y="520"/>
                  </a:lnTo>
                  <a:lnTo>
                    <a:pt x="400" y="520"/>
                  </a:lnTo>
                  <a:lnTo>
                    <a:pt x="399" y="519"/>
                  </a:lnTo>
                  <a:lnTo>
                    <a:pt x="398" y="519"/>
                  </a:lnTo>
                  <a:lnTo>
                    <a:pt x="397" y="518"/>
                  </a:lnTo>
                  <a:lnTo>
                    <a:pt x="395" y="518"/>
                  </a:lnTo>
                  <a:lnTo>
                    <a:pt x="394" y="516"/>
                  </a:lnTo>
                  <a:lnTo>
                    <a:pt x="394" y="515"/>
                  </a:lnTo>
                  <a:lnTo>
                    <a:pt x="394" y="513"/>
                  </a:lnTo>
                  <a:lnTo>
                    <a:pt x="391" y="512"/>
                  </a:lnTo>
                  <a:lnTo>
                    <a:pt x="390" y="512"/>
                  </a:lnTo>
                  <a:lnTo>
                    <a:pt x="388" y="512"/>
                  </a:lnTo>
                  <a:lnTo>
                    <a:pt x="387" y="512"/>
                  </a:lnTo>
                  <a:lnTo>
                    <a:pt x="384" y="512"/>
                  </a:lnTo>
                  <a:lnTo>
                    <a:pt x="387" y="519"/>
                  </a:lnTo>
                  <a:lnTo>
                    <a:pt x="390" y="525"/>
                  </a:lnTo>
                  <a:close/>
                  <a:moveTo>
                    <a:pt x="416" y="503"/>
                  </a:moveTo>
                  <a:lnTo>
                    <a:pt x="418" y="503"/>
                  </a:lnTo>
                  <a:lnTo>
                    <a:pt x="418" y="504"/>
                  </a:lnTo>
                  <a:lnTo>
                    <a:pt x="416" y="504"/>
                  </a:lnTo>
                  <a:lnTo>
                    <a:pt x="415" y="506"/>
                  </a:lnTo>
                  <a:lnTo>
                    <a:pt x="414" y="506"/>
                  </a:lnTo>
                  <a:lnTo>
                    <a:pt x="414" y="507"/>
                  </a:lnTo>
                  <a:lnTo>
                    <a:pt x="413" y="508"/>
                  </a:lnTo>
                  <a:lnTo>
                    <a:pt x="413" y="509"/>
                  </a:lnTo>
                  <a:lnTo>
                    <a:pt x="413" y="511"/>
                  </a:lnTo>
                  <a:lnTo>
                    <a:pt x="414" y="512"/>
                  </a:lnTo>
                  <a:lnTo>
                    <a:pt x="414" y="513"/>
                  </a:lnTo>
                  <a:lnTo>
                    <a:pt x="418" y="516"/>
                  </a:lnTo>
                  <a:lnTo>
                    <a:pt x="419" y="518"/>
                  </a:lnTo>
                  <a:lnTo>
                    <a:pt x="420" y="519"/>
                  </a:lnTo>
                  <a:lnTo>
                    <a:pt x="422" y="520"/>
                  </a:lnTo>
                  <a:lnTo>
                    <a:pt x="422" y="522"/>
                  </a:lnTo>
                  <a:lnTo>
                    <a:pt x="420" y="525"/>
                  </a:lnTo>
                  <a:lnTo>
                    <a:pt x="420" y="528"/>
                  </a:lnTo>
                  <a:lnTo>
                    <a:pt x="419" y="529"/>
                  </a:lnTo>
                  <a:lnTo>
                    <a:pt x="420" y="531"/>
                  </a:lnTo>
                  <a:lnTo>
                    <a:pt x="422" y="532"/>
                  </a:lnTo>
                  <a:lnTo>
                    <a:pt x="423" y="536"/>
                  </a:lnTo>
                  <a:lnTo>
                    <a:pt x="424" y="536"/>
                  </a:lnTo>
                  <a:lnTo>
                    <a:pt x="427" y="536"/>
                  </a:lnTo>
                  <a:lnTo>
                    <a:pt x="428" y="538"/>
                  </a:lnTo>
                  <a:lnTo>
                    <a:pt x="430" y="538"/>
                  </a:lnTo>
                  <a:lnTo>
                    <a:pt x="436" y="539"/>
                  </a:lnTo>
                  <a:lnTo>
                    <a:pt x="443" y="540"/>
                  </a:lnTo>
                  <a:lnTo>
                    <a:pt x="446" y="540"/>
                  </a:lnTo>
                  <a:lnTo>
                    <a:pt x="448" y="540"/>
                  </a:lnTo>
                  <a:lnTo>
                    <a:pt x="450" y="541"/>
                  </a:lnTo>
                  <a:lnTo>
                    <a:pt x="450" y="543"/>
                  </a:lnTo>
                  <a:lnTo>
                    <a:pt x="452" y="545"/>
                  </a:lnTo>
                  <a:lnTo>
                    <a:pt x="452" y="548"/>
                  </a:lnTo>
                  <a:lnTo>
                    <a:pt x="454" y="550"/>
                  </a:lnTo>
                  <a:lnTo>
                    <a:pt x="456" y="551"/>
                  </a:lnTo>
                  <a:lnTo>
                    <a:pt x="458" y="551"/>
                  </a:lnTo>
                  <a:lnTo>
                    <a:pt x="460" y="550"/>
                  </a:lnTo>
                  <a:lnTo>
                    <a:pt x="462" y="548"/>
                  </a:lnTo>
                  <a:lnTo>
                    <a:pt x="466" y="545"/>
                  </a:lnTo>
                  <a:lnTo>
                    <a:pt x="467" y="545"/>
                  </a:lnTo>
                  <a:lnTo>
                    <a:pt x="468" y="547"/>
                  </a:lnTo>
                  <a:lnTo>
                    <a:pt x="471" y="547"/>
                  </a:lnTo>
                  <a:lnTo>
                    <a:pt x="474" y="547"/>
                  </a:lnTo>
                  <a:lnTo>
                    <a:pt x="475" y="547"/>
                  </a:lnTo>
                  <a:lnTo>
                    <a:pt x="475" y="543"/>
                  </a:lnTo>
                  <a:lnTo>
                    <a:pt x="475" y="541"/>
                  </a:lnTo>
                  <a:lnTo>
                    <a:pt x="475" y="539"/>
                  </a:lnTo>
                  <a:lnTo>
                    <a:pt x="475" y="538"/>
                  </a:lnTo>
                  <a:lnTo>
                    <a:pt x="475" y="536"/>
                  </a:lnTo>
                  <a:lnTo>
                    <a:pt x="474" y="531"/>
                  </a:lnTo>
                  <a:lnTo>
                    <a:pt x="472" y="528"/>
                  </a:lnTo>
                  <a:lnTo>
                    <a:pt x="472" y="525"/>
                  </a:lnTo>
                  <a:lnTo>
                    <a:pt x="471" y="523"/>
                  </a:lnTo>
                  <a:lnTo>
                    <a:pt x="472" y="524"/>
                  </a:lnTo>
                  <a:lnTo>
                    <a:pt x="474" y="527"/>
                  </a:lnTo>
                  <a:lnTo>
                    <a:pt x="474" y="528"/>
                  </a:lnTo>
                  <a:lnTo>
                    <a:pt x="475" y="531"/>
                  </a:lnTo>
                  <a:lnTo>
                    <a:pt x="476" y="532"/>
                  </a:lnTo>
                  <a:lnTo>
                    <a:pt x="478" y="532"/>
                  </a:lnTo>
                  <a:lnTo>
                    <a:pt x="479" y="532"/>
                  </a:lnTo>
                  <a:lnTo>
                    <a:pt x="480" y="531"/>
                  </a:lnTo>
                  <a:lnTo>
                    <a:pt x="482" y="531"/>
                  </a:lnTo>
                  <a:lnTo>
                    <a:pt x="483" y="529"/>
                  </a:lnTo>
                  <a:lnTo>
                    <a:pt x="484" y="528"/>
                  </a:lnTo>
                  <a:lnTo>
                    <a:pt x="486" y="528"/>
                  </a:lnTo>
                  <a:lnTo>
                    <a:pt x="486" y="525"/>
                  </a:lnTo>
                  <a:lnTo>
                    <a:pt x="486" y="523"/>
                  </a:lnTo>
                  <a:lnTo>
                    <a:pt x="486" y="522"/>
                  </a:lnTo>
                  <a:lnTo>
                    <a:pt x="487" y="520"/>
                  </a:lnTo>
                  <a:lnTo>
                    <a:pt x="489" y="519"/>
                  </a:lnTo>
                  <a:lnTo>
                    <a:pt x="494" y="518"/>
                  </a:lnTo>
                  <a:lnTo>
                    <a:pt x="494" y="516"/>
                  </a:lnTo>
                  <a:lnTo>
                    <a:pt x="494" y="515"/>
                  </a:lnTo>
                  <a:lnTo>
                    <a:pt x="495" y="513"/>
                  </a:lnTo>
                  <a:lnTo>
                    <a:pt x="496" y="512"/>
                  </a:lnTo>
                  <a:lnTo>
                    <a:pt x="499" y="509"/>
                  </a:lnTo>
                  <a:lnTo>
                    <a:pt x="500" y="506"/>
                  </a:lnTo>
                  <a:lnTo>
                    <a:pt x="502" y="507"/>
                  </a:lnTo>
                  <a:lnTo>
                    <a:pt x="503" y="508"/>
                  </a:lnTo>
                  <a:lnTo>
                    <a:pt x="505" y="509"/>
                  </a:lnTo>
                  <a:lnTo>
                    <a:pt x="507" y="511"/>
                  </a:lnTo>
                  <a:lnTo>
                    <a:pt x="508" y="511"/>
                  </a:lnTo>
                  <a:lnTo>
                    <a:pt x="510" y="511"/>
                  </a:lnTo>
                  <a:lnTo>
                    <a:pt x="511" y="509"/>
                  </a:lnTo>
                  <a:lnTo>
                    <a:pt x="512" y="509"/>
                  </a:lnTo>
                  <a:lnTo>
                    <a:pt x="515" y="507"/>
                  </a:lnTo>
                  <a:lnTo>
                    <a:pt x="517" y="506"/>
                  </a:lnTo>
                  <a:lnTo>
                    <a:pt x="519" y="503"/>
                  </a:lnTo>
                  <a:lnTo>
                    <a:pt x="521" y="499"/>
                  </a:lnTo>
                  <a:lnTo>
                    <a:pt x="521" y="497"/>
                  </a:lnTo>
                  <a:lnTo>
                    <a:pt x="521" y="496"/>
                  </a:lnTo>
                  <a:lnTo>
                    <a:pt x="521" y="495"/>
                  </a:lnTo>
                  <a:lnTo>
                    <a:pt x="520" y="495"/>
                  </a:lnTo>
                  <a:lnTo>
                    <a:pt x="520" y="494"/>
                  </a:lnTo>
                  <a:lnTo>
                    <a:pt x="519" y="494"/>
                  </a:lnTo>
                  <a:lnTo>
                    <a:pt x="517" y="494"/>
                  </a:lnTo>
                  <a:lnTo>
                    <a:pt x="514" y="494"/>
                  </a:lnTo>
                  <a:lnTo>
                    <a:pt x="510" y="494"/>
                  </a:lnTo>
                  <a:lnTo>
                    <a:pt x="507" y="494"/>
                  </a:lnTo>
                  <a:lnTo>
                    <a:pt x="503" y="494"/>
                  </a:lnTo>
                  <a:lnTo>
                    <a:pt x="500" y="492"/>
                  </a:lnTo>
                  <a:lnTo>
                    <a:pt x="498" y="492"/>
                  </a:lnTo>
                  <a:lnTo>
                    <a:pt x="495" y="491"/>
                  </a:lnTo>
                  <a:lnTo>
                    <a:pt x="494" y="491"/>
                  </a:lnTo>
                  <a:lnTo>
                    <a:pt x="494" y="490"/>
                  </a:lnTo>
                  <a:lnTo>
                    <a:pt x="491" y="488"/>
                  </a:lnTo>
                  <a:lnTo>
                    <a:pt x="488" y="486"/>
                  </a:lnTo>
                  <a:lnTo>
                    <a:pt x="487" y="484"/>
                  </a:lnTo>
                  <a:lnTo>
                    <a:pt x="486" y="483"/>
                  </a:lnTo>
                  <a:lnTo>
                    <a:pt x="486" y="480"/>
                  </a:lnTo>
                  <a:lnTo>
                    <a:pt x="486" y="479"/>
                  </a:lnTo>
                  <a:lnTo>
                    <a:pt x="484" y="478"/>
                  </a:lnTo>
                  <a:lnTo>
                    <a:pt x="483" y="476"/>
                  </a:lnTo>
                  <a:lnTo>
                    <a:pt x="483" y="474"/>
                  </a:lnTo>
                  <a:lnTo>
                    <a:pt x="483" y="472"/>
                  </a:lnTo>
                  <a:lnTo>
                    <a:pt x="483" y="471"/>
                  </a:lnTo>
                  <a:lnTo>
                    <a:pt x="483" y="470"/>
                  </a:lnTo>
                  <a:lnTo>
                    <a:pt x="484" y="467"/>
                  </a:lnTo>
                  <a:lnTo>
                    <a:pt x="484" y="466"/>
                  </a:lnTo>
                  <a:lnTo>
                    <a:pt x="486" y="466"/>
                  </a:lnTo>
                  <a:lnTo>
                    <a:pt x="486" y="464"/>
                  </a:lnTo>
                  <a:lnTo>
                    <a:pt x="487" y="464"/>
                  </a:lnTo>
                  <a:lnTo>
                    <a:pt x="488" y="463"/>
                  </a:lnTo>
                  <a:lnTo>
                    <a:pt x="488" y="464"/>
                  </a:lnTo>
                  <a:lnTo>
                    <a:pt x="488" y="466"/>
                  </a:lnTo>
                  <a:lnTo>
                    <a:pt x="488" y="470"/>
                  </a:lnTo>
                  <a:lnTo>
                    <a:pt x="488" y="471"/>
                  </a:lnTo>
                  <a:lnTo>
                    <a:pt x="488" y="474"/>
                  </a:lnTo>
                  <a:lnTo>
                    <a:pt x="488" y="475"/>
                  </a:lnTo>
                  <a:lnTo>
                    <a:pt x="488" y="476"/>
                  </a:lnTo>
                  <a:lnTo>
                    <a:pt x="489" y="478"/>
                  </a:lnTo>
                  <a:lnTo>
                    <a:pt x="489" y="479"/>
                  </a:lnTo>
                  <a:lnTo>
                    <a:pt x="489" y="480"/>
                  </a:lnTo>
                  <a:lnTo>
                    <a:pt x="491" y="482"/>
                  </a:lnTo>
                  <a:lnTo>
                    <a:pt x="494" y="483"/>
                  </a:lnTo>
                  <a:lnTo>
                    <a:pt x="496" y="484"/>
                  </a:lnTo>
                  <a:lnTo>
                    <a:pt x="499" y="486"/>
                  </a:lnTo>
                  <a:lnTo>
                    <a:pt x="502" y="487"/>
                  </a:lnTo>
                  <a:lnTo>
                    <a:pt x="503" y="487"/>
                  </a:lnTo>
                  <a:lnTo>
                    <a:pt x="505" y="487"/>
                  </a:lnTo>
                  <a:lnTo>
                    <a:pt x="507" y="488"/>
                  </a:lnTo>
                  <a:lnTo>
                    <a:pt x="510" y="488"/>
                  </a:lnTo>
                  <a:lnTo>
                    <a:pt x="519" y="488"/>
                  </a:lnTo>
                  <a:lnTo>
                    <a:pt x="528" y="487"/>
                  </a:lnTo>
                  <a:lnTo>
                    <a:pt x="530" y="486"/>
                  </a:lnTo>
                  <a:lnTo>
                    <a:pt x="531" y="484"/>
                  </a:lnTo>
                  <a:lnTo>
                    <a:pt x="531" y="483"/>
                  </a:lnTo>
                  <a:lnTo>
                    <a:pt x="531" y="480"/>
                  </a:lnTo>
                  <a:lnTo>
                    <a:pt x="530" y="478"/>
                  </a:lnTo>
                  <a:lnTo>
                    <a:pt x="528" y="474"/>
                  </a:lnTo>
                  <a:lnTo>
                    <a:pt x="528" y="472"/>
                  </a:lnTo>
                  <a:lnTo>
                    <a:pt x="528" y="471"/>
                  </a:lnTo>
                  <a:lnTo>
                    <a:pt x="528" y="470"/>
                  </a:lnTo>
                  <a:lnTo>
                    <a:pt x="530" y="470"/>
                  </a:lnTo>
                  <a:lnTo>
                    <a:pt x="528" y="470"/>
                  </a:lnTo>
                  <a:lnTo>
                    <a:pt x="528" y="467"/>
                  </a:lnTo>
                  <a:lnTo>
                    <a:pt x="528" y="466"/>
                  </a:lnTo>
                  <a:lnTo>
                    <a:pt x="528" y="464"/>
                  </a:lnTo>
                  <a:lnTo>
                    <a:pt x="527" y="462"/>
                  </a:lnTo>
                  <a:lnTo>
                    <a:pt x="524" y="460"/>
                  </a:lnTo>
                  <a:lnTo>
                    <a:pt x="523" y="459"/>
                  </a:lnTo>
                  <a:lnTo>
                    <a:pt x="521" y="458"/>
                  </a:lnTo>
                  <a:lnTo>
                    <a:pt x="521" y="456"/>
                  </a:lnTo>
                  <a:lnTo>
                    <a:pt x="521" y="455"/>
                  </a:lnTo>
                  <a:lnTo>
                    <a:pt x="521" y="454"/>
                  </a:lnTo>
                  <a:lnTo>
                    <a:pt x="523" y="454"/>
                  </a:lnTo>
                  <a:lnTo>
                    <a:pt x="523" y="450"/>
                  </a:lnTo>
                  <a:lnTo>
                    <a:pt x="523" y="447"/>
                  </a:lnTo>
                  <a:lnTo>
                    <a:pt x="523" y="446"/>
                  </a:lnTo>
                  <a:lnTo>
                    <a:pt x="523" y="444"/>
                  </a:lnTo>
                  <a:lnTo>
                    <a:pt x="521" y="444"/>
                  </a:lnTo>
                  <a:lnTo>
                    <a:pt x="520" y="444"/>
                  </a:lnTo>
                  <a:lnTo>
                    <a:pt x="519" y="444"/>
                  </a:lnTo>
                  <a:lnTo>
                    <a:pt x="516" y="444"/>
                  </a:lnTo>
                  <a:lnTo>
                    <a:pt x="514" y="446"/>
                  </a:lnTo>
                  <a:lnTo>
                    <a:pt x="512" y="447"/>
                  </a:lnTo>
                  <a:lnTo>
                    <a:pt x="511" y="447"/>
                  </a:lnTo>
                  <a:lnTo>
                    <a:pt x="510" y="448"/>
                  </a:lnTo>
                  <a:lnTo>
                    <a:pt x="505" y="446"/>
                  </a:lnTo>
                  <a:lnTo>
                    <a:pt x="502" y="444"/>
                  </a:lnTo>
                  <a:lnTo>
                    <a:pt x="500" y="444"/>
                  </a:lnTo>
                  <a:lnTo>
                    <a:pt x="496" y="446"/>
                  </a:lnTo>
                  <a:lnTo>
                    <a:pt x="494" y="446"/>
                  </a:lnTo>
                  <a:lnTo>
                    <a:pt x="491" y="447"/>
                  </a:lnTo>
                  <a:lnTo>
                    <a:pt x="489" y="448"/>
                  </a:lnTo>
                  <a:lnTo>
                    <a:pt x="487" y="451"/>
                  </a:lnTo>
                  <a:lnTo>
                    <a:pt x="486" y="454"/>
                  </a:lnTo>
                  <a:lnTo>
                    <a:pt x="484" y="455"/>
                  </a:lnTo>
                  <a:lnTo>
                    <a:pt x="483" y="456"/>
                  </a:lnTo>
                  <a:lnTo>
                    <a:pt x="483" y="458"/>
                  </a:lnTo>
                  <a:lnTo>
                    <a:pt x="480" y="458"/>
                  </a:lnTo>
                  <a:lnTo>
                    <a:pt x="479" y="459"/>
                  </a:lnTo>
                  <a:lnTo>
                    <a:pt x="471" y="455"/>
                  </a:lnTo>
                  <a:lnTo>
                    <a:pt x="463" y="452"/>
                  </a:lnTo>
                  <a:lnTo>
                    <a:pt x="460" y="452"/>
                  </a:lnTo>
                  <a:lnTo>
                    <a:pt x="458" y="451"/>
                  </a:lnTo>
                  <a:lnTo>
                    <a:pt x="456" y="451"/>
                  </a:lnTo>
                  <a:lnTo>
                    <a:pt x="456" y="452"/>
                  </a:lnTo>
                  <a:lnTo>
                    <a:pt x="455" y="452"/>
                  </a:lnTo>
                  <a:lnTo>
                    <a:pt x="454" y="452"/>
                  </a:lnTo>
                  <a:lnTo>
                    <a:pt x="452" y="455"/>
                  </a:lnTo>
                  <a:lnTo>
                    <a:pt x="452" y="456"/>
                  </a:lnTo>
                  <a:lnTo>
                    <a:pt x="452" y="458"/>
                  </a:lnTo>
                  <a:lnTo>
                    <a:pt x="454" y="459"/>
                  </a:lnTo>
                  <a:lnTo>
                    <a:pt x="455" y="460"/>
                  </a:lnTo>
                  <a:lnTo>
                    <a:pt x="455" y="462"/>
                  </a:lnTo>
                  <a:lnTo>
                    <a:pt x="455" y="463"/>
                  </a:lnTo>
                  <a:lnTo>
                    <a:pt x="454" y="464"/>
                  </a:lnTo>
                  <a:lnTo>
                    <a:pt x="454" y="466"/>
                  </a:lnTo>
                  <a:lnTo>
                    <a:pt x="454" y="467"/>
                  </a:lnTo>
                  <a:lnTo>
                    <a:pt x="454" y="470"/>
                  </a:lnTo>
                  <a:lnTo>
                    <a:pt x="455" y="470"/>
                  </a:lnTo>
                  <a:lnTo>
                    <a:pt x="455" y="471"/>
                  </a:lnTo>
                  <a:lnTo>
                    <a:pt x="456" y="472"/>
                  </a:lnTo>
                  <a:lnTo>
                    <a:pt x="460" y="474"/>
                  </a:lnTo>
                  <a:lnTo>
                    <a:pt x="462" y="475"/>
                  </a:lnTo>
                  <a:lnTo>
                    <a:pt x="463" y="476"/>
                  </a:lnTo>
                  <a:lnTo>
                    <a:pt x="464" y="478"/>
                  </a:lnTo>
                  <a:lnTo>
                    <a:pt x="464" y="479"/>
                  </a:lnTo>
                  <a:lnTo>
                    <a:pt x="466" y="480"/>
                  </a:lnTo>
                  <a:lnTo>
                    <a:pt x="466" y="482"/>
                  </a:lnTo>
                  <a:lnTo>
                    <a:pt x="466" y="483"/>
                  </a:lnTo>
                  <a:lnTo>
                    <a:pt x="460" y="484"/>
                  </a:lnTo>
                  <a:lnTo>
                    <a:pt x="456" y="483"/>
                  </a:lnTo>
                  <a:lnTo>
                    <a:pt x="455" y="482"/>
                  </a:lnTo>
                  <a:lnTo>
                    <a:pt x="452" y="480"/>
                  </a:lnTo>
                  <a:lnTo>
                    <a:pt x="450" y="478"/>
                  </a:lnTo>
                  <a:lnTo>
                    <a:pt x="447" y="475"/>
                  </a:lnTo>
                  <a:lnTo>
                    <a:pt x="446" y="474"/>
                  </a:lnTo>
                  <a:lnTo>
                    <a:pt x="444" y="472"/>
                  </a:lnTo>
                  <a:lnTo>
                    <a:pt x="443" y="472"/>
                  </a:lnTo>
                  <a:lnTo>
                    <a:pt x="442" y="472"/>
                  </a:lnTo>
                  <a:lnTo>
                    <a:pt x="438" y="472"/>
                  </a:lnTo>
                  <a:lnTo>
                    <a:pt x="432" y="472"/>
                  </a:lnTo>
                  <a:lnTo>
                    <a:pt x="431" y="471"/>
                  </a:lnTo>
                  <a:lnTo>
                    <a:pt x="430" y="471"/>
                  </a:lnTo>
                  <a:lnTo>
                    <a:pt x="430" y="470"/>
                  </a:lnTo>
                  <a:lnTo>
                    <a:pt x="428" y="470"/>
                  </a:lnTo>
                  <a:lnTo>
                    <a:pt x="427" y="470"/>
                  </a:lnTo>
                  <a:lnTo>
                    <a:pt x="424" y="467"/>
                  </a:lnTo>
                  <a:lnTo>
                    <a:pt x="423" y="467"/>
                  </a:lnTo>
                  <a:lnTo>
                    <a:pt x="422" y="470"/>
                  </a:lnTo>
                  <a:lnTo>
                    <a:pt x="420" y="470"/>
                  </a:lnTo>
                  <a:lnTo>
                    <a:pt x="419" y="470"/>
                  </a:lnTo>
                  <a:lnTo>
                    <a:pt x="418" y="471"/>
                  </a:lnTo>
                  <a:lnTo>
                    <a:pt x="416" y="475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3"/>
                  </a:lnTo>
                  <a:lnTo>
                    <a:pt x="414" y="486"/>
                  </a:lnTo>
                  <a:lnTo>
                    <a:pt x="414" y="487"/>
                  </a:lnTo>
                  <a:lnTo>
                    <a:pt x="413" y="490"/>
                  </a:lnTo>
                  <a:lnTo>
                    <a:pt x="411" y="492"/>
                  </a:lnTo>
                  <a:lnTo>
                    <a:pt x="410" y="494"/>
                  </a:lnTo>
                  <a:lnTo>
                    <a:pt x="410" y="495"/>
                  </a:lnTo>
                  <a:lnTo>
                    <a:pt x="410" y="496"/>
                  </a:lnTo>
                  <a:lnTo>
                    <a:pt x="411" y="497"/>
                  </a:lnTo>
                  <a:lnTo>
                    <a:pt x="413" y="499"/>
                  </a:lnTo>
                  <a:lnTo>
                    <a:pt x="414" y="500"/>
                  </a:lnTo>
                  <a:lnTo>
                    <a:pt x="415" y="500"/>
                  </a:lnTo>
                  <a:lnTo>
                    <a:pt x="416" y="503"/>
                  </a:lnTo>
                  <a:close/>
                  <a:moveTo>
                    <a:pt x="563" y="452"/>
                  </a:moveTo>
                  <a:lnTo>
                    <a:pt x="568" y="451"/>
                  </a:lnTo>
                  <a:lnTo>
                    <a:pt x="574" y="450"/>
                  </a:lnTo>
                  <a:lnTo>
                    <a:pt x="575" y="450"/>
                  </a:lnTo>
                  <a:lnTo>
                    <a:pt x="575" y="451"/>
                  </a:lnTo>
                  <a:lnTo>
                    <a:pt x="577" y="452"/>
                  </a:lnTo>
                  <a:lnTo>
                    <a:pt x="579" y="452"/>
                  </a:lnTo>
                  <a:lnTo>
                    <a:pt x="580" y="454"/>
                  </a:lnTo>
                  <a:lnTo>
                    <a:pt x="581" y="454"/>
                  </a:lnTo>
                  <a:lnTo>
                    <a:pt x="583" y="454"/>
                  </a:lnTo>
                  <a:lnTo>
                    <a:pt x="584" y="454"/>
                  </a:lnTo>
                  <a:lnTo>
                    <a:pt x="585" y="454"/>
                  </a:lnTo>
                  <a:lnTo>
                    <a:pt x="587" y="451"/>
                  </a:lnTo>
                  <a:lnTo>
                    <a:pt x="589" y="450"/>
                  </a:lnTo>
                  <a:lnTo>
                    <a:pt x="595" y="444"/>
                  </a:lnTo>
                  <a:lnTo>
                    <a:pt x="599" y="438"/>
                  </a:lnTo>
                  <a:lnTo>
                    <a:pt x="601" y="436"/>
                  </a:lnTo>
                  <a:lnTo>
                    <a:pt x="603" y="434"/>
                  </a:lnTo>
                  <a:lnTo>
                    <a:pt x="604" y="431"/>
                  </a:lnTo>
                  <a:lnTo>
                    <a:pt x="605" y="430"/>
                  </a:lnTo>
                  <a:lnTo>
                    <a:pt x="607" y="427"/>
                  </a:lnTo>
                  <a:lnTo>
                    <a:pt x="607" y="426"/>
                  </a:lnTo>
                  <a:lnTo>
                    <a:pt x="608" y="424"/>
                  </a:lnTo>
                  <a:lnTo>
                    <a:pt x="608" y="423"/>
                  </a:lnTo>
                  <a:lnTo>
                    <a:pt x="608" y="422"/>
                  </a:lnTo>
                  <a:lnTo>
                    <a:pt x="608" y="421"/>
                  </a:lnTo>
                  <a:lnTo>
                    <a:pt x="608" y="419"/>
                  </a:lnTo>
                  <a:lnTo>
                    <a:pt x="608" y="418"/>
                  </a:lnTo>
                  <a:lnTo>
                    <a:pt x="608" y="415"/>
                  </a:lnTo>
                  <a:lnTo>
                    <a:pt x="607" y="414"/>
                  </a:lnTo>
                  <a:lnTo>
                    <a:pt x="607" y="412"/>
                  </a:lnTo>
                  <a:lnTo>
                    <a:pt x="605" y="411"/>
                  </a:lnTo>
                  <a:lnTo>
                    <a:pt x="604" y="411"/>
                  </a:lnTo>
                  <a:lnTo>
                    <a:pt x="603" y="411"/>
                  </a:lnTo>
                  <a:lnTo>
                    <a:pt x="601" y="411"/>
                  </a:lnTo>
                  <a:lnTo>
                    <a:pt x="600" y="411"/>
                  </a:lnTo>
                  <a:lnTo>
                    <a:pt x="597" y="414"/>
                  </a:lnTo>
                  <a:lnTo>
                    <a:pt x="595" y="416"/>
                  </a:lnTo>
                  <a:lnTo>
                    <a:pt x="593" y="416"/>
                  </a:lnTo>
                  <a:lnTo>
                    <a:pt x="591" y="416"/>
                  </a:lnTo>
                  <a:lnTo>
                    <a:pt x="589" y="416"/>
                  </a:lnTo>
                  <a:lnTo>
                    <a:pt x="588" y="415"/>
                  </a:lnTo>
                  <a:lnTo>
                    <a:pt x="587" y="415"/>
                  </a:lnTo>
                  <a:lnTo>
                    <a:pt x="585" y="415"/>
                  </a:lnTo>
                  <a:lnTo>
                    <a:pt x="585" y="416"/>
                  </a:lnTo>
                  <a:lnTo>
                    <a:pt x="583" y="418"/>
                  </a:lnTo>
                  <a:lnTo>
                    <a:pt x="581" y="418"/>
                  </a:lnTo>
                  <a:lnTo>
                    <a:pt x="580" y="419"/>
                  </a:lnTo>
                  <a:lnTo>
                    <a:pt x="579" y="422"/>
                  </a:lnTo>
                  <a:lnTo>
                    <a:pt x="576" y="423"/>
                  </a:lnTo>
                  <a:lnTo>
                    <a:pt x="575" y="426"/>
                  </a:lnTo>
                  <a:lnTo>
                    <a:pt x="572" y="427"/>
                  </a:lnTo>
                  <a:lnTo>
                    <a:pt x="568" y="427"/>
                  </a:lnTo>
                  <a:lnTo>
                    <a:pt x="563" y="426"/>
                  </a:lnTo>
                  <a:lnTo>
                    <a:pt x="562" y="426"/>
                  </a:lnTo>
                  <a:lnTo>
                    <a:pt x="562" y="424"/>
                  </a:lnTo>
                  <a:lnTo>
                    <a:pt x="560" y="424"/>
                  </a:lnTo>
                  <a:lnTo>
                    <a:pt x="558" y="424"/>
                  </a:lnTo>
                  <a:lnTo>
                    <a:pt x="556" y="424"/>
                  </a:lnTo>
                  <a:lnTo>
                    <a:pt x="555" y="424"/>
                  </a:lnTo>
                  <a:lnTo>
                    <a:pt x="553" y="424"/>
                  </a:lnTo>
                  <a:lnTo>
                    <a:pt x="553" y="426"/>
                  </a:lnTo>
                  <a:lnTo>
                    <a:pt x="552" y="426"/>
                  </a:lnTo>
                  <a:lnTo>
                    <a:pt x="552" y="427"/>
                  </a:lnTo>
                  <a:lnTo>
                    <a:pt x="551" y="427"/>
                  </a:lnTo>
                  <a:lnTo>
                    <a:pt x="549" y="428"/>
                  </a:lnTo>
                  <a:lnTo>
                    <a:pt x="548" y="430"/>
                  </a:lnTo>
                  <a:lnTo>
                    <a:pt x="547" y="436"/>
                  </a:lnTo>
                  <a:lnTo>
                    <a:pt x="546" y="440"/>
                  </a:lnTo>
                  <a:lnTo>
                    <a:pt x="544" y="440"/>
                  </a:lnTo>
                  <a:lnTo>
                    <a:pt x="543" y="439"/>
                  </a:lnTo>
                  <a:lnTo>
                    <a:pt x="542" y="436"/>
                  </a:lnTo>
                  <a:lnTo>
                    <a:pt x="540" y="436"/>
                  </a:lnTo>
                  <a:lnTo>
                    <a:pt x="539" y="436"/>
                  </a:lnTo>
                  <a:lnTo>
                    <a:pt x="537" y="436"/>
                  </a:lnTo>
                  <a:lnTo>
                    <a:pt x="536" y="436"/>
                  </a:lnTo>
                  <a:lnTo>
                    <a:pt x="535" y="438"/>
                  </a:lnTo>
                  <a:lnTo>
                    <a:pt x="533" y="439"/>
                  </a:lnTo>
                  <a:lnTo>
                    <a:pt x="535" y="442"/>
                  </a:lnTo>
                  <a:lnTo>
                    <a:pt x="536" y="444"/>
                  </a:lnTo>
                  <a:lnTo>
                    <a:pt x="536" y="446"/>
                  </a:lnTo>
                  <a:lnTo>
                    <a:pt x="537" y="447"/>
                  </a:lnTo>
                  <a:lnTo>
                    <a:pt x="537" y="448"/>
                  </a:lnTo>
                  <a:lnTo>
                    <a:pt x="539" y="450"/>
                  </a:lnTo>
                  <a:lnTo>
                    <a:pt x="540" y="451"/>
                  </a:lnTo>
                  <a:lnTo>
                    <a:pt x="542" y="452"/>
                  </a:lnTo>
                  <a:lnTo>
                    <a:pt x="543" y="452"/>
                  </a:lnTo>
                  <a:lnTo>
                    <a:pt x="544" y="454"/>
                  </a:lnTo>
                  <a:lnTo>
                    <a:pt x="546" y="454"/>
                  </a:lnTo>
                  <a:lnTo>
                    <a:pt x="547" y="454"/>
                  </a:lnTo>
                  <a:lnTo>
                    <a:pt x="548" y="455"/>
                  </a:lnTo>
                  <a:lnTo>
                    <a:pt x="551" y="455"/>
                  </a:lnTo>
                  <a:lnTo>
                    <a:pt x="552" y="455"/>
                  </a:lnTo>
                  <a:lnTo>
                    <a:pt x="553" y="455"/>
                  </a:lnTo>
                  <a:lnTo>
                    <a:pt x="556" y="454"/>
                  </a:lnTo>
                  <a:lnTo>
                    <a:pt x="560" y="454"/>
                  </a:lnTo>
                  <a:lnTo>
                    <a:pt x="563" y="452"/>
                  </a:lnTo>
                  <a:close/>
                  <a:moveTo>
                    <a:pt x="514" y="367"/>
                  </a:moveTo>
                  <a:lnTo>
                    <a:pt x="515" y="367"/>
                  </a:lnTo>
                  <a:lnTo>
                    <a:pt x="516" y="369"/>
                  </a:lnTo>
                  <a:lnTo>
                    <a:pt x="517" y="369"/>
                  </a:lnTo>
                  <a:lnTo>
                    <a:pt x="519" y="369"/>
                  </a:lnTo>
                  <a:lnTo>
                    <a:pt x="520" y="369"/>
                  </a:lnTo>
                  <a:lnTo>
                    <a:pt x="524" y="367"/>
                  </a:lnTo>
                  <a:lnTo>
                    <a:pt x="528" y="363"/>
                  </a:lnTo>
                  <a:lnTo>
                    <a:pt x="528" y="362"/>
                  </a:lnTo>
                  <a:lnTo>
                    <a:pt x="528" y="361"/>
                  </a:lnTo>
                  <a:lnTo>
                    <a:pt x="528" y="359"/>
                  </a:lnTo>
                  <a:lnTo>
                    <a:pt x="528" y="358"/>
                  </a:lnTo>
                  <a:lnTo>
                    <a:pt x="527" y="357"/>
                  </a:lnTo>
                  <a:lnTo>
                    <a:pt x="527" y="355"/>
                  </a:lnTo>
                  <a:lnTo>
                    <a:pt x="524" y="354"/>
                  </a:lnTo>
                  <a:lnTo>
                    <a:pt x="523" y="354"/>
                  </a:lnTo>
                  <a:lnTo>
                    <a:pt x="521" y="354"/>
                  </a:lnTo>
                  <a:lnTo>
                    <a:pt x="521" y="353"/>
                  </a:lnTo>
                  <a:lnTo>
                    <a:pt x="520" y="353"/>
                  </a:lnTo>
                  <a:lnTo>
                    <a:pt x="519" y="354"/>
                  </a:lnTo>
                  <a:lnTo>
                    <a:pt x="517" y="355"/>
                  </a:lnTo>
                  <a:lnTo>
                    <a:pt x="517" y="357"/>
                  </a:lnTo>
                  <a:lnTo>
                    <a:pt x="516" y="358"/>
                  </a:lnTo>
                  <a:lnTo>
                    <a:pt x="516" y="359"/>
                  </a:lnTo>
                  <a:lnTo>
                    <a:pt x="515" y="361"/>
                  </a:lnTo>
                  <a:lnTo>
                    <a:pt x="515" y="363"/>
                  </a:lnTo>
                  <a:lnTo>
                    <a:pt x="514" y="367"/>
                  </a:lnTo>
                  <a:close/>
                  <a:moveTo>
                    <a:pt x="902" y="454"/>
                  </a:moveTo>
                  <a:lnTo>
                    <a:pt x="902" y="452"/>
                  </a:lnTo>
                  <a:lnTo>
                    <a:pt x="901" y="451"/>
                  </a:lnTo>
                  <a:lnTo>
                    <a:pt x="898" y="450"/>
                  </a:lnTo>
                  <a:lnTo>
                    <a:pt x="895" y="450"/>
                  </a:lnTo>
                  <a:lnTo>
                    <a:pt x="894" y="450"/>
                  </a:lnTo>
                  <a:lnTo>
                    <a:pt x="893" y="451"/>
                  </a:lnTo>
                  <a:lnTo>
                    <a:pt x="893" y="452"/>
                  </a:lnTo>
                  <a:lnTo>
                    <a:pt x="893" y="454"/>
                  </a:lnTo>
                  <a:lnTo>
                    <a:pt x="893" y="455"/>
                  </a:lnTo>
                  <a:lnTo>
                    <a:pt x="894" y="456"/>
                  </a:lnTo>
                  <a:lnTo>
                    <a:pt x="895" y="456"/>
                  </a:lnTo>
                  <a:lnTo>
                    <a:pt x="897" y="458"/>
                  </a:lnTo>
                  <a:lnTo>
                    <a:pt x="898" y="459"/>
                  </a:lnTo>
                  <a:lnTo>
                    <a:pt x="900" y="459"/>
                  </a:lnTo>
                  <a:lnTo>
                    <a:pt x="901" y="458"/>
                  </a:lnTo>
                  <a:lnTo>
                    <a:pt x="902" y="458"/>
                  </a:lnTo>
                  <a:lnTo>
                    <a:pt x="902" y="456"/>
                  </a:lnTo>
                  <a:lnTo>
                    <a:pt x="902" y="455"/>
                  </a:lnTo>
                  <a:lnTo>
                    <a:pt x="902" y="454"/>
                  </a:lnTo>
                  <a:close/>
                  <a:moveTo>
                    <a:pt x="917" y="439"/>
                  </a:moveTo>
                  <a:lnTo>
                    <a:pt x="916" y="439"/>
                  </a:lnTo>
                  <a:lnTo>
                    <a:pt x="914" y="439"/>
                  </a:lnTo>
                  <a:lnTo>
                    <a:pt x="913" y="442"/>
                  </a:lnTo>
                  <a:lnTo>
                    <a:pt x="913" y="444"/>
                  </a:lnTo>
                  <a:lnTo>
                    <a:pt x="914" y="446"/>
                  </a:lnTo>
                  <a:lnTo>
                    <a:pt x="914" y="447"/>
                  </a:lnTo>
                  <a:lnTo>
                    <a:pt x="916" y="447"/>
                  </a:lnTo>
                  <a:lnTo>
                    <a:pt x="916" y="448"/>
                  </a:lnTo>
                  <a:lnTo>
                    <a:pt x="917" y="448"/>
                  </a:lnTo>
                  <a:lnTo>
                    <a:pt x="918" y="447"/>
                  </a:lnTo>
                  <a:lnTo>
                    <a:pt x="919" y="447"/>
                  </a:lnTo>
                  <a:lnTo>
                    <a:pt x="919" y="444"/>
                  </a:lnTo>
                  <a:lnTo>
                    <a:pt x="919" y="442"/>
                  </a:lnTo>
                  <a:lnTo>
                    <a:pt x="919" y="440"/>
                  </a:lnTo>
                  <a:lnTo>
                    <a:pt x="918" y="439"/>
                  </a:lnTo>
                  <a:lnTo>
                    <a:pt x="917" y="439"/>
                  </a:lnTo>
                  <a:close/>
                  <a:moveTo>
                    <a:pt x="904" y="434"/>
                  </a:moveTo>
                  <a:lnTo>
                    <a:pt x="901" y="434"/>
                  </a:lnTo>
                  <a:lnTo>
                    <a:pt x="900" y="436"/>
                  </a:lnTo>
                  <a:lnTo>
                    <a:pt x="900" y="439"/>
                  </a:lnTo>
                  <a:lnTo>
                    <a:pt x="901" y="440"/>
                  </a:lnTo>
                  <a:lnTo>
                    <a:pt x="902" y="440"/>
                  </a:lnTo>
                  <a:lnTo>
                    <a:pt x="904" y="442"/>
                  </a:lnTo>
                  <a:lnTo>
                    <a:pt x="905" y="440"/>
                  </a:lnTo>
                  <a:lnTo>
                    <a:pt x="906" y="440"/>
                  </a:lnTo>
                  <a:lnTo>
                    <a:pt x="907" y="439"/>
                  </a:lnTo>
                  <a:lnTo>
                    <a:pt x="907" y="436"/>
                  </a:lnTo>
                  <a:lnTo>
                    <a:pt x="906" y="434"/>
                  </a:lnTo>
                  <a:lnTo>
                    <a:pt x="905" y="434"/>
                  </a:lnTo>
                  <a:lnTo>
                    <a:pt x="904" y="434"/>
                  </a:lnTo>
                  <a:close/>
                  <a:moveTo>
                    <a:pt x="930" y="428"/>
                  </a:moveTo>
                  <a:lnTo>
                    <a:pt x="929" y="430"/>
                  </a:lnTo>
                  <a:lnTo>
                    <a:pt x="927" y="430"/>
                  </a:lnTo>
                  <a:lnTo>
                    <a:pt x="927" y="432"/>
                  </a:lnTo>
                  <a:lnTo>
                    <a:pt x="927" y="434"/>
                  </a:lnTo>
                  <a:lnTo>
                    <a:pt x="927" y="436"/>
                  </a:lnTo>
                  <a:lnTo>
                    <a:pt x="929" y="436"/>
                  </a:lnTo>
                  <a:lnTo>
                    <a:pt x="930" y="436"/>
                  </a:lnTo>
                  <a:lnTo>
                    <a:pt x="932" y="436"/>
                  </a:lnTo>
                  <a:lnTo>
                    <a:pt x="933" y="436"/>
                  </a:lnTo>
                  <a:lnTo>
                    <a:pt x="933" y="432"/>
                  </a:lnTo>
                  <a:lnTo>
                    <a:pt x="933" y="431"/>
                  </a:lnTo>
                  <a:lnTo>
                    <a:pt x="933" y="430"/>
                  </a:lnTo>
                  <a:lnTo>
                    <a:pt x="932" y="430"/>
                  </a:lnTo>
                  <a:lnTo>
                    <a:pt x="930" y="428"/>
                  </a:lnTo>
                  <a:close/>
                  <a:moveTo>
                    <a:pt x="967" y="467"/>
                  </a:moveTo>
                  <a:lnTo>
                    <a:pt x="966" y="467"/>
                  </a:lnTo>
                  <a:lnTo>
                    <a:pt x="965" y="467"/>
                  </a:lnTo>
                  <a:lnTo>
                    <a:pt x="965" y="470"/>
                  </a:lnTo>
                  <a:lnTo>
                    <a:pt x="963" y="471"/>
                  </a:lnTo>
                  <a:lnTo>
                    <a:pt x="963" y="474"/>
                  </a:lnTo>
                  <a:lnTo>
                    <a:pt x="965" y="475"/>
                  </a:lnTo>
                  <a:lnTo>
                    <a:pt x="966" y="476"/>
                  </a:lnTo>
                  <a:lnTo>
                    <a:pt x="967" y="476"/>
                  </a:lnTo>
                  <a:lnTo>
                    <a:pt x="969" y="476"/>
                  </a:lnTo>
                  <a:lnTo>
                    <a:pt x="969" y="475"/>
                  </a:lnTo>
                  <a:lnTo>
                    <a:pt x="970" y="475"/>
                  </a:lnTo>
                  <a:lnTo>
                    <a:pt x="970" y="472"/>
                  </a:lnTo>
                  <a:lnTo>
                    <a:pt x="970" y="470"/>
                  </a:lnTo>
                  <a:lnTo>
                    <a:pt x="969" y="467"/>
                  </a:lnTo>
                  <a:lnTo>
                    <a:pt x="967" y="467"/>
                  </a:lnTo>
                  <a:close/>
                  <a:moveTo>
                    <a:pt x="963" y="476"/>
                  </a:moveTo>
                  <a:lnTo>
                    <a:pt x="963" y="476"/>
                  </a:lnTo>
                  <a:lnTo>
                    <a:pt x="962" y="478"/>
                  </a:lnTo>
                  <a:lnTo>
                    <a:pt x="962" y="479"/>
                  </a:lnTo>
                  <a:lnTo>
                    <a:pt x="962" y="480"/>
                  </a:lnTo>
                  <a:lnTo>
                    <a:pt x="962" y="482"/>
                  </a:lnTo>
                  <a:lnTo>
                    <a:pt x="963" y="483"/>
                  </a:lnTo>
                  <a:lnTo>
                    <a:pt x="965" y="483"/>
                  </a:lnTo>
                  <a:lnTo>
                    <a:pt x="966" y="483"/>
                  </a:lnTo>
                  <a:lnTo>
                    <a:pt x="966" y="482"/>
                  </a:lnTo>
                  <a:lnTo>
                    <a:pt x="967" y="482"/>
                  </a:lnTo>
                  <a:lnTo>
                    <a:pt x="967" y="480"/>
                  </a:lnTo>
                  <a:lnTo>
                    <a:pt x="967" y="479"/>
                  </a:lnTo>
                  <a:lnTo>
                    <a:pt x="967" y="478"/>
                  </a:lnTo>
                  <a:lnTo>
                    <a:pt x="966" y="478"/>
                  </a:lnTo>
                  <a:lnTo>
                    <a:pt x="966" y="476"/>
                  </a:lnTo>
                  <a:lnTo>
                    <a:pt x="965" y="476"/>
                  </a:lnTo>
                  <a:lnTo>
                    <a:pt x="963" y="476"/>
                  </a:lnTo>
                  <a:close/>
                  <a:moveTo>
                    <a:pt x="73" y="718"/>
                  </a:moveTo>
                  <a:lnTo>
                    <a:pt x="72" y="716"/>
                  </a:lnTo>
                  <a:lnTo>
                    <a:pt x="69" y="713"/>
                  </a:lnTo>
                  <a:lnTo>
                    <a:pt x="69" y="712"/>
                  </a:lnTo>
                  <a:lnTo>
                    <a:pt x="69" y="710"/>
                  </a:lnTo>
                  <a:lnTo>
                    <a:pt x="69" y="709"/>
                  </a:lnTo>
                  <a:lnTo>
                    <a:pt x="72" y="709"/>
                  </a:lnTo>
                  <a:lnTo>
                    <a:pt x="73" y="708"/>
                  </a:lnTo>
                  <a:lnTo>
                    <a:pt x="76" y="709"/>
                  </a:lnTo>
                  <a:lnTo>
                    <a:pt x="78" y="710"/>
                  </a:lnTo>
                  <a:lnTo>
                    <a:pt x="81" y="712"/>
                  </a:lnTo>
                  <a:lnTo>
                    <a:pt x="86" y="709"/>
                  </a:lnTo>
                  <a:lnTo>
                    <a:pt x="90" y="708"/>
                  </a:lnTo>
                  <a:lnTo>
                    <a:pt x="92" y="708"/>
                  </a:lnTo>
                  <a:lnTo>
                    <a:pt x="96" y="708"/>
                  </a:lnTo>
                  <a:lnTo>
                    <a:pt x="98" y="710"/>
                  </a:lnTo>
                  <a:lnTo>
                    <a:pt x="98" y="713"/>
                  </a:lnTo>
                  <a:lnTo>
                    <a:pt x="98" y="717"/>
                  </a:lnTo>
                  <a:lnTo>
                    <a:pt x="96" y="722"/>
                  </a:lnTo>
                  <a:lnTo>
                    <a:pt x="96" y="726"/>
                  </a:lnTo>
                  <a:lnTo>
                    <a:pt x="93" y="728"/>
                  </a:lnTo>
                  <a:lnTo>
                    <a:pt x="92" y="729"/>
                  </a:lnTo>
                  <a:lnTo>
                    <a:pt x="90" y="730"/>
                  </a:lnTo>
                  <a:lnTo>
                    <a:pt x="85" y="730"/>
                  </a:lnTo>
                  <a:lnTo>
                    <a:pt x="80" y="730"/>
                  </a:lnTo>
                  <a:lnTo>
                    <a:pt x="72" y="728"/>
                  </a:lnTo>
                  <a:lnTo>
                    <a:pt x="69" y="726"/>
                  </a:lnTo>
                  <a:lnTo>
                    <a:pt x="70" y="722"/>
                  </a:lnTo>
                  <a:lnTo>
                    <a:pt x="73" y="718"/>
                  </a:lnTo>
                  <a:close/>
                  <a:moveTo>
                    <a:pt x="1051" y="108"/>
                  </a:moveTo>
                  <a:lnTo>
                    <a:pt x="1050" y="105"/>
                  </a:lnTo>
                  <a:lnTo>
                    <a:pt x="1050" y="101"/>
                  </a:lnTo>
                  <a:lnTo>
                    <a:pt x="1050" y="97"/>
                  </a:lnTo>
                  <a:lnTo>
                    <a:pt x="1051" y="95"/>
                  </a:lnTo>
                  <a:lnTo>
                    <a:pt x="1054" y="92"/>
                  </a:lnTo>
                  <a:lnTo>
                    <a:pt x="1056" y="90"/>
                  </a:lnTo>
                  <a:lnTo>
                    <a:pt x="1062" y="90"/>
                  </a:lnTo>
                  <a:lnTo>
                    <a:pt x="1066" y="90"/>
                  </a:lnTo>
                  <a:lnTo>
                    <a:pt x="1070" y="86"/>
                  </a:lnTo>
                  <a:lnTo>
                    <a:pt x="1075" y="82"/>
                  </a:lnTo>
                  <a:lnTo>
                    <a:pt x="1079" y="81"/>
                  </a:lnTo>
                  <a:lnTo>
                    <a:pt x="1084" y="81"/>
                  </a:lnTo>
                  <a:lnTo>
                    <a:pt x="1086" y="90"/>
                  </a:lnTo>
                  <a:lnTo>
                    <a:pt x="1087" y="100"/>
                  </a:lnTo>
                  <a:lnTo>
                    <a:pt x="1087" y="109"/>
                  </a:lnTo>
                  <a:lnTo>
                    <a:pt x="1086" y="117"/>
                  </a:lnTo>
                  <a:lnTo>
                    <a:pt x="1083" y="128"/>
                  </a:lnTo>
                  <a:lnTo>
                    <a:pt x="1081" y="140"/>
                  </a:lnTo>
                  <a:lnTo>
                    <a:pt x="1079" y="145"/>
                  </a:lnTo>
                  <a:lnTo>
                    <a:pt x="1078" y="150"/>
                  </a:lnTo>
                  <a:lnTo>
                    <a:pt x="1075" y="157"/>
                  </a:lnTo>
                  <a:lnTo>
                    <a:pt x="1072" y="158"/>
                  </a:lnTo>
                  <a:lnTo>
                    <a:pt x="1068" y="158"/>
                  </a:lnTo>
                  <a:lnTo>
                    <a:pt x="1067" y="157"/>
                  </a:lnTo>
                  <a:lnTo>
                    <a:pt x="1065" y="153"/>
                  </a:lnTo>
                  <a:lnTo>
                    <a:pt x="1065" y="149"/>
                  </a:lnTo>
                  <a:lnTo>
                    <a:pt x="1062" y="142"/>
                  </a:lnTo>
                  <a:lnTo>
                    <a:pt x="1059" y="134"/>
                  </a:lnTo>
                  <a:lnTo>
                    <a:pt x="1054" y="129"/>
                  </a:lnTo>
                  <a:lnTo>
                    <a:pt x="1050" y="125"/>
                  </a:lnTo>
                  <a:lnTo>
                    <a:pt x="1047" y="122"/>
                  </a:lnTo>
                  <a:lnTo>
                    <a:pt x="1047" y="117"/>
                  </a:lnTo>
                  <a:lnTo>
                    <a:pt x="1047" y="113"/>
                  </a:lnTo>
                  <a:lnTo>
                    <a:pt x="1051" y="108"/>
                  </a:lnTo>
                  <a:close/>
                  <a:moveTo>
                    <a:pt x="1043" y="342"/>
                  </a:moveTo>
                  <a:lnTo>
                    <a:pt x="1047" y="346"/>
                  </a:lnTo>
                  <a:lnTo>
                    <a:pt x="1051" y="350"/>
                  </a:lnTo>
                  <a:lnTo>
                    <a:pt x="1052" y="354"/>
                  </a:lnTo>
                  <a:lnTo>
                    <a:pt x="1052" y="359"/>
                  </a:lnTo>
                  <a:lnTo>
                    <a:pt x="1045" y="362"/>
                  </a:lnTo>
                  <a:lnTo>
                    <a:pt x="1037" y="363"/>
                  </a:lnTo>
                  <a:lnTo>
                    <a:pt x="1030" y="363"/>
                  </a:lnTo>
                  <a:lnTo>
                    <a:pt x="1022" y="362"/>
                  </a:lnTo>
                  <a:lnTo>
                    <a:pt x="1021" y="359"/>
                  </a:lnTo>
                  <a:lnTo>
                    <a:pt x="1022" y="358"/>
                  </a:lnTo>
                  <a:lnTo>
                    <a:pt x="1022" y="357"/>
                  </a:lnTo>
                  <a:lnTo>
                    <a:pt x="1027" y="355"/>
                  </a:lnTo>
                  <a:lnTo>
                    <a:pt x="1031" y="354"/>
                  </a:lnTo>
                  <a:lnTo>
                    <a:pt x="1033" y="350"/>
                  </a:lnTo>
                  <a:lnTo>
                    <a:pt x="1038" y="346"/>
                  </a:lnTo>
                  <a:lnTo>
                    <a:pt x="1042" y="342"/>
                  </a:lnTo>
                  <a:lnTo>
                    <a:pt x="1043" y="342"/>
                  </a:lnTo>
                  <a:close/>
                  <a:moveTo>
                    <a:pt x="1522" y="1876"/>
                  </a:moveTo>
                  <a:lnTo>
                    <a:pt x="1521" y="1877"/>
                  </a:lnTo>
                  <a:lnTo>
                    <a:pt x="1520" y="1878"/>
                  </a:lnTo>
                  <a:lnTo>
                    <a:pt x="1518" y="1880"/>
                  </a:lnTo>
                  <a:lnTo>
                    <a:pt x="1518" y="1884"/>
                  </a:lnTo>
                  <a:lnTo>
                    <a:pt x="1520" y="1888"/>
                  </a:lnTo>
                  <a:lnTo>
                    <a:pt x="1521" y="1894"/>
                  </a:lnTo>
                  <a:lnTo>
                    <a:pt x="1528" y="1912"/>
                  </a:lnTo>
                  <a:lnTo>
                    <a:pt x="1533" y="1934"/>
                  </a:lnTo>
                  <a:lnTo>
                    <a:pt x="1529" y="1934"/>
                  </a:lnTo>
                  <a:lnTo>
                    <a:pt x="1525" y="1932"/>
                  </a:lnTo>
                  <a:lnTo>
                    <a:pt x="1520" y="1929"/>
                  </a:lnTo>
                  <a:lnTo>
                    <a:pt x="1514" y="1924"/>
                  </a:lnTo>
                  <a:lnTo>
                    <a:pt x="1505" y="1914"/>
                  </a:lnTo>
                  <a:lnTo>
                    <a:pt x="1494" y="1907"/>
                  </a:lnTo>
                  <a:lnTo>
                    <a:pt x="1492" y="1891"/>
                  </a:lnTo>
                  <a:lnTo>
                    <a:pt x="1488" y="1878"/>
                  </a:lnTo>
                  <a:lnTo>
                    <a:pt x="1485" y="1870"/>
                  </a:lnTo>
                  <a:lnTo>
                    <a:pt x="1482" y="1865"/>
                  </a:lnTo>
                  <a:lnTo>
                    <a:pt x="1474" y="1853"/>
                  </a:lnTo>
                  <a:lnTo>
                    <a:pt x="1457" y="1836"/>
                  </a:lnTo>
                  <a:lnTo>
                    <a:pt x="1454" y="1828"/>
                  </a:lnTo>
                  <a:lnTo>
                    <a:pt x="1453" y="1819"/>
                  </a:lnTo>
                  <a:lnTo>
                    <a:pt x="1451" y="1811"/>
                  </a:lnTo>
                  <a:lnTo>
                    <a:pt x="1445" y="1805"/>
                  </a:lnTo>
                  <a:lnTo>
                    <a:pt x="1436" y="1796"/>
                  </a:lnTo>
                  <a:lnTo>
                    <a:pt x="1426" y="1789"/>
                  </a:lnTo>
                  <a:lnTo>
                    <a:pt x="1420" y="1785"/>
                  </a:lnTo>
                  <a:lnTo>
                    <a:pt x="1414" y="1781"/>
                  </a:lnTo>
                  <a:lnTo>
                    <a:pt x="1409" y="1776"/>
                  </a:lnTo>
                  <a:lnTo>
                    <a:pt x="1404" y="1772"/>
                  </a:lnTo>
                  <a:lnTo>
                    <a:pt x="1396" y="1755"/>
                  </a:lnTo>
                  <a:lnTo>
                    <a:pt x="1389" y="1740"/>
                  </a:lnTo>
                  <a:lnTo>
                    <a:pt x="1385" y="1732"/>
                  </a:lnTo>
                  <a:lnTo>
                    <a:pt x="1379" y="1721"/>
                  </a:lnTo>
                  <a:lnTo>
                    <a:pt x="1371" y="1711"/>
                  </a:lnTo>
                  <a:lnTo>
                    <a:pt x="1363" y="1698"/>
                  </a:lnTo>
                  <a:lnTo>
                    <a:pt x="1352" y="1688"/>
                  </a:lnTo>
                  <a:lnTo>
                    <a:pt x="1345" y="1678"/>
                  </a:lnTo>
                  <a:lnTo>
                    <a:pt x="1341" y="1670"/>
                  </a:lnTo>
                  <a:lnTo>
                    <a:pt x="1336" y="1662"/>
                  </a:lnTo>
                  <a:lnTo>
                    <a:pt x="1331" y="1646"/>
                  </a:lnTo>
                  <a:lnTo>
                    <a:pt x="1320" y="1630"/>
                  </a:lnTo>
                  <a:lnTo>
                    <a:pt x="1301" y="1623"/>
                  </a:lnTo>
                  <a:lnTo>
                    <a:pt x="1284" y="1618"/>
                  </a:lnTo>
                  <a:lnTo>
                    <a:pt x="1285" y="1613"/>
                  </a:lnTo>
                  <a:lnTo>
                    <a:pt x="1283" y="1608"/>
                  </a:lnTo>
                  <a:lnTo>
                    <a:pt x="1276" y="1607"/>
                  </a:lnTo>
                  <a:lnTo>
                    <a:pt x="1271" y="1607"/>
                  </a:lnTo>
                  <a:lnTo>
                    <a:pt x="1265" y="1595"/>
                  </a:lnTo>
                  <a:lnTo>
                    <a:pt x="1260" y="1581"/>
                  </a:lnTo>
                  <a:lnTo>
                    <a:pt x="1255" y="1575"/>
                  </a:lnTo>
                  <a:lnTo>
                    <a:pt x="1251" y="1571"/>
                  </a:lnTo>
                  <a:lnTo>
                    <a:pt x="1248" y="1563"/>
                  </a:lnTo>
                  <a:lnTo>
                    <a:pt x="1247" y="1559"/>
                  </a:lnTo>
                  <a:lnTo>
                    <a:pt x="1244" y="1550"/>
                  </a:lnTo>
                  <a:lnTo>
                    <a:pt x="1244" y="1540"/>
                  </a:lnTo>
                  <a:lnTo>
                    <a:pt x="1232" y="1530"/>
                  </a:lnTo>
                  <a:lnTo>
                    <a:pt x="1222" y="1522"/>
                  </a:lnTo>
                  <a:lnTo>
                    <a:pt x="1219" y="1517"/>
                  </a:lnTo>
                  <a:lnTo>
                    <a:pt x="1217" y="1511"/>
                  </a:lnTo>
                  <a:lnTo>
                    <a:pt x="1219" y="1507"/>
                  </a:lnTo>
                  <a:lnTo>
                    <a:pt x="1223" y="1503"/>
                  </a:lnTo>
                  <a:lnTo>
                    <a:pt x="1227" y="1505"/>
                  </a:lnTo>
                  <a:lnTo>
                    <a:pt x="1232" y="1509"/>
                  </a:lnTo>
                  <a:lnTo>
                    <a:pt x="1235" y="1503"/>
                  </a:lnTo>
                  <a:lnTo>
                    <a:pt x="1236" y="1495"/>
                  </a:lnTo>
                  <a:lnTo>
                    <a:pt x="1233" y="1491"/>
                  </a:lnTo>
                  <a:lnTo>
                    <a:pt x="1232" y="1489"/>
                  </a:lnTo>
                  <a:lnTo>
                    <a:pt x="1232" y="1483"/>
                  </a:lnTo>
                  <a:lnTo>
                    <a:pt x="1231" y="1479"/>
                  </a:lnTo>
                  <a:lnTo>
                    <a:pt x="1230" y="1475"/>
                  </a:lnTo>
                  <a:lnTo>
                    <a:pt x="1227" y="1471"/>
                  </a:lnTo>
                  <a:lnTo>
                    <a:pt x="1223" y="1469"/>
                  </a:lnTo>
                  <a:lnTo>
                    <a:pt x="1222" y="1467"/>
                  </a:lnTo>
                  <a:lnTo>
                    <a:pt x="1217" y="1465"/>
                  </a:lnTo>
                  <a:lnTo>
                    <a:pt x="1212" y="1463"/>
                  </a:lnTo>
                  <a:lnTo>
                    <a:pt x="1206" y="1461"/>
                  </a:lnTo>
                  <a:lnTo>
                    <a:pt x="1199" y="1457"/>
                  </a:lnTo>
                  <a:lnTo>
                    <a:pt x="1198" y="1454"/>
                  </a:lnTo>
                  <a:lnTo>
                    <a:pt x="1198" y="1453"/>
                  </a:lnTo>
                  <a:lnTo>
                    <a:pt x="1198" y="1451"/>
                  </a:lnTo>
                  <a:lnTo>
                    <a:pt x="1201" y="1450"/>
                  </a:lnTo>
                  <a:lnTo>
                    <a:pt x="1206" y="1451"/>
                  </a:lnTo>
                  <a:lnTo>
                    <a:pt x="1210" y="1447"/>
                  </a:lnTo>
                  <a:lnTo>
                    <a:pt x="1211" y="1445"/>
                  </a:lnTo>
                  <a:lnTo>
                    <a:pt x="1211" y="1442"/>
                  </a:lnTo>
                  <a:lnTo>
                    <a:pt x="1210" y="1439"/>
                  </a:lnTo>
                  <a:lnTo>
                    <a:pt x="1215" y="1439"/>
                  </a:lnTo>
                  <a:lnTo>
                    <a:pt x="1220" y="1441"/>
                  </a:lnTo>
                  <a:lnTo>
                    <a:pt x="1226" y="1443"/>
                  </a:lnTo>
                  <a:lnTo>
                    <a:pt x="1231" y="1449"/>
                  </a:lnTo>
                  <a:lnTo>
                    <a:pt x="1232" y="1457"/>
                  </a:lnTo>
                  <a:lnTo>
                    <a:pt x="1232" y="1463"/>
                  </a:lnTo>
                  <a:lnTo>
                    <a:pt x="1244" y="1473"/>
                  </a:lnTo>
                  <a:lnTo>
                    <a:pt x="1259" y="1481"/>
                  </a:lnTo>
                  <a:lnTo>
                    <a:pt x="1271" y="1487"/>
                  </a:lnTo>
                  <a:lnTo>
                    <a:pt x="1277" y="1493"/>
                  </a:lnTo>
                  <a:lnTo>
                    <a:pt x="1271" y="1494"/>
                  </a:lnTo>
                  <a:lnTo>
                    <a:pt x="1265" y="1495"/>
                  </a:lnTo>
                  <a:lnTo>
                    <a:pt x="1265" y="1498"/>
                  </a:lnTo>
                  <a:lnTo>
                    <a:pt x="1269" y="1503"/>
                  </a:lnTo>
                  <a:lnTo>
                    <a:pt x="1274" y="1505"/>
                  </a:lnTo>
                  <a:lnTo>
                    <a:pt x="1277" y="1506"/>
                  </a:lnTo>
                  <a:lnTo>
                    <a:pt x="1290" y="1509"/>
                  </a:lnTo>
                  <a:lnTo>
                    <a:pt x="1299" y="1510"/>
                  </a:lnTo>
                  <a:lnTo>
                    <a:pt x="1304" y="1517"/>
                  </a:lnTo>
                  <a:lnTo>
                    <a:pt x="1308" y="1523"/>
                  </a:lnTo>
                  <a:lnTo>
                    <a:pt x="1309" y="1530"/>
                  </a:lnTo>
                  <a:lnTo>
                    <a:pt x="1311" y="1537"/>
                  </a:lnTo>
                  <a:lnTo>
                    <a:pt x="1305" y="1537"/>
                  </a:lnTo>
                  <a:lnTo>
                    <a:pt x="1299" y="1535"/>
                  </a:lnTo>
                  <a:lnTo>
                    <a:pt x="1299" y="1538"/>
                  </a:lnTo>
                  <a:lnTo>
                    <a:pt x="1300" y="1542"/>
                  </a:lnTo>
                  <a:lnTo>
                    <a:pt x="1303" y="1545"/>
                  </a:lnTo>
                  <a:lnTo>
                    <a:pt x="1305" y="1546"/>
                  </a:lnTo>
                  <a:lnTo>
                    <a:pt x="1311" y="1549"/>
                  </a:lnTo>
                  <a:lnTo>
                    <a:pt x="1315" y="1551"/>
                  </a:lnTo>
                  <a:lnTo>
                    <a:pt x="1315" y="1559"/>
                  </a:lnTo>
                  <a:lnTo>
                    <a:pt x="1316" y="1567"/>
                  </a:lnTo>
                  <a:lnTo>
                    <a:pt x="1332" y="1572"/>
                  </a:lnTo>
                  <a:lnTo>
                    <a:pt x="1347" y="1578"/>
                  </a:lnTo>
                  <a:lnTo>
                    <a:pt x="1352" y="1582"/>
                  </a:lnTo>
                  <a:lnTo>
                    <a:pt x="1356" y="1587"/>
                  </a:lnTo>
                  <a:lnTo>
                    <a:pt x="1359" y="1592"/>
                  </a:lnTo>
                  <a:lnTo>
                    <a:pt x="1360" y="1597"/>
                  </a:lnTo>
                  <a:lnTo>
                    <a:pt x="1365" y="1597"/>
                  </a:lnTo>
                  <a:lnTo>
                    <a:pt x="1369" y="1592"/>
                  </a:lnTo>
                  <a:lnTo>
                    <a:pt x="1388" y="1611"/>
                  </a:lnTo>
                  <a:lnTo>
                    <a:pt x="1408" y="1628"/>
                  </a:lnTo>
                  <a:lnTo>
                    <a:pt x="1428" y="1644"/>
                  </a:lnTo>
                  <a:lnTo>
                    <a:pt x="1442" y="1658"/>
                  </a:lnTo>
                  <a:lnTo>
                    <a:pt x="1449" y="1664"/>
                  </a:lnTo>
                  <a:lnTo>
                    <a:pt x="1454" y="1672"/>
                  </a:lnTo>
                  <a:lnTo>
                    <a:pt x="1468" y="1679"/>
                  </a:lnTo>
                  <a:lnTo>
                    <a:pt x="1482" y="1687"/>
                  </a:lnTo>
                  <a:lnTo>
                    <a:pt x="1490" y="1687"/>
                  </a:lnTo>
                  <a:lnTo>
                    <a:pt x="1497" y="1688"/>
                  </a:lnTo>
                  <a:lnTo>
                    <a:pt x="1500" y="1691"/>
                  </a:lnTo>
                  <a:lnTo>
                    <a:pt x="1505" y="1692"/>
                  </a:lnTo>
                  <a:lnTo>
                    <a:pt x="1509" y="1695"/>
                  </a:lnTo>
                  <a:lnTo>
                    <a:pt x="1509" y="1698"/>
                  </a:lnTo>
                  <a:lnTo>
                    <a:pt x="1509" y="1702"/>
                  </a:lnTo>
                  <a:lnTo>
                    <a:pt x="1509" y="1704"/>
                  </a:lnTo>
                  <a:lnTo>
                    <a:pt x="1489" y="1700"/>
                  </a:lnTo>
                  <a:lnTo>
                    <a:pt x="1469" y="1698"/>
                  </a:lnTo>
                  <a:lnTo>
                    <a:pt x="1461" y="1698"/>
                  </a:lnTo>
                  <a:lnTo>
                    <a:pt x="1453" y="1702"/>
                  </a:lnTo>
                  <a:lnTo>
                    <a:pt x="1445" y="1704"/>
                  </a:lnTo>
                  <a:lnTo>
                    <a:pt x="1437" y="1708"/>
                  </a:lnTo>
                  <a:lnTo>
                    <a:pt x="1436" y="1715"/>
                  </a:lnTo>
                  <a:lnTo>
                    <a:pt x="1436" y="1721"/>
                  </a:lnTo>
                  <a:lnTo>
                    <a:pt x="1437" y="1727"/>
                  </a:lnTo>
                  <a:lnTo>
                    <a:pt x="1441" y="1731"/>
                  </a:lnTo>
                  <a:lnTo>
                    <a:pt x="1442" y="1737"/>
                  </a:lnTo>
                  <a:lnTo>
                    <a:pt x="1446" y="1743"/>
                  </a:lnTo>
                  <a:lnTo>
                    <a:pt x="1446" y="1751"/>
                  </a:lnTo>
                  <a:lnTo>
                    <a:pt x="1448" y="1759"/>
                  </a:lnTo>
                  <a:lnTo>
                    <a:pt x="1451" y="1767"/>
                  </a:lnTo>
                  <a:lnTo>
                    <a:pt x="1453" y="1773"/>
                  </a:lnTo>
                  <a:lnTo>
                    <a:pt x="1457" y="1779"/>
                  </a:lnTo>
                  <a:lnTo>
                    <a:pt x="1461" y="1785"/>
                  </a:lnTo>
                  <a:lnTo>
                    <a:pt x="1465" y="1792"/>
                  </a:lnTo>
                  <a:lnTo>
                    <a:pt x="1467" y="1799"/>
                  </a:lnTo>
                  <a:lnTo>
                    <a:pt x="1472" y="1811"/>
                  </a:lnTo>
                  <a:lnTo>
                    <a:pt x="1477" y="1820"/>
                  </a:lnTo>
                  <a:lnTo>
                    <a:pt x="1488" y="1825"/>
                  </a:lnTo>
                  <a:lnTo>
                    <a:pt x="1498" y="1828"/>
                  </a:lnTo>
                  <a:lnTo>
                    <a:pt x="1509" y="1832"/>
                  </a:lnTo>
                  <a:lnTo>
                    <a:pt x="1518" y="1836"/>
                  </a:lnTo>
                  <a:lnTo>
                    <a:pt x="1532" y="1848"/>
                  </a:lnTo>
                  <a:lnTo>
                    <a:pt x="1541" y="1854"/>
                  </a:lnTo>
                  <a:lnTo>
                    <a:pt x="1542" y="1845"/>
                  </a:lnTo>
                  <a:lnTo>
                    <a:pt x="1543" y="1839"/>
                  </a:lnTo>
                  <a:lnTo>
                    <a:pt x="1550" y="1841"/>
                  </a:lnTo>
                  <a:lnTo>
                    <a:pt x="1556" y="1845"/>
                  </a:lnTo>
                  <a:lnTo>
                    <a:pt x="1561" y="1850"/>
                  </a:lnTo>
                  <a:lnTo>
                    <a:pt x="1566" y="1856"/>
                  </a:lnTo>
                  <a:lnTo>
                    <a:pt x="1569" y="1863"/>
                  </a:lnTo>
                  <a:lnTo>
                    <a:pt x="1572" y="1870"/>
                  </a:lnTo>
                  <a:lnTo>
                    <a:pt x="1573" y="1877"/>
                  </a:lnTo>
                  <a:lnTo>
                    <a:pt x="1573" y="1886"/>
                  </a:lnTo>
                  <a:lnTo>
                    <a:pt x="1569" y="1884"/>
                  </a:lnTo>
                  <a:lnTo>
                    <a:pt x="1565" y="1877"/>
                  </a:lnTo>
                  <a:lnTo>
                    <a:pt x="1562" y="1875"/>
                  </a:lnTo>
                  <a:lnTo>
                    <a:pt x="1559" y="1872"/>
                  </a:lnTo>
                  <a:lnTo>
                    <a:pt x="1554" y="1869"/>
                  </a:lnTo>
                  <a:lnTo>
                    <a:pt x="1549" y="1868"/>
                  </a:lnTo>
                  <a:lnTo>
                    <a:pt x="1541" y="1873"/>
                  </a:lnTo>
                  <a:lnTo>
                    <a:pt x="1534" y="1875"/>
                  </a:lnTo>
                  <a:lnTo>
                    <a:pt x="1532" y="1875"/>
                  </a:lnTo>
                  <a:lnTo>
                    <a:pt x="1522" y="1876"/>
                  </a:lnTo>
                  <a:close/>
                  <a:moveTo>
                    <a:pt x="1719" y="1421"/>
                  </a:moveTo>
                  <a:lnTo>
                    <a:pt x="1718" y="1422"/>
                  </a:lnTo>
                  <a:lnTo>
                    <a:pt x="1717" y="1423"/>
                  </a:lnTo>
                  <a:lnTo>
                    <a:pt x="1715" y="1425"/>
                  </a:lnTo>
                  <a:lnTo>
                    <a:pt x="1714" y="1426"/>
                  </a:lnTo>
                  <a:lnTo>
                    <a:pt x="1714" y="1427"/>
                  </a:lnTo>
                  <a:lnTo>
                    <a:pt x="1714" y="1429"/>
                  </a:lnTo>
                  <a:lnTo>
                    <a:pt x="1714" y="1432"/>
                  </a:lnTo>
                  <a:lnTo>
                    <a:pt x="1715" y="1434"/>
                  </a:lnTo>
                  <a:lnTo>
                    <a:pt x="1717" y="1434"/>
                  </a:lnTo>
                  <a:lnTo>
                    <a:pt x="1718" y="1436"/>
                  </a:lnTo>
                  <a:lnTo>
                    <a:pt x="1719" y="1436"/>
                  </a:lnTo>
                  <a:lnTo>
                    <a:pt x="1722" y="1436"/>
                  </a:lnTo>
                  <a:lnTo>
                    <a:pt x="1725" y="1436"/>
                  </a:lnTo>
                  <a:lnTo>
                    <a:pt x="1725" y="1437"/>
                  </a:lnTo>
                  <a:lnTo>
                    <a:pt x="1727" y="1438"/>
                  </a:lnTo>
                  <a:lnTo>
                    <a:pt x="1733" y="1442"/>
                  </a:lnTo>
                  <a:lnTo>
                    <a:pt x="1736" y="1437"/>
                  </a:lnTo>
                  <a:lnTo>
                    <a:pt x="1736" y="1434"/>
                  </a:lnTo>
                  <a:lnTo>
                    <a:pt x="1738" y="1430"/>
                  </a:lnTo>
                  <a:lnTo>
                    <a:pt x="1738" y="1429"/>
                  </a:lnTo>
                  <a:lnTo>
                    <a:pt x="1736" y="1427"/>
                  </a:lnTo>
                  <a:lnTo>
                    <a:pt x="1736" y="1425"/>
                  </a:lnTo>
                  <a:lnTo>
                    <a:pt x="1735" y="1423"/>
                  </a:lnTo>
                  <a:lnTo>
                    <a:pt x="1727" y="1414"/>
                  </a:lnTo>
                  <a:lnTo>
                    <a:pt x="1726" y="1423"/>
                  </a:lnTo>
                  <a:lnTo>
                    <a:pt x="1725" y="1422"/>
                  </a:lnTo>
                  <a:lnTo>
                    <a:pt x="1722" y="1422"/>
                  </a:lnTo>
                  <a:lnTo>
                    <a:pt x="1719" y="1421"/>
                  </a:lnTo>
                  <a:close/>
                  <a:moveTo>
                    <a:pt x="1726" y="1398"/>
                  </a:moveTo>
                  <a:lnTo>
                    <a:pt x="1725" y="1398"/>
                  </a:lnTo>
                  <a:lnTo>
                    <a:pt x="1727" y="1394"/>
                  </a:lnTo>
                  <a:lnTo>
                    <a:pt x="1729" y="1390"/>
                  </a:lnTo>
                  <a:lnTo>
                    <a:pt x="1729" y="1389"/>
                  </a:lnTo>
                  <a:lnTo>
                    <a:pt x="1729" y="1386"/>
                  </a:lnTo>
                  <a:lnTo>
                    <a:pt x="1729" y="1385"/>
                  </a:lnTo>
                  <a:lnTo>
                    <a:pt x="1729" y="1382"/>
                  </a:lnTo>
                  <a:lnTo>
                    <a:pt x="1727" y="1381"/>
                  </a:lnTo>
                  <a:lnTo>
                    <a:pt x="1727" y="1379"/>
                  </a:lnTo>
                  <a:lnTo>
                    <a:pt x="1726" y="1378"/>
                  </a:lnTo>
                  <a:lnTo>
                    <a:pt x="1722" y="1376"/>
                  </a:lnTo>
                  <a:lnTo>
                    <a:pt x="1718" y="1374"/>
                  </a:lnTo>
                  <a:lnTo>
                    <a:pt x="1715" y="1373"/>
                  </a:lnTo>
                  <a:lnTo>
                    <a:pt x="1713" y="1377"/>
                  </a:lnTo>
                  <a:lnTo>
                    <a:pt x="1711" y="1378"/>
                  </a:lnTo>
                  <a:lnTo>
                    <a:pt x="1711" y="1381"/>
                  </a:lnTo>
                  <a:lnTo>
                    <a:pt x="1711" y="1384"/>
                  </a:lnTo>
                  <a:lnTo>
                    <a:pt x="1711" y="1386"/>
                  </a:lnTo>
                  <a:lnTo>
                    <a:pt x="1711" y="1389"/>
                  </a:lnTo>
                  <a:lnTo>
                    <a:pt x="1711" y="1390"/>
                  </a:lnTo>
                  <a:lnTo>
                    <a:pt x="1713" y="1393"/>
                  </a:lnTo>
                  <a:lnTo>
                    <a:pt x="1714" y="1395"/>
                  </a:lnTo>
                  <a:lnTo>
                    <a:pt x="1715" y="1395"/>
                  </a:lnTo>
                  <a:lnTo>
                    <a:pt x="1717" y="1397"/>
                  </a:lnTo>
                  <a:lnTo>
                    <a:pt x="1718" y="1398"/>
                  </a:lnTo>
                  <a:lnTo>
                    <a:pt x="1721" y="1401"/>
                  </a:lnTo>
                  <a:lnTo>
                    <a:pt x="1719" y="1402"/>
                  </a:lnTo>
                  <a:lnTo>
                    <a:pt x="1718" y="1404"/>
                  </a:lnTo>
                  <a:lnTo>
                    <a:pt x="1718" y="1406"/>
                  </a:lnTo>
                  <a:lnTo>
                    <a:pt x="1718" y="1407"/>
                  </a:lnTo>
                  <a:lnTo>
                    <a:pt x="1719" y="1409"/>
                  </a:lnTo>
                  <a:lnTo>
                    <a:pt x="1719" y="1410"/>
                  </a:lnTo>
                  <a:lnTo>
                    <a:pt x="1721" y="1410"/>
                  </a:lnTo>
                  <a:lnTo>
                    <a:pt x="1722" y="1411"/>
                  </a:lnTo>
                  <a:lnTo>
                    <a:pt x="1725" y="1411"/>
                  </a:lnTo>
                  <a:lnTo>
                    <a:pt x="1726" y="1411"/>
                  </a:lnTo>
                  <a:lnTo>
                    <a:pt x="1727" y="1411"/>
                  </a:lnTo>
                  <a:lnTo>
                    <a:pt x="1729" y="1410"/>
                  </a:lnTo>
                  <a:lnTo>
                    <a:pt x="1730" y="1410"/>
                  </a:lnTo>
                  <a:lnTo>
                    <a:pt x="1731" y="1407"/>
                  </a:lnTo>
                  <a:lnTo>
                    <a:pt x="1731" y="1406"/>
                  </a:lnTo>
                  <a:lnTo>
                    <a:pt x="1731" y="1405"/>
                  </a:lnTo>
                  <a:lnTo>
                    <a:pt x="1731" y="1404"/>
                  </a:lnTo>
                  <a:lnTo>
                    <a:pt x="1730" y="1404"/>
                  </a:lnTo>
                  <a:lnTo>
                    <a:pt x="1730" y="1402"/>
                  </a:lnTo>
                  <a:lnTo>
                    <a:pt x="1729" y="1401"/>
                  </a:lnTo>
                  <a:lnTo>
                    <a:pt x="1727" y="1401"/>
                  </a:lnTo>
                  <a:lnTo>
                    <a:pt x="1727" y="1398"/>
                  </a:lnTo>
                  <a:lnTo>
                    <a:pt x="1726" y="1398"/>
                  </a:lnTo>
                  <a:close/>
                  <a:moveTo>
                    <a:pt x="1743" y="1497"/>
                  </a:moveTo>
                  <a:lnTo>
                    <a:pt x="1739" y="1497"/>
                  </a:lnTo>
                  <a:lnTo>
                    <a:pt x="1738" y="1501"/>
                  </a:lnTo>
                  <a:lnTo>
                    <a:pt x="1736" y="1503"/>
                  </a:lnTo>
                  <a:lnTo>
                    <a:pt x="1736" y="1505"/>
                  </a:lnTo>
                  <a:lnTo>
                    <a:pt x="1736" y="1507"/>
                  </a:lnTo>
                  <a:lnTo>
                    <a:pt x="1739" y="1510"/>
                  </a:lnTo>
                  <a:lnTo>
                    <a:pt x="1741" y="1513"/>
                  </a:lnTo>
                  <a:lnTo>
                    <a:pt x="1745" y="1514"/>
                  </a:lnTo>
                  <a:lnTo>
                    <a:pt x="1749" y="1513"/>
                  </a:lnTo>
                  <a:lnTo>
                    <a:pt x="1752" y="1510"/>
                  </a:lnTo>
                  <a:lnTo>
                    <a:pt x="1752" y="1506"/>
                  </a:lnTo>
                  <a:lnTo>
                    <a:pt x="1752" y="1505"/>
                  </a:lnTo>
                  <a:lnTo>
                    <a:pt x="1751" y="1502"/>
                  </a:lnTo>
                  <a:lnTo>
                    <a:pt x="1750" y="1498"/>
                  </a:lnTo>
                  <a:lnTo>
                    <a:pt x="1747" y="1497"/>
                  </a:lnTo>
                  <a:lnTo>
                    <a:pt x="1743" y="1497"/>
                  </a:lnTo>
                  <a:close/>
                  <a:moveTo>
                    <a:pt x="1736" y="1478"/>
                  </a:moveTo>
                  <a:lnTo>
                    <a:pt x="1735" y="1478"/>
                  </a:lnTo>
                  <a:lnTo>
                    <a:pt x="1734" y="1478"/>
                  </a:lnTo>
                  <a:lnTo>
                    <a:pt x="1733" y="1479"/>
                  </a:lnTo>
                  <a:lnTo>
                    <a:pt x="1731" y="1481"/>
                  </a:lnTo>
                  <a:lnTo>
                    <a:pt x="1730" y="1481"/>
                  </a:lnTo>
                  <a:lnTo>
                    <a:pt x="1730" y="1482"/>
                  </a:lnTo>
                  <a:lnTo>
                    <a:pt x="1730" y="1485"/>
                  </a:lnTo>
                  <a:lnTo>
                    <a:pt x="1729" y="1486"/>
                  </a:lnTo>
                  <a:lnTo>
                    <a:pt x="1730" y="1487"/>
                  </a:lnTo>
                  <a:lnTo>
                    <a:pt x="1730" y="1489"/>
                  </a:lnTo>
                  <a:lnTo>
                    <a:pt x="1730" y="1490"/>
                  </a:lnTo>
                  <a:lnTo>
                    <a:pt x="1731" y="1491"/>
                  </a:lnTo>
                  <a:lnTo>
                    <a:pt x="1733" y="1493"/>
                  </a:lnTo>
                  <a:lnTo>
                    <a:pt x="1734" y="1493"/>
                  </a:lnTo>
                  <a:lnTo>
                    <a:pt x="1735" y="1494"/>
                  </a:lnTo>
                  <a:lnTo>
                    <a:pt x="1736" y="1494"/>
                  </a:lnTo>
                  <a:lnTo>
                    <a:pt x="1739" y="1494"/>
                  </a:lnTo>
                  <a:lnTo>
                    <a:pt x="1741" y="1493"/>
                  </a:lnTo>
                  <a:lnTo>
                    <a:pt x="1742" y="1493"/>
                  </a:lnTo>
                  <a:lnTo>
                    <a:pt x="1743" y="1491"/>
                  </a:lnTo>
                  <a:lnTo>
                    <a:pt x="1743" y="1490"/>
                  </a:lnTo>
                  <a:lnTo>
                    <a:pt x="1745" y="1489"/>
                  </a:lnTo>
                  <a:lnTo>
                    <a:pt x="1745" y="1487"/>
                  </a:lnTo>
                  <a:lnTo>
                    <a:pt x="1745" y="1486"/>
                  </a:lnTo>
                  <a:lnTo>
                    <a:pt x="1745" y="1485"/>
                  </a:lnTo>
                  <a:lnTo>
                    <a:pt x="1745" y="1482"/>
                  </a:lnTo>
                  <a:lnTo>
                    <a:pt x="1743" y="1481"/>
                  </a:lnTo>
                  <a:lnTo>
                    <a:pt x="1742" y="1479"/>
                  </a:lnTo>
                  <a:lnTo>
                    <a:pt x="1741" y="1478"/>
                  </a:lnTo>
                  <a:lnTo>
                    <a:pt x="1739" y="1478"/>
                  </a:lnTo>
                  <a:lnTo>
                    <a:pt x="1736" y="1478"/>
                  </a:lnTo>
                  <a:close/>
                  <a:moveTo>
                    <a:pt x="1746" y="1529"/>
                  </a:moveTo>
                  <a:lnTo>
                    <a:pt x="1743" y="1529"/>
                  </a:lnTo>
                  <a:lnTo>
                    <a:pt x="1742" y="1530"/>
                  </a:lnTo>
                  <a:lnTo>
                    <a:pt x="1741" y="1530"/>
                  </a:lnTo>
                  <a:lnTo>
                    <a:pt x="1739" y="1534"/>
                  </a:lnTo>
                  <a:lnTo>
                    <a:pt x="1739" y="1537"/>
                  </a:lnTo>
                  <a:lnTo>
                    <a:pt x="1739" y="1539"/>
                  </a:lnTo>
                  <a:lnTo>
                    <a:pt x="1741" y="1542"/>
                  </a:lnTo>
                  <a:lnTo>
                    <a:pt x="1742" y="1542"/>
                  </a:lnTo>
                  <a:lnTo>
                    <a:pt x="1743" y="1543"/>
                  </a:lnTo>
                  <a:lnTo>
                    <a:pt x="1745" y="1545"/>
                  </a:lnTo>
                  <a:lnTo>
                    <a:pt x="1742" y="1546"/>
                  </a:lnTo>
                  <a:lnTo>
                    <a:pt x="1741" y="1550"/>
                  </a:lnTo>
                  <a:lnTo>
                    <a:pt x="1741" y="1554"/>
                  </a:lnTo>
                  <a:lnTo>
                    <a:pt x="1741" y="1556"/>
                  </a:lnTo>
                  <a:lnTo>
                    <a:pt x="1741" y="1559"/>
                  </a:lnTo>
                  <a:lnTo>
                    <a:pt x="1741" y="1567"/>
                  </a:lnTo>
                  <a:lnTo>
                    <a:pt x="1741" y="1574"/>
                  </a:lnTo>
                  <a:lnTo>
                    <a:pt x="1739" y="1582"/>
                  </a:lnTo>
                  <a:lnTo>
                    <a:pt x="1747" y="1581"/>
                  </a:lnTo>
                  <a:lnTo>
                    <a:pt x="1750" y="1579"/>
                  </a:lnTo>
                  <a:lnTo>
                    <a:pt x="1751" y="1579"/>
                  </a:lnTo>
                  <a:lnTo>
                    <a:pt x="1752" y="1578"/>
                  </a:lnTo>
                  <a:lnTo>
                    <a:pt x="1754" y="1576"/>
                  </a:lnTo>
                  <a:lnTo>
                    <a:pt x="1754" y="1574"/>
                  </a:lnTo>
                  <a:lnTo>
                    <a:pt x="1755" y="1572"/>
                  </a:lnTo>
                  <a:lnTo>
                    <a:pt x="1758" y="1570"/>
                  </a:lnTo>
                  <a:lnTo>
                    <a:pt x="1758" y="1565"/>
                  </a:lnTo>
                  <a:lnTo>
                    <a:pt x="1758" y="1562"/>
                  </a:lnTo>
                  <a:lnTo>
                    <a:pt x="1758" y="1558"/>
                  </a:lnTo>
                  <a:lnTo>
                    <a:pt x="1758" y="1553"/>
                  </a:lnTo>
                  <a:lnTo>
                    <a:pt x="1755" y="1546"/>
                  </a:lnTo>
                  <a:lnTo>
                    <a:pt x="1751" y="1545"/>
                  </a:lnTo>
                  <a:lnTo>
                    <a:pt x="1749" y="1543"/>
                  </a:lnTo>
                  <a:lnTo>
                    <a:pt x="1750" y="1542"/>
                  </a:lnTo>
                  <a:lnTo>
                    <a:pt x="1751" y="1542"/>
                  </a:lnTo>
                  <a:lnTo>
                    <a:pt x="1752" y="1539"/>
                  </a:lnTo>
                  <a:lnTo>
                    <a:pt x="1752" y="1538"/>
                  </a:lnTo>
                  <a:lnTo>
                    <a:pt x="1752" y="1537"/>
                  </a:lnTo>
                  <a:lnTo>
                    <a:pt x="1752" y="1534"/>
                  </a:lnTo>
                  <a:lnTo>
                    <a:pt x="1751" y="1530"/>
                  </a:lnTo>
                  <a:lnTo>
                    <a:pt x="1750" y="1530"/>
                  </a:lnTo>
                  <a:lnTo>
                    <a:pt x="1749" y="1529"/>
                  </a:lnTo>
                  <a:lnTo>
                    <a:pt x="1746" y="1529"/>
                  </a:lnTo>
                  <a:close/>
                  <a:moveTo>
                    <a:pt x="1721" y="1598"/>
                  </a:moveTo>
                  <a:lnTo>
                    <a:pt x="1719" y="1598"/>
                  </a:lnTo>
                  <a:lnTo>
                    <a:pt x="1718" y="1600"/>
                  </a:lnTo>
                  <a:lnTo>
                    <a:pt x="1717" y="1603"/>
                  </a:lnTo>
                  <a:lnTo>
                    <a:pt x="1715" y="1606"/>
                  </a:lnTo>
                  <a:lnTo>
                    <a:pt x="1717" y="1607"/>
                  </a:lnTo>
                  <a:lnTo>
                    <a:pt x="1717" y="1608"/>
                  </a:lnTo>
                  <a:lnTo>
                    <a:pt x="1718" y="1610"/>
                  </a:lnTo>
                  <a:lnTo>
                    <a:pt x="1718" y="1611"/>
                  </a:lnTo>
                  <a:lnTo>
                    <a:pt x="1719" y="1613"/>
                  </a:lnTo>
                  <a:lnTo>
                    <a:pt x="1721" y="1613"/>
                  </a:lnTo>
                  <a:lnTo>
                    <a:pt x="1725" y="1613"/>
                  </a:lnTo>
                  <a:lnTo>
                    <a:pt x="1726" y="1611"/>
                  </a:lnTo>
                  <a:lnTo>
                    <a:pt x="1727" y="1610"/>
                  </a:lnTo>
                  <a:lnTo>
                    <a:pt x="1727" y="1613"/>
                  </a:lnTo>
                  <a:lnTo>
                    <a:pt x="1729" y="1615"/>
                  </a:lnTo>
                  <a:lnTo>
                    <a:pt x="1730" y="1616"/>
                  </a:lnTo>
                  <a:lnTo>
                    <a:pt x="1733" y="1616"/>
                  </a:lnTo>
                  <a:lnTo>
                    <a:pt x="1734" y="1616"/>
                  </a:lnTo>
                  <a:lnTo>
                    <a:pt x="1736" y="1615"/>
                  </a:lnTo>
                  <a:lnTo>
                    <a:pt x="1738" y="1614"/>
                  </a:lnTo>
                  <a:lnTo>
                    <a:pt x="1738" y="1613"/>
                  </a:lnTo>
                  <a:lnTo>
                    <a:pt x="1739" y="1611"/>
                  </a:lnTo>
                  <a:lnTo>
                    <a:pt x="1739" y="1608"/>
                  </a:lnTo>
                  <a:lnTo>
                    <a:pt x="1739" y="1606"/>
                  </a:lnTo>
                  <a:lnTo>
                    <a:pt x="1738" y="1604"/>
                  </a:lnTo>
                  <a:lnTo>
                    <a:pt x="1736" y="1603"/>
                  </a:lnTo>
                  <a:lnTo>
                    <a:pt x="1734" y="1603"/>
                  </a:lnTo>
                  <a:lnTo>
                    <a:pt x="1733" y="1602"/>
                  </a:lnTo>
                  <a:lnTo>
                    <a:pt x="1730" y="1603"/>
                  </a:lnTo>
                  <a:lnTo>
                    <a:pt x="1729" y="1603"/>
                  </a:lnTo>
                  <a:lnTo>
                    <a:pt x="1727" y="1604"/>
                  </a:lnTo>
                  <a:lnTo>
                    <a:pt x="1727" y="1602"/>
                  </a:lnTo>
                  <a:lnTo>
                    <a:pt x="1726" y="1600"/>
                  </a:lnTo>
                  <a:lnTo>
                    <a:pt x="1725" y="1598"/>
                  </a:lnTo>
                  <a:lnTo>
                    <a:pt x="1721" y="1598"/>
                  </a:lnTo>
                  <a:close/>
                  <a:moveTo>
                    <a:pt x="1710" y="1820"/>
                  </a:moveTo>
                  <a:lnTo>
                    <a:pt x="1703" y="1834"/>
                  </a:lnTo>
                  <a:lnTo>
                    <a:pt x="1697" y="1848"/>
                  </a:lnTo>
                  <a:lnTo>
                    <a:pt x="1706" y="1850"/>
                  </a:lnTo>
                  <a:lnTo>
                    <a:pt x="1707" y="1850"/>
                  </a:lnTo>
                  <a:lnTo>
                    <a:pt x="1710" y="1848"/>
                  </a:lnTo>
                  <a:lnTo>
                    <a:pt x="1711" y="1848"/>
                  </a:lnTo>
                  <a:lnTo>
                    <a:pt x="1714" y="1845"/>
                  </a:lnTo>
                  <a:lnTo>
                    <a:pt x="1715" y="1841"/>
                  </a:lnTo>
                  <a:lnTo>
                    <a:pt x="1717" y="1840"/>
                  </a:lnTo>
                  <a:lnTo>
                    <a:pt x="1717" y="1836"/>
                  </a:lnTo>
                  <a:lnTo>
                    <a:pt x="1715" y="1834"/>
                  </a:lnTo>
                  <a:lnTo>
                    <a:pt x="1715" y="1832"/>
                  </a:lnTo>
                  <a:lnTo>
                    <a:pt x="1710" y="1820"/>
                  </a:lnTo>
                  <a:close/>
                  <a:moveTo>
                    <a:pt x="1687" y="1816"/>
                  </a:moveTo>
                  <a:lnTo>
                    <a:pt x="1683" y="1816"/>
                  </a:lnTo>
                  <a:lnTo>
                    <a:pt x="1678" y="1816"/>
                  </a:lnTo>
                  <a:lnTo>
                    <a:pt x="1673" y="1816"/>
                  </a:lnTo>
                  <a:lnTo>
                    <a:pt x="1667" y="1817"/>
                  </a:lnTo>
                  <a:lnTo>
                    <a:pt x="1663" y="1819"/>
                  </a:lnTo>
                  <a:lnTo>
                    <a:pt x="1661" y="1820"/>
                  </a:lnTo>
                  <a:lnTo>
                    <a:pt x="1659" y="1823"/>
                  </a:lnTo>
                  <a:lnTo>
                    <a:pt x="1658" y="1827"/>
                  </a:lnTo>
                  <a:lnTo>
                    <a:pt x="1659" y="1831"/>
                  </a:lnTo>
                  <a:lnTo>
                    <a:pt x="1661" y="1834"/>
                  </a:lnTo>
                  <a:lnTo>
                    <a:pt x="1661" y="1839"/>
                  </a:lnTo>
                  <a:lnTo>
                    <a:pt x="1662" y="1841"/>
                  </a:lnTo>
                  <a:lnTo>
                    <a:pt x="1662" y="1843"/>
                  </a:lnTo>
                  <a:lnTo>
                    <a:pt x="1662" y="1847"/>
                  </a:lnTo>
                  <a:lnTo>
                    <a:pt x="1661" y="1859"/>
                  </a:lnTo>
                  <a:lnTo>
                    <a:pt x="1659" y="1869"/>
                  </a:lnTo>
                  <a:lnTo>
                    <a:pt x="1659" y="1873"/>
                  </a:lnTo>
                  <a:lnTo>
                    <a:pt x="1659" y="1875"/>
                  </a:lnTo>
                  <a:lnTo>
                    <a:pt x="1661" y="1877"/>
                  </a:lnTo>
                  <a:lnTo>
                    <a:pt x="1662" y="1880"/>
                  </a:lnTo>
                  <a:lnTo>
                    <a:pt x="1666" y="1880"/>
                  </a:lnTo>
                  <a:lnTo>
                    <a:pt x="1671" y="1880"/>
                  </a:lnTo>
                  <a:lnTo>
                    <a:pt x="1674" y="1876"/>
                  </a:lnTo>
                  <a:lnTo>
                    <a:pt x="1677" y="1868"/>
                  </a:lnTo>
                  <a:lnTo>
                    <a:pt x="1678" y="1859"/>
                  </a:lnTo>
                  <a:lnTo>
                    <a:pt x="1679" y="1850"/>
                  </a:lnTo>
                  <a:lnTo>
                    <a:pt x="1681" y="1843"/>
                  </a:lnTo>
                  <a:lnTo>
                    <a:pt x="1681" y="1841"/>
                  </a:lnTo>
                  <a:lnTo>
                    <a:pt x="1681" y="1840"/>
                  </a:lnTo>
                  <a:lnTo>
                    <a:pt x="1683" y="1834"/>
                  </a:lnTo>
                  <a:lnTo>
                    <a:pt x="1685" y="1831"/>
                  </a:lnTo>
                  <a:lnTo>
                    <a:pt x="1686" y="1827"/>
                  </a:lnTo>
                  <a:lnTo>
                    <a:pt x="1686" y="1824"/>
                  </a:lnTo>
                  <a:lnTo>
                    <a:pt x="1687" y="1816"/>
                  </a:lnTo>
                  <a:close/>
                  <a:moveTo>
                    <a:pt x="1697" y="1726"/>
                  </a:moveTo>
                  <a:lnTo>
                    <a:pt x="1694" y="1727"/>
                  </a:lnTo>
                  <a:lnTo>
                    <a:pt x="1691" y="1728"/>
                  </a:lnTo>
                  <a:lnTo>
                    <a:pt x="1686" y="1731"/>
                  </a:lnTo>
                  <a:lnTo>
                    <a:pt x="1683" y="1733"/>
                  </a:lnTo>
                  <a:lnTo>
                    <a:pt x="1678" y="1737"/>
                  </a:lnTo>
                  <a:lnTo>
                    <a:pt x="1682" y="1741"/>
                  </a:lnTo>
                  <a:lnTo>
                    <a:pt x="1685" y="1747"/>
                  </a:lnTo>
                  <a:lnTo>
                    <a:pt x="1685" y="1748"/>
                  </a:lnTo>
                  <a:lnTo>
                    <a:pt x="1685" y="1751"/>
                  </a:lnTo>
                  <a:lnTo>
                    <a:pt x="1682" y="1753"/>
                  </a:lnTo>
                  <a:lnTo>
                    <a:pt x="1681" y="1756"/>
                  </a:lnTo>
                  <a:lnTo>
                    <a:pt x="1681" y="1757"/>
                  </a:lnTo>
                  <a:lnTo>
                    <a:pt x="1679" y="1760"/>
                  </a:lnTo>
                  <a:lnTo>
                    <a:pt x="1679" y="1761"/>
                  </a:lnTo>
                  <a:lnTo>
                    <a:pt x="1679" y="1765"/>
                  </a:lnTo>
                  <a:lnTo>
                    <a:pt x="1681" y="1772"/>
                  </a:lnTo>
                  <a:lnTo>
                    <a:pt x="1683" y="1776"/>
                  </a:lnTo>
                  <a:lnTo>
                    <a:pt x="1682" y="1789"/>
                  </a:lnTo>
                  <a:lnTo>
                    <a:pt x="1685" y="1803"/>
                  </a:lnTo>
                  <a:lnTo>
                    <a:pt x="1685" y="1805"/>
                  </a:lnTo>
                  <a:lnTo>
                    <a:pt x="1686" y="1808"/>
                  </a:lnTo>
                  <a:lnTo>
                    <a:pt x="1691" y="1813"/>
                  </a:lnTo>
                  <a:lnTo>
                    <a:pt x="1697" y="1808"/>
                  </a:lnTo>
                  <a:lnTo>
                    <a:pt x="1698" y="1807"/>
                  </a:lnTo>
                  <a:lnTo>
                    <a:pt x="1699" y="1804"/>
                  </a:lnTo>
                  <a:lnTo>
                    <a:pt x="1701" y="1801"/>
                  </a:lnTo>
                  <a:lnTo>
                    <a:pt x="1702" y="1800"/>
                  </a:lnTo>
                  <a:lnTo>
                    <a:pt x="1703" y="1796"/>
                  </a:lnTo>
                  <a:lnTo>
                    <a:pt x="1703" y="1792"/>
                  </a:lnTo>
                  <a:lnTo>
                    <a:pt x="1703" y="1788"/>
                  </a:lnTo>
                  <a:lnTo>
                    <a:pt x="1703" y="1783"/>
                  </a:lnTo>
                  <a:lnTo>
                    <a:pt x="1702" y="1773"/>
                  </a:lnTo>
                  <a:lnTo>
                    <a:pt x="1701" y="1765"/>
                  </a:lnTo>
                  <a:lnTo>
                    <a:pt x="1705" y="1760"/>
                  </a:lnTo>
                  <a:lnTo>
                    <a:pt x="1707" y="1755"/>
                  </a:lnTo>
                  <a:lnTo>
                    <a:pt x="1709" y="1751"/>
                  </a:lnTo>
                  <a:lnTo>
                    <a:pt x="1710" y="1747"/>
                  </a:lnTo>
                  <a:lnTo>
                    <a:pt x="1711" y="1740"/>
                  </a:lnTo>
                  <a:lnTo>
                    <a:pt x="1713" y="1735"/>
                  </a:lnTo>
                  <a:lnTo>
                    <a:pt x="1717" y="1730"/>
                  </a:lnTo>
                  <a:lnTo>
                    <a:pt x="1719" y="1723"/>
                  </a:lnTo>
                  <a:lnTo>
                    <a:pt x="1721" y="1720"/>
                  </a:lnTo>
                  <a:lnTo>
                    <a:pt x="1721" y="1717"/>
                  </a:lnTo>
                  <a:lnTo>
                    <a:pt x="1721" y="1714"/>
                  </a:lnTo>
                  <a:lnTo>
                    <a:pt x="1721" y="1711"/>
                  </a:lnTo>
                  <a:lnTo>
                    <a:pt x="1719" y="1708"/>
                  </a:lnTo>
                  <a:lnTo>
                    <a:pt x="1718" y="1707"/>
                  </a:lnTo>
                  <a:lnTo>
                    <a:pt x="1717" y="1704"/>
                  </a:lnTo>
                  <a:lnTo>
                    <a:pt x="1714" y="1704"/>
                  </a:lnTo>
                  <a:lnTo>
                    <a:pt x="1711" y="1704"/>
                  </a:lnTo>
                  <a:lnTo>
                    <a:pt x="1709" y="1704"/>
                  </a:lnTo>
                  <a:lnTo>
                    <a:pt x="1706" y="1705"/>
                  </a:lnTo>
                  <a:lnTo>
                    <a:pt x="1705" y="1707"/>
                  </a:lnTo>
                  <a:lnTo>
                    <a:pt x="1703" y="1707"/>
                  </a:lnTo>
                  <a:lnTo>
                    <a:pt x="1701" y="1711"/>
                  </a:lnTo>
                  <a:lnTo>
                    <a:pt x="1698" y="1726"/>
                  </a:lnTo>
                  <a:lnTo>
                    <a:pt x="1697" y="1726"/>
                  </a:lnTo>
                  <a:close/>
                  <a:moveTo>
                    <a:pt x="1734" y="1630"/>
                  </a:moveTo>
                  <a:lnTo>
                    <a:pt x="1729" y="1634"/>
                  </a:lnTo>
                  <a:lnTo>
                    <a:pt x="1727" y="1635"/>
                  </a:lnTo>
                  <a:lnTo>
                    <a:pt x="1727" y="1636"/>
                  </a:lnTo>
                  <a:lnTo>
                    <a:pt x="1726" y="1640"/>
                  </a:lnTo>
                  <a:lnTo>
                    <a:pt x="1725" y="1647"/>
                  </a:lnTo>
                  <a:lnTo>
                    <a:pt x="1721" y="1659"/>
                  </a:lnTo>
                  <a:lnTo>
                    <a:pt x="1719" y="1671"/>
                  </a:lnTo>
                  <a:lnTo>
                    <a:pt x="1718" y="1676"/>
                  </a:lnTo>
                  <a:lnTo>
                    <a:pt x="1718" y="1682"/>
                  </a:lnTo>
                  <a:lnTo>
                    <a:pt x="1718" y="1684"/>
                  </a:lnTo>
                  <a:lnTo>
                    <a:pt x="1718" y="1686"/>
                  </a:lnTo>
                  <a:lnTo>
                    <a:pt x="1719" y="1688"/>
                  </a:lnTo>
                  <a:lnTo>
                    <a:pt x="1721" y="1689"/>
                  </a:lnTo>
                  <a:lnTo>
                    <a:pt x="1727" y="1692"/>
                  </a:lnTo>
                  <a:lnTo>
                    <a:pt x="1730" y="1688"/>
                  </a:lnTo>
                  <a:lnTo>
                    <a:pt x="1731" y="1686"/>
                  </a:lnTo>
                  <a:lnTo>
                    <a:pt x="1733" y="1683"/>
                  </a:lnTo>
                  <a:lnTo>
                    <a:pt x="1736" y="1676"/>
                  </a:lnTo>
                  <a:lnTo>
                    <a:pt x="1738" y="1670"/>
                  </a:lnTo>
                  <a:lnTo>
                    <a:pt x="1739" y="1662"/>
                  </a:lnTo>
                  <a:lnTo>
                    <a:pt x="1741" y="1654"/>
                  </a:lnTo>
                  <a:lnTo>
                    <a:pt x="1741" y="1648"/>
                  </a:lnTo>
                  <a:lnTo>
                    <a:pt x="1741" y="1643"/>
                  </a:lnTo>
                  <a:lnTo>
                    <a:pt x="1741" y="1639"/>
                  </a:lnTo>
                  <a:lnTo>
                    <a:pt x="1739" y="1638"/>
                  </a:lnTo>
                  <a:lnTo>
                    <a:pt x="1739" y="1636"/>
                  </a:lnTo>
                  <a:lnTo>
                    <a:pt x="1738" y="1634"/>
                  </a:lnTo>
                  <a:lnTo>
                    <a:pt x="1734" y="163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Freeform 6"/>
            <p:cNvSpPr>
              <a:spLocks/>
            </p:cNvSpPr>
            <p:nvPr/>
          </p:nvSpPr>
          <p:spPr bwMode="auto">
            <a:xfrm>
              <a:off x="5512" y="2519"/>
              <a:ext cx="70" cy="94"/>
            </a:xfrm>
            <a:custGeom>
              <a:avLst/>
              <a:gdLst>
                <a:gd name="T0" fmla="*/ 112596 w 54"/>
                <a:gd name="T1" fmla="*/ 0 h 72"/>
                <a:gd name="T2" fmla="*/ 122929 w 54"/>
                <a:gd name="T3" fmla="*/ 46849 h 72"/>
                <a:gd name="T4" fmla="*/ 122929 w 54"/>
                <a:gd name="T5" fmla="*/ 61164 h 72"/>
                <a:gd name="T6" fmla="*/ 112596 w 54"/>
                <a:gd name="T7" fmla="*/ 61164 h 72"/>
                <a:gd name="T8" fmla="*/ 105980 w 54"/>
                <a:gd name="T9" fmla="*/ 61164 h 72"/>
                <a:gd name="T10" fmla="*/ 94831 w 54"/>
                <a:gd name="T11" fmla="*/ 66441 h 72"/>
                <a:gd name="T12" fmla="*/ 94831 w 54"/>
                <a:gd name="T13" fmla="*/ 66441 h 72"/>
                <a:gd name="T14" fmla="*/ 81756 w 54"/>
                <a:gd name="T15" fmla="*/ 79853 h 72"/>
                <a:gd name="T16" fmla="*/ 73155 w 54"/>
                <a:gd name="T17" fmla="*/ 86742 h 72"/>
                <a:gd name="T18" fmla="*/ 73155 w 54"/>
                <a:gd name="T19" fmla="*/ 113247 h 72"/>
                <a:gd name="T20" fmla="*/ 73155 w 54"/>
                <a:gd name="T21" fmla="*/ 117668 h 72"/>
                <a:gd name="T22" fmla="*/ 73155 w 54"/>
                <a:gd name="T23" fmla="*/ 118696 h 72"/>
                <a:gd name="T24" fmla="*/ 58103 w 54"/>
                <a:gd name="T25" fmla="*/ 117668 h 72"/>
                <a:gd name="T26" fmla="*/ 56434 w 54"/>
                <a:gd name="T27" fmla="*/ 113247 h 72"/>
                <a:gd name="T28" fmla="*/ 49158 w 54"/>
                <a:gd name="T29" fmla="*/ 113247 h 72"/>
                <a:gd name="T30" fmla="*/ 43535 w 54"/>
                <a:gd name="T31" fmla="*/ 113247 h 72"/>
                <a:gd name="T32" fmla="*/ 32589 w 54"/>
                <a:gd name="T33" fmla="*/ 113247 h 72"/>
                <a:gd name="T34" fmla="*/ 25140 w 54"/>
                <a:gd name="T35" fmla="*/ 117668 h 72"/>
                <a:gd name="T36" fmla="*/ 14961 w 54"/>
                <a:gd name="T37" fmla="*/ 118696 h 72"/>
                <a:gd name="T38" fmla="*/ 0 w 54"/>
                <a:gd name="T39" fmla="*/ 143451 h 72"/>
                <a:gd name="T40" fmla="*/ 0 w 54"/>
                <a:gd name="T41" fmla="*/ 165347 h 72"/>
                <a:gd name="T42" fmla="*/ 14961 w 54"/>
                <a:gd name="T43" fmla="*/ 193025 h 72"/>
                <a:gd name="T44" fmla="*/ 32589 w 54"/>
                <a:gd name="T45" fmla="*/ 193025 h 72"/>
                <a:gd name="T46" fmla="*/ 42245 w 54"/>
                <a:gd name="T47" fmla="*/ 182316 h 72"/>
                <a:gd name="T48" fmla="*/ 58103 w 54"/>
                <a:gd name="T49" fmla="*/ 165347 h 72"/>
                <a:gd name="T50" fmla="*/ 92021 w 54"/>
                <a:gd name="T51" fmla="*/ 154964 h 72"/>
                <a:gd name="T52" fmla="*/ 95873 w 54"/>
                <a:gd name="T53" fmla="*/ 200562 h 72"/>
                <a:gd name="T54" fmla="*/ 112596 w 54"/>
                <a:gd name="T55" fmla="*/ 238024 h 72"/>
                <a:gd name="T56" fmla="*/ 112596 w 54"/>
                <a:gd name="T57" fmla="*/ 238024 h 72"/>
                <a:gd name="T58" fmla="*/ 105980 w 54"/>
                <a:gd name="T59" fmla="*/ 261845 h 72"/>
                <a:gd name="T60" fmla="*/ 95873 w 54"/>
                <a:gd name="T61" fmla="*/ 281830 h 72"/>
                <a:gd name="T62" fmla="*/ 95873 w 54"/>
                <a:gd name="T63" fmla="*/ 289812 h 72"/>
                <a:gd name="T64" fmla="*/ 94831 w 54"/>
                <a:gd name="T65" fmla="*/ 302880 h 72"/>
                <a:gd name="T66" fmla="*/ 95873 w 54"/>
                <a:gd name="T67" fmla="*/ 319219 h 72"/>
                <a:gd name="T68" fmla="*/ 105980 w 54"/>
                <a:gd name="T69" fmla="*/ 329008 h 72"/>
                <a:gd name="T70" fmla="*/ 107079 w 54"/>
                <a:gd name="T71" fmla="*/ 344839 h 72"/>
                <a:gd name="T72" fmla="*/ 122929 w 54"/>
                <a:gd name="T73" fmla="*/ 359906 h 72"/>
                <a:gd name="T74" fmla="*/ 137381 w 54"/>
                <a:gd name="T75" fmla="*/ 366338 h 72"/>
                <a:gd name="T76" fmla="*/ 154630 w 54"/>
                <a:gd name="T77" fmla="*/ 366338 h 72"/>
                <a:gd name="T78" fmla="*/ 161104 w 54"/>
                <a:gd name="T79" fmla="*/ 359906 h 72"/>
                <a:gd name="T80" fmla="*/ 168834 w 54"/>
                <a:gd name="T81" fmla="*/ 349646 h 72"/>
                <a:gd name="T82" fmla="*/ 175294 w 54"/>
                <a:gd name="T83" fmla="*/ 341853 h 72"/>
                <a:gd name="T84" fmla="*/ 178086 w 54"/>
                <a:gd name="T85" fmla="*/ 328326 h 72"/>
                <a:gd name="T86" fmla="*/ 187072 w 54"/>
                <a:gd name="T87" fmla="*/ 302880 h 72"/>
                <a:gd name="T88" fmla="*/ 189205 w 54"/>
                <a:gd name="T89" fmla="*/ 280599 h 72"/>
                <a:gd name="T90" fmla="*/ 193160 w 54"/>
                <a:gd name="T91" fmla="*/ 238024 h 72"/>
                <a:gd name="T92" fmla="*/ 201870 w 54"/>
                <a:gd name="T93" fmla="*/ 230837 h 72"/>
                <a:gd name="T94" fmla="*/ 218859 w 54"/>
                <a:gd name="T95" fmla="*/ 207017 h 72"/>
                <a:gd name="T96" fmla="*/ 193160 w 54"/>
                <a:gd name="T97" fmla="*/ 177697 h 72"/>
                <a:gd name="T98" fmla="*/ 187072 w 54"/>
                <a:gd name="T99" fmla="*/ 136109 h 72"/>
                <a:gd name="T100" fmla="*/ 168834 w 54"/>
                <a:gd name="T101" fmla="*/ 99755 h 72"/>
                <a:gd name="T102" fmla="*/ 193160 w 54"/>
                <a:gd name="T103" fmla="*/ 113247 h 72"/>
                <a:gd name="T104" fmla="*/ 189205 w 54"/>
                <a:gd name="T105" fmla="*/ 61164 h 72"/>
                <a:gd name="T106" fmla="*/ 189205 w 54"/>
                <a:gd name="T107" fmla="*/ 46849 h 72"/>
                <a:gd name="T108" fmla="*/ 187072 w 54"/>
                <a:gd name="T109" fmla="*/ 35885 h 72"/>
                <a:gd name="T110" fmla="*/ 178086 w 54"/>
                <a:gd name="T111" fmla="*/ 29865 h 72"/>
                <a:gd name="T112" fmla="*/ 175294 w 54"/>
                <a:gd name="T113" fmla="*/ 21053 h 72"/>
                <a:gd name="T114" fmla="*/ 161104 w 54"/>
                <a:gd name="T115" fmla="*/ 16126 h 72"/>
                <a:gd name="T116" fmla="*/ 154630 w 54"/>
                <a:gd name="T117" fmla="*/ 16126 h 72"/>
                <a:gd name="T118" fmla="*/ 112596 w 54"/>
                <a:gd name="T119" fmla="*/ 0 h 72"/>
                <a:gd name="T120" fmla="*/ 112596 w 54"/>
                <a:gd name="T121" fmla="*/ 0 h 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"/>
                <a:gd name="T184" fmla="*/ 0 h 72"/>
                <a:gd name="T185" fmla="*/ 54 w 54"/>
                <a:gd name="T186" fmla="*/ 72 h 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" h="72">
                  <a:moveTo>
                    <a:pt x="28" y="0"/>
                  </a:moveTo>
                  <a:lnTo>
                    <a:pt x="30" y="9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8" y="17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5" y="33"/>
                  </a:lnTo>
                  <a:lnTo>
                    <a:pt x="22" y="31"/>
                  </a:lnTo>
                  <a:lnTo>
                    <a:pt x="24" y="39"/>
                  </a:lnTo>
                  <a:lnTo>
                    <a:pt x="28" y="47"/>
                  </a:lnTo>
                  <a:lnTo>
                    <a:pt x="26" y="51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3" y="60"/>
                  </a:lnTo>
                  <a:lnTo>
                    <a:pt x="24" y="63"/>
                  </a:lnTo>
                  <a:lnTo>
                    <a:pt x="26" y="65"/>
                  </a:lnTo>
                  <a:lnTo>
                    <a:pt x="27" y="68"/>
                  </a:lnTo>
                  <a:lnTo>
                    <a:pt x="30" y="71"/>
                  </a:lnTo>
                  <a:lnTo>
                    <a:pt x="34" y="72"/>
                  </a:lnTo>
                  <a:lnTo>
                    <a:pt x="38" y="72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3" y="67"/>
                  </a:lnTo>
                  <a:lnTo>
                    <a:pt x="44" y="64"/>
                  </a:lnTo>
                  <a:lnTo>
                    <a:pt x="46" y="60"/>
                  </a:lnTo>
                  <a:lnTo>
                    <a:pt x="47" y="55"/>
                  </a:lnTo>
                  <a:lnTo>
                    <a:pt x="48" y="47"/>
                  </a:lnTo>
                  <a:lnTo>
                    <a:pt x="50" y="45"/>
                  </a:lnTo>
                  <a:lnTo>
                    <a:pt x="54" y="41"/>
                  </a:lnTo>
                  <a:lnTo>
                    <a:pt x="48" y="35"/>
                  </a:lnTo>
                  <a:lnTo>
                    <a:pt x="46" y="27"/>
                  </a:lnTo>
                  <a:lnTo>
                    <a:pt x="42" y="20"/>
                  </a:lnTo>
                  <a:lnTo>
                    <a:pt x="48" y="2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7"/>
            <p:cNvSpPr>
              <a:spLocks/>
            </p:cNvSpPr>
            <p:nvPr/>
          </p:nvSpPr>
          <p:spPr bwMode="auto">
            <a:xfrm>
              <a:off x="3916" y="2918"/>
              <a:ext cx="5" cy="4"/>
            </a:xfrm>
            <a:custGeom>
              <a:avLst/>
              <a:gdLst>
                <a:gd name="T0" fmla="*/ 4243 w 4"/>
                <a:gd name="T1" fmla="*/ 27561 h 3"/>
                <a:gd name="T2" fmla="*/ 0 w 4"/>
                <a:gd name="T3" fmla="*/ 0 h 3"/>
                <a:gd name="T4" fmla="*/ 1 w 4"/>
                <a:gd name="T5" fmla="*/ 0 h 3"/>
                <a:gd name="T6" fmla="*/ 4243 w 4"/>
                <a:gd name="T7" fmla="*/ 27561 h 3"/>
                <a:gd name="T8" fmla="*/ 4243 w 4"/>
                <a:gd name="T9" fmla="*/ 2756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8"/>
            <p:cNvSpPr>
              <a:spLocks/>
            </p:cNvSpPr>
            <p:nvPr/>
          </p:nvSpPr>
          <p:spPr bwMode="auto">
            <a:xfrm>
              <a:off x="3335" y="851"/>
              <a:ext cx="2227" cy="2954"/>
            </a:xfrm>
            <a:custGeom>
              <a:avLst/>
              <a:gdLst>
                <a:gd name="T0" fmla="*/ 1691120 w 1710"/>
                <a:gd name="T1" fmla="*/ 8012273 h 2268"/>
                <a:gd name="T2" fmla="*/ 1711077 w 1710"/>
                <a:gd name="T3" fmla="*/ 9068332 h 2268"/>
                <a:gd name="T4" fmla="*/ 837486 w 1710"/>
                <a:gd name="T5" fmla="*/ 9625527 h 2268"/>
                <a:gd name="T6" fmla="*/ 1488359 w 1710"/>
                <a:gd name="T7" fmla="*/ 10033007 h 2268"/>
                <a:gd name="T8" fmla="*/ 2751933 w 1710"/>
                <a:gd name="T9" fmla="*/ 9568988 h 2268"/>
                <a:gd name="T10" fmla="*/ 3036098 w 1710"/>
                <a:gd name="T11" fmla="*/ 8544286 h 2268"/>
                <a:gd name="T12" fmla="*/ 4131133 w 1710"/>
                <a:gd name="T13" fmla="*/ 9134995 h 2268"/>
                <a:gd name="T14" fmla="*/ 5267552 w 1710"/>
                <a:gd name="T15" fmla="*/ 9080608 h 2268"/>
                <a:gd name="T16" fmla="*/ 5563391 w 1710"/>
                <a:gd name="T17" fmla="*/ 9681868 h 2268"/>
                <a:gd name="T18" fmla="*/ 5394643 w 1710"/>
                <a:gd name="T19" fmla="*/ 10606514 h 2268"/>
                <a:gd name="T20" fmla="*/ 6027936 w 1710"/>
                <a:gd name="T21" fmla="*/ 10284513 h 2268"/>
                <a:gd name="T22" fmla="*/ 6222090 w 1710"/>
                <a:gd name="T23" fmla="*/ 8291377 h 2268"/>
                <a:gd name="T24" fmla="*/ 5884070 w 1710"/>
                <a:gd name="T25" fmla="*/ 7471040 h 2268"/>
                <a:gd name="T26" fmla="*/ 5261643 w 1710"/>
                <a:gd name="T27" fmla="*/ 7204239 h 2268"/>
                <a:gd name="T28" fmla="*/ 5112408 w 1710"/>
                <a:gd name="T29" fmla="*/ 7427692 h 2268"/>
                <a:gd name="T30" fmla="*/ 4892439 w 1710"/>
                <a:gd name="T31" fmla="*/ 7313591 h 2268"/>
                <a:gd name="T32" fmla="*/ 4789842 w 1710"/>
                <a:gd name="T33" fmla="*/ 6748911 h 2268"/>
                <a:gd name="T34" fmla="*/ 4901821 w 1710"/>
                <a:gd name="T35" fmla="*/ 5814369 h 2268"/>
                <a:gd name="T36" fmla="*/ 5415173 w 1710"/>
                <a:gd name="T37" fmla="*/ 5362130 h 2268"/>
                <a:gd name="T38" fmla="*/ 5784303 w 1710"/>
                <a:gd name="T39" fmla="*/ 4967762 h 2268"/>
                <a:gd name="T40" fmla="*/ 6110595 w 1710"/>
                <a:gd name="T41" fmla="*/ 4647982 h 2268"/>
                <a:gd name="T42" fmla="*/ 5983590 w 1710"/>
                <a:gd name="T43" fmla="*/ 3766910 h 2268"/>
                <a:gd name="T44" fmla="*/ 6301731 w 1710"/>
                <a:gd name="T45" fmla="*/ 3547172 h 2268"/>
                <a:gd name="T46" fmla="*/ 6298620 w 1710"/>
                <a:gd name="T47" fmla="*/ 3138878 h 2268"/>
                <a:gd name="T48" fmla="*/ 6603347 w 1710"/>
                <a:gd name="T49" fmla="*/ 3950233 h 2268"/>
                <a:gd name="T50" fmla="*/ 6791649 w 1710"/>
                <a:gd name="T51" fmla="*/ 5053975 h 2268"/>
                <a:gd name="T52" fmla="*/ 8019407 w 1710"/>
                <a:gd name="T53" fmla="*/ 5988724 h 2268"/>
                <a:gd name="T54" fmla="*/ 7853272 w 1710"/>
                <a:gd name="T55" fmla="*/ 5223203 h 2268"/>
                <a:gd name="T56" fmla="*/ 7477853 w 1710"/>
                <a:gd name="T57" fmla="*/ 4394286 h 2268"/>
                <a:gd name="T58" fmla="*/ 7182734 w 1710"/>
                <a:gd name="T59" fmla="*/ 4036618 h 2268"/>
                <a:gd name="T60" fmla="*/ 6764553 w 1710"/>
                <a:gd name="T61" fmla="*/ 3658800 h 2268"/>
                <a:gd name="T62" fmla="*/ 6967110 w 1710"/>
                <a:gd name="T63" fmla="*/ 3173380 h 2268"/>
                <a:gd name="T64" fmla="*/ 7076700 w 1710"/>
                <a:gd name="T65" fmla="*/ 2422580 h 2268"/>
                <a:gd name="T66" fmla="*/ 6960322 w 1710"/>
                <a:gd name="T67" fmla="*/ 1778369 h 2268"/>
                <a:gd name="T68" fmla="*/ 6967110 w 1710"/>
                <a:gd name="T69" fmla="*/ 1492700 h 2268"/>
                <a:gd name="T70" fmla="*/ 6403826 w 1710"/>
                <a:gd name="T71" fmla="*/ 1633937 h 2268"/>
                <a:gd name="T72" fmla="*/ 6359482 w 1710"/>
                <a:gd name="T73" fmla="*/ 1092954 h 2268"/>
                <a:gd name="T74" fmla="*/ 6573898 w 1710"/>
                <a:gd name="T75" fmla="*/ 814882 h 2268"/>
                <a:gd name="T76" fmla="*/ 7003372 w 1710"/>
                <a:gd name="T77" fmla="*/ 421513 h 2268"/>
                <a:gd name="T78" fmla="*/ 6729718 w 1710"/>
                <a:gd name="T79" fmla="*/ 276604 h 2268"/>
                <a:gd name="T80" fmla="*/ 6340127 w 1710"/>
                <a:gd name="T81" fmla="*/ 266157 h 2268"/>
                <a:gd name="T82" fmla="*/ 6154097 w 1710"/>
                <a:gd name="T83" fmla="*/ 451515 h 2268"/>
                <a:gd name="T84" fmla="*/ 5442016 w 1710"/>
                <a:gd name="T85" fmla="*/ 856255 h 2268"/>
                <a:gd name="T86" fmla="*/ 4965412 w 1710"/>
                <a:gd name="T87" fmla="*/ 1423539 h 2268"/>
                <a:gd name="T88" fmla="*/ 5132442 w 1710"/>
                <a:gd name="T89" fmla="*/ 1741705 h 2268"/>
                <a:gd name="T90" fmla="*/ 4600210 w 1710"/>
                <a:gd name="T91" fmla="*/ 2303865 h 2268"/>
                <a:gd name="T92" fmla="*/ 3756655 w 1710"/>
                <a:gd name="T93" fmla="*/ 2611989 h 2268"/>
                <a:gd name="T94" fmla="*/ 3392739 w 1710"/>
                <a:gd name="T95" fmla="*/ 2602918 h 2268"/>
                <a:gd name="T96" fmla="*/ 3097148 w 1710"/>
                <a:gd name="T97" fmla="*/ 2734436 h 2268"/>
                <a:gd name="T98" fmla="*/ 2572064 w 1710"/>
                <a:gd name="T99" fmla="*/ 3091576 h 2268"/>
                <a:gd name="T100" fmla="*/ 2496856 w 1710"/>
                <a:gd name="T101" fmla="*/ 3390220 h 2268"/>
                <a:gd name="T102" fmla="*/ 1908659 w 1710"/>
                <a:gd name="T103" fmla="*/ 3688804 h 2268"/>
                <a:gd name="T104" fmla="*/ 1772902 w 1710"/>
                <a:gd name="T105" fmla="*/ 3368864 h 2268"/>
                <a:gd name="T106" fmla="*/ 1319749 w 1710"/>
                <a:gd name="T107" fmla="*/ 3464013 h 2268"/>
                <a:gd name="T108" fmla="*/ 533927 w 1710"/>
                <a:gd name="T109" fmla="*/ 3655167 h 2268"/>
                <a:gd name="T110" fmla="*/ 322681 w 1710"/>
                <a:gd name="T111" fmla="*/ 3822608 h 2268"/>
                <a:gd name="T112" fmla="*/ 11833 w 1710"/>
                <a:gd name="T113" fmla="*/ 4778357 h 2268"/>
                <a:gd name="T114" fmla="*/ 107612 w 1710"/>
                <a:gd name="T115" fmla="*/ 6025836 h 2268"/>
                <a:gd name="T116" fmla="*/ 512814 w 1710"/>
                <a:gd name="T117" fmla="*/ 6327715 h 2268"/>
                <a:gd name="T118" fmla="*/ 795668 w 1710"/>
                <a:gd name="T119" fmla="*/ 7512602 h 2268"/>
                <a:gd name="T120" fmla="*/ 1374495 w 1710"/>
                <a:gd name="T121" fmla="*/ 7044481 h 2268"/>
                <a:gd name="T122" fmla="*/ 1967099 w 1710"/>
                <a:gd name="T123" fmla="*/ 7246006 h 22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0"/>
                <a:gd name="T187" fmla="*/ 0 h 2268"/>
                <a:gd name="T188" fmla="*/ 1710 w 1710"/>
                <a:gd name="T189" fmla="*/ 2268 h 22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0" h="2268">
                  <a:moveTo>
                    <a:pt x="442" y="1584"/>
                  </a:moveTo>
                  <a:lnTo>
                    <a:pt x="436" y="1582"/>
                  </a:lnTo>
                  <a:lnTo>
                    <a:pt x="432" y="1586"/>
                  </a:lnTo>
                  <a:lnTo>
                    <a:pt x="430" y="1590"/>
                  </a:lnTo>
                  <a:lnTo>
                    <a:pt x="423" y="1587"/>
                  </a:lnTo>
                  <a:lnTo>
                    <a:pt x="418" y="1582"/>
                  </a:lnTo>
                  <a:lnTo>
                    <a:pt x="415" y="1581"/>
                  </a:lnTo>
                  <a:lnTo>
                    <a:pt x="411" y="1579"/>
                  </a:lnTo>
                  <a:lnTo>
                    <a:pt x="407" y="1579"/>
                  </a:lnTo>
                  <a:lnTo>
                    <a:pt x="400" y="1583"/>
                  </a:lnTo>
                  <a:lnTo>
                    <a:pt x="399" y="1584"/>
                  </a:lnTo>
                  <a:lnTo>
                    <a:pt x="398" y="1587"/>
                  </a:lnTo>
                  <a:lnTo>
                    <a:pt x="397" y="1590"/>
                  </a:lnTo>
                  <a:lnTo>
                    <a:pt x="397" y="1592"/>
                  </a:lnTo>
                  <a:lnTo>
                    <a:pt x="398" y="1598"/>
                  </a:lnTo>
                  <a:lnTo>
                    <a:pt x="400" y="1607"/>
                  </a:lnTo>
                  <a:lnTo>
                    <a:pt x="397" y="1614"/>
                  </a:lnTo>
                  <a:lnTo>
                    <a:pt x="394" y="1623"/>
                  </a:lnTo>
                  <a:lnTo>
                    <a:pt x="395" y="1628"/>
                  </a:lnTo>
                  <a:lnTo>
                    <a:pt x="399" y="1634"/>
                  </a:lnTo>
                  <a:lnTo>
                    <a:pt x="399" y="1639"/>
                  </a:lnTo>
                  <a:lnTo>
                    <a:pt x="400" y="1646"/>
                  </a:lnTo>
                  <a:lnTo>
                    <a:pt x="404" y="1648"/>
                  </a:lnTo>
                  <a:lnTo>
                    <a:pt x="410" y="1648"/>
                  </a:lnTo>
                  <a:lnTo>
                    <a:pt x="411" y="1650"/>
                  </a:lnTo>
                  <a:lnTo>
                    <a:pt x="414" y="1652"/>
                  </a:lnTo>
                  <a:lnTo>
                    <a:pt x="415" y="1656"/>
                  </a:lnTo>
                  <a:lnTo>
                    <a:pt x="416" y="1664"/>
                  </a:lnTo>
                  <a:lnTo>
                    <a:pt x="408" y="1670"/>
                  </a:lnTo>
                  <a:lnTo>
                    <a:pt x="394" y="1675"/>
                  </a:lnTo>
                  <a:lnTo>
                    <a:pt x="375" y="1680"/>
                  </a:lnTo>
                  <a:lnTo>
                    <a:pt x="363" y="1683"/>
                  </a:lnTo>
                  <a:lnTo>
                    <a:pt x="360" y="1689"/>
                  </a:lnTo>
                  <a:lnTo>
                    <a:pt x="360" y="1696"/>
                  </a:lnTo>
                  <a:lnTo>
                    <a:pt x="360" y="1703"/>
                  </a:lnTo>
                  <a:lnTo>
                    <a:pt x="363" y="1708"/>
                  </a:lnTo>
                  <a:lnTo>
                    <a:pt x="370" y="1721"/>
                  </a:lnTo>
                  <a:lnTo>
                    <a:pt x="375" y="1733"/>
                  </a:lnTo>
                  <a:lnTo>
                    <a:pt x="381" y="1744"/>
                  </a:lnTo>
                  <a:lnTo>
                    <a:pt x="384" y="1756"/>
                  </a:lnTo>
                  <a:lnTo>
                    <a:pt x="388" y="1765"/>
                  </a:lnTo>
                  <a:lnTo>
                    <a:pt x="394" y="1771"/>
                  </a:lnTo>
                  <a:lnTo>
                    <a:pt x="402" y="1772"/>
                  </a:lnTo>
                  <a:lnTo>
                    <a:pt x="411" y="1773"/>
                  </a:lnTo>
                  <a:lnTo>
                    <a:pt x="415" y="1773"/>
                  </a:lnTo>
                  <a:lnTo>
                    <a:pt x="418" y="1776"/>
                  </a:lnTo>
                  <a:lnTo>
                    <a:pt x="422" y="1779"/>
                  </a:lnTo>
                  <a:lnTo>
                    <a:pt x="424" y="1781"/>
                  </a:lnTo>
                  <a:lnTo>
                    <a:pt x="427" y="1788"/>
                  </a:lnTo>
                  <a:lnTo>
                    <a:pt x="427" y="1797"/>
                  </a:lnTo>
                  <a:lnTo>
                    <a:pt x="427" y="1807"/>
                  </a:lnTo>
                  <a:lnTo>
                    <a:pt x="427" y="1812"/>
                  </a:lnTo>
                  <a:lnTo>
                    <a:pt x="408" y="1820"/>
                  </a:lnTo>
                  <a:lnTo>
                    <a:pt x="391" y="1829"/>
                  </a:lnTo>
                  <a:lnTo>
                    <a:pt x="383" y="1843"/>
                  </a:lnTo>
                  <a:lnTo>
                    <a:pt x="371" y="1860"/>
                  </a:lnTo>
                  <a:lnTo>
                    <a:pt x="363" y="1866"/>
                  </a:lnTo>
                  <a:lnTo>
                    <a:pt x="355" y="1872"/>
                  </a:lnTo>
                  <a:lnTo>
                    <a:pt x="351" y="1875"/>
                  </a:lnTo>
                  <a:lnTo>
                    <a:pt x="349" y="1876"/>
                  </a:lnTo>
                  <a:lnTo>
                    <a:pt x="344" y="1880"/>
                  </a:lnTo>
                  <a:lnTo>
                    <a:pt x="343" y="1884"/>
                  </a:lnTo>
                  <a:lnTo>
                    <a:pt x="350" y="1891"/>
                  </a:lnTo>
                  <a:lnTo>
                    <a:pt x="358" y="1896"/>
                  </a:lnTo>
                  <a:lnTo>
                    <a:pt x="363" y="1900"/>
                  </a:lnTo>
                  <a:lnTo>
                    <a:pt x="367" y="1902"/>
                  </a:lnTo>
                  <a:lnTo>
                    <a:pt x="370" y="1907"/>
                  </a:lnTo>
                  <a:lnTo>
                    <a:pt x="371" y="1909"/>
                  </a:lnTo>
                  <a:lnTo>
                    <a:pt x="370" y="1917"/>
                  </a:lnTo>
                  <a:lnTo>
                    <a:pt x="365" y="1928"/>
                  </a:lnTo>
                  <a:lnTo>
                    <a:pt x="360" y="1938"/>
                  </a:lnTo>
                  <a:lnTo>
                    <a:pt x="355" y="1944"/>
                  </a:lnTo>
                  <a:lnTo>
                    <a:pt x="347" y="1948"/>
                  </a:lnTo>
                  <a:lnTo>
                    <a:pt x="339" y="1950"/>
                  </a:lnTo>
                  <a:lnTo>
                    <a:pt x="334" y="1953"/>
                  </a:lnTo>
                  <a:lnTo>
                    <a:pt x="330" y="1957"/>
                  </a:lnTo>
                  <a:lnTo>
                    <a:pt x="326" y="1957"/>
                  </a:lnTo>
                  <a:lnTo>
                    <a:pt x="322" y="1957"/>
                  </a:lnTo>
                  <a:lnTo>
                    <a:pt x="318" y="1956"/>
                  </a:lnTo>
                  <a:lnTo>
                    <a:pt x="315" y="1957"/>
                  </a:lnTo>
                  <a:lnTo>
                    <a:pt x="310" y="1964"/>
                  </a:lnTo>
                  <a:lnTo>
                    <a:pt x="306" y="1970"/>
                  </a:lnTo>
                  <a:lnTo>
                    <a:pt x="298" y="1972"/>
                  </a:lnTo>
                  <a:lnTo>
                    <a:pt x="290" y="1973"/>
                  </a:lnTo>
                  <a:lnTo>
                    <a:pt x="283" y="1981"/>
                  </a:lnTo>
                  <a:lnTo>
                    <a:pt x="278" y="1990"/>
                  </a:lnTo>
                  <a:lnTo>
                    <a:pt x="273" y="1993"/>
                  </a:lnTo>
                  <a:lnTo>
                    <a:pt x="265" y="1997"/>
                  </a:lnTo>
                  <a:lnTo>
                    <a:pt x="259" y="2004"/>
                  </a:lnTo>
                  <a:lnTo>
                    <a:pt x="253" y="2010"/>
                  </a:lnTo>
                  <a:lnTo>
                    <a:pt x="245" y="2009"/>
                  </a:lnTo>
                  <a:lnTo>
                    <a:pt x="233" y="2009"/>
                  </a:lnTo>
                  <a:lnTo>
                    <a:pt x="221" y="2018"/>
                  </a:lnTo>
                  <a:lnTo>
                    <a:pt x="210" y="2025"/>
                  </a:lnTo>
                  <a:lnTo>
                    <a:pt x="202" y="2027"/>
                  </a:lnTo>
                  <a:lnTo>
                    <a:pt x="195" y="2029"/>
                  </a:lnTo>
                  <a:lnTo>
                    <a:pt x="189" y="2029"/>
                  </a:lnTo>
                  <a:lnTo>
                    <a:pt x="184" y="2030"/>
                  </a:lnTo>
                  <a:lnTo>
                    <a:pt x="181" y="2031"/>
                  </a:lnTo>
                  <a:lnTo>
                    <a:pt x="178" y="2034"/>
                  </a:lnTo>
                  <a:lnTo>
                    <a:pt x="177" y="2038"/>
                  </a:lnTo>
                  <a:lnTo>
                    <a:pt x="176" y="2041"/>
                  </a:lnTo>
                  <a:lnTo>
                    <a:pt x="177" y="2043"/>
                  </a:lnTo>
                  <a:lnTo>
                    <a:pt x="178" y="2043"/>
                  </a:lnTo>
                  <a:lnTo>
                    <a:pt x="179" y="2045"/>
                  </a:lnTo>
                  <a:lnTo>
                    <a:pt x="181" y="2046"/>
                  </a:lnTo>
                  <a:lnTo>
                    <a:pt x="182" y="2047"/>
                  </a:lnTo>
                  <a:lnTo>
                    <a:pt x="182" y="2050"/>
                  </a:lnTo>
                  <a:lnTo>
                    <a:pt x="177" y="2055"/>
                  </a:lnTo>
                  <a:lnTo>
                    <a:pt x="174" y="2065"/>
                  </a:lnTo>
                  <a:lnTo>
                    <a:pt x="172" y="2073"/>
                  </a:lnTo>
                  <a:lnTo>
                    <a:pt x="169" y="2081"/>
                  </a:lnTo>
                  <a:lnTo>
                    <a:pt x="179" y="2085"/>
                  </a:lnTo>
                  <a:lnTo>
                    <a:pt x="190" y="2085"/>
                  </a:lnTo>
                  <a:lnTo>
                    <a:pt x="190" y="2089"/>
                  </a:lnTo>
                  <a:lnTo>
                    <a:pt x="188" y="2093"/>
                  </a:lnTo>
                  <a:lnTo>
                    <a:pt x="182" y="2095"/>
                  </a:lnTo>
                  <a:lnTo>
                    <a:pt x="177" y="2097"/>
                  </a:lnTo>
                  <a:lnTo>
                    <a:pt x="172" y="2099"/>
                  </a:lnTo>
                  <a:lnTo>
                    <a:pt x="166" y="2101"/>
                  </a:lnTo>
                  <a:lnTo>
                    <a:pt x="163" y="2103"/>
                  </a:lnTo>
                  <a:lnTo>
                    <a:pt x="161" y="2106"/>
                  </a:lnTo>
                  <a:lnTo>
                    <a:pt x="161" y="2114"/>
                  </a:lnTo>
                  <a:lnTo>
                    <a:pt x="163" y="2129"/>
                  </a:lnTo>
                  <a:lnTo>
                    <a:pt x="173" y="2138"/>
                  </a:lnTo>
                  <a:lnTo>
                    <a:pt x="184" y="2146"/>
                  </a:lnTo>
                  <a:lnTo>
                    <a:pt x="189" y="2151"/>
                  </a:lnTo>
                  <a:lnTo>
                    <a:pt x="197" y="2153"/>
                  </a:lnTo>
                  <a:lnTo>
                    <a:pt x="206" y="2154"/>
                  </a:lnTo>
                  <a:lnTo>
                    <a:pt x="217" y="2153"/>
                  </a:lnTo>
                  <a:lnTo>
                    <a:pt x="226" y="2153"/>
                  </a:lnTo>
                  <a:lnTo>
                    <a:pt x="233" y="2153"/>
                  </a:lnTo>
                  <a:lnTo>
                    <a:pt x="239" y="2155"/>
                  </a:lnTo>
                  <a:lnTo>
                    <a:pt x="247" y="2157"/>
                  </a:lnTo>
                  <a:lnTo>
                    <a:pt x="254" y="2154"/>
                  </a:lnTo>
                  <a:lnTo>
                    <a:pt x="263" y="2150"/>
                  </a:lnTo>
                  <a:lnTo>
                    <a:pt x="273" y="2153"/>
                  </a:lnTo>
                  <a:lnTo>
                    <a:pt x="283" y="2155"/>
                  </a:lnTo>
                  <a:lnTo>
                    <a:pt x="299" y="2144"/>
                  </a:lnTo>
                  <a:lnTo>
                    <a:pt x="317" y="2133"/>
                  </a:lnTo>
                  <a:lnTo>
                    <a:pt x="335" y="2129"/>
                  </a:lnTo>
                  <a:lnTo>
                    <a:pt x="354" y="2123"/>
                  </a:lnTo>
                  <a:lnTo>
                    <a:pt x="363" y="2107"/>
                  </a:lnTo>
                  <a:lnTo>
                    <a:pt x="370" y="2091"/>
                  </a:lnTo>
                  <a:lnTo>
                    <a:pt x="382" y="2085"/>
                  </a:lnTo>
                  <a:lnTo>
                    <a:pt x="391" y="2078"/>
                  </a:lnTo>
                  <a:lnTo>
                    <a:pt x="397" y="2075"/>
                  </a:lnTo>
                  <a:lnTo>
                    <a:pt x="400" y="2070"/>
                  </a:lnTo>
                  <a:lnTo>
                    <a:pt x="404" y="2067"/>
                  </a:lnTo>
                  <a:lnTo>
                    <a:pt x="410" y="2065"/>
                  </a:lnTo>
                  <a:lnTo>
                    <a:pt x="415" y="2065"/>
                  </a:lnTo>
                  <a:lnTo>
                    <a:pt x="419" y="2067"/>
                  </a:lnTo>
                  <a:lnTo>
                    <a:pt x="424" y="2069"/>
                  </a:lnTo>
                  <a:lnTo>
                    <a:pt x="430" y="2073"/>
                  </a:lnTo>
                  <a:lnTo>
                    <a:pt x="439" y="2077"/>
                  </a:lnTo>
                  <a:lnTo>
                    <a:pt x="448" y="2079"/>
                  </a:lnTo>
                  <a:lnTo>
                    <a:pt x="463" y="2074"/>
                  </a:lnTo>
                  <a:lnTo>
                    <a:pt x="476" y="2066"/>
                  </a:lnTo>
                  <a:lnTo>
                    <a:pt x="486" y="2067"/>
                  </a:lnTo>
                  <a:lnTo>
                    <a:pt x="494" y="2070"/>
                  </a:lnTo>
                  <a:lnTo>
                    <a:pt x="502" y="2074"/>
                  </a:lnTo>
                  <a:lnTo>
                    <a:pt x="508" y="2077"/>
                  </a:lnTo>
                  <a:lnTo>
                    <a:pt x="516" y="2079"/>
                  </a:lnTo>
                  <a:lnTo>
                    <a:pt x="524" y="2083"/>
                  </a:lnTo>
                  <a:lnTo>
                    <a:pt x="533" y="2083"/>
                  </a:lnTo>
                  <a:lnTo>
                    <a:pt x="544" y="2081"/>
                  </a:lnTo>
                  <a:lnTo>
                    <a:pt x="549" y="2071"/>
                  </a:lnTo>
                  <a:lnTo>
                    <a:pt x="555" y="2059"/>
                  </a:lnTo>
                  <a:lnTo>
                    <a:pt x="563" y="2055"/>
                  </a:lnTo>
                  <a:lnTo>
                    <a:pt x="574" y="2051"/>
                  </a:lnTo>
                  <a:lnTo>
                    <a:pt x="579" y="2050"/>
                  </a:lnTo>
                  <a:lnTo>
                    <a:pt x="583" y="2046"/>
                  </a:lnTo>
                  <a:lnTo>
                    <a:pt x="585" y="2043"/>
                  </a:lnTo>
                  <a:lnTo>
                    <a:pt x="587" y="2038"/>
                  </a:lnTo>
                  <a:lnTo>
                    <a:pt x="587" y="2034"/>
                  </a:lnTo>
                  <a:lnTo>
                    <a:pt x="585" y="2030"/>
                  </a:lnTo>
                  <a:lnTo>
                    <a:pt x="585" y="2027"/>
                  </a:lnTo>
                  <a:lnTo>
                    <a:pt x="584" y="2025"/>
                  </a:lnTo>
                  <a:lnTo>
                    <a:pt x="580" y="2021"/>
                  </a:lnTo>
                  <a:lnTo>
                    <a:pt x="576" y="2017"/>
                  </a:lnTo>
                  <a:lnTo>
                    <a:pt x="576" y="2005"/>
                  </a:lnTo>
                  <a:lnTo>
                    <a:pt x="577" y="1990"/>
                  </a:lnTo>
                  <a:lnTo>
                    <a:pt x="580" y="1976"/>
                  </a:lnTo>
                  <a:lnTo>
                    <a:pt x="583" y="1965"/>
                  </a:lnTo>
                  <a:lnTo>
                    <a:pt x="584" y="1956"/>
                  </a:lnTo>
                  <a:lnTo>
                    <a:pt x="585" y="1946"/>
                  </a:lnTo>
                  <a:lnTo>
                    <a:pt x="589" y="1938"/>
                  </a:lnTo>
                  <a:lnTo>
                    <a:pt x="595" y="1928"/>
                  </a:lnTo>
                  <a:lnTo>
                    <a:pt x="595" y="1920"/>
                  </a:lnTo>
                  <a:lnTo>
                    <a:pt x="595" y="1912"/>
                  </a:lnTo>
                  <a:lnTo>
                    <a:pt x="595" y="1907"/>
                  </a:lnTo>
                  <a:lnTo>
                    <a:pt x="595" y="1900"/>
                  </a:lnTo>
                  <a:lnTo>
                    <a:pt x="589" y="1891"/>
                  </a:lnTo>
                  <a:lnTo>
                    <a:pt x="585" y="1884"/>
                  </a:lnTo>
                  <a:lnTo>
                    <a:pt x="580" y="1880"/>
                  </a:lnTo>
                  <a:lnTo>
                    <a:pt x="574" y="1877"/>
                  </a:lnTo>
                  <a:lnTo>
                    <a:pt x="568" y="1875"/>
                  </a:lnTo>
                  <a:lnTo>
                    <a:pt x="565" y="1872"/>
                  </a:lnTo>
                  <a:lnTo>
                    <a:pt x="567" y="1866"/>
                  </a:lnTo>
                  <a:lnTo>
                    <a:pt x="569" y="1861"/>
                  </a:lnTo>
                  <a:lnTo>
                    <a:pt x="576" y="1856"/>
                  </a:lnTo>
                  <a:lnTo>
                    <a:pt x="583" y="1850"/>
                  </a:lnTo>
                  <a:lnTo>
                    <a:pt x="596" y="1841"/>
                  </a:lnTo>
                  <a:lnTo>
                    <a:pt x="607" y="1833"/>
                  </a:lnTo>
                  <a:lnTo>
                    <a:pt x="615" y="1825"/>
                  </a:lnTo>
                  <a:lnTo>
                    <a:pt x="620" y="1820"/>
                  </a:lnTo>
                  <a:lnTo>
                    <a:pt x="621" y="1819"/>
                  </a:lnTo>
                  <a:lnTo>
                    <a:pt x="623" y="1819"/>
                  </a:lnTo>
                  <a:lnTo>
                    <a:pt x="633" y="1817"/>
                  </a:lnTo>
                  <a:lnTo>
                    <a:pt x="647" y="1816"/>
                  </a:lnTo>
                  <a:lnTo>
                    <a:pt x="656" y="1808"/>
                  </a:lnTo>
                  <a:lnTo>
                    <a:pt x="666" y="1801"/>
                  </a:lnTo>
                  <a:lnTo>
                    <a:pt x="681" y="1803"/>
                  </a:lnTo>
                  <a:lnTo>
                    <a:pt x="695" y="1807"/>
                  </a:lnTo>
                  <a:lnTo>
                    <a:pt x="704" y="1808"/>
                  </a:lnTo>
                  <a:lnTo>
                    <a:pt x="711" y="1808"/>
                  </a:lnTo>
                  <a:lnTo>
                    <a:pt x="712" y="1808"/>
                  </a:lnTo>
                  <a:lnTo>
                    <a:pt x="714" y="1807"/>
                  </a:lnTo>
                  <a:lnTo>
                    <a:pt x="716" y="1805"/>
                  </a:lnTo>
                  <a:lnTo>
                    <a:pt x="717" y="1801"/>
                  </a:lnTo>
                  <a:lnTo>
                    <a:pt x="733" y="1804"/>
                  </a:lnTo>
                  <a:lnTo>
                    <a:pt x="748" y="1804"/>
                  </a:lnTo>
                  <a:lnTo>
                    <a:pt x="760" y="1813"/>
                  </a:lnTo>
                  <a:lnTo>
                    <a:pt x="774" y="1824"/>
                  </a:lnTo>
                  <a:lnTo>
                    <a:pt x="778" y="1831"/>
                  </a:lnTo>
                  <a:lnTo>
                    <a:pt x="782" y="1837"/>
                  </a:lnTo>
                  <a:lnTo>
                    <a:pt x="788" y="1839"/>
                  </a:lnTo>
                  <a:lnTo>
                    <a:pt x="794" y="1841"/>
                  </a:lnTo>
                  <a:lnTo>
                    <a:pt x="797" y="1848"/>
                  </a:lnTo>
                  <a:lnTo>
                    <a:pt x="801" y="1856"/>
                  </a:lnTo>
                  <a:lnTo>
                    <a:pt x="805" y="1859"/>
                  </a:lnTo>
                  <a:lnTo>
                    <a:pt x="809" y="1864"/>
                  </a:lnTo>
                  <a:lnTo>
                    <a:pt x="813" y="1869"/>
                  </a:lnTo>
                  <a:lnTo>
                    <a:pt x="814" y="1875"/>
                  </a:lnTo>
                  <a:lnTo>
                    <a:pt x="822" y="1877"/>
                  </a:lnTo>
                  <a:lnTo>
                    <a:pt x="829" y="1878"/>
                  </a:lnTo>
                  <a:lnTo>
                    <a:pt x="830" y="1884"/>
                  </a:lnTo>
                  <a:lnTo>
                    <a:pt x="834" y="1894"/>
                  </a:lnTo>
                  <a:lnTo>
                    <a:pt x="844" y="1901"/>
                  </a:lnTo>
                  <a:lnTo>
                    <a:pt x="848" y="1904"/>
                  </a:lnTo>
                  <a:lnTo>
                    <a:pt x="849" y="1909"/>
                  </a:lnTo>
                  <a:lnTo>
                    <a:pt x="849" y="1917"/>
                  </a:lnTo>
                  <a:lnTo>
                    <a:pt x="859" y="1928"/>
                  </a:lnTo>
                  <a:lnTo>
                    <a:pt x="870" y="1936"/>
                  </a:lnTo>
                  <a:lnTo>
                    <a:pt x="881" y="1942"/>
                  </a:lnTo>
                  <a:lnTo>
                    <a:pt x="889" y="1946"/>
                  </a:lnTo>
                  <a:lnTo>
                    <a:pt x="900" y="1948"/>
                  </a:lnTo>
                  <a:lnTo>
                    <a:pt x="909" y="1948"/>
                  </a:lnTo>
                  <a:lnTo>
                    <a:pt x="916" y="1945"/>
                  </a:lnTo>
                  <a:lnTo>
                    <a:pt x="922" y="1941"/>
                  </a:lnTo>
                  <a:lnTo>
                    <a:pt x="932" y="1942"/>
                  </a:lnTo>
                  <a:lnTo>
                    <a:pt x="941" y="1942"/>
                  </a:lnTo>
                  <a:lnTo>
                    <a:pt x="949" y="1940"/>
                  </a:lnTo>
                  <a:lnTo>
                    <a:pt x="957" y="1938"/>
                  </a:lnTo>
                  <a:lnTo>
                    <a:pt x="965" y="1942"/>
                  </a:lnTo>
                  <a:lnTo>
                    <a:pt x="973" y="1946"/>
                  </a:lnTo>
                  <a:lnTo>
                    <a:pt x="990" y="1946"/>
                  </a:lnTo>
                  <a:lnTo>
                    <a:pt x="1003" y="1948"/>
                  </a:lnTo>
                  <a:lnTo>
                    <a:pt x="1003" y="1950"/>
                  </a:lnTo>
                  <a:lnTo>
                    <a:pt x="1009" y="1957"/>
                  </a:lnTo>
                  <a:lnTo>
                    <a:pt x="1013" y="1964"/>
                  </a:lnTo>
                  <a:lnTo>
                    <a:pt x="1018" y="1969"/>
                  </a:lnTo>
                  <a:lnTo>
                    <a:pt x="1027" y="1976"/>
                  </a:lnTo>
                  <a:lnTo>
                    <a:pt x="1029" y="1980"/>
                  </a:lnTo>
                  <a:lnTo>
                    <a:pt x="1029" y="1985"/>
                  </a:lnTo>
                  <a:lnTo>
                    <a:pt x="1030" y="1989"/>
                  </a:lnTo>
                  <a:lnTo>
                    <a:pt x="1034" y="1993"/>
                  </a:lnTo>
                  <a:lnTo>
                    <a:pt x="1038" y="1993"/>
                  </a:lnTo>
                  <a:lnTo>
                    <a:pt x="1043" y="1993"/>
                  </a:lnTo>
                  <a:lnTo>
                    <a:pt x="1049" y="1997"/>
                  </a:lnTo>
                  <a:lnTo>
                    <a:pt x="1059" y="2001"/>
                  </a:lnTo>
                  <a:lnTo>
                    <a:pt x="1065" y="1994"/>
                  </a:lnTo>
                  <a:lnTo>
                    <a:pt x="1067" y="1989"/>
                  </a:lnTo>
                  <a:lnTo>
                    <a:pt x="1078" y="1983"/>
                  </a:lnTo>
                  <a:lnTo>
                    <a:pt x="1097" y="1974"/>
                  </a:lnTo>
                  <a:lnTo>
                    <a:pt x="1098" y="1962"/>
                  </a:lnTo>
                  <a:lnTo>
                    <a:pt x="1102" y="1950"/>
                  </a:lnTo>
                  <a:lnTo>
                    <a:pt x="1110" y="1942"/>
                  </a:lnTo>
                  <a:lnTo>
                    <a:pt x="1120" y="1940"/>
                  </a:lnTo>
                  <a:lnTo>
                    <a:pt x="1123" y="1930"/>
                  </a:lnTo>
                  <a:lnTo>
                    <a:pt x="1128" y="1922"/>
                  </a:lnTo>
                  <a:lnTo>
                    <a:pt x="1132" y="1917"/>
                  </a:lnTo>
                  <a:lnTo>
                    <a:pt x="1136" y="1909"/>
                  </a:lnTo>
                  <a:lnTo>
                    <a:pt x="1147" y="1900"/>
                  </a:lnTo>
                  <a:lnTo>
                    <a:pt x="1155" y="1886"/>
                  </a:lnTo>
                  <a:lnTo>
                    <a:pt x="1159" y="1886"/>
                  </a:lnTo>
                  <a:lnTo>
                    <a:pt x="1163" y="1886"/>
                  </a:lnTo>
                  <a:lnTo>
                    <a:pt x="1160" y="1894"/>
                  </a:lnTo>
                  <a:lnTo>
                    <a:pt x="1160" y="1902"/>
                  </a:lnTo>
                  <a:lnTo>
                    <a:pt x="1160" y="1909"/>
                  </a:lnTo>
                  <a:lnTo>
                    <a:pt x="1162" y="1917"/>
                  </a:lnTo>
                  <a:lnTo>
                    <a:pt x="1171" y="1930"/>
                  </a:lnTo>
                  <a:lnTo>
                    <a:pt x="1178" y="1938"/>
                  </a:lnTo>
                  <a:lnTo>
                    <a:pt x="1171" y="1948"/>
                  </a:lnTo>
                  <a:lnTo>
                    <a:pt x="1164" y="1962"/>
                  </a:lnTo>
                  <a:lnTo>
                    <a:pt x="1164" y="1966"/>
                  </a:lnTo>
                  <a:lnTo>
                    <a:pt x="1166" y="1969"/>
                  </a:lnTo>
                  <a:lnTo>
                    <a:pt x="1168" y="1972"/>
                  </a:lnTo>
                  <a:lnTo>
                    <a:pt x="1170" y="1973"/>
                  </a:lnTo>
                  <a:lnTo>
                    <a:pt x="1175" y="1976"/>
                  </a:lnTo>
                  <a:lnTo>
                    <a:pt x="1178" y="1978"/>
                  </a:lnTo>
                  <a:lnTo>
                    <a:pt x="1178" y="1988"/>
                  </a:lnTo>
                  <a:lnTo>
                    <a:pt x="1179" y="1998"/>
                  </a:lnTo>
                  <a:lnTo>
                    <a:pt x="1180" y="1999"/>
                  </a:lnTo>
                  <a:lnTo>
                    <a:pt x="1180" y="2001"/>
                  </a:lnTo>
                  <a:lnTo>
                    <a:pt x="1184" y="2008"/>
                  </a:lnTo>
                  <a:lnTo>
                    <a:pt x="1190" y="2011"/>
                  </a:lnTo>
                  <a:lnTo>
                    <a:pt x="1190" y="2017"/>
                  </a:lnTo>
                  <a:lnTo>
                    <a:pt x="1192" y="2018"/>
                  </a:lnTo>
                  <a:lnTo>
                    <a:pt x="1192" y="2022"/>
                  </a:lnTo>
                  <a:lnTo>
                    <a:pt x="1192" y="2026"/>
                  </a:lnTo>
                  <a:lnTo>
                    <a:pt x="1187" y="2035"/>
                  </a:lnTo>
                  <a:lnTo>
                    <a:pt x="1184" y="2043"/>
                  </a:lnTo>
                  <a:lnTo>
                    <a:pt x="1184" y="2051"/>
                  </a:lnTo>
                  <a:lnTo>
                    <a:pt x="1186" y="2058"/>
                  </a:lnTo>
                  <a:lnTo>
                    <a:pt x="1190" y="2065"/>
                  </a:lnTo>
                  <a:lnTo>
                    <a:pt x="1194" y="2071"/>
                  </a:lnTo>
                  <a:lnTo>
                    <a:pt x="1192" y="2074"/>
                  </a:lnTo>
                  <a:lnTo>
                    <a:pt x="1190" y="2077"/>
                  </a:lnTo>
                  <a:lnTo>
                    <a:pt x="1190" y="2079"/>
                  </a:lnTo>
                  <a:lnTo>
                    <a:pt x="1190" y="2085"/>
                  </a:lnTo>
                  <a:lnTo>
                    <a:pt x="1188" y="2091"/>
                  </a:lnTo>
                  <a:lnTo>
                    <a:pt x="1187" y="2099"/>
                  </a:lnTo>
                  <a:lnTo>
                    <a:pt x="1183" y="2101"/>
                  </a:lnTo>
                  <a:lnTo>
                    <a:pt x="1183" y="2099"/>
                  </a:lnTo>
                  <a:lnTo>
                    <a:pt x="1172" y="2101"/>
                  </a:lnTo>
                  <a:lnTo>
                    <a:pt x="1164" y="2103"/>
                  </a:lnTo>
                  <a:lnTo>
                    <a:pt x="1160" y="2103"/>
                  </a:lnTo>
                  <a:lnTo>
                    <a:pt x="1159" y="2102"/>
                  </a:lnTo>
                  <a:lnTo>
                    <a:pt x="1159" y="2103"/>
                  </a:lnTo>
                  <a:lnTo>
                    <a:pt x="1155" y="2102"/>
                  </a:lnTo>
                  <a:lnTo>
                    <a:pt x="1144" y="2102"/>
                  </a:lnTo>
                  <a:lnTo>
                    <a:pt x="1142" y="2114"/>
                  </a:lnTo>
                  <a:lnTo>
                    <a:pt x="1139" y="2125"/>
                  </a:lnTo>
                  <a:lnTo>
                    <a:pt x="1131" y="2134"/>
                  </a:lnTo>
                  <a:lnTo>
                    <a:pt x="1126" y="2141"/>
                  </a:lnTo>
                  <a:lnTo>
                    <a:pt x="1131" y="2147"/>
                  </a:lnTo>
                  <a:lnTo>
                    <a:pt x="1142" y="2157"/>
                  </a:lnTo>
                  <a:lnTo>
                    <a:pt x="1147" y="2167"/>
                  </a:lnTo>
                  <a:lnTo>
                    <a:pt x="1154" y="2179"/>
                  </a:lnTo>
                  <a:lnTo>
                    <a:pt x="1159" y="2194"/>
                  </a:lnTo>
                  <a:lnTo>
                    <a:pt x="1164" y="2208"/>
                  </a:lnTo>
                  <a:lnTo>
                    <a:pt x="1168" y="2222"/>
                  </a:lnTo>
                  <a:lnTo>
                    <a:pt x="1171" y="2234"/>
                  </a:lnTo>
                  <a:lnTo>
                    <a:pt x="1172" y="2243"/>
                  </a:lnTo>
                  <a:lnTo>
                    <a:pt x="1172" y="2247"/>
                  </a:lnTo>
                  <a:lnTo>
                    <a:pt x="1162" y="2250"/>
                  </a:lnTo>
                  <a:lnTo>
                    <a:pt x="1148" y="2251"/>
                  </a:lnTo>
                  <a:lnTo>
                    <a:pt x="1148" y="2252"/>
                  </a:lnTo>
                  <a:lnTo>
                    <a:pt x="1150" y="2254"/>
                  </a:lnTo>
                  <a:lnTo>
                    <a:pt x="1151" y="2256"/>
                  </a:lnTo>
                  <a:lnTo>
                    <a:pt x="1155" y="2259"/>
                  </a:lnTo>
                  <a:lnTo>
                    <a:pt x="1162" y="2266"/>
                  </a:lnTo>
                  <a:lnTo>
                    <a:pt x="1166" y="2268"/>
                  </a:lnTo>
                  <a:lnTo>
                    <a:pt x="1179" y="2264"/>
                  </a:lnTo>
                  <a:lnTo>
                    <a:pt x="1188" y="2260"/>
                  </a:lnTo>
                  <a:lnTo>
                    <a:pt x="1187" y="2250"/>
                  </a:lnTo>
                  <a:lnTo>
                    <a:pt x="1187" y="2239"/>
                  </a:lnTo>
                  <a:lnTo>
                    <a:pt x="1190" y="2234"/>
                  </a:lnTo>
                  <a:lnTo>
                    <a:pt x="1192" y="2227"/>
                  </a:lnTo>
                  <a:lnTo>
                    <a:pt x="1194" y="2224"/>
                  </a:lnTo>
                  <a:lnTo>
                    <a:pt x="1194" y="2220"/>
                  </a:lnTo>
                  <a:lnTo>
                    <a:pt x="1194" y="2216"/>
                  </a:lnTo>
                  <a:lnTo>
                    <a:pt x="1192" y="2210"/>
                  </a:lnTo>
                  <a:lnTo>
                    <a:pt x="1198" y="2210"/>
                  </a:lnTo>
                  <a:lnTo>
                    <a:pt x="1203" y="2210"/>
                  </a:lnTo>
                  <a:lnTo>
                    <a:pt x="1206" y="2210"/>
                  </a:lnTo>
                  <a:lnTo>
                    <a:pt x="1207" y="2208"/>
                  </a:lnTo>
                  <a:lnTo>
                    <a:pt x="1210" y="2206"/>
                  </a:lnTo>
                  <a:lnTo>
                    <a:pt x="1211" y="2203"/>
                  </a:lnTo>
                  <a:lnTo>
                    <a:pt x="1214" y="2204"/>
                  </a:lnTo>
                  <a:lnTo>
                    <a:pt x="1216" y="2206"/>
                  </a:lnTo>
                  <a:lnTo>
                    <a:pt x="1216" y="2211"/>
                  </a:lnTo>
                  <a:lnTo>
                    <a:pt x="1216" y="2214"/>
                  </a:lnTo>
                  <a:lnTo>
                    <a:pt x="1219" y="2220"/>
                  </a:lnTo>
                  <a:lnTo>
                    <a:pt x="1223" y="2220"/>
                  </a:lnTo>
                  <a:lnTo>
                    <a:pt x="1231" y="2219"/>
                  </a:lnTo>
                  <a:lnTo>
                    <a:pt x="1239" y="2216"/>
                  </a:lnTo>
                  <a:lnTo>
                    <a:pt x="1247" y="2214"/>
                  </a:lnTo>
                  <a:lnTo>
                    <a:pt x="1256" y="2214"/>
                  </a:lnTo>
                  <a:lnTo>
                    <a:pt x="1259" y="2208"/>
                  </a:lnTo>
                  <a:lnTo>
                    <a:pt x="1263" y="2202"/>
                  </a:lnTo>
                  <a:lnTo>
                    <a:pt x="1269" y="2195"/>
                  </a:lnTo>
                  <a:lnTo>
                    <a:pt x="1277" y="2191"/>
                  </a:lnTo>
                  <a:lnTo>
                    <a:pt x="1285" y="2186"/>
                  </a:lnTo>
                  <a:lnTo>
                    <a:pt x="1290" y="2179"/>
                  </a:lnTo>
                  <a:lnTo>
                    <a:pt x="1297" y="2162"/>
                  </a:lnTo>
                  <a:lnTo>
                    <a:pt x="1304" y="2142"/>
                  </a:lnTo>
                  <a:lnTo>
                    <a:pt x="1311" y="2127"/>
                  </a:lnTo>
                  <a:lnTo>
                    <a:pt x="1315" y="2119"/>
                  </a:lnTo>
                  <a:lnTo>
                    <a:pt x="1315" y="2109"/>
                  </a:lnTo>
                  <a:lnTo>
                    <a:pt x="1313" y="2099"/>
                  </a:lnTo>
                  <a:lnTo>
                    <a:pt x="1312" y="2089"/>
                  </a:lnTo>
                  <a:lnTo>
                    <a:pt x="1311" y="2078"/>
                  </a:lnTo>
                  <a:lnTo>
                    <a:pt x="1317" y="2071"/>
                  </a:lnTo>
                  <a:lnTo>
                    <a:pt x="1324" y="2065"/>
                  </a:lnTo>
                  <a:lnTo>
                    <a:pt x="1321" y="2054"/>
                  </a:lnTo>
                  <a:lnTo>
                    <a:pt x="1317" y="2043"/>
                  </a:lnTo>
                  <a:lnTo>
                    <a:pt x="1323" y="2031"/>
                  </a:lnTo>
                  <a:lnTo>
                    <a:pt x="1328" y="2014"/>
                  </a:lnTo>
                  <a:lnTo>
                    <a:pt x="1331" y="1996"/>
                  </a:lnTo>
                  <a:lnTo>
                    <a:pt x="1333" y="1973"/>
                  </a:lnTo>
                  <a:lnTo>
                    <a:pt x="1335" y="1950"/>
                  </a:lnTo>
                  <a:lnTo>
                    <a:pt x="1335" y="1929"/>
                  </a:lnTo>
                  <a:lnTo>
                    <a:pt x="1332" y="1909"/>
                  </a:lnTo>
                  <a:lnTo>
                    <a:pt x="1328" y="1891"/>
                  </a:lnTo>
                  <a:lnTo>
                    <a:pt x="1332" y="1877"/>
                  </a:lnTo>
                  <a:lnTo>
                    <a:pt x="1333" y="1869"/>
                  </a:lnTo>
                  <a:lnTo>
                    <a:pt x="1333" y="1860"/>
                  </a:lnTo>
                  <a:lnTo>
                    <a:pt x="1332" y="1852"/>
                  </a:lnTo>
                  <a:lnTo>
                    <a:pt x="1331" y="1843"/>
                  </a:lnTo>
                  <a:lnTo>
                    <a:pt x="1327" y="1833"/>
                  </a:lnTo>
                  <a:lnTo>
                    <a:pt x="1329" y="1817"/>
                  </a:lnTo>
                  <a:lnTo>
                    <a:pt x="1332" y="1801"/>
                  </a:lnTo>
                  <a:lnTo>
                    <a:pt x="1332" y="1793"/>
                  </a:lnTo>
                  <a:lnTo>
                    <a:pt x="1332" y="1787"/>
                  </a:lnTo>
                  <a:lnTo>
                    <a:pt x="1331" y="1780"/>
                  </a:lnTo>
                  <a:lnTo>
                    <a:pt x="1329" y="1775"/>
                  </a:lnTo>
                  <a:lnTo>
                    <a:pt x="1328" y="1772"/>
                  </a:lnTo>
                  <a:lnTo>
                    <a:pt x="1327" y="1763"/>
                  </a:lnTo>
                  <a:lnTo>
                    <a:pt x="1325" y="1757"/>
                  </a:lnTo>
                  <a:lnTo>
                    <a:pt x="1321" y="1752"/>
                  </a:lnTo>
                  <a:lnTo>
                    <a:pt x="1317" y="1746"/>
                  </a:lnTo>
                  <a:lnTo>
                    <a:pt x="1312" y="1739"/>
                  </a:lnTo>
                  <a:lnTo>
                    <a:pt x="1312" y="1733"/>
                  </a:lnTo>
                  <a:lnTo>
                    <a:pt x="1311" y="1727"/>
                  </a:lnTo>
                  <a:lnTo>
                    <a:pt x="1308" y="1723"/>
                  </a:lnTo>
                  <a:lnTo>
                    <a:pt x="1303" y="1719"/>
                  </a:lnTo>
                  <a:lnTo>
                    <a:pt x="1300" y="1716"/>
                  </a:lnTo>
                  <a:lnTo>
                    <a:pt x="1299" y="1715"/>
                  </a:lnTo>
                  <a:lnTo>
                    <a:pt x="1297" y="1712"/>
                  </a:lnTo>
                  <a:lnTo>
                    <a:pt x="1297" y="1710"/>
                  </a:lnTo>
                  <a:lnTo>
                    <a:pt x="1297" y="1707"/>
                  </a:lnTo>
                  <a:lnTo>
                    <a:pt x="1297" y="1702"/>
                  </a:lnTo>
                  <a:lnTo>
                    <a:pt x="1295" y="1698"/>
                  </a:lnTo>
                  <a:lnTo>
                    <a:pt x="1288" y="1696"/>
                  </a:lnTo>
                  <a:lnTo>
                    <a:pt x="1285" y="1694"/>
                  </a:lnTo>
                  <a:lnTo>
                    <a:pt x="1281" y="1689"/>
                  </a:lnTo>
                  <a:lnTo>
                    <a:pt x="1277" y="1684"/>
                  </a:lnTo>
                  <a:lnTo>
                    <a:pt x="1274" y="1676"/>
                  </a:lnTo>
                  <a:lnTo>
                    <a:pt x="1267" y="1664"/>
                  </a:lnTo>
                  <a:lnTo>
                    <a:pt x="1263" y="1655"/>
                  </a:lnTo>
                  <a:lnTo>
                    <a:pt x="1260" y="1647"/>
                  </a:lnTo>
                  <a:lnTo>
                    <a:pt x="1260" y="1640"/>
                  </a:lnTo>
                  <a:lnTo>
                    <a:pt x="1261" y="1638"/>
                  </a:lnTo>
                  <a:lnTo>
                    <a:pt x="1264" y="1634"/>
                  </a:lnTo>
                  <a:lnTo>
                    <a:pt x="1259" y="1630"/>
                  </a:lnTo>
                  <a:lnTo>
                    <a:pt x="1256" y="1626"/>
                  </a:lnTo>
                  <a:lnTo>
                    <a:pt x="1256" y="1619"/>
                  </a:lnTo>
                  <a:lnTo>
                    <a:pt x="1260" y="1614"/>
                  </a:lnTo>
                  <a:lnTo>
                    <a:pt x="1259" y="1608"/>
                  </a:lnTo>
                  <a:lnTo>
                    <a:pt x="1259" y="1606"/>
                  </a:lnTo>
                  <a:lnTo>
                    <a:pt x="1259" y="1602"/>
                  </a:lnTo>
                  <a:lnTo>
                    <a:pt x="1260" y="1595"/>
                  </a:lnTo>
                  <a:lnTo>
                    <a:pt x="1255" y="1588"/>
                  </a:lnTo>
                  <a:lnTo>
                    <a:pt x="1248" y="1579"/>
                  </a:lnTo>
                  <a:lnTo>
                    <a:pt x="1239" y="1578"/>
                  </a:lnTo>
                  <a:lnTo>
                    <a:pt x="1235" y="1575"/>
                  </a:lnTo>
                  <a:lnTo>
                    <a:pt x="1232" y="1571"/>
                  </a:lnTo>
                  <a:lnTo>
                    <a:pt x="1228" y="1558"/>
                  </a:lnTo>
                  <a:lnTo>
                    <a:pt x="1219" y="1556"/>
                  </a:lnTo>
                  <a:lnTo>
                    <a:pt x="1214" y="1555"/>
                  </a:lnTo>
                  <a:lnTo>
                    <a:pt x="1216" y="1551"/>
                  </a:lnTo>
                  <a:lnTo>
                    <a:pt x="1217" y="1547"/>
                  </a:lnTo>
                  <a:lnTo>
                    <a:pt x="1217" y="1543"/>
                  </a:lnTo>
                  <a:lnTo>
                    <a:pt x="1216" y="1539"/>
                  </a:lnTo>
                  <a:lnTo>
                    <a:pt x="1214" y="1538"/>
                  </a:lnTo>
                  <a:lnTo>
                    <a:pt x="1210" y="1535"/>
                  </a:lnTo>
                  <a:lnTo>
                    <a:pt x="1204" y="1535"/>
                  </a:lnTo>
                  <a:lnTo>
                    <a:pt x="1199" y="1535"/>
                  </a:lnTo>
                  <a:lnTo>
                    <a:pt x="1195" y="1534"/>
                  </a:lnTo>
                  <a:lnTo>
                    <a:pt x="1190" y="1534"/>
                  </a:lnTo>
                  <a:lnTo>
                    <a:pt x="1186" y="1534"/>
                  </a:lnTo>
                  <a:lnTo>
                    <a:pt x="1180" y="1534"/>
                  </a:lnTo>
                  <a:lnTo>
                    <a:pt x="1178" y="1530"/>
                  </a:lnTo>
                  <a:lnTo>
                    <a:pt x="1175" y="1529"/>
                  </a:lnTo>
                  <a:lnTo>
                    <a:pt x="1172" y="1527"/>
                  </a:lnTo>
                  <a:lnTo>
                    <a:pt x="1171" y="1526"/>
                  </a:lnTo>
                  <a:lnTo>
                    <a:pt x="1167" y="1525"/>
                  </a:lnTo>
                  <a:lnTo>
                    <a:pt x="1164" y="1525"/>
                  </a:lnTo>
                  <a:lnTo>
                    <a:pt x="1159" y="1521"/>
                  </a:lnTo>
                  <a:lnTo>
                    <a:pt x="1155" y="1519"/>
                  </a:lnTo>
                  <a:lnTo>
                    <a:pt x="1152" y="1521"/>
                  </a:lnTo>
                  <a:lnTo>
                    <a:pt x="1148" y="1522"/>
                  </a:lnTo>
                  <a:lnTo>
                    <a:pt x="1143" y="1519"/>
                  </a:lnTo>
                  <a:lnTo>
                    <a:pt x="1138" y="1519"/>
                  </a:lnTo>
                  <a:lnTo>
                    <a:pt x="1135" y="1521"/>
                  </a:lnTo>
                  <a:lnTo>
                    <a:pt x="1132" y="1522"/>
                  </a:lnTo>
                  <a:lnTo>
                    <a:pt x="1128" y="1526"/>
                  </a:lnTo>
                  <a:lnTo>
                    <a:pt x="1122" y="1531"/>
                  </a:lnTo>
                  <a:lnTo>
                    <a:pt x="1118" y="1531"/>
                  </a:lnTo>
                  <a:lnTo>
                    <a:pt x="1112" y="1531"/>
                  </a:lnTo>
                  <a:lnTo>
                    <a:pt x="1111" y="1531"/>
                  </a:lnTo>
                  <a:lnTo>
                    <a:pt x="1110" y="1534"/>
                  </a:lnTo>
                  <a:lnTo>
                    <a:pt x="1108" y="1534"/>
                  </a:lnTo>
                  <a:lnTo>
                    <a:pt x="1107" y="1535"/>
                  </a:lnTo>
                  <a:lnTo>
                    <a:pt x="1115" y="1545"/>
                  </a:lnTo>
                  <a:lnTo>
                    <a:pt x="1126" y="1560"/>
                  </a:lnTo>
                  <a:lnTo>
                    <a:pt x="1126" y="1563"/>
                  </a:lnTo>
                  <a:lnTo>
                    <a:pt x="1126" y="1569"/>
                  </a:lnTo>
                  <a:lnTo>
                    <a:pt x="1123" y="1570"/>
                  </a:lnTo>
                  <a:lnTo>
                    <a:pt x="1122" y="1572"/>
                  </a:lnTo>
                  <a:lnTo>
                    <a:pt x="1120" y="1572"/>
                  </a:lnTo>
                  <a:lnTo>
                    <a:pt x="1119" y="1572"/>
                  </a:lnTo>
                  <a:lnTo>
                    <a:pt x="1118" y="1570"/>
                  </a:lnTo>
                  <a:lnTo>
                    <a:pt x="1118" y="1567"/>
                  </a:lnTo>
                  <a:lnTo>
                    <a:pt x="1118" y="1559"/>
                  </a:lnTo>
                  <a:lnTo>
                    <a:pt x="1116" y="1551"/>
                  </a:lnTo>
                  <a:lnTo>
                    <a:pt x="1114" y="1551"/>
                  </a:lnTo>
                  <a:lnTo>
                    <a:pt x="1112" y="1551"/>
                  </a:lnTo>
                  <a:lnTo>
                    <a:pt x="1112" y="1553"/>
                  </a:lnTo>
                  <a:lnTo>
                    <a:pt x="1111" y="1555"/>
                  </a:lnTo>
                  <a:lnTo>
                    <a:pt x="1111" y="1560"/>
                  </a:lnTo>
                  <a:lnTo>
                    <a:pt x="1111" y="1570"/>
                  </a:lnTo>
                  <a:lnTo>
                    <a:pt x="1108" y="1572"/>
                  </a:lnTo>
                  <a:lnTo>
                    <a:pt x="1107" y="1576"/>
                  </a:lnTo>
                  <a:lnTo>
                    <a:pt x="1107" y="1581"/>
                  </a:lnTo>
                  <a:lnTo>
                    <a:pt x="1108" y="1584"/>
                  </a:lnTo>
                  <a:lnTo>
                    <a:pt x="1102" y="1590"/>
                  </a:lnTo>
                  <a:lnTo>
                    <a:pt x="1098" y="1594"/>
                  </a:lnTo>
                  <a:lnTo>
                    <a:pt x="1090" y="1595"/>
                  </a:lnTo>
                  <a:lnTo>
                    <a:pt x="1088" y="1595"/>
                  </a:lnTo>
                  <a:lnTo>
                    <a:pt x="1088" y="1588"/>
                  </a:lnTo>
                  <a:lnTo>
                    <a:pt x="1093" y="1583"/>
                  </a:lnTo>
                  <a:lnTo>
                    <a:pt x="1090" y="1579"/>
                  </a:lnTo>
                  <a:lnTo>
                    <a:pt x="1088" y="1576"/>
                  </a:lnTo>
                  <a:lnTo>
                    <a:pt x="1090" y="1572"/>
                  </a:lnTo>
                  <a:lnTo>
                    <a:pt x="1093" y="1570"/>
                  </a:lnTo>
                  <a:lnTo>
                    <a:pt x="1086" y="1570"/>
                  </a:lnTo>
                  <a:lnTo>
                    <a:pt x="1075" y="1572"/>
                  </a:lnTo>
                  <a:lnTo>
                    <a:pt x="1074" y="1569"/>
                  </a:lnTo>
                  <a:lnTo>
                    <a:pt x="1075" y="1565"/>
                  </a:lnTo>
                  <a:lnTo>
                    <a:pt x="1079" y="1560"/>
                  </a:lnTo>
                  <a:lnTo>
                    <a:pt x="1082" y="1554"/>
                  </a:lnTo>
                  <a:lnTo>
                    <a:pt x="1079" y="1554"/>
                  </a:lnTo>
                  <a:lnTo>
                    <a:pt x="1077" y="1554"/>
                  </a:lnTo>
                  <a:lnTo>
                    <a:pt x="1074" y="1555"/>
                  </a:lnTo>
                  <a:lnTo>
                    <a:pt x="1070" y="1556"/>
                  </a:lnTo>
                  <a:lnTo>
                    <a:pt x="1067" y="1559"/>
                  </a:lnTo>
                  <a:lnTo>
                    <a:pt x="1066" y="1562"/>
                  </a:lnTo>
                  <a:lnTo>
                    <a:pt x="1065" y="1563"/>
                  </a:lnTo>
                  <a:lnTo>
                    <a:pt x="1065" y="1567"/>
                  </a:lnTo>
                  <a:lnTo>
                    <a:pt x="1070" y="1575"/>
                  </a:lnTo>
                  <a:lnTo>
                    <a:pt x="1074" y="1584"/>
                  </a:lnTo>
                  <a:lnTo>
                    <a:pt x="1074" y="1587"/>
                  </a:lnTo>
                  <a:lnTo>
                    <a:pt x="1072" y="1588"/>
                  </a:lnTo>
                  <a:lnTo>
                    <a:pt x="1070" y="1590"/>
                  </a:lnTo>
                  <a:lnTo>
                    <a:pt x="1068" y="1590"/>
                  </a:lnTo>
                  <a:lnTo>
                    <a:pt x="1065" y="1591"/>
                  </a:lnTo>
                  <a:lnTo>
                    <a:pt x="1062" y="1590"/>
                  </a:lnTo>
                  <a:lnTo>
                    <a:pt x="1061" y="1583"/>
                  </a:lnTo>
                  <a:lnTo>
                    <a:pt x="1061" y="1576"/>
                  </a:lnTo>
                  <a:lnTo>
                    <a:pt x="1055" y="1574"/>
                  </a:lnTo>
                  <a:lnTo>
                    <a:pt x="1052" y="1572"/>
                  </a:lnTo>
                  <a:lnTo>
                    <a:pt x="1050" y="1570"/>
                  </a:lnTo>
                  <a:lnTo>
                    <a:pt x="1049" y="1567"/>
                  </a:lnTo>
                  <a:lnTo>
                    <a:pt x="1047" y="1563"/>
                  </a:lnTo>
                  <a:lnTo>
                    <a:pt x="1047" y="1556"/>
                  </a:lnTo>
                  <a:lnTo>
                    <a:pt x="1045" y="1555"/>
                  </a:lnTo>
                  <a:lnTo>
                    <a:pt x="1043" y="1555"/>
                  </a:lnTo>
                  <a:lnTo>
                    <a:pt x="1040" y="1555"/>
                  </a:lnTo>
                  <a:lnTo>
                    <a:pt x="1039" y="1556"/>
                  </a:lnTo>
                  <a:lnTo>
                    <a:pt x="1037" y="1559"/>
                  </a:lnTo>
                  <a:lnTo>
                    <a:pt x="1035" y="1562"/>
                  </a:lnTo>
                  <a:lnTo>
                    <a:pt x="1027" y="1563"/>
                  </a:lnTo>
                  <a:lnTo>
                    <a:pt x="1021" y="1570"/>
                  </a:lnTo>
                  <a:lnTo>
                    <a:pt x="1018" y="1571"/>
                  </a:lnTo>
                  <a:lnTo>
                    <a:pt x="1015" y="1572"/>
                  </a:lnTo>
                  <a:lnTo>
                    <a:pt x="1011" y="1571"/>
                  </a:lnTo>
                  <a:lnTo>
                    <a:pt x="1006" y="1570"/>
                  </a:lnTo>
                  <a:lnTo>
                    <a:pt x="998" y="1572"/>
                  </a:lnTo>
                  <a:lnTo>
                    <a:pt x="990" y="1572"/>
                  </a:lnTo>
                  <a:lnTo>
                    <a:pt x="989" y="1563"/>
                  </a:lnTo>
                  <a:lnTo>
                    <a:pt x="989" y="1556"/>
                  </a:lnTo>
                  <a:lnTo>
                    <a:pt x="989" y="1551"/>
                  </a:lnTo>
                  <a:lnTo>
                    <a:pt x="993" y="1547"/>
                  </a:lnTo>
                  <a:lnTo>
                    <a:pt x="998" y="1539"/>
                  </a:lnTo>
                  <a:lnTo>
                    <a:pt x="1006" y="1530"/>
                  </a:lnTo>
                  <a:lnTo>
                    <a:pt x="1006" y="1519"/>
                  </a:lnTo>
                  <a:lnTo>
                    <a:pt x="1003" y="1509"/>
                  </a:lnTo>
                  <a:lnTo>
                    <a:pt x="1006" y="1505"/>
                  </a:lnTo>
                  <a:lnTo>
                    <a:pt x="1010" y="1498"/>
                  </a:lnTo>
                  <a:lnTo>
                    <a:pt x="1011" y="1493"/>
                  </a:lnTo>
                  <a:lnTo>
                    <a:pt x="1013" y="1486"/>
                  </a:lnTo>
                  <a:lnTo>
                    <a:pt x="1015" y="1479"/>
                  </a:lnTo>
                  <a:lnTo>
                    <a:pt x="1019" y="1474"/>
                  </a:lnTo>
                  <a:lnTo>
                    <a:pt x="1022" y="1463"/>
                  </a:lnTo>
                  <a:lnTo>
                    <a:pt x="1022" y="1450"/>
                  </a:lnTo>
                  <a:lnTo>
                    <a:pt x="1027" y="1446"/>
                  </a:lnTo>
                  <a:lnTo>
                    <a:pt x="1029" y="1442"/>
                  </a:lnTo>
                  <a:lnTo>
                    <a:pt x="1027" y="1441"/>
                  </a:lnTo>
                  <a:lnTo>
                    <a:pt x="1027" y="1439"/>
                  </a:lnTo>
                  <a:lnTo>
                    <a:pt x="1023" y="1438"/>
                  </a:lnTo>
                  <a:lnTo>
                    <a:pt x="1022" y="1438"/>
                  </a:lnTo>
                  <a:lnTo>
                    <a:pt x="1021" y="1434"/>
                  </a:lnTo>
                  <a:lnTo>
                    <a:pt x="1019" y="1427"/>
                  </a:lnTo>
                  <a:lnTo>
                    <a:pt x="1019" y="1425"/>
                  </a:lnTo>
                  <a:lnTo>
                    <a:pt x="1021" y="1421"/>
                  </a:lnTo>
                  <a:lnTo>
                    <a:pt x="1022" y="1417"/>
                  </a:lnTo>
                  <a:lnTo>
                    <a:pt x="1023" y="1414"/>
                  </a:lnTo>
                  <a:lnTo>
                    <a:pt x="1023" y="1410"/>
                  </a:lnTo>
                  <a:lnTo>
                    <a:pt x="1022" y="1407"/>
                  </a:lnTo>
                  <a:lnTo>
                    <a:pt x="1022" y="1405"/>
                  </a:lnTo>
                  <a:lnTo>
                    <a:pt x="1022" y="1404"/>
                  </a:lnTo>
                  <a:lnTo>
                    <a:pt x="1022" y="1398"/>
                  </a:lnTo>
                  <a:lnTo>
                    <a:pt x="1023" y="1395"/>
                  </a:lnTo>
                  <a:lnTo>
                    <a:pt x="1023" y="1393"/>
                  </a:lnTo>
                  <a:lnTo>
                    <a:pt x="1023" y="1388"/>
                  </a:lnTo>
                  <a:lnTo>
                    <a:pt x="1023" y="1385"/>
                  </a:lnTo>
                  <a:lnTo>
                    <a:pt x="1023" y="1382"/>
                  </a:lnTo>
                  <a:lnTo>
                    <a:pt x="1026" y="1379"/>
                  </a:lnTo>
                  <a:lnTo>
                    <a:pt x="1027" y="1378"/>
                  </a:lnTo>
                  <a:lnTo>
                    <a:pt x="1029" y="1373"/>
                  </a:lnTo>
                  <a:lnTo>
                    <a:pt x="1029" y="1370"/>
                  </a:lnTo>
                  <a:lnTo>
                    <a:pt x="1030" y="1368"/>
                  </a:lnTo>
                  <a:lnTo>
                    <a:pt x="1034" y="1361"/>
                  </a:lnTo>
                  <a:lnTo>
                    <a:pt x="1034" y="1357"/>
                  </a:lnTo>
                  <a:lnTo>
                    <a:pt x="1034" y="1350"/>
                  </a:lnTo>
                  <a:lnTo>
                    <a:pt x="1034" y="1344"/>
                  </a:lnTo>
                  <a:lnTo>
                    <a:pt x="1038" y="1337"/>
                  </a:lnTo>
                  <a:lnTo>
                    <a:pt x="1039" y="1330"/>
                  </a:lnTo>
                  <a:lnTo>
                    <a:pt x="1038" y="1322"/>
                  </a:lnTo>
                  <a:lnTo>
                    <a:pt x="1035" y="1313"/>
                  </a:lnTo>
                  <a:lnTo>
                    <a:pt x="1034" y="1304"/>
                  </a:lnTo>
                  <a:lnTo>
                    <a:pt x="1038" y="1294"/>
                  </a:lnTo>
                  <a:lnTo>
                    <a:pt x="1046" y="1284"/>
                  </a:lnTo>
                  <a:lnTo>
                    <a:pt x="1043" y="1268"/>
                  </a:lnTo>
                  <a:lnTo>
                    <a:pt x="1040" y="1249"/>
                  </a:lnTo>
                  <a:lnTo>
                    <a:pt x="1042" y="1241"/>
                  </a:lnTo>
                  <a:lnTo>
                    <a:pt x="1045" y="1235"/>
                  </a:lnTo>
                  <a:lnTo>
                    <a:pt x="1049" y="1227"/>
                  </a:lnTo>
                  <a:lnTo>
                    <a:pt x="1052" y="1219"/>
                  </a:lnTo>
                  <a:lnTo>
                    <a:pt x="1055" y="1216"/>
                  </a:lnTo>
                  <a:lnTo>
                    <a:pt x="1062" y="1212"/>
                  </a:lnTo>
                  <a:lnTo>
                    <a:pt x="1065" y="1207"/>
                  </a:lnTo>
                  <a:lnTo>
                    <a:pt x="1065" y="1203"/>
                  </a:lnTo>
                  <a:lnTo>
                    <a:pt x="1070" y="1196"/>
                  </a:lnTo>
                  <a:lnTo>
                    <a:pt x="1075" y="1192"/>
                  </a:lnTo>
                  <a:lnTo>
                    <a:pt x="1100" y="1169"/>
                  </a:lnTo>
                  <a:lnTo>
                    <a:pt x="1111" y="1160"/>
                  </a:lnTo>
                  <a:lnTo>
                    <a:pt x="1114" y="1160"/>
                  </a:lnTo>
                  <a:lnTo>
                    <a:pt x="1116" y="1163"/>
                  </a:lnTo>
                  <a:lnTo>
                    <a:pt x="1118" y="1165"/>
                  </a:lnTo>
                  <a:lnTo>
                    <a:pt x="1119" y="1168"/>
                  </a:lnTo>
                  <a:lnTo>
                    <a:pt x="1122" y="1172"/>
                  </a:lnTo>
                  <a:lnTo>
                    <a:pt x="1122" y="1173"/>
                  </a:lnTo>
                  <a:lnTo>
                    <a:pt x="1126" y="1175"/>
                  </a:lnTo>
                  <a:lnTo>
                    <a:pt x="1130" y="1173"/>
                  </a:lnTo>
                  <a:lnTo>
                    <a:pt x="1131" y="1172"/>
                  </a:lnTo>
                  <a:lnTo>
                    <a:pt x="1131" y="1169"/>
                  </a:lnTo>
                  <a:lnTo>
                    <a:pt x="1131" y="1168"/>
                  </a:lnTo>
                  <a:lnTo>
                    <a:pt x="1131" y="1164"/>
                  </a:lnTo>
                  <a:lnTo>
                    <a:pt x="1128" y="1160"/>
                  </a:lnTo>
                  <a:lnTo>
                    <a:pt x="1127" y="1155"/>
                  </a:lnTo>
                  <a:lnTo>
                    <a:pt x="1128" y="1151"/>
                  </a:lnTo>
                  <a:lnTo>
                    <a:pt x="1131" y="1148"/>
                  </a:lnTo>
                  <a:lnTo>
                    <a:pt x="1134" y="1145"/>
                  </a:lnTo>
                  <a:lnTo>
                    <a:pt x="1139" y="1142"/>
                  </a:lnTo>
                  <a:lnTo>
                    <a:pt x="1143" y="1140"/>
                  </a:lnTo>
                  <a:lnTo>
                    <a:pt x="1148" y="1139"/>
                  </a:lnTo>
                  <a:lnTo>
                    <a:pt x="1150" y="1140"/>
                  </a:lnTo>
                  <a:lnTo>
                    <a:pt x="1152" y="1142"/>
                  </a:lnTo>
                  <a:lnTo>
                    <a:pt x="1154" y="1142"/>
                  </a:lnTo>
                  <a:lnTo>
                    <a:pt x="1154" y="1140"/>
                  </a:lnTo>
                  <a:lnTo>
                    <a:pt x="1155" y="1139"/>
                  </a:lnTo>
                  <a:lnTo>
                    <a:pt x="1155" y="1135"/>
                  </a:lnTo>
                  <a:lnTo>
                    <a:pt x="1156" y="1131"/>
                  </a:lnTo>
                  <a:lnTo>
                    <a:pt x="1164" y="1128"/>
                  </a:lnTo>
                  <a:lnTo>
                    <a:pt x="1166" y="1124"/>
                  </a:lnTo>
                  <a:lnTo>
                    <a:pt x="1168" y="1120"/>
                  </a:lnTo>
                  <a:lnTo>
                    <a:pt x="1172" y="1120"/>
                  </a:lnTo>
                  <a:lnTo>
                    <a:pt x="1178" y="1123"/>
                  </a:lnTo>
                  <a:lnTo>
                    <a:pt x="1180" y="1123"/>
                  </a:lnTo>
                  <a:lnTo>
                    <a:pt x="1184" y="1120"/>
                  </a:lnTo>
                  <a:lnTo>
                    <a:pt x="1188" y="1116"/>
                  </a:lnTo>
                  <a:lnTo>
                    <a:pt x="1190" y="1112"/>
                  </a:lnTo>
                  <a:lnTo>
                    <a:pt x="1180" y="1110"/>
                  </a:lnTo>
                  <a:lnTo>
                    <a:pt x="1176" y="1107"/>
                  </a:lnTo>
                  <a:lnTo>
                    <a:pt x="1182" y="1103"/>
                  </a:lnTo>
                  <a:lnTo>
                    <a:pt x="1183" y="1099"/>
                  </a:lnTo>
                  <a:lnTo>
                    <a:pt x="1182" y="1098"/>
                  </a:lnTo>
                  <a:lnTo>
                    <a:pt x="1176" y="1096"/>
                  </a:lnTo>
                  <a:lnTo>
                    <a:pt x="1178" y="1091"/>
                  </a:lnTo>
                  <a:lnTo>
                    <a:pt x="1183" y="1083"/>
                  </a:lnTo>
                  <a:lnTo>
                    <a:pt x="1184" y="1079"/>
                  </a:lnTo>
                  <a:lnTo>
                    <a:pt x="1186" y="1076"/>
                  </a:lnTo>
                  <a:lnTo>
                    <a:pt x="1190" y="1076"/>
                  </a:lnTo>
                  <a:lnTo>
                    <a:pt x="1195" y="1076"/>
                  </a:lnTo>
                  <a:lnTo>
                    <a:pt x="1200" y="1071"/>
                  </a:lnTo>
                  <a:lnTo>
                    <a:pt x="1207" y="1066"/>
                  </a:lnTo>
                  <a:lnTo>
                    <a:pt x="1212" y="1068"/>
                  </a:lnTo>
                  <a:lnTo>
                    <a:pt x="1220" y="1068"/>
                  </a:lnTo>
                  <a:lnTo>
                    <a:pt x="1220" y="1066"/>
                  </a:lnTo>
                  <a:lnTo>
                    <a:pt x="1219" y="1064"/>
                  </a:lnTo>
                  <a:lnTo>
                    <a:pt x="1219" y="1060"/>
                  </a:lnTo>
                  <a:lnTo>
                    <a:pt x="1223" y="1056"/>
                  </a:lnTo>
                  <a:lnTo>
                    <a:pt x="1227" y="1055"/>
                  </a:lnTo>
                  <a:lnTo>
                    <a:pt x="1230" y="1054"/>
                  </a:lnTo>
                  <a:lnTo>
                    <a:pt x="1232" y="1054"/>
                  </a:lnTo>
                  <a:lnTo>
                    <a:pt x="1233" y="1056"/>
                  </a:lnTo>
                  <a:lnTo>
                    <a:pt x="1239" y="1059"/>
                  </a:lnTo>
                  <a:lnTo>
                    <a:pt x="1242" y="1059"/>
                  </a:lnTo>
                  <a:lnTo>
                    <a:pt x="1248" y="1054"/>
                  </a:lnTo>
                  <a:lnTo>
                    <a:pt x="1253" y="1047"/>
                  </a:lnTo>
                  <a:lnTo>
                    <a:pt x="1256" y="1046"/>
                  </a:lnTo>
                  <a:lnTo>
                    <a:pt x="1260" y="1047"/>
                  </a:lnTo>
                  <a:lnTo>
                    <a:pt x="1263" y="1048"/>
                  </a:lnTo>
                  <a:lnTo>
                    <a:pt x="1264" y="1050"/>
                  </a:lnTo>
                  <a:lnTo>
                    <a:pt x="1259" y="1058"/>
                  </a:lnTo>
                  <a:lnTo>
                    <a:pt x="1253" y="1063"/>
                  </a:lnTo>
                  <a:lnTo>
                    <a:pt x="1247" y="1067"/>
                  </a:lnTo>
                  <a:lnTo>
                    <a:pt x="1240" y="1071"/>
                  </a:lnTo>
                  <a:lnTo>
                    <a:pt x="1244" y="1075"/>
                  </a:lnTo>
                  <a:lnTo>
                    <a:pt x="1248" y="1078"/>
                  </a:lnTo>
                  <a:lnTo>
                    <a:pt x="1252" y="1079"/>
                  </a:lnTo>
                  <a:lnTo>
                    <a:pt x="1256" y="1079"/>
                  </a:lnTo>
                  <a:lnTo>
                    <a:pt x="1264" y="1076"/>
                  </a:lnTo>
                  <a:lnTo>
                    <a:pt x="1269" y="1074"/>
                  </a:lnTo>
                  <a:lnTo>
                    <a:pt x="1271" y="1060"/>
                  </a:lnTo>
                  <a:lnTo>
                    <a:pt x="1274" y="1048"/>
                  </a:lnTo>
                  <a:lnTo>
                    <a:pt x="1279" y="1052"/>
                  </a:lnTo>
                  <a:lnTo>
                    <a:pt x="1284" y="1055"/>
                  </a:lnTo>
                  <a:lnTo>
                    <a:pt x="1287" y="1039"/>
                  </a:lnTo>
                  <a:lnTo>
                    <a:pt x="1290" y="1024"/>
                  </a:lnTo>
                  <a:lnTo>
                    <a:pt x="1299" y="1020"/>
                  </a:lnTo>
                  <a:lnTo>
                    <a:pt x="1308" y="1016"/>
                  </a:lnTo>
                  <a:lnTo>
                    <a:pt x="1308" y="1011"/>
                  </a:lnTo>
                  <a:lnTo>
                    <a:pt x="1308" y="1006"/>
                  </a:lnTo>
                  <a:lnTo>
                    <a:pt x="1315" y="1003"/>
                  </a:lnTo>
                  <a:lnTo>
                    <a:pt x="1323" y="996"/>
                  </a:lnTo>
                  <a:lnTo>
                    <a:pt x="1321" y="994"/>
                  </a:lnTo>
                  <a:lnTo>
                    <a:pt x="1319" y="991"/>
                  </a:lnTo>
                  <a:lnTo>
                    <a:pt x="1313" y="991"/>
                  </a:lnTo>
                  <a:lnTo>
                    <a:pt x="1308" y="990"/>
                  </a:lnTo>
                  <a:lnTo>
                    <a:pt x="1303" y="988"/>
                  </a:lnTo>
                  <a:lnTo>
                    <a:pt x="1300" y="990"/>
                  </a:lnTo>
                  <a:lnTo>
                    <a:pt x="1299" y="991"/>
                  </a:lnTo>
                  <a:lnTo>
                    <a:pt x="1297" y="994"/>
                  </a:lnTo>
                  <a:lnTo>
                    <a:pt x="1295" y="998"/>
                  </a:lnTo>
                  <a:lnTo>
                    <a:pt x="1292" y="1000"/>
                  </a:lnTo>
                  <a:lnTo>
                    <a:pt x="1288" y="1003"/>
                  </a:lnTo>
                  <a:lnTo>
                    <a:pt x="1284" y="1003"/>
                  </a:lnTo>
                  <a:lnTo>
                    <a:pt x="1279" y="991"/>
                  </a:lnTo>
                  <a:lnTo>
                    <a:pt x="1272" y="971"/>
                  </a:lnTo>
                  <a:lnTo>
                    <a:pt x="1268" y="965"/>
                  </a:lnTo>
                  <a:lnTo>
                    <a:pt x="1267" y="958"/>
                  </a:lnTo>
                  <a:lnTo>
                    <a:pt x="1267" y="950"/>
                  </a:lnTo>
                  <a:lnTo>
                    <a:pt x="1267" y="945"/>
                  </a:lnTo>
                  <a:lnTo>
                    <a:pt x="1267" y="931"/>
                  </a:lnTo>
                  <a:lnTo>
                    <a:pt x="1268" y="917"/>
                  </a:lnTo>
                  <a:lnTo>
                    <a:pt x="1264" y="909"/>
                  </a:lnTo>
                  <a:lnTo>
                    <a:pt x="1260" y="901"/>
                  </a:lnTo>
                  <a:lnTo>
                    <a:pt x="1260" y="891"/>
                  </a:lnTo>
                  <a:lnTo>
                    <a:pt x="1260" y="882"/>
                  </a:lnTo>
                  <a:lnTo>
                    <a:pt x="1252" y="874"/>
                  </a:lnTo>
                  <a:lnTo>
                    <a:pt x="1247" y="865"/>
                  </a:lnTo>
                  <a:lnTo>
                    <a:pt x="1248" y="861"/>
                  </a:lnTo>
                  <a:lnTo>
                    <a:pt x="1249" y="857"/>
                  </a:lnTo>
                  <a:lnTo>
                    <a:pt x="1252" y="854"/>
                  </a:lnTo>
                  <a:lnTo>
                    <a:pt x="1255" y="850"/>
                  </a:lnTo>
                  <a:lnTo>
                    <a:pt x="1255" y="845"/>
                  </a:lnTo>
                  <a:lnTo>
                    <a:pt x="1256" y="841"/>
                  </a:lnTo>
                  <a:lnTo>
                    <a:pt x="1256" y="837"/>
                  </a:lnTo>
                  <a:lnTo>
                    <a:pt x="1259" y="833"/>
                  </a:lnTo>
                  <a:lnTo>
                    <a:pt x="1264" y="829"/>
                  </a:lnTo>
                  <a:lnTo>
                    <a:pt x="1271" y="823"/>
                  </a:lnTo>
                  <a:lnTo>
                    <a:pt x="1271" y="817"/>
                  </a:lnTo>
                  <a:lnTo>
                    <a:pt x="1272" y="813"/>
                  </a:lnTo>
                  <a:lnTo>
                    <a:pt x="1274" y="806"/>
                  </a:lnTo>
                  <a:lnTo>
                    <a:pt x="1276" y="801"/>
                  </a:lnTo>
                  <a:lnTo>
                    <a:pt x="1288" y="802"/>
                  </a:lnTo>
                  <a:lnTo>
                    <a:pt x="1296" y="802"/>
                  </a:lnTo>
                  <a:lnTo>
                    <a:pt x="1296" y="797"/>
                  </a:lnTo>
                  <a:lnTo>
                    <a:pt x="1296" y="790"/>
                  </a:lnTo>
                  <a:lnTo>
                    <a:pt x="1296" y="786"/>
                  </a:lnTo>
                  <a:lnTo>
                    <a:pt x="1296" y="781"/>
                  </a:lnTo>
                  <a:lnTo>
                    <a:pt x="1297" y="780"/>
                  </a:lnTo>
                  <a:lnTo>
                    <a:pt x="1299" y="780"/>
                  </a:lnTo>
                  <a:lnTo>
                    <a:pt x="1300" y="781"/>
                  </a:lnTo>
                  <a:lnTo>
                    <a:pt x="1303" y="786"/>
                  </a:lnTo>
                  <a:lnTo>
                    <a:pt x="1305" y="789"/>
                  </a:lnTo>
                  <a:lnTo>
                    <a:pt x="1308" y="790"/>
                  </a:lnTo>
                  <a:lnTo>
                    <a:pt x="1311" y="791"/>
                  </a:lnTo>
                  <a:lnTo>
                    <a:pt x="1316" y="793"/>
                  </a:lnTo>
                  <a:lnTo>
                    <a:pt x="1317" y="802"/>
                  </a:lnTo>
                  <a:lnTo>
                    <a:pt x="1319" y="810"/>
                  </a:lnTo>
                  <a:lnTo>
                    <a:pt x="1324" y="813"/>
                  </a:lnTo>
                  <a:lnTo>
                    <a:pt x="1327" y="814"/>
                  </a:lnTo>
                  <a:lnTo>
                    <a:pt x="1329" y="817"/>
                  </a:lnTo>
                  <a:lnTo>
                    <a:pt x="1331" y="823"/>
                  </a:lnTo>
                  <a:lnTo>
                    <a:pt x="1335" y="816"/>
                  </a:lnTo>
                  <a:lnTo>
                    <a:pt x="1341" y="812"/>
                  </a:lnTo>
                  <a:lnTo>
                    <a:pt x="1345" y="819"/>
                  </a:lnTo>
                  <a:lnTo>
                    <a:pt x="1348" y="826"/>
                  </a:lnTo>
                  <a:lnTo>
                    <a:pt x="1351" y="828"/>
                  </a:lnTo>
                  <a:lnTo>
                    <a:pt x="1355" y="826"/>
                  </a:lnTo>
                  <a:lnTo>
                    <a:pt x="1355" y="817"/>
                  </a:lnTo>
                  <a:lnTo>
                    <a:pt x="1355" y="814"/>
                  </a:lnTo>
                  <a:lnTo>
                    <a:pt x="1356" y="812"/>
                  </a:lnTo>
                  <a:lnTo>
                    <a:pt x="1359" y="807"/>
                  </a:lnTo>
                  <a:lnTo>
                    <a:pt x="1355" y="801"/>
                  </a:lnTo>
                  <a:lnTo>
                    <a:pt x="1348" y="789"/>
                  </a:lnTo>
                  <a:lnTo>
                    <a:pt x="1345" y="777"/>
                  </a:lnTo>
                  <a:lnTo>
                    <a:pt x="1344" y="765"/>
                  </a:lnTo>
                  <a:lnTo>
                    <a:pt x="1344" y="754"/>
                  </a:lnTo>
                  <a:lnTo>
                    <a:pt x="1345" y="742"/>
                  </a:lnTo>
                  <a:lnTo>
                    <a:pt x="1345" y="741"/>
                  </a:lnTo>
                  <a:lnTo>
                    <a:pt x="1345" y="740"/>
                  </a:lnTo>
                  <a:lnTo>
                    <a:pt x="1345" y="737"/>
                  </a:lnTo>
                  <a:lnTo>
                    <a:pt x="1347" y="732"/>
                  </a:lnTo>
                  <a:lnTo>
                    <a:pt x="1348" y="730"/>
                  </a:lnTo>
                  <a:lnTo>
                    <a:pt x="1351" y="730"/>
                  </a:lnTo>
                  <a:lnTo>
                    <a:pt x="1353" y="730"/>
                  </a:lnTo>
                  <a:lnTo>
                    <a:pt x="1355" y="730"/>
                  </a:lnTo>
                  <a:lnTo>
                    <a:pt x="1357" y="730"/>
                  </a:lnTo>
                  <a:lnTo>
                    <a:pt x="1359" y="733"/>
                  </a:lnTo>
                  <a:lnTo>
                    <a:pt x="1361" y="730"/>
                  </a:lnTo>
                  <a:lnTo>
                    <a:pt x="1361" y="729"/>
                  </a:lnTo>
                  <a:lnTo>
                    <a:pt x="1360" y="728"/>
                  </a:lnTo>
                  <a:lnTo>
                    <a:pt x="1357" y="726"/>
                  </a:lnTo>
                  <a:lnTo>
                    <a:pt x="1349" y="725"/>
                  </a:lnTo>
                  <a:lnTo>
                    <a:pt x="1345" y="725"/>
                  </a:lnTo>
                  <a:lnTo>
                    <a:pt x="1336" y="716"/>
                  </a:lnTo>
                  <a:lnTo>
                    <a:pt x="1332" y="710"/>
                  </a:lnTo>
                  <a:lnTo>
                    <a:pt x="1332" y="705"/>
                  </a:lnTo>
                  <a:lnTo>
                    <a:pt x="1331" y="704"/>
                  </a:lnTo>
                  <a:lnTo>
                    <a:pt x="1325" y="699"/>
                  </a:lnTo>
                  <a:lnTo>
                    <a:pt x="1321" y="697"/>
                  </a:lnTo>
                  <a:lnTo>
                    <a:pt x="1319" y="696"/>
                  </a:lnTo>
                  <a:lnTo>
                    <a:pt x="1315" y="689"/>
                  </a:lnTo>
                  <a:lnTo>
                    <a:pt x="1320" y="680"/>
                  </a:lnTo>
                  <a:lnTo>
                    <a:pt x="1332" y="657"/>
                  </a:lnTo>
                  <a:lnTo>
                    <a:pt x="1335" y="657"/>
                  </a:lnTo>
                  <a:lnTo>
                    <a:pt x="1341" y="658"/>
                  </a:lnTo>
                  <a:lnTo>
                    <a:pt x="1347" y="656"/>
                  </a:lnTo>
                  <a:lnTo>
                    <a:pt x="1349" y="656"/>
                  </a:lnTo>
                  <a:lnTo>
                    <a:pt x="1349" y="660"/>
                  </a:lnTo>
                  <a:lnTo>
                    <a:pt x="1347" y="663"/>
                  </a:lnTo>
                  <a:lnTo>
                    <a:pt x="1345" y="665"/>
                  </a:lnTo>
                  <a:lnTo>
                    <a:pt x="1343" y="667"/>
                  </a:lnTo>
                  <a:lnTo>
                    <a:pt x="1343" y="673"/>
                  </a:lnTo>
                  <a:lnTo>
                    <a:pt x="1344" y="681"/>
                  </a:lnTo>
                  <a:lnTo>
                    <a:pt x="1345" y="689"/>
                  </a:lnTo>
                  <a:lnTo>
                    <a:pt x="1349" y="694"/>
                  </a:lnTo>
                  <a:lnTo>
                    <a:pt x="1353" y="699"/>
                  </a:lnTo>
                  <a:lnTo>
                    <a:pt x="1356" y="704"/>
                  </a:lnTo>
                  <a:lnTo>
                    <a:pt x="1360" y="705"/>
                  </a:lnTo>
                  <a:lnTo>
                    <a:pt x="1365" y="706"/>
                  </a:lnTo>
                  <a:lnTo>
                    <a:pt x="1368" y="713"/>
                  </a:lnTo>
                  <a:lnTo>
                    <a:pt x="1375" y="718"/>
                  </a:lnTo>
                  <a:lnTo>
                    <a:pt x="1380" y="722"/>
                  </a:lnTo>
                  <a:lnTo>
                    <a:pt x="1388" y="725"/>
                  </a:lnTo>
                  <a:lnTo>
                    <a:pt x="1391" y="729"/>
                  </a:lnTo>
                  <a:lnTo>
                    <a:pt x="1391" y="732"/>
                  </a:lnTo>
                  <a:lnTo>
                    <a:pt x="1391" y="738"/>
                  </a:lnTo>
                  <a:lnTo>
                    <a:pt x="1391" y="740"/>
                  </a:lnTo>
                  <a:lnTo>
                    <a:pt x="1392" y="741"/>
                  </a:lnTo>
                  <a:lnTo>
                    <a:pt x="1396" y="740"/>
                  </a:lnTo>
                  <a:lnTo>
                    <a:pt x="1397" y="738"/>
                  </a:lnTo>
                  <a:lnTo>
                    <a:pt x="1398" y="740"/>
                  </a:lnTo>
                  <a:lnTo>
                    <a:pt x="1400" y="740"/>
                  </a:lnTo>
                  <a:lnTo>
                    <a:pt x="1400" y="742"/>
                  </a:lnTo>
                  <a:lnTo>
                    <a:pt x="1401" y="746"/>
                  </a:lnTo>
                  <a:lnTo>
                    <a:pt x="1401" y="749"/>
                  </a:lnTo>
                  <a:lnTo>
                    <a:pt x="1400" y="752"/>
                  </a:lnTo>
                  <a:lnTo>
                    <a:pt x="1400" y="754"/>
                  </a:lnTo>
                  <a:lnTo>
                    <a:pt x="1397" y="760"/>
                  </a:lnTo>
                  <a:lnTo>
                    <a:pt x="1393" y="764"/>
                  </a:lnTo>
                  <a:lnTo>
                    <a:pt x="1392" y="781"/>
                  </a:lnTo>
                  <a:lnTo>
                    <a:pt x="1392" y="800"/>
                  </a:lnTo>
                  <a:lnTo>
                    <a:pt x="1396" y="806"/>
                  </a:lnTo>
                  <a:lnTo>
                    <a:pt x="1400" y="813"/>
                  </a:lnTo>
                  <a:lnTo>
                    <a:pt x="1401" y="817"/>
                  </a:lnTo>
                  <a:lnTo>
                    <a:pt x="1403" y="823"/>
                  </a:lnTo>
                  <a:lnTo>
                    <a:pt x="1408" y="839"/>
                  </a:lnTo>
                  <a:lnTo>
                    <a:pt x="1408" y="857"/>
                  </a:lnTo>
                  <a:lnTo>
                    <a:pt x="1408" y="873"/>
                  </a:lnTo>
                  <a:lnTo>
                    <a:pt x="1409" y="889"/>
                  </a:lnTo>
                  <a:lnTo>
                    <a:pt x="1419" y="902"/>
                  </a:lnTo>
                  <a:lnTo>
                    <a:pt x="1426" y="915"/>
                  </a:lnTo>
                  <a:lnTo>
                    <a:pt x="1429" y="938"/>
                  </a:lnTo>
                  <a:lnTo>
                    <a:pt x="1432" y="950"/>
                  </a:lnTo>
                  <a:lnTo>
                    <a:pt x="1433" y="958"/>
                  </a:lnTo>
                  <a:lnTo>
                    <a:pt x="1435" y="967"/>
                  </a:lnTo>
                  <a:lnTo>
                    <a:pt x="1430" y="977"/>
                  </a:lnTo>
                  <a:lnTo>
                    <a:pt x="1428" y="986"/>
                  </a:lnTo>
                  <a:lnTo>
                    <a:pt x="1428" y="991"/>
                  </a:lnTo>
                  <a:lnTo>
                    <a:pt x="1426" y="998"/>
                  </a:lnTo>
                  <a:lnTo>
                    <a:pt x="1421" y="1000"/>
                  </a:lnTo>
                  <a:lnTo>
                    <a:pt x="1414" y="1002"/>
                  </a:lnTo>
                  <a:lnTo>
                    <a:pt x="1413" y="1004"/>
                  </a:lnTo>
                  <a:lnTo>
                    <a:pt x="1414" y="1007"/>
                  </a:lnTo>
                  <a:lnTo>
                    <a:pt x="1416" y="1010"/>
                  </a:lnTo>
                  <a:lnTo>
                    <a:pt x="1419" y="1012"/>
                  </a:lnTo>
                  <a:lnTo>
                    <a:pt x="1425" y="1015"/>
                  </a:lnTo>
                  <a:lnTo>
                    <a:pt x="1433" y="1016"/>
                  </a:lnTo>
                  <a:lnTo>
                    <a:pt x="1435" y="1022"/>
                  </a:lnTo>
                  <a:lnTo>
                    <a:pt x="1435" y="1026"/>
                  </a:lnTo>
                  <a:lnTo>
                    <a:pt x="1436" y="1028"/>
                  </a:lnTo>
                  <a:lnTo>
                    <a:pt x="1436" y="1031"/>
                  </a:lnTo>
                  <a:lnTo>
                    <a:pt x="1438" y="1034"/>
                  </a:lnTo>
                  <a:lnTo>
                    <a:pt x="1441" y="1036"/>
                  </a:lnTo>
                  <a:lnTo>
                    <a:pt x="1441" y="1042"/>
                  </a:lnTo>
                  <a:lnTo>
                    <a:pt x="1441" y="1046"/>
                  </a:lnTo>
                  <a:lnTo>
                    <a:pt x="1441" y="1050"/>
                  </a:lnTo>
                  <a:lnTo>
                    <a:pt x="1444" y="1055"/>
                  </a:lnTo>
                  <a:lnTo>
                    <a:pt x="1444" y="1059"/>
                  </a:lnTo>
                  <a:lnTo>
                    <a:pt x="1444" y="1063"/>
                  </a:lnTo>
                  <a:lnTo>
                    <a:pt x="1445" y="1068"/>
                  </a:lnTo>
                  <a:lnTo>
                    <a:pt x="1448" y="1074"/>
                  </a:lnTo>
                  <a:lnTo>
                    <a:pt x="1460" y="1090"/>
                  </a:lnTo>
                  <a:lnTo>
                    <a:pt x="1469" y="1107"/>
                  </a:lnTo>
                  <a:lnTo>
                    <a:pt x="1474" y="1111"/>
                  </a:lnTo>
                  <a:lnTo>
                    <a:pt x="1476" y="1113"/>
                  </a:lnTo>
                  <a:lnTo>
                    <a:pt x="1481" y="1117"/>
                  </a:lnTo>
                  <a:lnTo>
                    <a:pt x="1489" y="1123"/>
                  </a:lnTo>
                  <a:lnTo>
                    <a:pt x="1500" y="1131"/>
                  </a:lnTo>
                  <a:lnTo>
                    <a:pt x="1512" y="1147"/>
                  </a:lnTo>
                  <a:lnTo>
                    <a:pt x="1529" y="1157"/>
                  </a:lnTo>
                  <a:lnTo>
                    <a:pt x="1545" y="1165"/>
                  </a:lnTo>
                  <a:lnTo>
                    <a:pt x="1559" y="1180"/>
                  </a:lnTo>
                  <a:lnTo>
                    <a:pt x="1572" y="1189"/>
                  </a:lnTo>
                  <a:lnTo>
                    <a:pt x="1582" y="1196"/>
                  </a:lnTo>
                  <a:lnTo>
                    <a:pt x="1593" y="1203"/>
                  </a:lnTo>
                  <a:lnTo>
                    <a:pt x="1601" y="1208"/>
                  </a:lnTo>
                  <a:lnTo>
                    <a:pt x="1609" y="1213"/>
                  </a:lnTo>
                  <a:lnTo>
                    <a:pt x="1614" y="1217"/>
                  </a:lnTo>
                  <a:lnTo>
                    <a:pt x="1618" y="1219"/>
                  </a:lnTo>
                  <a:lnTo>
                    <a:pt x="1626" y="1221"/>
                  </a:lnTo>
                  <a:lnTo>
                    <a:pt x="1629" y="1221"/>
                  </a:lnTo>
                  <a:lnTo>
                    <a:pt x="1633" y="1227"/>
                  </a:lnTo>
                  <a:lnTo>
                    <a:pt x="1635" y="1229"/>
                  </a:lnTo>
                  <a:lnTo>
                    <a:pt x="1639" y="1232"/>
                  </a:lnTo>
                  <a:lnTo>
                    <a:pt x="1642" y="1235"/>
                  </a:lnTo>
                  <a:lnTo>
                    <a:pt x="1649" y="1236"/>
                  </a:lnTo>
                  <a:lnTo>
                    <a:pt x="1654" y="1240"/>
                  </a:lnTo>
                  <a:lnTo>
                    <a:pt x="1662" y="1248"/>
                  </a:lnTo>
                  <a:lnTo>
                    <a:pt x="1669" y="1257"/>
                  </a:lnTo>
                  <a:lnTo>
                    <a:pt x="1673" y="1261"/>
                  </a:lnTo>
                  <a:lnTo>
                    <a:pt x="1678" y="1264"/>
                  </a:lnTo>
                  <a:lnTo>
                    <a:pt x="1686" y="1269"/>
                  </a:lnTo>
                  <a:lnTo>
                    <a:pt x="1697" y="1271"/>
                  </a:lnTo>
                  <a:lnTo>
                    <a:pt x="1703" y="1273"/>
                  </a:lnTo>
                  <a:lnTo>
                    <a:pt x="1709" y="1275"/>
                  </a:lnTo>
                  <a:lnTo>
                    <a:pt x="1710" y="1273"/>
                  </a:lnTo>
                  <a:lnTo>
                    <a:pt x="1710" y="1271"/>
                  </a:lnTo>
                  <a:lnTo>
                    <a:pt x="1709" y="1269"/>
                  </a:lnTo>
                  <a:lnTo>
                    <a:pt x="1707" y="1265"/>
                  </a:lnTo>
                  <a:lnTo>
                    <a:pt x="1705" y="1260"/>
                  </a:lnTo>
                  <a:lnTo>
                    <a:pt x="1703" y="1256"/>
                  </a:lnTo>
                  <a:lnTo>
                    <a:pt x="1705" y="1249"/>
                  </a:lnTo>
                  <a:lnTo>
                    <a:pt x="1706" y="1245"/>
                  </a:lnTo>
                  <a:lnTo>
                    <a:pt x="1705" y="1241"/>
                  </a:lnTo>
                  <a:lnTo>
                    <a:pt x="1699" y="1235"/>
                  </a:lnTo>
                  <a:lnTo>
                    <a:pt x="1703" y="1225"/>
                  </a:lnTo>
                  <a:lnTo>
                    <a:pt x="1703" y="1221"/>
                  </a:lnTo>
                  <a:lnTo>
                    <a:pt x="1702" y="1216"/>
                  </a:lnTo>
                  <a:lnTo>
                    <a:pt x="1698" y="1208"/>
                  </a:lnTo>
                  <a:lnTo>
                    <a:pt x="1699" y="1203"/>
                  </a:lnTo>
                  <a:lnTo>
                    <a:pt x="1699" y="1197"/>
                  </a:lnTo>
                  <a:lnTo>
                    <a:pt x="1695" y="1193"/>
                  </a:lnTo>
                  <a:lnTo>
                    <a:pt x="1691" y="1189"/>
                  </a:lnTo>
                  <a:lnTo>
                    <a:pt x="1689" y="1183"/>
                  </a:lnTo>
                  <a:lnTo>
                    <a:pt x="1686" y="1179"/>
                  </a:lnTo>
                  <a:lnTo>
                    <a:pt x="1685" y="1175"/>
                  </a:lnTo>
                  <a:lnTo>
                    <a:pt x="1682" y="1171"/>
                  </a:lnTo>
                  <a:lnTo>
                    <a:pt x="1675" y="1165"/>
                  </a:lnTo>
                  <a:lnTo>
                    <a:pt x="1673" y="1161"/>
                  </a:lnTo>
                  <a:lnTo>
                    <a:pt x="1674" y="1159"/>
                  </a:lnTo>
                  <a:lnTo>
                    <a:pt x="1674" y="1155"/>
                  </a:lnTo>
                  <a:lnTo>
                    <a:pt x="1674" y="1152"/>
                  </a:lnTo>
                  <a:lnTo>
                    <a:pt x="1671" y="1152"/>
                  </a:lnTo>
                  <a:lnTo>
                    <a:pt x="1661" y="1152"/>
                  </a:lnTo>
                  <a:lnTo>
                    <a:pt x="1658" y="1152"/>
                  </a:lnTo>
                  <a:lnTo>
                    <a:pt x="1655" y="1148"/>
                  </a:lnTo>
                  <a:lnTo>
                    <a:pt x="1658" y="1145"/>
                  </a:lnTo>
                  <a:lnTo>
                    <a:pt x="1663" y="1144"/>
                  </a:lnTo>
                  <a:lnTo>
                    <a:pt x="1667" y="1140"/>
                  </a:lnTo>
                  <a:lnTo>
                    <a:pt x="1670" y="1126"/>
                  </a:lnTo>
                  <a:lnTo>
                    <a:pt x="1675" y="1110"/>
                  </a:lnTo>
                  <a:lnTo>
                    <a:pt x="1678" y="1108"/>
                  </a:lnTo>
                  <a:lnTo>
                    <a:pt x="1682" y="1108"/>
                  </a:lnTo>
                  <a:lnTo>
                    <a:pt x="1683" y="1106"/>
                  </a:lnTo>
                  <a:lnTo>
                    <a:pt x="1685" y="1103"/>
                  </a:lnTo>
                  <a:lnTo>
                    <a:pt x="1678" y="1101"/>
                  </a:lnTo>
                  <a:lnTo>
                    <a:pt x="1670" y="1096"/>
                  </a:lnTo>
                  <a:lnTo>
                    <a:pt x="1667" y="1092"/>
                  </a:lnTo>
                  <a:lnTo>
                    <a:pt x="1665" y="1090"/>
                  </a:lnTo>
                  <a:lnTo>
                    <a:pt x="1662" y="1087"/>
                  </a:lnTo>
                  <a:lnTo>
                    <a:pt x="1661" y="1085"/>
                  </a:lnTo>
                  <a:lnTo>
                    <a:pt x="1653" y="1084"/>
                  </a:lnTo>
                  <a:lnTo>
                    <a:pt x="1650" y="1082"/>
                  </a:lnTo>
                  <a:lnTo>
                    <a:pt x="1646" y="1074"/>
                  </a:lnTo>
                  <a:lnTo>
                    <a:pt x="1645" y="1066"/>
                  </a:lnTo>
                  <a:lnTo>
                    <a:pt x="1643" y="1058"/>
                  </a:lnTo>
                  <a:lnTo>
                    <a:pt x="1643" y="1050"/>
                  </a:lnTo>
                  <a:lnTo>
                    <a:pt x="1639" y="1040"/>
                  </a:lnTo>
                  <a:lnTo>
                    <a:pt x="1639" y="1032"/>
                  </a:lnTo>
                  <a:lnTo>
                    <a:pt x="1641" y="1028"/>
                  </a:lnTo>
                  <a:lnTo>
                    <a:pt x="1643" y="1026"/>
                  </a:lnTo>
                  <a:lnTo>
                    <a:pt x="1650" y="1022"/>
                  </a:lnTo>
                  <a:lnTo>
                    <a:pt x="1658" y="1015"/>
                  </a:lnTo>
                  <a:lnTo>
                    <a:pt x="1659" y="1010"/>
                  </a:lnTo>
                  <a:lnTo>
                    <a:pt x="1659" y="1002"/>
                  </a:lnTo>
                  <a:lnTo>
                    <a:pt x="1658" y="995"/>
                  </a:lnTo>
                  <a:lnTo>
                    <a:pt x="1653" y="991"/>
                  </a:lnTo>
                  <a:lnTo>
                    <a:pt x="1645" y="988"/>
                  </a:lnTo>
                  <a:lnTo>
                    <a:pt x="1633" y="983"/>
                  </a:lnTo>
                  <a:lnTo>
                    <a:pt x="1626" y="982"/>
                  </a:lnTo>
                  <a:lnTo>
                    <a:pt x="1619" y="979"/>
                  </a:lnTo>
                  <a:lnTo>
                    <a:pt x="1613" y="972"/>
                  </a:lnTo>
                  <a:lnTo>
                    <a:pt x="1606" y="965"/>
                  </a:lnTo>
                  <a:lnTo>
                    <a:pt x="1600" y="954"/>
                  </a:lnTo>
                  <a:lnTo>
                    <a:pt x="1596" y="943"/>
                  </a:lnTo>
                  <a:lnTo>
                    <a:pt x="1594" y="934"/>
                  </a:lnTo>
                  <a:lnTo>
                    <a:pt x="1596" y="927"/>
                  </a:lnTo>
                  <a:lnTo>
                    <a:pt x="1605" y="927"/>
                  </a:lnTo>
                  <a:lnTo>
                    <a:pt x="1612" y="925"/>
                  </a:lnTo>
                  <a:lnTo>
                    <a:pt x="1614" y="925"/>
                  </a:lnTo>
                  <a:lnTo>
                    <a:pt x="1616" y="923"/>
                  </a:lnTo>
                  <a:lnTo>
                    <a:pt x="1617" y="919"/>
                  </a:lnTo>
                  <a:lnTo>
                    <a:pt x="1618" y="915"/>
                  </a:lnTo>
                  <a:lnTo>
                    <a:pt x="1618" y="913"/>
                  </a:lnTo>
                  <a:lnTo>
                    <a:pt x="1617" y="910"/>
                  </a:lnTo>
                  <a:lnTo>
                    <a:pt x="1616" y="907"/>
                  </a:lnTo>
                  <a:lnTo>
                    <a:pt x="1612" y="906"/>
                  </a:lnTo>
                  <a:lnTo>
                    <a:pt x="1605" y="902"/>
                  </a:lnTo>
                  <a:lnTo>
                    <a:pt x="1597" y="898"/>
                  </a:lnTo>
                  <a:lnTo>
                    <a:pt x="1593" y="895"/>
                  </a:lnTo>
                  <a:lnTo>
                    <a:pt x="1589" y="894"/>
                  </a:lnTo>
                  <a:lnTo>
                    <a:pt x="1586" y="894"/>
                  </a:lnTo>
                  <a:lnTo>
                    <a:pt x="1585" y="895"/>
                  </a:lnTo>
                  <a:lnTo>
                    <a:pt x="1581" y="899"/>
                  </a:lnTo>
                  <a:lnTo>
                    <a:pt x="1577" y="902"/>
                  </a:lnTo>
                  <a:lnTo>
                    <a:pt x="1573" y="897"/>
                  </a:lnTo>
                  <a:lnTo>
                    <a:pt x="1570" y="893"/>
                  </a:lnTo>
                  <a:lnTo>
                    <a:pt x="1564" y="891"/>
                  </a:lnTo>
                  <a:lnTo>
                    <a:pt x="1558" y="890"/>
                  </a:lnTo>
                  <a:lnTo>
                    <a:pt x="1553" y="890"/>
                  </a:lnTo>
                  <a:lnTo>
                    <a:pt x="1550" y="889"/>
                  </a:lnTo>
                  <a:lnTo>
                    <a:pt x="1549" y="883"/>
                  </a:lnTo>
                  <a:lnTo>
                    <a:pt x="1548" y="881"/>
                  </a:lnTo>
                  <a:lnTo>
                    <a:pt x="1546" y="877"/>
                  </a:lnTo>
                  <a:lnTo>
                    <a:pt x="1546" y="873"/>
                  </a:lnTo>
                  <a:lnTo>
                    <a:pt x="1546" y="866"/>
                  </a:lnTo>
                  <a:lnTo>
                    <a:pt x="1545" y="861"/>
                  </a:lnTo>
                  <a:lnTo>
                    <a:pt x="1542" y="858"/>
                  </a:lnTo>
                  <a:lnTo>
                    <a:pt x="1541" y="857"/>
                  </a:lnTo>
                  <a:lnTo>
                    <a:pt x="1534" y="857"/>
                  </a:lnTo>
                  <a:lnTo>
                    <a:pt x="1532" y="858"/>
                  </a:lnTo>
                  <a:lnTo>
                    <a:pt x="1526" y="862"/>
                  </a:lnTo>
                  <a:lnTo>
                    <a:pt x="1522" y="866"/>
                  </a:lnTo>
                  <a:lnTo>
                    <a:pt x="1520" y="867"/>
                  </a:lnTo>
                  <a:lnTo>
                    <a:pt x="1520" y="869"/>
                  </a:lnTo>
                  <a:lnTo>
                    <a:pt x="1520" y="870"/>
                  </a:lnTo>
                  <a:lnTo>
                    <a:pt x="1521" y="873"/>
                  </a:lnTo>
                  <a:lnTo>
                    <a:pt x="1522" y="877"/>
                  </a:lnTo>
                  <a:lnTo>
                    <a:pt x="1522" y="879"/>
                  </a:lnTo>
                  <a:lnTo>
                    <a:pt x="1517" y="882"/>
                  </a:lnTo>
                  <a:lnTo>
                    <a:pt x="1513" y="882"/>
                  </a:lnTo>
                  <a:lnTo>
                    <a:pt x="1509" y="882"/>
                  </a:lnTo>
                  <a:lnTo>
                    <a:pt x="1505" y="881"/>
                  </a:lnTo>
                  <a:lnTo>
                    <a:pt x="1500" y="875"/>
                  </a:lnTo>
                  <a:lnTo>
                    <a:pt x="1496" y="869"/>
                  </a:lnTo>
                  <a:lnTo>
                    <a:pt x="1488" y="850"/>
                  </a:lnTo>
                  <a:lnTo>
                    <a:pt x="1480" y="833"/>
                  </a:lnTo>
                  <a:lnTo>
                    <a:pt x="1480" y="829"/>
                  </a:lnTo>
                  <a:lnTo>
                    <a:pt x="1480" y="826"/>
                  </a:lnTo>
                  <a:lnTo>
                    <a:pt x="1477" y="825"/>
                  </a:lnTo>
                  <a:lnTo>
                    <a:pt x="1474" y="821"/>
                  </a:lnTo>
                  <a:lnTo>
                    <a:pt x="1472" y="817"/>
                  </a:lnTo>
                  <a:lnTo>
                    <a:pt x="1474" y="814"/>
                  </a:lnTo>
                  <a:lnTo>
                    <a:pt x="1472" y="813"/>
                  </a:lnTo>
                  <a:lnTo>
                    <a:pt x="1470" y="812"/>
                  </a:lnTo>
                  <a:lnTo>
                    <a:pt x="1467" y="810"/>
                  </a:lnTo>
                  <a:lnTo>
                    <a:pt x="1465" y="806"/>
                  </a:lnTo>
                  <a:lnTo>
                    <a:pt x="1465" y="804"/>
                  </a:lnTo>
                  <a:lnTo>
                    <a:pt x="1465" y="802"/>
                  </a:lnTo>
                  <a:lnTo>
                    <a:pt x="1464" y="802"/>
                  </a:lnTo>
                  <a:lnTo>
                    <a:pt x="1461" y="802"/>
                  </a:lnTo>
                  <a:lnTo>
                    <a:pt x="1456" y="804"/>
                  </a:lnTo>
                  <a:lnTo>
                    <a:pt x="1451" y="794"/>
                  </a:lnTo>
                  <a:lnTo>
                    <a:pt x="1446" y="788"/>
                  </a:lnTo>
                  <a:lnTo>
                    <a:pt x="1442" y="778"/>
                  </a:lnTo>
                  <a:lnTo>
                    <a:pt x="1441" y="772"/>
                  </a:lnTo>
                  <a:lnTo>
                    <a:pt x="1448" y="769"/>
                  </a:lnTo>
                  <a:lnTo>
                    <a:pt x="1452" y="765"/>
                  </a:lnTo>
                  <a:lnTo>
                    <a:pt x="1453" y="762"/>
                  </a:lnTo>
                  <a:lnTo>
                    <a:pt x="1453" y="758"/>
                  </a:lnTo>
                  <a:lnTo>
                    <a:pt x="1452" y="752"/>
                  </a:lnTo>
                  <a:lnTo>
                    <a:pt x="1452" y="749"/>
                  </a:lnTo>
                  <a:lnTo>
                    <a:pt x="1458" y="750"/>
                  </a:lnTo>
                  <a:lnTo>
                    <a:pt x="1464" y="753"/>
                  </a:lnTo>
                  <a:lnTo>
                    <a:pt x="1465" y="753"/>
                  </a:lnTo>
                  <a:lnTo>
                    <a:pt x="1467" y="753"/>
                  </a:lnTo>
                  <a:lnTo>
                    <a:pt x="1469" y="752"/>
                  </a:lnTo>
                  <a:lnTo>
                    <a:pt x="1470" y="748"/>
                  </a:lnTo>
                  <a:lnTo>
                    <a:pt x="1472" y="744"/>
                  </a:lnTo>
                  <a:lnTo>
                    <a:pt x="1472" y="741"/>
                  </a:lnTo>
                  <a:lnTo>
                    <a:pt x="1470" y="738"/>
                  </a:lnTo>
                  <a:lnTo>
                    <a:pt x="1468" y="737"/>
                  </a:lnTo>
                  <a:lnTo>
                    <a:pt x="1464" y="733"/>
                  </a:lnTo>
                  <a:lnTo>
                    <a:pt x="1462" y="730"/>
                  </a:lnTo>
                  <a:lnTo>
                    <a:pt x="1464" y="729"/>
                  </a:lnTo>
                  <a:lnTo>
                    <a:pt x="1464" y="728"/>
                  </a:lnTo>
                  <a:lnTo>
                    <a:pt x="1464" y="715"/>
                  </a:lnTo>
                  <a:lnTo>
                    <a:pt x="1462" y="700"/>
                  </a:lnTo>
                  <a:lnTo>
                    <a:pt x="1464" y="699"/>
                  </a:lnTo>
                  <a:lnTo>
                    <a:pt x="1465" y="699"/>
                  </a:lnTo>
                  <a:lnTo>
                    <a:pt x="1467" y="699"/>
                  </a:lnTo>
                  <a:lnTo>
                    <a:pt x="1467" y="700"/>
                  </a:lnTo>
                  <a:lnTo>
                    <a:pt x="1469" y="704"/>
                  </a:lnTo>
                  <a:lnTo>
                    <a:pt x="1472" y="706"/>
                  </a:lnTo>
                  <a:lnTo>
                    <a:pt x="1480" y="712"/>
                  </a:lnTo>
                  <a:lnTo>
                    <a:pt x="1492" y="717"/>
                  </a:lnTo>
                  <a:lnTo>
                    <a:pt x="1488" y="706"/>
                  </a:lnTo>
                  <a:lnTo>
                    <a:pt x="1481" y="689"/>
                  </a:lnTo>
                  <a:lnTo>
                    <a:pt x="1482" y="683"/>
                  </a:lnTo>
                  <a:lnTo>
                    <a:pt x="1485" y="674"/>
                  </a:lnTo>
                  <a:lnTo>
                    <a:pt x="1484" y="664"/>
                  </a:lnTo>
                  <a:lnTo>
                    <a:pt x="1482" y="657"/>
                  </a:lnTo>
                  <a:lnTo>
                    <a:pt x="1484" y="653"/>
                  </a:lnTo>
                  <a:lnTo>
                    <a:pt x="1486" y="648"/>
                  </a:lnTo>
                  <a:lnTo>
                    <a:pt x="1490" y="641"/>
                  </a:lnTo>
                  <a:lnTo>
                    <a:pt x="1496" y="633"/>
                  </a:lnTo>
                  <a:lnTo>
                    <a:pt x="1498" y="627"/>
                  </a:lnTo>
                  <a:lnTo>
                    <a:pt x="1501" y="621"/>
                  </a:lnTo>
                  <a:lnTo>
                    <a:pt x="1513" y="617"/>
                  </a:lnTo>
                  <a:lnTo>
                    <a:pt x="1524" y="616"/>
                  </a:lnTo>
                  <a:lnTo>
                    <a:pt x="1534" y="616"/>
                  </a:lnTo>
                  <a:lnTo>
                    <a:pt x="1546" y="615"/>
                  </a:lnTo>
                  <a:lnTo>
                    <a:pt x="1548" y="613"/>
                  </a:lnTo>
                  <a:lnTo>
                    <a:pt x="1548" y="611"/>
                  </a:lnTo>
                  <a:lnTo>
                    <a:pt x="1546" y="609"/>
                  </a:lnTo>
                  <a:lnTo>
                    <a:pt x="1543" y="607"/>
                  </a:lnTo>
                  <a:lnTo>
                    <a:pt x="1538" y="604"/>
                  </a:lnTo>
                  <a:lnTo>
                    <a:pt x="1534" y="597"/>
                  </a:lnTo>
                  <a:lnTo>
                    <a:pt x="1532" y="591"/>
                  </a:lnTo>
                  <a:lnTo>
                    <a:pt x="1530" y="581"/>
                  </a:lnTo>
                  <a:lnTo>
                    <a:pt x="1529" y="573"/>
                  </a:lnTo>
                  <a:lnTo>
                    <a:pt x="1528" y="564"/>
                  </a:lnTo>
                  <a:lnTo>
                    <a:pt x="1525" y="559"/>
                  </a:lnTo>
                  <a:lnTo>
                    <a:pt x="1524" y="552"/>
                  </a:lnTo>
                  <a:lnTo>
                    <a:pt x="1526" y="547"/>
                  </a:lnTo>
                  <a:lnTo>
                    <a:pt x="1528" y="544"/>
                  </a:lnTo>
                  <a:lnTo>
                    <a:pt x="1528" y="541"/>
                  </a:lnTo>
                  <a:lnTo>
                    <a:pt x="1526" y="539"/>
                  </a:lnTo>
                  <a:lnTo>
                    <a:pt x="1522" y="536"/>
                  </a:lnTo>
                  <a:lnTo>
                    <a:pt x="1513" y="534"/>
                  </a:lnTo>
                  <a:lnTo>
                    <a:pt x="1516" y="525"/>
                  </a:lnTo>
                  <a:lnTo>
                    <a:pt x="1517" y="516"/>
                  </a:lnTo>
                  <a:lnTo>
                    <a:pt x="1514" y="515"/>
                  </a:lnTo>
                  <a:lnTo>
                    <a:pt x="1512" y="515"/>
                  </a:lnTo>
                  <a:lnTo>
                    <a:pt x="1509" y="515"/>
                  </a:lnTo>
                  <a:lnTo>
                    <a:pt x="1509" y="513"/>
                  </a:lnTo>
                  <a:lnTo>
                    <a:pt x="1509" y="512"/>
                  </a:lnTo>
                  <a:lnTo>
                    <a:pt x="1512" y="506"/>
                  </a:lnTo>
                  <a:lnTo>
                    <a:pt x="1513" y="500"/>
                  </a:lnTo>
                  <a:lnTo>
                    <a:pt x="1509" y="496"/>
                  </a:lnTo>
                  <a:lnTo>
                    <a:pt x="1502" y="490"/>
                  </a:lnTo>
                  <a:lnTo>
                    <a:pt x="1504" y="486"/>
                  </a:lnTo>
                  <a:lnTo>
                    <a:pt x="1505" y="480"/>
                  </a:lnTo>
                  <a:lnTo>
                    <a:pt x="1508" y="478"/>
                  </a:lnTo>
                  <a:lnTo>
                    <a:pt x="1508" y="474"/>
                  </a:lnTo>
                  <a:lnTo>
                    <a:pt x="1505" y="470"/>
                  </a:lnTo>
                  <a:lnTo>
                    <a:pt x="1504" y="463"/>
                  </a:lnTo>
                  <a:lnTo>
                    <a:pt x="1504" y="460"/>
                  </a:lnTo>
                  <a:lnTo>
                    <a:pt x="1508" y="456"/>
                  </a:lnTo>
                  <a:lnTo>
                    <a:pt x="1509" y="451"/>
                  </a:lnTo>
                  <a:lnTo>
                    <a:pt x="1509" y="448"/>
                  </a:lnTo>
                  <a:lnTo>
                    <a:pt x="1508" y="444"/>
                  </a:lnTo>
                  <a:lnTo>
                    <a:pt x="1505" y="440"/>
                  </a:lnTo>
                  <a:lnTo>
                    <a:pt x="1501" y="436"/>
                  </a:lnTo>
                  <a:lnTo>
                    <a:pt x="1505" y="430"/>
                  </a:lnTo>
                  <a:lnTo>
                    <a:pt x="1505" y="427"/>
                  </a:lnTo>
                  <a:lnTo>
                    <a:pt x="1504" y="424"/>
                  </a:lnTo>
                  <a:lnTo>
                    <a:pt x="1501" y="418"/>
                  </a:lnTo>
                  <a:lnTo>
                    <a:pt x="1502" y="411"/>
                  </a:lnTo>
                  <a:lnTo>
                    <a:pt x="1504" y="405"/>
                  </a:lnTo>
                  <a:lnTo>
                    <a:pt x="1500" y="398"/>
                  </a:lnTo>
                  <a:lnTo>
                    <a:pt x="1497" y="394"/>
                  </a:lnTo>
                  <a:lnTo>
                    <a:pt x="1498" y="391"/>
                  </a:lnTo>
                  <a:lnTo>
                    <a:pt x="1500" y="387"/>
                  </a:lnTo>
                  <a:lnTo>
                    <a:pt x="1500" y="383"/>
                  </a:lnTo>
                  <a:lnTo>
                    <a:pt x="1500" y="379"/>
                  </a:lnTo>
                  <a:lnTo>
                    <a:pt x="1493" y="378"/>
                  </a:lnTo>
                  <a:lnTo>
                    <a:pt x="1484" y="378"/>
                  </a:lnTo>
                  <a:lnTo>
                    <a:pt x="1482" y="378"/>
                  </a:lnTo>
                  <a:lnTo>
                    <a:pt x="1482" y="375"/>
                  </a:lnTo>
                  <a:lnTo>
                    <a:pt x="1484" y="374"/>
                  </a:lnTo>
                  <a:lnTo>
                    <a:pt x="1486" y="371"/>
                  </a:lnTo>
                  <a:lnTo>
                    <a:pt x="1488" y="370"/>
                  </a:lnTo>
                  <a:lnTo>
                    <a:pt x="1490" y="369"/>
                  </a:lnTo>
                  <a:lnTo>
                    <a:pt x="1493" y="370"/>
                  </a:lnTo>
                  <a:lnTo>
                    <a:pt x="1496" y="373"/>
                  </a:lnTo>
                  <a:lnTo>
                    <a:pt x="1497" y="373"/>
                  </a:lnTo>
                  <a:lnTo>
                    <a:pt x="1500" y="373"/>
                  </a:lnTo>
                  <a:lnTo>
                    <a:pt x="1502" y="371"/>
                  </a:lnTo>
                  <a:lnTo>
                    <a:pt x="1508" y="367"/>
                  </a:lnTo>
                  <a:lnTo>
                    <a:pt x="1510" y="362"/>
                  </a:lnTo>
                  <a:lnTo>
                    <a:pt x="1520" y="353"/>
                  </a:lnTo>
                  <a:lnTo>
                    <a:pt x="1526" y="345"/>
                  </a:lnTo>
                  <a:lnTo>
                    <a:pt x="1530" y="342"/>
                  </a:lnTo>
                  <a:lnTo>
                    <a:pt x="1533" y="341"/>
                  </a:lnTo>
                  <a:lnTo>
                    <a:pt x="1534" y="339"/>
                  </a:lnTo>
                  <a:lnTo>
                    <a:pt x="1536" y="339"/>
                  </a:lnTo>
                  <a:lnTo>
                    <a:pt x="1536" y="338"/>
                  </a:lnTo>
                  <a:lnTo>
                    <a:pt x="1536" y="335"/>
                  </a:lnTo>
                  <a:lnTo>
                    <a:pt x="1532" y="334"/>
                  </a:lnTo>
                  <a:lnTo>
                    <a:pt x="1525" y="333"/>
                  </a:lnTo>
                  <a:lnTo>
                    <a:pt x="1526" y="329"/>
                  </a:lnTo>
                  <a:lnTo>
                    <a:pt x="1526" y="325"/>
                  </a:lnTo>
                  <a:lnTo>
                    <a:pt x="1524" y="321"/>
                  </a:lnTo>
                  <a:lnTo>
                    <a:pt x="1520" y="317"/>
                  </a:lnTo>
                  <a:lnTo>
                    <a:pt x="1508" y="321"/>
                  </a:lnTo>
                  <a:lnTo>
                    <a:pt x="1496" y="325"/>
                  </a:lnTo>
                  <a:lnTo>
                    <a:pt x="1496" y="322"/>
                  </a:lnTo>
                  <a:lnTo>
                    <a:pt x="1496" y="318"/>
                  </a:lnTo>
                  <a:lnTo>
                    <a:pt x="1496" y="315"/>
                  </a:lnTo>
                  <a:lnTo>
                    <a:pt x="1493" y="313"/>
                  </a:lnTo>
                  <a:lnTo>
                    <a:pt x="1485" y="317"/>
                  </a:lnTo>
                  <a:lnTo>
                    <a:pt x="1478" y="323"/>
                  </a:lnTo>
                  <a:lnTo>
                    <a:pt x="1474" y="321"/>
                  </a:lnTo>
                  <a:lnTo>
                    <a:pt x="1469" y="318"/>
                  </a:lnTo>
                  <a:lnTo>
                    <a:pt x="1465" y="326"/>
                  </a:lnTo>
                  <a:lnTo>
                    <a:pt x="1460" y="329"/>
                  </a:lnTo>
                  <a:lnTo>
                    <a:pt x="1456" y="323"/>
                  </a:lnTo>
                  <a:lnTo>
                    <a:pt x="1451" y="314"/>
                  </a:lnTo>
                  <a:lnTo>
                    <a:pt x="1441" y="315"/>
                  </a:lnTo>
                  <a:lnTo>
                    <a:pt x="1433" y="317"/>
                  </a:lnTo>
                  <a:lnTo>
                    <a:pt x="1433" y="314"/>
                  </a:lnTo>
                  <a:lnTo>
                    <a:pt x="1432" y="311"/>
                  </a:lnTo>
                  <a:lnTo>
                    <a:pt x="1432" y="310"/>
                  </a:lnTo>
                  <a:lnTo>
                    <a:pt x="1429" y="310"/>
                  </a:lnTo>
                  <a:lnTo>
                    <a:pt x="1421" y="311"/>
                  </a:lnTo>
                  <a:lnTo>
                    <a:pt x="1414" y="311"/>
                  </a:lnTo>
                  <a:lnTo>
                    <a:pt x="1413" y="314"/>
                  </a:lnTo>
                  <a:lnTo>
                    <a:pt x="1412" y="315"/>
                  </a:lnTo>
                  <a:lnTo>
                    <a:pt x="1413" y="317"/>
                  </a:lnTo>
                  <a:lnTo>
                    <a:pt x="1414" y="318"/>
                  </a:lnTo>
                  <a:lnTo>
                    <a:pt x="1417" y="321"/>
                  </a:lnTo>
                  <a:lnTo>
                    <a:pt x="1420" y="323"/>
                  </a:lnTo>
                  <a:lnTo>
                    <a:pt x="1417" y="326"/>
                  </a:lnTo>
                  <a:lnTo>
                    <a:pt x="1413" y="326"/>
                  </a:lnTo>
                  <a:lnTo>
                    <a:pt x="1410" y="325"/>
                  </a:lnTo>
                  <a:lnTo>
                    <a:pt x="1408" y="326"/>
                  </a:lnTo>
                  <a:lnTo>
                    <a:pt x="1401" y="327"/>
                  </a:lnTo>
                  <a:lnTo>
                    <a:pt x="1400" y="327"/>
                  </a:lnTo>
                  <a:lnTo>
                    <a:pt x="1397" y="326"/>
                  </a:lnTo>
                  <a:lnTo>
                    <a:pt x="1393" y="325"/>
                  </a:lnTo>
                  <a:lnTo>
                    <a:pt x="1391" y="323"/>
                  </a:lnTo>
                  <a:lnTo>
                    <a:pt x="1389" y="325"/>
                  </a:lnTo>
                  <a:lnTo>
                    <a:pt x="1385" y="331"/>
                  </a:lnTo>
                  <a:lnTo>
                    <a:pt x="1380" y="345"/>
                  </a:lnTo>
                  <a:lnTo>
                    <a:pt x="1375" y="346"/>
                  </a:lnTo>
                  <a:lnTo>
                    <a:pt x="1365" y="347"/>
                  </a:lnTo>
                  <a:lnTo>
                    <a:pt x="1375" y="337"/>
                  </a:lnTo>
                  <a:lnTo>
                    <a:pt x="1380" y="327"/>
                  </a:lnTo>
                  <a:lnTo>
                    <a:pt x="1379" y="326"/>
                  </a:lnTo>
                  <a:lnTo>
                    <a:pt x="1376" y="327"/>
                  </a:lnTo>
                  <a:lnTo>
                    <a:pt x="1375" y="329"/>
                  </a:lnTo>
                  <a:lnTo>
                    <a:pt x="1369" y="330"/>
                  </a:lnTo>
                  <a:lnTo>
                    <a:pt x="1365" y="333"/>
                  </a:lnTo>
                  <a:lnTo>
                    <a:pt x="1364" y="333"/>
                  </a:lnTo>
                  <a:lnTo>
                    <a:pt x="1360" y="333"/>
                  </a:lnTo>
                  <a:lnTo>
                    <a:pt x="1359" y="330"/>
                  </a:lnTo>
                  <a:lnTo>
                    <a:pt x="1364" y="326"/>
                  </a:lnTo>
                  <a:lnTo>
                    <a:pt x="1369" y="323"/>
                  </a:lnTo>
                  <a:lnTo>
                    <a:pt x="1380" y="321"/>
                  </a:lnTo>
                  <a:lnTo>
                    <a:pt x="1391" y="318"/>
                  </a:lnTo>
                  <a:lnTo>
                    <a:pt x="1394" y="315"/>
                  </a:lnTo>
                  <a:lnTo>
                    <a:pt x="1397" y="310"/>
                  </a:lnTo>
                  <a:lnTo>
                    <a:pt x="1400" y="306"/>
                  </a:lnTo>
                  <a:lnTo>
                    <a:pt x="1401" y="299"/>
                  </a:lnTo>
                  <a:lnTo>
                    <a:pt x="1404" y="290"/>
                  </a:lnTo>
                  <a:lnTo>
                    <a:pt x="1405" y="281"/>
                  </a:lnTo>
                  <a:lnTo>
                    <a:pt x="1398" y="265"/>
                  </a:lnTo>
                  <a:lnTo>
                    <a:pt x="1393" y="250"/>
                  </a:lnTo>
                  <a:lnTo>
                    <a:pt x="1387" y="241"/>
                  </a:lnTo>
                  <a:lnTo>
                    <a:pt x="1383" y="234"/>
                  </a:lnTo>
                  <a:lnTo>
                    <a:pt x="1381" y="230"/>
                  </a:lnTo>
                  <a:lnTo>
                    <a:pt x="1379" y="228"/>
                  </a:lnTo>
                  <a:lnTo>
                    <a:pt x="1376" y="225"/>
                  </a:lnTo>
                  <a:lnTo>
                    <a:pt x="1372" y="225"/>
                  </a:lnTo>
                  <a:lnTo>
                    <a:pt x="1371" y="224"/>
                  </a:lnTo>
                  <a:lnTo>
                    <a:pt x="1368" y="225"/>
                  </a:lnTo>
                  <a:lnTo>
                    <a:pt x="1367" y="225"/>
                  </a:lnTo>
                  <a:lnTo>
                    <a:pt x="1365" y="226"/>
                  </a:lnTo>
                  <a:lnTo>
                    <a:pt x="1363" y="230"/>
                  </a:lnTo>
                  <a:lnTo>
                    <a:pt x="1359" y="234"/>
                  </a:lnTo>
                  <a:lnTo>
                    <a:pt x="1356" y="233"/>
                  </a:lnTo>
                  <a:lnTo>
                    <a:pt x="1353" y="231"/>
                  </a:lnTo>
                  <a:lnTo>
                    <a:pt x="1351" y="230"/>
                  </a:lnTo>
                  <a:lnTo>
                    <a:pt x="1349" y="228"/>
                  </a:lnTo>
                  <a:lnTo>
                    <a:pt x="1348" y="225"/>
                  </a:lnTo>
                  <a:lnTo>
                    <a:pt x="1347" y="219"/>
                  </a:lnTo>
                  <a:lnTo>
                    <a:pt x="1337" y="219"/>
                  </a:lnTo>
                  <a:lnTo>
                    <a:pt x="1333" y="219"/>
                  </a:lnTo>
                  <a:lnTo>
                    <a:pt x="1332" y="217"/>
                  </a:lnTo>
                  <a:lnTo>
                    <a:pt x="1332" y="214"/>
                  </a:lnTo>
                  <a:lnTo>
                    <a:pt x="1333" y="212"/>
                  </a:lnTo>
                  <a:lnTo>
                    <a:pt x="1335" y="210"/>
                  </a:lnTo>
                  <a:lnTo>
                    <a:pt x="1336" y="210"/>
                  </a:lnTo>
                  <a:lnTo>
                    <a:pt x="1337" y="210"/>
                  </a:lnTo>
                  <a:lnTo>
                    <a:pt x="1341" y="212"/>
                  </a:lnTo>
                  <a:lnTo>
                    <a:pt x="1344" y="212"/>
                  </a:lnTo>
                  <a:lnTo>
                    <a:pt x="1341" y="202"/>
                  </a:lnTo>
                  <a:lnTo>
                    <a:pt x="1337" y="194"/>
                  </a:lnTo>
                  <a:lnTo>
                    <a:pt x="1341" y="193"/>
                  </a:lnTo>
                  <a:lnTo>
                    <a:pt x="1345" y="194"/>
                  </a:lnTo>
                  <a:lnTo>
                    <a:pt x="1348" y="197"/>
                  </a:lnTo>
                  <a:lnTo>
                    <a:pt x="1352" y="201"/>
                  </a:lnTo>
                  <a:lnTo>
                    <a:pt x="1357" y="209"/>
                  </a:lnTo>
                  <a:lnTo>
                    <a:pt x="1361" y="212"/>
                  </a:lnTo>
                  <a:lnTo>
                    <a:pt x="1368" y="209"/>
                  </a:lnTo>
                  <a:lnTo>
                    <a:pt x="1372" y="208"/>
                  </a:lnTo>
                  <a:lnTo>
                    <a:pt x="1377" y="209"/>
                  </a:lnTo>
                  <a:lnTo>
                    <a:pt x="1383" y="212"/>
                  </a:lnTo>
                  <a:lnTo>
                    <a:pt x="1388" y="210"/>
                  </a:lnTo>
                  <a:lnTo>
                    <a:pt x="1392" y="206"/>
                  </a:lnTo>
                  <a:lnTo>
                    <a:pt x="1393" y="202"/>
                  </a:lnTo>
                  <a:lnTo>
                    <a:pt x="1394" y="198"/>
                  </a:lnTo>
                  <a:lnTo>
                    <a:pt x="1394" y="190"/>
                  </a:lnTo>
                  <a:lnTo>
                    <a:pt x="1394" y="181"/>
                  </a:lnTo>
                  <a:lnTo>
                    <a:pt x="1398" y="176"/>
                  </a:lnTo>
                  <a:lnTo>
                    <a:pt x="1401" y="173"/>
                  </a:lnTo>
                  <a:lnTo>
                    <a:pt x="1403" y="170"/>
                  </a:lnTo>
                  <a:lnTo>
                    <a:pt x="1404" y="168"/>
                  </a:lnTo>
                  <a:lnTo>
                    <a:pt x="1405" y="162"/>
                  </a:lnTo>
                  <a:lnTo>
                    <a:pt x="1408" y="157"/>
                  </a:lnTo>
                  <a:lnTo>
                    <a:pt x="1409" y="154"/>
                  </a:lnTo>
                  <a:lnTo>
                    <a:pt x="1410" y="154"/>
                  </a:lnTo>
                  <a:lnTo>
                    <a:pt x="1413" y="156"/>
                  </a:lnTo>
                  <a:lnTo>
                    <a:pt x="1416" y="157"/>
                  </a:lnTo>
                  <a:lnTo>
                    <a:pt x="1420" y="157"/>
                  </a:lnTo>
                  <a:lnTo>
                    <a:pt x="1424" y="156"/>
                  </a:lnTo>
                  <a:lnTo>
                    <a:pt x="1430" y="162"/>
                  </a:lnTo>
                  <a:lnTo>
                    <a:pt x="1436" y="168"/>
                  </a:lnTo>
                  <a:lnTo>
                    <a:pt x="1438" y="165"/>
                  </a:lnTo>
                  <a:lnTo>
                    <a:pt x="1441" y="161"/>
                  </a:lnTo>
                  <a:lnTo>
                    <a:pt x="1442" y="160"/>
                  </a:lnTo>
                  <a:lnTo>
                    <a:pt x="1445" y="158"/>
                  </a:lnTo>
                  <a:lnTo>
                    <a:pt x="1448" y="158"/>
                  </a:lnTo>
                  <a:lnTo>
                    <a:pt x="1451" y="158"/>
                  </a:lnTo>
                  <a:lnTo>
                    <a:pt x="1452" y="153"/>
                  </a:lnTo>
                  <a:lnTo>
                    <a:pt x="1454" y="148"/>
                  </a:lnTo>
                  <a:lnTo>
                    <a:pt x="1458" y="144"/>
                  </a:lnTo>
                  <a:lnTo>
                    <a:pt x="1464" y="140"/>
                  </a:lnTo>
                  <a:lnTo>
                    <a:pt x="1474" y="133"/>
                  </a:lnTo>
                  <a:lnTo>
                    <a:pt x="1485" y="128"/>
                  </a:lnTo>
                  <a:lnTo>
                    <a:pt x="1482" y="121"/>
                  </a:lnTo>
                  <a:lnTo>
                    <a:pt x="1478" y="113"/>
                  </a:lnTo>
                  <a:lnTo>
                    <a:pt x="1485" y="114"/>
                  </a:lnTo>
                  <a:lnTo>
                    <a:pt x="1493" y="114"/>
                  </a:lnTo>
                  <a:lnTo>
                    <a:pt x="1492" y="106"/>
                  </a:lnTo>
                  <a:lnTo>
                    <a:pt x="1489" y="100"/>
                  </a:lnTo>
                  <a:lnTo>
                    <a:pt x="1496" y="98"/>
                  </a:lnTo>
                  <a:lnTo>
                    <a:pt x="1498" y="96"/>
                  </a:lnTo>
                  <a:lnTo>
                    <a:pt x="1498" y="93"/>
                  </a:lnTo>
                  <a:lnTo>
                    <a:pt x="1496" y="90"/>
                  </a:lnTo>
                  <a:lnTo>
                    <a:pt x="1493" y="90"/>
                  </a:lnTo>
                  <a:lnTo>
                    <a:pt x="1489" y="89"/>
                  </a:lnTo>
                  <a:lnTo>
                    <a:pt x="1485" y="89"/>
                  </a:lnTo>
                  <a:lnTo>
                    <a:pt x="1481" y="90"/>
                  </a:lnTo>
                  <a:lnTo>
                    <a:pt x="1478" y="93"/>
                  </a:lnTo>
                  <a:lnTo>
                    <a:pt x="1474" y="97"/>
                  </a:lnTo>
                  <a:lnTo>
                    <a:pt x="1469" y="97"/>
                  </a:lnTo>
                  <a:lnTo>
                    <a:pt x="1467" y="96"/>
                  </a:lnTo>
                  <a:lnTo>
                    <a:pt x="1467" y="95"/>
                  </a:lnTo>
                  <a:lnTo>
                    <a:pt x="1467" y="93"/>
                  </a:lnTo>
                  <a:lnTo>
                    <a:pt x="1470" y="90"/>
                  </a:lnTo>
                  <a:lnTo>
                    <a:pt x="1476" y="88"/>
                  </a:lnTo>
                  <a:lnTo>
                    <a:pt x="1476" y="86"/>
                  </a:lnTo>
                  <a:lnTo>
                    <a:pt x="1474" y="84"/>
                  </a:lnTo>
                  <a:lnTo>
                    <a:pt x="1474" y="82"/>
                  </a:lnTo>
                  <a:lnTo>
                    <a:pt x="1470" y="82"/>
                  </a:lnTo>
                  <a:lnTo>
                    <a:pt x="1467" y="82"/>
                  </a:lnTo>
                  <a:lnTo>
                    <a:pt x="1461" y="82"/>
                  </a:lnTo>
                  <a:lnTo>
                    <a:pt x="1457" y="79"/>
                  </a:lnTo>
                  <a:lnTo>
                    <a:pt x="1452" y="73"/>
                  </a:lnTo>
                  <a:lnTo>
                    <a:pt x="1449" y="76"/>
                  </a:lnTo>
                  <a:lnTo>
                    <a:pt x="1444" y="80"/>
                  </a:lnTo>
                  <a:lnTo>
                    <a:pt x="1442" y="76"/>
                  </a:lnTo>
                  <a:lnTo>
                    <a:pt x="1441" y="73"/>
                  </a:lnTo>
                  <a:lnTo>
                    <a:pt x="1436" y="73"/>
                  </a:lnTo>
                  <a:lnTo>
                    <a:pt x="1433" y="75"/>
                  </a:lnTo>
                  <a:lnTo>
                    <a:pt x="1428" y="76"/>
                  </a:lnTo>
                  <a:lnTo>
                    <a:pt x="1420" y="75"/>
                  </a:lnTo>
                  <a:lnTo>
                    <a:pt x="1420" y="73"/>
                  </a:lnTo>
                  <a:lnTo>
                    <a:pt x="1420" y="70"/>
                  </a:lnTo>
                  <a:lnTo>
                    <a:pt x="1421" y="69"/>
                  </a:lnTo>
                  <a:lnTo>
                    <a:pt x="1424" y="68"/>
                  </a:lnTo>
                  <a:lnTo>
                    <a:pt x="1428" y="65"/>
                  </a:lnTo>
                  <a:lnTo>
                    <a:pt x="1433" y="63"/>
                  </a:lnTo>
                  <a:lnTo>
                    <a:pt x="1435" y="61"/>
                  </a:lnTo>
                  <a:lnTo>
                    <a:pt x="1435" y="59"/>
                  </a:lnTo>
                  <a:lnTo>
                    <a:pt x="1433" y="57"/>
                  </a:lnTo>
                  <a:lnTo>
                    <a:pt x="1433" y="54"/>
                  </a:lnTo>
                  <a:lnTo>
                    <a:pt x="1433" y="51"/>
                  </a:lnTo>
                  <a:lnTo>
                    <a:pt x="1436" y="49"/>
                  </a:lnTo>
                  <a:lnTo>
                    <a:pt x="1437" y="48"/>
                  </a:lnTo>
                  <a:lnTo>
                    <a:pt x="1436" y="45"/>
                  </a:lnTo>
                  <a:lnTo>
                    <a:pt x="1429" y="45"/>
                  </a:lnTo>
                  <a:lnTo>
                    <a:pt x="1420" y="45"/>
                  </a:lnTo>
                  <a:lnTo>
                    <a:pt x="1426" y="37"/>
                  </a:lnTo>
                  <a:lnTo>
                    <a:pt x="1433" y="31"/>
                  </a:lnTo>
                  <a:lnTo>
                    <a:pt x="1426" y="27"/>
                  </a:lnTo>
                  <a:lnTo>
                    <a:pt x="1419" y="24"/>
                  </a:lnTo>
                  <a:lnTo>
                    <a:pt x="1420" y="15"/>
                  </a:lnTo>
                  <a:lnTo>
                    <a:pt x="1421" y="9"/>
                  </a:lnTo>
                  <a:lnTo>
                    <a:pt x="1423" y="7"/>
                  </a:lnTo>
                  <a:lnTo>
                    <a:pt x="1421" y="4"/>
                  </a:lnTo>
                  <a:lnTo>
                    <a:pt x="1420" y="1"/>
                  </a:lnTo>
                  <a:lnTo>
                    <a:pt x="1417" y="0"/>
                  </a:lnTo>
                  <a:lnTo>
                    <a:pt x="1412" y="5"/>
                  </a:lnTo>
                  <a:lnTo>
                    <a:pt x="1401" y="17"/>
                  </a:lnTo>
                  <a:lnTo>
                    <a:pt x="1397" y="21"/>
                  </a:lnTo>
                  <a:lnTo>
                    <a:pt x="1391" y="23"/>
                  </a:lnTo>
                  <a:lnTo>
                    <a:pt x="1383" y="27"/>
                  </a:lnTo>
                  <a:lnTo>
                    <a:pt x="1375" y="31"/>
                  </a:lnTo>
                  <a:lnTo>
                    <a:pt x="1367" y="35"/>
                  </a:lnTo>
                  <a:lnTo>
                    <a:pt x="1357" y="36"/>
                  </a:lnTo>
                  <a:lnTo>
                    <a:pt x="1353" y="37"/>
                  </a:lnTo>
                  <a:lnTo>
                    <a:pt x="1351" y="40"/>
                  </a:lnTo>
                  <a:lnTo>
                    <a:pt x="1349" y="44"/>
                  </a:lnTo>
                  <a:lnTo>
                    <a:pt x="1348" y="48"/>
                  </a:lnTo>
                  <a:lnTo>
                    <a:pt x="1344" y="53"/>
                  </a:lnTo>
                  <a:lnTo>
                    <a:pt x="1343" y="57"/>
                  </a:lnTo>
                  <a:lnTo>
                    <a:pt x="1348" y="56"/>
                  </a:lnTo>
                  <a:lnTo>
                    <a:pt x="1353" y="54"/>
                  </a:lnTo>
                  <a:lnTo>
                    <a:pt x="1352" y="57"/>
                  </a:lnTo>
                  <a:lnTo>
                    <a:pt x="1349" y="61"/>
                  </a:lnTo>
                  <a:lnTo>
                    <a:pt x="1349" y="68"/>
                  </a:lnTo>
                  <a:lnTo>
                    <a:pt x="1348" y="73"/>
                  </a:lnTo>
                  <a:lnTo>
                    <a:pt x="1343" y="72"/>
                  </a:lnTo>
                  <a:lnTo>
                    <a:pt x="1337" y="70"/>
                  </a:lnTo>
                  <a:lnTo>
                    <a:pt x="1335" y="76"/>
                  </a:lnTo>
                  <a:lnTo>
                    <a:pt x="1333" y="82"/>
                  </a:lnTo>
                  <a:lnTo>
                    <a:pt x="1332" y="89"/>
                  </a:lnTo>
                  <a:lnTo>
                    <a:pt x="1332" y="90"/>
                  </a:lnTo>
                  <a:lnTo>
                    <a:pt x="1332" y="93"/>
                  </a:lnTo>
                  <a:lnTo>
                    <a:pt x="1332" y="96"/>
                  </a:lnTo>
                  <a:lnTo>
                    <a:pt x="1337" y="93"/>
                  </a:lnTo>
                  <a:lnTo>
                    <a:pt x="1345" y="90"/>
                  </a:lnTo>
                  <a:lnTo>
                    <a:pt x="1352" y="93"/>
                  </a:lnTo>
                  <a:lnTo>
                    <a:pt x="1359" y="96"/>
                  </a:lnTo>
                  <a:lnTo>
                    <a:pt x="1363" y="92"/>
                  </a:lnTo>
                  <a:lnTo>
                    <a:pt x="1367" y="90"/>
                  </a:lnTo>
                  <a:lnTo>
                    <a:pt x="1372" y="90"/>
                  </a:lnTo>
                  <a:lnTo>
                    <a:pt x="1375" y="93"/>
                  </a:lnTo>
                  <a:lnTo>
                    <a:pt x="1375" y="95"/>
                  </a:lnTo>
                  <a:lnTo>
                    <a:pt x="1367" y="97"/>
                  </a:lnTo>
                  <a:lnTo>
                    <a:pt x="1367" y="101"/>
                  </a:lnTo>
                  <a:lnTo>
                    <a:pt x="1365" y="109"/>
                  </a:lnTo>
                  <a:lnTo>
                    <a:pt x="1361" y="109"/>
                  </a:lnTo>
                  <a:lnTo>
                    <a:pt x="1357" y="109"/>
                  </a:lnTo>
                  <a:lnTo>
                    <a:pt x="1355" y="109"/>
                  </a:lnTo>
                  <a:lnTo>
                    <a:pt x="1351" y="111"/>
                  </a:lnTo>
                  <a:lnTo>
                    <a:pt x="1349" y="109"/>
                  </a:lnTo>
                  <a:lnTo>
                    <a:pt x="1347" y="105"/>
                  </a:lnTo>
                  <a:lnTo>
                    <a:pt x="1344" y="104"/>
                  </a:lnTo>
                  <a:lnTo>
                    <a:pt x="1339" y="104"/>
                  </a:lnTo>
                  <a:lnTo>
                    <a:pt x="1331" y="105"/>
                  </a:lnTo>
                  <a:lnTo>
                    <a:pt x="1325" y="105"/>
                  </a:lnTo>
                  <a:lnTo>
                    <a:pt x="1319" y="102"/>
                  </a:lnTo>
                  <a:lnTo>
                    <a:pt x="1312" y="96"/>
                  </a:lnTo>
                  <a:lnTo>
                    <a:pt x="1309" y="96"/>
                  </a:lnTo>
                  <a:lnTo>
                    <a:pt x="1308" y="98"/>
                  </a:lnTo>
                  <a:lnTo>
                    <a:pt x="1308" y="102"/>
                  </a:lnTo>
                  <a:lnTo>
                    <a:pt x="1308" y="105"/>
                  </a:lnTo>
                  <a:lnTo>
                    <a:pt x="1301" y="104"/>
                  </a:lnTo>
                  <a:lnTo>
                    <a:pt x="1285" y="101"/>
                  </a:lnTo>
                  <a:lnTo>
                    <a:pt x="1284" y="105"/>
                  </a:lnTo>
                  <a:lnTo>
                    <a:pt x="1284" y="109"/>
                  </a:lnTo>
                  <a:lnTo>
                    <a:pt x="1285" y="112"/>
                  </a:lnTo>
                  <a:lnTo>
                    <a:pt x="1287" y="112"/>
                  </a:lnTo>
                  <a:lnTo>
                    <a:pt x="1290" y="113"/>
                  </a:lnTo>
                  <a:lnTo>
                    <a:pt x="1292" y="112"/>
                  </a:lnTo>
                  <a:lnTo>
                    <a:pt x="1292" y="116"/>
                  </a:lnTo>
                  <a:lnTo>
                    <a:pt x="1292" y="117"/>
                  </a:lnTo>
                  <a:lnTo>
                    <a:pt x="1290" y="120"/>
                  </a:lnTo>
                  <a:lnTo>
                    <a:pt x="1288" y="121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8" y="125"/>
                  </a:lnTo>
                  <a:lnTo>
                    <a:pt x="1263" y="134"/>
                  </a:lnTo>
                  <a:lnTo>
                    <a:pt x="1261" y="128"/>
                  </a:lnTo>
                  <a:lnTo>
                    <a:pt x="1261" y="124"/>
                  </a:lnTo>
                  <a:lnTo>
                    <a:pt x="1253" y="128"/>
                  </a:lnTo>
                  <a:lnTo>
                    <a:pt x="1243" y="136"/>
                  </a:lnTo>
                  <a:lnTo>
                    <a:pt x="1233" y="145"/>
                  </a:lnTo>
                  <a:lnTo>
                    <a:pt x="1226" y="154"/>
                  </a:lnTo>
                  <a:lnTo>
                    <a:pt x="1220" y="156"/>
                  </a:lnTo>
                  <a:lnTo>
                    <a:pt x="1212" y="156"/>
                  </a:lnTo>
                  <a:lnTo>
                    <a:pt x="1207" y="157"/>
                  </a:lnTo>
                  <a:lnTo>
                    <a:pt x="1201" y="158"/>
                  </a:lnTo>
                  <a:lnTo>
                    <a:pt x="1195" y="164"/>
                  </a:lnTo>
                  <a:lnTo>
                    <a:pt x="1187" y="170"/>
                  </a:lnTo>
                  <a:lnTo>
                    <a:pt x="1168" y="181"/>
                  </a:lnTo>
                  <a:lnTo>
                    <a:pt x="1159" y="184"/>
                  </a:lnTo>
                  <a:lnTo>
                    <a:pt x="1160" y="182"/>
                  </a:lnTo>
                  <a:lnTo>
                    <a:pt x="1162" y="180"/>
                  </a:lnTo>
                  <a:lnTo>
                    <a:pt x="1162" y="178"/>
                  </a:lnTo>
                  <a:lnTo>
                    <a:pt x="1160" y="178"/>
                  </a:lnTo>
                  <a:lnTo>
                    <a:pt x="1152" y="182"/>
                  </a:lnTo>
                  <a:lnTo>
                    <a:pt x="1147" y="189"/>
                  </a:lnTo>
                  <a:lnTo>
                    <a:pt x="1143" y="194"/>
                  </a:lnTo>
                  <a:lnTo>
                    <a:pt x="1140" y="201"/>
                  </a:lnTo>
                  <a:lnTo>
                    <a:pt x="1136" y="201"/>
                  </a:lnTo>
                  <a:lnTo>
                    <a:pt x="1134" y="202"/>
                  </a:lnTo>
                  <a:lnTo>
                    <a:pt x="1131" y="203"/>
                  </a:lnTo>
                  <a:lnTo>
                    <a:pt x="1128" y="206"/>
                  </a:lnTo>
                  <a:lnTo>
                    <a:pt x="1123" y="210"/>
                  </a:lnTo>
                  <a:lnTo>
                    <a:pt x="1120" y="215"/>
                  </a:lnTo>
                  <a:lnTo>
                    <a:pt x="1114" y="219"/>
                  </a:lnTo>
                  <a:lnTo>
                    <a:pt x="1108" y="222"/>
                  </a:lnTo>
                  <a:lnTo>
                    <a:pt x="1104" y="225"/>
                  </a:lnTo>
                  <a:lnTo>
                    <a:pt x="1103" y="226"/>
                  </a:lnTo>
                  <a:lnTo>
                    <a:pt x="1102" y="233"/>
                  </a:lnTo>
                  <a:lnTo>
                    <a:pt x="1102" y="241"/>
                  </a:lnTo>
                  <a:lnTo>
                    <a:pt x="1098" y="244"/>
                  </a:lnTo>
                  <a:lnTo>
                    <a:pt x="1094" y="246"/>
                  </a:lnTo>
                  <a:lnTo>
                    <a:pt x="1090" y="249"/>
                  </a:lnTo>
                  <a:lnTo>
                    <a:pt x="1090" y="250"/>
                  </a:lnTo>
                  <a:lnTo>
                    <a:pt x="1090" y="258"/>
                  </a:lnTo>
                  <a:lnTo>
                    <a:pt x="1088" y="262"/>
                  </a:lnTo>
                  <a:lnTo>
                    <a:pt x="1086" y="263"/>
                  </a:lnTo>
                  <a:lnTo>
                    <a:pt x="1083" y="266"/>
                  </a:lnTo>
                  <a:lnTo>
                    <a:pt x="1087" y="271"/>
                  </a:lnTo>
                  <a:lnTo>
                    <a:pt x="1088" y="277"/>
                  </a:lnTo>
                  <a:lnTo>
                    <a:pt x="1084" y="279"/>
                  </a:lnTo>
                  <a:lnTo>
                    <a:pt x="1078" y="281"/>
                  </a:lnTo>
                  <a:lnTo>
                    <a:pt x="1071" y="283"/>
                  </a:lnTo>
                  <a:lnTo>
                    <a:pt x="1067" y="289"/>
                  </a:lnTo>
                  <a:lnTo>
                    <a:pt x="1065" y="294"/>
                  </a:lnTo>
                  <a:lnTo>
                    <a:pt x="1059" y="303"/>
                  </a:lnTo>
                  <a:lnTo>
                    <a:pt x="1054" y="306"/>
                  </a:lnTo>
                  <a:lnTo>
                    <a:pt x="1047" y="307"/>
                  </a:lnTo>
                  <a:lnTo>
                    <a:pt x="1046" y="309"/>
                  </a:lnTo>
                  <a:lnTo>
                    <a:pt x="1043" y="310"/>
                  </a:lnTo>
                  <a:lnTo>
                    <a:pt x="1042" y="311"/>
                  </a:lnTo>
                  <a:lnTo>
                    <a:pt x="1042" y="314"/>
                  </a:lnTo>
                  <a:lnTo>
                    <a:pt x="1042" y="317"/>
                  </a:lnTo>
                  <a:lnTo>
                    <a:pt x="1043" y="318"/>
                  </a:lnTo>
                  <a:lnTo>
                    <a:pt x="1045" y="319"/>
                  </a:lnTo>
                  <a:lnTo>
                    <a:pt x="1047" y="321"/>
                  </a:lnTo>
                  <a:lnTo>
                    <a:pt x="1052" y="322"/>
                  </a:lnTo>
                  <a:lnTo>
                    <a:pt x="1056" y="323"/>
                  </a:lnTo>
                  <a:lnTo>
                    <a:pt x="1059" y="330"/>
                  </a:lnTo>
                  <a:lnTo>
                    <a:pt x="1061" y="337"/>
                  </a:lnTo>
                  <a:lnTo>
                    <a:pt x="1071" y="335"/>
                  </a:lnTo>
                  <a:lnTo>
                    <a:pt x="1082" y="331"/>
                  </a:lnTo>
                  <a:lnTo>
                    <a:pt x="1084" y="333"/>
                  </a:lnTo>
                  <a:lnTo>
                    <a:pt x="1086" y="334"/>
                  </a:lnTo>
                  <a:lnTo>
                    <a:pt x="1088" y="334"/>
                  </a:lnTo>
                  <a:lnTo>
                    <a:pt x="1095" y="334"/>
                  </a:lnTo>
                  <a:lnTo>
                    <a:pt x="1098" y="337"/>
                  </a:lnTo>
                  <a:lnTo>
                    <a:pt x="1103" y="342"/>
                  </a:lnTo>
                  <a:lnTo>
                    <a:pt x="1106" y="345"/>
                  </a:lnTo>
                  <a:lnTo>
                    <a:pt x="1108" y="347"/>
                  </a:lnTo>
                  <a:lnTo>
                    <a:pt x="1111" y="348"/>
                  </a:lnTo>
                  <a:lnTo>
                    <a:pt x="1115" y="348"/>
                  </a:lnTo>
                  <a:lnTo>
                    <a:pt x="1115" y="351"/>
                  </a:lnTo>
                  <a:lnTo>
                    <a:pt x="1115" y="353"/>
                  </a:lnTo>
                  <a:lnTo>
                    <a:pt x="1115" y="354"/>
                  </a:lnTo>
                  <a:lnTo>
                    <a:pt x="1114" y="355"/>
                  </a:lnTo>
                  <a:lnTo>
                    <a:pt x="1110" y="357"/>
                  </a:lnTo>
                  <a:lnTo>
                    <a:pt x="1106" y="359"/>
                  </a:lnTo>
                  <a:lnTo>
                    <a:pt x="1102" y="364"/>
                  </a:lnTo>
                  <a:lnTo>
                    <a:pt x="1097" y="371"/>
                  </a:lnTo>
                  <a:lnTo>
                    <a:pt x="1094" y="370"/>
                  </a:lnTo>
                  <a:lnTo>
                    <a:pt x="1090" y="366"/>
                  </a:lnTo>
                  <a:lnTo>
                    <a:pt x="1088" y="364"/>
                  </a:lnTo>
                  <a:lnTo>
                    <a:pt x="1088" y="363"/>
                  </a:lnTo>
                  <a:lnTo>
                    <a:pt x="1087" y="363"/>
                  </a:lnTo>
                  <a:lnTo>
                    <a:pt x="1084" y="363"/>
                  </a:lnTo>
                  <a:lnTo>
                    <a:pt x="1077" y="369"/>
                  </a:lnTo>
                  <a:lnTo>
                    <a:pt x="1068" y="371"/>
                  </a:lnTo>
                  <a:lnTo>
                    <a:pt x="1065" y="377"/>
                  </a:lnTo>
                  <a:lnTo>
                    <a:pt x="1061" y="379"/>
                  </a:lnTo>
                  <a:lnTo>
                    <a:pt x="1055" y="377"/>
                  </a:lnTo>
                  <a:lnTo>
                    <a:pt x="1054" y="371"/>
                  </a:lnTo>
                  <a:lnTo>
                    <a:pt x="1049" y="373"/>
                  </a:lnTo>
                  <a:lnTo>
                    <a:pt x="1042" y="374"/>
                  </a:lnTo>
                  <a:lnTo>
                    <a:pt x="1038" y="373"/>
                  </a:lnTo>
                  <a:lnTo>
                    <a:pt x="1034" y="371"/>
                  </a:lnTo>
                  <a:lnTo>
                    <a:pt x="1033" y="380"/>
                  </a:lnTo>
                  <a:lnTo>
                    <a:pt x="1031" y="390"/>
                  </a:lnTo>
                  <a:lnTo>
                    <a:pt x="1030" y="398"/>
                  </a:lnTo>
                  <a:lnTo>
                    <a:pt x="1023" y="406"/>
                  </a:lnTo>
                  <a:lnTo>
                    <a:pt x="1018" y="415"/>
                  </a:lnTo>
                  <a:lnTo>
                    <a:pt x="1011" y="422"/>
                  </a:lnTo>
                  <a:lnTo>
                    <a:pt x="1007" y="426"/>
                  </a:lnTo>
                  <a:lnTo>
                    <a:pt x="1002" y="427"/>
                  </a:lnTo>
                  <a:lnTo>
                    <a:pt x="997" y="427"/>
                  </a:lnTo>
                  <a:lnTo>
                    <a:pt x="994" y="426"/>
                  </a:lnTo>
                  <a:lnTo>
                    <a:pt x="990" y="428"/>
                  </a:lnTo>
                  <a:lnTo>
                    <a:pt x="989" y="434"/>
                  </a:lnTo>
                  <a:lnTo>
                    <a:pt x="987" y="439"/>
                  </a:lnTo>
                  <a:lnTo>
                    <a:pt x="986" y="446"/>
                  </a:lnTo>
                  <a:lnTo>
                    <a:pt x="981" y="454"/>
                  </a:lnTo>
                  <a:lnTo>
                    <a:pt x="977" y="459"/>
                  </a:lnTo>
                  <a:lnTo>
                    <a:pt x="974" y="463"/>
                  </a:lnTo>
                  <a:lnTo>
                    <a:pt x="974" y="467"/>
                  </a:lnTo>
                  <a:lnTo>
                    <a:pt x="975" y="475"/>
                  </a:lnTo>
                  <a:lnTo>
                    <a:pt x="981" y="490"/>
                  </a:lnTo>
                  <a:lnTo>
                    <a:pt x="974" y="487"/>
                  </a:lnTo>
                  <a:lnTo>
                    <a:pt x="967" y="484"/>
                  </a:lnTo>
                  <a:lnTo>
                    <a:pt x="966" y="491"/>
                  </a:lnTo>
                  <a:lnTo>
                    <a:pt x="967" y="495"/>
                  </a:lnTo>
                  <a:lnTo>
                    <a:pt x="961" y="495"/>
                  </a:lnTo>
                  <a:lnTo>
                    <a:pt x="954" y="495"/>
                  </a:lnTo>
                  <a:lnTo>
                    <a:pt x="950" y="495"/>
                  </a:lnTo>
                  <a:lnTo>
                    <a:pt x="942" y="500"/>
                  </a:lnTo>
                  <a:lnTo>
                    <a:pt x="937" y="500"/>
                  </a:lnTo>
                  <a:lnTo>
                    <a:pt x="932" y="499"/>
                  </a:lnTo>
                  <a:lnTo>
                    <a:pt x="930" y="497"/>
                  </a:lnTo>
                  <a:lnTo>
                    <a:pt x="927" y="495"/>
                  </a:lnTo>
                  <a:lnTo>
                    <a:pt x="923" y="494"/>
                  </a:lnTo>
                  <a:lnTo>
                    <a:pt x="922" y="491"/>
                  </a:lnTo>
                  <a:lnTo>
                    <a:pt x="921" y="483"/>
                  </a:lnTo>
                  <a:lnTo>
                    <a:pt x="917" y="478"/>
                  </a:lnTo>
                  <a:lnTo>
                    <a:pt x="911" y="475"/>
                  </a:lnTo>
                  <a:lnTo>
                    <a:pt x="906" y="472"/>
                  </a:lnTo>
                  <a:lnTo>
                    <a:pt x="895" y="472"/>
                  </a:lnTo>
                  <a:lnTo>
                    <a:pt x="886" y="472"/>
                  </a:lnTo>
                  <a:lnTo>
                    <a:pt x="874" y="476"/>
                  </a:lnTo>
                  <a:lnTo>
                    <a:pt x="862" y="479"/>
                  </a:lnTo>
                  <a:lnTo>
                    <a:pt x="854" y="480"/>
                  </a:lnTo>
                  <a:lnTo>
                    <a:pt x="852" y="484"/>
                  </a:lnTo>
                  <a:lnTo>
                    <a:pt x="848" y="488"/>
                  </a:lnTo>
                  <a:lnTo>
                    <a:pt x="848" y="494"/>
                  </a:lnTo>
                  <a:lnTo>
                    <a:pt x="842" y="496"/>
                  </a:lnTo>
                  <a:lnTo>
                    <a:pt x="833" y="503"/>
                  </a:lnTo>
                  <a:lnTo>
                    <a:pt x="829" y="508"/>
                  </a:lnTo>
                  <a:lnTo>
                    <a:pt x="822" y="516"/>
                  </a:lnTo>
                  <a:lnTo>
                    <a:pt x="818" y="528"/>
                  </a:lnTo>
                  <a:lnTo>
                    <a:pt x="813" y="544"/>
                  </a:lnTo>
                  <a:lnTo>
                    <a:pt x="809" y="547"/>
                  </a:lnTo>
                  <a:lnTo>
                    <a:pt x="805" y="551"/>
                  </a:lnTo>
                  <a:lnTo>
                    <a:pt x="801" y="555"/>
                  </a:lnTo>
                  <a:lnTo>
                    <a:pt x="798" y="560"/>
                  </a:lnTo>
                  <a:lnTo>
                    <a:pt x="796" y="563"/>
                  </a:lnTo>
                  <a:lnTo>
                    <a:pt x="793" y="567"/>
                  </a:lnTo>
                  <a:lnTo>
                    <a:pt x="788" y="569"/>
                  </a:lnTo>
                  <a:lnTo>
                    <a:pt x="782" y="569"/>
                  </a:lnTo>
                  <a:lnTo>
                    <a:pt x="784" y="565"/>
                  </a:lnTo>
                  <a:lnTo>
                    <a:pt x="785" y="563"/>
                  </a:lnTo>
                  <a:lnTo>
                    <a:pt x="776" y="561"/>
                  </a:lnTo>
                  <a:lnTo>
                    <a:pt x="770" y="559"/>
                  </a:lnTo>
                  <a:lnTo>
                    <a:pt x="766" y="560"/>
                  </a:lnTo>
                  <a:lnTo>
                    <a:pt x="764" y="561"/>
                  </a:lnTo>
                  <a:lnTo>
                    <a:pt x="761" y="559"/>
                  </a:lnTo>
                  <a:lnTo>
                    <a:pt x="757" y="559"/>
                  </a:lnTo>
                  <a:lnTo>
                    <a:pt x="755" y="559"/>
                  </a:lnTo>
                  <a:lnTo>
                    <a:pt x="753" y="560"/>
                  </a:lnTo>
                  <a:lnTo>
                    <a:pt x="749" y="561"/>
                  </a:lnTo>
                  <a:lnTo>
                    <a:pt x="745" y="569"/>
                  </a:lnTo>
                  <a:lnTo>
                    <a:pt x="742" y="564"/>
                  </a:lnTo>
                  <a:lnTo>
                    <a:pt x="740" y="563"/>
                  </a:lnTo>
                  <a:lnTo>
                    <a:pt x="739" y="564"/>
                  </a:lnTo>
                  <a:lnTo>
                    <a:pt x="734" y="567"/>
                  </a:lnTo>
                  <a:lnTo>
                    <a:pt x="721" y="571"/>
                  </a:lnTo>
                  <a:lnTo>
                    <a:pt x="712" y="572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8" y="571"/>
                  </a:lnTo>
                  <a:lnTo>
                    <a:pt x="709" y="565"/>
                  </a:lnTo>
                  <a:lnTo>
                    <a:pt x="712" y="563"/>
                  </a:lnTo>
                  <a:lnTo>
                    <a:pt x="716" y="561"/>
                  </a:lnTo>
                  <a:lnTo>
                    <a:pt x="720" y="561"/>
                  </a:lnTo>
                  <a:lnTo>
                    <a:pt x="720" y="560"/>
                  </a:lnTo>
                  <a:lnTo>
                    <a:pt x="721" y="559"/>
                  </a:lnTo>
                  <a:lnTo>
                    <a:pt x="721" y="556"/>
                  </a:lnTo>
                  <a:lnTo>
                    <a:pt x="723" y="553"/>
                  </a:lnTo>
                  <a:lnTo>
                    <a:pt x="720" y="548"/>
                  </a:lnTo>
                  <a:lnTo>
                    <a:pt x="714" y="547"/>
                  </a:lnTo>
                  <a:lnTo>
                    <a:pt x="708" y="547"/>
                  </a:lnTo>
                  <a:lnTo>
                    <a:pt x="701" y="548"/>
                  </a:lnTo>
                  <a:lnTo>
                    <a:pt x="688" y="552"/>
                  </a:lnTo>
                  <a:lnTo>
                    <a:pt x="676" y="557"/>
                  </a:lnTo>
                  <a:lnTo>
                    <a:pt x="671" y="560"/>
                  </a:lnTo>
                  <a:lnTo>
                    <a:pt x="666" y="561"/>
                  </a:lnTo>
                  <a:lnTo>
                    <a:pt x="665" y="565"/>
                  </a:lnTo>
                  <a:lnTo>
                    <a:pt x="665" y="571"/>
                  </a:lnTo>
                  <a:lnTo>
                    <a:pt x="666" y="583"/>
                  </a:lnTo>
                  <a:lnTo>
                    <a:pt x="669" y="596"/>
                  </a:lnTo>
                  <a:lnTo>
                    <a:pt x="669" y="607"/>
                  </a:lnTo>
                  <a:lnTo>
                    <a:pt x="668" y="612"/>
                  </a:lnTo>
                  <a:lnTo>
                    <a:pt x="665" y="615"/>
                  </a:lnTo>
                  <a:lnTo>
                    <a:pt x="664" y="617"/>
                  </a:lnTo>
                  <a:lnTo>
                    <a:pt x="663" y="621"/>
                  </a:lnTo>
                  <a:lnTo>
                    <a:pt x="661" y="624"/>
                  </a:lnTo>
                  <a:lnTo>
                    <a:pt x="657" y="625"/>
                  </a:lnTo>
                  <a:lnTo>
                    <a:pt x="655" y="625"/>
                  </a:lnTo>
                  <a:lnTo>
                    <a:pt x="652" y="617"/>
                  </a:lnTo>
                  <a:lnTo>
                    <a:pt x="648" y="613"/>
                  </a:lnTo>
                  <a:lnTo>
                    <a:pt x="653" y="607"/>
                  </a:lnTo>
                  <a:lnTo>
                    <a:pt x="655" y="604"/>
                  </a:lnTo>
                  <a:lnTo>
                    <a:pt x="655" y="600"/>
                  </a:lnTo>
                  <a:lnTo>
                    <a:pt x="651" y="596"/>
                  </a:lnTo>
                  <a:lnTo>
                    <a:pt x="653" y="595"/>
                  </a:lnTo>
                  <a:lnTo>
                    <a:pt x="653" y="593"/>
                  </a:lnTo>
                  <a:lnTo>
                    <a:pt x="655" y="593"/>
                  </a:lnTo>
                  <a:lnTo>
                    <a:pt x="656" y="595"/>
                  </a:lnTo>
                  <a:lnTo>
                    <a:pt x="657" y="597"/>
                  </a:lnTo>
                  <a:lnTo>
                    <a:pt x="661" y="599"/>
                  </a:lnTo>
                  <a:lnTo>
                    <a:pt x="661" y="591"/>
                  </a:lnTo>
                  <a:lnTo>
                    <a:pt x="661" y="581"/>
                  </a:lnTo>
                  <a:lnTo>
                    <a:pt x="660" y="581"/>
                  </a:lnTo>
                  <a:lnTo>
                    <a:pt x="656" y="581"/>
                  </a:lnTo>
                  <a:lnTo>
                    <a:pt x="653" y="583"/>
                  </a:lnTo>
                  <a:lnTo>
                    <a:pt x="652" y="585"/>
                  </a:lnTo>
                  <a:lnTo>
                    <a:pt x="645" y="591"/>
                  </a:lnTo>
                  <a:lnTo>
                    <a:pt x="643" y="595"/>
                  </a:lnTo>
                  <a:lnTo>
                    <a:pt x="640" y="600"/>
                  </a:lnTo>
                  <a:lnTo>
                    <a:pt x="636" y="605"/>
                  </a:lnTo>
                  <a:lnTo>
                    <a:pt x="633" y="607"/>
                  </a:lnTo>
                  <a:lnTo>
                    <a:pt x="632" y="607"/>
                  </a:lnTo>
                  <a:lnTo>
                    <a:pt x="629" y="607"/>
                  </a:lnTo>
                  <a:lnTo>
                    <a:pt x="627" y="604"/>
                  </a:lnTo>
                  <a:lnTo>
                    <a:pt x="628" y="599"/>
                  </a:lnTo>
                  <a:lnTo>
                    <a:pt x="629" y="593"/>
                  </a:lnTo>
                  <a:lnTo>
                    <a:pt x="644" y="583"/>
                  </a:lnTo>
                  <a:lnTo>
                    <a:pt x="653" y="573"/>
                  </a:lnTo>
                  <a:lnTo>
                    <a:pt x="653" y="572"/>
                  </a:lnTo>
                  <a:lnTo>
                    <a:pt x="651" y="573"/>
                  </a:lnTo>
                  <a:lnTo>
                    <a:pt x="647" y="573"/>
                  </a:lnTo>
                  <a:lnTo>
                    <a:pt x="643" y="576"/>
                  </a:lnTo>
                  <a:lnTo>
                    <a:pt x="631" y="581"/>
                  </a:lnTo>
                  <a:lnTo>
                    <a:pt x="615" y="587"/>
                  </a:lnTo>
                  <a:lnTo>
                    <a:pt x="599" y="595"/>
                  </a:lnTo>
                  <a:lnTo>
                    <a:pt x="580" y="607"/>
                  </a:lnTo>
                  <a:lnTo>
                    <a:pt x="563" y="608"/>
                  </a:lnTo>
                  <a:lnTo>
                    <a:pt x="552" y="611"/>
                  </a:lnTo>
                  <a:lnTo>
                    <a:pt x="562" y="617"/>
                  </a:lnTo>
                  <a:lnTo>
                    <a:pt x="567" y="627"/>
                  </a:lnTo>
                  <a:lnTo>
                    <a:pt x="564" y="631"/>
                  </a:lnTo>
                  <a:lnTo>
                    <a:pt x="562" y="633"/>
                  </a:lnTo>
                  <a:lnTo>
                    <a:pt x="555" y="637"/>
                  </a:lnTo>
                  <a:lnTo>
                    <a:pt x="552" y="640"/>
                  </a:lnTo>
                  <a:lnTo>
                    <a:pt x="552" y="645"/>
                  </a:lnTo>
                  <a:lnTo>
                    <a:pt x="552" y="651"/>
                  </a:lnTo>
                  <a:lnTo>
                    <a:pt x="551" y="653"/>
                  </a:lnTo>
                  <a:lnTo>
                    <a:pt x="549" y="657"/>
                  </a:lnTo>
                  <a:lnTo>
                    <a:pt x="549" y="661"/>
                  </a:lnTo>
                  <a:lnTo>
                    <a:pt x="552" y="663"/>
                  </a:lnTo>
                  <a:lnTo>
                    <a:pt x="560" y="657"/>
                  </a:lnTo>
                  <a:lnTo>
                    <a:pt x="568" y="652"/>
                  </a:lnTo>
                  <a:lnTo>
                    <a:pt x="568" y="663"/>
                  </a:lnTo>
                  <a:lnTo>
                    <a:pt x="567" y="672"/>
                  </a:lnTo>
                  <a:lnTo>
                    <a:pt x="574" y="677"/>
                  </a:lnTo>
                  <a:lnTo>
                    <a:pt x="580" y="684"/>
                  </a:lnTo>
                  <a:lnTo>
                    <a:pt x="583" y="688"/>
                  </a:lnTo>
                  <a:lnTo>
                    <a:pt x="584" y="692"/>
                  </a:lnTo>
                  <a:lnTo>
                    <a:pt x="584" y="696"/>
                  </a:lnTo>
                  <a:lnTo>
                    <a:pt x="583" y="697"/>
                  </a:lnTo>
                  <a:lnTo>
                    <a:pt x="580" y="699"/>
                  </a:lnTo>
                  <a:lnTo>
                    <a:pt x="579" y="699"/>
                  </a:lnTo>
                  <a:lnTo>
                    <a:pt x="577" y="697"/>
                  </a:lnTo>
                  <a:lnTo>
                    <a:pt x="576" y="697"/>
                  </a:lnTo>
                  <a:lnTo>
                    <a:pt x="575" y="696"/>
                  </a:lnTo>
                  <a:lnTo>
                    <a:pt x="572" y="694"/>
                  </a:lnTo>
                  <a:lnTo>
                    <a:pt x="562" y="696"/>
                  </a:lnTo>
                  <a:lnTo>
                    <a:pt x="558" y="697"/>
                  </a:lnTo>
                  <a:lnTo>
                    <a:pt x="556" y="700"/>
                  </a:lnTo>
                  <a:lnTo>
                    <a:pt x="558" y="712"/>
                  </a:lnTo>
                  <a:lnTo>
                    <a:pt x="562" y="716"/>
                  </a:lnTo>
                  <a:lnTo>
                    <a:pt x="562" y="718"/>
                  </a:lnTo>
                  <a:lnTo>
                    <a:pt x="563" y="718"/>
                  </a:lnTo>
                  <a:lnTo>
                    <a:pt x="565" y="717"/>
                  </a:lnTo>
                  <a:lnTo>
                    <a:pt x="568" y="715"/>
                  </a:lnTo>
                  <a:lnTo>
                    <a:pt x="571" y="715"/>
                  </a:lnTo>
                  <a:lnTo>
                    <a:pt x="571" y="718"/>
                  </a:lnTo>
                  <a:lnTo>
                    <a:pt x="569" y="722"/>
                  </a:lnTo>
                  <a:lnTo>
                    <a:pt x="565" y="725"/>
                  </a:lnTo>
                  <a:lnTo>
                    <a:pt x="562" y="728"/>
                  </a:lnTo>
                  <a:lnTo>
                    <a:pt x="549" y="724"/>
                  </a:lnTo>
                  <a:lnTo>
                    <a:pt x="536" y="722"/>
                  </a:lnTo>
                  <a:lnTo>
                    <a:pt x="532" y="720"/>
                  </a:lnTo>
                  <a:lnTo>
                    <a:pt x="530" y="718"/>
                  </a:lnTo>
                  <a:lnTo>
                    <a:pt x="527" y="717"/>
                  </a:lnTo>
                  <a:lnTo>
                    <a:pt x="523" y="717"/>
                  </a:lnTo>
                  <a:lnTo>
                    <a:pt x="519" y="718"/>
                  </a:lnTo>
                  <a:lnTo>
                    <a:pt x="516" y="720"/>
                  </a:lnTo>
                  <a:lnTo>
                    <a:pt x="512" y="724"/>
                  </a:lnTo>
                  <a:lnTo>
                    <a:pt x="508" y="728"/>
                  </a:lnTo>
                  <a:lnTo>
                    <a:pt x="505" y="738"/>
                  </a:lnTo>
                  <a:lnTo>
                    <a:pt x="505" y="746"/>
                  </a:lnTo>
                  <a:lnTo>
                    <a:pt x="499" y="749"/>
                  </a:lnTo>
                  <a:lnTo>
                    <a:pt x="494" y="750"/>
                  </a:lnTo>
                  <a:lnTo>
                    <a:pt x="486" y="750"/>
                  </a:lnTo>
                  <a:lnTo>
                    <a:pt x="479" y="750"/>
                  </a:lnTo>
                  <a:lnTo>
                    <a:pt x="467" y="741"/>
                  </a:lnTo>
                  <a:lnTo>
                    <a:pt x="460" y="736"/>
                  </a:lnTo>
                  <a:lnTo>
                    <a:pt x="458" y="737"/>
                  </a:lnTo>
                  <a:lnTo>
                    <a:pt x="456" y="738"/>
                  </a:lnTo>
                  <a:lnTo>
                    <a:pt x="455" y="740"/>
                  </a:lnTo>
                  <a:lnTo>
                    <a:pt x="455" y="742"/>
                  </a:lnTo>
                  <a:lnTo>
                    <a:pt x="456" y="749"/>
                  </a:lnTo>
                  <a:lnTo>
                    <a:pt x="458" y="756"/>
                  </a:lnTo>
                  <a:lnTo>
                    <a:pt x="463" y="766"/>
                  </a:lnTo>
                  <a:lnTo>
                    <a:pt x="464" y="777"/>
                  </a:lnTo>
                  <a:lnTo>
                    <a:pt x="466" y="794"/>
                  </a:lnTo>
                  <a:lnTo>
                    <a:pt x="468" y="813"/>
                  </a:lnTo>
                  <a:lnTo>
                    <a:pt x="460" y="807"/>
                  </a:lnTo>
                  <a:lnTo>
                    <a:pt x="452" y="804"/>
                  </a:lnTo>
                  <a:lnTo>
                    <a:pt x="452" y="807"/>
                  </a:lnTo>
                  <a:lnTo>
                    <a:pt x="450" y="810"/>
                  </a:lnTo>
                  <a:lnTo>
                    <a:pt x="436" y="804"/>
                  </a:lnTo>
                  <a:lnTo>
                    <a:pt x="422" y="797"/>
                  </a:lnTo>
                  <a:lnTo>
                    <a:pt x="418" y="794"/>
                  </a:lnTo>
                  <a:lnTo>
                    <a:pt x="413" y="790"/>
                  </a:lnTo>
                  <a:lnTo>
                    <a:pt x="408" y="789"/>
                  </a:lnTo>
                  <a:lnTo>
                    <a:pt x="407" y="784"/>
                  </a:lnTo>
                  <a:lnTo>
                    <a:pt x="407" y="777"/>
                  </a:lnTo>
                  <a:lnTo>
                    <a:pt x="408" y="766"/>
                  </a:lnTo>
                  <a:lnTo>
                    <a:pt x="404" y="764"/>
                  </a:lnTo>
                  <a:lnTo>
                    <a:pt x="398" y="762"/>
                  </a:lnTo>
                  <a:lnTo>
                    <a:pt x="394" y="761"/>
                  </a:lnTo>
                  <a:lnTo>
                    <a:pt x="390" y="762"/>
                  </a:lnTo>
                  <a:lnTo>
                    <a:pt x="391" y="764"/>
                  </a:lnTo>
                  <a:lnTo>
                    <a:pt x="394" y="765"/>
                  </a:lnTo>
                  <a:lnTo>
                    <a:pt x="395" y="766"/>
                  </a:lnTo>
                  <a:lnTo>
                    <a:pt x="395" y="770"/>
                  </a:lnTo>
                  <a:lnTo>
                    <a:pt x="395" y="772"/>
                  </a:lnTo>
                  <a:lnTo>
                    <a:pt x="394" y="773"/>
                  </a:lnTo>
                  <a:lnTo>
                    <a:pt x="388" y="772"/>
                  </a:lnTo>
                  <a:lnTo>
                    <a:pt x="386" y="772"/>
                  </a:lnTo>
                  <a:lnTo>
                    <a:pt x="384" y="769"/>
                  </a:lnTo>
                  <a:lnTo>
                    <a:pt x="382" y="765"/>
                  </a:lnTo>
                  <a:lnTo>
                    <a:pt x="381" y="761"/>
                  </a:lnTo>
                  <a:lnTo>
                    <a:pt x="381" y="757"/>
                  </a:lnTo>
                  <a:lnTo>
                    <a:pt x="386" y="756"/>
                  </a:lnTo>
                  <a:lnTo>
                    <a:pt x="391" y="754"/>
                  </a:lnTo>
                  <a:lnTo>
                    <a:pt x="394" y="753"/>
                  </a:lnTo>
                  <a:lnTo>
                    <a:pt x="395" y="752"/>
                  </a:lnTo>
                  <a:lnTo>
                    <a:pt x="397" y="749"/>
                  </a:lnTo>
                  <a:lnTo>
                    <a:pt x="397" y="745"/>
                  </a:lnTo>
                  <a:lnTo>
                    <a:pt x="391" y="738"/>
                  </a:lnTo>
                  <a:lnTo>
                    <a:pt x="387" y="737"/>
                  </a:lnTo>
                  <a:lnTo>
                    <a:pt x="383" y="736"/>
                  </a:lnTo>
                  <a:lnTo>
                    <a:pt x="378" y="737"/>
                  </a:lnTo>
                  <a:lnTo>
                    <a:pt x="376" y="733"/>
                  </a:lnTo>
                  <a:lnTo>
                    <a:pt x="376" y="732"/>
                  </a:lnTo>
                  <a:lnTo>
                    <a:pt x="376" y="730"/>
                  </a:lnTo>
                  <a:lnTo>
                    <a:pt x="378" y="730"/>
                  </a:lnTo>
                  <a:lnTo>
                    <a:pt x="382" y="729"/>
                  </a:lnTo>
                  <a:lnTo>
                    <a:pt x="383" y="725"/>
                  </a:lnTo>
                  <a:lnTo>
                    <a:pt x="378" y="716"/>
                  </a:lnTo>
                  <a:lnTo>
                    <a:pt x="372" y="708"/>
                  </a:lnTo>
                  <a:lnTo>
                    <a:pt x="366" y="704"/>
                  </a:lnTo>
                  <a:lnTo>
                    <a:pt x="356" y="697"/>
                  </a:lnTo>
                  <a:lnTo>
                    <a:pt x="351" y="693"/>
                  </a:lnTo>
                  <a:lnTo>
                    <a:pt x="344" y="689"/>
                  </a:lnTo>
                  <a:lnTo>
                    <a:pt x="342" y="688"/>
                  </a:lnTo>
                  <a:lnTo>
                    <a:pt x="338" y="686"/>
                  </a:lnTo>
                  <a:lnTo>
                    <a:pt x="335" y="686"/>
                  </a:lnTo>
                  <a:lnTo>
                    <a:pt x="333" y="688"/>
                  </a:lnTo>
                  <a:lnTo>
                    <a:pt x="329" y="696"/>
                  </a:lnTo>
                  <a:lnTo>
                    <a:pt x="326" y="704"/>
                  </a:lnTo>
                  <a:lnTo>
                    <a:pt x="322" y="704"/>
                  </a:lnTo>
                  <a:lnTo>
                    <a:pt x="319" y="704"/>
                  </a:lnTo>
                  <a:lnTo>
                    <a:pt x="317" y="704"/>
                  </a:lnTo>
                  <a:lnTo>
                    <a:pt x="314" y="705"/>
                  </a:lnTo>
                  <a:lnTo>
                    <a:pt x="310" y="704"/>
                  </a:lnTo>
                  <a:lnTo>
                    <a:pt x="306" y="705"/>
                  </a:lnTo>
                  <a:lnTo>
                    <a:pt x="303" y="705"/>
                  </a:lnTo>
                  <a:lnTo>
                    <a:pt x="301" y="705"/>
                  </a:lnTo>
                  <a:lnTo>
                    <a:pt x="294" y="700"/>
                  </a:lnTo>
                  <a:lnTo>
                    <a:pt x="287" y="697"/>
                  </a:lnTo>
                  <a:lnTo>
                    <a:pt x="285" y="697"/>
                  </a:lnTo>
                  <a:lnTo>
                    <a:pt x="283" y="699"/>
                  </a:lnTo>
                  <a:lnTo>
                    <a:pt x="281" y="702"/>
                  </a:lnTo>
                  <a:lnTo>
                    <a:pt x="278" y="705"/>
                  </a:lnTo>
                  <a:lnTo>
                    <a:pt x="273" y="706"/>
                  </a:lnTo>
                  <a:lnTo>
                    <a:pt x="270" y="709"/>
                  </a:lnTo>
                  <a:lnTo>
                    <a:pt x="269" y="710"/>
                  </a:lnTo>
                  <a:lnTo>
                    <a:pt x="269" y="713"/>
                  </a:lnTo>
                  <a:lnTo>
                    <a:pt x="270" y="717"/>
                  </a:lnTo>
                  <a:lnTo>
                    <a:pt x="275" y="722"/>
                  </a:lnTo>
                  <a:lnTo>
                    <a:pt x="274" y="726"/>
                  </a:lnTo>
                  <a:lnTo>
                    <a:pt x="275" y="730"/>
                  </a:lnTo>
                  <a:lnTo>
                    <a:pt x="278" y="732"/>
                  </a:lnTo>
                  <a:lnTo>
                    <a:pt x="281" y="736"/>
                  </a:lnTo>
                  <a:lnTo>
                    <a:pt x="283" y="738"/>
                  </a:lnTo>
                  <a:lnTo>
                    <a:pt x="283" y="745"/>
                  </a:lnTo>
                  <a:lnTo>
                    <a:pt x="275" y="749"/>
                  </a:lnTo>
                  <a:lnTo>
                    <a:pt x="259" y="756"/>
                  </a:lnTo>
                  <a:lnTo>
                    <a:pt x="247" y="762"/>
                  </a:lnTo>
                  <a:lnTo>
                    <a:pt x="238" y="765"/>
                  </a:lnTo>
                  <a:lnTo>
                    <a:pt x="234" y="764"/>
                  </a:lnTo>
                  <a:lnTo>
                    <a:pt x="226" y="764"/>
                  </a:lnTo>
                  <a:lnTo>
                    <a:pt x="217" y="762"/>
                  </a:lnTo>
                  <a:lnTo>
                    <a:pt x="207" y="762"/>
                  </a:lnTo>
                  <a:lnTo>
                    <a:pt x="202" y="761"/>
                  </a:lnTo>
                  <a:lnTo>
                    <a:pt x="197" y="760"/>
                  </a:lnTo>
                  <a:lnTo>
                    <a:pt x="194" y="757"/>
                  </a:lnTo>
                  <a:lnTo>
                    <a:pt x="193" y="756"/>
                  </a:lnTo>
                  <a:lnTo>
                    <a:pt x="193" y="753"/>
                  </a:lnTo>
                  <a:lnTo>
                    <a:pt x="194" y="750"/>
                  </a:lnTo>
                  <a:lnTo>
                    <a:pt x="195" y="749"/>
                  </a:lnTo>
                  <a:lnTo>
                    <a:pt x="198" y="746"/>
                  </a:lnTo>
                  <a:lnTo>
                    <a:pt x="197" y="742"/>
                  </a:lnTo>
                  <a:lnTo>
                    <a:pt x="194" y="740"/>
                  </a:lnTo>
                  <a:lnTo>
                    <a:pt x="190" y="738"/>
                  </a:lnTo>
                  <a:lnTo>
                    <a:pt x="185" y="738"/>
                  </a:lnTo>
                  <a:lnTo>
                    <a:pt x="174" y="740"/>
                  </a:lnTo>
                  <a:lnTo>
                    <a:pt x="165" y="744"/>
                  </a:lnTo>
                  <a:lnTo>
                    <a:pt x="154" y="742"/>
                  </a:lnTo>
                  <a:lnTo>
                    <a:pt x="146" y="742"/>
                  </a:lnTo>
                  <a:lnTo>
                    <a:pt x="141" y="744"/>
                  </a:lnTo>
                  <a:lnTo>
                    <a:pt x="136" y="746"/>
                  </a:lnTo>
                  <a:lnTo>
                    <a:pt x="130" y="754"/>
                  </a:lnTo>
                  <a:lnTo>
                    <a:pt x="122" y="760"/>
                  </a:lnTo>
                  <a:lnTo>
                    <a:pt x="113" y="761"/>
                  </a:lnTo>
                  <a:lnTo>
                    <a:pt x="110" y="764"/>
                  </a:lnTo>
                  <a:lnTo>
                    <a:pt x="113" y="770"/>
                  </a:lnTo>
                  <a:lnTo>
                    <a:pt x="120" y="777"/>
                  </a:lnTo>
                  <a:lnTo>
                    <a:pt x="114" y="777"/>
                  </a:lnTo>
                  <a:lnTo>
                    <a:pt x="109" y="774"/>
                  </a:lnTo>
                  <a:lnTo>
                    <a:pt x="104" y="772"/>
                  </a:lnTo>
                  <a:lnTo>
                    <a:pt x="100" y="766"/>
                  </a:lnTo>
                  <a:lnTo>
                    <a:pt x="101" y="762"/>
                  </a:lnTo>
                  <a:lnTo>
                    <a:pt x="102" y="760"/>
                  </a:lnTo>
                  <a:lnTo>
                    <a:pt x="102" y="756"/>
                  </a:lnTo>
                  <a:lnTo>
                    <a:pt x="100" y="748"/>
                  </a:lnTo>
                  <a:lnTo>
                    <a:pt x="98" y="744"/>
                  </a:lnTo>
                  <a:lnTo>
                    <a:pt x="97" y="740"/>
                  </a:lnTo>
                  <a:lnTo>
                    <a:pt x="97" y="738"/>
                  </a:lnTo>
                  <a:lnTo>
                    <a:pt x="96" y="738"/>
                  </a:lnTo>
                  <a:lnTo>
                    <a:pt x="94" y="738"/>
                  </a:lnTo>
                  <a:lnTo>
                    <a:pt x="93" y="738"/>
                  </a:lnTo>
                  <a:lnTo>
                    <a:pt x="90" y="742"/>
                  </a:lnTo>
                  <a:lnTo>
                    <a:pt x="93" y="746"/>
                  </a:lnTo>
                  <a:lnTo>
                    <a:pt x="94" y="749"/>
                  </a:lnTo>
                  <a:lnTo>
                    <a:pt x="96" y="753"/>
                  </a:lnTo>
                  <a:lnTo>
                    <a:pt x="94" y="756"/>
                  </a:lnTo>
                  <a:lnTo>
                    <a:pt x="90" y="757"/>
                  </a:lnTo>
                  <a:lnTo>
                    <a:pt x="89" y="758"/>
                  </a:lnTo>
                  <a:lnTo>
                    <a:pt x="86" y="758"/>
                  </a:lnTo>
                  <a:lnTo>
                    <a:pt x="77" y="754"/>
                  </a:lnTo>
                  <a:lnTo>
                    <a:pt x="69" y="750"/>
                  </a:lnTo>
                  <a:lnTo>
                    <a:pt x="64" y="761"/>
                  </a:lnTo>
                  <a:lnTo>
                    <a:pt x="60" y="769"/>
                  </a:lnTo>
                  <a:lnTo>
                    <a:pt x="60" y="772"/>
                  </a:lnTo>
                  <a:lnTo>
                    <a:pt x="61" y="777"/>
                  </a:lnTo>
                  <a:lnTo>
                    <a:pt x="64" y="781"/>
                  </a:lnTo>
                  <a:lnTo>
                    <a:pt x="68" y="784"/>
                  </a:lnTo>
                  <a:lnTo>
                    <a:pt x="66" y="790"/>
                  </a:lnTo>
                  <a:lnTo>
                    <a:pt x="65" y="796"/>
                  </a:lnTo>
                  <a:lnTo>
                    <a:pt x="65" y="800"/>
                  </a:lnTo>
                  <a:lnTo>
                    <a:pt x="65" y="804"/>
                  </a:lnTo>
                  <a:lnTo>
                    <a:pt x="65" y="807"/>
                  </a:lnTo>
                  <a:lnTo>
                    <a:pt x="69" y="812"/>
                  </a:lnTo>
                  <a:lnTo>
                    <a:pt x="72" y="822"/>
                  </a:lnTo>
                  <a:lnTo>
                    <a:pt x="76" y="830"/>
                  </a:lnTo>
                  <a:lnTo>
                    <a:pt x="82" y="835"/>
                  </a:lnTo>
                  <a:lnTo>
                    <a:pt x="90" y="841"/>
                  </a:lnTo>
                  <a:lnTo>
                    <a:pt x="94" y="844"/>
                  </a:lnTo>
                  <a:lnTo>
                    <a:pt x="97" y="848"/>
                  </a:lnTo>
                  <a:lnTo>
                    <a:pt x="100" y="850"/>
                  </a:lnTo>
                  <a:lnTo>
                    <a:pt x="101" y="857"/>
                  </a:lnTo>
                  <a:lnTo>
                    <a:pt x="102" y="867"/>
                  </a:lnTo>
                  <a:lnTo>
                    <a:pt x="104" y="879"/>
                  </a:lnTo>
                  <a:lnTo>
                    <a:pt x="108" y="882"/>
                  </a:lnTo>
                  <a:lnTo>
                    <a:pt x="113" y="889"/>
                  </a:lnTo>
                  <a:lnTo>
                    <a:pt x="116" y="890"/>
                  </a:lnTo>
                  <a:lnTo>
                    <a:pt x="117" y="893"/>
                  </a:lnTo>
                  <a:lnTo>
                    <a:pt x="118" y="895"/>
                  </a:lnTo>
                  <a:lnTo>
                    <a:pt x="120" y="899"/>
                  </a:lnTo>
                  <a:lnTo>
                    <a:pt x="104" y="915"/>
                  </a:lnTo>
                  <a:lnTo>
                    <a:pt x="89" y="930"/>
                  </a:lnTo>
                  <a:lnTo>
                    <a:pt x="88" y="938"/>
                  </a:lnTo>
                  <a:lnTo>
                    <a:pt x="84" y="943"/>
                  </a:lnTo>
                  <a:lnTo>
                    <a:pt x="76" y="947"/>
                  </a:lnTo>
                  <a:lnTo>
                    <a:pt x="70" y="949"/>
                  </a:lnTo>
                  <a:lnTo>
                    <a:pt x="68" y="954"/>
                  </a:lnTo>
                  <a:lnTo>
                    <a:pt x="65" y="958"/>
                  </a:lnTo>
                  <a:lnTo>
                    <a:pt x="65" y="971"/>
                  </a:lnTo>
                  <a:lnTo>
                    <a:pt x="64" y="986"/>
                  </a:lnTo>
                  <a:lnTo>
                    <a:pt x="53" y="983"/>
                  </a:lnTo>
                  <a:lnTo>
                    <a:pt x="44" y="983"/>
                  </a:lnTo>
                  <a:lnTo>
                    <a:pt x="32" y="991"/>
                  </a:lnTo>
                  <a:lnTo>
                    <a:pt x="18" y="1003"/>
                  </a:lnTo>
                  <a:lnTo>
                    <a:pt x="8" y="1003"/>
                  </a:lnTo>
                  <a:lnTo>
                    <a:pt x="0" y="1003"/>
                  </a:lnTo>
                  <a:lnTo>
                    <a:pt x="0" y="1009"/>
                  </a:lnTo>
                  <a:lnTo>
                    <a:pt x="0" y="1014"/>
                  </a:lnTo>
                  <a:lnTo>
                    <a:pt x="2" y="1016"/>
                  </a:lnTo>
                  <a:lnTo>
                    <a:pt x="5" y="1020"/>
                  </a:lnTo>
                  <a:lnTo>
                    <a:pt x="12" y="1026"/>
                  </a:lnTo>
                  <a:lnTo>
                    <a:pt x="17" y="1031"/>
                  </a:lnTo>
                  <a:lnTo>
                    <a:pt x="21" y="1043"/>
                  </a:lnTo>
                  <a:lnTo>
                    <a:pt x="24" y="1058"/>
                  </a:lnTo>
                  <a:lnTo>
                    <a:pt x="24" y="1074"/>
                  </a:lnTo>
                  <a:lnTo>
                    <a:pt x="27" y="1092"/>
                  </a:lnTo>
                  <a:lnTo>
                    <a:pt x="28" y="1107"/>
                  </a:lnTo>
                  <a:lnTo>
                    <a:pt x="30" y="1119"/>
                  </a:lnTo>
                  <a:lnTo>
                    <a:pt x="32" y="1129"/>
                  </a:lnTo>
                  <a:lnTo>
                    <a:pt x="32" y="1139"/>
                  </a:lnTo>
                  <a:lnTo>
                    <a:pt x="18" y="1144"/>
                  </a:lnTo>
                  <a:lnTo>
                    <a:pt x="4" y="1149"/>
                  </a:lnTo>
                  <a:lnTo>
                    <a:pt x="5" y="1152"/>
                  </a:lnTo>
                  <a:lnTo>
                    <a:pt x="7" y="1155"/>
                  </a:lnTo>
                  <a:lnTo>
                    <a:pt x="9" y="1156"/>
                  </a:lnTo>
                  <a:lnTo>
                    <a:pt x="13" y="1159"/>
                  </a:lnTo>
                  <a:lnTo>
                    <a:pt x="16" y="1160"/>
                  </a:lnTo>
                  <a:lnTo>
                    <a:pt x="20" y="1161"/>
                  </a:lnTo>
                  <a:lnTo>
                    <a:pt x="21" y="1165"/>
                  </a:lnTo>
                  <a:lnTo>
                    <a:pt x="21" y="1171"/>
                  </a:lnTo>
                  <a:lnTo>
                    <a:pt x="18" y="1183"/>
                  </a:lnTo>
                  <a:lnTo>
                    <a:pt x="16" y="1195"/>
                  </a:lnTo>
                  <a:lnTo>
                    <a:pt x="24" y="1205"/>
                  </a:lnTo>
                  <a:lnTo>
                    <a:pt x="33" y="1215"/>
                  </a:lnTo>
                  <a:lnTo>
                    <a:pt x="34" y="1220"/>
                  </a:lnTo>
                  <a:lnTo>
                    <a:pt x="37" y="1224"/>
                  </a:lnTo>
                  <a:lnTo>
                    <a:pt x="40" y="1229"/>
                  </a:lnTo>
                  <a:lnTo>
                    <a:pt x="46" y="1236"/>
                  </a:lnTo>
                  <a:lnTo>
                    <a:pt x="34" y="1253"/>
                  </a:lnTo>
                  <a:lnTo>
                    <a:pt x="24" y="1265"/>
                  </a:lnTo>
                  <a:lnTo>
                    <a:pt x="28" y="1269"/>
                  </a:lnTo>
                  <a:lnTo>
                    <a:pt x="32" y="1273"/>
                  </a:lnTo>
                  <a:lnTo>
                    <a:pt x="27" y="1276"/>
                  </a:lnTo>
                  <a:lnTo>
                    <a:pt x="23" y="1281"/>
                  </a:lnTo>
                  <a:lnTo>
                    <a:pt x="20" y="1284"/>
                  </a:lnTo>
                  <a:lnTo>
                    <a:pt x="20" y="1287"/>
                  </a:lnTo>
                  <a:lnTo>
                    <a:pt x="20" y="1289"/>
                  </a:lnTo>
                  <a:lnTo>
                    <a:pt x="21" y="1292"/>
                  </a:lnTo>
                  <a:lnTo>
                    <a:pt x="27" y="1294"/>
                  </a:lnTo>
                  <a:lnTo>
                    <a:pt x="29" y="1296"/>
                  </a:lnTo>
                  <a:lnTo>
                    <a:pt x="32" y="1296"/>
                  </a:lnTo>
                  <a:lnTo>
                    <a:pt x="33" y="1296"/>
                  </a:lnTo>
                  <a:lnTo>
                    <a:pt x="37" y="1294"/>
                  </a:lnTo>
                  <a:lnTo>
                    <a:pt x="42" y="1294"/>
                  </a:lnTo>
                  <a:lnTo>
                    <a:pt x="46" y="1297"/>
                  </a:lnTo>
                  <a:lnTo>
                    <a:pt x="52" y="1303"/>
                  </a:lnTo>
                  <a:lnTo>
                    <a:pt x="57" y="1301"/>
                  </a:lnTo>
                  <a:lnTo>
                    <a:pt x="65" y="1301"/>
                  </a:lnTo>
                  <a:lnTo>
                    <a:pt x="72" y="1303"/>
                  </a:lnTo>
                  <a:lnTo>
                    <a:pt x="77" y="1304"/>
                  </a:lnTo>
                  <a:lnTo>
                    <a:pt x="88" y="1298"/>
                  </a:lnTo>
                  <a:lnTo>
                    <a:pt x="98" y="1316"/>
                  </a:lnTo>
                  <a:lnTo>
                    <a:pt x="100" y="1320"/>
                  </a:lnTo>
                  <a:lnTo>
                    <a:pt x="98" y="1322"/>
                  </a:lnTo>
                  <a:lnTo>
                    <a:pt x="98" y="1324"/>
                  </a:lnTo>
                  <a:lnTo>
                    <a:pt x="96" y="1325"/>
                  </a:lnTo>
                  <a:lnTo>
                    <a:pt x="90" y="1325"/>
                  </a:lnTo>
                  <a:lnTo>
                    <a:pt x="86" y="1324"/>
                  </a:lnTo>
                  <a:lnTo>
                    <a:pt x="85" y="1328"/>
                  </a:lnTo>
                  <a:lnTo>
                    <a:pt x="85" y="1332"/>
                  </a:lnTo>
                  <a:lnTo>
                    <a:pt x="85" y="1337"/>
                  </a:lnTo>
                  <a:lnTo>
                    <a:pt x="86" y="1340"/>
                  </a:lnTo>
                  <a:lnTo>
                    <a:pt x="86" y="1341"/>
                  </a:lnTo>
                  <a:lnTo>
                    <a:pt x="89" y="1342"/>
                  </a:lnTo>
                  <a:lnTo>
                    <a:pt x="90" y="1342"/>
                  </a:lnTo>
                  <a:lnTo>
                    <a:pt x="94" y="1341"/>
                  </a:lnTo>
                  <a:lnTo>
                    <a:pt x="100" y="1340"/>
                  </a:lnTo>
                  <a:lnTo>
                    <a:pt x="105" y="1338"/>
                  </a:lnTo>
                  <a:lnTo>
                    <a:pt x="110" y="1344"/>
                  </a:lnTo>
                  <a:lnTo>
                    <a:pt x="117" y="1354"/>
                  </a:lnTo>
                  <a:lnTo>
                    <a:pt x="121" y="1361"/>
                  </a:lnTo>
                  <a:lnTo>
                    <a:pt x="124" y="1368"/>
                  </a:lnTo>
                  <a:lnTo>
                    <a:pt x="124" y="1372"/>
                  </a:lnTo>
                  <a:lnTo>
                    <a:pt x="124" y="1376"/>
                  </a:lnTo>
                  <a:lnTo>
                    <a:pt x="124" y="1386"/>
                  </a:lnTo>
                  <a:lnTo>
                    <a:pt x="124" y="1395"/>
                  </a:lnTo>
                  <a:lnTo>
                    <a:pt x="126" y="1401"/>
                  </a:lnTo>
                  <a:lnTo>
                    <a:pt x="129" y="1405"/>
                  </a:lnTo>
                  <a:lnTo>
                    <a:pt x="134" y="1410"/>
                  </a:lnTo>
                  <a:lnTo>
                    <a:pt x="138" y="1417"/>
                  </a:lnTo>
                  <a:lnTo>
                    <a:pt x="136" y="1432"/>
                  </a:lnTo>
                  <a:lnTo>
                    <a:pt x="133" y="1446"/>
                  </a:lnTo>
                  <a:lnTo>
                    <a:pt x="141" y="1455"/>
                  </a:lnTo>
                  <a:lnTo>
                    <a:pt x="149" y="1463"/>
                  </a:lnTo>
                  <a:lnTo>
                    <a:pt x="157" y="1471"/>
                  </a:lnTo>
                  <a:lnTo>
                    <a:pt x="168" y="1477"/>
                  </a:lnTo>
                  <a:lnTo>
                    <a:pt x="166" y="1487"/>
                  </a:lnTo>
                  <a:lnTo>
                    <a:pt x="166" y="1498"/>
                  </a:lnTo>
                  <a:lnTo>
                    <a:pt x="163" y="1505"/>
                  </a:lnTo>
                  <a:lnTo>
                    <a:pt x="160" y="1510"/>
                  </a:lnTo>
                  <a:lnTo>
                    <a:pt x="156" y="1518"/>
                  </a:lnTo>
                  <a:lnTo>
                    <a:pt x="153" y="1526"/>
                  </a:lnTo>
                  <a:lnTo>
                    <a:pt x="152" y="1534"/>
                  </a:lnTo>
                  <a:lnTo>
                    <a:pt x="152" y="1540"/>
                  </a:lnTo>
                  <a:lnTo>
                    <a:pt x="153" y="1550"/>
                  </a:lnTo>
                  <a:lnTo>
                    <a:pt x="154" y="1559"/>
                  </a:lnTo>
                  <a:lnTo>
                    <a:pt x="153" y="1562"/>
                  </a:lnTo>
                  <a:lnTo>
                    <a:pt x="153" y="1565"/>
                  </a:lnTo>
                  <a:lnTo>
                    <a:pt x="153" y="1571"/>
                  </a:lnTo>
                  <a:lnTo>
                    <a:pt x="153" y="1576"/>
                  </a:lnTo>
                  <a:lnTo>
                    <a:pt x="156" y="1582"/>
                  </a:lnTo>
                  <a:lnTo>
                    <a:pt x="157" y="1588"/>
                  </a:lnTo>
                  <a:lnTo>
                    <a:pt x="163" y="1592"/>
                  </a:lnTo>
                  <a:lnTo>
                    <a:pt x="170" y="1597"/>
                  </a:lnTo>
                  <a:lnTo>
                    <a:pt x="178" y="1590"/>
                  </a:lnTo>
                  <a:lnTo>
                    <a:pt x="186" y="1581"/>
                  </a:lnTo>
                  <a:lnTo>
                    <a:pt x="193" y="1579"/>
                  </a:lnTo>
                  <a:lnTo>
                    <a:pt x="197" y="1579"/>
                  </a:lnTo>
                  <a:lnTo>
                    <a:pt x="204" y="1578"/>
                  </a:lnTo>
                  <a:lnTo>
                    <a:pt x="214" y="1572"/>
                  </a:lnTo>
                  <a:lnTo>
                    <a:pt x="217" y="1572"/>
                  </a:lnTo>
                  <a:lnTo>
                    <a:pt x="220" y="1572"/>
                  </a:lnTo>
                  <a:lnTo>
                    <a:pt x="223" y="1570"/>
                  </a:lnTo>
                  <a:lnTo>
                    <a:pt x="229" y="1562"/>
                  </a:lnTo>
                  <a:lnTo>
                    <a:pt x="234" y="1567"/>
                  </a:lnTo>
                  <a:lnTo>
                    <a:pt x="242" y="1574"/>
                  </a:lnTo>
                  <a:lnTo>
                    <a:pt x="243" y="1579"/>
                  </a:lnTo>
                  <a:lnTo>
                    <a:pt x="245" y="1584"/>
                  </a:lnTo>
                  <a:lnTo>
                    <a:pt x="245" y="1588"/>
                  </a:lnTo>
                  <a:lnTo>
                    <a:pt x="245" y="1590"/>
                  </a:lnTo>
                  <a:lnTo>
                    <a:pt x="246" y="1592"/>
                  </a:lnTo>
                  <a:lnTo>
                    <a:pt x="249" y="1592"/>
                  </a:lnTo>
                  <a:lnTo>
                    <a:pt x="250" y="1587"/>
                  </a:lnTo>
                  <a:lnTo>
                    <a:pt x="250" y="1581"/>
                  </a:lnTo>
                  <a:lnTo>
                    <a:pt x="254" y="1579"/>
                  </a:lnTo>
                  <a:lnTo>
                    <a:pt x="257" y="1576"/>
                  </a:lnTo>
                  <a:lnTo>
                    <a:pt x="259" y="1572"/>
                  </a:lnTo>
                  <a:lnTo>
                    <a:pt x="261" y="1570"/>
                  </a:lnTo>
                  <a:lnTo>
                    <a:pt x="265" y="1559"/>
                  </a:lnTo>
                  <a:lnTo>
                    <a:pt x="267" y="1547"/>
                  </a:lnTo>
                  <a:lnTo>
                    <a:pt x="278" y="1539"/>
                  </a:lnTo>
                  <a:lnTo>
                    <a:pt x="287" y="1534"/>
                  </a:lnTo>
                  <a:lnTo>
                    <a:pt x="289" y="1529"/>
                  </a:lnTo>
                  <a:lnTo>
                    <a:pt x="290" y="1525"/>
                  </a:lnTo>
                  <a:lnTo>
                    <a:pt x="289" y="1522"/>
                  </a:lnTo>
                  <a:lnTo>
                    <a:pt x="287" y="1519"/>
                  </a:lnTo>
                  <a:lnTo>
                    <a:pt x="287" y="1514"/>
                  </a:lnTo>
                  <a:lnTo>
                    <a:pt x="289" y="1507"/>
                  </a:lnTo>
                  <a:lnTo>
                    <a:pt x="293" y="1497"/>
                  </a:lnTo>
                  <a:lnTo>
                    <a:pt x="301" y="1482"/>
                  </a:lnTo>
                  <a:lnTo>
                    <a:pt x="313" y="1481"/>
                  </a:lnTo>
                  <a:lnTo>
                    <a:pt x="323" y="1482"/>
                  </a:lnTo>
                  <a:lnTo>
                    <a:pt x="335" y="1483"/>
                  </a:lnTo>
                  <a:lnTo>
                    <a:pt x="344" y="1489"/>
                  </a:lnTo>
                  <a:lnTo>
                    <a:pt x="350" y="1491"/>
                  </a:lnTo>
                  <a:lnTo>
                    <a:pt x="353" y="1495"/>
                  </a:lnTo>
                  <a:lnTo>
                    <a:pt x="356" y="1498"/>
                  </a:lnTo>
                  <a:lnTo>
                    <a:pt x="360" y="1503"/>
                  </a:lnTo>
                  <a:lnTo>
                    <a:pt x="362" y="1507"/>
                  </a:lnTo>
                  <a:lnTo>
                    <a:pt x="363" y="1513"/>
                  </a:lnTo>
                  <a:lnTo>
                    <a:pt x="363" y="1519"/>
                  </a:lnTo>
                  <a:lnTo>
                    <a:pt x="363" y="1526"/>
                  </a:lnTo>
                  <a:lnTo>
                    <a:pt x="370" y="1527"/>
                  </a:lnTo>
                  <a:lnTo>
                    <a:pt x="376" y="1526"/>
                  </a:lnTo>
                  <a:lnTo>
                    <a:pt x="382" y="1523"/>
                  </a:lnTo>
                  <a:lnTo>
                    <a:pt x="384" y="1521"/>
                  </a:lnTo>
                  <a:lnTo>
                    <a:pt x="388" y="1523"/>
                  </a:lnTo>
                  <a:lnTo>
                    <a:pt x="391" y="1523"/>
                  </a:lnTo>
                  <a:lnTo>
                    <a:pt x="394" y="1523"/>
                  </a:lnTo>
                  <a:lnTo>
                    <a:pt x="394" y="1522"/>
                  </a:lnTo>
                  <a:lnTo>
                    <a:pt x="397" y="1518"/>
                  </a:lnTo>
                  <a:lnTo>
                    <a:pt x="398" y="1514"/>
                  </a:lnTo>
                  <a:lnTo>
                    <a:pt x="402" y="1514"/>
                  </a:lnTo>
                  <a:lnTo>
                    <a:pt x="406" y="1515"/>
                  </a:lnTo>
                  <a:lnTo>
                    <a:pt x="408" y="1517"/>
                  </a:lnTo>
                  <a:lnTo>
                    <a:pt x="411" y="1519"/>
                  </a:lnTo>
                  <a:lnTo>
                    <a:pt x="414" y="1522"/>
                  </a:lnTo>
                  <a:lnTo>
                    <a:pt x="414" y="1527"/>
                  </a:lnTo>
                  <a:lnTo>
                    <a:pt x="414" y="1530"/>
                  </a:lnTo>
                  <a:lnTo>
                    <a:pt x="413" y="1538"/>
                  </a:lnTo>
                  <a:lnTo>
                    <a:pt x="415" y="1539"/>
                  </a:lnTo>
                  <a:lnTo>
                    <a:pt x="416" y="1540"/>
                  </a:lnTo>
                  <a:lnTo>
                    <a:pt x="418" y="1540"/>
                  </a:lnTo>
                  <a:lnTo>
                    <a:pt x="419" y="1540"/>
                  </a:lnTo>
                  <a:lnTo>
                    <a:pt x="422" y="1542"/>
                  </a:lnTo>
                  <a:lnTo>
                    <a:pt x="424" y="1545"/>
                  </a:lnTo>
                  <a:lnTo>
                    <a:pt x="427" y="1550"/>
                  </a:lnTo>
                  <a:lnTo>
                    <a:pt x="427" y="1559"/>
                  </a:lnTo>
                  <a:lnTo>
                    <a:pt x="430" y="1563"/>
                  </a:lnTo>
                  <a:lnTo>
                    <a:pt x="435" y="1567"/>
                  </a:lnTo>
                  <a:lnTo>
                    <a:pt x="438" y="1570"/>
                  </a:lnTo>
                  <a:lnTo>
                    <a:pt x="439" y="1572"/>
                  </a:lnTo>
                  <a:lnTo>
                    <a:pt x="439" y="1575"/>
                  </a:lnTo>
                  <a:lnTo>
                    <a:pt x="436" y="1582"/>
                  </a:lnTo>
                  <a:lnTo>
                    <a:pt x="440" y="1583"/>
                  </a:lnTo>
                  <a:lnTo>
                    <a:pt x="442" y="158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Freeform 9"/>
            <p:cNvSpPr>
              <a:spLocks/>
            </p:cNvSpPr>
            <p:nvPr/>
          </p:nvSpPr>
          <p:spPr bwMode="auto">
            <a:xfrm>
              <a:off x="5280" y="1868"/>
              <a:ext cx="21" cy="67"/>
            </a:xfrm>
            <a:custGeom>
              <a:avLst/>
              <a:gdLst>
                <a:gd name="T0" fmla="*/ 98266 w 16"/>
                <a:gd name="T1" fmla="*/ 44576 h 51"/>
                <a:gd name="T2" fmla="*/ 91099 w 16"/>
                <a:gd name="T3" fmla="*/ 101069 h 51"/>
                <a:gd name="T4" fmla="*/ 74869 w 16"/>
                <a:gd name="T5" fmla="*/ 161130 h 51"/>
                <a:gd name="T6" fmla="*/ 91099 w 16"/>
                <a:gd name="T7" fmla="*/ 237636 h 51"/>
                <a:gd name="T8" fmla="*/ 98266 w 16"/>
                <a:gd name="T9" fmla="*/ 301049 h 51"/>
                <a:gd name="T10" fmla="*/ 91099 w 16"/>
                <a:gd name="T11" fmla="*/ 318186 h 51"/>
                <a:gd name="T12" fmla="*/ 74869 w 16"/>
                <a:gd name="T13" fmla="*/ 318186 h 51"/>
                <a:gd name="T14" fmla="*/ 63466 w 16"/>
                <a:gd name="T15" fmla="*/ 301049 h 51"/>
                <a:gd name="T16" fmla="*/ 57043 w 16"/>
                <a:gd name="T17" fmla="*/ 297593 h 51"/>
                <a:gd name="T18" fmla="*/ 43461 w 16"/>
                <a:gd name="T19" fmla="*/ 258168 h 51"/>
                <a:gd name="T20" fmla="*/ 43461 w 16"/>
                <a:gd name="T21" fmla="*/ 201269 h 51"/>
                <a:gd name="T22" fmla="*/ 25229 w 16"/>
                <a:gd name="T23" fmla="*/ 196516 h 51"/>
                <a:gd name="T24" fmla="*/ 1 w 16"/>
                <a:gd name="T25" fmla="*/ 180887 h 51"/>
                <a:gd name="T26" fmla="*/ 0 w 16"/>
                <a:gd name="T27" fmla="*/ 161130 h 51"/>
                <a:gd name="T28" fmla="*/ 0 w 16"/>
                <a:gd name="T29" fmla="*/ 149587 h 51"/>
                <a:gd name="T30" fmla="*/ 1 w 16"/>
                <a:gd name="T31" fmla="*/ 122651 h 51"/>
                <a:gd name="T32" fmla="*/ 33113 w 16"/>
                <a:gd name="T33" fmla="*/ 101069 h 51"/>
                <a:gd name="T34" fmla="*/ 19222 w 16"/>
                <a:gd name="T35" fmla="*/ 60728 h 51"/>
                <a:gd name="T36" fmla="*/ 1 w 16"/>
                <a:gd name="T37" fmla="*/ 44576 h 51"/>
                <a:gd name="T38" fmla="*/ 1 w 16"/>
                <a:gd name="T39" fmla="*/ 1 h 51"/>
                <a:gd name="T40" fmla="*/ 19222 w 16"/>
                <a:gd name="T41" fmla="*/ 0 h 51"/>
                <a:gd name="T42" fmla="*/ 48355 w 16"/>
                <a:gd name="T43" fmla="*/ 1 h 51"/>
                <a:gd name="T44" fmla="*/ 98266 w 16"/>
                <a:gd name="T45" fmla="*/ 44576 h 51"/>
                <a:gd name="T46" fmla="*/ 98266 w 16"/>
                <a:gd name="T47" fmla="*/ 44576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51"/>
                <a:gd name="T74" fmla="*/ 16 w 16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51">
                  <a:moveTo>
                    <a:pt x="16" y="7"/>
                  </a:moveTo>
                  <a:lnTo>
                    <a:pt x="15" y="16"/>
                  </a:lnTo>
                  <a:lnTo>
                    <a:pt x="12" y="26"/>
                  </a:lnTo>
                  <a:lnTo>
                    <a:pt x="15" y="38"/>
                  </a:lnTo>
                  <a:lnTo>
                    <a:pt x="16" y="49"/>
                  </a:lnTo>
                  <a:lnTo>
                    <a:pt x="15" y="51"/>
                  </a:lnTo>
                  <a:lnTo>
                    <a:pt x="12" y="51"/>
                  </a:lnTo>
                  <a:lnTo>
                    <a:pt x="11" y="49"/>
                  </a:lnTo>
                  <a:lnTo>
                    <a:pt x="9" y="48"/>
                  </a:lnTo>
                  <a:lnTo>
                    <a:pt x="7" y="42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5" y="16"/>
                  </a:lnTo>
                  <a:lnTo>
                    <a:pt x="3" y="10"/>
                  </a:lnTo>
                  <a:lnTo>
                    <a:pt x="1" y="7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3" name="Freeform 10"/>
            <p:cNvSpPr>
              <a:spLocks/>
            </p:cNvSpPr>
            <p:nvPr/>
          </p:nvSpPr>
          <p:spPr bwMode="auto">
            <a:xfrm>
              <a:off x="5617" y="1946"/>
              <a:ext cx="30" cy="9"/>
            </a:xfrm>
            <a:custGeom>
              <a:avLst/>
              <a:gdLst>
                <a:gd name="T0" fmla="*/ 0 w 23"/>
                <a:gd name="T1" fmla="*/ 21281 h 7"/>
                <a:gd name="T2" fmla="*/ 29510 w 23"/>
                <a:gd name="T3" fmla="*/ 8999 h 7"/>
                <a:gd name="T4" fmla="*/ 50206 w 23"/>
                <a:gd name="T5" fmla="*/ 0 h 7"/>
                <a:gd name="T6" fmla="*/ 78177 w 23"/>
                <a:gd name="T7" fmla="*/ 0 h 7"/>
                <a:gd name="T8" fmla="*/ 112595 w 23"/>
                <a:gd name="T9" fmla="*/ 0 h 7"/>
                <a:gd name="T10" fmla="*/ 86323 w 23"/>
                <a:gd name="T11" fmla="*/ 11570 h 7"/>
                <a:gd name="T12" fmla="*/ 65486 w 23"/>
                <a:gd name="T13" fmla="*/ 14876 h 7"/>
                <a:gd name="T14" fmla="*/ 45951 w 23"/>
                <a:gd name="T15" fmla="*/ 21281 h 7"/>
                <a:gd name="T16" fmla="*/ 0 w 23"/>
                <a:gd name="T17" fmla="*/ 21281 h 7"/>
                <a:gd name="T18" fmla="*/ 0 w 23"/>
                <a:gd name="T19" fmla="*/ 2128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7"/>
                <a:gd name="T32" fmla="*/ 23 w 2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7">
                  <a:moveTo>
                    <a:pt x="0" y="7"/>
                  </a:moveTo>
                  <a:lnTo>
                    <a:pt x="6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18" y="4"/>
                  </a:lnTo>
                  <a:lnTo>
                    <a:pt x="13" y="5"/>
                  </a:lnTo>
                  <a:lnTo>
                    <a:pt x="9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4" name="Freeform 11"/>
            <p:cNvSpPr>
              <a:spLocks/>
            </p:cNvSpPr>
            <p:nvPr/>
          </p:nvSpPr>
          <p:spPr bwMode="auto">
            <a:xfrm>
              <a:off x="5552" y="1974"/>
              <a:ext cx="51" cy="14"/>
            </a:xfrm>
            <a:custGeom>
              <a:avLst/>
              <a:gdLst>
                <a:gd name="T0" fmla="*/ 37297 w 39"/>
                <a:gd name="T1" fmla="*/ 0 h 11"/>
                <a:gd name="T2" fmla="*/ 40487 w 39"/>
                <a:gd name="T3" fmla="*/ 9271 h 11"/>
                <a:gd name="T4" fmla="*/ 63780 w 39"/>
                <a:gd name="T5" fmla="*/ 11799 h 11"/>
                <a:gd name="T6" fmla="*/ 83405 w 39"/>
                <a:gd name="T7" fmla="*/ 11799 h 11"/>
                <a:gd name="T8" fmla="*/ 101189 w 39"/>
                <a:gd name="T9" fmla="*/ 11799 h 11"/>
                <a:gd name="T10" fmla="*/ 132324 w 39"/>
                <a:gd name="T11" fmla="*/ 9271 h 11"/>
                <a:gd name="T12" fmla="*/ 154827 w 39"/>
                <a:gd name="T13" fmla="*/ 9271 h 11"/>
                <a:gd name="T14" fmla="*/ 180807 w 39"/>
                <a:gd name="T15" fmla="*/ 11799 h 11"/>
                <a:gd name="T16" fmla="*/ 209364 w 39"/>
                <a:gd name="T17" fmla="*/ 15425 h 11"/>
                <a:gd name="T18" fmla="*/ 195780 w 39"/>
                <a:gd name="T19" fmla="*/ 19113 h 11"/>
                <a:gd name="T20" fmla="*/ 195780 w 39"/>
                <a:gd name="T21" fmla="*/ 24986 h 11"/>
                <a:gd name="T22" fmla="*/ 142627 w 39"/>
                <a:gd name="T23" fmla="*/ 24986 h 11"/>
                <a:gd name="T24" fmla="*/ 83405 w 39"/>
                <a:gd name="T25" fmla="*/ 24986 h 11"/>
                <a:gd name="T26" fmla="*/ 58471 w 39"/>
                <a:gd name="T27" fmla="*/ 19632 h 11"/>
                <a:gd name="T28" fmla="*/ 37297 w 39"/>
                <a:gd name="T29" fmla="*/ 19632 h 11"/>
                <a:gd name="T30" fmla="*/ 16678 w 39"/>
                <a:gd name="T31" fmla="*/ 19113 h 11"/>
                <a:gd name="T32" fmla="*/ 0 w 39"/>
                <a:gd name="T33" fmla="*/ 11799 h 11"/>
                <a:gd name="T34" fmla="*/ 21810 w 39"/>
                <a:gd name="T35" fmla="*/ 7284 h 11"/>
                <a:gd name="T36" fmla="*/ 37297 w 39"/>
                <a:gd name="T37" fmla="*/ 0 h 11"/>
                <a:gd name="T38" fmla="*/ 37297 w 39"/>
                <a:gd name="T39" fmla="*/ 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11"/>
                <a:gd name="T62" fmla="*/ 39 w 39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11">
                  <a:moveTo>
                    <a:pt x="7" y="0"/>
                  </a:moveTo>
                  <a:lnTo>
                    <a:pt x="8" y="4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27" y="11"/>
                  </a:lnTo>
                  <a:lnTo>
                    <a:pt x="16" y="11"/>
                  </a:lnTo>
                  <a:lnTo>
                    <a:pt x="11" y="9"/>
                  </a:lnTo>
                  <a:lnTo>
                    <a:pt x="7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5" name="Freeform 12"/>
            <p:cNvSpPr>
              <a:spLocks/>
            </p:cNvSpPr>
            <p:nvPr/>
          </p:nvSpPr>
          <p:spPr bwMode="auto">
            <a:xfrm>
              <a:off x="4675" y="2839"/>
              <a:ext cx="17" cy="22"/>
            </a:xfrm>
            <a:custGeom>
              <a:avLst/>
              <a:gdLst>
                <a:gd name="T0" fmla="*/ 1 w 13"/>
                <a:gd name="T1" fmla="*/ 64218 h 17"/>
                <a:gd name="T2" fmla="*/ 21810 w 13"/>
                <a:gd name="T3" fmla="*/ 49623 h 17"/>
                <a:gd name="T4" fmla="*/ 30961 w 13"/>
                <a:gd name="T5" fmla="*/ 36589 h 17"/>
                <a:gd name="T6" fmla="*/ 48773 w 13"/>
                <a:gd name="T7" fmla="*/ 36589 h 17"/>
                <a:gd name="T8" fmla="*/ 69236 w 13"/>
                <a:gd name="T9" fmla="*/ 36589 h 17"/>
                <a:gd name="T10" fmla="*/ 69236 w 13"/>
                <a:gd name="T11" fmla="*/ 13671 h 17"/>
                <a:gd name="T12" fmla="*/ 69236 w 13"/>
                <a:gd name="T13" fmla="*/ 1 h 17"/>
                <a:gd name="T14" fmla="*/ 48773 w 13"/>
                <a:gd name="T15" fmla="*/ 0 h 17"/>
                <a:gd name="T16" fmla="*/ 40487 w 13"/>
                <a:gd name="T17" fmla="*/ 0 h 17"/>
                <a:gd name="T18" fmla="*/ 28521 w 13"/>
                <a:gd name="T19" fmla="*/ 0 h 17"/>
                <a:gd name="T20" fmla="*/ 21810 w 13"/>
                <a:gd name="T21" fmla="*/ 1 h 17"/>
                <a:gd name="T22" fmla="*/ 1 w 13"/>
                <a:gd name="T23" fmla="*/ 17692 h 17"/>
                <a:gd name="T24" fmla="*/ 1 w 13"/>
                <a:gd name="T25" fmla="*/ 47350 h 17"/>
                <a:gd name="T26" fmla="*/ 1 w 13"/>
                <a:gd name="T27" fmla="*/ 47350 h 17"/>
                <a:gd name="T28" fmla="*/ 0 w 13"/>
                <a:gd name="T29" fmla="*/ 49623 h 17"/>
                <a:gd name="T30" fmla="*/ 0 w 13"/>
                <a:gd name="T31" fmla="*/ 52885 h 17"/>
                <a:gd name="T32" fmla="*/ 1 w 13"/>
                <a:gd name="T33" fmla="*/ 64218 h 17"/>
                <a:gd name="T34" fmla="*/ 1 w 13"/>
                <a:gd name="T35" fmla="*/ 64218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17"/>
                <a:gd name="T56" fmla="*/ 13 w 13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17">
                  <a:moveTo>
                    <a:pt x="1" y="17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3" y="4"/>
                  </a:lnTo>
                  <a:lnTo>
                    <a:pt x="13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6" name="Freeform 13"/>
            <p:cNvSpPr>
              <a:spLocks/>
            </p:cNvSpPr>
            <p:nvPr/>
          </p:nvSpPr>
          <p:spPr bwMode="auto">
            <a:xfrm>
              <a:off x="4701" y="2818"/>
              <a:ext cx="28" cy="36"/>
            </a:xfrm>
            <a:custGeom>
              <a:avLst/>
              <a:gdLst>
                <a:gd name="T0" fmla="*/ 20671 w 21"/>
                <a:gd name="T1" fmla="*/ 8999 h 28"/>
                <a:gd name="T2" fmla="*/ 63359 w 21"/>
                <a:gd name="T3" fmla="*/ 11570 h 28"/>
                <a:gd name="T4" fmla="*/ 116140 w 21"/>
                <a:gd name="T5" fmla="*/ 14876 h 28"/>
                <a:gd name="T6" fmla="*/ 154853 w 21"/>
                <a:gd name="T7" fmla="*/ 8999 h 28"/>
                <a:gd name="T8" fmla="*/ 206471 w 21"/>
                <a:gd name="T9" fmla="*/ 0 h 28"/>
                <a:gd name="T10" fmla="*/ 206471 w 21"/>
                <a:gd name="T11" fmla="*/ 8999 h 28"/>
                <a:gd name="T12" fmla="*/ 206471 w 21"/>
                <a:gd name="T13" fmla="*/ 14876 h 28"/>
                <a:gd name="T14" fmla="*/ 186389 w 21"/>
                <a:gd name="T15" fmla="*/ 24591 h 28"/>
                <a:gd name="T16" fmla="*/ 171236 w 21"/>
                <a:gd name="T17" fmla="*/ 35178 h 28"/>
                <a:gd name="T18" fmla="*/ 179551 w 21"/>
                <a:gd name="T19" fmla="*/ 51147 h 28"/>
                <a:gd name="T20" fmla="*/ 186389 w 21"/>
                <a:gd name="T21" fmla="*/ 61050 h 28"/>
                <a:gd name="T22" fmla="*/ 186389 w 21"/>
                <a:gd name="T23" fmla="*/ 74767 h 28"/>
                <a:gd name="T24" fmla="*/ 186389 w 21"/>
                <a:gd name="T25" fmla="*/ 84549 h 28"/>
                <a:gd name="T26" fmla="*/ 186389 w 21"/>
                <a:gd name="T27" fmla="*/ 86396 h 28"/>
                <a:gd name="T28" fmla="*/ 179551 w 21"/>
                <a:gd name="T29" fmla="*/ 86396 h 28"/>
                <a:gd name="T30" fmla="*/ 128427 w 21"/>
                <a:gd name="T31" fmla="*/ 76841 h 28"/>
                <a:gd name="T32" fmla="*/ 63359 w 21"/>
                <a:gd name="T33" fmla="*/ 65760 h 28"/>
                <a:gd name="T34" fmla="*/ 48997 w 21"/>
                <a:gd name="T35" fmla="*/ 65760 h 28"/>
                <a:gd name="T36" fmla="*/ 1 w 21"/>
                <a:gd name="T37" fmla="*/ 74767 h 28"/>
                <a:gd name="T38" fmla="*/ 0 w 21"/>
                <a:gd name="T39" fmla="*/ 65760 h 28"/>
                <a:gd name="T40" fmla="*/ 0 w 21"/>
                <a:gd name="T41" fmla="*/ 61050 h 28"/>
                <a:gd name="T42" fmla="*/ 1 w 21"/>
                <a:gd name="T43" fmla="*/ 58152 h 28"/>
                <a:gd name="T44" fmla="*/ 1 w 21"/>
                <a:gd name="T45" fmla="*/ 27361 h 28"/>
                <a:gd name="T46" fmla="*/ 20671 w 21"/>
                <a:gd name="T47" fmla="*/ 8999 h 28"/>
                <a:gd name="T48" fmla="*/ 20671 w 21"/>
                <a:gd name="T49" fmla="*/ 8999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8"/>
                <a:gd name="T77" fmla="*/ 21 w 21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8">
                  <a:moveTo>
                    <a:pt x="2" y="3"/>
                  </a:moveTo>
                  <a:lnTo>
                    <a:pt x="6" y="4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8" y="16"/>
                  </a:lnTo>
                  <a:lnTo>
                    <a:pt x="19" y="20"/>
                  </a:lnTo>
                  <a:lnTo>
                    <a:pt x="19" y="24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3" y="25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9"/>
                  </a:lnTo>
                  <a:lnTo>
                    <a:pt x="2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7" name="Freeform 14"/>
            <p:cNvSpPr>
              <a:spLocks/>
            </p:cNvSpPr>
            <p:nvPr/>
          </p:nvSpPr>
          <p:spPr bwMode="auto">
            <a:xfrm>
              <a:off x="4725" y="2863"/>
              <a:ext cx="4" cy="7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1 h 5"/>
                <a:gd name="T4" fmla="*/ 27561 w 3"/>
                <a:gd name="T5" fmla="*/ 93850 h 5"/>
                <a:gd name="T6" fmla="*/ 1 w 3"/>
                <a:gd name="T7" fmla="*/ 246646 h 5"/>
                <a:gd name="T8" fmla="*/ 0 w 3"/>
                <a:gd name="T9" fmla="*/ 246646 h 5"/>
                <a:gd name="T10" fmla="*/ 0 w 3"/>
                <a:gd name="T11" fmla="*/ 93850 h 5"/>
                <a:gd name="T12" fmla="*/ 0 w 3"/>
                <a:gd name="T13" fmla="*/ 1 h 5"/>
                <a:gd name="T14" fmla="*/ 1 w 3"/>
                <a:gd name="T15" fmla="*/ 0 h 5"/>
                <a:gd name="T16" fmla="*/ 1 w 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5"/>
                <a:gd name="T29" fmla="*/ 3 w 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5">
                  <a:moveTo>
                    <a:pt x="1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8" name="Freeform 15"/>
            <p:cNvSpPr>
              <a:spLocks/>
            </p:cNvSpPr>
            <p:nvPr/>
          </p:nvSpPr>
          <p:spPr bwMode="auto">
            <a:xfrm>
              <a:off x="4735" y="2863"/>
              <a:ext cx="8" cy="3"/>
            </a:xfrm>
            <a:custGeom>
              <a:avLst/>
              <a:gdLst>
                <a:gd name="T0" fmla="*/ 27561 w 6"/>
                <a:gd name="T1" fmla="*/ 0 h 2"/>
                <a:gd name="T2" fmla="*/ 36748 w 6"/>
                <a:gd name="T3" fmla="*/ 0 h 2"/>
                <a:gd name="T4" fmla="*/ 63359 w 6"/>
                <a:gd name="T5" fmla="*/ 466620 h 2"/>
                <a:gd name="T6" fmla="*/ 36748 w 6"/>
                <a:gd name="T7" fmla="*/ 466620 h 2"/>
                <a:gd name="T8" fmla="*/ 27561 w 6"/>
                <a:gd name="T9" fmla="*/ 699923 h 2"/>
                <a:gd name="T10" fmla="*/ 0 w 6"/>
                <a:gd name="T11" fmla="*/ 466620 h 2"/>
                <a:gd name="T12" fmla="*/ 0 w 6"/>
                <a:gd name="T13" fmla="*/ 0 h 2"/>
                <a:gd name="T14" fmla="*/ 27561 w 6"/>
                <a:gd name="T15" fmla="*/ 0 h 2"/>
                <a:gd name="T16" fmla="*/ 27561 w 6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"/>
                <a:gd name="T29" fmla="*/ 6 w 6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">
                  <a:moveTo>
                    <a:pt x="3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Freeform 16"/>
            <p:cNvSpPr>
              <a:spLocks/>
            </p:cNvSpPr>
            <p:nvPr/>
          </p:nvSpPr>
          <p:spPr bwMode="auto">
            <a:xfrm>
              <a:off x="4731" y="2809"/>
              <a:ext cx="3" cy="2"/>
            </a:xfrm>
            <a:custGeom>
              <a:avLst/>
              <a:gdLst>
                <a:gd name="T0" fmla="*/ 699923 w 2"/>
                <a:gd name="T1" fmla="*/ 0 h 2"/>
                <a:gd name="T2" fmla="*/ 699923 w 2"/>
                <a:gd name="T3" fmla="*/ 2 h 2"/>
                <a:gd name="T4" fmla="*/ 699923 w 2"/>
                <a:gd name="T5" fmla="*/ 2 h 2"/>
                <a:gd name="T6" fmla="*/ 0 w 2"/>
                <a:gd name="T7" fmla="*/ 2 h 2"/>
                <a:gd name="T8" fmla="*/ 0 w 2"/>
                <a:gd name="T9" fmla="*/ 0 h 2"/>
                <a:gd name="T10" fmla="*/ 699923 w 2"/>
                <a:gd name="T11" fmla="*/ 0 h 2"/>
                <a:gd name="T12" fmla="*/ 699923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0" name="Freeform 17"/>
            <p:cNvSpPr>
              <a:spLocks/>
            </p:cNvSpPr>
            <p:nvPr/>
          </p:nvSpPr>
          <p:spPr bwMode="auto">
            <a:xfrm>
              <a:off x="3986" y="1563"/>
              <a:ext cx="30" cy="32"/>
            </a:xfrm>
            <a:custGeom>
              <a:avLst/>
              <a:gdLst>
                <a:gd name="T0" fmla="*/ 15875 w 23"/>
                <a:gd name="T1" fmla="*/ 48997 h 24"/>
                <a:gd name="T2" fmla="*/ 12171 w 23"/>
                <a:gd name="T3" fmla="*/ 63359 h 24"/>
                <a:gd name="T4" fmla="*/ 12171 w 23"/>
                <a:gd name="T5" fmla="*/ 84479 h 24"/>
                <a:gd name="T6" fmla="*/ 12171 w 23"/>
                <a:gd name="T7" fmla="*/ 87105 h 24"/>
                <a:gd name="T8" fmla="*/ 12171 w 23"/>
                <a:gd name="T9" fmla="*/ 96320 h 24"/>
                <a:gd name="T10" fmla="*/ 0 w 23"/>
                <a:gd name="T11" fmla="*/ 116140 h 24"/>
                <a:gd name="T12" fmla="*/ 12171 w 23"/>
                <a:gd name="T13" fmla="*/ 128427 h 24"/>
                <a:gd name="T14" fmla="*/ 12171 w 23"/>
                <a:gd name="T15" fmla="*/ 139792 h 24"/>
                <a:gd name="T16" fmla="*/ 12171 w 23"/>
                <a:gd name="T17" fmla="*/ 139792 h 24"/>
                <a:gd name="T18" fmla="*/ 12171 w 23"/>
                <a:gd name="T19" fmla="*/ 154853 h 24"/>
                <a:gd name="T20" fmla="*/ 15875 w 23"/>
                <a:gd name="T21" fmla="*/ 154853 h 24"/>
                <a:gd name="T22" fmla="*/ 15875 w 23"/>
                <a:gd name="T23" fmla="*/ 171236 h 24"/>
                <a:gd name="T24" fmla="*/ 20707 w 23"/>
                <a:gd name="T25" fmla="*/ 179551 h 24"/>
                <a:gd name="T26" fmla="*/ 27009 w 23"/>
                <a:gd name="T27" fmla="*/ 200247 h 24"/>
                <a:gd name="T28" fmla="*/ 35229 w 23"/>
                <a:gd name="T29" fmla="*/ 200247 h 24"/>
                <a:gd name="T30" fmla="*/ 38491 w 23"/>
                <a:gd name="T31" fmla="*/ 218224 h 24"/>
                <a:gd name="T32" fmla="*/ 50739 w 23"/>
                <a:gd name="T33" fmla="*/ 218224 h 24"/>
                <a:gd name="T34" fmla="*/ 59936 w 23"/>
                <a:gd name="T35" fmla="*/ 239401 h 24"/>
                <a:gd name="T36" fmla="*/ 66181 w 23"/>
                <a:gd name="T37" fmla="*/ 239401 h 24"/>
                <a:gd name="T38" fmla="*/ 74935 w 23"/>
                <a:gd name="T39" fmla="*/ 239401 h 24"/>
                <a:gd name="T40" fmla="*/ 78177 w 23"/>
                <a:gd name="T41" fmla="*/ 239401 h 24"/>
                <a:gd name="T42" fmla="*/ 78177 w 23"/>
                <a:gd name="T43" fmla="*/ 218224 h 24"/>
                <a:gd name="T44" fmla="*/ 85417 w 23"/>
                <a:gd name="T45" fmla="*/ 218224 h 24"/>
                <a:gd name="T46" fmla="*/ 94998 w 23"/>
                <a:gd name="T47" fmla="*/ 218224 h 24"/>
                <a:gd name="T48" fmla="*/ 94998 w 23"/>
                <a:gd name="T49" fmla="*/ 200247 h 24"/>
                <a:gd name="T50" fmla="*/ 97741 w 23"/>
                <a:gd name="T51" fmla="*/ 179551 h 24"/>
                <a:gd name="T52" fmla="*/ 101970 w 23"/>
                <a:gd name="T53" fmla="*/ 179551 h 24"/>
                <a:gd name="T54" fmla="*/ 112595 w 23"/>
                <a:gd name="T55" fmla="*/ 154853 h 24"/>
                <a:gd name="T56" fmla="*/ 101970 w 23"/>
                <a:gd name="T57" fmla="*/ 139792 h 24"/>
                <a:gd name="T58" fmla="*/ 101970 w 23"/>
                <a:gd name="T59" fmla="*/ 116140 h 24"/>
                <a:gd name="T60" fmla="*/ 97741 w 23"/>
                <a:gd name="T61" fmla="*/ 87105 h 24"/>
                <a:gd name="T62" fmla="*/ 97741 w 23"/>
                <a:gd name="T63" fmla="*/ 63359 h 24"/>
                <a:gd name="T64" fmla="*/ 94998 w 23"/>
                <a:gd name="T65" fmla="*/ 48997 h 24"/>
                <a:gd name="T66" fmla="*/ 94998 w 23"/>
                <a:gd name="T67" fmla="*/ 36748 h 24"/>
                <a:gd name="T68" fmla="*/ 85417 w 23"/>
                <a:gd name="T69" fmla="*/ 27561 h 24"/>
                <a:gd name="T70" fmla="*/ 78177 w 23"/>
                <a:gd name="T71" fmla="*/ 1 h 24"/>
                <a:gd name="T72" fmla="*/ 66181 w 23"/>
                <a:gd name="T73" fmla="*/ 0 h 24"/>
                <a:gd name="T74" fmla="*/ 59936 w 23"/>
                <a:gd name="T75" fmla="*/ 0 h 24"/>
                <a:gd name="T76" fmla="*/ 50739 w 23"/>
                <a:gd name="T77" fmla="*/ 0 h 24"/>
                <a:gd name="T78" fmla="*/ 38491 w 23"/>
                <a:gd name="T79" fmla="*/ 1 h 24"/>
                <a:gd name="T80" fmla="*/ 35229 w 23"/>
                <a:gd name="T81" fmla="*/ 1 h 24"/>
                <a:gd name="T82" fmla="*/ 27009 w 23"/>
                <a:gd name="T83" fmla="*/ 27561 h 24"/>
                <a:gd name="T84" fmla="*/ 20707 w 23"/>
                <a:gd name="T85" fmla="*/ 36748 h 24"/>
                <a:gd name="T86" fmla="*/ 15875 w 23"/>
                <a:gd name="T87" fmla="*/ 48997 h 24"/>
                <a:gd name="T88" fmla="*/ 15875 w 23"/>
                <a:gd name="T89" fmla="*/ 48997 h 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"/>
                <a:gd name="T136" fmla="*/ 0 h 24"/>
                <a:gd name="T137" fmla="*/ 23 w 23"/>
                <a:gd name="T138" fmla="*/ 24 h 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" h="24">
                  <a:moveTo>
                    <a:pt x="3" y="5"/>
                  </a:move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3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1" name="Freeform 18"/>
            <p:cNvSpPr>
              <a:spLocks/>
            </p:cNvSpPr>
            <p:nvPr/>
          </p:nvSpPr>
          <p:spPr bwMode="auto">
            <a:xfrm>
              <a:off x="4014" y="1569"/>
              <a:ext cx="83" cy="60"/>
            </a:xfrm>
            <a:custGeom>
              <a:avLst/>
              <a:gdLst>
                <a:gd name="T0" fmla="*/ 25411 w 64"/>
                <a:gd name="T1" fmla="*/ 146863 h 46"/>
                <a:gd name="T2" fmla="*/ 25411 w 64"/>
                <a:gd name="T3" fmla="*/ 166289 h 46"/>
                <a:gd name="T4" fmla="*/ 8985 w 64"/>
                <a:gd name="T5" fmla="*/ 189549 h 46"/>
                <a:gd name="T6" fmla="*/ 0 w 64"/>
                <a:gd name="T7" fmla="*/ 216899 h 46"/>
                <a:gd name="T8" fmla="*/ 0 w 64"/>
                <a:gd name="T9" fmla="*/ 222290 h 46"/>
                <a:gd name="T10" fmla="*/ 8985 w 64"/>
                <a:gd name="T11" fmla="*/ 226283 h 46"/>
                <a:gd name="T12" fmla="*/ 25411 w 64"/>
                <a:gd name="T13" fmla="*/ 226283 h 46"/>
                <a:gd name="T14" fmla="*/ 29470 w 64"/>
                <a:gd name="T15" fmla="*/ 226283 h 46"/>
                <a:gd name="T16" fmla="*/ 42739 w 64"/>
                <a:gd name="T17" fmla="*/ 222290 h 46"/>
                <a:gd name="T18" fmla="*/ 83363 w 64"/>
                <a:gd name="T19" fmla="*/ 196954 h 46"/>
                <a:gd name="T20" fmla="*/ 106800 w 64"/>
                <a:gd name="T21" fmla="*/ 199684 h 46"/>
                <a:gd name="T22" fmla="*/ 125058 w 64"/>
                <a:gd name="T23" fmla="*/ 209009 h 46"/>
                <a:gd name="T24" fmla="*/ 127339 w 64"/>
                <a:gd name="T25" fmla="*/ 209009 h 46"/>
                <a:gd name="T26" fmla="*/ 170666 w 64"/>
                <a:gd name="T27" fmla="*/ 177416 h 46"/>
                <a:gd name="T28" fmla="*/ 195194 w 64"/>
                <a:gd name="T29" fmla="*/ 145321 h 46"/>
                <a:gd name="T30" fmla="*/ 210334 w 64"/>
                <a:gd name="T31" fmla="*/ 145321 h 46"/>
                <a:gd name="T32" fmla="*/ 244519 w 64"/>
                <a:gd name="T33" fmla="*/ 145321 h 46"/>
                <a:gd name="T34" fmla="*/ 253142 w 64"/>
                <a:gd name="T35" fmla="*/ 140819 h 46"/>
                <a:gd name="T36" fmla="*/ 263699 w 64"/>
                <a:gd name="T37" fmla="*/ 123910 h 46"/>
                <a:gd name="T38" fmla="*/ 263699 w 64"/>
                <a:gd name="T39" fmla="*/ 101970 h 46"/>
                <a:gd name="T40" fmla="*/ 263699 w 64"/>
                <a:gd name="T41" fmla="*/ 97741 h 46"/>
                <a:gd name="T42" fmla="*/ 253142 w 64"/>
                <a:gd name="T43" fmla="*/ 86323 h 46"/>
                <a:gd name="T44" fmla="*/ 244519 w 64"/>
                <a:gd name="T45" fmla="*/ 66181 h 46"/>
                <a:gd name="T46" fmla="*/ 223393 w 64"/>
                <a:gd name="T47" fmla="*/ 65486 h 46"/>
                <a:gd name="T48" fmla="*/ 221327 w 64"/>
                <a:gd name="T49" fmla="*/ 50206 h 46"/>
                <a:gd name="T50" fmla="*/ 215389 w 64"/>
                <a:gd name="T51" fmla="*/ 45951 h 46"/>
                <a:gd name="T52" fmla="*/ 210334 w 64"/>
                <a:gd name="T53" fmla="*/ 38491 h 46"/>
                <a:gd name="T54" fmla="*/ 191123 w 64"/>
                <a:gd name="T55" fmla="*/ 29510 h 46"/>
                <a:gd name="T56" fmla="*/ 170666 w 64"/>
                <a:gd name="T57" fmla="*/ 27009 h 46"/>
                <a:gd name="T58" fmla="*/ 150511 w 64"/>
                <a:gd name="T59" fmla="*/ 12171 h 46"/>
                <a:gd name="T60" fmla="*/ 138506 w 64"/>
                <a:gd name="T61" fmla="*/ 0 h 46"/>
                <a:gd name="T62" fmla="*/ 127339 w 64"/>
                <a:gd name="T63" fmla="*/ 0 h 46"/>
                <a:gd name="T64" fmla="*/ 125058 w 64"/>
                <a:gd name="T65" fmla="*/ 0 h 46"/>
                <a:gd name="T66" fmla="*/ 93222 w 64"/>
                <a:gd name="T67" fmla="*/ 1 h 46"/>
                <a:gd name="T68" fmla="*/ 64280 w 64"/>
                <a:gd name="T69" fmla="*/ 1 h 46"/>
                <a:gd name="T70" fmla="*/ 57335 w 64"/>
                <a:gd name="T71" fmla="*/ 1 h 46"/>
                <a:gd name="T72" fmla="*/ 42739 w 64"/>
                <a:gd name="T73" fmla="*/ 20707 h 46"/>
                <a:gd name="T74" fmla="*/ 29470 w 64"/>
                <a:gd name="T75" fmla="*/ 45951 h 46"/>
                <a:gd name="T76" fmla="*/ 25411 w 64"/>
                <a:gd name="T77" fmla="*/ 59936 h 46"/>
                <a:gd name="T78" fmla="*/ 25411 w 64"/>
                <a:gd name="T79" fmla="*/ 78177 h 46"/>
                <a:gd name="T80" fmla="*/ 25411 w 64"/>
                <a:gd name="T81" fmla="*/ 97741 h 46"/>
                <a:gd name="T82" fmla="*/ 25411 w 64"/>
                <a:gd name="T83" fmla="*/ 115765 h 46"/>
                <a:gd name="T84" fmla="*/ 25411 w 64"/>
                <a:gd name="T85" fmla="*/ 140819 h 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46"/>
                <a:gd name="T131" fmla="*/ 64 w 64"/>
                <a:gd name="T132" fmla="*/ 46 h 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46">
                  <a:moveTo>
                    <a:pt x="6" y="28"/>
                  </a:moveTo>
                  <a:lnTo>
                    <a:pt x="6" y="30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0" y="45"/>
                  </a:lnTo>
                  <a:lnTo>
                    <a:pt x="15" y="44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6" y="41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7" y="40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0" y="28"/>
                  </a:lnTo>
                  <a:lnTo>
                    <a:pt x="62" y="28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4" y="24"/>
                  </a:lnTo>
                  <a:lnTo>
                    <a:pt x="64" y="21"/>
                  </a:lnTo>
                  <a:lnTo>
                    <a:pt x="64" y="20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2" name="Freeform 19"/>
            <p:cNvSpPr>
              <a:spLocks/>
            </p:cNvSpPr>
            <p:nvPr/>
          </p:nvSpPr>
          <p:spPr bwMode="auto">
            <a:xfrm>
              <a:off x="3900" y="1626"/>
              <a:ext cx="29" cy="17"/>
            </a:xfrm>
            <a:custGeom>
              <a:avLst/>
              <a:gdLst>
                <a:gd name="T0" fmla="*/ 0 w 22"/>
                <a:gd name="T1" fmla="*/ 21810 h 13"/>
                <a:gd name="T2" fmla="*/ 1 w 22"/>
                <a:gd name="T3" fmla="*/ 28521 h 13"/>
                <a:gd name="T4" fmla="*/ 16274 w 22"/>
                <a:gd name="T5" fmla="*/ 40487 h 13"/>
                <a:gd name="T6" fmla="*/ 28278 w 22"/>
                <a:gd name="T7" fmla="*/ 48773 h 13"/>
                <a:gd name="T8" fmla="*/ 37276 w 22"/>
                <a:gd name="T9" fmla="*/ 48773 h 13"/>
                <a:gd name="T10" fmla="*/ 44903 w 22"/>
                <a:gd name="T11" fmla="*/ 48773 h 13"/>
                <a:gd name="T12" fmla="*/ 59190 w 22"/>
                <a:gd name="T13" fmla="*/ 52945 h 13"/>
                <a:gd name="T14" fmla="*/ 66348 w 22"/>
                <a:gd name="T15" fmla="*/ 63780 h 13"/>
                <a:gd name="T16" fmla="*/ 85380 w 22"/>
                <a:gd name="T17" fmla="*/ 63780 h 13"/>
                <a:gd name="T18" fmla="*/ 87459 w 22"/>
                <a:gd name="T19" fmla="*/ 69236 h 13"/>
                <a:gd name="T20" fmla="*/ 94742 w 22"/>
                <a:gd name="T21" fmla="*/ 69236 h 13"/>
                <a:gd name="T22" fmla="*/ 112546 w 22"/>
                <a:gd name="T23" fmla="*/ 69236 h 13"/>
                <a:gd name="T24" fmla="*/ 124887 w 22"/>
                <a:gd name="T25" fmla="*/ 69236 h 13"/>
                <a:gd name="T26" fmla="*/ 124887 w 22"/>
                <a:gd name="T27" fmla="*/ 69236 h 13"/>
                <a:gd name="T28" fmla="*/ 135574 w 22"/>
                <a:gd name="T29" fmla="*/ 63780 h 13"/>
                <a:gd name="T30" fmla="*/ 148356 w 22"/>
                <a:gd name="T31" fmla="*/ 63780 h 13"/>
                <a:gd name="T32" fmla="*/ 151969 w 22"/>
                <a:gd name="T33" fmla="*/ 52945 h 13"/>
                <a:gd name="T34" fmla="*/ 151969 w 22"/>
                <a:gd name="T35" fmla="*/ 48773 h 13"/>
                <a:gd name="T36" fmla="*/ 151969 w 22"/>
                <a:gd name="T37" fmla="*/ 48773 h 13"/>
                <a:gd name="T38" fmla="*/ 151969 w 22"/>
                <a:gd name="T39" fmla="*/ 40487 h 13"/>
                <a:gd name="T40" fmla="*/ 151969 w 22"/>
                <a:gd name="T41" fmla="*/ 28521 h 13"/>
                <a:gd name="T42" fmla="*/ 148356 w 22"/>
                <a:gd name="T43" fmla="*/ 28521 h 13"/>
                <a:gd name="T44" fmla="*/ 148356 w 22"/>
                <a:gd name="T45" fmla="*/ 21810 h 13"/>
                <a:gd name="T46" fmla="*/ 124887 w 22"/>
                <a:gd name="T47" fmla="*/ 21810 h 13"/>
                <a:gd name="T48" fmla="*/ 94742 w 22"/>
                <a:gd name="T49" fmla="*/ 1 h 13"/>
                <a:gd name="T50" fmla="*/ 59190 w 22"/>
                <a:gd name="T51" fmla="*/ 0 h 13"/>
                <a:gd name="T52" fmla="*/ 37276 w 22"/>
                <a:gd name="T53" fmla="*/ 0 h 13"/>
                <a:gd name="T54" fmla="*/ 16274 w 22"/>
                <a:gd name="T55" fmla="*/ 0 h 13"/>
                <a:gd name="T56" fmla="*/ 1 w 22"/>
                <a:gd name="T57" fmla="*/ 0 h 13"/>
                <a:gd name="T58" fmla="*/ 0 w 22"/>
                <a:gd name="T59" fmla="*/ 0 h 13"/>
                <a:gd name="T60" fmla="*/ 0 w 22"/>
                <a:gd name="T61" fmla="*/ 12754 h 13"/>
                <a:gd name="T62" fmla="*/ 0 w 22"/>
                <a:gd name="T63" fmla="*/ 21810 h 13"/>
                <a:gd name="T64" fmla="*/ 0 w 22"/>
                <a:gd name="T65" fmla="*/ 21810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13"/>
                <a:gd name="T101" fmla="*/ 22 w 22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13">
                  <a:moveTo>
                    <a:pt x="0" y="4"/>
                  </a:moveTo>
                  <a:lnTo>
                    <a:pt x="1" y="5"/>
                  </a:lnTo>
                  <a:lnTo>
                    <a:pt x="2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4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3" name="Freeform 20"/>
            <p:cNvSpPr>
              <a:spLocks/>
            </p:cNvSpPr>
            <p:nvPr/>
          </p:nvSpPr>
          <p:spPr bwMode="auto">
            <a:xfrm>
              <a:off x="3835" y="1518"/>
              <a:ext cx="31" cy="38"/>
            </a:xfrm>
            <a:custGeom>
              <a:avLst/>
              <a:gdLst>
                <a:gd name="T0" fmla="*/ 22091 w 24"/>
                <a:gd name="T1" fmla="*/ 73989 h 29"/>
                <a:gd name="T2" fmla="*/ 36856 w 24"/>
                <a:gd name="T3" fmla="*/ 108301 h 29"/>
                <a:gd name="T4" fmla="*/ 47606 w 24"/>
                <a:gd name="T5" fmla="*/ 148760 h 29"/>
                <a:gd name="T6" fmla="*/ 50826 w 24"/>
                <a:gd name="T7" fmla="*/ 152877 h 29"/>
                <a:gd name="T8" fmla="*/ 52843 w 24"/>
                <a:gd name="T9" fmla="*/ 152877 h 29"/>
                <a:gd name="T10" fmla="*/ 52843 w 24"/>
                <a:gd name="T11" fmla="*/ 160913 h 29"/>
                <a:gd name="T12" fmla="*/ 57988 w 24"/>
                <a:gd name="T13" fmla="*/ 160913 h 29"/>
                <a:gd name="T14" fmla="*/ 65650 w 24"/>
                <a:gd name="T15" fmla="*/ 166465 h 29"/>
                <a:gd name="T16" fmla="*/ 68256 w 24"/>
                <a:gd name="T17" fmla="*/ 166465 h 29"/>
                <a:gd name="T18" fmla="*/ 74519 w 24"/>
                <a:gd name="T19" fmla="*/ 166465 h 29"/>
                <a:gd name="T20" fmla="*/ 79426 w 24"/>
                <a:gd name="T21" fmla="*/ 160913 h 29"/>
                <a:gd name="T22" fmla="*/ 84798 w 24"/>
                <a:gd name="T23" fmla="*/ 160913 h 29"/>
                <a:gd name="T24" fmla="*/ 87217 w 24"/>
                <a:gd name="T25" fmla="*/ 152877 h 29"/>
                <a:gd name="T26" fmla="*/ 87217 w 24"/>
                <a:gd name="T27" fmla="*/ 148760 h 29"/>
                <a:gd name="T28" fmla="*/ 87217 w 24"/>
                <a:gd name="T29" fmla="*/ 137532 h 29"/>
                <a:gd name="T30" fmla="*/ 84798 w 24"/>
                <a:gd name="T31" fmla="*/ 113527 h 29"/>
                <a:gd name="T32" fmla="*/ 74519 w 24"/>
                <a:gd name="T33" fmla="*/ 96951 h 29"/>
                <a:gd name="T34" fmla="*/ 68256 w 24"/>
                <a:gd name="T35" fmla="*/ 93717 h 29"/>
                <a:gd name="T36" fmla="*/ 68256 w 24"/>
                <a:gd name="T37" fmla="*/ 93717 h 29"/>
                <a:gd name="T38" fmla="*/ 68256 w 24"/>
                <a:gd name="T39" fmla="*/ 86639 h 29"/>
                <a:gd name="T40" fmla="*/ 68256 w 24"/>
                <a:gd name="T41" fmla="*/ 71521 h 29"/>
                <a:gd name="T42" fmla="*/ 65650 w 24"/>
                <a:gd name="T43" fmla="*/ 56465 h 29"/>
                <a:gd name="T44" fmla="*/ 65650 w 24"/>
                <a:gd name="T45" fmla="*/ 43092 h 29"/>
                <a:gd name="T46" fmla="*/ 57988 w 24"/>
                <a:gd name="T47" fmla="*/ 43092 h 29"/>
                <a:gd name="T48" fmla="*/ 52843 w 24"/>
                <a:gd name="T49" fmla="*/ 41655 h 29"/>
                <a:gd name="T50" fmla="*/ 50826 w 24"/>
                <a:gd name="T51" fmla="*/ 41655 h 29"/>
                <a:gd name="T52" fmla="*/ 47606 w 24"/>
                <a:gd name="T53" fmla="*/ 32886 h 29"/>
                <a:gd name="T54" fmla="*/ 39349 w 24"/>
                <a:gd name="T55" fmla="*/ 32886 h 29"/>
                <a:gd name="T56" fmla="*/ 36856 w 24"/>
                <a:gd name="T57" fmla="*/ 24260 h 29"/>
                <a:gd name="T58" fmla="*/ 36856 w 24"/>
                <a:gd name="T59" fmla="*/ 18514 h 29"/>
                <a:gd name="T60" fmla="*/ 36856 w 24"/>
                <a:gd name="T61" fmla="*/ 1 h 29"/>
                <a:gd name="T62" fmla="*/ 26909 w 24"/>
                <a:gd name="T63" fmla="*/ 0 h 29"/>
                <a:gd name="T64" fmla="*/ 22091 w 24"/>
                <a:gd name="T65" fmla="*/ 0 h 29"/>
                <a:gd name="T66" fmla="*/ 13241 w 24"/>
                <a:gd name="T67" fmla="*/ 0 h 29"/>
                <a:gd name="T68" fmla="*/ 10251 w 24"/>
                <a:gd name="T69" fmla="*/ 0 h 29"/>
                <a:gd name="T70" fmla="*/ 0 w 24"/>
                <a:gd name="T71" fmla="*/ 0 h 29"/>
                <a:gd name="T72" fmla="*/ 10251 w 24"/>
                <a:gd name="T73" fmla="*/ 41655 h 29"/>
                <a:gd name="T74" fmla="*/ 22091 w 24"/>
                <a:gd name="T75" fmla="*/ 73989 h 29"/>
                <a:gd name="T76" fmla="*/ 22091 w 24"/>
                <a:gd name="T77" fmla="*/ 73989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"/>
                <a:gd name="T118" fmla="*/ 0 h 29"/>
                <a:gd name="T119" fmla="*/ 24 w 24"/>
                <a:gd name="T120" fmla="*/ 29 h 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" h="29">
                  <a:moveTo>
                    <a:pt x="6" y="13"/>
                  </a:moveTo>
                  <a:lnTo>
                    <a:pt x="10" y="19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3" y="20"/>
                  </a:lnTo>
                  <a:lnTo>
                    <a:pt x="20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6" y="1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4" name="Freeform 21"/>
            <p:cNvSpPr>
              <a:spLocks/>
            </p:cNvSpPr>
            <p:nvPr/>
          </p:nvSpPr>
          <p:spPr bwMode="auto">
            <a:xfrm>
              <a:off x="3869" y="1429"/>
              <a:ext cx="158" cy="140"/>
            </a:xfrm>
            <a:custGeom>
              <a:avLst/>
              <a:gdLst>
                <a:gd name="T0" fmla="*/ 30131 w 121"/>
                <a:gd name="T1" fmla="*/ 330171 h 107"/>
                <a:gd name="T2" fmla="*/ 16200 w 121"/>
                <a:gd name="T3" fmla="*/ 353966 h 107"/>
                <a:gd name="T4" fmla="*/ 47100 w 121"/>
                <a:gd name="T5" fmla="*/ 403369 h 107"/>
                <a:gd name="T6" fmla="*/ 51376 w 121"/>
                <a:gd name="T7" fmla="*/ 456938 h 107"/>
                <a:gd name="T8" fmla="*/ 69786 w 121"/>
                <a:gd name="T9" fmla="*/ 497877 h 107"/>
                <a:gd name="T10" fmla="*/ 131081 w 121"/>
                <a:gd name="T11" fmla="*/ 513861 h 107"/>
                <a:gd name="T12" fmla="*/ 202889 w 121"/>
                <a:gd name="T13" fmla="*/ 538119 h 107"/>
                <a:gd name="T14" fmla="*/ 245506 w 121"/>
                <a:gd name="T15" fmla="*/ 580982 h 107"/>
                <a:gd name="T16" fmla="*/ 293945 w 121"/>
                <a:gd name="T17" fmla="*/ 565232 h 107"/>
                <a:gd name="T18" fmla="*/ 332556 w 121"/>
                <a:gd name="T19" fmla="*/ 527773 h 107"/>
                <a:gd name="T20" fmla="*/ 316375 w 121"/>
                <a:gd name="T21" fmla="*/ 456938 h 107"/>
                <a:gd name="T22" fmla="*/ 329864 w 121"/>
                <a:gd name="T23" fmla="*/ 456938 h 107"/>
                <a:gd name="T24" fmla="*/ 355330 w 121"/>
                <a:gd name="T25" fmla="*/ 474115 h 107"/>
                <a:gd name="T26" fmla="*/ 383829 w 121"/>
                <a:gd name="T27" fmla="*/ 441546 h 107"/>
                <a:gd name="T28" fmla="*/ 430732 w 121"/>
                <a:gd name="T29" fmla="*/ 403369 h 107"/>
                <a:gd name="T30" fmla="*/ 451723 w 121"/>
                <a:gd name="T31" fmla="*/ 353966 h 107"/>
                <a:gd name="T32" fmla="*/ 497622 w 121"/>
                <a:gd name="T33" fmla="*/ 363297 h 107"/>
                <a:gd name="T34" fmla="*/ 537799 w 121"/>
                <a:gd name="T35" fmla="*/ 339370 h 107"/>
                <a:gd name="T36" fmla="*/ 567033 w 121"/>
                <a:gd name="T37" fmla="*/ 281732 h 107"/>
                <a:gd name="T38" fmla="*/ 554969 w 121"/>
                <a:gd name="T39" fmla="*/ 270531 h 107"/>
                <a:gd name="T40" fmla="*/ 497622 w 121"/>
                <a:gd name="T41" fmla="*/ 270531 h 107"/>
                <a:gd name="T42" fmla="*/ 430732 w 121"/>
                <a:gd name="T43" fmla="*/ 253081 h 107"/>
                <a:gd name="T44" fmla="*/ 383829 w 121"/>
                <a:gd name="T45" fmla="*/ 212215 h 107"/>
                <a:gd name="T46" fmla="*/ 373128 w 121"/>
                <a:gd name="T47" fmla="*/ 162193 h 107"/>
                <a:gd name="T48" fmla="*/ 381089 w 121"/>
                <a:gd name="T49" fmla="*/ 123961 h 107"/>
                <a:gd name="T50" fmla="*/ 398096 w 121"/>
                <a:gd name="T51" fmla="*/ 104550 h 107"/>
                <a:gd name="T52" fmla="*/ 398096 w 121"/>
                <a:gd name="T53" fmla="*/ 162193 h 107"/>
                <a:gd name="T54" fmla="*/ 401076 w 121"/>
                <a:gd name="T55" fmla="*/ 193426 h 107"/>
                <a:gd name="T56" fmla="*/ 451723 w 121"/>
                <a:gd name="T57" fmla="*/ 228951 h 107"/>
                <a:gd name="T58" fmla="*/ 510798 w 121"/>
                <a:gd name="T59" fmla="*/ 240240 h 107"/>
                <a:gd name="T60" fmla="*/ 615866 w 121"/>
                <a:gd name="T61" fmla="*/ 215324 h 107"/>
                <a:gd name="T62" fmla="*/ 601895 w 121"/>
                <a:gd name="T63" fmla="*/ 151510 h 107"/>
                <a:gd name="T64" fmla="*/ 601895 w 121"/>
                <a:gd name="T65" fmla="*/ 123961 h 107"/>
                <a:gd name="T66" fmla="*/ 578058 w 121"/>
                <a:gd name="T67" fmla="*/ 81973 h 107"/>
                <a:gd name="T68" fmla="*/ 578058 w 121"/>
                <a:gd name="T69" fmla="*/ 53920 h 107"/>
                <a:gd name="T70" fmla="*/ 567033 w 121"/>
                <a:gd name="T71" fmla="*/ 0 h 107"/>
                <a:gd name="T72" fmla="*/ 519828 w 121"/>
                <a:gd name="T73" fmla="*/ 17161 h 107"/>
                <a:gd name="T74" fmla="*/ 460945 w 121"/>
                <a:gd name="T75" fmla="*/ 0 h 107"/>
                <a:gd name="T76" fmla="*/ 394795 w 121"/>
                <a:gd name="T77" fmla="*/ 38440 h 107"/>
                <a:gd name="T78" fmla="*/ 355330 w 121"/>
                <a:gd name="T79" fmla="*/ 77111 h 107"/>
                <a:gd name="T80" fmla="*/ 245506 w 121"/>
                <a:gd name="T81" fmla="*/ 38440 h 107"/>
                <a:gd name="T82" fmla="*/ 216269 w 121"/>
                <a:gd name="T83" fmla="*/ 58935 h 107"/>
                <a:gd name="T84" fmla="*/ 231541 w 121"/>
                <a:gd name="T85" fmla="*/ 100893 h 107"/>
                <a:gd name="T86" fmla="*/ 223503 w 121"/>
                <a:gd name="T87" fmla="*/ 140332 h 107"/>
                <a:gd name="T88" fmla="*/ 264929 w 121"/>
                <a:gd name="T89" fmla="*/ 172723 h 107"/>
                <a:gd name="T90" fmla="*/ 285750 w 121"/>
                <a:gd name="T91" fmla="*/ 206763 h 107"/>
                <a:gd name="T92" fmla="*/ 216269 w 121"/>
                <a:gd name="T93" fmla="*/ 193426 h 107"/>
                <a:gd name="T94" fmla="*/ 167588 w 121"/>
                <a:gd name="T95" fmla="*/ 151510 h 107"/>
                <a:gd name="T96" fmla="*/ 100385 w 121"/>
                <a:gd name="T97" fmla="*/ 147403 h 107"/>
                <a:gd name="T98" fmla="*/ 67086 w 121"/>
                <a:gd name="T99" fmla="*/ 123961 h 107"/>
                <a:gd name="T100" fmla="*/ 30131 w 121"/>
                <a:gd name="T101" fmla="*/ 172723 h 107"/>
                <a:gd name="T102" fmla="*/ 21154 w 121"/>
                <a:gd name="T103" fmla="*/ 234183 h 107"/>
                <a:gd name="T104" fmla="*/ 0 w 121"/>
                <a:gd name="T105" fmla="*/ 277664 h 107"/>
                <a:gd name="T106" fmla="*/ 27623 w 121"/>
                <a:gd name="T107" fmla="*/ 306408 h 1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1"/>
                <a:gd name="T163" fmla="*/ 0 h 107"/>
                <a:gd name="T164" fmla="*/ 121 w 121"/>
                <a:gd name="T165" fmla="*/ 107 h 1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1" h="107">
                  <a:moveTo>
                    <a:pt x="6" y="59"/>
                  </a:moveTo>
                  <a:lnTo>
                    <a:pt x="8" y="59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5" y="62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3" y="64"/>
                  </a:lnTo>
                  <a:lnTo>
                    <a:pt x="3" y="65"/>
                  </a:lnTo>
                  <a:lnTo>
                    <a:pt x="3" y="67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10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0" y="81"/>
                  </a:lnTo>
                  <a:lnTo>
                    <a:pt x="10" y="84"/>
                  </a:lnTo>
                  <a:lnTo>
                    <a:pt x="9" y="85"/>
                  </a:lnTo>
                  <a:lnTo>
                    <a:pt x="10" y="87"/>
                  </a:lnTo>
                  <a:lnTo>
                    <a:pt x="12" y="88"/>
                  </a:lnTo>
                  <a:lnTo>
                    <a:pt x="13" y="92"/>
                  </a:lnTo>
                  <a:lnTo>
                    <a:pt x="14" y="92"/>
                  </a:lnTo>
                  <a:lnTo>
                    <a:pt x="17" y="92"/>
                  </a:lnTo>
                  <a:lnTo>
                    <a:pt x="18" y="94"/>
                  </a:lnTo>
                  <a:lnTo>
                    <a:pt x="20" y="94"/>
                  </a:lnTo>
                  <a:lnTo>
                    <a:pt x="26" y="95"/>
                  </a:lnTo>
                  <a:lnTo>
                    <a:pt x="33" y="96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40" y="97"/>
                  </a:lnTo>
                  <a:lnTo>
                    <a:pt x="40" y="99"/>
                  </a:lnTo>
                  <a:lnTo>
                    <a:pt x="42" y="101"/>
                  </a:lnTo>
                  <a:lnTo>
                    <a:pt x="42" y="104"/>
                  </a:lnTo>
                  <a:lnTo>
                    <a:pt x="44" y="106"/>
                  </a:lnTo>
                  <a:lnTo>
                    <a:pt x="46" y="107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6" y="101"/>
                  </a:lnTo>
                  <a:lnTo>
                    <a:pt x="57" y="101"/>
                  </a:lnTo>
                  <a:lnTo>
                    <a:pt x="58" y="103"/>
                  </a:lnTo>
                  <a:lnTo>
                    <a:pt x="61" y="103"/>
                  </a:lnTo>
                  <a:lnTo>
                    <a:pt x="64" y="103"/>
                  </a:lnTo>
                  <a:lnTo>
                    <a:pt x="65" y="103"/>
                  </a:lnTo>
                  <a:lnTo>
                    <a:pt x="65" y="99"/>
                  </a:lnTo>
                  <a:lnTo>
                    <a:pt x="65" y="97"/>
                  </a:lnTo>
                  <a:lnTo>
                    <a:pt x="65" y="95"/>
                  </a:lnTo>
                  <a:lnTo>
                    <a:pt x="65" y="94"/>
                  </a:lnTo>
                  <a:lnTo>
                    <a:pt x="65" y="92"/>
                  </a:lnTo>
                  <a:lnTo>
                    <a:pt x="64" y="87"/>
                  </a:lnTo>
                  <a:lnTo>
                    <a:pt x="62" y="84"/>
                  </a:lnTo>
                  <a:lnTo>
                    <a:pt x="62" y="81"/>
                  </a:lnTo>
                  <a:lnTo>
                    <a:pt x="61" y="79"/>
                  </a:lnTo>
                  <a:lnTo>
                    <a:pt x="62" y="80"/>
                  </a:lnTo>
                  <a:lnTo>
                    <a:pt x="64" y="83"/>
                  </a:lnTo>
                  <a:lnTo>
                    <a:pt x="64" y="84"/>
                  </a:lnTo>
                  <a:lnTo>
                    <a:pt x="65" y="87"/>
                  </a:lnTo>
                  <a:lnTo>
                    <a:pt x="66" y="88"/>
                  </a:lnTo>
                  <a:lnTo>
                    <a:pt x="68" y="88"/>
                  </a:lnTo>
                  <a:lnTo>
                    <a:pt x="69" y="88"/>
                  </a:lnTo>
                  <a:lnTo>
                    <a:pt x="70" y="87"/>
                  </a:lnTo>
                  <a:lnTo>
                    <a:pt x="72" y="87"/>
                  </a:lnTo>
                  <a:lnTo>
                    <a:pt x="73" y="85"/>
                  </a:lnTo>
                  <a:lnTo>
                    <a:pt x="74" y="84"/>
                  </a:lnTo>
                  <a:lnTo>
                    <a:pt x="76" y="84"/>
                  </a:lnTo>
                  <a:lnTo>
                    <a:pt x="76" y="81"/>
                  </a:lnTo>
                  <a:lnTo>
                    <a:pt x="76" y="79"/>
                  </a:lnTo>
                  <a:lnTo>
                    <a:pt x="76" y="78"/>
                  </a:lnTo>
                  <a:lnTo>
                    <a:pt x="77" y="76"/>
                  </a:lnTo>
                  <a:lnTo>
                    <a:pt x="79" y="75"/>
                  </a:lnTo>
                  <a:lnTo>
                    <a:pt x="84" y="74"/>
                  </a:lnTo>
                  <a:lnTo>
                    <a:pt x="84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8"/>
                  </a:lnTo>
                  <a:lnTo>
                    <a:pt x="89" y="65"/>
                  </a:lnTo>
                  <a:lnTo>
                    <a:pt x="90" y="62"/>
                  </a:lnTo>
                  <a:lnTo>
                    <a:pt x="92" y="63"/>
                  </a:lnTo>
                  <a:lnTo>
                    <a:pt x="93" y="64"/>
                  </a:lnTo>
                  <a:lnTo>
                    <a:pt x="95" y="65"/>
                  </a:lnTo>
                  <a:lnTo>
                    <a:pt x="97" y="67"/>
                  </a:lnTo>
                  <a:lnTo>
                    <a:pt x="98" y="67"/>
                  </a:lnTo>
                  <a:lnTo>
                    <a:pt x="100" y="67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5" y="63"/>
                  </a:lnTo>
                  <a:lnTo>
                    <a:pt x="107" y="62"/>
                  </a:lnTo>
                  <a:lnTo>
                    <a:pt x="109" y="59"/>
                  </a:lnTo>
                  <a:lnTo>
                    <a:pt x="111" y="55"/>
                  </a:lnTo>
                  <a:lnTo>
                    <a:pt x="111" y="53"/>
                  </a:lnTo>
                  <a:lnTo>
                    <a:pt x="111" y="52"/>
                  </a:lnTo>
                  <a:lnTo>
                    <a:pt x="111" y="51"/>
                  </a:lnTo>
                  <a:lnTo>
                    <a:pt x="110" y="51"/>
                  </a:lnTo>
                  <a:lnTo>
                    <a:pt x="110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0" y="50"/>
                  </a:lnTo>
                  <a:lnTo>
                    <a:pt x="97" y="50"/>
                  </a:lnTo>
                  <a:lnTo>
                    <a:pt x="93" y="50"/>
                  </a:lnTo>
                  <a:lnTo>
                    <a:pt x="90" y="48"/>
                  </a:lnTo>
                  <a:lnTo>
                    <a:pt x="88" y="48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46"/>
                  </a:lnTo>
                  <a:lnTo>
                    <a:pt x="81" y="44"/>
                  </a:lnTo>
                  <a:lnTo>
                    <a:pt x="78" y="42"/>
                  </a:lnTo>
                  <a:lnTo>
                    <a:pt x="77" y="40"/>
                  </a:lnTo>
                  <a:lnTo>
                    <a:pt x="76" y="39"/>
                  </a:lnTo>
                  <a:lnTo>
                    <a:pt x="76" y="36"/>
                  </a:lnTo>
                  <a:lnTo>
                    <a:pt x="76" y="35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3" y="26"/>
                  </a:lnTo>
                  <a:lnTo>
                    <a:pt x="74" y="23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6" y="20"/>
                  </a:lnTo>
                  <a:lnTo>
                    <a:pt x="77" y="20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78" y="26"/>
                  </a:lnTo>
                  <a:lnTo>
                    <a:pt x="78" y="27"/>
                  </a:lnTo>
                  <a:lnTo>
                    <a:pt x="78" y="30"/>
                  </a:lnTo>
                  <a:lnTo>
                    <a:pt x="78" y="31"/>
                  </a:lnTo>
                  <a:lnTo>
                    <a:pt x="78" y="32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81" y="38"/>
                  </a:lnTo>
                  <a:lnTo>
                    <a:pt x="84" y="39"/>
                  </a:lnTo>
                  <a:lnTo>
                    <a:pt x="86" y="40"/>
                  </a:lnTo>
                  <a:lnTo>
                    <a:pt x="89" y="42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5" y="43"/>
                  </a:lnTo>
                  <a:lnTo>
                    <a:pt x="97" y="44"/>
                  </a:lnTo>
                  <a:lnTo>
                    <a:pt x="100" y="44"/>
                  </a:lnTo>
                  <a:lnTo>
                    <a:pt x="109" y="44"/>
                  </a:lnTo>
                  <a:lnTo>
                    <a:pt x="118" y="43"/>
                  </a:lnTo>
                  <a:lnTo>
                    <a:pt x="120" y="42"/>
                  </a:lnTo>
                  <a:lnTo>
                    <a:pt x="121" y="40"/>
                  </a:lnTo>
                  <a:lnTo>
                    <a:pt x="121" y="39"/>
                  </a:lnTo>
                  <a:lnTo>
                    <a:pt x="121" y="36"/>
                  </a:lnTo>
                  <a:lnTo>
                    <a:pt x="120" y="34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6"/>
                  </a:lnTo>
                  <a:lnTo>
                    <a:pt x="120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7" y="18"/>
                  </a:lnTo>
                  <a:lnTo>
                    <a:pt x="114" y="16"/>
                  </a:lnTo>
                  <a:lnTo>
                    <a:pt x="113" y="15"/>
                  </a:lnTo>
                  <a:lnTo>
                    <a:pt x="111" y="14"/>
                  </a:lnTo>
                  <a:lnTo>
                    <a:pt x="111" y="12"/>
                  </a:lnTo>
                  <a:lnTo>
                    <a:pt x="111" y="11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3" y="6"/>
                  </a:lnTo>
                  <a:lnTo>
                    <a:pt x="113" y="3"/>
                  </a:lnTo>
                  <a:lnTo>
                    <a:pt x="113" y="2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102" y="3"/>
                  </a:lnTo>
                  <a:lnTo>
                    <a:pt x="101" y="3"/>
                  </a:lnTo>
                  <a:lnTo>
                    <a:pt x="100" y="4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7"/>
                  </a:lnTo>
                  <a:lnTo>
                    <a:pt x="76" y="10"/>
                  </a:lnTo>
                  <a:lnTo>
                    <a:pt x="74" y="11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1" y="11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6" y="28"/>
                  </a:lnTo>
                  <a:lnTo>
                    <a:pt x="50" y="30"/>
                  </a:lnTo>
                  <a:lnTo>
                    <a:pt x="52" y="31"/>
                  </a:lnTo>
                  <a:lnTo>
                    <a:pt x="53" y="32"/>
                  </a:lnTo>
                  <a:lnTo>
                    <a:pt x="54" y="34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39"/>
                  </a:lnTo>
                  <a:lnTo>
                    <a:pt x="50" y="40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2" y="36"/>
                  </a:lnTo>
                  <a:lnTo>
                    <a:pt x="40" y="34"/>
                  </a:lnTo>
                  <a:lnTo>
                    <a:pt x="37" y="31"/>
                  </a:lnTo>
                  <a:lnTo>
                    <a:pt x="36" y="30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6" y="31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9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5" name="Freeform 22"/>
            <p:cNvSpPr>
              <a:spLocks/>
            </p:cNvSpPr>
            <p:nvPr/>
          </p:nvSpPr>
          <p:spPr bwMode="auto">
            <a:xfrm>
              <a:off x="4029" y="1386"/>
              <a:ext cx="98" cy="58"/>
            </a:xfrm>
            <a:custGeom>
              <a:avLst/>
              <a:gdLst>
                <a:gd name="T0" fmla="*/ 182068 w 75"/>
                <a:gd name="T1" fmla="*/ 276531 h 44"/>
                <a:gd name="T2" fmla="*/ 219967 w 75"/>
                <a:gd name="T3" fmla="*/ 265925 h 44"/>
                <a:gd name="T4" fmla="*/ 227953 w 75"/>
                <a:gd name="T5" fmla="*/ 283052 h 44"/>
                <a:gd name="T6" fmla="*/ 245601 w 75"/>
                <a:gd name="T7" fmla="*/ 297333 h 44"/>
                <a:gd name="T8" fmla="*/ 258853 w 75"/>
                <a:gd name="T9" fmla="*/ 297333 h 44"/>
                <a:gd name="T10" fmla="*/ 272533 w 75"/>
                <a:gd name="T11" fmla="*/ 297333 h 44"/>
                <a:gd name="T12" fmla="*/ 284681 w 75"/>
                <a:gd name="T13" fmla="*/ 276531 h 44"/>
                <a:gd name="T14" fmla="*/ 325930 w 75"/>
                <a:gd name="T15" fmla="*/ 228714 h 44"/>
                <a:gd name="T16" fmla="*/ 356110 w 75"/>
                <a:gd name="T17" fmla="*/ 173507 h 44"/>
                <a:gd name="T18" fmla="*/ 371983 w 75"/>
                <a:gd name="T19" fmla="*/ 135574 h 44"/>
                <a:gd name="T20" fmla="*/ 389202 w 75"/>
                <a:gd name="T21" fmla="*/ 112546 h 44"/>
                <a:gd name="T22" fmla="*/ 389958 w 75"/>
                <a:gd name="T23" fmla="*/ 87459 h 44"/>
                <a:gd name="T24" fmla="*/ 389958 w 75"/>
                <a:gd name="T25" fmla="*/ 78023 h 44"/>
                <a:gd name="T26" fmla="*/ 389958 w 75"/>
                <a:gd name="T27" fmla="*/ 59190 h 44"/>
                <a:gd name="T28" fmla="*/ 389958 w 75"/>
                <a:gd name="T29" fmla="*/ 28278 h 44"/>
                <a:gd name="T30" fmla="*/ 389202 w 75"/>
                <a:gd name="T31" fmla="*/ 1 h 44"/>
                <a:gd name="T32" fmla="*/ 371983 w 75"/>
                <a:gd name="T33" fmla="*/ 0 h 44"/>
                <a:gd name="T34" fmla="*/ 356110 w 75"/>
                <a:gd name="T35" fmla="*/ 0 h 44"/>
                <a:gd name="T36" fmla="*/ 335628 w 75"/>
                <a:gd name="T37" fmla="*/ 21452 h 44"/>
                <a:gd name="T38" fmla="*/ 325930 w 75"/>
                <a:gd name="T39" fmla="*/ 37276 h 44"/>
                <a:gd name="T40" fmla="*/ 303152 w 75"/>
                <a:gd name="T41" fmla="*/ 37276 h 44"/>
                <a:gd name="T42" fmla="*/ 287424 w 75"/>
                <a:gd name="T43" fmla="*/ 28278 h 44"/>
                <a:gd name="T44" fmla="*/ 272533 w 75"/>
                <a:gd name="T45" fmla="*/ 28278 h 44"/>
                <a:gd name="T46" fmla="*/ 258853 w 75"/>
                <a:gd name="T47" fmla="*/ 49137 h 44"/>
                <a:gd name="T48" fmla="*/ 245601 w 75"/>
                <a:gd name="T49" fmla="*/ 59190 h 44"/>
                <a:gd name="T50" fmla="*/ 222323 w 75"/>
                <a:gd name="T51" fmla="*/ 85380 h 44"/>
                <a:gd name="T52" fmla="*/ 205421 w 75"/>
                <a:gd name="T53" fmla="*/ 112546 h 44"/>
                <a:gd name="T54" fmla="*/ 157210 w 75"/>
                <a:gd name="T55" fmla="*/ 102849 h 44"/>
                <a:gd name="T56" fmla="*/ 151609 w 75"/>
                <a:gd name="T57" fmla="*/ 87459 h 44"/>
                <a:gd name="T58" fmla="*/ 130213 w 75"/>
                <a:gd name="T59" fmla="*/ 87459 h 44"/>
                <a:gd name="T60" fmla="*/ 116027 w 75"/>
                <a:gd name="T61" fmla="*/ 87459 h 44"/>
                <a:gd name="T62" fmla="*/ 102177 w 75"/>
                <a:gd name="T63" fmla="*/ 102849 h 44"/>
                <a:gd name="T64" fmla="*/ 99653 w 75"/>
                <a:gd name="T65" fmla="*/ 102849 h 44"/>
                <a:gd name="T66" fmla="*/ 97656 w 75"/>
                <a:gd name="T67" fmla="*/ 112546 h 44"/>
                <a:gd name="T68" fmla="*/ 78197 w 75"/>
                <a:gd name="T69" fmla="*/ 131626 h 44"/>
                <a:gd name="T70" fmla="*/ 67956 w 75"/>
                <a:gd name="T71" fmla="*/ 200323 h 44"/>
                <a:gd name="T72" fmla="*/ 52007 w 75"/>
                <a:gd name="T73" fmla="*/ 195564 h 44"/>
                <a:gd name="T74" fmla="*/ 36580 w 75"/>
                <a:gd name="T75" fmla="*/ 173507 h 44"/>
                <a:gd name="T76" fmla="*/ 21425 w 75"/>
                <a:gd name="T77" fmla="*/ 173507 h 44"/>
                <a:gd name="T78" fmla="*/ 12549 w 75"/>
                <a:gd name="T79" fmla="*/ 186185 h 44"/>
                <a:gd name="T80" fmla="*/ 12549 w 75"/>
                <a:gd name="T81" fmla="*/ 214729 h 44"/>
                <a:gd name="T82" fmla="*/ 16397 w 75"/>
                <a:gd name="T83" fmla="*/ 239783 h 44"/>
                <a:gd name="T84" fmla="*/ 21425 w 75"/>
                <a:gd name="T85" fmla="*/ 257789 h 44"/>
                <a:gd name="T86" fmla="*/ 36580 w 75"/>
                <a:gd name="T87" fmla="*/ 276531 h 44"/>
                <a:gd name="T88" fmla="*/ 52007 w 75"/>
                <a:gd name="T89" fmla="*/ 283052 h 44"/>
                <a:gd name="T90" fmla="*/ 67956 w 75"/>
                <a:gd name="T91" fmla="*/ 297333 h 44"/>
                <a:gd name="T92" fmla="*/ 78197 w 75"/>
                <a:gd name="T93" fmla="*/ 301487 h 44"/>
                <a:gd name="T94" fmla="*/ 99653 w 75"/>
                <a:gd name="T95" fmla="*/ 301487 h 44"/>
                <a:gd name="T96" fmla="*/ 120314 w 75"/>
                <a:gd name="T97" fmla="*/ 297333 h 44"/>
                <a:gd name="T98" fmla="*/ 157210 w 75"/>
                <a:gd name="T99" fmla="*/ 283052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44"/>
                <a:gd name="T152" fmla="*/ 75 w 75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44">
                  <a:moveTo>
                    <a:pt x="30" y="41"/>
                  </a:moveTo>
                  <a:lnTo>
                    <a:pt x="35" y="40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2" y="40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0" y="43"/>
                  </a:lnTo>
                  <a:lnTo>
                    <a:pt x="51" y="43"/>
                  </a:lnTo>
                  <a:lnTo>
                    <a:pt x="52" y="43"/>
                  </a:lnTo>
                  <a:lnTo>
                    <a:pt x="54" y="40"/>
                  </a:lnTo>
                  <a:lnTo>
                    <a:pt x="56" y="39"/>
                  </a:lnTo>
                  <a:lnTo>
                    <a:pt x="62" y="33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70" y="23"/>
                  </a:lnTo>
                  <a:lnTo>
                    <a:pt x="71" y="20"/>
                  </a:lnTo>
                  <a:lnTo>
                    <a:pt x="72" y="19"/>
                  </a:lnTo>
                  <a:lnTo>
                    <a:pt x="74" y="16"/>
                  </a:lnTo>
                  <a:lnTo>
                    <a:pt x="74" y="15"/>
                  </a:lnTo>
                  <a:lnTo>
                    <a:pt x="75" y="13"/>
                  </a:lnTo>
                  <a:lnTo>
                    <a:pt x="75" y="12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8"/>
                  </a:lnTo>
                  <a:lnTo>
                    <a:pt x="75" y="7"/>
                  </a:lnTo>
                  <a:lnTo>
                    <a:pt x="75" y="4"/>
                  </a:lnTo>
                  <a:lnTo>
                    <a:pt x="74" y="3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4" y="3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7" y="8"/>
                  </a:lnTo>
                  <a:lnTo>
                    <a:pt x="46" y="11"/>
                  </a:lnTo>
                  <a:lnTo>
                    <a:pt x="43" y="12"/>
                  </a:lnTo>
                  <a:lnTo>
                    <a:pt x="42" y="15"/>
                  </a:lnTo>
                  <a:lnTo>
                    <a:pt x="39" y="16"/>
                  </a:lnTo>
                  <a:lnTo>
                    <a:pt x="35" y="16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3" y="43"/>
                  </a:lnTo>
                  <a:lnTo>
                    <a:pt x="27" y="43"/>
                  </a:lnTo>
                  <a:lnTo>
                    <a:pt x="30" y="4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6" name="Freeform 23"/>
            <p:cNvSpPr>
              <a:spLocks/>
            </p:cNvSpPr>
            <p:nvPr/>
          </p:nvSpPr>
          <p:spPr bwMode="auto">
            <a:xfrm>
              <a:off x="4004" y="1311"/>
              <a:ext cx="19" cy="21"/>
            </a:xfrm>
            <a:custGeom>
              <a:avLst/>
              <a:gdLst>
                <a:gd name="T0" fmla="*/ 0 w 14"/>
                <a:gd name="T1" fmla="*/ 83299 h 16"/>
                <a:gd name="T2" fmla="*/ 1 w 14"/>
                <a:gd name="T3" fmla="*/ 83299 h 16"/>
                <a:gd name="T4" fmla="*/ 39314 w 14"/>
                <a:gd name="T5" fmla="*/ 98266 h 16"/>
                <a:gd name="T6" fmla="*/ 53355 w 14"/>
                <a:gd name="T7" fmla="*/ 98266 h 16"/>
                <a:gd name="T8" fmla="*/ 98271 w 14"/>
                <a:gd name="T9" fmla="*/ 98266 h 16"/>
                <a:gd name="T10" fmla="*/ 98271 w 14"/>
                <a:gd name="T11" fmla="*/ 98266 h 16"/>
                <a:gd name="T12" fmla="*/ 103732 w 14"/>
                <a:gd name="T13" fmla="*/ 98266 h 16"/>
                <a:gd name="T14" fmla="*/ 180999 w 14"/>
                <a:gd name="T15" fmla="*/ 83299 h 16"/>
                <a:gd name="T16" fmla="*/ 245642 w 14"/>
                <a:gd name="T17" fmla="*/ 59517 h 16"/>
                <a:gd name="T18" fmla="*/ 245642 w 14"/>
                <a:gd name="T19" fmla="*/ 57043 h 16"/>
                <a:gd name="T20" fmla="*/ 245642 w 14"/>
                <a:gd name="T21" fmla="*/ 48355 h 16"/>
                <a:gd name="T22" fmla="*/ 245642 w 14"/>
                <a:gd name="T23" fmla="*/ 36842 h 16"/>
                <a:gd name="T24" fmla="*/ 245642 w 14"/>
                <a:gd name="T25" fmla="*/ 36842 h 16"/>
                <a:gd name="T26" fmla="*/ 245642 w 14"/>
                <a:gd name="T27" fmla="*/ 33113 h 16"/>
                <a:gd name="T28" fmla="*/ 233609 w 14"/>
                <a:gd name="T29" fmla="*/ 25229 h 16"/>
                <a:gd name="T30" fmla="*/ 233609 w 14"/>
                <a:gd name="T31" fmla="*/ 14645 h 16"/>
                <a:gd name="T32" fmla="*/ 180999 w 14"/>
                <a:gd name="T33" fmla="*/ 1 h 16"/>
                <a:gd name="T34" fmla="*/ 157294 w 14"/>
                <a:gd name="T35" fmla="*/ 1 h 16"/>
                <a:gd name="T36" fmla="*/ 133368 w 14"/>
                <a:gd name="T37" fmla="*/ 1 h 16"/>
                <a:gd name="T38" fmla="*/ 133368 w 14"/>
                <a:gd name="T39" fmla="*/ 0 h 16"/>
                <a:gd name="T40" fmla="*/ 103732 w 14"/>
                <a:gd name="T41" fmla="*/ 0 h 16"/>
                <a:gd name="T42" fmla="*/ 98271 w 14"/>
                <a:gd name="T43" fmla="*/ 1 h 16"/>
                <a:gd name="T44" fmla="*/ 98271 w 14"/>
                <a:gd name="T45" fmla="*/ 1 h 16"/>
                <a:gd name="T46" fmla="*/ 53355 w 14"/>
                <a:gd name="T47" fmla="*/ 14645 h 16"/>
                <a:gd name="T48" fmla="*/ 53355 w 14"/>
                <a:gd name="T49" fmla="*/ 25229 h 16"/>
                <a:gd name="T50" fmla="*/ 39314 w 14"/>
                <a:gd name="T51" fmla="*/ 33113 h 16"/>
                <a:gd name="T52" fmla="*/ 39314 w 14"/>
                <a:gd name="T53" fmla="*/ 36842 h 16"/>
                <a:gd name="T54" fmla="*/ 1 w 14"/>
                <a:gd name="T55" fmla="*/ 48355 h 16"/>
                <a:gd name="T56" fmla="*/ 1 w 14"/>
                <a:gd name="T57" fmla="*/ 59517 h 16"/>
                <a:gd name="T58" fmla="*/ 0 w 14"/>
                <a:gd name="T59" fmla="*/ 83299 h 16"/>
                <a:gd name="T60" fmla="*/ 0 w 14"/>
                <a:gd name="T61" fmla="*/ 83299 h 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"/>
                <a:gd name="T94" fmla="*/ 0 h 16"/>
                <a:gd name="T95" fmla="*/ 14 w 14"/>
                <a:gd name="T96" fmla="*/ 16 h 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" h="16">
                  <a:moveTo>
                    <a:pt x="0" y="14"/>
                  </a:moveTo>
                  <a:lnTo>
                    <a:pt x="1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7" name="Freeform 24"/>
            <p:cNvSpPr>
              <a:spLocks/>
            </p:cNvSpPr>
            <p:nvPr/>
          </p:nvSpPr>
          <p:spPr bwMode="auto">
            <a:xfrm>
              <a:off x="4498" y="1437"/>
              <a:ext cx="12" cy="12"/>
            </a:xfrm>
            <a:custGeom>
              <a:avLst/>
              <a:gdLst>
                <a:gd name="T0" fmla="*/ 87105 w 9"/>
                <a:gd name="T1" fmla="*/ 36748 h 9"/>
                <a:gd name="T2" fmla="*/ 87105 w 9"/>
                <a:gd name="T3" fmla="*/ 20671 h 9"/>
                <a:gd name="T4" fmla="*/ 84479 w 9"/>
                <a:gd name="T5" fmla="*/ 1 h 9"/>
                <a:gd name="T6" fmla="*/ 48997 w 9"/>
                <a:gd name="T7" fmla="*/ 0 h 9"/>
                <a:gd name="T8" fmla="*/ 20671 w 9"/>
                <a:gd name="T9" fmla="*/ 0 h 9"/>
                <a:gd name="T10" fmla="*/ 1 w 9"/>
                <a:gd name="T11" fmla="*/ 0 h 9"/>
                <a:gd name="T12" fmla="*/ 0 w 9"/>
                <a:gd name="T13" fmla="*/ 1 h 9"/>
                <a:gd name="T14" fmla="*/ 0 w 9"/>
                <a:gd name="T15" fmla="*/ 20671 h 9"/>
                <a:gd name="T16" fmla="*/ 0 w 9"/>
                <a:gd name="T17" fmla="*/ 36748 h 9"/>
                <a:gd name="T18" fmla="*/ 0 w 9"/>
                <a:gd name="T19" fmla="*/ 48997 h 9"/>
                <a:gd name="T20" fmla="*/ 1 w 9"/>
                <a:gd name="T21" fmla="*/ 63359 h 9"/>
                <a:gd name="T22" fmla="*/ 20671 w 9"/>
                <a:gd name="T23" fmla="*/ 63359 h 9"/>
                <a:gd name="T24" fmla="*/ 36748 w 9"/>
                <a:gd name="T25" fmla="*/ 84479 h 9"/>
                <a:gd name="T26" fmla="*/ 36748 w 9"/>
                <a:gd name="T27" fmla="*/ 84479 h 9"/>
                <a:gd name="T28" fmla="*/ 48997 w 9"/>
                <a:gd name="T29" fmla="*/ 87105 h 9"/>
                <a:gd name="T30" fmla="*/ 65329 w 9"/>
                <a:gd name="T31" fmla="*/ 87105 h 9"/>
                <a:gd name="T32" fmla="*/ 84479 w 9"/>
                <a:gd name="T33" fmla="*/ 84479 h 9"/>
                <a:gd name="T34" fmla="*/ 87105 w 9"/>
                <a:gd name="T35" fmla="*/ 84479 h 9"/>
                <a:gd name="T36" fmla="*/ 87105 w 9"/>
                <a:gd name="T37" fmla="*/ 63359 h 9"/>
                <a:gd name="T38" fmla="*/ 87105 w 9"/>
                <a:gd name="T39" fmla="*/ 48997 h 9"/>
                <a:gd name="T40" fmla="*/ 87105 w 9"/>
                <a:gd name="T41" fmla="*/ 36748 h 9"/>
                <a:gd name="T42" fmla="*/ 87105 w 9"/>
                <a:gd name="T43" fmla="*/ 36748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"/>
                <a:gd name="T67" fmla="*/ 0 h 9"/>
                <a:gd name="T68" fmla="*/ 9 w 9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" h="9">
                  <a:moveTo>
                    <a:pt x="9" y="4"/>
                  </a:move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9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8" name="Freeform 25"/>
            <p:cNvSpPr>
              <a:spLocks/>
            </p:cNvSpPr>
            <p:nvPr/>
          </p:nvSpPr>
          <p:spPr bwMode="auto">
            <a:xfrm>
              <a:off x="4524" y="1423"/>
              <a:ext cx="8" cy="12"/>
            </a:xfrm>
            <a:custGeom>
              <a:avLst/>
              <a:gdLst>
                <a:gd name="T0" fmla="*/ 36748 w 6"/>
                <a:gd name="T1" fmla="*/ 0 h 9"/>
                <a:gd name="T2" fmla="*/ 27561 w 6"/>
                <a:gd name="T3" fmla="*/ 0 h 9"/>
                <a:gd name="T4" fmla="*/ 1 w 6"/>
                <a:gd name="T5" fmla="*/ 0 h 9"/>
                <a:gd name="T6" fmla="*/ 0 w 6"/>
                <a:gd name="T7" fmla="*/ 27561 h 9"/>
                <a:gd name="T8" fmla="*/ 0 w 6"/>
                <a:gd name="T9" fmla="*/ 48997 h 9"/>
                <a:gd name="T10" fmla="*/ 1 w 6"/>
                <a:gd name="T11" fmla="*/ 65329 h 9"/>
                <a:gd name="T12" fmla="*/ 1 w 6"/>
                <a:gd name="T13" fmla="*/ 84479 h 9"/>
                <a:gd name="T14" fmla="*/ 27561 w 6"/>
                <a:gd name="T15" fmla="*/ 84479 h 9"/>
                <a:gd name="T16" fmla="*/ 27561 w 6"/>
                <a:gd name="T17" fmla="*/ 87105 h 9"/>
                <a:gd name="T18" fmla="*/ 36748 w 6"/>
                <a:gd name="T19" fmla="*/ 87105 h 9"/>
                <a:gd name="T20" fmla="*/ 48997 w 6"/>
                <a:gd name="T21" fmla="*/ 84479 h 9"/>
                <a:gd name="T22" fmla="*/ 63359 w 6"/>
                <a:gd name="T23" fmla="*/ 84479 h 9"/>
                <a:gd name="T24" fmla="*/ 63359 w 6"/>
                <a:gd name="T25" fmla="*/ 48997 h 9"/>
                <a:gd name="T26" fmla="*/ 63359 w 6"/>
                <a:gd name="T27" fmla="*/ 27561 h 9"/>
                <a:gd name="T28" fmla="*/ 63359 w 6"/>
                <a:gd name="T29" fmla="*/ 1 h 9"/>
                <a:gd name="T30" fmla="*/ 48997 w 6"/>
                <a:gd name="T31" fmla="*/ 0 h 9"/>
                <a:gd name="T32" fmla="*/ 36748 w 6"/>
                <a:gd name="T33" fmla="*/ 0 h 9"/>
                <a:gd name="T34" fmla="*/ 36748 w 6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9"/>
                <a:gd name="T56" fmla="*/ 6 w 6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9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9" name="Freeform 26"/>
            <p:cNvSpPr>
              <a:spLocks/>
            </p:cNvSpPr>
            <p:nvPr/>
          </p:nvSpPr>
          <p:spPr bwMode="auto">
            <a:xfrm>
              <a:off x="4507" y="1416"/>
              <a:ext cx="9" cy="11"/>
            </a:xfrm>
            <a:custGeom>
              <a:avLst/>
              <a:gdLst>
                <a:gd name="T0" fmla="*/ 11570 w 7"/>
                <a:gd name="T1" fmla="*/ 0 h 8"/>
                <a:gd name="T2" fmla="*/ 1 w 7"/>
                <a:gd name="T3" fmla="*/ 0 h 8"/>
                <a:gd name="T4" fmla="*/ 0 w 7"/>
                <a:gd name="T5" fmla="*/ 60816 h 8"/>
                <a:gd name="T6" fmla="*/ 0 w 7"/>
                <a:gd name="T7" fmla="*/ 138870 h 8"/>
                <a:gd name="T8" fmla="*/ 1 w 7"/>
                <a:gd name="T9" fmla="*/ 158098 h 8"/>
                <a:gd name="T10" fmla="*/ 6999 w 7"/>
                <a:gd name="T11" fmla="*/ 158098 h 8"/>
                <a:gd name="T12" fmla="*/ 11570 w 7"/>
                <a:gd name="T13" fmla="*/ 217383 h 8"/>
                <a:gd name="T14" fmla="*/ 14876 w 7"/>
                <a:gd name="T15" fmla="*/ 158098 h 8"/>
                <a:gd name="T16" fmla="*/ 19126 w 7"/>
                <a:gd name="T17" fmla="*/ 158098 h 8"/>
                <a:gd name="T18" fmla="*/ 21281 w 7"/>
                <a:gd name="T19" fmla="*/ 138870 h 8"/>
                <a:gd name="T20" fmla="*/ 21281 w 7"/>
                <a:gd name="T21" fmla="*/ 60816 h 8"/>
                <a:gd name="T22" fmla="*/ 21281 w 7"/>
                <a:gd name="T23" fmla="*/ 60816 h 8"/>
                <a:gd name="T24" fmla="*/ 19126 w 7"/>
                <a:gd name="T25" fmla="*/ 0 h 8"/>
                <a:gd name="T26" fmla="*/ 14876 w 7"/>
                <a:gd name="T27" fmla="*/ 0 h 8"/>
                <a:gd name="T28" fmla="*/ 11570 w 7"/>
                <a:gd name="T29" fmla="*/ 0 h 8"/>
                <a:gd name="T30" fmla="*/ 11570 w 7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8"/>
                <a:gd name="T50" fmla="*/ 7 w 7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8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0" name="Freeform 27"/>
            <p:cNvSpPr>
              <a:spLocks/>
            </p:cNvSpPr>
            <p:nvPr/>
          </p:nvSpPr>
          <p:spPr bwMode="auto">
            <a:xfrm>
              <a:off x="4542" y="1408"/>
              <a:ext cx="8" cy="11"/>
            </a:xfrm>
            <a:custGeom>
              <a:avLst/>
              <a:gdLst>
                <a:gd name="T0" fmla="*/ 27561 w 6"/>
                <a:gd name="T1" fmla="*/ 0 h 8"/>
                <a:gd name="T2" fmla="*/ 20671 w 6"/>
                <a:gd name="T3" fmla="*/ 60816 h 8"/>
                <a:gd name="T4" fmla="*/ 0 w 6"/>
                <a:gd name="T5" fmla="*/ 60816 h 8"/>
                <a:gd name="T6" fmla="*/ 0 w 6"/>
                <a:gd name="T7" fmla="*/ 114980 h 8"/>
                <a:gd name="T8" fmla="*/ 0 w 6"/>
                <a:gd name="T9" fmla="*/ 158098 h 8"/>
                <a:gd name="T10" fmla="*/ 0 w 6"/>
                <a:gd name="T11" fmla="*/ 217383 h 8"/>
                <a:gd name="T12" fmla="*/ 20671 w 6"/>
                <a:gd name="T13" fmla="*/ 217383 h 8"/>
                <a:gd name="T14" fmla="*/ 27561 w 6"/>
                <a:gd name="T15" fmla="*/ 217383 h 8"/>
                <a:gd name="T16" fmla="*/ 27561 w 6"/>
                <a:gd name="T17" fmla="*/ 217383 h 8"/>
                <a:gd name="T18" fmla="*/ 48997 w 6"/>
                <a:gd name="T19" fmla="*/ 217383 h 8"/>
                <a:gd name="T20" fmla="*/ 63359 w 6"/>
                <a:gd name="T21" fmla="*/ 217383 h 8"/>
                <a:gd name="T22" fmla="*/ 63359 w 6"/>
                <a:gd name="T23" fmla="*/ 114980 h 8"/>
                <a:gd name="T24" fmla="*/ 63359 w 6"/>
                <a:gd name="T25" fmla="*/ 83622 h 8"/>
                <a:gd name="T26" fmla="*/ 63359 w 6"/>
                <a:gd name="T27" fmla="*/ 60816 h 8"/>
                <a:gd name="T28" fmla="*/ 48997 w 6"/>
                <a:gd name="T29" fmla="*/ 60816 h 8"/>
                <a:gd name="T30" fmla="*/ 27561 w 6"/>
                <a:gd name="T31" fmla="*/ 0 h 8"/>
                <a:gd name="T32" fmla="*/ 27561 w 6"/>
                <a:gd name="T33" fmla="*/ 0 h 8"/>
                <a:gd name="T34" fmla="*/ 27561 w 6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8"/>
                <a:gd name="T56" fmla="*/ 6 w 6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8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1" name="Freeform 28"/>
            <p:cNvSpPr>
              <a:spLocks/>
            </p:cNvSpPr>
            <p:nvPr/>
          </p:nvSpPr>
          <p:spPr bwMode="auto">
            <a:xfrm>
              <a:off x="4589" y="1459"/>
              <a:ext cx="9" cy="12"/>
            </a:xfrm>
            <a:custGeom>
              <a:avLst/>
              <a:gdLst>
                <a:gd name="T0" fmla="*/ 11570 w 7"/>
                <a:gd name="T1" fmla="*/ 0 h 9"/>
                <a:gd name="T2" fmla="*/ 8999 w 7"/>
                <a:gd name="T3" fmla="*/ 0 h 9"/>
                <a:gd name="T4" fmla="*/ 6999 w 7"/>
                <a:gd name="T5" fmla="*/ 0 h 9"/>
                <a:gd name="T6" fmla="*/ 6999 w 7"/>
                <a:gd name="T7" fmla="*/ 27561 h 9"/>
                <a:gd name="T8" fmla="*/ 0 w 7"/>
                <a:gd name="T9" fmla="*/ 36748 h 9"/>
                <a:gd name="T10" fmla="*/ 0 w 7"/>
                <a:gd name="T11" fmla="*/ 65329 h 9"/>
                <a:gd name="T12" fmla="*/ 6999 w 7"/>
                <a:gd name="T13" fmla="*/ 84479 h 9"/>
                <a:gd name="T14" fmla="*/ 8999 w 7"/>
                <a:gd name="T15" fmla="*/ 87105 h 9"/>
                <a:gd name="T16" fmla="*/ 11570 w 7"/>
                <a:gd name="T17" fmla="*/ 87105 h 9"/>
                <a:gd name="T18" fmla="*/ 19126 w 7"/>
                <a:gd name="T19" fmla="*/ 87105 h 9"/>
                <a:gd name="T20" fmla="*/ 19126 w 7"/>
                <a:gd name="T21" fmla="*/ 84479 h 9"/>
                <a:gd name="T22" fmla="*/ 21281 w 7"/>
                <a:gd name="T23" fmla="*/ 84479 h 9"/>
                <a:gd name="T24" fmla="*/ 21281 w 7"/>
                <a:gd name="T25" fmla="*/ 48997 h 9"/>
                <a:gd name="T26" fmla="*/ 21281 w 7"/>
                <a:gd name="T27" fmla="*/ 27561 h 9"/>
                <a:gd name="T28" fmla="*/ 19126 w 7"/>
                <a:gd name="T29" fmla="*/ 0 h 9"/>
                <a:gd name="T30" fmla="*/ 11570 w 7"/>
                <a:gd name="T31" fmla="*/ 0 h 9"/>
                <a:gd name="T32" fmla="*/ 11570 w 7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9"/>
                <a:gd name="T53" fmla="*/ 7 w 7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9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2" name="Freeform 29"/>
            <p:cNvSpPr>
              <a:spLocks/>
            </p:cNvSpPr>
            <p:nvPr/>
          </p:nvSpPr>
          <p:spPr bwMode="auto">
            <a:xfrm>
              <a:off x="4588" y="1471"/>
              <a:ext cx="7" cy="9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0 w 5"/>
                <a:gd name="T5" fmla="*/ 6999 h 7"/>
                <a:gd name="T6" fmla="*/ 0 w 5"/>
                <a:gd name="T7" fmla="*/ 8999 h 7"/>
                <a:gd name="T8" fmla="*/ 0 w 5"/>
                <a:gd name="T9" fmla="*/ 11570 h 7"/>
                <a:gd name="T10" fmla="*/ 0 w 5"/>
                <a:gd name="T11" fmla="*/ 19126 h 7"/>
                <a:gd name="T12" fmla="*/ 1 w 5"/>
                <a:gd name="T13" fmla="*/ 21281 h 7"/>
                <a:gd name="T14" fmla="*/ 1 w 5"/>
                <a:gd name="T15" fmla="*/ 21281 h 7"/>
                <a:gd name="T16" fmla="*/ 131390 w 5"/>
                <a:gd name="T17" fmla="*/ 21281 h 7"/>
                <a:gd name="T18" fmla="*/ 183946 w 5"/>
                <a:gd name="T19" fmla="*/ 21281 h 7"/>
                <a:gd name="T20" fmla="*/ 183946 w 5"/>
                <a:gd name="T21" fmla="*/ 19126 h 7"/>
                <a:gd name="T22" fmla="*/ 246646 w 5"/>
                <a:gd name="T23" fmla="*/ 19126 h 7"/>
                <a:gd name="T24" fmla="*/ 246646 w 5"/>
                <a:gd name="T25" fmla="*/ 11570 h 7"/>
                <a:gd name="T26" fmla="*/ 246646 w 5"/>
                <a:gd name="T27" fmla="*/ 8999 h 7"/>
                <a:gd name="T28" fmla="*/ 246646 w 5"/>
                <a:gd name="T29" fmla="*/ 6999 h 7"/>
                <a:gd name="T30" fmla="*/ 183946 w 5"/>
                <a:gd name="T31" fmla="*/ 6999 h 7"/>
                <a:gd name="T32" fmla="*/ 183946 w 5"/>
                <a:gd name="T33" fmla="*/ 0 h 7"/>
                <a:gd name="T34" fmla="*/ 131390 w 5"/>
                <a:gd name="T35" fmla="*/ 0 h 7"/>
                <a:gd name="T36" fmla="*/ 1 w 5"/>
                <a:gd name="T37" fmla="*/ 0 h 7"/>
                <a:gd name="T38" fmla="*/ 1 w 5"/>
                <a:gd name="T39" fmla="*/ 0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"/>
                <a:gd name="T61" fmla="*/ 0 h 7"/>
                <a:gd name="T62" fmla="*/ 5 w 5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" h="7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3" name="Freeform 30"/>
            <p:cNvSpPr>
              <a:spLocks/>
            </p:cNvSpPr>
            <p:nvPr/>
          </p:nvSpPr>
          <p:spPr bwMode="auto">
            <a:xfrm>
              <a:off x="3425" y="1773"/>
              <a:ext cx="38" cy="29"/>
            </a:xfrm>
            <a:custGeom>
              <a:avLst/>
              <a:gdLst>
                <a:gd name="T0" fmla="*/ 24260 w 29"/>
                <a:gd name="T1" fmla="*/ 66348 h 22"/>
                <a:gd name="T2" fmla="*/ 18514 w 29"/>
                <a:gd name="T3" fmla="*/ 59190 h 22"/>
                <a:gd name="T4" fmla="*/ 0 w 29"/>
                <a:gd name="T5" fmla="*/ 37276 h 22"/>
                <a:gd name="T6" fmla="*/ 0 w 29"/>
                <a:gd name="T7" fmla="*/ 28278 h 22"/>
                <a:gd name="T8" fmla="*/ 0 w 29"/>
                <a:gd name="T9" fmla="*/ 16274 h 22"/>
                <a:gd name="T10" fmla="*/ 0 w 29"/>
                <a:gd name="T11" fmla="*/ 1 h 22"/>
                <a:gd name="T12" fmla="*/ 18514 w 29"/>
                <a:gd name="T13" fmla="*/ 1 h 22"/>
                <a:gd name="T14" fmla="*/ 24260 w 29"/>
                <a:gd name="T15" fmla="*/ 0 h 22"/>
                <a:gd name="T16" fmla="*/ 41655 w 29"/>
                <a:gd name="T17" fmla="*/ 1 h 22"/>
                <a:gd name="T18" fmla="*/ 54582 w 29"/>
                <a:gd name="T19" fmla="*/ 16274 h 22"/>
                <a:gd name="T20" fmla="*/ 71521 w 29"/>
                <a:gd name="T21" fmla="*/ 28278 h 22"/>
                <a:gd name="T22" fmla="*/ 96951 w 29"/>
                <a:gd name="T23" fmla="*/ 1 h 22"/>
                <a:gd name="T24" fmla="*/ 122802 w 29"/>
                <a:gd name="T25" fmla="*/ 0 h 22"/>
                <a:gd name="T26" fmla="*/ 129716 w 29"/>
                <a:gd name="T27" fmla="*/ 0 h 22"/>
                <a:gd name="T28" fmla="*/ 152877 w 29"/>
                <a:gd name="T29" fmla="*/ 0 h 22"/>
                <a:gd name="T30" fmla="*/ 166465 w 29"/>
                <a:gd name="T31" fmla="*/ 16274 h 22"/>
                <a:gd name="T32" fmla="*/ 166465 w 29"/>
                <a:gd name="T33" fmla="*/ 37276 h 22"/>
                <a:gd name="T34" fmla="*/ 166465 w 29"/>
                <a:gd name="T35" fmla="*/ 64772 h 22"/>
                <a:gd name="T36" fmla="*/ 152877 w 29"/>
                <a:gd name="T37" fmla="*/ 94742 h 22"/>
                <a:gd name="T38" fmla="*/ 152877 w 29"/>
                <a:gd name="T39" fmla="*/ 124887 h 22"/>
                <a:gd name="T40" fmla="*/ 137532 w 29"/>
                <a:gd name="T41" fmla="*/ 135574 h 22"/>
                <a:gd name="T42" fmla="*/ 129716 w 29"/>
                <a:gd name="T43" fmla="*/ 148356 h 22"/>
                <a:gd name="T44" fmla="*/ 122802 w 29"/>
                <a:gd name="T45" fmla="*/ 151969 h 22"/>
                <a:gd name="T46" fmla="*/ 93717 w 29"/>
                <a:gd name="T47" fmla="*/ 151969 h 22"/>
                <a:gd name="T48" fmla="*/ 61129 w 29"/>
                <a:gd name="T49" fmla="*/ 151969 h 22"/>
                <a:gd name="T50" fmla="*/ 18514 w 29"/>
                <a:gd name="T51" fmla="*/ 135574 h 22"/>
                <a:gd name="T52" fmla="*/ 0 w 29"/>
                <a:gd name="T53" fmla="*/ 124887 h 22"/>
                <a:gd name="T54" fmla="*/ 1 w 29"/>
                <a:gd name="T55" fmla="*/ 94742 h 22"/>
                <a:gd name="T56" fmla="*/ 24260 w 29"/>
                <a:gd name="T57" fmla="*/ 66348 h 22"/>
                <a:gd name="T58" fmla="*/ 24260 w 29"/>
                <a:gd name="T59" fmla="*/ 66348 h 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"/>
                <a:gd name="T91" fmla="*/ 0 h 22"/>
                <a:gd name="T92" fmla="*/ 29 w 29"/>
                <a:gd name="T93" fmla="*/ 22 h 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" h="22">
                  <a:moveTo>
                    <a:pt x="4" y="10"/>
                  </a:move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29" y="9"/>
                  </a:lnTo>
                  <a:lnTo>
                    <a:pt x="27" y="14"/>
                  </a:lnTo>
                  <a:lnTo>
                    <a:pt x="27" y="18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1" y="22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4" y="1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4" name="Freeform 31"/>
            <p:cNvSpPr>
              <a:spLocks/>
            </p:cNvSpPr>
            <p:nvPr/>
          </p:nvSpPr>
          <p:spPr bwMode="auto">
            <a:xfrm>
              <a:off x="4699" y="957"/>
              <a:ext cx="52" cy="100"/>
            </a:xfrm>
            <a:custGeom>
              <a:avLst/>
              <a:gdLst>
                <a:gd name="T0" fmla="*/ 19092 w 40"/>
                <a:gd name="T1" fmla="*/ 113303 h 77"/>
                <a:gd name="T2" fmla="*/ 14686 w 40"/>
                <a:gd name="T3" fmla="*/ 101294 h 77"/>
                <a:gd name="T4" fmla="*/ 14686 w 40"/>
                <a:gd name="T5" fmla="*/ 85913 h 77"/>
                <a:gd name="T6" fmla="*/ 14686 w 40"/>
                <a:gd name="T7" fmla="*/ 67177 h 77"/>
                <a:gd name="T8" fmla="*/ 19092 w 40"/>
                <a:gd name="T9" fmla="*/ 59121 h 77"/>
                <a:gd name="T10" fmla="*/ 32257 w 40"/>
                <a:gd name="T11" fmla="*/ 45523 h 77"/>
                <a:gd name="T12" fmla="*/ 41934 w 40"/>
                <a:gd name="T13" fmla="*/ 39829 h 77"/>
                <a:gd name="T14" fmla="*/ 65213 w 40"/>
                <a:gd name="T15" fmla="*/ 39829 h 77"/>
                <a:gd name="T16" fmla="*/ 84777 w 40"/>
                <a:gd name="T17" fmla="*/ 39829 h 77"/>
                <a:gd name="T18" fmla="*/ 102994 w 40"/>
                <a:gd name="T19" fmla="*/ 20027 h 77"/>
                <a:gd name="T20" fmla="*/ 122842 w 40"/>
                <a:gd name="T21" fmla="*/ 1 h 77"/>
                <a:gd name="T22" fmla="*/ 143273 w 40"/>
                <a:gd name="T23" fmla="*/ 0 h 77"/>
                <a:gd name="T24" fmla="*/ 162358 w 40"/>
                <a:gd name="T25" fmla="*/ 0 h 77"/>
                <a:gd name="T26" fmla="*/ 174060 w 40"/>
                <a:gd name="T27" fmla="*/ 39829 h 77"/>
                <a:gd name="T28" fmla="*/ 176279 w 40"/>
                <a:gd name="T29" fmla="*/ 82005 h 77"/>
                <a:gd name="T30" fmla="*/ 176279 w 40"/>
                <a:gd name="T31" fmla="*/ 119903 h 77"/>
                <a:gd name="T32" fmla="*/ 174060 w 40"/>
                <a:gd name="T33" fmla="*/ 155718 h 77"/>
                <a:gd name="T34" fmla="*/ 159695 w 40"/>
                <a:gd name="T35" fmla="*/ 202231 h 77"/>
                <a:gd name="T36" fmla="*/ 148805 w 40"/>
                <a:gd name="T37" fmla="*/ 253708 h 77"/>
                <a:gd name="T38" fmla="*/ 143273 w 40"/>
                <a:gd name="T39" fmla="*/ 273343 h 77"/>
                <a:gd name="T40" fmla="*/ 135599 w 40"/>
                <a:gd name="T41" fmla="*/ 296640 h 77"/>
                <a:gd name="T42" fmla="*/ 122842 w 40"/>
                <a:gd name="T43" fmla="*/ 329056 h 77"/>
                <a:gd name="T44" fmla="*/ 110210 w 40"/>
                <a:gd name="T45" fmla="*/ 329491 h 77"/>
                <a:gd name="T46" fmla="*/ 92128 w 40"/>
                <a:gd name="T47" fmla="*/ 329491 h 77"/>
                <a:gd name="T48" fmla="*/ 88054 w 40"/>
                <a:gd name="T49" fmla="*/ 329056 h 77"/>
                <a:gd name="T50" fmla="*/ 79226 w 40"/>
                <a:gd name="T51" fmla="*/ 308600 h 77"/>
                <a:gd name="T52" fmla="*/ 79226 w 40"/>
                <a:gd name="T53" fmla="*/ 288152 h 77"/>
                <a:gd name="T54" fmla="*/ 65213 w 40"/>
                <a:gd name="T55" fmla="*/ 262638 h 77"/>
                <a:gd name="T56" fmla="*/ 54514 w 40"/>
                <a:gd name="T57" fmla="*/ 228413 h 77"/>
                <a:gd name="T58" fmla="*/ 32257 w 40"/>
                <a:gd name="T59" fmla="*/ 205899 h 77"/>
                <a:gd name="T60" fmla="*/ 14686 w 40"/>
                <a:gd name="T61" fmla="*/ 188186 h 77"/>
                <a:gd name="T62" fmla="*/ 0 w 40"/>
                <a:gd name="T63" fmla="*/ 175877 h 77"/>
                <a:gd name="T64" fmla="*/ 0 w 40"/>
                <a:gd name="T65" fmla="*/ 155718 h 77"/>
                <a:gd name="T66" fmla="*/ 0 w 40"/>
                <a:gd name="T67" fmla="*/ 138312 h 77"/>
                <a:gd name="T68" fmla="*/ 19092 w 40"/>
                <a:gd name="T69" fmla="*/ 113303 h 77"/>
                <a:gd name="T70" fmla="*/ 19092 w 40"/>
                <a:gd name="T71" fmla="*/ 113303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"/>
                <a:gd name="T109" fmla="*/ 0 h 77"/>
                <a:gd name="T110" fmla="*/ 40 w 40"/>
                <a:gd name="T111" fmla="*/ 77 h 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" h="77">
                  <a:moveTo>
                    <a:pt x="4" y="27"/>
                  </a:moveTo>
                  <a:lnTo>
                    <a:pt x="3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40" y="19"/>
                  </a:lnTo>
                  <a:lnTo>
                    <a:pt x="40" y="28"/>
                  </a:lnTo>
                  <a:lnTo>
                    <a:pt x="39" y="36"/>
                  </a:lnTo>
                  <a:lnTo>
                    <a:pt x="36" y="47"/>
                  </a:lnTo>
                  <a:lnTo>
                    <a:pt x="34" y="59"/>
                  </a:lnTo>
                  <a:lnTo>
                    <a:pt x="32" y="64"/>
                  </a:lnTo>
                  <a:lnTo>
                    <a:pt x="31" y="69"/>
                  </a:lnTo>
                  <a:lnTo>
                    <a:pt x="28" y="76"/>
                  </a:lnTo>
                  <a:lnTo>
                    <a:pt x="25" y="77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8" y="72"/>
                  </a:lnTo>
                  <a:lnTo>
                    <a:pt x="18" y="68"/>
                  </a:lnTo>
                  <a:lnTo>
                    <a:pt x="15" y="61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4" y="2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5" name="Freeform 32"/>
            <p:cNvSpPr>
              <a:spLocks/>
            </p:cNvSpPr>
            <p:nvPr/>
          </p:nvSpPr>
          <p:spPr bwMode="auto">
            <a:xfrm>
              <a:off x="4665" y="1296"/>
              <a:ext cx="40" cy="28"/>
            </a:xfrm>
            <a:custGeom>
              <a:avLst/>
              <a:gdLst>
                <a:gd name="T0" fmla="*/ 73903 w 31"/>
                <a:gd name="T1" fmla="*/ 0 h 21"/>
                <a:gd name="T2" fmla="*/ 93123 w 31"/>
                <a:gd name="T3" fmla="*/ 36748 h 21"/>
                <a:gd name="T4" fmla="*/ 104916 w 31"/>
                <a:gd name="T5" fmla="*/ 84479 h 21"/>
                <a:gd name="T6" fmla="*/ 108267 w 31"/>
                <a:gd name="T7" fmla="*/ 116140 h 21"/>
                <a:gd name="T8" fmla="*/ 108267 w 31"/>
                <a:gd name="T9" fmla="*/ 171236 h 21"/>
                <a:gd name="T10" fmla="*/ 83907 w 31"/>
                <a:gd name="T11" fmla="*/ 200247 h 21"/>
                <a:gd name="T12" fmla="*/ 56533 w 31"/>
                <a:gd name="T13" fmla="*/ 206471 h 21"/>
                <a:gd name="T14" fmla="*/ 31049 w 31"/>
                <a:gd name="T15" fmla="*/ 206471 h 21"/>
                <a:gd name="T16" fmla="*/ 1 w 31"/>
                <a:gd name="T17" fmla="*/ 200247 h 21"/>
                <a:gd name="T18" fmla="*/ 0 w 31"/>
                <a:gd name="T19" fmla="*/ 171236 h 21"/>
                <a:gd name="T20" fmla="*/ 0 w 31"/>
                <a:gd name="T21" fmla="*/ 171236 h 21"/>
                <a:gd name="T22" fmla="*/ 1 w 31"/>
                <a:gd name="T23" fmla="*/ 154853 h 21"/>
                <a:gd name="T24" fmla="*/ 1 w 31"/>
                <a:gd name="T25" fmla="*/ 150185 h 21"/>
                <a:gd name="T26" fmla="*/ 20662 w 31"/>
                <a:gd name="T27" fmla="*/ 128427 h 21"/>
                <a:gd name="T28" fmla="*/ 34401 w 31"/>
                <a:gd name="T29" fmla="*/ 116140 h 21"/>
                <a:gd name="T30" fmla="*/ 40063 w 31"/>
                <a:gd name="T31" fmla="*/ 84479 h 21"/>
                <a:gd name="T32" fmla="*/ 57275 w 31"/>
                <a:gd name="T33" fmla="*/ 36748 h 21"/>
                <a:gd name="T34" fmla="*/ 72946 w 31"/>
                <a:gd name="T35" fmla="*/ 0 h 21"/>
                <a:gd name="T36" fmla="*/ 73903 w 31"/>
                <a:gd name="T37" fmla="*/ 0 h 21"/>
                <a:gd name="T38" fmla="*/ 73903 w 31"/>
                <a:gd name="T39" fmla="*/ 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21"/>
                <a:gd name="T62" fmla="*/ 31 w 31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21">
                  <a:moveTo>
                    <a:pt x="22" y="0"/>
                  </a:moveTo>
                  <a:lnTo>
                    <a:pt x="26" y="4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24" y="20"/>
                  </a:lnTo>
                  <a:lnTo>
                    <a:pt x="16" y="21"/>
                  </a:lnTo>
                  <a:lnTo>
                    <a:pt x="9" y="21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6" y="13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1" y="0"/>
                  </a:lnTo>
                  <a:lnTo>
                    <a:pt x="2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6" name="Freeform 33"/>
            <p:cNvSpPr>
              <a:spLocks/>
            </p:cNvSpPr>
            <p:nvPr/>
          </p:nvSpPr>
          <p:spPr bwMode="auto">
            <a:xfrm>
              <a:off x="4895" y="2725"/>
              <a:ext cx="489" cy="645"/>
            </a:xfrm>
            <a:custGeom>
              <a:avLst/>
              <a:gdLst>
                <a:gd name="T0" fmla="*/ 1563007 w 375"/>
                <a:gd name="T1" fmla="*/ 2103762 h 495"/>
                <a:gd name="T2" fmla="*/ 1612353 w 375"/>
                <a:gd name="T3" fmla="*/ 2255719 h 495"/>
                <a:gd name="T4" fmla="*/ 1574283 w 375"/>
                <a:gd name="T5" fmla="*/ 2335043 h 495"/>
                <a:gd name="T6" fmla="*/ 1434474 w 375"/>
                <a:gd name="T7" fmla="*/ 2155054 h 495"/>
                <a:gd name="T8" fmla="*/ 1348837 w 375"/>
                <a:gd name="T9" fmla="*/ 1972503 h 495"/>
                <a:gd name="T10" fmla="*/ 1236467 w 375"/>
                <a:gd name="T11" fmla="*/ 1776600 h 495"/>
                <a:gd name="T12" fmla="*/ 1084449 w 375"/>
                <a:gd name="T13" fmla="*/ 1650998 h 495"/>
                <a:gd name="T14" fmla="*/ 965002 w 375"/>
                <a:gd name="T15" fmla="*/ 1508452 h 495"/>
                <a:gd name="T16" fmla="*/ 848839 w 375"/>
                <a:gd name="T17" fmla="*/ 1295495 h 495"/>
                <a:gd name="T18" fmla="*/ 698887 w 375"/>
                <a:gd name="T19" fmla="*/ 1102490 h 495"/>
                <a:gd name="T20" fmla="*/ 501758 w 375"/>
                <a:gd name="T21" fmla="*/ 880495 h 495"/>
                <a:gd name="T22" fmla="*/ 382818 w 375"/>
                <a:gd name="T23" fmla="*/ 799098 h 495"/>
                <a:gd name="T24" fmla="*/ 276739 w 375"/>
                <a:gd name="T25" fmla="*/ 649330 h 495"/>
                <a:gd name="T26" fmla="*/ 225132 w 375"/>
                <a:gd name="T27" fmla="*/ 530899 h 495"/>
                <a:gd name="T28" fmla="*/ 101532 w 375"/>
                <a:gd name="T29" fmla="*/ 372618 h 495"/>
                <a:gd name="T30" fmla="*/ 143848 w 375"/>
                <a:gd name="T31" fmla="*/ 315026 h 495"/>
                <a:gd name="T32" fmla="*/ 172647 w 375"/>
                <a:gd name="T33" fmla="*/ 250715 h 495"/>
                <a:gd name="T34" fmla="*/ 159525 w 375"/>
                <a:gd name="T35" fmla="*/ 170383 h 495"/>
                <a:gd name="T36" fmla="*/ 94468 w 375"/>
                <a:gd name="T37" fmla="*/ 121543 h 495"/>
                <a:gd name="T38" fmla="*/ 0 w 375"/>
                <a:gd name="T39" fmla="*/ 71585 h 495"/>
                <a:gd name="T40" fmla="*/ 15837 w 375"/>
                <a:gd name="T41" fmla="*/ 49393 h 495"/>
                <a:gd name="T42" fmla="*/ 64874 w 375"/>
                <a:gd name="T43" fmla="*/ 15553 h 495"/>
                <a:gd name="T44" fmla="*/ 139782 w 375"/>
                <a:gd name="T45" fmla="*/ 20266 h 495"/>
                <a:gd name="T46" fmla="*/ 225132 w 375"/>
                <a:gd name="T47" fmla="*/ 158374 h 495"/>
                <a:gd name="T48" fmla="*/ 356182 w 375"/>
                <a:gd name="T49" fmla="*/ 263431 h 495"/>
                <a:gd name="T50" fmla="*/ 370558 w 375"/>
                <a:gd name="T51" fmla="*/ 315026 h 495"/>
                <a:gd name="T52" fmla="*/ 516793 w 375"/>
                <a:gd name="T53" fmla="*/ 372618 h 495"/>
                <a:gd name="T54" fmla="*/ 527049 w 375"/>
                <a:gd name="T55" fmla="*/ 469527 h 495"/>
                <a:gd name="T56" fmla="*/ 513256 w 375"/>
                <a:gd name="T57" fmla="*/ 507193 h 495"/>
                <a:gd name="T58" fmla="*/ 574528 w 375"/>
                <a:gd name="T59" fmla="*/ 571626 h 495"/>
                <a:gd name="T60" fmla="*/ 754314 w 375"/>
                <a:gd name="T61" fmla="*/ 678307 h 495"/>
                <a:gd name="T62" fmla="*/ 814800 w 375"/>
                <a:gd name="T63" fmla="*/ 753205 h 495"/>
                <a:gd name="T64" fmla="*/ 1123610 w 375"/>
                <a:gd name="T65" fmla="*/ 977116 h 495"/>
                <a:gd name="T66" fmla="*/ 1318302 w 375"/>
                <a:gd name="T67" fmla="*/ 1147312 h 495"/>
                <a:gd name="T68" fmla="*/ 1477345 w 375"/>
                <a:gd name="T69" fmla="*/ 1197257 h 495"/>
                <a:gd name="T70" fmla="*/ 1521160 w 375"/>
                <a:gd name="T71" fmla="*/ 1254181 h 495"/>
                <a:gd name="T72" fmla="*/ 1283797 w 375"/>
                <a:gd name="T73" fmla="*/ 1232677 h 495"/>
                <a:gd name="T74" fmla="*/ 1160675 w 375"/>
                <a:gd name="T75" fmla="*/ 1316195 h 495"/>
                <a:gd name="T76" fmla="*/ 1190019 w 375"/>
                <a:gd name="T77" fmla="*/ 1421151 h 495"/>
                <a:gd name="T78" fmla="*/ 1236467 w 375"/>
                <a:gd name="T79" fmla="*/ 1560062 h 495"/>
                <a:gd name="T80" fmla="*/ 1304532 w 375"/>
                <a:gd name="T81" fmla="*/ 1683877 h 495"/>
                <a:gd name="T82" fmla="*/ 1416194 w 375"/>
                <a:gd name="T83" fmla="*/ 1838941 h 495"/>
                <a:gd name="T84" fmla="*/ 1634951 w 375"/>
                <a:gd name="T85" fmla="*/ 1954673 h 495"/>
                <a:gd name="T86" fmla="*/ 1719066 w 375"/>
                <a:gd name="T87" fmla="*/ 1920186 h 495"/>
                <a:gd name="T88" fmla="*/ 1811986 w 375"/>
                <a:gd name="T89" fmla="*/ 2019615 h 495"/>
                <a:gd name="T90" fmla="*/ 1811986 w 375"/>
                <a:gd name="T91" fmla="*/ 2123363 h 495"/>
                <a:gd name="T92" fmla="*/ 1739111 w 375"/>
                <a:gd name="T93" fmla="*/ 2049454 h 495"/>
                <a:gd name="T94" fmla="*/ 1634951 w 375"/>
                <a:gd name="T95" fmla="*/ 2078425 h 4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5"/>
                <a:gd name="T145" fmla="*/ 0 h 495"/>
                <a:gd name="T146" fmla="*/ 375 w 375"/>
                <a:gd name="T147" fmla="*/ 495 h 4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5" h="495">
                  <a:moveTo>
                    <a:pt x="324" y="437"/>
                  </a:moveTo>
                  <a:lnTo>
                    <a:pt x="323" y="438"/>
                  </a:lnTo>
                  <a:lnTo>
                    <a:pt x="322" y="439"/>
                  </a:lnTo>
                  <a:lnTo>
                    <a:pt x="320" y="441"/>
                  </a:lnTo>
                  <a:lnTo>
                    <a:pt x="320" y="445"/>
                  </a:lnTo>
                  <a:lnTo>
                    <a:pt x="322" y="449"/>
                  </a:lnTo>
                  <a:lnTo>
                    <a:pt x="323" y="455"/>
                  </a:lnTo>
                  <a:lnTo>
                    <a:pt x="330" y="473"/>
                  </a:lnTo>
                  <a:lnTo>
                    <a:pt x="335" y="495"/>
                  </a:lnTo>
                  <a:lnTo>
                    <a:pt x="331" y="495"/>
                  </a:lnTo>
                  <a:lnTo>
                    <a:pt x="327" y="493"/>
                  </a:lnTo>
                  <a:lnTo>
                    <a:pt x="322" y="490"/>
                  </a:lnTo>
                  <a:lnTo>
                    <a:pt x="316" y="485"/>
                  </a:lnTo>
                  <a:lnTo>
                    <a:pt x="307" y="475"/>
                  </a:lnTo>
                  <a:lnTo>
                    <a:pt x="296" y="468"/>
                  </a:lnTo>
                  <a:lnTo>
                    <a:pt x="294" y="452"/>
                  </a:lnTo>
                  <a:lnTo>
                    <a:pt x="290" y="439"/>
                  </a:lnTo>
                  <a:lnTo>
                    <a:pt x="287" y="431"/>
                  </a:lnTo>
                  <a:lnTo>
                    <a:pt x="284" y="426"/>
                  </a:lnTo>
                  <a:lnTo>
                    <a:pt x="276" y="414"/>
                  </a:lnTo>
                  <a:lnTo>
                    <a:pt x="259" y="397"/>
                  </a:lnTo>
                  <a:lnTo>
                    <a:pt x="256" y="389"/>
                  </a:lnTo>
                  <a:lnTo>
                    <a:pt x="255" y="380"/>
                  </a:lnTo>
                  <a:lnTo>
                    <a:pt x="253" y="372"/>
                  </a:lnTo>
                  <a:lnTo>
                    <a:pt x="247" y="366"/>
                  </a:lnTo>
                  <a:lnTo>
                    <a:pt x="238" y="357"/>
                  </a:lnTo>
                  <a:lnTo>
                    <a:pt x="228" y="350"/>
                  </a:lnTo>
                  <a:lnTo>
                    <a:pt x="222" y="346"/>
                  </a:lnTo>
                  <a:lnTo>
                    <a:pt x="216" y="342"/>
                  </a:lnTo>
                  <a:lnTo>
                    <a:pt x="211" y="337"/>
                  </a:lnTo>
                  <a:lnTo>
                    <a:pt x="206" y="333"/>
                  </a:lnTo>
                  <a:lnTo>
                    <a:pt x="198" y="316"/>
                  </a:lnTo>
                  <a:lnTo>
                    <a:pt x="191" y="301"/>
                  </a:lnTo>
                  <a:lnTo>
                    <a:pt x="187" y="293"/>
                  </a:lnTo>
                  <a:lnTo>
                    <a:pt x="181" y="282"/>
                  </a:lnTo>
                  <a:lnTo>
                    <a:pt x="173" y="272"/>
                  </a:lnTo>
                  <a:lnTo>
                    <a:pt x="165" y="259"/>
                  </a:lnTo>
                  <a:lnTo>
                    <a:pt x="154" y="249"/>
                  </a:lnTo>
                  <a:lnTo>
                    <a:pt x="147" y="239"/>
                  </a:lnTo>
                  <a:lnTo>
                    <a:pt x="143" y="231"/>
                  </a:lnTo>
                  <a:lnTo>
                    <a:pt x="138" y="223"/>
                  </a:lnTo>
                  <a:lnTo>
                    <a:pt x="133" y="207"/>
                  </a:lnTo>
                  <a:lnTo>
                    <a:pt x="122" y="191"/>
                  </a:lnTo>
                  <a:lnTo>
                    <a:pt x="103" y="184"/>
                  </a:lnTo>
                  <a:lnTo>
                    <a:pt x="86" y="179"/>
                  </a:lnTo>
                  <a:lnTo>
                    <a:pt x="87" y="174"/>
                  </a:lnTo>
                  <a:lnTo>
                    <a:pt x="85" y="169"/>
                  </a:lnTo>
                  <a:lnTo>
                    <a:pt x="78" y="168"/>
                  </a:lnTo>
                  <a:lnTo>
                    <a:pt x="73" y="168"/>
                  </a:lnTo>
                  <a:lnTo>
                    <a:pt x="67" y="156"/>
                  </a:lnTo>
                  <a:lnTo>
                    <a:pt x="62" y="142"/>
                  </a:lnTo>
                  <a:lnTo>
                    <a:pt x="57" y="136"/>
                  </a:lnTo>
                  <a:lnTo>
                    <a:pt x="53" y="132"/>
                  </a:lnTo>
                  <a:lnTo>
                    <a:pt x="50" y="124"/>
                  </a:lnTo>
                  <a:lnTo>
                    <a:pt x="49" y="120"/>
                  </a:lnTo>
                  <a:lnTo>
                    <a:pt x="46" y="111"/>
                  </a:lnTo>
                  <a:lnTo>
                    <a:pt x="46" y="101"/>
                  </a:lnTo>
                  <a:lnTo>
                    <a:pt x="34" y="91"/>
                  </a:lnTo>
                  <a:lnTo>
                    <a:pt x="24" y="83"/>
                  </a:lnTo>
                  <a:lnTo>
                    <a:pt x="21" y="78"/>
                  </a:lnTo>
                  <a:lnTo>
                    <a:pt x="19" y="72"/>
                  </a:lnTo>
                  <a:lnTo>
                    <a:pt x="21" y="68"/>
                  </a:lnTo>
                  <a:lnTo>
                    <a:pt x="25" y="64"/>
                  </a:lnTo>
                  <a:lnTo>
                    <a:pt x="29" y="66"/>
                  </a:lnTo>
                  <a:lnTo>
                    <a:pt x="34" y="70"/>
                  </a:lnTo>
                  <a:lnTo>
                    <a:pt x="37" y="64"/>
                  </a:lnTo>
                  <a:lnTo>
                    <a:pt x="38" y="56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4" y="44"/>
                  </a:lnTo>
                  <a:lnTo>
                    <a:pt x="33" y="40"/>
                  </a:lnTo>
                  <a:lnTo>
                    <a:pt x="32" y="36"/>
                  </a:lnTo>
                  <a:lnTo>
                    <a:pt x="29" y="32"/>
                  </a:lnTo>
                  <a:lnTo>
                    <a:pt x="25" y="30"/>
                  </a:lnTo>
                  <a:lnTo>
                    <a:pt x="24" y="28"/>
                  </a:lnTo>
                  <a:lnTo>
                    <a:pt x="19" y="26"/>
                  </a:lnTo>
                  <a:lnTo>
                    <a:pt x="14" y="24"/>
                  </a:lnTo>
                  <a:lnTo>
                    <a:pt x="8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3" y="10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46" y="34"/>
                  </a:lnTo>
                  <a:lnTo>
                    <a:pt x="61" y="42"/>
                  </a:lnTo>
                  <a:lnTo>
                    <a:pt x="73" y="48"/>
                  </a:lnTo>
                  <a:lnTo>
                    <a:pt x="79" y="54"/>
                  </a:lnTo>
                  <a:lnTo>
                    <a:pt x="73" y="55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71" y="64"/>
                  </a:lnTo>
                  <a:lnTo>
                    <a:pt x="76" y="66"/>
                  </a:lnTo>
                  <a:lnTo>
                    <a:pt x="79" y="67"/>
                  </a:lnTo>
                  <a:lnTo>
                    <a:pt x="92" y="70"/>
                  </a:lnTo>
                  <a:lnTo>
                    <a:pt x="101" y="71"/>
                  </a:lnTo>
                  <a:lnTo>
                    <a:pt x="106" y="78"/>
                  </a:lnTo>
                  <a:lnTo>
                    <a:pt x="110" y="84"/>
                  </a:lnTo>
                  <a:lnTo>
                    <a:pt x="111" y="91"/>
                  </a:lnTo>
                  <a:lnTo>
                    <a:pt x="113" y="98"/>
                  </a:lnTo>
                  <a:lnTo>
                    <a:pt x="107" y="98"/>
                  </a:lnTo>
                  <a:lnTo>
                    <a:pt x="101" y="96"/>
                  </a:lnTo>
                  <a:lnTo>
                    <a:pt x="101" y="99"/>
                  </a:lnTo>
                  <a:lnTo>
                    <a:pt x="102" y="103"/>
                  </a:lnTo>
                  <a:lnTo>
                    <a:pt x="105" y="106"/>
                  </a:lnTo>
                  <a:lnTo>
                    <a:pt x="107" y="107"/>
                  </a:lnTo>
                  <a:lnTo>
                    <a:pt x="113" y="110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18" y="128"/>
                  </a:lnTo>
                  <a:lnTo>
                    <a:pt x="134" y="133"/>
                  </a:lnTo>
                  <a:lnTo>
                    <a:pt x="149" y="139"/>
                  </a:lnTo>
                  <a:lnTo>
                    <a:pt x="154" y="143"/>
                  </a:lnTo>
                  <a:lnTo>
                    <a:pt x="158" y="148"/>
                  </a:lnTo>
                  <a:lnTo>
                    <a:pt x="161" y="153"/>
                  </a:lnTo>
                  <a:lnTo>
                    <a:pt x="162" y="158"/>
                  </a:lnTo>
                  <a:lnTo>
                    <a:pt x="167" y="158"/>
                  </a:lnTo>
                  <a:lnTo>
                    <a:pt x="171" y="153"/>
                  </a:lnTo>
                  <a:lnTo>
                    <a:pt x="190" y="172"/>
                  </a:lnTo>
                  <a:lnTo>
                    <a:pt x="210" y="189"/>
                  </a:lnTo>
                  <a:lnTo>
                    <a:pt x="230" y="205"/>
                  </a:lnTo>
                  <a:lnTo>
                    <a:pt x="244" y="219"/>
                  </a:lnTo>
                  <a:lnTo>
                    <a:pt x="251" y="225"/>
                  </a:lnTo>
                  <a:lnTo>
                    <a:pt x="256" y="233"/>
                  </a:lnTo>
                  <a:lnTo>
                    <a:pt x="270" y="240"/>
                  </a:lnTo>
                  <a:lnTo>
                    <a:pt x="284" y="248"/>
                  </a:lnTo>
                  <a:lnTo>
                    <a:pt x="292" y="248"/>
                  </a:lnTo>
                  <a:lnTo>
                    <a:pt x="299" y="249"/>
                  </a:lnTo>
                  <a:lnTo>
                    <a:pt x="302" y="252"/>
                  </a:lnTo>
                  <a:lnTo>
                    <a:pt x="307" y="253"/>
                  </a:lnTo>
                  <a:lnTo>
                    <a:pt x="311" y="256"/>
                  </a:lnTo>
                  <a:lnTo>
                    <a:pt x="311" y="259"/>
                  </a:lnTo>
                  <a:lnTo>
                    <a:pt x="311" y="263"/>
                  </a:lnTo>
                  <a:lnTo>
                    <a:pt x="311" y="265"/>
                  </a:lnTo>
                  <a:lnTo>
                    <a:pt x="291" y="261"/>
                  </a:lnTo>
                  <a:lnTo>
                    <a:pt x="271" y="259"/>
                  </a:lnTo>
                  <a:lnTo>
                    <a:pt x="263" y="259"/>
                  </a:lnTo>
                  <a:lnTo>
                    <a:pt x="255" y="263"/>
                  </a:lnTo>
                  <a:lnTo>
                    <a:pt x="247" y="265"/>
                  </a:lnTo>
                  <a:lnTo>
                    <a:pt x="239" y="269"/>
                  </a:lnTo>
                  <a:lnTo>
                    <a:pt x="238" y="276"/>
                  </a:lnTo>
                  <a:lnTo>
                    <a:pt x="238" y="282"/>
                  </a:lnTo>
                  <a:lnTo>
                    <a:pt x="239" y="288"/>
                  </a:lnTo>
                  <a:lnTo>
                    <a:pt x="243" y="292"/>
                  </a:lnTo>
                  <a:lnTo>
                    <a:pt x="244" y="298"/>
                  </a:lnTo>
                  <a:lnTo>
                    <a:pt x="248" y="304"/>
                  </a:lnTo>
                  <a:lnTo>
                    <a:pt x="248" y="312"/>
                  </a:lnTo>
                  <a:lnTo>
                    <a:pt x="250" y="320"/>
                  </a:lnTo>
                  <a:lnTo>
                    <a:pt x="253" y="328"/>
                  </a:lnTo>
                  <a:lnTo>
                    <a:pt x="255" y="334"/>
                  </a:lnTo>
                  <a:lnTo>
                    <a:pt x="259" y="340"/>
                  </a:lnTo>
                  <a:lnTo>
                    <a:pt x="263" y="346"/>
                  </a:lnTo>
                  <a:lnTo>
                    <a:pt x="267" y="353"/>
                  </a:lnTo>
                  <a:lnTo>
                    <a:pt x="269" y="360"/>
                  </a:lnTo>
                  <a:lnTo>
                    <a:pt x="274" y="372"/>
                  </a:lnTo>
                  <a:lnTo>
                    <a:pt x="279" y="381"/>
                  </a:lnTo>
                  <a:lnTo>
                    <a:pt x="290" y="386"/>
                  </a:lnTo>
                  <a:lnTo>
                    <a:pt x="300" y="389"/>
                  </a:lnTo>
                  <a:lnTo>
                    <a:pt x="311" y="393"/>
                  </a:lnTo>
                  <a:lnTo>
                    <a:pt x="320" y="397"/>
                  </a:lnTo>
                  <a:lnTo>
                    <a:pt x="334" y="409"/>
                  </a:lnTo>
                  <a:lnTo>
                    <a:pt x="343" y="415"/>
                  </a:lnTo>
                  <a:lnTo>
                    <a:pt x="344" y="406"/>
                  </a:lnTo>
                  <a:lnTo>
                    <a:pt x="345" y="400"/>
                  </a:lnTo>
                  <a:lnTo>
                    <a:pt x="352" y="402"/>
                  </a:lnTo>
                  <a:lnTo>
                    <a:pt x="358" y="406"/>
                  </a:lnTo>
                  <a:lnTo>
                    <a:pt x="363" y="411"/>
                  </a:lnTo>
                  <a:lnTo>
                    <a:pt x="368" y="417"/>
                  </a:lnTo>
                  <a:lnTo>
                    <a:pt x="371" y="424"/>
                  </a:lnTo>
                  <a:lnTo>
                    <a:pt x="374" y="431"/>
                  </a:lnTo>
                  <a:lnTo>
                    <a:pt x="375" y="438"/>
                  </a:lnTo>
                  <a:lnTo>
                    <a:pt x="375" y="447"/>
                  </a:lnTo>
                  <a:lnTo>
                    <a:pt x="371" y="445"/>
                  </a:lnTo>
                  <a:lnTo>
                    <a:pt x="367" y="438"/>
                  </a:lnTo>
                  <a:lnTo>
                    <a:pt x="364" y="436"/>
                  </a:lnTo>
                  <a:lnTo>
                    <a:pt x="361" y="433"/>
                  </a:lnTo>
                  <a:lnTo>
                    <a:pt x="356" y="430"/>
                  </a:lnTo>
                  <a:lnTo>
                    <a:pt x="351" y="429"/>
                  </a:lnTo>
                  <a:lnTo>
                    <a:pt x="343" y="434"/>
                  </a:lnTo>
                  <a:lnTo>
                    <a:pt x="336" y="436"/>
                  </a:lnTo>
                  <a:lnTo>
                    <a:pt x="334" y="436"/>
                  </a:lnTo>
                  <a:lnTo>
                    <a:pt x="324" y="43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7" name="Freeform 34"/>
            <p:cNvSpPr>
              <a:spLocks/>
            </p:cNvSpPr>
            <p:nvPr/>
          </p:nvSpPr>
          <p:spPr bwMode="auto">
            <a:xfrm>
              <a:off x="5568" y="2693"/>
              <a:ext cx="31" cy="36"/>
            </a:xfrm>
            <a:custGeom>
              <a:avLst/>
              <a:gdLst>
                <a:gd name="T0" fmla="*/ 17103 w 24"/>
                <a:gd name="T1" fmla="*/ 21281 h 28"/>
                <a:gd name="T2" fmla="*/ 13241 w 24"/>
                <a:gd name="T3" fmla="*/ 24591 h 28"/>
                <a:gd name="T4" fmla="*/ 10251 w 24"/>
                <a:gd name="T5" fmla="*/ 27361 h 28"/>
                <a:gd name="T6" fmla="*/ 1 w 24"/>
                <a:gd name="T7" fmla="*/ 34136 h 28"/>
                <a:gd name="T8" fmla="*/ 0 w 24"/>
                <a:gd name="T9" fmla="*/ 35178 h 28"/>
                <a:gd name="T10" fmla="*/ 0 w 24"/>
                <a:gd name="T11" fmla="*/ 40650 h 28"/>
                <a:gd name="T12" fmla="*/ 0 w 24"/>
                <a:gd name="T13" fmla="*/ 45229 h 28"/>
                <a:gd name="T14" fmla="*/ 0 w 24"/>
                <a:gd name="T15" fmla="*/ 45229 h 28"/>
                <a:gd name="T16" fmla="*/ 0 w 24"/>
                <a:gd name="T17" fmla="*/ 56429 h 28"/>
                <a:gd name="T18" fmla="*/ 1 w 24"/>
                <a:gd name="T19" fmla="*/ 61050 h 28"/>
                <a:gd name="T20" fmla="*/ 10251 w 24"/>
                <a:gd name="T21" fmla="*/ 61050 h 28"/>
                <a:gd name="T22" fmla="*/ 13241 w 24"/>
                <a:gd name="T23" fmla="*/ 67197 h 28"/>
                <a:gd name="T24" fmla="*/ 17103 w 24"/>
                <a:gd name="T25" fmla="*/ 67197 h 28"/>
                <a:gd name="T26" fmla="*/ 28534 w 24"/>
                <a:gd name="T27" fmla="*/ 67197 h 28"/>
                <a:gd name="T28" fmla="*/ 39349 w 24"/>
                <a:gd name="T29" fmla="*/ 67197 h 28"/>
                <a:gd name="T30" fmla="*/ 39349 w 24"/>
                <a:gd name="T31" fmla="*/ 72552 h 28"/>
                <a:gd name="T32" fmla="*/ 47606 w 24"/>
                <a:gd name="T33" fmla="*/ 74767 h 28"/>
                <a:gd name="T34" fmla="*/ 68256 w 24"/>
                <a:gd name="T35" fmla="*/ 86396 h 28"/>
                <a:gd name="T36" fmla="*/ 79426 w 24"/>
                <a:gd name="T37" fmla="*/ 72552 h 28"/>
                <a:gd name="T38" fmla="*/ 79426 w 24"/>
                <a:gd name="T39" fmla="*/ 61050 h 28"/>
                <a:gd name="T40" fmla="*/ 87217 w 24"/>
                <a:gd name="T41" fmla="*/ 51147 h 28"/>
                <a:gd name="T42" fmla="*/ 87217 w 24"/>
                <a:gd name="T43" fmla="*/ 45229 h 28"/>
                <a:gd name="T44" fmla="*/ 79426 w 24"/>
                <a:gd name="T45" fmla="*/ 40650 h 28"/>
                <a:gd name="T46" fmla="*/ 79426 w 24"/>
                <a:gd name="T47" fmla="*/ 34136 h 28"/>
                <a:gd name="T48" fmla="*/ 74901 w 24"/>
                <a:gd name="T49" fmla="*/ 27361 h 28"/>
                <a:gd name="T50" fmla="*/ 47606 w 24"/>
                <a:gd name="T51" fmla="*/ 0 h 28"/>
                <a:gd name="T52" fmla="*/ 44894 w 24"/>
                <a:gd name="T53" fmla="*/ 27361 h 28"/>
                <a:gd name="T54" fmla="*/ 39349 w 24"/>
                <a:gd name="T55" fmla="*/ 24591 h 28"/>
                <a:gd name="T56" fmla="*/ 28534 w 24"/>
                <a:gd name="T57" fmla="*/ 24591 h 28"/>
                <a:gd name="T58" fmla="*/ 17103 w 24"/>
                <a:gd name="T59" fmla="*/ 21281 h 28"/>
                <a:gd name="T60" fmla="*/ 17103 w 24"/>
                <a:gd name="T61" fmla="*/ 21281 h 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"/>
                <a:gd name="T94" fmla="*/ 0 h 28"/>
                <a:gd name="T95" fmla="*/ 24 w 24"/>
                <a:gd name="T96" fmla="*/ 28 h 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" h="28">
                  <a:moveTo>
                    <a:pt x="5" y="7"/>
                  </a:moveTo>
                  <a:lnTo>
                    <a:pt x="4" y="8"/>
                  </a:lnTo>
                  <a:lnTo>
                    <a:pt x="3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3" y="24"/>
                  </a:lnTo>
                  <a:lnTo>
                    <a:pt x="19" y="28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1" y="9"/>
                  </a:lnTo>
                  <a:lnTo>
                    <a:pt x="13" y="0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8" y="8"/>
                  </a:lnTo>
                  <a:lnTo>
                    <a:pt x="5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8" name="Freeform 35"/>
            <p:cNvSpPr>
              <a:spLocks/>
            </p:cNvSpPr>
            <p:nvPr/>
          </p:nvSpPr>
          <p:spPr bwMode="auto">
            <a:xfrm>
              <a:off x="5564" y="2639"/>
              <a:ext cx="26" cy="50"/>
            </a:xfrm>
            <a:custGeom>
              <a:avLst/>
              <a:gdLst>
                <a:gd name="T0" fmla="*/ 65213 w 20"/>
                <a:gd name="T1" fmla="*/ 163137 h 38"/>
                <a:gd name="T2" fmla="*/ 60943 w 20"/>
                <a:gd name="T3" fmla="*/ 163137 h 38"/>
                <a:gd name="T4" fmla="*/ 70868 w 20"/>
                <a:gd name="T5" fmla="*/ 139341 h 38"/>
                <a:gd name="T6" fmla="*/ 79226 w 20"/>
                <a:gd name="T7" fmla="*/ 108711 h 38"/>
                <a:gd name="T8" fmla="*/ 79226 w 20"/>
                <a:gd name="T9" fmla="*/ 105899 h 38"/>
                <a:gd name="T10" fmla="*/ 79226 w 20"/>
                <a:gd name="T11" fmla="*/ 82620 h 38"/>
                <a:gd name="T12" fmla="*/ 79226 w 20"/>
                <a:gd name="T13" fmla="*/ 80483 h 38"/>
                <a:gd name="T14" fmla="*/ 79226 w 20"/>
                <a:gd name="T15" fmla="*/ 61167 h 38"/>
                <a:gd name="T16" fmla="*/ 70868 w 20"/>
                <a:gd name="T17" fmla="*/ 52214 h 38"/>
                <a:gd name="T18" fmla="*/ 70868 w 20"/>
                <a:gd name="T19" fmla="*/ 39683 h 38"/>
                <a:gd name="T20" fmla="*/ 65213 w 20"/>
                <a:gd name="T21" fmla="*/ 35330 h 38"/>
                <a:gd name="T22" fmla="*/ 46879 w 20"/>
                <a:gd name="T23" fmla="*/ 20407 h 38"/>
                <a:gd name="T24" fmla="*/ 32257 w 20"/>
                <a:gd name="T25" fmla="*/ 1 h 38"/>
                <a:gd name="T26" fmla="*/ 19092 w 20"/>
                <a:gd name="T27" fmla="*/ 0 h 38"/>
                <a:gd name="T28" fmla="*/ 11294 w 20"/>
                <a:gd name="T29" fmla="*/ 26851 h 38"/>
                <a:gd name="T30" fmla="*/ 0 w 20"/>
                <a:gd name="T31" fmla="*/ 35330 h 38"/>
                <a:gd name="T32" fmla="*/ 0 w 20"/>
                <a:gd name="T33" fmla="*/ 52214 h 38"/>
                <a:gd name="T34" fmla="*/ 0 w 20"/>
                <a:gd name="T35" fmla="*/ 68703 h 38"/>
                <a:gd name="T36" fmla="*/ 0 w 20"/>
                <a:gd name="T37" fmla="*/ 82620 h 38"/>
                <a:gd name="T38" fmla="*/ 0 w 20"/>
                <a:gd name="T39" fmla="*/ 105899 h 38"/>
                <a:gd name="T40" fmla="*/ 0 w 20"/>
                <a:gd name="T41" fmla="*/ 108711 h 38"/>
                <a:gd name="T42" fmla="*/ 11294 w 20"/>
                <a:gd name="T43" fmla="*/ 130196 h 38"/>
                <a:gd name="T44" fmla="*/ 14686 w 20"/>
                <a:gd name="T45" fmla="*/ 143041 h 38"/>
                <a:gd name="T46" fmla="*/ 19092 w 20"/>
                <a:gd name="T47" fmla="*/ 143041 h 38"/>
                <a:gd name="T48" fmla="*/ 26645 w 20"/>
                <a:gd name="T49" fmla="*/ 156508 h 38"/>
                <a:gd name="T50" fmla="*/ 32257 w 20"/>
                <a:gd name="T51" fmla="*/ 163137 h 38"/>
                <a:gd name="T52" fmla="*/ 45029 w 20"/>
                <a:gd name="T53" fmla="*/ 183343 h 38"/>
                <a:gd name="T54" fmla="*/ 34639 w 20"/>
                <a:gd name="T55" fmla="*/ 188212 h 38"/>
                <a:gd name="T56" fmla="*/ 32257 w 20"/>
                <a:gd name="T57" fmla="*/ 202453 h 38"/>
                <a:gd name="T58" fmla="*/ 32257 w 20"/>
                <a:gd name="T59" fmla="*/ 214654 h 38"/>
                <a:gd name="T60" fmla="*/ 32257 w 20"/>
                <a:gd name="T61" fmla="*/ 225408 h 38"/>
                <a:gd name="T62" fmla="*/ 34639 w 20"/>
                <a:gd name="T63" fmla="*/ 235087 h 38"/>
                <a:gd name="T64" fmla="*/ 34639 w 20"/>
                <a:gd name="T65" fmla="*/ 241241 h 38"/>
                <a:gd name="T66" fmla="*/ 45029 w 20"/>
                <a:gd name="T67" fmla="*/ 241241 h 38"/>
                <a:gd name="T68" fmla="*/ 46879 w 20"/>
                <a:gd name="T69" fmla="*/ 247647 h 38"/>
                <a:gd name="T70" fmla="*/ 60943 w 20"/>
                <a:gd name="T71" fmla="*/ 247647 h 38"/>
                <a:gd name="T72" fmla="*/ 65213 w 20"/>
                <a:gd name="T73" fmla="*/ 247647 h 38"/>
                <a:gd name="T74" fmla="*/ 70868 w 20"/>
                <a:gd name="T75" fmla="*/ 247647 h 38"/>
                <a:gd name="T76" fmla="*/ 70868 w 20"/>
                <a:gd name="T77" fmla="*/ 247647 h 38"/>
                <a:gd name="T78" fmla="*/ 79226 w 20"/>
                <a:gd name="T79" fmla="*/ 241241 h 38"/>
                <a:gd name="T80" fmla="*/ 84777 w 20"/>
                <a:gd name="T81" fmla="*/ 241241 h 38"/>
                <a:gd name="T82" fmla="*/ 88054 w 20"/>
                <a:gd name="T83" fmla="*/ 225408 h 38"/>
                <a:gd name="T84" fmla="*/ 88054 w 20"/>
                <a:gd name="T85" fmla="*/ 214654 h 38"/>
                <a:gd name="T86" fmla="*/ 88054 w 20"/>
                <a:gd name="T87" fmla="*/ 205932 h 38"/>
                <a:gd name="T88" fmla="*/ 88054 w 20"/>
                <a:gd name="T89" fmla="*/ 202453 h 38"/>
                <a:gd name="T90" fmla="*/ 88054 w 20"/>
                <a:gd name="T91" fmla="*/ 202453 h 38"/>
                <a:gd name="T92" fmla="*/ 84777 w 20"/>
                <a:gd name="T93" fmla="*/ 202453 h 38"/>
                <a:gd name="T94" fmla="*/ 84777 w 20"/>
                <a:gd name="T95" fmla="*/ 188212 h 38"/>
                <a:gd name="T96" fmla="*/ 79226 w 20"/>
                <a:gd name="T97" fmla="*/ 183343 h 38"/>
                <a:gd name="T98" fmla="*/ 70868 w 20"/>
                <a:gd name="T99" fmla="*/ 183343 h 38"/>
                <a:gd name="T100" fmla="*/ 70868 w 20"/>
                <a:gd name="T101" fmla="*/ 163137 h 38"/>
                <a:gd name="T102" fmla="*/ 65213 w 20"/>
                <a:gd name="T103" fmla="*/ 163137 h 38"/>
                <a:gd name="T104" fmla="*/ 65213 w 20"/>
                <a:gd name="T105" fmla="*/ 163137 h 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"/>
                <a:gd name="T160" fmla="*/ 0 h 38"/>
                <a:gd name="T161" fmla="*/ 20 w 20"/>
                <a:gd name="T162" fmla="*/ 38 h 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" h="38">
                  <a:moveTo>
                    <a:pt x="15" y="25"/>
                  </a:moveTo>
                  <a:lnTo>
                    <a:pt x="14" y="25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8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1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8" y="29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5" y="2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36"/>
            <p:cNvSpPr>
              <a:spLocks/>
            </p:cNvSpPr>
            <p:nvPr/>
          </p:nvSpPr>
          <p:spPr bwMode="auto">
            <a:xfrm>
              <a:off x="5596" y="2801"/>
              <a:ext cx="21" cy="22"/>
            </a:xfrm>
            <a:custGeom>
              <a:avLst/>
              <a:gdLst>
                <a:gd name="T0" fmla="*/ 43461 w 16"/>
                <a:gd name="T1" fmla="*/ 0 h 17"/>
                <a:gd name="T2" fmla="*/ 19222 w 16"/>
                <a:gd name="T3" fmla="*/ 0 h 17"/>
                <a:gd name="T4" fmla="*/ 14645 w 16"/>
                <a:gd name="T5" fmla="*/ 13671 h 17"/>
                <a:gd name="T6" fmla="*/ 0 w 16"/>
                <a:gd name="T7" fmla="*/ 22896 h 17"/>
                <a:gd name="T8" fmla="*/ 0 w 16"/>
                <a:gd name="T9" fmla="*/ 29630 h 17"/>
                <a:gd name="T10" fmla="*/ 0 w 16"/>
                <a:gd name="T11" fmla="*/ 38345 h 17"/>
                <a:gd name="T12" fmla="*/ 19222 w 16"/>
                <a:gd name="T13" fmla="*/ 49623 h 17"/>
                <a:gd name="T14" fmla="*/ 33113 w 16"/>
                <a:gd name="T15" fmla="*/ 61276 h 17"/>
                <a:gd name="T16" fmla="*/ 57043 w 16"/>
                <a:gd name="T17" fmla="*/ 64218 h 17"/>
                <a:gd name="T18" fmla="*/ 78117 w 16"/>
                <a:gd name="T19" fmla="*/ 61276 h 17"/>
                <a:gd name="T20" fmla="*/ 98266 w 16"/>
                <a:gd name="T21" fmla="*/ 49623 h 17"/>
                <a:gd name="T22" fmla="*/ 98266 w 16"/>
                <a:gd name="T23" fmla="*/ 36589 h 17"/>
                <a:gd name="T24" fmla="*/ 98266 w 16"/>
                <a:gd name="T25" fmla="*/ 29630 h 17"/>
                <a:gd name="T26" fmla="*/ 91099 w 16"/>
                <a:gd name="T27" fmla="*/ 17692 h 17"/>
                <a:gd name="T28" fmla="*/ 83299 w 16"/>
                <a:gd name="T29" fmla="*/ 1 h 17"/>
                <a:gd name="T30" fmla="*/ 63466 w 16"/>
                <a:gd name="T31" fmla="*/ 0 h 17"/>
                <a:gd name="T32" fmla="*/ 43461 w 16"/>
                <a:gd name="T33" fmla="*/ 0 h 17"/>
                <a:gd name="T34" fmla="*/ 43461 w 16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7"/>
                <a:gd name="T56" fmla="*/ 16 w 16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7">
                  <a:moveTo>
                    <a:pt x="7" y="0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9" y="17"/>
                  </a:lnTo>
                  <a:lnTo>
                    <a:pt x="13" y="16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0" name="Freeform 37"/>
            <p:cNvSpPr>
              <a:spLocks/>
            </p:cNvSpPr>
            <p:nvPr/>
          </p:nvSpPr>
          <p:spPr bwMode="auto">
            <a:xfrm>
              <a:off x="5587" y="2776"/>
              <a:ext cx="21" cy="21"/>
            </a:xfrm>
            <a:custGeom>
              <a:avLst/>
              <a:gdLst>
                <a:gd name="T0" fmla="*/ 43461 w 16"/>
                <a:gd name="T1" fmla="*/ 0 h 16"/>
                <a:gd name="T2" fmla="*/ 36842 w 16"/>
                <a:gd name="T3" fmla="*/ 0 h 16"/>
                <a:gd name="T4" fmla="*/ 33113 w 16"/>
                <a:gd name="T5" fmla="*/ 0 h 16"/>
                <a:gd name="T6" fmla="*/ 25229 w 16"/>
                <a:gd name="T7" fmla="*/ 1 h 16"/>
                <a:gd name="T8" fmla="*/ 14645 w 16"/>
                <a:gd name="T9" fmla="*/ 19222 h 16"/>
                <a:gd name="T10" fmla="*/ 1 w 16"/>
                <a:gd name="T11" fmla="*/ 19222 h 16"/>
                <a:gd name="T12" fmla="*/ 1 w 16"/>
                <a:gd name="T13" fmla="*/ 25229 h 16"/>
                <a:gd name="T14" fmla="*/ 1 w 16"/>
                <a:gd name="T15" fmla="*/ 43461 h 16"/>
                <a:gd name="T16" fmla="*/ 0 w 16"/>
                <a:gd name="T17" fmla="*/ 48355 h 16"/>
                <a:gd name="T18" fmla="*/ 1 w 16"/>
                <a:gd name="T19" fmla="*/ 57043 h 16"/>
                <a:gd name="T20" fmla="*/ 1 w 16"/>
                <a:gd name="T21" fmla="*/ 63466 h 16"/>
                <a:gd name="T22" fmla="*/ 1 w 16"/>
                <a:gd name="T23" fmla="*/ 74869 h 16"/>
                <a:gd name="T24" fmla="*/ 14645 w 16"/>
                <a:gd name="T25" fmla="*/ 78117 h 16"/>
                <a:gd name="T26" fmla="*/ 25229 w 16"/>
                <a:gd name="T27" fmla="*/ 91099 h 16"/>
                <a:gd name="T28" fmla="*/ 33113 w 16"/>
                <a:gd name="T29" fmla="*/ 91099 h 16"/>
                <a:gd name="T30" fmla="*/ 36842 w 16"/>
                <a:gd name="T31" fmla="*/ 98266 h 16"/>
                <a:gd name="T32" fmla="*/ 43461 w 16"/>
                <a:gd name="T33" fmla="*/ 98266 h 16"/>
                <a:gd name="T34" fmla="*/ 59517 w 16"/>
                <a:gd name="T35" fmla="*/ 98266 h 16"/>
                <a:gd name="T36" fmla="*/ 74869 w 16"/>
                <a:gd name="T37" fmla="*/ 91099 h 16"/>
                <a:gd name="T38" fmla="*/ 78117 w 16"/>
                <a:gd name="T39" fmla="*/ 91099 h 16"/>
                <a:gd name="T40" fmla="*/ 83299 w 16"/>
                <a:gd name="T41" fmla="*/ 78117 h 16"/>
                <a:gd name="T42" fmla="*/ 83299 w 16"/>
                <a:gd name="T43" fmla="*/ 74869 h 16"/>
                <a:gd name="T44" fmla="*/ 98266 w 16"/>
                <a:gd name="T45" fmla="*/ 63466 h 16"/>
                <a:gd name="T46" fmla="*/ 98266 w 16"/>
                <a:gd name="T47" fmla="*/ 57043 h 16"/>
                <a:gd name="T48" fmla="*/ 98266 w 16"/>
                <a:gd name="T49" fmla="*/ 48355 h 16"/>
                <a:gd name="T50" fmla="*/ 98266 w 16"/>
                <a:gd name="T51" fmla="*/ 43461 h 16"/>
                <a:gd name="T52" fmla="*/ 98266 w 16"/>
                <a:gd name="T53" fmla="*/ 25229 h 16"/>
                <a:gd name="T54" fmla="*/ 83299 w 16"/>
                <a:gd name="T55" fmla="*/ 19222 h 16"/>
                <a:gd name="T56" fmla="*/ 78117 w 16"/>
                <a:gd name="T57" fmla="*/ 1 h 16"/>
                <a:gd name="T58" fmla="*/ 74869 w 16"/>
                <a:gd name="T59" fmla="*/ 0 h 16"/>
                <a:gd name="T60" fmla="*/ 59517 w 16"/>
                <a:gd name="T61" fmla="*/ 0 h 16"/>
                <a:gd name="T62" fmla="*/ 43461 w 16"/>
                <a:gd name="T63" fmla="*/ 0 h 16"/>
                <a:gd name="T64" fmla="*/ 43461 w 16"/>
                <a:gd name="T65" fmla="*/ 0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6"/>
                <a:gd name="T101" fmla="*/ 16 w 16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6">
                  <a:moveTo>
                    <a:pt x="7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1" name="Freeform 38"/>
            <p:cNvSpPr>
              <a:spLocks/>
            </p:cNvSpPr>
            <p:nvPr/>
          </p:nvSpPr>
          <p:spPr bwMode="auto">
            <a:xfrm>
              <a:off x="5600" y="2842"/>
              <a:ext cx="25" cy="70"/>
            </a:xfrm>
            <a:custGeom>
              <a:avLst/>
              <a:gdLst>
                <a:gd name="T0" fmla="*/ 46487 w 19"/>
                <a:gd name="T1" fmla="*/ 0 h 53"/>
                <a:gd name="T2" fmla="*/ 26851 w 19"/>
                <a:gd name="T3" fmla="*/ 0 h 53"/>
                <a:gd name="T4" fmla="*/ 20407 w 19"/>
                <a:gd name="T5" fmla="*/ 1 h 53"/>
                <a:gd name="T6" fmla="*/ 15509 w 19"/>
                <a:gd name="T7" fmla="*/ 1 h 53"/>
                <a:gd name="T8" fmla="*/ 0 w 19"/>
                <a:gd name="T9" fmla="*/ 39238 h 53"/>
                <a:gd name="T10" fmla="*/ 0 w 19"/>
                <a:gd name="T11" fmla="*/ 62073 h 53"/>
                <a:gd name="T12" fmla="*/ 0 w 19"/>
                <a:gd name="T13" fmla="*/ 69148 h 53"/>
                <a:gd name="T14" fmla="*/ 15509 w 19"/>
                <a:gd name="T15" fmla="*/ 91328 h 53"/>
                <a:gd name="T16" fmla="*/ 20407 w 19"/>
                <a:gd name="T17" fmla="*/ 91328 h 53"/>
                <a:gd name="T18" fmla="*/ 26851 w 19"/>
                <a:gd name="T19" fmla="*/ 101009 h 53"/>
                <a:gd name="T20" fmla="*/ 39683 w 19"/>
                <a:gd name="T21" fmla="*/ 119399 h 53"/>
                <a:gd name="T22" fmla="*/ 20407 w 19"/>
                <a:gd name="T23" fmla="*/ 120622 h 53"/>
                <a:gd name="T24" fmla="*/ 15509 w 19"/>
                <a:gd name="T25" fmla="*/ 157697 h 53"/>
                <a:gd name="T26" fmla="*/ 15509 w 19"/>
                <a:gd name="T27" fmla="*/ 186019 h 53"/>
                <a:gd name="T28" fmla="*/ 15509 w 19"/>
                <a:gd name="T29" fmla="*/ 201127 h 53"/>
                <a:gd name="T30" fmla="*/ 15509 w 19"/>
                <a:gd name="T31" fmla="*/ 222975 h 53"/>
                <a:gd name="T32" fmla="*/ 15509 w 19"/>
                <a:gd name="T33" fmla="*/ 277903 h 53"/>
                <a:gd name="T34" fmla="*/ 15509 w 19"/>
                <a:gd name="T35" fmla="*/ 329482 h 53"/>
                <a:gd name="T36" fmla="*/ 0 w 19"/>
                <a:gd name="T37" fmla="*/ 388956 h 53"/>
                <a:gd name="T38" fmla="*/ 52214 w 19"/>
                <a:gd name="T39" fmla="*/ 382751 h 53"/>
                <a:gd name="T40" fmla="*/ 68703 w 19"/>
                <a:gd name="T41" fmla="*/ 367042 h 53"/>
                <a:gd name="T42" fmla="*/ 80483 w 19"/>
                <a:gd name="T43" fmla="*/ 367042 h 53"/>
                <a:gd name="T44" fmla="*/ 82620 w 19"/>
                <a:gd name="T45" fmla="*/ 363320 h 53"/>
                <a:gd name="T46" fmla="*/ 98949 w 19"/>
                <a:gd name="T47" fmla="*/ 346295 h 53"/>
                <a:gd name="T48" fmla="*/ 98949 w 19"/>
                <a:gd name="T49" fmla="*/ 329482 h 53"/>
                <a:gd name="T50" fmla="*/ 105899 w 19"/>
                <a:gd name="T51" fmla="*/ 316247 h 53"/>
                <a:gd name="T52" fmla="*/ 123984 w 19"/>
                <a:gd name="T53" fmla="*/ 301082 h 53"/>
                <a:gd name="T54" fmla="*/ 123984 w 19"/>
                <a:gd name="T55" fmla="*/ 265639 h 53"/>
                <a:gd name="T56" fmla="*/ 123984 w 19"/>
                <a:gd name="T57" fmla="*/ 245685 h 53"/>
                <a:gd name="T58" fmla="*/ 123984 w 19"/>
                <a:gd name="T59" fmla="*/ 210412 h 53"/>
                <a:gd name="T60" fmla="*/ 123984 w 19"/>
                <a:gd name="T61" fmla="*/ 176199 h 53"/>
                <a:gd name="T62" fmla="*/ 105899 w 19"/>
                <a:gd name="T63" fmla="*/ 120622 h 53"/>
                <a:gd name="T64" fmla="*/ 80483 w 19"/>
                <a:gd name="T65" fmla="*/ 119399 h 53"/>
                <a:gd name="T66" fmla="*/ 62791 w 19"/>
                <a:gd name="T67" fmla="*/ 101009 h 53"/>
                <a:gd name="T68" fmla="*/ 68703 w 19"/>
                <a:gd name="T69" fmla="*/ 91328 h 53"/>
                <a:gd name="T70" fmla="*/ 80483 w 19"/>
                <a:gd name="T71" fmla="*/ 91328 h 53"/>
                <a:gd name="T72" fmla="*/ 82620 w 19"/>
                <a:gd name="T73" fmla="*/ 69148 h 53"/>
                <a:gd name="T74" fmla="*/ 82620 w 19"/>
                <a:gd name="T75" fmla="*/ 68447 h 53"/>
                <a:gd name="T76" fmla="*/ 82620 w 19"/>
                <a:gd name="T77" fmla="*/ 62073 h 53"/>
                <a:gd name="T78" fmla="*/ 82620 w 19"/>
                <a:gd name="T79" fmla="*/ 39238 h 53"/>
                <a:gd name="T80" fmla="*/ 80483 w 19"/>
                <a:gd name="T81" fmla="*/ 1 h 53"/>
                <a:gd name="T82" fmla="*/ 68703 w 19"/>
                <a:gd name="T83" fmla="*/ 1 h 53"/>
                <a:gd name="T84" fmla="*/ 62791 w 19"/>
                <a:gd name="T85" fmla="*/ 0 h 53"/>
                <a:gd name="T86" fmla="*/ 46487 w 19"/>
                <a:gd name="T87" fmla="*/ 0 h 53"/>
                <a:gd name="T88" fmla="*/ 46487 w 19"/>
                <a:gd name="T89" fmla="*/ 0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"/>
                <a:gd name="T136" fmla="*/ 0 h 53"/>
                <a:gd name="T137" fmla="*/ 19 w 19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" h="53">
                  <a:moveTo>
                    <a:pt x="7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8"/>
                  </a:lnTo>
                  <a:lnTo>
                    <a:pt x="2" y="45"/>
                  </a:lnTo>
                  <a:lnTo>
                    <a:pt x="0" y="53"/>
                  </a:lnTo>
                  <a:lnTo>
                    <a:pt x="8" y="52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9" y="41"/>
                  </a:lnTo>
                  <a:lnTo>
                    <a:pt x="19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16" y="17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2" name="Freeform 39"/>
            <p:cNvSpPr>
              <a:spLocks/>
            </p:cNvSpPr>
            <p:nvPr/>
          </p:nvSpPr>
          <p:spPr bwMode="auto">
            <a:xfrm>
              <a:off x="5569" y="2932"/>
              <a:ext cx="31" cy="24"/>
            </a:xfrm>
            <a:custGeom>
              <a:avLst/>
              <a:gdLst>
                <a:gd name="T0" fmla="*/ 22091 w 24"/>
                <a:gd name="T1" fmla="*/ 0 h 18"/>
                <a:gd name="T2" fmla="*/ 13241 w 24"/>
                <a:gd name="T3" fmla="*/ 0 h 18"/>
                <a:gd name="T4" fmla="*/ 10251 w 24"/>
                <a:gd name="T5" fmla="*/ 20671 h 18"/>
                <a:gd name="T6" fmla="*/ 10251 w 24"/>
                <a:gd name="T7" fmla="*/ 20671 h 18"/>
                <a:gd name="T8" fmla="*/ 7936 w 24"/>
                <a:gd name="T9" fmla="*/ 48997 h 18"/>
                <a:gd name="T10" fmla="*/ 0 w 24"/>
                <a:gd name="T11" fmla="*/ 84479 h 18"/>
                <a:gd name="T12" fmla="*/ 7936 w 24"/>
                <a:gd name="T13" fmla="*/ 87105 h 18"/>
                <a:gd name="T14" fmla="*/ 7936 w 24"/>
                <a:gd name="T15" fmla="*/ 96320 h 18"/>
                <a:gd name="T16" fmla="*/ 10251 w 24"/>
                <a:gd name="T17" fmla="*/ 116140 h 18"/>
                <a:gd name="T18" fmla="*/ 10251 w 24"/>
                <a:gd name="T19" fmla="*/ 128427 h 18"/>
                <a:gd name="T20" fmla="*/ 13241 w 24"/>
                <a:gd name="T21" fmla="*/ 150185 h 18"/>
                <a:gd name="T22" fmla="*/ 22091 w 24"/>
                <a:gd name="T23" fmla="*/ 150185 h 18"/>
                <a:gd name="T24" fmla="*/ 36856 w 24"/>
                <a:gd name="T25" fmla="*/ 150185 h 18"/>
                <a:gd name="T26" fmla="*/ 39349 w 24"/>
                <a:gd name="T27" fmla="*/ 128427 h 18"/>
                <a:gd name="T28" fmla="*/ 44894 w 24"/>
                <a:gd name="T29" fmla="*/ 116140 h 18"/>
                <a:gd name="T30" fmla="*/ 44894 w 24"/>
                <a:gd name="T31" fmla="*/ 150185 h 18"/>
                <a:gd name="T32" fmla="*/ 50826 w 24"/>
                <a:gd name="T33" fmla="*/ 171236 h 18"/>
                <a:gd name="T34" fmla="*/ 52843 w 24"/>
                <a:gd name="T35" fmla="*/ 179551 h 18"/>
                <a:gd name="T36" fmla="*/ 65650 w 24"/>
                <a:gd name="T37" fmla="*/ 179551 h 18"/>
                <a:gd name="T38" fmla="*/ 68256 w 24"/>
                <a:gd name="T39" fmla="*/ 179551 h 18"/>
                <a:gd name="T40" fmla="*/ 74901 w 24"/>
                <a:gd name="T41" fmla="*/ 171236 h 18"/>
                <a:gd name="T42" fmla="*/ 84798 w 24"/>
                <a:gd name="T43" fmla="*/ 154853 h 18"/>
                <a:gd name="T44" fmla="*/ 84798 w 24"/>
                <a:gd name="T45" fmla="*/ 150185 h 18"/>
                <a:gd name="T46" fmla="*/ 87217 w 24"/>
                <a:gd name="T47" fmla="*/ 128427 h 18"/>
                <a:gd name="T48" fmla="*/ 87217 w 24"/>
                <a:gd name="T49" fmla="*/ 96320 h 18"/>
                <a:gd name="T50" fmla="*/ 87217 w 24"/>
                <a:gd name="T51" fmla="*/ 84479 h 18"/>
                <a:gd name="T52" fmla="*/ 84798 w 24"/>
                <a:gd name="T53" fmla="*/ 63359 h 18"/>
                <a:gd name="T54" fmla="*/ 74901 w 24"/>
                <a:gd name="T55" fmla="*/ 48997 h 18"/>
                <a:gd name="T56" fmla="*/ 68256 w 24"/>
                <a:gd name="T57" fmla="*/ 48997 h 18"/>
                <a:gd name="T58" fmla="*/ 65650 w 24"/>
                <a:gd name="T59" fmla="*/ 36748 h 18"/>
                <a:gd name="T60" fmla="*/ 52843 w 24"/>
                <a:gd name="T61" fmla="*/ 48997 h 18"/>
                <a:gd name="T62" fmla="*/ 50826 w 24"/>
                <a:gd name="T63" fmla="*/ 48997 h 18"/>
                <a:gd name="T64" fmla="*/ 44894 w 24"/>
                <a:gd name="T65" fmla="*/ 63359 h 18"/>
                <a:gd name="T66" fmla="*/ 44894 w 24"/>
                <a:gd name="T67" fmla="*/ 36748 h 18"/>
                <a:gd name="T68" fmla="*/ 39349 w 24"/>
                <a:gd name="T69" fmla="*/ 20671 h 18"/>
                <a:gd name="T70" fmla="*/ 36856 w 24"/>
                <a:gd name="T71" fmla="*/ 0 h 18"/>
                <a:gd name="T72" fmla="*/ 22091 w 24"/>
                <a:gd name="T73" fmla="*/ 0 h 18"/>
                <a:gd name="T74" fmla="*/ 22091 w 24"/>
                <a:gd name="T75" fmla="*/ 0 h 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"/>
                <a:gd name="T115" fmla="*/ 0 h 18"/>
                <a:gd name="T116" fmla="*/ 24 w 24"/>
                <a:gd name="T117" fmla="*/ 18 h 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" h="18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1" y="17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6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3" name="Freeform 40"/>
            <p:cNvSpPr>
              <a:spLocks/>
            </p:cNvSpPr>
            <p:nvPr/>
          </p:nvSpPr>
          <p:spPr bwMode="auto">
            <a:xfrm>
              <a:off x="5545" y="3221"/>
              <a:ext cx="26" cy="40"/>
            </a:xfrm>
            <a:custGeom>
              <a:avLst/>
              <a:gdLst>
                <a:gd name="T0" fmla="*/ 58538 w 20"/>
                <a:gd name="T1" fmla="*/ 0 h 30"/>
                <a:gd name="T2" fmla="*/ 26645 w 20"/>
                <a:gd name="T3" fmla="*/ 139792 h 30"/>
                <a:gd name="T4" fmla="*/ 0 w 20"/>
                <a:gd name="T5" fmla="*/ 275295 h 30"/>
                <a:gd name="T6" fmla="*/ 41934 w 20"/>
                <a:gd name="T7" fmla="*/ 298980 h 30"/>
                <a:gd name="T8" fmla="*/ 45029 w 20"/>
                <a:gd name="T9" fmla="*/ 298980 h 30"/>
                <a:gd name="T10" fmla="*/ 58538 w 20"/>
                <a:gd name="T11" fmla="*/ 275295 h 30"/>
                <a:gd name="T12" fmla="*/ 60943 w 20"/>
                <a:gd name="T13" fmla="*/ 275295 h 30"/>
                <a:gd name="T14" fmla="*/ 76099 w 20"/>
                <a:gd name="T15" fmla="*/ 248519 h 30"/>
                <a:gd name="T16" fmla="*/ 79226 w 20"/>
                <a:gd name="T17" fmla="*/ 206471 h 30"/>
                <a:gd name="T18" fmla="*/ 88054 w 20"/>
                <a:gd name="T19" fmla="*/ 200247 h 30"/>
                <a:gd name="T20" fmla="*/ 88054 w 20"/>
                <a:gd name="T21" fmla="*/ 154853 h 30"/>
                <a:gd name="T22" fmla="*/ 79226 w 20"/>
                <a:gd name="T23" fmla="*/ 139792 h 30"/>
                <a:gd name="T24" fmla="*/ 79226 w 20"/>
                <a:gd name="T25" fmla="*/ 116140 h 30"/>
                <a:gd name="T26" fmla="*/ 58538 w 20"/>
                <a:gd name="T27" fmla="*/ 0 h 30"/>
                <a:gd name="T28" fmla="*/ 58538 w 2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30"/>
                <a:gd name="T47" fmla="*/ 20 w 2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30">
                  <a:moveTo>
                    <a:pt x="13" y="0"/>
                  </a:moveTo>
                  <a:lnTo>
                    <a:pt x="6" y="14"/>
                  </a:lnTo>
                  <a:lnTo>
                    <a:pt x="0" y="28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7" y="25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4" name="Freeform 41"/>
            <p:cNvSpPr>
              <a:spLocks/>
            </p:cNvSpPr>
            <p:nvPr/>
          </p:nvSpPr>
          <p:spPr bwMode="auto">
            <a:xfrm>
              <a:off x="5495" y="3216"/>
              <a:ext cx="37" cy="84"/>
            </a:xfrm>
            <a:custGeom>
              <a:avLst/>
              <a:gdLst>
                <a:gd name="T0" fmla="*/ 70149 w 29"/>
                <a:gd name="T1" fmla="*/ 0 h 64"/>
                <a:gd name="T2" fmla="*/ 60589 w 29"/>
                <a:gd name="T3" fmla="*/ 0 h 64"/>
                <a:gd name="T4" fmla="*/ 49390 w 29"/>
                <a:gd name="T5" fmla="*/ 0 h 64"/>
                <a:gd name="T6" fmla="*/ 36426 w 29"/>
                <a:gd name="T7" fmla="*/ 0 h 64"/>
                <a:gd name="T8" fmla="*/ 20749 w 29"/>
                <a:gd name="T9" fmla="*/ 1 h 64"/>
                <a:gd name="T10" fmla="*/ 12497 w 29"/>
                <a:gd name="T11" fmla="*/ 19222 h 64"/>
                <a:gd name="T12" fmla="*/ 7677 w 29"/>
                <a:gd name="T13" fmla="*/ 25229 h 64"/>
                <a:gd name="T14" fmla="*/ 1 w 29"/>
                <a:gd name="T15" fmla="*/ 43461 h 64"/>
                <a:gd name="T16" fmla="*/ 0 w 29"/>
                <a:gd name="T17" fmla="*/ 63466 h 64"/>
                <a:gd name="T18" fmla="*/ 1 w 29"/>
                <a:gd name="T19" fmla="*/ 91099 h 64"/>
                <a:gd name="T20" fmla="*/ 7677 w 29"/>
                <a:gd name="T21" fmla="*/ 109330 h 64"/>
                <a:gd name="T22" fmla="*/ 7677 w 29"/>
                <a:gd name="T23" fmla="*/ 135408 h 64"/>
                <a:gd name="T24" fmla="*/ 9795 w 29"/>
                <a:gd name="T25" fmla="*/ 148197 h 64"/>
                <a:gd name="T26" fmla="*/ 9795 w 29"/>
                <a:gd name="T27" fmla="*/ 159809 h 64"/>
                <a:gd name="T28" fmla="*/ 9795 w 29"/>
                <a:gd name="T29" fmla="*/ 188339 h 64"/>
                <a:gd name="T30" fmla="*/ 7677 w 29"/>
                <a:gd name="T31" fmla="*/ 255293 h 64"/>
                <a:gd name="T32" fmla="*/ 1 w 29"/>
                <a:gd name="T33" fmla="*/ 321864 h 64"/>
                <a:gd name="T34" fmla="*/ 1 w 29"/>
                <a:gd name="T35" fmla="*/ 342419 h 64"/>
                <a:gd name="T36" fmla="*/ 1 w 29"/>
                <a:gd name="T37" fmla="*/ 354821 h 64"/>
                <a:gd name="T38" fmla="*/ 7677 w 29"/>
                <a:gd name="T39" fmla="*/ 366478 h 64"/>
                <a:gd name="T40" fmla="*/ 9795 w 29"/>
                <a:gd name="T41" fmla="*/ 382734 h 64"/>
                <a:gd name="T42" fmla="*/ 20342 w 29"/>
                <a:gd name="T43" fmla="*/ 382734 h 64"/>
                <a:gd name="T44" fmla="*/ 33114 w 29"/>
                <a:gd name="T45" fmla="*/ 382734 h 64"/>
                <a:gd name="T46" fmla="*/ 38711 w 29"/>
                <a:gd name="T47" fmla="*/ 361326 h 64"/>
                <a:gd name="T48" fmla="*/ 46475 w 29"/>
                <a:gd name="T49" fmla="*/ 312014 h 64"/>
                <a:gd name="T50" fmla="*/ 49390 w 29"/>
                <a:gd name="T51" fmla="*/ 255293 h 64"/>
                <a:gd name="T52" fmla="*/ 50171 w 29"/>
                <a:gd name="T53" fmla="*/ 205973 h 64"/>
                <a:gd name="T54" fmla="*/ 54982 w 29"/>
                <a:gd name="T55" fmla="*/ 159809 h 64"/>
                <a:gd name="T56" fmla="*/ 54982 w 29"/>
                <a:gd name="T57" fmla="*/ 148197 h 64"/>
                <a:gd name="T58" fmla="*/ 54982 w 29"/>
                <a:gd name="T59" fmla="*/ 143496 h 64"/>
                <a:gd name="T60" fmla="*/ 60589 w 29"/>
                <a:gd name="T61" fmla="*/ 109330 h 64"/>
                <a:gd name="T62" fmla="*/ 64011 w 29"/>
                <a:gd name="T63" fmla="*/ 91099 h 64"/>
                <a:gd name="T64" fmla="*/ 68774 w 29"/>
                <a:gd name="T65" fmla="*/ 63466 h 64"/>
                <a:gd name="T66" fmla="*/ 68774 w 29"/>
                <a:gd name="T67" fmla="*/ 48355 h 64"/>
                <a:gd name="T68" fmla="*/ 70149 w 29"/>
                <a:gd name="T69" fmla="*/ 0 h 64"/>
                <a:gd name="T70" fmla="*/ 70149 w 29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64"/>
                <a:gd name="T110" fmla="*/ 29 w 29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64">
                  <a:moveTo>
                    <a:pt x="29" y="0"/>
                  </a:moveTo>
                  <a:lnTo>
                    <a:pt x="25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31"/>
                  </a:lnTo>
                  <a:lnTo>
                    <a:pt x="3" y="43"/>
                  </a:lnTo>
                  <a:lnTo>
                    <a:pt x="1" y="53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13" y="64"/>
                  </a:lnTo>
                  <a:lnTo>
                    <a:pt x="16" y="60"/>
                  </a:lnTo>
                  <a:lnTo>
                    <a:pt x="19" y="52"/>
                  </a:lnTo>
                  <a:lnTo>
                    <a:pt x="20" y="43"/>
                  </a:lnTo>
                  <a:lnTo>
                    <a:pt x="21" y="34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5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9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5" name="Freeform 42"/>
            <p:cNvSpPr>
              <a:spLocks/>
            </p:cNvSpPr>
            <p:nvPr/>
          </p:nvSpPr>
          <p:spPr bwMode="auto">
            <a:xfrm>
              <a:off x="5521" y="3070"/>
              <a:ext cx="56" cy="142"/>
            </a:xfrm>
            <a:custGeom>
              <a:avLst/>
              <a:gdLst>
                <a:gd name="T0" fmla="*/ 91465 w 43"/>
                <a:gd name="T1" fmla="*/ 107558 h 109"/>
                <a:gd name="T2" fmla="*/ 75168 w 43"/>
                <a:gd name="T3" fmla="*/ 108685 h 109"/>
                <a:gd name="T4" fmla="*/ 61705 w 43"/>
                <a:gd name="T5" fmla="*/ 112576 h 109"/>
                <a:gd name="T6" fmla="*/ 36382 w 43"/>
                <a:gd name="T7" fmla="*/ 128606 h 109"/>
                <a:gd name="T8" fmla="*/ 26131 w 43"/>
                <a:gd name="T9" fmla="*/ 140121 h 109"/>
                <a:gd name="T10" fmla="*/ 0 w 43"/>
                <a:gd name="T11" fmla="*/ 156692 h 109"/>
                <a:gd name="T12" fmla="*/ 20065 w 43"/>
                <a:gd name="T13" fmla="*/ 175462 h 109"/>
                <a:gd name="T14" fmla="*/ 34031 w 43"/>
                <a:gd name="T15" fmla="*/ 204131 h 109"/>
                <a:gd name="T16" fmla="*/ 34031 w 43"/>
                <a:gd name="T17" fmla="*/ 205585 h 109"/>
                <a:gd name="T18" fmla="*/ 34031 w 43"/>
                <a:gd name="T19" fmla="*/ 221160 h 109"/>
                <a:gd name="T20" fmla="*/ 20065 w 43"/>
                <a:gd name="T21" fmla="*/ 233098 h 109"/>
                <a:gd name="T22" fmla="*/ 15407 w 43"/>
                <a:gd name="T23" fmla="*/ 248904 h 109"/>
                <a:gd name="T24" fmla="*/ 15407 w 43"/>
                <a:gd name="T25" fmla="*/ 250248 h 109"/>
                <a:gd name="T26" fmla="*/ 1 w 43"/>
                <a:gd name="T27" fmla="*/ 265932 h 109"/>
                <a:gd name="T28" fmla="*/ 1 w 43"/>
                <a:gd name="T29" fmla="*/ 267826 h 109"/>
                <a:gd name="T30" fmla="*/ 1 w 43"/>
                <a:gd name="T31" fmla="*/ 288117 h 109"/>
                <a:gd name="T32" fmla="*/ 15407 w 43"/>
                <a:gd name="T33" fmla="*/ 324260 h 109"/>
                <a:gd name="T34" fmla="*/ 26131 w 43"/>
                <a:gd name="T35" fmla="*/ 341415 h 109"/>
                <a:gd name="T36" fmla="*/ 20065 w 43"/>
                <a:gd name="T37" fmla="*/ 403599 h 109"/>
                <a:gd name="T38" fmla="*/ 34031 w 43"/>
                <a:gd name="T39" fmla="*/ 467674 h 109"/>
                <a:gd name="T40" fmla="*/ 34031 w 43"/>
                <a:gd name="T41" fmla="*/ 479425 h 109"/>
                <a:gd name="T42" fmla="*/ 36382 w 43"/>
                <a:gd name="T43" fmla="*/ 489207 h 109"/>
                <a:gd name="T44" fmla="*/ 61705 w 43"/>
                <a:gd name="T45" fmla="*/ 516608 h 109"/>
                <a:gd name="T46" fmla="*/ 91465 w 43"/>
                <a:gd name="T47" fmla="*/ 489207 h 109"/>
                <a:gd name="T48" fmla="*/ 92134 w 43"/>
                <a:gd name="T49" fmla="*/ 488982 h 109"/>
                <a:gd name="T50" fmla="*/ 97893 w 43"/>
                <a:gd name="T51" fmla="*/ 471560 h 109"/>
                <a:gd name="T52" fmla="*/ 107605 w 43"/>
                <a:gd name="T53" fmla="*/ 457917 h 109"/>
                <a:gd name="T54" fmla="*/ 111885 w 43"/>
                <a:gd name="T55" fmla="*/ 454545 h 109"/>
                <a:gd name="T56" fmla="*/ 119117 w 43"/>
                <a:gd name="T57" fmla="*/ 434431 h 109"/>
                <a:gd name="T58" fmla="*/ 119117 w 43"/>
                <a:gd name="T59" fmla="*/ 417145 h 109"/>
                <a:gd name="T60" fmla="*/ 119117 w 43"/>
                <a:gd name="T61" fmla="*/ 396551 h 109"/>
                <a:gd name="T62" fmla="*/ 119117 w 43"/>
                <a:gd name="T63" fmla="*/ 375345 h 109"/>
                <a:gd name="T64" fmla="*/ 111885 w 43"/>
                <a:gd name="T65" fmla="*/ 326011 h 109"/>
                <a:gd name="T66" fmla="*/ 107605 w 43"/>
                <a:gd name="T67" fmla="*/ 288117 h 109"/>
                <a:gd name="T68" fmla="*/ 127489 w 43"/>
                <a:gd name="T69" fmla="*/ 265932 h 109"/>
                <a:gd name="T70" fmla="*/ 136295 w 43"/>
                <a:gd name="T71" fmla="*/ 240302 h 109"/>
                <a:gd name="T72" fmla="*/ 145711 w 43"/>
                <a:gd name="T73" fmla="*/ 221160 h 109"/>
                <a:gd name="T74" fmla="*/ 152894 w 43"/>
                <a:gd name="T75" fmla="*/ 204131 h 109"/>
                <a:gd name="T76" fmla="*/ 155129 w 43"/>
                <a:gd name="T77" fmla="*/ 169764 h 109"/>
                <a:gd name="T78" fmla="*/ 166032 w 43"/>
                <a:gd name="T79" fmla="*/ 146659 h 109"/>
                <a:gd name="T80" fmla="*/ 182504 w 43"/>
                <a:gd name="T81" fmla="*/ 121134 h 109"/>
                <a:gd name="T82" fmla="*/ 190235 w 43"/>
                <a:gd name="T83" fmla="*/ 92326 h 109"/>
                <a:gd name="T84" fmla="*/ 202028 w 43"/>
                <a:gd name="T85" fmla="*/ 75777 h 109"/>
                <a:gd name="T86" fmla="*/ 202028 w 43"/>
                <a:gd name="T87" fmla="*/ 63375 h 109"/>
                <a:gd name="T88" fmla="*/ 202028 w 43"/>
                <a:gd name="T89" fmla="*/ 48647 h 109"/>
                <a:gd name="T90" fmla="*/ 202028 w 43"/>
                <a:gd name="T91" fmla="*/ 34273 h 109"/>
                <a:gd name="T92" fmla="*/ 190235 w 43"/>
                <a:gd name="T93" fmla="*/ 20194 h 109"/>
                <a:gd name="T94" fmla="*/ 189763 w 43"/>
                <a:gd name="T95" fmla="*/ 15501 h 109"/>
                <a:gd name="T96" fmla="*/ 182504 w 43"/>
                <a:gd name="T97" fmla="*/ 0 h 109"/>
                <a:gd name="T98" fmla="*/ 168173 w 43"/>
                <a:gd name="T99" fmla="*/ 0 h 109"/>
                <a:gd name="T100" fmla="*/ 155129 w 43"/>
                <a:gd name="T101" fmla="*/ 0 h 109"/>
                <a:gd name="T102" fmla="*/ 145711 w 43"/>
                <a:gd name="T103" fmla="*/ 0 h 109"/>
                <a:gd name="T104" fmla="*/ 129133 w 43"/>
                <a:gd name="T105" fmla="*/ 1 h 109"/>
                <a:gd name="T106" fmla="*/ 127489 w 43"/>
                <a:gd name="T107" fmla="*/ 15501 h 109"/>
                <a:gd name="T108" fmla="*/ 119117 w 43"/>
                <a:gd name="T109" fmla="*/ 15501 h 109"/>
                <a:gd name="T110" fmla="*/ 107605 w 43"/>
                <a:gd name="T111" fmla="*/ 34273 h 109"/>
                <a:gd name="T112" fmla="*/ 92134 w 43"/>
                <a:gd name="T113" fmla="*/ 107558 h 109"/>
                <a:gd name="T114" fmla="*/ 91465 w 43"/>
                <a:gd name="T115" fmla="*/ 107558 h 109"/>
                <a:gd name="T116" fmla="*/ 91465 w 43"/>
                <a:gd name="T117" fmla="*/ 107558 h 1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109"/>
                <a:gd name="T179" fmla="*/ 43 w 43"/>
                <a:gd name="T180" fmla="*/ 109 h 1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109">
                  <a:moveTo>
                    <a:pt x="19" y="22"/>
                  </a:moveTo>
                  <a:lnTo>
                    <a:pt x="16" y="23"/>
                  </a:lnTo>
                  <a:lnTo>
                    <a:pt x="13" y="24"/>
                  </a:lnTo>
                  <a:lnTo>
                    <a:pt x="8" y="27"/>
                  </a:lnTo>
                  <a:lnTo>
                    <a:pt x="5" y="29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7"/>
                  </a:lnTo>
                  <a:lnTo>
                    <a:pt x="4" y="49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5" y="72"/>
                  </a:lnTo>
                  <a:lnTo>
                    <a:pt x="4" y="85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8" y="104"/>
                  </a:lnTo>
                  <a:lnTo>
                    <a:pt x="13" y="109"/>
                  </a:lnTo>
                  <a:lnTo>
                    <a:pt x="19" y="104"/>
                  </a:lnTo>
                  <a:lnTo>
                    <a:pt x="20" y="103"/>
                  </a:lnTo>
                  <a:lnTo>
                    <a:pt x="21" y="100"/>
                  </a:lnTo>
                  <a:lnTo>
                    <a:pt x="23" y="97"/>
                  </a:lnTo>
                  <a:lnTo>
                    <a:pt x="24" y="96"/>
                  </a:lnTo>
                  <a:lnTo>
                    <a:pt x="25" y="92"/>
                  </a:lnTo>
                  <a:lnTo>
                    <a:pt x="25" y="88"/>
                  </a:lnTo>
                  <a:lnTo>
                    <a:pt x="25" y="84"/>
                  </a:lnTo>
                  <a:lnTo>
                    <a:pt x="25" y="79"/>
                  </a:lnTo>
                  <a:lnTo>
                    <a:pt x="24" y="69"/>
                  </a:lnTo>
                  <a:lnTo>
                    <a:pt x="23" y="61"/>
                  </a:lnTo>
                  <a:lnTo>
                    <a:pt x="27" y="56"/>
                  </a:lnTo>
                  <a:lnTo>
                    <a:pt x="29" y="51"/>
                  </a:lnTo>
                  <a:lnTo>
                    <a:pt x="31" y="47"/>
                  </a:lnTo>
                  <a:lnTo>
                    <a:pt x="32" y="43"/>
                  </a:lnTo>
                  <a:lnTo>
                    <a:pt x="33" y="36"/>
                  </a:lnTo>
                  <a:lnTo>
                    <a:pt x="35" y="31"/>
                  </a:lnTo>
                  <a:lnTo>
                    <a:pt x="39" y="26"/>
                  </a:lnTo>
                  <a:lnTo>
                    <a:pt x="41" y="19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3" y="10"/>
                  </a:lnTo>
                  <a:lnTo>
                    <a:pt x="43" y="7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7"/>
                  </a:lnTo>
                  <a:lnTo>
                    <a:pt x="20" y="22"/>
                  </a:lnTo>
                  <a:lnTo>
                    <a:pt x="19" y="2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6" name="Freeform 43"/>
            <p:cNvSpPr>
              <a:spLocks/>
            </p:cNvSpPr>
            <p:nvPr/>
          </p:nvSpPr>
          <p:spPr bwMode="auto">
            <a:xfrm>
              <a:off x="5573" y="2974"/>
              <a:ext cx="30" cy="81"/>
            </a:xfrm>
            <a:custGeom>
              <a:avLst/>
              <a:gdLst>
                <a:gd name="T0" fmla="*/ 78177 w 23"/>
                <a:gd name="T1" fmla="*/ 0 h 62"/>
                <a:gd name="T2" fmla="*/ 50739 w 23"/>
                <a:gd name="T3" fmla="*/ 21383 h 62"/>
                <a:gd name="T4" fmla="*/ 45951 w 23"/>
                <a:gd name="T5" fmla="*/ 27936 h 62"/>
                <a:gd name="T6" fmla="*/ 45951 w 23"/>
                <a:gd name="T7" fmla="*/ 30392 h 62"/>
                <a:gd name="T8" fmla="*/ 38491 w 23"/>
                <a:gd name="T9" fmla="*/ 51874 h 62"/>
                <a:gd name="T10" fmla="*/ 35229 w 23"/>
                <a:gd name="T11" fmla="*/ 88540 h 62"/>
                <a:gd name="T12" fmla="*/ 15875 w 23"/>
                <a:gd name="T13" fmla="*/ 151121 h 62"/>
                <a:gd name="T14" fmla="*/ 1 w 23"/>
                <a:gd name="T15" fmla="*/ 217122 h 62"/>
                <a:gd name="T16" fmla="*/ 0 w 23"/>
                <a:gd name="T17" fmla="*/ 237088 h 62"/>
                <a:gd name="T18" fmla="*/ 0 w 23"/>
                <a:gd name="T19" fmla="*/ 271308 h 62"/>
                <a:gd name="T20" fmla="*/ 0 w 23"/>
                <a:gd name="T21" fmla="*/ 283659 h 62"/>
                <a:gd name="T22" fmla="*/ 0 w 23"/>
                <a:gd name="T23" fmla="*/ 288902 h 62"/>
                <a:gd name="T24" fmla="*/ 1 w 23"/>
                <a:gd name="T25" fmla="*/ 301810 h 62"/>
                <a:gd name="T26" fmla="*/ 15875 w 23"/>
                <a:gd name="T27" fmla="*/ 306961 h 62"/>
                <a:gd name="T28" fmla="*/ 45951 w 23"/>
                <a:gd name="T29" fmla="*/ 320388 h 62"/>
                <a:gd name="T30" fmla="*/ 59936 w 23"/>
                <a:gd name="T31" fmla="*/ 301810 h 62"/>
                <a:gd name="T32" fmla="*/ 65486 w 23"/>
                <a:gd name="T33" fmla="*/ 288902 h 62"/>
                <a:gd name="T34" fmla="*/ 74935 w 23"/>
                <a:gd name="T35" fmla="*/ 274715 h 62"/>
                <a:gd name="T36" fmla="*/ 86323 w 23"/>
                <a:gd name="T37" fmla="*/ 237088 h 62"/>
                <a:gd name="T38" fmla="*/ 97741 w 23"/>
                <a:gd name="T39" fmla="*/ 207668 h 62"/>
                <a:gd name="T40" fmla="*/ 101970 w 23"/>
                <a:gd name="T41" fmla="*/ 167597 h 62"/>
                <a:gd name="T42" fmla="*/ 112595 w 23"/>
                <a:gd name="T43" fmla="*/ 127209 h 62"/>
                <a:gd name="T44" fmla="*/ 112595 w 23"/>
                <a:gd name="T45" fmla="*/ 97370 h 62"/>
                <a:gd name="T46" fmla="*/ 112595 w 23"/>
                <a:gd name="T47" fmla="*/ 67771 h 62"/>
                <a:gd name="T48" fmla="*/ 112595 w 23"/>
                <a:gd name="T49" fmla="*/ 47682 h 62"/>
                <a:gd name="T50" fmla="*/ 101970 w 23"/>
                <a:gd name="T51" fmla="*/ 39706 h 62"/>
                <a:gd name="T52" fmla="*/ 101970 w 23"/>
                <a:gd name="T53" fmla="*/ 30392 h 62"/>
                <a:gd name="T54" fmla="*/ 97741 w 23"/>
                <a:gd name="T55" fmla="*/ 21383 h 62"/>
                <a:gd name="T56" fmla="*/ 78177 w 23"/>
                <a:gd name="T57" fmla="*/ 0 h 62"/>
                <a:gd name="T58" fmla="*/ 78177 w 23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"/>
                <a:gd name="T91" fmla="*/ 0 h 62"/>
                <a:gd name="T92" fmla="*/ 23 w 23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" h="62">
                  <a:moveTo>
                    <a:pt x="16" y="0"/>
                  </a:moveTo>
                  <a:lnTo>
                    <a:pt x="11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10"/>
                  </a:lnTo>
                  <a:lnTo>
                    <a:pt x="7" y="17"/>
                  </a:lnTo>
                  <a:lnTo>
                    <a:pt x="3" y="29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3" y="59"/>
                  </a:lnTo>
                  <a:lnTo>
                    <a:pt x="9" y="62"/>
                  </a:lnTo>
                  <a:lnTo>
                    <a:pt x="12" y="58"/>
                  </a:lnTo>
                  <a:lnTo>
                    <a:pt x="13" y="56"/>
                  </a:lnTo>
                  <a:lnTo>
                    <a:pt x="15" y="53"/>
                  </a:lnTo>
                  <a:lnTo>
                    <a:pt x="18" y="46"/>
                  </a:lnTo>
                  <a:lnTo>
                    <a:pt x="20" y="40"/>
                  </a:lnTo>
                  <a:lnTo>
                    <a:pt x="21" y="32"/>
                  </a:lnTo>
                  <a:lnTo>
                    <a:pt x="23" y="24"/>
                  </a:lnTo>
                  <a:lnTo>
                    <a:pt x="23" y="18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0" y="4"/>
                  </a:lnTo>
                  <a:lnTo>
                    <a:pt x="16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7" name="Freeform 44"/>
            <p:cNvSpPr>
              <a:spLocks noEditPoints="1"/>
            </p:cNvSpPr>
            <p:nvPr/>
          </p:nvSpPr>
          <p:spPr bwMode="auto">
            <a:xfrm>
              <a:off x="3797" y="2516"/>
              <a:ext cx="1786" cy="775"/>
            </a:xfrm>
            <a:custGeom>
              <a:avLst/>
              <a:gdLst>
                <a:gd name="T0" fmla="*/ 6368204 w 1371"/>
                <a:gd name="T1" fmla="*/ 71089 h 595"/>
                <a:gd name="T2" fmla="*/ 6344487 w 1371"/>
                <a:gd name="T3" fmla="*/ 82779 h 595"/>
                <a:gd name="T4" fmla="*/ 6334956 w 1371"/>
                <a:gd name="T5" fmla="*/ 82779 h 595"/>
                <a:gd name="T6" fmla="*/ 6300435 w 1371"/>
                <a:gd name="T7" fmla="*/ 92595 h 595"/>
                <a:gd name="T8" fmla="*/ 6312267 w 1371"/>
                <a:gd name="T9" fmla="*/ 129452 h 595"/>
                <a:gd name="T10" fmla="*/ 6295090 w 1371"/>
                <a:gd name="T11" fmla="*/ 107825 h 595"/>
                <a:gd name="T12" fmla="*/ 6279474 w 1371"/>
                <a:gd name="T13" fmla="*/ 120607 h 595"/>
                <a:gd name="T14" fmla="*/ 6238050 w 1371"/>
                <a:gd name="T15" fmla="*/ 120607 h 595"/>
                <a:gd name="T16" fmla="*/ 6236919 w 1371"/>
                <a:gd name="T17" fmla="*/ 168614 h 595"/>
                <a:gd name="T18" fmla="*/ 6248458 w 1371"/>
                <a:gd name="T19" fmla="*/ 200079 h 595"/>
                <a:gd name="T20" fmla="*/ 6272906 w 1371"/>
                <a:gd name="T21" fmla="*/ 182925 h 595"/>
                <a:gd name="T22" fmla="*/ 6329434 w 1371"/>
                <a:gd name="T23" fmla="*/ 146294 h 595"/>
                <a:gd name="T24" fmla="*/ 6349489 w 1371"/>
                <a:gd name="T25" fmla="*/ 200079 h 595"/>
                <a:gd name="T26" fmla="*/ 6357174 w 1371"/>
                <a:gd name="T27" fmla="*/ 237097 h 595"/>
                <a:gd name="T28" fmla="*/ 6349489 w 1371"/>
                <a:gd name="T29" fmla="*/ 283360 h 595"/>
                <a:gd name="T30" fmla="*/ 6329434 w 1371"/>
                <a:gd name="T31" fmla="*/ 302227 h 595"/>
                <a:gd name="T32" fmla="*/ 6349489 w 1371"/>
                <a:gd name="T33" fmla="*/ 323279 h 595"/>
                <a:gd name="T34" fmla="*/ 6358447 w 1371"/>
                <a:gd name="T35" fmla="*/ 357060 h 595"/>
                <a:gd name="T36" fmla="*/ 6387136 w 1371"/>
                <a:gd name="T37" fmla="*/ 347145 h 595"/>
                <a:gd name="T38" fmla="*/ 6415939 w 1371"/>
                <a:gd name="T39" fmla="*/ 357060 h 595"/>
                <a:gd name="T40" fmla="*/ 6435835 w 1371"/>
                <a:gd name="T41" fmla="*/ 312829 h 595"/>
                <a:gd name="T42" fmla="*/ 6442452 w 1371"/>
                <a:gd name="T43" fmla="*/ 265167 h 595"/>
                <a:gd name="T44" fmla="*/ 6450110 w 1371"/>
                <a:gd name="T45" fmla="*/ 227325 h 595"/>
                <a:gd name="T46" fmla="*/ 6482727 w 1371"/>
                <a:gd name="T47" fmla="*/ 203580 h 595"/>
                <a:gd name="T48" fmla="*/ 6442452 w 1371"/>
                <a:gd name="T49" fmla="*/ 140444 h 595"/>
                <a:gd name="T50" fmla="*/ 6463953 w 1371"/>
                <a:gd name="T51" fmla="*/ 128228 h 595"/>
                <a:gd name="T52" fmla="*/ 6442452 w 1371"/>
                <a:gd name="T53" fmla="*/ 71089 h 595"/>
                <a:gd name="T54" fmla="*/ 6442452 w 1371"/>
                <a:gd name="T55" fmla="*/ 44550 h 595"/>
                <a:gd name="T56" fmla="*/ 6415939 w 1371"/>
                <a:gd name="T57" fmla="*/ 20160 h 595"/>
                <a:gd name="T58" fmla="*/ 6408271 w 1371"/>
                <a:gd name="T59" fmla="*/ 34203 h 595"/>
                <a:gd name="T60" fmla="*/ 432235 w 1371"/>
                <a:gd name="T61" fmla="*/ 1460695 h 595"/>
                <a:gd name="T62" fmla="*/ 383956 w 1371"/>
                <a:gd name="T63" fmla="*/ 1424873 h 595"/>
                <a:gd name="T64" fmla="*/ 358765 w 1371"/>
                <a:gd name="T65" fmla="*/ 1467296 h 595"/>
                <a:gd name="T66" fmla="*/ 324075 w 1371"/>
                <a:gd name="T67" fmla="*/ 1460695 h 595"/>
                <a:gd name="T68" fmla="*/ 283986 w 1371"/>
                <a:gd name="T69" fmla="*/ 1424873 h 595"/>
                <a:gd name="T70" fmla="*/ 240124 w 1371"/>
                <a:gd name="T71" fmla="*/ 1412988 h 595"/>
                <a:gd name="T72" fmla="*/ 220913 w 1371"/>
                <a:gd name="T73" fmla="*/ 1444376 h 595"/>
                <a:gd name="T74" fmla="*/ 200975 w 1371"/>
                <a:gd name="T75" fmla="*/ 1456991 h 595"/>
                <a:gd name="T76" fmla="*/ 205466 w 1371"/>
                <a:gd name="T77" fmla="*/ 1508063 h 595"/>
                <a:gd name="T78" fmla="*/ 220913 w 1371"/>
                <a:gd name="T79" fmla="*/ 1554214 h 595"/>
                <a:gd name="T80" fmla="*/ 175337 w 1371"/>
                <a:gd name="T81" fmla="*/ 1623955 h 595"/>
                <a:gd name="T82" fmla="*/ 213187 w 1371"/>
                <a:gd name="T83" fmla="*/ 1677122 h 595"/>
                <a:gd name="T84" fmla="*/ 213187 w 1371"/>
                <a:gd name="T85" fmla="*/ 1740895 h 595"/>
                <a:gd name="T86" fmla="*/ 233003 w 1371"/>
                <a:gd name="T87" fmla="*/ 1740895 h 595"/>
                <a:gd name="T88" fmla="*/ 275401 w 1371"/>
                <a:gd name="T89" fmla="*/ 1770318 h 595"/>
                <a:gd name="T90" fmla="*/ 287783 w 1371"/>
                <a:gd name="T91" fmla="*/ 1780333 h 595"/>
                <a:gd name="T92" fmla="*/ 249998 w 1371"/>
                <a:gd name="T93" fmla="*/ 1852682 h 595"/>
                <a:gd name="T94" fmla="*/ 92941 w 1371"/>
                <a:gd name="T95" fmla="*/ 1897761 h 595"/>
                <a:gd name="T96" fmla="*/ 20178 w 1371"/>
                <a:gd name="T97" fmla="*/ 1936246 h 595"/>
                <a:gd name="T98" fmla="*/ 34241 w 1371"/>
                <a:gd name="T99" fmla="*/ 1968156 h 595"/>
                <a:gd name="T100" fmla="*/ 48628 w 1371"/>
                <a:gd name="T101" fmla="*/ 2024396 h 595"/>
                <a:gd name="T102" fmla="*/ 98610 w 1371"/>
                <a:gd name="T103" fmla="*/ 2137408 h 595"/>
                <a:gd name="T104" fmla="*/ 146593 w 1371"/>
                <a:gd name="T105" fmla="*/ 2250442 h 595"/>
                <a:gd name="T106" fmla="*/ 213187 w 1371"/>
                <a:gd name="T107" fmla="*/ 2331238 h 595"/>
                <a:gd name="T108" fmla="*/ 277718 w 1371"/>
                <a:gd name="T109" fmla="*/ 2340969 h 595"/>
                <a:gd name="T110" fmla="*/ 324075 w 1371"/>
                <a:gd name="T111" fmla="*/ 2352565 h 595"/>
                <a:gd name="T112" fmla="*/ 333151 w 1371"/>
                <a:gd name="T113" fmla="*/ 2368377 h 595"/>
                <a:gd name="T114" fmla="*/ 333151 w 1371"/>
                <a:gd name="T115" fmla="*/ 2446228 h 595"/>
                <a:gd name="T116" fmla="*/ 249998 w 1371"/>
                <a:gd name="T117" fmla="*/ 2558522 h 595"/>
                <a:gd name="T118" fmla="*/ 175337 w 1371"/>
                <a:gd name="T119" fmla="*/ 2595931 h 595"/>
                <a:gd name="T120" fmla="*/ 75701 w 1371"/>
                <a:gd name="T121" fmla="*/ 2742093 h 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71"/>
                <a:gd name="T184" fmla="*/ 0 h 595"/>
                <a:gd name="T185" fmla="*/ 1371 w 1371"/>
                <a:gd name="T186" fmla="*/ 595 h 5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71" h="595">
                  <a:moveTo>
                    <a:pt x="1346" y="2"/>
                  </a:moveTo>
                  <a:lnTo>
                    <a:pt x="1347" y="11"/>
                  </a:lnTo>
                  <a:lnTo>
                    <a:pt x="1344" y="12"/>
                  </a:lnTo>
                  <a:lnTo>
                    <a:pt x="1343" y="3"/>
                  </a:lnTo>
                  <a:lnTo>
                    <a:pt x="1346" y="2"/>
                  </a:lnTo>
                  <a:close/>
                  <a:moveTo>
                    <a:pt x="1347" y="11"/>
                  </a:moveTo>
                  <a:lnTo>
                    <a:pt x="1347" y="12"/>
                  </a:lnTo>
                  <a:lnTo>
                    <a:pt x="1346" y="12"/>
                  </a:lnTo>
                  <a:lnTo>
                    <a:pt x="1347" y="11"/>
                  </a:lnTo>
                  <a:close/>
                  <a:moveTo>
                    <a:pt x="1347" y="12"/>
                  </a:moveTo>
                  <a:lnTo>
                    <a:pt x="1347" y="15"/>
                  </a:lnTo>
                  <a:lnTo>
                    <a:pt x="1344" y="15"/>
                  </a:lnTo>
                  <a:lnTo>
                    <a:pt x="1344" y="12"/>
                  </a:lnTo>
                  <a:lnTo>
                    <a:pt x="1347" y="12"/>
                  </a:lnTo>
                  <a:close/>
                  <a:moveTo>
                    <a:pt x="1347" y="15"/>
                  </a:moveTo>
                  <a:lnTo>
                    <a:pt x="1347" y="16"/>
                  </a:lnTo>
                  <a:lnTo>
                    <a:pt x="1346" y="16"/>
                  </a:lnTo>
                  <a:lnTo>
                    <a:pt x="1346" y="15"/>
                  </a:lnTo>
                  <a:lnTo>
                    <a:pt x="1347" y="15"/>
                  </a:lnTo>
                  <a:close/>
                  <a:moveTo>
                    <a:pt x="1346" y="16"/>
                  </a:moveTo>
                  <a:lnTo>
                    <a:pt x="1344" y="16"/>
                  </a:lnTo>
                  <a:lnTo>
                    <a:pt x="1344" y="14"/>
                  </a:lnTo>
                  <a:lnTo>
                    <a:pt x="1346" y="14"/>
                  </a:lnTo>
                  <a:lnTo>
                    <a:pt x="1346" y="16"/>
                  </a:lnTo>
                  <a:close/>
                  <a:moveTo>
                    <a:pt x="1344" y="16"/>
                  </a:moveTo>
                  <a:lnTo>
                    <a:pt x="1342" y="16"/>
                  </a:lnTo>
                  <a:lnTo>
                    <a:pt x="1342" y="14"/>
                  </a:lnTo>
                  <a:lnTo>
                    <a:pt x="1344" y="14"/>
                  </a:lnTo>
                  <a:lnTo>
                    <a:pt x="1344" y="16"/>
                  </a:lnTo>
                  <a:close/>
                  <a:moveTo>
                    <a:pt x="1342" y="14"/>
                  </a:moveTo>
                  <a:lnTo>
                    <a:pt x="1342" y="14"/>
                  </a:lnTo>
                  <a:lnTo>
                    <a:pt x="1342" y="15"/>
                  </a:lnTo>
                  <a:lnTo>
                    <a:pt x="1342" y="14"/>
                  </a:lnTo>
                  <a:close/>
                  <a:moveTo>
                    <a:pt x="1343" y="16"/>
                  </a:moveTo>
                  <a:lnTo>
                    <a:pt x="1340" y="18"/>
                  </a:lnTo>
                  <a:lnTo>
                    <a:pt x="1339" y="15"/>
                  </a:lnTo>
                  <a:lnTo>
                    <a:pt x="1342" y="14"/>
                  </a:lnTo>
                  <a:lnTo>
                    <a:pt x="1343" y="16"/>
                  </a:lnTo>
                  <a:close/>
                  <a:moveTo>
                    <a:pt x="1338" y="15"/>
                  </a:moveTo>
                  <a:lnTo>
                    <a:pt x="1338" y="15"/>
                  </a:lnTo>
                  <a:lnTo>
                    <a:pt x="1339" y="15"/>
                  </a:lnTo>
                  <a:lnTo>
                    <a:pt x="1339" y="16"/>
                  </a:lnTo>
                  <a:lnTo>
                    <a:pt x="1338" y="15"/>
                  </a:lnTo>
                  <a:close/>
                  <a:moveTo>
                    <a:pt x="1340" y="16"/>
                  </a:moveTo>
                  <a:lnTo>
                    <a:pt x="1339" y="18"/>
                  </a:lnTo>
                  <a:lnTo>
                    <a:pt x="1338" y="15"/>
                  </a:lnTo>
                  <a:lnTo>
                    <a:pt x="1340" y="16"/>
                  </a:lnTo>
                  <a:close/>
                  <a:moveTo>
                    <a:pt x="1338" y="15"/>
                  </a:moveTo>
                  <a:lnTo>
                    <a:pt x="1338" y="15"/>
                  </a:lnTo>
                  <a:lnTo>
                    <a:pt x="1339" y="16"/>
                  </a:lnTo>
                  <a:lnTo>
                    <a:pt x="1338" y="15"/>
                  </a:lnTo>
                  <a:close/>
                  <a:moveTo>
                    <a:pt x="1339" y="18"/>
                  </a:moveTo>
                  <a:lnTo>
                    <a:pt x="1336" y="20"/>
                  </a:lnTo>
                  <a:lnTo>
                    <a:pt x="1335" y="18"/>
                  </a:lnTo>
                  <a:lnTo>
                    <a:pt x="1338" y="15"/>
                  </a:lnTo>
                  <a:lnTo>
                    <a:pt x="1339" y="18"/>
                  </a:lnTo>
                  <a:close/>
                  <a:moveTo>
                    <a:pt x="1336" y="20"/>
                  </a:moveTo>
                  <a:lnTo>
                    <a:pt x="1336" y="20"/>
                  </a:lnTo>
                  <a:lnTo>
                    <a:pt x="1336" y="19"/>
                  </a:lnTo>
                  <a:lnTo>
                    <a:pt x="1336" y="20"/>
                  </a:lnTo>
                  <a:close/>
                  <a:moveTo>
                    <a:pt x="1336" y="20"/>
                  </a:moveTo>
                  <a:lnTo>
                    <a:pt x="1335" y="22"/>
                  </a:lnTo>
                  <a:lnTo>
                    <a:pt x="1332" y="19"/>
                  </a:lnTo>
                  <a:lnTo>
                    <a:pt x="1335" y="18"/>
                  </a:lnTo>
                  <a:lnTo>
                    <a:pt x="1336" y="20"/>
                  </a:lnTo>
                  <a:close/>
                  <a:moveTo>
                    <a:pt x="1332" y="20"/>
                  </a:moveTo>
                  <a:lnTo>
                    <a:pt x="1332" y="20"/>
                  </a:lnTo>
                  <a:lnTo>
                    <a:pt x="1332" y="19"/>
                  </a:lnTo>
                  <a:lnTo>
                    <a:pt x="1334" y="20"/>
                  </a:lnTo>
                  <a:lnTo>
                    <a:pt x="1332" y="20"/>
                  </a:lnTo>
                  <a:close/>
                  <a:moveTo>
                    <a:pt x="1335" y="20"/>
                  </a:moveTo>
                  <a:lnTo>
                    <a:pt x="1335" y="25"/>
                  </a:lnTo>
                  <a:lnTo>
                    <a:pt x="1332" y="25"/>
                  </a:lnTo>
                  <a:lnTo>
                    <a:pt x="1332" y="20"/>
                  </a:lnTo>
                  <a:lnTo>
                    <a:pt x="1335" y="20"/>
                  </a:lnTo>
                  <a:close/>
                  <a:moveTo>
                    <a:pt x="1335" y="25"/>
                  </a:moveTo>
                  <a:lnTo>
                    <a:pt x="1335" y="26"/>
                  </a:lnTo>
                  <a:lnTo>
                    <a:pt x="1332" y="26"/>
                  </a:lnTo>
                  <a:lnTo>
                    <a:pt x="1332" y="25"/>
                  </a:lnTo>
                  <a:lnTo>
                    <a:pt x="1335" y="25"/>
                  </a:lnTo>
                  <a:close/>
                  <a:moveTo>
                    <a:pt x="1335" y="26"/>
                  </a:moveTo>
                  <a:lnTo>
                    <a:pt x="1335" y="27"/>
                  </a:lnTo>
                  <a:lnTo>
                    <a:pt x="1332" y="27"/>
                  </a:lnTo>
                  <a:lnTo>
                    <a:pt x="1332" y="26"/>
                  </a:lnTo>
                  <a:lnTo>
                    <a:pt x="1335" y="26"/>
                  </a:lnTo>
                  <a:close/>
                  <a:moveTo>
                    <a:pt x="1335" y="27"/>
                  </a:moveTo>
                  <a:lnTo>
                    <a:pt x="1335" y="30"/>
                  </a:lnTo>
                  <a:lnTo>
                    <a:pt x="1334" y="28"/>
                  </a:lnTo>
                  <a:lnTo>
                    <a:pt x="1334" y="27"/>
                  </a:lnTo>
                  <a:lnTo>
                    <a:pt x="1335" y="27"/>
                  </a:lnTo>
                  <a:close/>
                  <a:moveTo>
                    <a:pt x="1334" y="28"/>
                  </a:moveTo>
                  <a:lnTo>
                    <a:pt x="1331" y="27"/>
                  </a:lnTo>
                  <a:lnTo>
                    <a:pt x="1332" y="25"/>
                  </a:lnTo>
                  <a:lnTo>
                    <a:pt x="1335" y="26"/>
                  </a:lnTo>
                  <a:lnTo>
                    <a:pt x="1334" y="28"/>
                  </a:lnTo>
                  <a:close/>
                  <a:moveTo>
                    <a:pt x="1331" y="27"/>
                  </a:moveTo>
                  <a:lnTo>
                    <a:pt x="1330" y="27"/>
                  </a:lnTo>
                  <a:lnTo>
                    <a:pt x="1331" y="26"/>
                  </a:lnTo>
                  <a:lnTo>
                    <a:pt x="1331" y="27"/>
                  </a:lnTo>
                  <a:close/>
                  <a:moveTo>
                    <a:pt x="1330" y="27"/>
                  </a:moveTo>
                  <a:lnTo>
                    <a:pt x="1328" y="26"/>
                  </a:lnTo>
                  <a:lnTo>
                    <a:pt x="1331" y="23"/>
                  </a:lnTo>
                  <a:lnTo>
                    <a:pt x="1332" y="25"/>
                  </a:lnTo>
                  <a:lnTo>
                    <a:pt x="1330" y="27"/>
                  </a:lnTo>
                  <a:close/>
                  <a:moveTo>
                    <a:pt x="1330" y="23"/>
                  </a:moveTo>
                  <a:lnTo>
                    <a:pt x="1330" y="23"/>
                  </a:lnTo>
                  <a:lnTo>
                    <a:pt x="1331" y="23"/>
                  </a:lnTo>
                  <a:lnTo>
                    <a:pt x="1330" y="25"/>
                  </a:lnTo>
                  <a:lnTo>
                    <a:pt x="1330" y="23"/>
                  </a:lnTo>
                  <a:close/>
                  <a:moveTo>
                    <a:pt x="1330" y="26"/>
                  </a:moveTo>
                  <a:lnTo>
                    <a:pt x="1328" y="26"/>
                  </a:lnTo>
                  <a:lnTo>
                    <a:pt x="1328" y="23"/>
                  </a:lnTo>
                  <a:lnTo>
                    <a:pt x="1330" y="23"/>
                  </a:lnTo>
                  <a:lnTo>
                    <a:pt x="1330" y="26"/>
                  </a:lnTo>
                  <a:close/>
                  <a:moveTo>
                    <a:pt x="1328" y="26"/>
                  </a:moveTo>
                  <a:lnTo>
                    <a:pt x="1327" y="26"/>
                  </a:lnTo>
                  <a:lnTo>
                    <a:pt x="1327" y="23"/>
                  </a:lnTo>
                  <a:lnTo>
                    <a:pt x="1328" y="23"/>
                  </a:lnTo>
                  <a:lnTo>
                    <a:pt x="1328" y="26"/>
                  </a:lnTo>
                  <a:close/>
                  <a:moveTo>
                    <a:pt x="1327" y="26"/>
                  </a:moveTo>
                  <a:lnTo>
                    <a:pt x="1324" y="26"/>
                  </a:lnTo>
                  <a:lnTo>
                    <a:pt x="1324" y="23"/>
                  </a:lnTo>
                  <a:lnTo>
                    <a:pt x="1327" y="23"/>
                  </a:lnTo>
                  <a:lnTo>
                    <a:pt x="1327" y="26"/>
                  </a:lnTo>
                  <a:close/>
                  <a:moveTo>
                    <a:pt x="1323" y="23"/>
                  </a:moveTo>
                  <a:lnTo>
                    <a:pt x="1323" y="23"/>
                  </a:lnTo>
                  <a:lnTo>
                    <a:pt x="1324" y="23"/>
                  </a:lnTo>
                  <a:lnTo>
                    <a:pt x="1324" y="25"/>
                  </a:lnTo>
                  <a:lnTo>
                    <a:pt x="1323" y="23"/>
                  </a:lnTo>
                  <a:close/>
                  <a:moveTo>
                    <a:pt x="1324" y="26"/>
                  </a:moveTo>
                  <a:lnTo>
                    <a:pt x="1323" y="27"/>
                  </a:lnTo>
                  <a:lnTo>
                    <a:pt x="1320" y="25"/>
                  </a:lnTo>
                  <a:lnTo>
                    <a:pt x="1323" y="23"/>
                  </a:lnTo>
                  <a:lnTo>
                    <a:pt x="1324" y="26"/>
                  </a:lnTo>
                  <a:close/>
                  <a:moveTo>
                    <a:pt x="1320" y="25"/>
                  </a:moveTo>
                  <a:lnTo>
                    <a:pt x="1320" y="25"/>
                  </a:lnTo>
                  <a:lnTo>
                    <a:pt x="1322" y="26"/>
                  </a:lnTo>
                  <a:lnTo>
                    <a:pt x="1320" y="25"/>
                  </a:lnTo>
                  <a:close/>
                  <a:moveTo>
                    <a:pt x="1323" y="27"/>
                  </a:moveTo>
                  <a:lnTo>
                    <a:pt x="1322" y="28"/>
                  </a:lnTo>
                  <a:lnTo>
                    <a:pt x="1319" y="26"/>
                  </a:lnTo>
                  <a:lnTo>
                    <a:pt x="1320" y="25"/>
                  </a:lnTo>
                  <a:lnTo>
                    <a:pt x="1323" y="27"/>
                  </a:lnTo>
                  <a:close/>
                  <a:moveTo>
                    <a:pt x="1322" y="28"/>
                  </a:moveTo>
                  <a:lnTo>
                    <a:pt x="1322" y="28"/>
                  </a:lnTo>
                  <a:lnTo>
                    <a:pt x="1320" y="27"/>
                  </a:lnTo>
                  <a:lnTo>
                    <a:pt x="1322" y="28"/>
                  </a:lnTo>
                  <a:close/>
                  <a:moveTo>
                    <a:pt x="1322" y="28"/>
                  </a:moveTo>
                  <a:lnTo>
                    <a:pt x="1316" y="32"/>
                  </a:lnTo>
                  <a:lnTo>
                    <a:pt x="1315" y="30"/>
                  </a:lnTo>
                  <a:lnTo>
                    <a:pt x="1319" y="26"/>
                  </a:lnTo>
                  <a:lnTo>
                    <a:pt x="1322" y="28"/>
                  </a:lnTo>
                  <a:close/>
                  <a:moveTo>
                    <a:pt x="1315" y="31"/>
                  </a:moveTo>
                  <a:lnTo>
                    <a:pt x="1315" y="31"/>
                  </a:lnTo>
                  <a:lnTo>
                    <a:pt x="1315" y="30"/>
                  </a:lnTo>
                  <a:lnTo>
                    <a:pt x="1316" y="31"/>
                  </a:lnTo>
                  <a:lnTo>
                    <a:pt x="1315" y="31"/>
                  </a:lnTo>
                  <a:close/>
                  <a:moveTo>
                    <a:pt x="1318" y="31"/>
                  </a:moveTo>
                  <a:lnTo>
                    <a:pt x="1318" y="36"/>
                  </a:lnTo>
                  <a:lnTo>
                    <a:pt x="1315" y="36"/>
                  </a:lnTo>
                  <a:lnTo>
                    <a:pt x="1315" y="31"/>
                  </a:lnTo>
                  <a:lnTo>
                    <a:pt x="1318" y="31"/>
                  </a:lnTo>
                  <a:close/>
                  <a:moveTo>
                    <a:pt x="1315" y="36"/>
                  </a:moveTo>
                  <a:lnTo>
                    <a:pt x="1315" y="36"/>
                  </a:lnTo>
                  <a:lnTo>
                    <a:pt x="1316" y="36"/>
                  </a:lnTo>
                  <a:lnTo>
                    <a:pt x="1315" y="36"/>
                  </a:lnTo>
                  <a:close/>
                  <a:moveTo>
                    <a:pt x="1316" y="35"/>
                  </a:moveTo>
                  <a:lnTo>
                    <a:pt x="1322" y="39"/>
                  </a:lnTo>
                  <a:lnTo>
                    <a:pt x="1319" y="42"/>
                  </a:lnTo>
                  <a:lnTo>
                    <a:pt x="1315" y="36"/>
                  </a:lnTo>
                  <a:lnTo>
                    <a:pt x="1316" y="35"/>
                  </a:lnTo>
                  <a:close/>
                  <a:moveTo>
                    <a:pt x="1320" y="42"/>
                  </a:moveTo>
                  <a:lnTo>
                    <a:pt x="1320" y="42"/>
                  </a:lnTo>
                  <a:lnTo>
                    <a:pt x="1319" y="42"/>
                  </a:lnTo>
                  <a:lnTo>
                    <a:pt x="1320" y="41"/>
                  </a:lnTo>
                  <a:lnTo>
                    <a:pt x="1320" y="42"/>
                  </a:lnTo>
                  <a:close/>
                  <a:moveTo>
                    <a:pt x="1320" y="39"/>
                  </a:moveTo>
                  <a:lnTo>
                    <a:pt x="1324" y="39"/>
                  </a:lnTo>
                  <a:lnTo>
                    <a:pt x="1324" y="42"/>
                  </a:lnTo>
                  <a:lnTo>
                    <a:pt x="1320" y="42"/>
                  </a:lnTo>
                  <a:lnTo>
                    <a:pt x="1320" y="39"/>
                  </a:lnTo>
                  <a:close/>
                  <a:moveTo>
                    <a:pt x="1324" y="42"/>
                  </a:moveTo>
                  <a:lnTo>
                    <a:pt x="1324" y="42"/>
                  </a:lnTo>
                  <a:lnTo>
                    <a:pt x="1324" y="41"/>
                  </a:lnTo>
                  <a:lnTo>
                    <a:pt x="1324" y="42"/>
                  </a:lnTo>
                  <a:close/>
                  <a:moveTo>
                    <a:pt x="1323" y="39"/>
                  </a:moveTo>
                  <a:lnTo>
                    <a:pt x="1324" y="38"/>
                  </a:lnTo>
                  <a:lnTo>
                    <a:pt x="1326" y="41"/>
                  </a:lnTo>
                  <a:lnTo>
                    <a:pt x="1324" y="42"/>
                  </a:lnTo>
                  <a:lnTo>
                    <a:pt x="1323" y="39"/>
                  </a:lnTo>
                  <a:close/>
                  <a:moveTo>
                    <a:pt x="1324" y="38"/>
                  </a:moveTo>
                  <a:lnTo>
                    <a:pt x="1324" y="38"/>
                  </a:lnTo>
                  <a:lnTo>
                    <a:pt x="1326" y="39"/>
                  </a:lnTo>
                  <a:lnTo>
                    <a:pt x="1324" y="38"/>
                  </a:lnTo>
                  <a:close/>
                  <a:moveTo>
                    <a:pt x="1324" y="38"/>
                  </a:moveTo>
                  <a:lnTo>
                    <a:pt x="1331" y="35"/>
                  </a:lnTo>
                  <a:lnTo>
                    <a:pt x="1332" y="38"/>
                  </a:lnTo>
                  <a:lnTo>
                    <a:pt x="1326" y="41"/>
                  </a:lnTo>
                  <a:lnTo>
                    <a:pt x="1324" y="38"/>
                  </a:lnTo>
                  <a:close/>
                  <a:moveTo>
                    <a:pt x="1331" y="35"/>
                  </a:moveTo>
                  <a:lnTo>
                    <a:pt x="1331" y="35"/>
                  </a:lnTo>
                  <a:lnTo>
                    <a:pt x="1331" y="36"/>
                  </a:lnTo>
                  <a:lnTo>
                    <a:pt x="1331" y="35"/>
                  </a:lnTo>
                  <a:close/>
                  <a:moveTo>
                    <a:pt x="1331" y="35"/>
                  </a:moveTo>
                  <a:lnTo>
                    <a:pt x="1336" y="32"/>
                  </a:lnTo>
                  <a:lnTo>
                    <a:pt x="1338" y="35"/>
                  </a:lnTo>
                  <a:lnTo>
                    <a:pt x="1331" y="38"/>
                  </a:lnTo>
                  <a:lnTo>
                    <a:pt x="1331" y="35"/>
                  </a:lnTo>
                  <a:close/>
                  <a:moveTo>
                    <a:pt x="1336" y="32"/>
                  </a:moveTo>
                  <a:lnTo>
                    <a:pt x="1338" y="31"/>
                  </a:lnTo>
                  <a:lnTo>
                    <a:pt x="1339" y="32"/>
                  </a:lnTo>
                  <a:lnTo>
                    <a:pt x="1338" y="34"/>
                  </a:lnTo>
                  <a:lnTo>
                    <a:pt x="1336" y="32"/>
                  </a:lnTo>
                  <a:close/>
                  <a:moveTo>
                    <a:pt x="1339" y="32"/>
                  </a:moveTo>
                  <a:lnTo>
                    <a:pt x="1342" y="42"/>
                  </a:lnTo>
                  <a:lnTo>
                    <a:pt x="1339" y="43"/>
                  </a:lnTo>
                  <a:lnTo>
                    <a:pt x="1336" y="34"/>
                  </a:lnTo>
                  <a:lnTo>
                    <a:pt x="1339" y="32"/>
                  </a:lnTo>
                  <a:close/>
                  <a:moveTo>
                    <a:pt x="1339" y="43"/>
                  </a:moveTo>
                  <a:lnTo>
                    <a:pt x="1339" y="43"/>
                  </a:lnTo>
                  <a:lnTo>
                    <a:pt x="1340" y="42"/>
                  </a:lnTo>
                  <a:lnTo>
                    <a:pt x="1339" y="43"/>
                  </a:lnTo>
                  <a:close/>
                  <a:moveTo>
                    <a:pt x="1342" y="42"/>
                  </a:moveTo>
                  <a:lnTo>
                    <a:pt x="1346" y="48"/>
                  </a:lnTo>
                  <a:lnTo>
                    <a:pt x="1343" y="50"/>
                  </a:lnTo>
                  <a:lnTo>
                    <a:pt x="1339" y="43"/>
                  </a:lnTo>
                  <a:lnTo>
                    <a:pt x="1342" y="42"/>
                  </a:lnTo>
                  <a:close/>
                  <a:moveTo>
                    <a:pt x="1346" y="48"/>
                  </a:moveTo>
                  <a:lnTo>
                    <a:pt x="1346" y="48"/>
                  </a:lnTo>
                  <a:lnTo>
                    <a:pt x="1346" y="50"/>
                  </a:lnTo>
                  <a:lnTo>
                    <a:pt x="1344" y="50"/>
                  </a:lnTo>
                  <a:lnTo>
                    <a:pt x="1346" y="48"/>
                  </a:lnTo>
                  <a:close/>
                  <a:moveTo>
                    <a:pt x="1346" y="50"/>
                  </a:moveTo>
                  <a:lnTo>
                    <a:pt x="1346" y="50"/>
                  </a:lnTo>
                  <a:lnTo>
                    <a:pt x="1343" y="50"/>
                  </a:lnTo>
                  <a:lnTo>
                    <a:pt x="1346" y="50"/>
                  </a:lnTo>
                  <a:close/>
                  <a:moveTo>
                    <a:pt x="1346" y="50"/>
                  </a:moveTo>
                  <a:lnTo>
                    <a:pt x="1346" y="50"/>
                  </a:lnTo>
                  <a:lnTo>
                    <a:pt x="1346" y="51"/>
                  </a:lnTo>
                  <a:lnTo>
                    <a:pt x="1344" y="50"/>
                  </a:lnTo>
                  <a:lnTo>
                    <a:pt x="1346" y="50"/>
                  </a:lnTo>
                  <a:close/>
                  <a:moveTo>
                    <a:pt x="1346" y="51"/>
                  </a:moveTo>
                  <a:lnTo>
                    <a:pt x="1343" y="55"/>
                  </a:lnTo>
                  <a:lnTo>
                    <a:pt x="1340" y="54"/>
                  </a:lnTo>
                  <a:lnTo>
                    <a:pt x="1343" y="50"/>
                  </a:lnTo>
                  <a:lnTo>
                    <a:pt x="1346" y="51"/>
                  </a:lnTo>
                  <a:close/>
                  <a:moveTo>
                    <a:pt x="1340" y="54"/>
                  </a:moveTo>
                  <a:lnTo>
                    <a:pt x="1340" y="54"/>
                  </a:lnTo>
                  <a:lnTo>
                    <a:pt x="1342" y="54"/>
                  </a:lnTo>
                  <a:lnTo>
                    <a:pt x="1340" y="54"/>
                  </a:lnTo>
                  <a:close/>
                  <a:moveTo>
                    <a:pt x="1343" y="54"/>
                  </a:moveTo>
                  <a:lnTo>
                    <a:pt x="1342" y="59"/>
                  </a:lnTo>
                  <a:lnTo>
                    <a:pt x="1339" y="59"/>
                  </a:lnTo>
                  <a:lnTo>
                    <a:pt x="1340" y="54"/>
                  </a:lnTo>
                  <a:lnTo>
                    <a:pt x="1343" y="54"/>
                  </a:lnTo>
                  <a:close/>
                  <a:moveTo>
                    <a:pt x="1339" y="59"/>
                  </a:moveTo>
                  <a:lnTo>
                    <a:pt x="1339" y="59"/>
                  </a:lnTo>
                  <a:lnTo>
                    <a:pt x="1340" y="59"/>
                  </a:lnTo>
                  <a:lnTo>
                    <a:pt x="1339" y="59"/>
                  </a:lnTo>
                  <a:close/>
                  <a:moveTo>
                    <a:pt x="1342" y="59"/>
                  </a:moveTo>
                  <a:lnTo>
                    <a:pt x="1342" y="60"/>
                  </a:lnTo>
                  <a:lnTo>
                    <a:pt x="1339" y="60"/>
                  </a:lnTo>
                  <a:lnTo>
                    <a:pt x="1339" y="59"/>
                  </a:lnTo>
                  <a:lnTo>
                    <a:pt x="1342" y="59"/>
                  </a:lnTo>
                  <a:close/>
                  <a:moveTo>
                    <a:pt x="1342" y="60"/>
                  </a:moveTo>
                  <a:lnTo>
                    <a:pt x="1342" y="60"/>
                  </a:lnTo>
                  <a:lnTo>
                    <a:pt x="1342" y="62"/>
                  </a:lnTo>
                  <a:lnTo>
                    <a:pt x="1340" y="60"/>
                  </a:lnTo>
                  <a:lnTo>
                    <a:pt x="1342" y="60"/>
                  </a:lnTo>
                  <a:close/>
                  <a:moveTo>
                    <a:pt x="1342" y="62"/>
                  </a:moveTo>
                  <a:lnTo>
                    <a:pt x="1340" y="64"/>
                  </a:lnTo>
                  <a:lnTo>
                    <a:pt x="1338" y="63"/>
                  </a:lnTo>
                  <a:lnTo>
                    <a:pt x="1339" y="60"/>
                  </a:lnTo>
                  <a:lnTo>
                    <a:pt x="1342" y="62"/>
                  </a:lnTo>
                  <a:close/>
                  <a:moveTo>
                    <a:pt x="1338" y="64"/>
                  </a:moveTo>
                  <a:lnTo>
                    <a:pt x="1338" y="63"/>
                  </a:lnTo>
                  <a:lnTo>
                    <a:pt x="1339" y="63"/>
                  </a:lnTo>
                  <a:lnTo>
                    <a:pt x="1338" y="64"/>
                  </a:lnTo>
                  <a:close/>
                  <a:moveTo>
                    <a:pt x="1340" y="63"/>
                  </a:moveTo>
                  <a:lnTo>
                    <a:pt x="1342" y="66"/>
                  </a:lnTo>
                  <a:lnTo>
                    <a:pt x="1339" y="67"/>
                  </a:lnTo>
                  <a:lnTo>
                    <a:pt x="1338" y="64"/>
                  </a:lnTo>
                  <a:lnTo>
                    <a:pt x="1340" y="63"/>
                  </a:lnTo>
                  <a:close/>
                  <a:moveTo>
                    <a:pt x="1339" y="67"/>
                  </a:moveTo>
                  <a:lnTo>
                    <a:pt x="1339" y="67"/>
                  </a:lnTo>
                  <a:lnTo>
                    <a:pt x="1340" y="66"/>
                  </a:lnTo>
                  <a:lnTo>
                    <a:pt x="1339" y="67"/>
                  </a:lnTo>
                  <a:close/>
                  <a:moveTo>
                    <a:pt x="1342" y="66"/>
                  </a:moveTo>
                  <a:lnTo>
                    <a:pt x="1343" y="67"/>
                  </a:lnTo>
                  <a:lnTo>
                    <a:pt x="1340" y="68"/>
                  </a:lnTo>
                  <a:lnTo>
                    <a:pt x="1339" y="67"/>
                  </a:lnTo>
                  <a:lnTo>
                    <a:pt x="1342" y="66"/>
                  </a:lnTo>
                  <a:close/>
                  <a:moveTo>
                    <a:pt x="1343" y="67"/>
                  </a:moveTo>
                  <a:lnTo>
                    <a:pt x="1343" y="67"/>
                  </a:lnTo>
                  <a:lnTo>
                    <a:pt x="1342" y="68"/>
                  </a:lnTo>
                  <a:lnTo>
                    <a:pt x="1343" y="67"/>
                  </a:lnTo>
                  <a:close/>
                  <a:moveTo>
                    <a:pt x="1343" y="67"/>
                  </a:moveTo>
                  <a:lnTo>
                    <a:pt x="1344" y="70"/>
                  </a:lnTo>
                  <a:lnTo>
                    <a:pt x="1342" y="71"/>
                  </a:lnTo>
                  <a:lnTo>
                    <a:pt x="1340" y="68"/>
                  </a:lnTo>
                  <a:lnTo>
                    <a:pt x="1343" y="67"/>
                  </a:lnTo>
                  <a:close/>
                  <a:moveTo>
                    <a:pt x="1342" y="71"/>
                  </a:moveTo>
                  <a:lnTo>
                    <a:pt x="1342" y="71"/>
                  </a:lnTo>
                  <a:lnTo>
                    <a:pt x="1343" y="71"/>
                  </a:lnTo>
                  <a:lnTo>
                    <a:pt x="1342" y="71"/>
                  </a:lnTo>
                  <a:close/>
                  <a:moveTo>
                    <a:pt x="1344" y="70"/>
                  </a:moveTo>
                  <a:lnTo>
                    <a:pt x="1347" y="72"/>
                  </a:lnTo>
                  <a:lnTo>
                    <a:pt x="1344" y="75"/>
                  </a:lnTo>
                  <a:lnTo>
                    <a:pt x="1342" y="71"/>
                  </a:lnTo>
                  <a:lnTo>
                    <a:pt x="1344" y="70"/>
                  </a:lnTo>
                  <a:close/>
                  <a:moveTo>
                    <a:pt x="1346" y="75"/>
                  </a:moveTo>
                  <a:lnTo>
                    <a:pt x="1344" y="75"/>
                  </a:lnTo>
                  <a:lnTo>
                    <a:pt x="1346" y="74"/>
                  </a:lnTo>
                  <a:lnTo>
                    <a:pt x="1346" y="75"/>
                  </a:lnTo>
                  <a:close/>
                  <a:moveTo>
                    <a:pt x="1346" y="72"/>
                  </a:moveTo>
                  <a:lnTo>
                    <a:pt x="1350" y="74"/>
                  </a:lnTo>
                  <a:lnTo>
                    <a:pt x="1348" y="76"/>
                  </a:lnTo>
                  <a:lnTo>
                    <a:pt x="1346" y="75"/>
                  </a:lnTo>
                  <a:lnTo>
                    <a:pt x="1346" y="72"/>
                  </a:lnTo>
                  <a:close/>
                  <a:moveTo>
                    <a:pt x="1350" y="76"/>
                  </a:moveTo>
                  <a:lnTo>
                    <a:pt x="1348" y="76"/>
                  </a:lnTo>
                  <a:lnTo>
                    <a:pt x="1350" y="75"/>
                  </a:lnTo>
                  <a:lnTo>
                    <a:pt x="1350" y="76"/>
                  </a:lnTo>
                  <a:close/>
                  <a:moveTo>
                    <a:pt x="1350" y="74"/>
                  </a:moveTo>
                  <a:lnTo>
                    <a:pt x="1354" y="74"/>
                  </a:lnTo>
                  <a:lnTo>
                    <a:pt x="1354" y="76"/>
                  </a:lnTo>
                  <a:lnTo>
                    <a:pt x="1350" y="76"/>
                  </a:lnTo>
                  <a:lnTo>
                    <a:pt x="1350" y="74"/>
                  </a:lnTo>
                  <a:close/>
                  <a:moveTo>
                    <a:pt x="1355" y="76"/>
                  </a:moveTo>
                  <a:lnTo>
                    <a:pt x="1354" y="76"/>
                  </a:lnTo>
                  <a:lnTo>
                    <a:pt x="1354" y="75"/>
                  </a:lnTo>
                  <a:lnTo>
                    <a:pt x="1355" y="76"/>
                  </a:lnTo>
                  <a:close/>
                  <a:moveTo>
                    <a:pt x="1352" y="74"/>
                  </a:moveTo>
                  <a:lnTo>
                    <a:pt x="1355" y="72"/>
                  </a:lnTo>
                  <a:lnTo>
                    <a:pt x="1356" y="75"/>
                  </a:lnTo>
                  <a:lnTo>
                    <a:pt x="1355" y="76"/>
                  </a:lnTo>
                  <a:lnTo>
                    <a:pt x="1352" y="74"/>
                  </a:lnTo>
                  <a:close/>
                  <a:moveTo>
                    <a:pt x="1356" y="75"/>
                  </a:moveTo>
                  <a:lnTo>
                    <a:pt x="1356" y="75"/>
                  </a:lnTo>
                  <a:lnTo>
                    <a:pt x="1356" y="74"/>
                  </a:lnTo>
                  <a:lnTo>
                    <a:pt x="1356" y="75"/>
                  </a:lnTo>
                  <a:close/>
                  <a:moveTo>
                    <a:pt x="1355" y="72"/>
                  </a:moveTo>
                  <a:lnTo>
                    <a:pt x="1356" y="71"/>
                  </a:lnTo>
                  <a:lnTo>
                    <a:pt x="1358" y="74"/>
                  </a:lnTo>
                  <a:lnTo>
                    <a:pt x="1356" y="75"/>
                  </a:lnTo>
                  <a:lnTo>
                    <a:pt x="1355" y="72"/>
                  </a:lnTo>
                  <a:close/>
                  <a:moveTo>
                    <a:pt x="1359" y="74"/>
                  </a:moveTo>
                  <a:lnTo>
                    <a:pt x="1358" y="74"/>
                  </a:lnTo>
                  <a:lnTo>
                    <a:pt x="1358" y="72"/>
                  </a:lnTo>
                  <a:lnTo>
                    <a:pt x="1359" y="74"/>
                  </a:lnTo>
                  <a:close/>
                  <a:moveTo>
                    <a:pt x="1356" y="72"/>
                  </a:moveTo>
                  <a:lnTo>
                    <a:pt x="1358" y="68"/>
                  </a:lnTo>
                  <a:lnTo>
                    <a:pt x="1360" y="70"/>
                  </a:lnTo>
                  <a:lnTo>
                    <a:pt x="1359" y="74"/>
                  </a:lnTo>
                  <a:lnTo>
                    <a:pt x="1356" y="72"/>
                  </a:lnTo>
                  <a:close/>
                  <a:moveTo>
                    <a:pt x="1358" y="68"/>
                  </a:moveTo>
                  <a:lnTo>
                    <a:pt x="1358" y="68"/>
                  </a:lnTo>
                  <a:lnTo>
                    <a:pt x="1359" y="70"/>
                  </a:lnTo>
                  <a:lnTo>
                    <a:pt x="1358" y="68"/>
                  </a:lnTo>
                  <a:close/>
                  <a:moveTo>
                    <a:pt x="1358" y="68"/>
                  </a:moveTo>
                  <a:lnTo>
                    <a:pt x="1359" y="66"/>
                  </a:lnTo>
                  <a:lnTo>
                    <a:pt x="1360" y="67"/>
                  </a:lnTo>
                  <a:lnTo>
                    <a:pt x="1359" y="70"/>
                  </a:lnTo>
                  <a:lnTo>
                    <a:pt x="1358" y="68"/>
                  </a:lnTo>
                  <a:close/>
                  <a:moveTo>
                    <a:pt x="1362" y="67"/>
                  </a:moveTo>
                  <a:lnTo>
                    <a:pt x="1360" y="67"/>
                  </a:lnTo>
                  <a:lnTo>
                    <a:pt x="1362" y="67"/>
                  </a:lnTo>
                  <a:close/>
                  <a:moveTo>
                    <a:pt x="1359" y="66"/>
                  </a:moveTo>
                  <a:lnTo>
                    <a:pt x="1360" y="63"/>
                  </a:lnTo>
                  <a:lnTo>
                    <a:pt x="1363" y="64"/>
                  </a:lnTo>
                  <a:lnTo>
                    <a:pt x="1362" y="67"/>
                  </a:lnTo>
                  <a:lnTo>
                    <a:pt x="1359" y="66"/>
                  </a:lnTo>
                  <a:close/>
                  <a:moveTo>
                    <a:pt x="1363" y="63"/>
                  </a:moveTo>
                  <a:lnTo>
                    <a:pt x="1363" y="63"/>
                  </a:lnTo>
                  <a:lnTo>
                    <a:pt x="1363" y="64"/>
                  </a:lnTo>
                  <a:lnTo>
                    <a:pt x="1362" y="63"/>
                  </a:lnTo>
                  <a:lnTo>
                    <a:pt x="1363" y="63"/>
                  </a:lnTo>
                  <a:close/>
                  <a:moveTo>
                    <a:pt x="1360" y="63"/>
                  </a:moveTo>
                  <a:lnTo>
                    <a:pt x="1362" y="56"/>
                  </a:lnTo>
                  <a:lnTo>
                    <a:pt x="1364" y="58"/>
                  </a:lnTo>
                  <a:lnTo>
                    <a:pt x="1363" y="63"/>
                  </a:lnTo>
                  <a:lnTo>
                    <a:pt x="1360" y="63"/>
                  </a:lnTo>
                  <a:close/>
                  <a:moveTo>
                    <a:pt x="1362" y="56"/>
                  </a:moveTo>
                  <a:lnTo>
                    <a:pt x="1362" y="56"/>
                  </a:lnTo>
                  <a:lnTo>
                    <a:pt x="1363" y="58"/>
                  </a:lnTo>
                  <a:lnTo>
                    <a:pt x="1362" y="56"/>
                  </a:lnTo>
                  <a:close/>
                  <a:moveTo>
                    <a:pt x="1362" y="56"/>
                  </a:moveTo>
                  <a:lnTo>
                    <a:pt x="1363" y="48"/>
                  </a:lnTo>
                  <a:lnTo>
                    <a:pt x="1366" y="50"/>
                  </a:lnTo>
                  <a:lnTo>
                    <a:pt x="1364" y="58"/>
                  </a:lnTo>
                  <a:lnTo>
                    <a:pt x="1362" y="56"/>
                  </a:lnTo>
                  <a:close/>
                  <a:moveTo>
                    <a:pt x="1363" y="48"/>
                  </a:moveTo>
                  <a:lnTo>
                    <a:pt x="1363" y="48"/>
                  </a:lnTo>
                  <a:lnTo>
                    <a:pt x="1364" y="50"/>
                  </a:lnTo>
                  <a:lnTo>
                    <a:pt x="1363" y="48"/>
                  </a:lnTo>
                  <a:close/>
                  <a:moveTo>
                    <a:pt x="1363" y="48"/>
                  </a:moveTo>
                  <a:lnTo>
                    <a:pt x="1364" y="47"/>
                  </a:lnTo>
                  <a:lnTo>
                    <a:pt x="1367" y="48"/>
                  </a:lnTo>
                  <a:lnTo>
                    <a:pt x="1366" y="50"/>
                  </a:lnTo>
                  <a:lnTo>
                    <a:pt x="1363" y="48"/>
                  </a:lnTo>
                  <a:close/>
                  <a:moveTo>
                    <a:pt x="1367" y="48"/>
                  </a:moveTo>
                  <a:lnTo>
                    <a:pt x="1367" y="48"/>
                  </a:lnTo>
                  <a:lnTo>
                    <a:pt x="1366" y="48"/>
                  </a:lnTo>
                  <a:lnTo>
                    <a:pt x="1367" y="48"/>
                  </a:lnTo>
                  <a:close/>
                  <a:moveTo>
                    <a:pt x="1364" y="47"/>
                  </a:moveTo>
                  <a:lnTo>
                    <a:pt x="1368" y="43"/>
                  </a:lnTo>
                  <a:lnTo>
                    <a:pt x="1370" y="44"/>
                  </a:lnTo>
                  <a:lnTo>
                    <a:pt x="1367" y="48"/>
                  </a:lnTo>
                  <a:lnTo>
                    <a:pt x="1364" y="47"/>
                  </a:lnTo>
                  <a:close/>
                  <a:moveTo>
                    <a:pt x="1370" y="43"/>
                  </a:moveTo>
                  <a:lnTo>
                    <a:pt x="1371" y="44"/>
                  </a:lnTo>
                  <a:lnTo>
                    <a:pt x="1370" y="44"/>
                  </a:lnTo>
                  <a:lnTo>
                    <a:pt x="1370" y="43"/>
                  </a:lnTo>
                  <a:close/>
                  <a:moveTo>
                    <a:pt x="1368" y="44"/>
                  </a:moveTo>
                  <a:lnTo>
                    <a:pt x="1363" y="38"/>
                  </a:lnTo>
                  <a:lnTo>
                    <a:pt x="1366" y="36"/>
                  </a:lnTo>
                  <a:lnTo>
                    <a:pt x="1370" y="43"/>
                  </a:lnTo>
                  <a:lnTo>
                    <a:pt x="1368" y="44"/>
                  </a:lnTo>
                  <a:close/>
                  <a:moveTo>
                    <a:pt x="1363" y="38"/>
                  </a:moveTo>
                  <a:lnTo>
                    <a:pt x="1363" y="38"/>
                  </a:lnTo>
                  <a:lnTo>
                    <a:pt x="1364" y="38"/>
                  </a:lnTo>
                  <a:lnTo>
                    <a:pt x="1363" y="38"/>
                  </a:lnTo>
                  <a:close/>
                  <a:moveTo>
                    <a:pt x="1363" y="38"/>
                  </a:moveTo>
                  <a:lnTo>
                    <a:pt x="1360" y="31"/>
                  </a:lnTo>
                  <a:lnTo>
                    <a:pt x="1363" y="30"/>
                  </a:lnTo>
                  <a:lnTo>
                    <a:pt x="1366" y="36"/>
                  </a:lnTo>
                  <a:lnTo>
                    <a:pt x="1363" y="38"/>
                  </a:lnTo>
                  <a:close/>
                  <a:moveTo>
                    <a:pt x="1362" y="30"/>
                  </a:moveTo>
                  <a:lnTo>
                    <a:pt x="1363" y="30"/>
                  </a:lnTo>
                  <a:lnTo>
                    <a:pt x="1362" y="30"/>
                  </a:lnTo>
                  <a:close/>
                  <a:moveTo>
                    <a:pt x="1360" y="31"/>
                  </a:moveTo>
                  <a:lnTo>
                    <a:pt x="1356" y="23"/>
                  </a:lnTo>
                  <a:lnTo>
                    <a:pt x="1358" y="22"/>
                  </a:lnTo>
                  <a:lnTo>
                    <a:pt x="1362" y="30"/>
                  </a:lnTo>
                  <a:lnTo>
                    <a:pt x="1360" y="31"/>
                  </a:lnTo>
                  <a:close/>
                  <a:moveTo>
                    <a:pt x="1356" y="23"/>
                  </a:moveTo>
                  <a:lnTo>
                    <a:pt x="1354" y="20"/>
                  </a:lnTo>
                  <a:lnTo>
                    <a:pt x="1358" y="22"/>
                  </a:lnTo>
                  <a:lnTo>
                    <a:pt x="1358" y="23"/>
                  </a:lnTo>
                  <a:lnTo>
                    <a:pt x="1356" y="23"/>
                  </a:lnTo>
                  <a:close/>
                  <a:moveTo>
                    <a:pt x="1358" y="22"/>
                  </a:moveTo>
                  <a:lnTo>
                    <a:pt x="1364" y="23"/>
                  </a:lnTo>
                  <a:lnTo>
                    <a:pt x="1364" y="26"/>
                  </a:lnTo>
                  <a:lnTo>
                    <a:pt x="1356" y="25"/>
                  </a:lnTo>
                  <a:lnTo>
                    <a:pt x="1358" y="22"/>
                  </a:lnTo>
                  <a:close/>
                  <a:moveTo>
                    <a:pt x="1366" y="25"/>
                  </a:moveTo>
                  <a:lnTo>
                    <a:pt x="1366" y="27"/>
                  </a:lnTo>
                  <a:lnTo>
                    <a:pt x="1364" y="26"/>
                  </a:lnTo>
                  <a:lnTo>
                    <a:pt x="1364" y="25"/>
                  </a:lnTo>
                  <a:lnTo>
                    <a:pt x="1366" y="25"/>
                  </a:lnTo>
                  <a:close/>
                  <a:moveTo>
                    <a:pt x="1363" y="25"/>
                  </a:moveTo>
                  <a:lnTo>
                    <a:pt x="1362" y="15"/>
                  </a:lnTo>
                  <a:lnTo>
                    <a:pt x="1364" y="14"/>
                  </a:lnTo>
                  <a:lnTo>
                    <a:pt x="1366" y="25"/>
                  </a:lnTo>
                  <a:lnTo>
                    <a:pt x="1363" y="25"/>
                  </a:lnTo>
                  <a:close/>
                  <a:moveTo>
                    <a:pt x="1364" y="14"/>
                  </a:moveTo>
                  <a:lnTo>
                    <a:pt x="1364" y="14"/>
                  </a:lnTo>
                  <a:lnTo>
                    <a:pt x="1363" y="15"/>
                  </a:lnTo>
                  <a:lnTo>
                    <a:pt x="1364" y="14"/>
                  </a:lnTo>
                  <a:close/>
                  <a:moveTo>
                    <a:pt x="1362" y="15"/>
                  </a:moveTo>
                  <a:lnTo>
                    <a:pt x="1362" y="12"/>
                  </a:lnTo>
                  <a:lnTo>
                    <a:pt x="1364" y="11"/>
                  </a:lnTo>
                  <a:lnTo>
                    <a:pt x="1364" y="14"/>
                  </a:lnTo>
                  <a:lnTo>
                    <a:pt x="1362" y="15"/>
                  </a:lnTo>
                  <a:close/>
                  <a:moveTo>
                    <a:pt x="1363" y="11"/>
                  </a:moveTo>
                  <a:lnTo>
                    <a:pt x="1364" y="11"/>
                  </a:lnTo>
                  <a:lnTo>
                    <a:pt x="1363" y="12"/>
                  </a:lnTo>
                  <a:lnTo>
                    <a:pt x="1363" y="11"/>
                  </a:lnTo>
                  <a:close/>
                  <a:moveTo>
                    <a:pt x="1362" y="12"/>
                  </a:moveTo>
                  <a:lnTo>
                    <a:pt x="1360" y="10"/>
                  </a:lnTo>
                  <a:lnTo>
                    <a:pt x="1362" y="9"/>
                  </a:lnTo>
                  <a:lnTo>
                    <a:pt x="1363" y="11"/>
                  </a:lnTo>
                  <a:lnTo>
                    <a:pt x="1362" y="12"/>
                  </a:lnTo>
                  <a:close/>
                  <a:moveTo>
                    <a:pt x="1362" y="9"/>
                  </a:moveTo>
                  <a:lnTo>
                    <a:pt x="1362" y="9"/>
                  </a:lnTo>
                  <a:lnTo>
                    <a:pt x="1362" y="10"/>
                  </a:lnTo>
                  <a:lnTo>
                    <a:pt x="1362" y="9"/>
                  </a:lnTo>
                  <a:close/>
                  <a:moveTo>
                    <a:pt x="1360" y="10"/>
                  </a:moveTo>
                  <a:lnTo>
                    <a:pt x="1359" y="9"/>
                  </a:lnTo>
                  <a:lnTo>
                    <a:pt x="1360" y="7"/>
                  </a:lnTo>
                  <a:lnTo>
                    <a:pt x="1362" y="9"/>
                  </a:lnTo>
                  <a:lnTo>
                    <a:pt x="1360" y="10"/>
                  </a:lnTo>
                  <a:close/>
                  <a:moveTo>
                    <a:pt x="1360" y="7"/>
                  </a:moveTo>
                  <a:lnTo>
                    <a:pt x="1360" y="7"/>
                  </a:lnTo>
                  <a:lnTo>
                    <a:pt x="1360" y="9"/>
                  </a:lnTo>
                  <a:lnTo>
                    <a:pt x="1360" y="7"/>
                  </a:lnTo>
                  <a:close/>
                  <a:moveTo>
                    <a:pt x="1359" y="10"/>
                  </a:moveTo>
                  <a:lnTo>
                    <a:pt x="1358" y="9"/>
                  </a:lnTo>
                  <a:lnTo>
                    <a:pt x="1359" y="6"/>
                  </a:lnTo>
                  <a:lnTo>
                    <a:pt x="1360" y="7"/>
                  </a:lnTo>
                  <a:lnTo>
                    <a:pt x="1359" y="10"/>
                  </a:lnTo>
                  <a:close/>
                  <a:moveTo>
                    <a:pt x="1358" y="9"/>
                  </a:moveTo>
                  <a:lnTo>
                    <a:pt x="1355" y="7"/>
                  </a:lnTo>
                  <a:lnTo>
                    <a:pt x="1356" y="4"/>
                  </a:lnTo>
                  <a:lnTo>
                    <a:pt x="1359" y="6"/>
                  </a:lnTo>
                  <a:lnTo>
                    <a:pt x="1358" y="9"/>
                  </a:lnTo>
                  <a:close/>
                  <a:moveTo>
                    <a:pt x="1356" y="4"/>
                  </a:moveTo>
                  <a:lnTo>
                    <a:pt x="1356" y="4"/>
                  </a:lnTo>
                  <a:lnTo>
                    <a:pt x="1356" y="6"/>
                  </a:lnTo>
                  <a:lnTo>
                    <a:pt x="1356" y="4"/>
                  </a:lnTo>
                  <a:close/>
                  <a:moveTo>
                    <a:pt x="1356" y="7"/>
                  </a:moveTo>
                  <a:lnTo>
                    <a:pt x="1354" y="7"/>
                  </a:lnTo>
                  <a:lnTo>
                    <a:pt x="1354" y="4"/>
                  </a:lnTo>
                  <a:lnTo>
                    <a:pt x="1356" y="4"/>
                  </a:lnTo>
                  <a:lnTo>
                    <a:pt x="1356" y="7"/>
                  </a:lnTo>
                  <a:close/>
                  <a:moveTo>
                    <a:pt x="1354" y="7"/>
                  </a:moveTo>
                  <a:lnTo>
                    <a:pt x="1354" y="7"/>
                  </a:lnTo>
                  <a:lnTo>
                    <a:pt x="1354" y="6"/>
                  </a:lnTo>
                  <a:lnTo>
                    <a:pt x="1354" y="7"/>
                  </a:lnTo>
                  <a:close/>
                  <a:moveTo>
                    <a:pt x="1354" y="7"/>
                  </a:moveTo>
                  <a:lnTo>
                    <a:pt x="1344" y="4"/>
                  </a:lnTo>
                  <a:lnTo>
                    <a:pt x="1344" y="2"/>
                  </a:lnTo>
                  <a:lnTo>
                    <a:pt x="1354" y="4"/>
                  </a:lnTo>
                  <a:lnTo>
                    <a:pt x="1354" y="7"/>
                  </a:lnTo>
                  <a:close/>
                  <a:moveTo>
                    <a:pt x="1343" y="3"/>
                  </a:moveTo>
                  <a:lnTo>
                    <a:pt x="1343" y="0"/>
                  </a:lnTo>
                  <a:lnTo>
                    <a:pt x="1344" y="2"/>
                  </a:lnTo>
                  <a:lnTo>
                    <a:pt x="1344" y="3"/>
                  </a:lnTo>
                  <a:lnTo>
                    <a:pt x="1343" y="3"/>
                  </a:lnTo>
                  <a:close/>
                  <a:moveTo>
                    <a:pt x="93" y="313"/>
                  </a:moveTo>
                  <a:lnTo>
                    <a:pt x="91" y="310"/>
                  </a:lnTo>
                  <a:lnTo>
                    <a:pt x="92" y="308"/>
                  </a:lnTo>
                  <a:lnTo>
                    <a:pt x="95" y="310"/>
                  </a:lnTo>
                  <a:lnTo>
                    <a:pt x="93" y="313"/>
                  </a:lnTo>
                  <a:close/>
                  <a:moveTo>
                    <a:pt x="91" y="310"/>
                  </a:moveTo>
                  <a:lnTo>
                    <a:pt x="75" y="294"/>
                  </a:lnTo>
                  <a:lnTo>
                    <a:pt x="92" y="308"/>
                  </a:lnTo>
                  <a:lnTo>
                    <a:pt x="91" y="309"/>
                  </a:lnTo>
                  <a:lnTo>
                    <a:pt x="91" y="310"/>
                  </a:lnTo>
                  <a:close/>
                  <a:moveTo>
                    <a:pt x="92" y="308"/>
                  </a:moveTo>
                  <a:lnTo>
                    <a:pt x="92" y="308"/>
                  </a:lnTo>
                  <a:lnTo>
                    <a:pt x="91" y="310"/>
                  </a:lnTo>
                  <a:lnTo>
                    <a:pt x="92" y="308"/>
                  </a:lnTo>
                  <a:close/>
                  <a:moveTo>
                    <a:pt x="91" y="310"/>
                  </a:moveTo>
                  <a:lnTo>
                    <a:pt x="91" y="310"/>
                  </a:lnTo>
                  <a:lnTo>
                    <a:pt x="92" y="309"/>
                  </a:lnTo>
                  <a:lnTo>
                    <a:pt x="91" y="310"/>
                  </a:lnTo>
                  <a:close/>
                  <a:moveTo>
                    <a:pt x="92" y="308"/>
                  </a:moveTo>
                  <a:lnTo>
                    <a:pt x="95" y="310"/>
                  </a:lnTo>
                  <a:lnTo>
                    <a:pt x="93" y="313"/>
                  </a:lnTo>
                  <a:lnTo>
                    <a:pt x="91" y="310"/>
                  </a:lnTo>
                  <a:lnTo>
                    <a:pt x="92" y="308"/>
                  </a:lnTo>
                  <a:close/>
                  <a:moveTo>
                    <a:pt x="95" y="310"/>
                  </a:moveTo>
                  <a:lnTo>
                    <a:pt x="93" y="313"/>
                  </a:lnTo>
                  <a:lnTo>
                    <a:pt x="95" y="312"/>
                  </a:lnTo>
                  <a:lnTo>
                    <a:pt x="95" y="310"/>
                  </a:lnTo>
                  <a:close/>
                  <a:moveTo>
                    <a:pt x="85" y="308"/>
                  </a:moveTo>
                  <a:lnTo>
                    <a:pt x="80" y="305"/>
                  </a:lnTo>
                  <a:lnTo>
                    <a:pt x="81" y="303"/>
                  </a:lnTo>
                  <a:lnTo>
                    <a:pt x="87" y="305"/>
                  </a:lnTo>
                  <a:lnTo>
                    <a:pt x="85" y="308"/>
                  </a:lnTo>
                  <a:close/>
                  <a:moveTo>
                    <a:pt x="80" y="303"/>
                  </a:moveTo>
                  <a:lnTo>
                    <a:pt x="80" y="301"/>
                  </a:lnTo>
                  <a:lnTo>
                    <a:pt x="81" y="303"/>
                  </a:lnTo>
                  <a:lnTo>
                    <a:pt x="81" y="304"/>
                  </a:lnTo>
                  <a:lnTo>
                    <a:pt x="80" y="303"/>
                  </a:lnTo>
                  <a:close/>
                  <a:moveTo>
                    <a:pt x="81" y="304"/>
                  </a:moveTo>
                  <a:lnTo>
                    <a:pt x="79" y="309"/>
                  </a:lnTo>
                  <a:lnTo>
                    <a:pt x="76" y="308"/>
                  </a:lnTo>
                  <a:lnTo>
                    <a:pt x="80" y="303"/>
                  </a:lnTo>
                  <a:lnTo>
                    <a:pt x="81" y="304"/>
                  </a:lnTo>
                  <a:close/>
                  <a:moveTo>
                    <a:pt x="79" y="309"/>
                  </a:moveTo>
                  <a:lnTo>
                    <a:pt x="79" y="309"/>
                  </a:lnTo>
                  <a:lnTo>
                    <a:pt x="77" y="308"/>
                  </a:lnTo>
                  <a:lnTo>
                    <a:pt x="79" y="309"/>
                  </a:lnTo>
                  <a:close/>
                  <a:moveTo>
                    <a:pt x="79" y="309"/>
                  </a:moveTo>
                  <a:lnTo>
                    <a:pt x="76" y="312"/>
                  </a:lnTo>
                  <a:lnTo>
                    <a:pt x="73" y="310"/>
                  </a:lnTo>
                  <a:lnTo>
                    <a:pt x="76" y="308"/>
                  </a:lnTo>
                  <a:lnTo>
                    <a:pt x="79" y="309"/>
                  </a:lnTo>
                  <a:close/>
                  <a:moveTo>
                    <a:pt x="76" y="312"/>
                  </a:moveTo>
                  <a:lnTo>
                    <a:pt x="75" y="313"/>
                  </a:lnTo>
                  <a:lnTo>
                    <a:pt x="75" y="312"/>
                  </a:lnTo>
                  <a:lnTo>
                    <a:pt x="76" y="312"/>
                  </a:lnTo>
                  <a:close/>
                  <a:moveTo>
                    <a:pt x="75" y="313"/>
                  </a:moveTo>
                  <a:lnTo>
                    <a:pt x="68" y="310"/>
                  </a:lnTo>
                  <a:lnTo>
                    <a:pt x="68" y="308"/>
                  </a:lnTo>
                  <a:lnTo>
                    <a:pt x="75" y="310"/>
                  </a:lnTo>
                  <a:lnTo>
                    <a:pt x="75" y="313"/>
                  </a:lnTo>
                  <a:close/>
                  <a:moveTo>
                    <a:pt x="68" y="310"/>
                  </a:moveTo>
                  <a:lnTo>
                    <a:pt x="68" y="310"/>
                  </a:lnTo>
                  <a:lnTo>
                    <a:pt x="67" y="310"/>
                  </a:lnTo>
                  <a:lnTo>
                    <a:pt x="68" y="309"/>
                  </a:lnTo>
                  <a:lnTo>
                    <a:pt x="68" y="310"/>
                  </a:lnTo>
                  <a:close/>
                  <a:moveTo>
                    <a:pt x="67" y="310"/>
                  </a:moveTo>
                  <a:lnTo>
                    <a:pt x="61" y="304"/>
                  </a:lnTo>
                  <a:lnTo>
                    <a:pt x="64" y="303"/>
                  </a:lnTo>
                  <a:lnTo>
                    <a:pt x="69" y="309"/>
                  </a:lnTo>
                  <a:lnTo>
                    <a:pt x="67" y="310"/>
                  </a:lnTo>
                  <a:close/>
                  <a:moveTo>
                    <a:pt x="63" y="303"/>
                  </a:moveTo>
                  <a:lnTo>
                    <a:pt x="64" y="303"/>
                  </a:lnTo>
                  <a:lnTo>
                    <a:pt x="63" y="304"/>
                  </a:lnTo>
                  <a:lnTo>
                    <a:pt x="63" y="303"/>
                  </a:lnTo>
                  <a:close/>
                  <a:moveTo>
                    <a:pt x="63" y="305"/>
                  </a:moveTo>
                  <a:lnTo>
                    <a:pt x="59" y="304"/>
                  </a:lnTo>
                  <a:lnTo>
                    <a:pt x="60" y="301"/>
                  </a:lnTo>
                  <a:lnTo>
                    <a:pt x="63" y="303"/>
                  </a:lnTo>
                  <a:lnTo>
                    <a:pt x="63" y="305"/>
                  </a:lnTo>
                  <a:close/>
                  <a:moveTo>
                    <a:pt x="60" y="301"/>
                  </a:moveTo>
                  <a:lnTo>
                    <a:pt x="60" y="301"/>
                  </a:lnTo>
                  <a:lnTo>
                    <a:pt x="60" y="303"/>
                  </a:lnTo>
                  <a:lnTo>
                    <a:pt x="60" y="301"/>
                  </a:lnTo>
                  <a:close/>
                  <a:moveTo>
                    <a:pt x="59" y="304"/>
                  </a:moveTo>
                  <a:lnTo>
                    <a:pt x="55" y="303"/>
                  </a:lnTo>
                  <a:lnTo>
                    <a:pt x="56" y="300"/>
                  </a:lnTo>
                  <a:lnTo>
                    <a:pt x="60" y="301"/>
                  </a:lnTo>
                  <a:lnTo>
                    <a:pt x="59" y="304"/>
                  </a:lnTo>
                  <a:close/>
                  <a:moveTo>
                    <a:pt x="56" y="300"/>
                  </a:moveTo>
                  <a:lnTo>
                    <a:pt x="56" y="300"/>
                  </a:lnTo>
                  <a:lnTo>
                    <a:pt x="56" y="301"/>
                  </a:lnTo>
                  <a:lnTo>
                    <a:pt x="56" y="300"/>
                  </a:lnTo>
                  <a:close/>
                  <a:moveTo>
                    <a:pt x="56" y="303"/>
                  </a:moveTo>
                  <a:lnTo>
                    <a:pt x="52" y="303"/>
                  </a:lnTo>
                  <a:lnTo>
                    <a:pt x="52" y="300"/>
                  </a:lnTo>
                  <a:lnTo>
                    <a:pt x="56" y="300"/>
                  </a:lnTo>
                  <a:lnTo>
                    <a:pt x="56" y="303"/>
                  </a:lnTo>
                  <a:close/>
                  <a:moveTo>
                    <a:pt x="51" y="300"/>
                  </a:moveTo>
                  <a:lnTo>
                    <a:pt x="51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1" y="300"/>
                  </a:lnTo>
                  <a:close/>
                  <a:moveTo>
                    <a:pt x="52" y="303"/>
                  </a:moveTo>
                  <a:lnTo>
                    <a:pt x="47" y="306"/>
                  </a:lnTo>
                  <a:lnTo>
                    <a:pt x="44" y="304"/>
                  </a:lnTo>
                  <a:lnTo>
                    <a:pt x="51" y="300"/>
                  </a:lnTo>
                  <a:lnTo>
                    <a:pt x="52" y="303"/>
                  </a:lnTo>
                  <a:close/>
                  <a:moveTo>
                    <a:pt x="44" y="304"/>
                  </a:moveTo>
                  <a:lnTo>
                    <a:pt x="44" y="304"/>
                  </a:lnTo>
                  <a:lnTo>
                    <a:pt x="45" y="305"/>
                  </a:lnTo>
                  <a:lnTo>
                    <a:pt x="44" y="304"/>
                  </a:lnTo>
                  <a:close/>
                  <a:moveTo>
                    <a:pt x="47" y="306"/>
                  </a:moveTo>
                  <a:lnTo>
                    <a:pt x="45" y="308"/>
                  </a:lnTo>
                  <a:lnTo>
                    <a:pt x="43" y="305"/>
                  </a:lnTo>
                  <a:lnTo>
                    <a:pt x="44" y="304"/>
                  </a:lnTo>
                  <a:lnTo>
                    <a:pt x="47" y="306"/>
                  </a:lnTo>
                  <a:close/>
                  <a:moveTo>
                    <a:pt x="43" y="306"/>
                  </a:moveTo>
                  <a:lnTo>
                    <a:pt x="43" y="306"/>
                  </a:lnTo>
                  <a:lnTo>
                    <a:pt x="43" y="305"/>
                  </a:lnTo>
                  <a:lnTo>
                    <a:pt x="44" y="306"/>
                  </a:lnTo>
                  <a:lnTo>
                    <a:pt x="43" y="306"/>
                  </a:lnTo>
                  <a:close/>
                  <a:moveTo>
                    <a:pt x="45" y="308"/>
                  </a:moveTo>
                  <a:lnTo>
                    <a:pt x="44" y="310"/>
                  </a:lnTo>
                  <a:lnTo>
                    <a:pt x="42" y="309"/>
                  </a:lnTo>
                  <a:lnTo>
                    <a:pt x="43" y="306"/>
                  </a:lnTo>
                  <a:lnTo>
                    <a:pt x="45" y="308"/>
                  </a:lnTo>
                  <a:close/>
                  <a:moveTo>
                    <a:pt x="44" y="310"/>
                  </a:moveTo>
                  <a:lnTo>
                    <a:pt x="44" y="310"/>
                  </a:lnTo>
                  <a:lnTo>
                    <a:pt x="43" y="309"/>
                  </a:lnTo>
                  <a:lnTo>
                    <a:pt x="44" y="310"/>
                  </a:lnTo>
                  <a:close/>
                  <a:moveTo>
                    <a:pt x="44" y="310"/>
                  </a:moveTo>
                  <a:lnTo>
                    <a:pt x="43" y="312"/>
                  </a:lnTo>
                  <a:lnTo>
                    <a:pt x="40" y="310"/>
                  </a:lnTo>
                  <a:lnTo>
                    <a:pt x="42" y="309"/>
                  </a:lnTo>
                  <a:lnTo>
                    <a:pt x="44" y="310"/>
                  </a:lnTo>
                  <a:close/>
                  <a:moveTo>
                    <a:pt x="40" y="312"/>
                  </a:moveTo>
                  <a:lnTo>
                    <a:pt x="40" y="310"/>
                  </a:lnTo>
                  <a:lnTo>
                    <a:pt x="42" y="312"/>
                  </a:lnTo>
                  <a:lnTo>
                    <a:pt x="40" y="312"/>
                  </a:lnTo>
                  <a:close/>
                  <a:moveTo>
                    <a:pt x="43" y="312"/>
                  </a:moveTo>
                  <a:lnTo>
                    <a:pt x="43" y="314"/>
                  </a:lnTo>
                  <a:lnTo>
                    <a:pt x="40" y="314"/>
                  </a:lnTo>
                  <a:lnTo>
                    <a:pt x="40" y="312"/>
                  </a:lnTo>
                  <a:lnTo>
                    <a:pt x="43" y="312"/>
                  </a:lnTo>
                  <a:close/>
                  <a:moveTo>
                    <a:pt x="40" y="314"/>
                  </a:moveTo>
                  <a:lnTo>
                    <a:pt x="40" y="314"/>
                  </a:lnTo>
                  <a:lnTo>
                    <a:pt x="42" y="314"/>
                  </a:lnTo>
                  <a:lnTo>
                    <a:pt x="40" y="314"/>
                  </a:lnTo>
                  <a:close/>
                  <a:moveTo>
                    <a:pt x="43" y="313"/>
                  </a:moveTo>
                  <a:lnTo>
                    <a:pt x="44" y="320"/>
                  </a:lnTo>
                  <a:lnTo>
                    <a:pt x="42" y="320"/>
                  </a:lnTo>
                  <a:lnTo>
                    <a:pt x="40" y="314"/>
                  </a:lnTo>
                  <a:lnTo>
                    <a:pt x="43" y="313"/>
                  </a:lnTo>
                  <a:close/>
                  <a:moveTo>
                    <a:pt x="42" y="320"/>
                  </a:moveTo>
                  <a:lnTo>
                    <a:pt x="42" y="320"/>
                  </a:lnTo>
                  <a:lnTo>
                    <a:pt x="43" y="320"/>
                  </a:lnTo>
                  <a:lnTo>
                    <a:pt x="42" y="320"/>
                  </a:lnTo>
                  <a:close/>
                  <a:moveTo>
                    <a:pt x="44" y="320"/>
                  </a:moveTo>
                  <a:lnTo>
                    <a:pt x="47" y="329"/>
                  </a:lnTo>
                  <a:lnTo>
                    <a:pt x="44" y="329"/>
                  </a:lnTo>
                  <a:lnTo>
                    <a:pt x="42" y="320"/>
                  </a:lnTo>
                  <a:lnTo>
                    <a:pt x="44" y="320"/>
                  </a:lnTo>
                  <a:close/>
                  <a:moveTo>
                    <a:pt x="47" y="329"/>
                  </a:moveTo>
                  <a:lnTo>
                    <a:pt x="47" y="329"/>
                  </a:lnTo>
                  <a:lnTo>
                    <a:pt x="47" y="330"/>
                  </a:lnTo>
                  <a:lnTo>
                    <a:pt x="45" y="329"/>
                  </a:lnTo>
                  <a:lnTo>
                    <a:pt x="47" y="329"/>
                  </a:lnTo>
                  <a:close/>
                  <a:moveTo>
                    <a:pt x="47" y="330"/>
                  </a:moveTo>
                  <a:lnTo>
                    <a:pt x="43" y="337"/>
                  </a:lnTo>
                  <a:lnTo>
                    <a:pt x="40" y="336"/>
                  </a:lnTo>
                  <a:lnTo>
                    <a:pt x="44" y="329"/>
                  </a:lnTo>
                  <a:lnTo>
                    <a:pt x="47" y="330"/>
                  </a:lnTo>
                  <a:close/>
                  <a:moveTo>
                    <a:pt x="40" y="336"/>
                  </a:moveTo>
                  <a:lnTo>
                    <a:pt x="40" y="336"/>
                  </a:lnTo>
                  <a:lnTo>
                    <a:pt x="42" y="336"/>
                  </a:lnTo>
                  <a:lnTo>
                    <a:pt x="40" y="336"/>
                  </a:lnTo>
                  <a:close/>
                  <a:moveTo>
                    <a:pt x="43" y="337"/>
                  </a:moveTo>
                  <a:lnTo>
                    <a:pt x="40" y="345"/>
                  </a:lnTo>
                  <a:lnTo>
                    <a:pt x="37" y="344"/>
                  </a:lnTo>
                  <a:lnTo>
                    <a:pt x="40" y="336"/>
                  </a:lnTo>
                  <a:lnTo>
                    <a:pt x="43" y="337"/>
                  </a:lnTo>
                  <a:close/>
                  <a:moveTo>
                    <a:pt x="37" y="345"/>
                  </a:moveTo>
                  <a:lnTo>
                    <a:pt x="36" y="345"/>
                  </a:lnTo>
                  <a:lnTo>
                    <a:pt x="37" y="344"/>
                  </a:lnTo>
                  <a:lnTo>
                    <a:pt x="39" y="345"/>
                  </a:lnTo>
                  <a:lnTo>
                    <a:pt x="37" y="345"/>
                  </a:lnTo>
                  <a:close/>
                  <a:moveTo>
                    <a:pt x="40" y="344"/>
                  </a:moveTo>
                  <a:lnTo>
                    <a:pt x="42" y="349"/>
                  </a:lnTo>
                  <a:lnTo>
                    <a:pt x="39" y="350"/>
                  </a:lnTo>
                  <a:lnTo>
                    <a:pt x="37" y="345"/>
                  </a:lnTo>
                  <a:lnTo>
                    <a:pt x="40" y="344"/>
                  </a:lnTo>
                  <a:close/>
                  <a:moveTo>
                    <a:pt x="39" y="350"/>
                  </a:moveTo>
                  <a:lnTo>
                    <a:pt x="39" y="350"/>
                  </a:lnTo>
                  <a:lnTo>
                    <a:pt x="40" y="350"/>
                  </a:lnTo>
                  <a:lnTo>
                    <a:pt x="39" y="350"/>
                  </a:lnTo>
                  <a:close/>
                  <a:moveTo>
                    <a:pt x="42" y="349"/>
                  </a:moveTo>
                  <a:lnTo>
                    <a:pt x="45" y="354"/>
                  </a:lnTo>
                  <a:lnTo>
                    <a:pt x="43" y="356"/>
                  </a:lnTo>
                  <a:lnTo>
                    <a:pt x="39" y="350"/>
                  </a:lnTo>
                  <a:lnTo>
                    <a:pt x="42" y="349"/>
                  </a:lnTo>
                  <a:close/>
                  <a:moveTo>
                    <a:pt x="45" y="354"/>
                  </a:moveTo>
                  <a:lnTo>
                    <a:pt x="45" y="354"/>
                  </a:lnTo>
                  <a:lnTo>
                    <a:pt x="45" y="356"/>
                  </a:lnTo>
                  <a:lnTo>
                    <a:pt x="44" y="356"/>
                  </a:lnTo>
                  <a:lnTo>
                    <a:pt x="45" y="354"/>
                  </a:lnTo>
                  <a:close/>
                  <a:moveTo>
                    <a:pt x="45" y="356"/>
                  </a:moveTo>
                  <a:lnTo>
                    <a:pt x="45" y="361"/>
                  </a:lnTo>
                  <a:lnTo>
                    <a:pt x="43" y="361"/>
                  </a:lnTo>
                  <a:lnTo>
                    <a:pt x="43" y="356"/>
                  </a:lnTo>
                  <a:lnTo>
                    <a:pt x="45" y="356"/>
                  </a:lnTo>
                  <a:close/>
                  <a:moveTo>
                    <a:pt x="43" y="361"/>
                  </a:moveTo>
                  <a:lnTo>
                    <a:pt x="43" y="361"/>
                  </a:lnTo>
                  <a:lnTo>
                    <a:pt x="44" y="361"/>
                  </a:lnTo>
                  <a:lnTo>
                    <a:pt x="43" y="361"/>
                  </a:lnTo>
                  <a:close/>
                  <a:moveTo>
                    <a:pt x="45" y="361"/>
                  </a:moveTo>
                  <a:lnTo>
                    <a:pt x="47" y="368"/>
                  </a:lnTo>
                  <a:lnTo>
                    <a:pt x="44" y="368"/>
                  </a:lnTo>
                  <a:lnTo>
                    <a:pt x="43" y="361"/>
                  </a:lnTo>
                  <a:lnTo>
                    <a:pt x="45" y="361"/>
                  </a:lnTo>
                  <a:close/>
                  <a:moveTo>
                    <a:pt x="45" y="369"/>
                  </a:moveTo>
                  <a:lnTo>
                    <a:pt x="44" y="369"/>
                  </a:lnTo>
                  <a:lnTo>
                    <a:pt x="44" y="368"/>
                  </a:lnTo>
                  <a:lnTo>
                    <a:pt x="45" y="368"/>
                  </a:lnTo>
                  <a:lnTo>
                    <a:pt x="45" y="369"/>
                  </a:lnTo>
                  <a:close/>
                  <a:moveTo>
                    <a:pt x="47" y="366"/>
                  </a:moveTo>
                  <a:lnTo>
                    <a:pt x="49" y="369"/>
                  </a:lnTo>
                  <a:lnTo>
                    <a:pt x="48" y="372"/>
                  </a:lnTo>
                  <a:lnTo>
                    <a:pt x="45" y="369"/>
                  </a:lnTo>
                  <a:lnTo>
                    <a:pt x="47" y="366"/>
                  </a:lnTo>
                  <a:close/>
                  <a:moveTo>
                    <a:pt x="49" y="372"/>
                  </a:moveTo>
                  <a:lnTo>
                    <a:pt x="48" y="372"/>
                  </a:lnTo>
                  <a:lnTo>
                    <a:pt x="49" y="370"/>
                  </a:lnTo>
                  <a:lnTo>
                    <a:pt x="49" y="372"/>
                  </a:lnTo>
                  <a:close/>
                  <a:moveTo>
                    <a:pt x="49" y="369"/>
                  </a:moveTo>
                  <a:lnTo>
                    <a:pt x="55" y="369"/>
                  </a:lnTo>
                  <a:lnTo>
                    <a:pt x="55" y="372"/>
                  </a:lnTo>
                  <a:lnTo>
                    <a:pt x="49" y="372"/>
                  </a:lnTo>
                  <a:lnTo>
                    <a:pt x="49" y="369"/>
                  </a:lnTo>
                  <a:close/>
                  <a:moveTo>
                    <a:pt x="55" y="369"/>
                  </a:moveTo>
                  <a:lnTo>
                    <a:pt x="56" y="369"/>
                  </a:lnTo>
                  <a:lnTo>
                    <a:pt x="55" y="370"/>
                  </a:lnTo>
                  <a:lnTo>
                    <a:pt x="55" y="369"/>
                  </a:lnTo>
                  <a:close/>
                  <a:moveTo>
                    <a:pt x="56" y="369"/>
                  </a:moveTo>
                  <a:lnTo>
                    <a:pt x="58" y="372"/>
                  </a:lnTo>
                  <a:lnTo>
                    <a:pt x="55" y="373"/>
                  </a:lnTo>
                  <a:lnTo>
                    <a:pt x="53" y="370"/>
                  </a:lnTo>
                  <a:lnTo>
                    <a:pt x="56" y="369"/>
                  </a:lnTo>
                  <a:close/>
                  <a:moveTo>
                    <a:pt x="55" y="373"/>
                  </a:moveTo>
                  <a:lnTo>
                    <a:pt x="55" y="373"/>
                  </a:lnTo>
                  <a:lnTo>
                    <a:pt x="56" y="372"/>
                  </a:lnTo>
                  <a:lnTo>
                    <a:pt x="55" y="373"/>
                  </a:lnTo>
                  <a:close/>
                  <a:moveTo>
                    <a:pt x="56" y="370"/>
                  </a:moveTo>
                  <a:lnTo>
                    <a:pt x="59" y="373"/>
                  </a:lnTo>
                  <a:lnTo>
                    <a:pt x="58" y="376"/>
                  </a:lnTo>
                  <a:lnTo>
                    <a:pt x="55" y="373"/>
                  </a:lnTo>
                  <a:lnTo>
                    <a:pt x="56" y="370"/>
                  </a:lnTo>
                  <a:close/>
                  <a:moveTo>
                    <a:pt x="59" y="373"/>
                  </a:moveTo>
                  <a:lnTo>
                    <a:pt x="59" y="374"/>
                  </a:lnTo>
                  <a:lnTo>
                    <a:pt x="60" y="374"/>
                  </a:lnTo>
                  <a:lnTo>
                    <a:pt x="59" y="374"/>
                  </a:lnTo>
                  <a:lnTo>
                    <a:pt x="59" y="373"/>
                  </a:lnTo>
                  <a:close/>
                  <a:moveTo>
                    <a:pt x="60" y="374"/>
                  </a:moveTo>
                  <a:lnTo>
                    <a:pt x="61" y="377"/>
                  </a:lnTo>
                  <a:lnTo>
                    <a:pt x="59" y="378"/>
                  </a:lnTo>
                  <a:lnTo>
                    <a:pt x="58" y="376"/>
                  </a:lnTo>
                  <a:lnTo>
                    <a:pt x="60" y="374"/>
                  </a:lnTo>
                  <a:close/>
                  <a:moveTo>
                    <a:pt x="61" y="377"/>
                  </a:moveTo>
                  <a:lnTo>
                    <a:pt x="61" y="377"/>
                  </a:lnTo>
                  <a:lnTo>
                    <a:pt x="61" y="378"/>
                  </a:lnTo>
                  <a:lnTo>
                    <a:pt x="60" y="378"/>
                  </a:lnTo>
                  <a:lnTo>
                    <a:pt x="61" y="377"/>
                  </a:lnTo>
                  <a:close/>
                  <a:moveTo>
                    <a:pt x="61" y="378"/>
                  </a:moveTo>
                  <a:lnTo>
                    <a:pt x="63" y="386"/>
                  </a:lnTo>
                  <a:lnTo>
                    <a:pt x="60" y="386"/>
                  </a:lnTo>
                  <a:lnTo>
                    <a:pt x="59" y="378"/>
                  </a:lnTo>
                  <a:lnTo>
                    <a:pt x="61" y="378"/>
                  </a:lnTo>
                  <a:close/>
                  <a:moveTo>
                    <a:pt x="63" y="386"/>
                  </a:moveTo>
                  <a:lnTo>
                    <a:pt x="63" y="388"/>
                  </a:lnTo>
                  <a:lnTo>
                    <a:pt x="61" y="388"/>
                  </a:lnTo>
                  <a:lnTo>
                    <a:pt x="61" y="386"/>
                  </a:lnTo>
                  <a:lnTo>
                    <a:pt x="63" y="386"/>
                  </a:lnTo>
                  <a:close/>
                  <a:moveTo>
                    <a:pt x="61" y="388"/>
                  </a:moveTo>
                  <a:lnTo>
                    <a:pt x="53" y="393"/>
                  </a:lnTo>
                  <a:lnTo>
                    <a:pt x="52" y="390"/>
                  </a:lnTo>
                  <a:lnTo>
                    <a:pt x="60" y="385"/>
                  </a:lnTo>
                  <a:lnTo>
                    <a:pt x="61" y="388"/>
                  </a:lnTo>
                  <a:close/>
                  <a:moveTo>
                    <a:pt x="53" y="393"/>
                  </a:moveTo>
                  <a:lnTo>
                    <a:pt x="53" y="393"/>
                  </a:lnTo>
                  <a:lnTo>
                    <a:pt x="53" y="392"/>
                  </a:lnTo>
                  <a:lnTo>
                    <a:pt x="53" y="393"/>
                  </a:lnTo>
                  <a:close/>
                  <a:moveTo>
                    <a:pt x="53" y="393"/>
                  </a:moveTo>
                  <a:lnTo>
                    <a:pt x="39" y="398"/>
                  </a:lnTo>
                  <a:lnTo>
                    <a:pt x="37" y="395"/>
                  </a:lnTo>
                  <a:lnTo>
                    <a:pt x="52" y="390"/>
                  </a:lnTo>
                  <a:lnTo>
                    <a:pt x="53" y="393"/>
                  </a:lnTo>
                  <a:close/>
                  <a:moveTo>
                    <a:pt x="39" y="398"/>
                  </a:moveTo>
                  <a:lnTo>
                    <a:pt x="39" y="398"/>
                  </a:lnTo>
                  <a:lnTo>
                    <a:pt x="39" y="397"/>
                  </a:lnTo>
                  <a:lnTo>
                    <a:pt x="39" y="398"/>
                  </a:lnTo>
                  <a:close/>
                  <a:moveTo>
                    <a:pt x="39" y="398"/>
                  </a:moveTo>
                  <a:lnTo>
                    <a:pt x="20" y="404"/>
                  </a:lnTo>
                  <a:lnTo>
                    <a:pt x="19" y="401"/>
                  </a:lnTo>
                  <a:lnTo>
                    <a:pt x="37" y="395"/>
                  </a:lnTo>
                  <a:lnTo>
                    <a:pt x="39" y="398"/>
                  </a:lnTo>
                  <a:close/>
                  <a:moveTo>
                    <a:pt x="20" y="404"/>
                  </a:moveTo>
                  <a:lnTo>
                    <a:pt x="20" y="404"/>
                  </a:lnTo>
                  <a:lnTo>
                    <a:pt x="20" y="402"/>
                  </a:lnTo>
                  <a:lnTo>
                    <a:pt x="20" y="404"/>
                  </a:lnTo>
                  <a:close/>
                  <a:moveTo>
                    <a:pt x="20" y="404"/>
                  </a:moveTo>
                  <a:lnTo>
                    <a:pt x="8" y="406"/>
                  </a:lnTo>
                  <a:lnTo>
                    <a:pt x="8" y="404"/>
                  </a:lnTo>
                  <a:lnTo>
                    <a:pt x="19" y="401"/>
                  </a:lnTo>
                  <a:lnTo>
                    <a:pt x="20" y="404"/>
                  </a:lnTo>
                  <a:close/>
                  <a:moveTo>
                    <a:pt x="7" y="405"/>
                  </a:moveTo>
                  <a:lnTo>
                    <a:pt x="7" y="404"/>
                  </a:lnTo>
                  <a:lnTo>
                    <a:pt x="8" y="404"/>
                  </a:lnTo>
                  <a:lnTo>
                    <a:pt x="8" y="405"/>
                  </a:lnTo>
                  <a:lnTo>
                    <a:pt x="7" y="405"/>
                  </a:lnTo>
                  <a:close/>
                  <a:moveTo>
                    <a:pt x="10" y="406"/>
                  </a:moveTo>
                  <a:lnTo>
                    <a:pt x="7" y="413"/>
                  </a:lnTo>
                  <a:lnTo>
                    <a:pt x="4" y="411"/>
                  </a:lnTo>
                  <a:lnTo>
                    <a:pt x="7" y="405"/>
                  </a:lnTo>
                  <a:lnTo>
                    <a:pt x="10" y="406"/>
                  </a:lnTo>
                  <a:close/>
                  <a:moveTo>
                    <a:pt x="4" y="411"/>
                  </a:moveTo>
                  <a:lnTo>
                    <a:pt x="4" y="411"/>
                  </a:lnTo>
                  <a:lnTo>
                    <a:pt x="5" y="411"/>
                  </a:lnTo>
                  <a:lnTo>
                    <a:pt x="4" y="411"/>
                  </a:lnTo>
                  <a:close/>
                  <a:moveTo>
                    <a:pt x="7" y="411"/>
                  </a:moveTo>
                  <a:lnTo>
                    <a:pt x="7" y="418"/>
                  </a:lnTo>
                  <a:lnTo>
                    <a:pt x="4" y="418"/>
                  </a:lnTo>
                  <a:lnTo>
                    <a:pt x="4" y="411"/>
                  </a:lnTo>
                  <a:lnTo>
                    <a:pt x="7" y="411"/>
                  </a:lnTo>
                  <a:close/>
                  <a:moveTo>
                    <a:pt x="4" y="418"/>
                  </a:moveTo>
                  <a:lnTo>
                    <a:pt x="4" y="418"/>
                  </a:lnTo>
                  <a:lnTo>
                    <a:pt x="5" y="418"/>
                  </a:lnTo>
                  <a:lnTo>
                    <a:pt x="4" y="418"/>
                  </a:lnTo>
                  <a:close/>
                  <a:moveTo>
                    <a:pt x="7" y="418"/>
                  </a:moveTo>
                  <a:lnTo>
                    <a:pt x="7" y="425"/>
                  </a:lnTo>
                  <a:lnTo>
                    <a:pt x="4" y="425"/>
                  </a:lnTo>
                  <a:lnTo>
                    <a:pt x="4" y="418"/>
                  </a:lnTo>
                  <a:lnTo>
                    <a:pt x="7" y="418"/>
                  </a:lnTo>
                  <a:close/>
                  <a:moveTo>
                    <a:pt x="4" y="425"/>
                  </a:moveTo>
                  <a:lnTo>
                    <a:pt x="4" y="425"/>
                  </a:lnTo>
                  <a:lnTo>
                    <a:pt x="5" y="425"/>
                  </a:lnTo>
                  <a:lnTo>
                    <a:pt x="4" y="425"/>
                  </a:lnTo>
                  <a:close/>
                  <a:moveTo>
                    <a:pt x="7" y="424"/>
                  </a:moveTo>
                  <a:lnTo>
                    <a:pt x="10" y="430"/>
                  </a:lnTo>
                  <a:lnTo>
                    <a:pt x="7" y="432"/>
                  </a:lnTo>
                  <a:lnTo>
                    <a:pt x="4" y="425"/>
                  </a:lnTo>
                  <a:lnTo>
                    <a:pt x="7" y="424"/>
                  </a:lnTo>
                  <a:close/>
                  <a:moveTo>
                    <a:pt x="7" y="432"/>
                  </a:moveTo>
                  <a:lnTo>
                    <a:pt x="7" y="432"/>
                  </a:lnTo>
                  <a:lnTo>
                    <a:pt x="8" y="430"/>
                  </a:lnTo>
                  <a:lnTo>
                    <a:pt x="7" y="432"/>
                  </a:lnTo>
                  <a:close/>
                  <a:moveTo>
                    <a:pt x="10" y="430"/>
                  </a:moveTo>
                  <a:lnTo>
                    <a:pt x="16" y="443"/>
                  </a:lnTo>
                  <a:lnTo>
                    <a:pt x="14" y="445"/>
                  </a:lnTo>
                  <a:lnTo>
                    <a:pt x="7" y="432"/>
                  </a:lnTo>
                  <a:lnTo>
                    <a:pt x="10" y="430"/>
                  </a:lnTo>
                  <a:close/>
                  <a:moveTo>
                    <a:pt x="14" y="445"/>
                  </a:moveTo>
                  <a:lnTo>
                    <a:pt x="14" y="445"/>
                  </a:lnTo>
                  <a:lnTo>
                    <a:pt x="15" y="443"/>
                  </a:lnTo>
                  <a:lnTo>
                    <a:pt x="14" y="445"/>
                  </a:lnTo>
                  <a:close/>
                  <a:moveTo>
                    <a:pt x="16" y="443"/>
                  </a:moveTo>
                  <a:lnTo>
                    <a:pt x="21" y="454"/>
                  </a:lnTo>
                  <a:lnTo>
                    <a:pt x="19" y="455"/>
                  </a:lnTo>
                  <a:lnTo>
                    <a:pt x="14" y="445"/>
                  </a:lnTo>
                  <a:lnTo>
                    <a:pt x="16" y="443"/>
                  </a:lnTo>
                  <a:close/>
                  <a:moveTo>
                    <a:pt x="21" y="454"/>
                  </a:moveTo>
                  <a:lnTo>
                    <a:pt x="21" y="454"/>
                  </a:lnTo>
                  <a:lnTo>
                    <a:pt x="20" y="455"/>
                  </a:lnTo>
                  <a:lnTo>
                    <a:pt x="21" y="454"/>
                  </a:lnTo>
                  <a:close/>
                  <a:moveTo>
                    <a:pt x="21" y="454"/>
                  </a:moveTo>
                  <a:lnTo>
                    <a:pt x="27" y="466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21" y="454"/>
                  </a:lnTo>
                  <a:close/>
                  <a:moveTo>
                    <a:pt x="27" y="466"/>
                  </a:moveTo>
                  <a:lnTo>
                    <a:pt x="27" y="466"/>
                  </a:lnTo>
                  <a:lnTo>
                    <a:pt x="26" y="466"/>
                  </a:lnTo>
                  <a:lnTo>
                    <a:pt x="27" y="466"/>
                  </a:lnTo>
                  <a:close/>
                  <a:moveTo>
                    <a:pt x="27" y="466"/>
                  </a:moveTo>
                  <a:lnTo>
                    <a:pt x="31" y="478"/>
                  </a:lnTo>
                  <a:lnTo>
                    <a:pt x="28" y="479"/>
                  </a:lnTo>
                  <a:lnTo>
                    <a:pt x="24" y="468"/>
                  </a:lnTo>
                  <a:lnTo>
                    <a:pt x="27" y="466"/>
                  </a:lnTo>
                  <a:close/>
                  <a:moveTo>
                    <a:pt x="28" y="479"/>
                  </a:moveTo>
                  <a:lnTo>
                    <a:pt x="28" y="479"/>
                  </a:lnTo>
                  <a:lnTo>
                    <a:pt x="29" y="478"/>
                  </a:lnTo>
                  <a:lnTo>
                    <a:pt x="28" y="479"/>
                  </a:lnTo>
                  <a:close/>
                  <a:moveTo>
                    <a:pt x="31" y="478"/>
                  </a:moveTo>
                  <a:lnTo>
                    <a:pt x="35" y="486"/>
                  </a:lnTo>
                  <a:lnTo>
                    <a:pt x="32" y="487"/>
                  </a:lnTo>
                  <a:lnTo>
                    <a:pt x="28" y="479"/>
                  </a:lnTo>
                  <a:lnTo>
                    <a:pt x="31" y="478"/>
                  </a:lnTo>
                  <a:close/>
                  <a:moveTo>
                    <a:pt x="32" y="487"/>
                  </a:moveTo>
                  <a:lnTo>
                    <a:pt x="32" y="487"/>
                  </a:lnTo>
                  <a:lnTo>
                    <a:pt x="33" y="487"/>
                  </a:lnTo>
                  <a:lnTo>
                    <a:pt x="32" y="487"/>
                  </a:lnTo>
                  <a:close/>
                  <a:moveTo>
                    <a:pt x="35" y="486"/>
                  </a:moveTo>
                  <a:lnTo>
                    <a:pt x="40" y="491"/>
                  </a:lnTo>
                  <a:lnTo>
                    <a:pt x="37" y="493"/>
                  </a:lnTo>
                  <a:lnTo>
                    <a:pt x="32" y="487"/>
                  </a:lnTo>
                  <a:lnTo>
                    <a:pt x="35" y="486"/>
                  </a:lnTo>
                  <a:close/>
                  <a:moveTo>
                    <a:pt x="39" y="494"/>
                  </a:moveTo>
                  <a:lnTo>
                    <a:pt x="39" y="494"/>
                  </a:lnTo>
                  <a:lnTo>
                    <a:pt x="37" y="493"/>
                  </a:lnTo>
                  <a:lnTo>
                    <a:pt x="39" y="493"/>
                  </a:lnTo>
                  <a:lnTo>
                    <a:pt x="39" y="494"/>
                  </a:lnTo>
                  <a:close/>
                  <a:moveTo>
                    <a:pt x="39" y="491"/>
                  </a:moveTo>
                  <a:lnTo>
                    <a:pt x="47" y="493"/>
                  </a:lnTo>
                  <a:lnTo>
                    <a:pt x="45" y="495"/>
                  </a:lnTo>
                  <a:lnTo>
                    <a:pt x="39" y="494"/>
                  </a:lnTo>
                  <a:lnTo>
                    <a:pt x="39" y="491"/>
                  </a:lnTo>
                  <a:close/>
                  <a:moveTo>
                    <a:pt x="45" y="495"/>
                  </a:moveTo>
                  <a:lnTo>
                    <a:pt x="45" y="495"/>
                  </a:lnTo>
                  <a:lnTo>
                    <a:pt x="47" y="494"/>
                  </a:lnTo>
                  <a:lnTo>
                    <a:pt x="45" y="495"/>
                  </a:lnTo>
                  <a:close/>
                  <a:moveTo>
                    <a:pt x="47" y="493"/>
                  </a:moveTo>
                  <a:lnTo>
                    <a:pt x="56" y="494"/>
                  </a:lnTo>
                  <a:lnTo>
                    <a:pt x="55" y="497"/>
                  </a:lnTo>
                  <a:lnTo>
                    <a:pt x="45" y="495"/>
                  </a:lnTo>
                  <a:lnTo>
                    <a:pt x="47" y="493"/>
                  </a:lnTo>
                  <a:close/>
                  <a:moveTo>
                    <a:pt x="56" y="494"/>
                  </a:moveTo>
                  <a:lnTo>
                    <a:pt x="56" y="494"/>
                  </a:lnTo>
                  <a:lnTo>
                    <a:pt x="56" y="495"/>
                  </a:lnTo>
                  <a:lnTo>
                    <a:pt x="56" y="494"/>
                  </a:lnTo>
                  <a:close/>
                  <a:moveTo>
                    <a:pt x="56" y="494"/>
                  </a:moveTo>
                  <a:lnTo>
                    <a:pt x="60" y="494"/>
                  </a:lnTo>
                  <a:lnTo>
                    <a:pt x="59" y="497"/>
                  </a:lnTo>
                  <a:lnTo>
                    <a:pt x="55" y="497"/>
                  </a:lnTo>
                  <a:lnTo>
                    <a:pt x="56" y="494"/>
                  </a:lnTo>
                  <a:close/>
                  <a:moveTo>
                    <a:pt x="60" y="494"/>
                  </a:moveTo>
                  <a:lnTo>
                    <a:pt x="60" y="494"/>
                  </a:lnTo>
                  <a:lnTo>
                    <a:pt x="60" y="495"/>
                  </a:lnTo>
                  <a:lnTo>
                    <a:pt x="60" y="494"/>
                  </a:lnTo>
                  <a:close/>
                  <a:moveTo>
                    <a:pt x="60" y="494"/>
                  </a:moveTo>
                  <a:lnTo>
                    <a:pt x="64" y="497"/>
                  </a:lnTo>
                  <a:lnTo>
                    <a:pt x="61" y="499"/>
                  </a:lnTo>
                  <a:lnTo>
                    <a:pt x="59" y="497"/>
                  </a:lnTo>
                  <a:lnTo>
                    <a:pt x="60" y="494"/>
                  </a:lnTo>
                  <a:close/>
                  <a:moveTo>
                    <a:pt x="63" y="499"/>
                  </a:moveTo>
                  <a:lnTo>
                    <a:pt x="61" y="499"/>
                  </a:lnTo>
                  <a:lnTo>
                    <a:pt x="63" y="498"/>
                  </a:lnTo>
                  <a:lnTo>
                    <a:pt x="63" y="499"/>
                  </a:lnTo>
                  <a:close/>
                  <a:moveTo>
                    <a:pt x="64" y="497"/>
                  </a:moveTo>
                  <a:lnTo>
                    <a:pt x="68" y="499"/>
                  </a:lnTo>
                  <a:lnTo>
                    <a:pt x="67" y="502"/>
                  </a:lnTo>
                  <a:lnTo>
                    <a:pt x="63" y="499"/>
                  </a:lnTo>
                  <a:lnTo>
                    <a:pt x="64" y="497"/>
                  </a:lnTo>
                  <a:close/>
                  <a:moveTo>
                    <a:pt x="68" y="499"/>
                  </a:moveTo>
                  <a:lnTo>
                    <a:pt x="68" y="499"/>
                  </a:lnTo>
                  <a:lnTo>
                    <a:pt x="68" y="501"/>
                  </a:lnTo>
                  <a:lnTo>
                    <a:pt x="67" y="501"/>
                  </a:lnTo>
                  <a:lnTo>
                    <a:pt x="68" y="499"/>
                  </a:lnTo>
                  <a:close/>
                  <a:moveTo>
                    <a:pt x="68" y="501"/>
                  </a:moveTo>
                  <a:lnTo>
                    <a:pt x="71" y="503"/>
                  </a:lnTo>
                  <a:lnTo>
                    <a:pt x="68" y="505"/>
                  </a:lnTo>
                  <a:lnTo>
                    <a:pt x="65" y="502"/>
                  </a:lnTo>
                  <a:lnTo>
                    <a:pt x="68" y="501"/>
                  </a:lnTo>
                  <a:close/>
                  <a:moveTo>
                    <a:pt x="71" y="503"/>
                  </a:moveTo>
                  <a:lnTo>
                    <a:pt x="71" y="503"/>
                  </a:lnTo>
                  <a:lnTo>
                    <a:pt x="69" y="503"/>
                  </a:lnTo>
                  <a:lnTo>
                    <a:pt x="71" y="503"/>
                  </a:lnTo>
                  <a:close/>
                  <a:moveTo>
                    <a:pt x="71" y="503"/>
                  </a:moveTo>
                  <a:lnTo>
                    <a:pt x="73" y="510"/>
                  </a:lnTo>
                  <a:lnTo>
                    <a:pt x="71" y="511"/>
                  </a:lnTo>
                  <a:lnTo>
                    <a:pt x="68" y="505"/>
                  </a:lnTo>
                  <a:lnTo>
                    <a:pt x="71" y="503"/>
                  </a:lnTo>
                  <a:close/>
                  <a:moveTo>
                    <a:pt x="73" y="510"/>
                  </a:moveTo>
                  <a:lnTo>
                    <a:pt x="73" y="510"/>
                  </a:lnTo>
                  <a:lnTo>
                    <a:pt x="72" y="510"/>
                  </a:lnTo>
                  <a:lnTo>
                    <a:pt x="73" y="510"/>
                  </a:lnTo>
                  <a:close/>
                  <a:moveTo>
                    <a:pt x="73" y="510"/>
                  </a:moveTo>
                  <a:lnTo>
                    <a:pt x="73" y="519"/>
                  </a:lnTo>
                  <a:lnTo>
                    <a:pt x="71" y="519"/>
                  </a:lnTo>
                  <a:lnTo>
                    <a:pt x="71" y="510"/>
                  </a:lnTo>
                  <a:lnTo>
                    <a:pt x="73" y="510"/>
                  </a:lnTo>
                  <a:close/>
                  <a:moveTo>
                    <a:pt x="73" y="519"/>
                  </a:moveTo>
                  <a:lnTo>
                    <a:pt x="73" y="529"/>
                  </a:lnTo>
                  <a:lnTo>
                    <a:pt x="71" y="529"/>
                  </a:lnTo>
                  <a:lnTo>
                    <a:pt x="71" y="519"/>
                  </a:lnTo>
                  <a:lnTo>
                    <a:pt x="73" y="519"/>
                  </a:lnTo>
                  <a:close/>
                  <a:moveTo>
                    <a:pt x="73" y="529"/>
                  </a:moveTo>
                  <a:lnTo>
                    <a:pt x="73" y="529"/>
                  </a:lnTo>
                  <a:lnTo>
                    <a:pt x="72" y="529"/>
                  </a:lnTo>
                  <a:lnTo>
                    <a:pt x="73" y="529"/>
                  </a:lnTo>
                  <a:close/>
                  <a:moveTo>
                    <a:pt x="73" y="529"/>
                  </a:moveTo>
                  <a:lnTo>
                    <a:pt x="73" y="534"/>
                  </a:lnTo>
                  <a:lnTo>
                    <a:pt x="71" y="534"/>
                  </a:lnTo>
                  <a:lnTo>
                    <a:pt x="71" y="529"/>
                  </a:lnTo>
                  <a:lnTo>
                    <a:pt x="73" y="529"/>
                  </a:lnTo>
                  <a:close/>
                  <a:moveTo>
                    <a:pt x="73" y="534"/>
                  </a:moveTo>
                  <a:lnTo>
                    <a:pt x="73" y="535"/>
                  </a:lnTo>
                  <a:lnTo>
                    <a:pt x="72" y="535"/>
                  </a:lnTo>
                  <a:lnTo>
                    <a:pt x="72" y="534"/>
                  </a:lnTo>
                  <a:lnTo>
                    <a:pt x="73" y="534"/>
                  </a:lnTo>
                  <a:close/>
                  <a:moveTo>
                    <a:pt x="72" y="535"/>
                  </a:moveTo>
                  <a:lnTo>
                    <a:pt x="53" y="543"/>
                  </a:lnTo>
                  <a:lnTo>
                    <a:pt x="52" y="541"/>
                  </a:lnTo>
                  <a:lnTo>
                    <a:pt x="71" y="533"/>
                  </a:lnTo>
                  <a:lnTo>
                    <a:pt x="72" y="535"/>
                  </a:lnTo>
                  <a:close/>
                  <a:moveTo>
                    <a:pt x="52" y="541"/>
                  </a:moveTo>
                  <a:lnTo>
                    <a:pt x="52" y="541"/>
                  </a:lnTo>
                  <a:lnTo>
                    <a:pt x="53" y="542"/>
                  </a:lnTo>
                  <a:lnTo>
                    <a:pt x="52" y="541"/>
                  </a:lnTo>
                  <a:close/>
                  <a:moveTo>
                    <a:pt x="53" y="543"/>
                  </a:moveTo>
                  <a:lnTo>
                    <a:pt x="37" y="553"/>
                  </a:lnTo>
                  <a:lnTo>
                    <a:pt x="36" y="550"/>
                  </a:lnTo>
                  <a:lnTo>
                    <a:pt x="52" y="541"/>
                  </a:lnTo>
                  <a:lnTo>
                    <a:pt x="53" y="543"/>
                  </a:lnTo>
                  <a:close/>
                  <a:moveTo>
                    <a:pt x="35" y="550"/>
                  </a:moveTo>
                  <a:lnTo>
                    <a:pt x="35" y="550"/>
                  </a:lnTo>
                  <a:lnTo>
                    <a:pt x="36" y="550"/>
                  </a:lnTo>
                  <a:lnTo>
                    <a:pt x="36" y="551"/>
                  </a:lnTo>
                  <a:lnTo>
                    <a:pt x="35" y="550"/>
                  </a:lnTo>
                  <a:close/>
                  <a:moveTo>
                    <a:pt x="37" y="551"/>
                  </a:moveTo>
                  <a:lnTo>
                    <a:pt x="28" y="566"/>
                  </a:lnTo>
                  <a:lnTo>
                    <a:pt x="27" y="565"/>
                  </a:lnTo>
                  <a:lnTo>
                    <a:pt x="35" y="550"/>
                  </a:lnTo>
                  <a:lnTo>
                    <a:pt x="37" y="551"/>
                  </a:lnTo>
                  <a:close/>
                  <a:moveTo>
                    <a:pt x="28" y="566"/>
                  </a:moveTo>
                  <a:lnTo>
                    <a:pt x="28" y="566"/>
                  </a:lnTo>
                  <a:lnTo>
                    <a:pt x="28" y="565"/>
                  </a:lnTo>
                  <a:lnTo>
                    <a:pt x="28" y="566"/>
                  </a:lnTo>
                  <a:close/>
                  <a:moveTo>
                    <a:pt x="28" y="566"/>
                  </a:moveTo>
                  <a:lnTo>
                    <a:pt x="16" y="582"/>
                  </a:lnTo>
                  <a:lnTo>
                    <a:pt x="15" y="581"/>
                  </a:lnTo>
                  <a:lnTo>
                    <a:pt x="27" y="565"/>
                  </a:lnTo>
                  <a:lnTo>
                    <a:pt x="28" y="566"/>
                  </a:lnTo>
                  <a:close/>
                  <a:moveTo>
                    <a:pt x="16" y="582"/>
                  </a:moveTo>
                  <a:lnTo>
                    <a:pt x="16" y="582"/>
                  </a:lnTo>
                  <a:lnTo>
                    <a:pt x="16" y="583"/>
                  </a:lnTo>
                  <a:lnTo>
                    <a:pt x="16" y="582"/>
                  </a:lnTo>
                  <a:close/>
                  <a:moveTo>
                    <a:pt x="16" y="583"/>
                  </a:moveTo>
                  <a:lnTo>
                    <a:pt x="10" y="590"/>
                  </a:lnTo>
                  <a:lnTo>
                    <a:pt x="7" y="588"/>
                  </a:lnTo>
                  <a:lnTo>
                    <a:pt x="15" y="581"/>
                  </a:lnTo>
                  <a:lnTo>
                    <a:pt x="16" y="583"/>
                  </a:lnTo>
                  <a:close/>
                  <a:moveTo>
                    <a:pt x="10" y="590"/>
                  </a:moveTo>
                  <a:lnTo>
                    <a:pt x="10" y="590"/>
                  </a:lnTo>
                  <a:lnTo>
                    <a:pt x="8" y="588"/>
                  </a:lnTo>
                  <a:lnTo>
                    <a:pt x="10" y="590"/>
                  </a:lnTo>
                  <a:close/>
                  <a:moveTo>
                    <a:pt x="10" y="590"/>
                  </a:moveTo>
                  <a:lnTo>
                    <a:pt x="1" y="595"/>
                  </a:lnTo>
                  <a:lnTo>
                    <a:pt x="0" y="592"/>
                  </a:lnTo>
                  <a:lnTo>
                    <a:pt x="8" y="587"/>
                  </a:lnTo>
                  <a:lnTo>
                    <a:pt x="10" y="59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8" name="Freeform 45"/>
            <p:cNvSpPr>
              <a:spLocks/>
            </p:cNvSpPr>
            <p:nvPr/>
          </p:nvSpPr>
          <p:spPr bwMode="auto">
            <a:xfrm>
              <a:off x="244" y="2430"/>
              <a:ext cx="659" cy="755"/>
            </a:xfrm>
            <a:custGeom>
              <a:avLst/>
              <a:gdLst>
                <a:gd name="T0" fmla="*/ 2095190 w 506"/>
                <a:gd name="T1" fmla="*/ 928759 h 580"/>
                <a:gd name="T2" fmla="*/ 2291291 w 506"/>
                <a:gd name="T3" fmla="*/ 893118 h 580"/>
                <a:gd name="T4" fmla="*/ 2310039 w 506"/>
                <a:gd name="T5" fmla="*/ 720562 h 580"/>
                <a:gd name="T6" fmla="*/ 2224706 w 506"/>
                <a:gd name="T7" fmla="*/ 657764 h 580"/>
                <a:gd name="T8" fmla="*/ 2157098 w 506"/>
                <a:gd name="T9" fmla="*/ 580930 h 580"/>
                <a:gd name="T10" fmla="*/ 2249763 w 506"/>
                <a:gd name="T11" fmla="*/ 411032 h 580"/>
                <a:gd name="T12" fmla="*/ 2169798 w 506"/>
                <a:gd name="T13" fmla="*/ 299613 h 580"/>
                <a:gd name="T14" fmla="*/ 2066228 w 506"/>
                <a:gd name="T15" fmla="*/ 246600 h 580"/>
                <a:gd name="T16" fmla="*/ 2005028 w 506"/>
                <a:gd name="T17" fmla="*/ 152593 h 580"/>
                <a:gd name="T18" fmla="*/ 1847301 w 506"/>
                <a:gd name="T19" fmla="*/ 43928 h 580"/>
                <a:gd name="T20" fmla="*/ 1722726 w 506"/>
                <a:gd name="T21" fmla="*/ 43928 h 580"/>
                <a:gd name="T22" fmla="*/ 1490728 w 506"/>
                <a:gd name="T23" fmla="*/ 150853 h 580"/>
                <a:gd name="T24" fmla="*/ 1266749 w 506"/>
                <a:gd name="T25" fmla="*/ 90053 h 580"/>
                <a:gd name="T26" fmla="*/ 1160550 w 506"/>
                <a:gd name="T27" fmla="*/ 180019 h 580"/>
                <a:gd name="T28" fmla="*/ 1040737 w 506"/>
                <a:gd name="T29" fmla="*/ 220399 h 580"/>
                <a:gd name="T30" fmla="*/ 913259 w 506"/>
                <a:gd name="T31" fmla="*/ 299613 h 580"/>
                <a:gd name="T32" fmla="*/ 813483 w 506"/>
                <a:gd name="T33" fmla="*/ 208212 h 580"/>
                <a:gd name="T34" fmla="*/ 668204 w 506"/>
                <a:gd name="T35" fmla="*/ 186346 h 580"/>
                <a:gd name="T36" fmla="*/ 665491 w 506"/>
                <a:gd name="T37" fmla="*/ 279705 h 580"/>
                <a:gd name="T38" fmla="*/ 701228 w 506"/>
                <a:gd name="T39" fmla="*/ 379973 h 580"/>
                <a:gd name="T40" fmla="*/ 605014 w 506"/>
                <a:gd name="T41" fmla="*/ 321005 h 580"/>
                <a:gd name="T42" fmla="*/ 462049 w 506"/>
                <a:gd name="T43" fmla="*/ 220399 h 580"/>
                <a:gd name="T44" fmla="*/ 437860 w 506"/>
                <a:gd name="T45" fmla="*/ 319053 h 580"/>
                <a:gd name="T46" fmla="*/ 356694 w 506"/>
                <a:gd name="T47" fmla="*/ 388179 h 580"/>
                <a:gd name="T48" fmla="*/ 237823 w 506"/>
                <a:gd name="T49" fmla="*/ 373463 h 580"/>
                <a:gd name="T50" fmla="*/ 91510 w 506"/>
                <a:gd name="T51" fmla="*/ 368083 h 580"/>
                <a:gd name="T52" fmla="*/ 70853 w 506"/>
                <a:gd name="T53" fmla="*/ 271035 h 580"/>
                <a:gd name="T54" fmla="*/ 1 w 506"/>
                <a:gd name="T55" fmla="*/ 373463 h 580"/>
                <a:gd name="T56" fmla="*/ 36396 w 506"/>
                <a:gd name="T57" fmla="*/ 906639 h 580"/>
                <a:gd name="T58" fmla="*/ 57943 w 506"/>
                <a:gd name="T59" fmla="*/ 1075219 h 580"/>
                <a:gd name="T60" fmla="*/ 174167 w 506"/>
                <a:gd name="T61" fmla="*/ 1305868 h 580"/>
                <a:gd name="T62" fmla="*/ 311618 w 506"/>
                <a:gd name="T63" fmla="*/ 1504593 h 580"/>
                <a:gd name="T64" fmla="*/ 359754 w 506"/>
                <a:gd name="T65" fmla="*/ 1732978 h 580"/>
                <a:gd name="T66" fmla="*/ 462049 w 506"/>
                <a:gd name="T67" fmla="*/ 1882827 h 580"/>
                <a:gd name="T68" fmla="*/ 560612 w 506"/>
                <a:gd name="T69" fmla="*/ 2102396 h 580"/>
                <a:gd name="T70" fmla="*/ 546185 w 506"/>
                <a:gd name="T71" fmla="*/ 2212774 h 580"/>
                <a:gd name="T72" fmla="*/ 620570 w 506"/>
                <a:gd name="T73" fmla="*/ 2528144 h 580"/>
                <a:gd name="T74" fmla="*/ 695585 w 506"/>
                <a:gd name="T75" fmla="*/ 2655897 h 580"/>
                <a:gd name="T76" fmla="*/ 918594 w 506"/>
                <a:gd name="T77" fmla="*/ 2477913 h 580"/>
                <a:gd name="T78" fmla="*/ 943399 w 506"/>
                <a:gd name="T79" fmla="*/ 2344117 h 580"/>
                <a:gd name="T80" fmla="*/ 998489 w 506"/>
                <a:gd name="T81" fmla="*/ 2249740 h 580"/>
                <a:gd name="T82" fmla="*/ 1106905 w 506"/>
                <a:gd name="T83" fmla="*/ 2158265 h 580"/>
                <a:gd name="T84" fmla="*/ 1091205 w 506"/>
                <a:gd name="T85" fmla="*/ 2129938 h 580"/>
                <a:gd name="T86" fmla="*/ 1081468 w 506"/>
                <a:gd name="T87" fmla="*/ 2126556 h 580"/>
                <a:gd name="T88" fmla="*/ 1144626 w 506"/>
                <a:gd name="T89" fmla="*/ 1969997 h 580"/>
                <a:gd name="T90" fmla="*/ 1287870 w 506"/>
                <a:gd name="T91" fmla="*/ 1854277 h 580"/>
                <a:gd name="T92" fmla="*/ 1502022 w 506"/>
                <a:gd name="T93" fmla="*/ 1821935 h 580"/>
                <a:gd name="T94" fmla="*/ 1736957 w 506"/>
                <a:gd name="T95" fmla="*/ 1895066 h 580"/>
                <a:gd name="T96" fmla="*/ 1888311 w 506"/>
                <a:gd name="T97" fmla="*/ 1860843 h 580"/>
                <a:gd name="T98" fmla="*/ 1803243 w 506"/>
                <a:gd name="T99" fmla="*/ 1680492 h 580"/>
                <a:gd name="T100" fmla="*/ 1905314 w 506"/>
                <a:gd name="T101" fmla="*/ 1664667 h 580"/>
                <a:gd name="T102" fmla="*/ 1910729 w 506"/>
                <a:gd name="T103" fmla="*/ 1399632 h 580"/>
                <a:gd name="T104" fmla="*/ 1892472 w 506"/>
                <a:gd name="T105" fmla="*/ 1236249 h 580"/>
                <a:gd name="T106" fmla="*/ 1850872 w 506"/>
                <a:gd name="T107" fmla="*/ 1130909 h 580"/>
                <a:gd name="T108" fmla="*/ 2042374 w 506"/>
                <a:gd name="T109" fmla="*/ 1060758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6"/>
                <a:gd name="T166" fmla="*/ 0 h 580"/>
                <a:gd name="T167" fmla="*/ 506 w 506"/>
                <a:gd name="T168" fmla="*/ 580 h 5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6" h="580">
                  <a:moveTo>
                    <a:pt x="435" y="230"/>
                  </a:moveTo>
                  <a:lnTo>
                    <a:pt x="440" y="226"/>
                  </a:lnTo>
                  <a:lnTo>
                    <a:pt x="444" y="220"/>
                  </a:lnTo>
                  <a:lnTo>
                    <a:pt x="446" y="214"/>
                  </a:lnTo>
                  <a:lnTo>
                    <a:pt x="446" y="206"/>
                  </a:lnTo>
                  <a:lnTo>
                    <a:pt x="446" y="201"/>
                  </a:lnTo>
                  <a:lnTo>
                    <a:pt x="449" y="198"/>
                  </a:lnTo>
                  <a:lnTo>
                    <a:pt x="451" y="197"/>
                  </a:lnTo>
                  <a:lnTo>
                    <a:pt x="459" y="195"/>
                  </a:lnTo>
                  <a:lnTo>
                    <a:pt x="471" y="195"/>
                  </a:lnTo>
                  <a:lnTo>
                    <a:pt x="484" y="197"/>
                  </a:lnTo>
                  <a:lnTo>
                    <a:pt x="488" y="193"/>
                  </a:lnTo>
                  <a:lnTo>
                    <a:pt x="492" y="192"/>
                  </a:lnTo>
                  <a:lnTo>
                    <a:pt x="498" y="189"/>
                  </a:lnTo>
                  <a:lnTo>
                    <a:pt x="506" y="189"/>
                  </a:lnTo>
                  <a:lnTo>
                    <a:pt x="499" y="178"/>
                  </a:lnTo>
                  <a:lnTo>
                    <a:pt x="494" y="166"/>
                  </a:lnTo>
                  <a:lnTo>
                    <a:pt x="492" y="156"/>
                  </a:lnTo>
                  <a:lnTo>
                    <a:pt x="492" y="150"/>
                  </a:lnTo>
                  <a:lnTo>
                    <a:pt x="484" y="150"/>
                  </a:lnTo>
                  <a:lnTo>
                    <a:pt x="479" y="152"/>
                  </a:lnTo>
                  <a:lnTo>
                    <a:pt x="476" y="149"/>
                  </a:lnTo>
                  <a:lnTo>
                    <a:pt x="475" y="145"/>
                  </a:lnTo>
                  <a:lnTo>
                    <a:pt x="474" y="142"/>
                  </a:lnTo>
                  <a:lnTo>
                    <a:pt x="472" y="140"/>
                  </a:lnTo>
                  <a:lnTo>
                    <a:pt x="470" y="138"/>
                  </a:lnTo>
                  <a:lnTo>
                    <a:pt x="466" y="136"/>
                  </a:lnTo>
                  <a:lnTo>
                    <a:pt x="463" y="133"/>
                  </a:lnTo>
                  <a:lnTo>
                    <a:pt x="459" y="129"/>
                  </a:lnTo>
                  <a:lnTo>
                    <a:pt x="459" y="126"/>
                  </a:lnTo>
                  <a:lnTo>
                    <a:pt x="459" y="125"/>
                  </a:lnTo>
                  <a:lnTo>
                    <a:pt x="459" y="121"/>
                  </a:lnTo>
                  <a:lnTo>
                    <a:pt x="459" y="117"/>
                  </a:lnTo>
                  <a:lnTo>
                    <a:pt x="469" y="107"/>
                  </a:lnTo>
                  <a:lnTo>
                    <a:pt x="479" y="94"/>
                  </a:lnTo>
                  <a:lnTo>
                    <a:pt x="479" y="89"/>
                  </a:lnTo>
                  <a:lnTo>
                    <a:pt x="478" y="84"/>
                  </a:lnTo>
                  <a:lnTo>
                    <a:pt x="475" y="80"/>
                  </a:lnTo>
                  <a:lnTo>
                    <a:pt x="471" y="75"/>
                  </a:lnTo>
                  <a:lnTo>
                    <a:pt x="467" y="69"/>
                  </a:lnTo>
                  <a:lnTo>
                    <a:pt x="465" y="66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6" y="65"/>
                  </a:lnTo>
                  <a:lnTo>
                    <a:pt x="451" y="65"/>
                  </a:lnTo>
                  <a:lnTo>
                    <a:pt x="450" y="59"/>
                  </a:lnTo>
                  <a:lnTo>
                    <a:pt x="447" y="53"/>
                  </a:lnTo>
                  <a:lnTo>
                    <a:pt x="440" y="54"/>
                  </a:lnTo>
                  <a:lnTo>
                    <a:pt x="435" y="54"/>
                  </a:lnTo>
                  <a:lnTo>
                    <a:pt x="434" y="50"/>
                  </a:lnTo>
                  <a:lnTo>
                    <a:pt x="434" y="45"/>
                  </a:lnTo>
                  <a:lnTo>
                    <a:pt x="434" y="43"/>
                  </a:lnTo>
                  <a:lnTo>
                    <a:pt x="433" y="39"/>
                  </a:lnTo>
                  <a:lnTo>
                    <a:pt x="428" y="33"/>
                  </a:lnTo>
                  <a:lnTo>
                    <a:pt x="425" y="29"/>
                  </a:lnTo>
                  <a:lnTo>
                    <a:pt x="417" y="27"/>
                  </a:lnTo>
                  <a:lnTo>
                    <a:pt x="410" y="24"/>
                  </a:lnTo>
                  <a:lnTo>
                    <a:pt x="402" y="20"/>
                  </a:lnTo>
                  <a:lnTo>
                    <a:pt x="396" y="15"/>
                  </a:lnTo>
                  <a:lnTo>
                    <a:pt x="393" y="9"/>
                  </a:lnTo>
                  <a:lnTo>
                    <a:pt x="386" y="4"/>
                  </a:lnTo>
                  <a:lnTo>
                    <a:pt x="383" y="3"/>
                  </a:lnTo>
                  <a:lnTo>
                    <a:pt x="381" y="1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67" y="9"/>
                  </a:lnTo>
                  <a:lnTo>
                    <a:pt x="362" y="19"/>
                  </a:lnTo>
                  <a:lnTo>
                    <a:pt x="353" y="23"/>
                  </a:lnTo>
                  <a:lnTo>
                    <a:pt x="342" y="24"/>
                  </a:lnTo>
                  <a:lnTo>
                    <a:pt x="334" y="27"/>
                  </a:lnTo>
                  <a:lnTo>
                    <a:pt x="326" y="29"/>
                  </a:lnTo>
                  <a:lnTo>
                    <a:pt x="318" y="32"/>
                  </a:lnTo>
                  <a:lnTo>
                    <a:pt x="310" y="32"/>
                  </a:lnTo>
                  <a:lnTo>
                    <a:pt x="301" y="28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7" y="15"/>
                  </a:lnTo>
                  <a:lnTo>
                    <a:pt x="270" y="19"/>
                  </a:lnTo>
                  <a:lnTo>
                    <a:pt x="263" y="23"/>
                  </a:lnTo>
                  <a:lnTo>
                    <a:pt x="257" y="25"/>
                  </a:lnTo>
                  <a:lnTo>
                    <a:pt x="249" y="25"/>
                  </a:lnTo>
                  <a:lnTo>
                    <a:pt x="249" y="31"/>
                  </a:lnTo>
                  <a:lnTo>
                    <a:pt x="249" y="34"/>
                  </a:lnTo>
                  <a:lnTo>
                    <a:pt x="247" y="39"/>
                  </a:lnTo>
                  <a:lnTo>
                    <a:pt x="245" y="41"/>
                  </a:lnTo>
                  <a:lnTo>
                    <a:pt x="240" y="37"/>
                  </a:lnTo>
                  <a:lnTo>
                    <a:pt x="233" y="33"/>
                  </a:lnTo>
                  <a:lnTo>
                    <a:pt x="226" y="39"/>
                  </a:lnTo>
                  <a:lnTo>
                    <a:pt x="225" y="41"/>
                  </a:lnTo>
                  <a:lnTo>
                    <a:pt x="222" y="48"/>
                  </a:lnTo>
                  <a:lnTo>
                    <a:pt x="217" y="61"/>
                  </a:lnTo>
                  <a:lnTo>
                    <a:pt x="212" y="59"/>
                  </a:lnTo>
                  <a:lnTo>
                    <a:pt x="206" y="59"/>
                  </a:lnTo>
                  <a:lnTo>
                    <a:pt x="201" y="63"/>
                  </a:lnTo>
                  <a:lnTo>
                    <a:pt x="198" y="65"/>
                  </a:lnTo>
                  <a:lnTo>
                    <a:pt x="194" y="65"/>
                  </a:lnTo>
                  <a:lnTo>
                    <a:pt x="193" y="64"/>
                  </a:lnTo>
                  <a:lnTo>
                    <a:pt x="190" y="56"/>
                  </a:lnTo>
                  <a:lnTo>
                    <a:pt x="186" y="49"/>
                  </a:lnTo>
                  <a:lnTo>
                    <a:pt x="182" y="47"/>
                  </a:lnTo>
                  <a:lnTo>
                    <a:pt x="180" y="44"/>
                  </a:lnTo>
                  <a:lnTo>
                    <a:pt x="173" y="45"/>
                  </a:lnTo>
                  <a:lnTo>
                    <a:pt x="162" y="47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0" y="37"/>
                  </a:lnTo>
                  <a:lnTo>
                    <a:pt x="146" y="37"/>
                  </a:lnTo>
                  <a:lnTo>
                    <a:pt x="143" y="40"/>
                  </a:lnTo>
                  <a:lnTo>
                    <a:pt x="137" y="43"/>
                  </a:lnTo>
                  <a:lnTo>
                    <a:pt x="134" y="47"/>
                  </a:lnTo>
                  <a:lnTo>
                    <a:pt x="130" y="49"/>
                  </a:lnTo>
                  <a:lnTo>
                    <a:pt x="134" y="54"/>
                  </a:lnTo>
                  <a:lnTo>
                    <a:pt x="137" y="59"/>
                  </a:lnTo>
                  <a:lnTo>
                    <a:pt x="141" y="61"/>
                  </a:lnTo>
                  <a:lnTo>
                    <a:pt x="144" y="63"/>
                  </a:lnTo>
                  <a:lnTo>
                    <a:pt x="149" y="65"/>
                  </a:lnTo>
                  <a:lnTo>
                    <a:pt x="152" y="69"/>
                  </a:lnTo>
                  <a:lnTo>
                    <a:pt x="152" y="75"/>
                  </a:lnTo>
                  <a:lnTo>
                    <a:pt x="150" y="81"/>
                  </a:lnTo>
                  <a:lnTo>
                    <a:pt x="149" y="82"/>
                  </a:lnTo>
                  <a:lnTo>
                    <a:pt x="148" y="82"/>
                  </a:lnTo>
                  <a:lnTo>
                    <a:pt x="146" y="82"/>
                  </a:lnTo>
                  <a:lnTo>
                    <a:pt x="144" y="80"/>
                  </a:lnTo>
                  <a:lnTo>
                    <a:pt x="140" y="77"/>
                  </a:lnTo>
                  <a:lnTo>
                    <a:pt x="134" y="73"/>
                  </a:lnTo>
                  <a:lnTo>
                    <a:pt x="129" y="70"/>
                  </a:lnTo>
                  <a:lnTo>
                    <a:pt x="127" y="68"/>
                  </a:lnTo>
                  <a:lnTo>
                    <a:pt x="124" y="64"/>
                  </a:lnTo>
                  <a:lnTo>
                    <a:pt x="120" y="66"/>
                  </a:lnTo>
                  <a:lnTo>
                    <a:pt x="114" y="68"/>
                  </a:lnTo>
                  <a:lnTo>
                    <a:pt x="108" y="57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59"/>
                  </a:lnTo>
                  <a:lnTo>
                    <a:pt x="91" y="63"/>
                  </a:lnTo>
                  <a:lnTo>
                    <a:pt x="91" y="65"/>
                  </a:lnTo>
                  <a:lnTo>
                    <a:pt x="91" y="68"/>
                  </a:lnTo>
                  <a:lnTo>
                    <a:pt x="93" y="69"/>
                  </a:lnTo>
                  <a:lnTo>
                    <a:pt x="91" y="81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1" y="81"/>
                  </a:lnTo>
                  <a:lnTo>
                    <a:pt x="77" y="82"/>
                  </a:lnTo>
                  <a:lnTo>
                    <a:pt x="76" y="84"/>
                  </a:lnTo>
                  <a:lnTo>
                    <a:pt x="73" y="80"/>
                  </a:lnTo>
                  <a:lnTo>
                    <a:pt x="70" y="76"/>
                  </a:lnTo>
                  <a:lnTo>
                    <a:pt x="65" y="78"/>
                  </a:lnTo>
                  <a:lnTo>
                    <a:pt x="60" y="82"/>
                  </a:lnTo>
                  <a:lnTo>
                    <a:pt x="56" y="81"/>
                  </a:lnTo>
                  <a:lnTo>
                    <a:pt x="51" y="81"/>
                  </a:lnTo>
                  <a:lnTo>
                    <a:pt x="47" y="86"/>
                  </a:lnTo>
                  <a:lnTo>
                    <a:pt x="37" y="93"/>
                  </a:lnTo>
                  <a:lnTo>
                    <a:pt x="33" y="86"/>
                  </a:lnTo>
                  <a:lnTo>
                    <a:pt x="29" y="82"/>
                  </a:lnTo>
                  <a:lnTo>
                    <a:pt x="24" y="81"/>
                  </a:lnTo>
                  <a:lnTo>
                    <a:pt x="19" y="80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1" y="57"/>
                  </a:lnTo>
                  <a:lnTo>
                    <a:pt x="5" y="57"/>
                  </a:lnTo>
                  <a:lnTo>
                    <a:pt x="3" y="60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" y="81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1" y="136"/>
                  </a:lnTo>
                  <a:lnTo>
                    <a:pt x="3" y="156"/>
                  </a:lnTo>
                  <a:lnTo>
                    <a:pt x="5" y="177"/>
                  </a:lnTo>
                  <a:lnTo>
                    <a:pt x="8" y="197"/>
                  </a:lnTo>
                  <a:lnTo>
                    <a:pt x="5" y="206"/>
                  </a:lnTo>
                  <a:lnTo>
                    <a:pt x="4" y="217"/>
                  </a:lnTo>
                  <a:lnTo>
                    <a:pt x="3" y="225"/>
                  </a:lnTo>
                  <a:lnTo>
                    <a:pt x="3" y="233"/>
                  </a:lnTo>
                  <a:lnTo>
                    <a:pt x="8" y="233"/>
                  </a:lnTo>
                  <a:lnTo>
                    <a:pt x="12" y="233"/>
                  </a:lnTo>
                  <a:lnTo>
                    <a:pt x="15" y="235"/>
                  </a:lnTo>
                  <a:lnTo>
                    <a:pt x="19" y="239"/>
                  </a:lnTo>
                  <a:lnTo>
                    <a:pt x="24" y="249"/>
                  </a:lnTo>
                  <a:lnTo>
                    <a:pt x="29" y="259"/>
                  </a:lnTo>
                  <a:lnTo>
                    <a:pt x="35" y="273"/>
                  </a:lnTo>
                  <a:lnTo>
                    <a:pt x="37" y="283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53" y="313"/>
                  </a:lnTo>
                  <a:lnTo>
                    <a:pt x="64" y="326"/>
                  </a:lnTo>
                  <a:lnTo>
                    <a:pt x="65" y="326"/>
                  </a:lnTo>
                  <a:lnTo>
                    <a:pt x="67" y="326"/>
                  </a:lnTo>
                  <a:lnTo>
                    <a:pt x="72" y="338"/>
                  </a:lnTo>
                  <a:lnTo>
                    <a:pt x="75" y="348"/>
                  </a:lnTo>
                  <a:lnTo>
                    <a:pt x="77" y="359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7" y="375"/>
                  </a:lnTo>
                  <a:lnTo>
                    <a:pt x="79" y="383"/>
                  </a:lnTo>
                  <a:lnTo>
                    <a:pt x="80" y="388"/>
                  </a:lnTo>
                  <a:lnTo>
                    <a:pt x="81" y="394"/>
                  </a:lnTo>
                  <a:lnTo>
                    <a:pt x="84" y="399"/>
                  </a:lnTo>
                  <a:lnTo>
                    <a:pt x="91" y="404"/>
                  </a:lnTo>
                  <a:lnTo>
                    <a:pt x="98" y="408"/>
                  </a:lnTo>
                  <a:lnTo>
                    <a:pt x="111" y="411"/>
                  </a:lnTo>
                  <a:lnTo>
                    <a:pt x="113" y="412"/>
                  </a:lnTo>
                  <a:lnTo>
                    <a:pt x="114" y="416"/>
                  </a:lnTo>
                  <a:lnTo>
                    <a:pt x="116" y="430"/>
                  </a:lnTo>
                  <a:lnTo>
                    <a:pt x="117" y="447"/>
                  </a:lnTo>
                  <a:lnTo>
                    <a:pt x="120" y="455"/>
                  </a:lnTo>
                  <a:lnTo>
                    <a:pt x="124" y="461"/>
                  </a:lnTo>
                  <a:lnTo>
                    <a:pt x="118" y="464"/>
                  </a:lnTo>
                  <a:lnTo>
                    <a:pt x="117" y="467"/>
                  </a:lnTo>
                  <a:lnTo>
                    <a:pt x="116" y="470"/>
                  </a:lnTo>
                  <a:lnTo>
                    <a:pt x="114" y="472"/>
                  </a:lnTo>
                  <a:lnTo>
                    <a:pt x="116" y="479"/>
                  </a:lnTo>
                  <a:lnTo>
                    <a:pt x="118" y="486"/>
                  </a:lnTo>
                  <a:lnTo>
                    <a:pt x="125" y="500"/>
                  </a:lnTo>
                  <a:lnTo>
                    <a:pt x="130" y="519"/>
                  </a:lnTo>
                  <a:lnTo>
                    <a:pt x="132" y="529"/>
                  </a:lnTo>
                  <a:lnTo>
                    <a:pt x="132" y="539"/>
                  </a:lnTo>
                  <a:lnTo>
                    <a:pt x="132" y="548"/>
                  </a:lnTo>
                  <a:lnTo>
                    <a:pt x="133" y="560"/>
                  </a:lnTo>
                  <a:lnTo>
                    <a:pt x="133" y="563"/>
                  </a:lnTo>
                  <a:lnTo>
                    <a:pt x="134" y="567"/>
                  </a:lnTo>
                  <a:lnTo>
                    <a:pt x="137" y="569"/>
                  </a:lnTo>
                  <a:lnTo>
                    <a:pt x="140" y="572"/>
                  </a:lnTo>
                  <a:lnTo>
                    <a:pt x="148" y="575"/>
                  </a:lnTo>
                  <a:lnTo>
                    <a:pt x="157" y="577"/>
                  </a:lnTo>
                  <a:lnTo>
                    <a:pt x="174" y="579"/>
                  </a:lnTo>
                  <a:lnTo>
                    <a:pt x="192" y="580"/>
                  </a:lnTo>
                  <a:lnTo>
                    <a:pt x="193" y="559"/>
                  </a:lnTo>
                  <a:lnTo>
                    <a:pt x="194" y="543"/>
                  </a:lnTo>
                  <a:lnTo>
                    <a:pt x="196" y="536"/>
                  </a:lnTo>
                  <a:lnTo>
                    <a:pt x="197" y="531"/>
                  </a:lnTo>
                  <a:lnTo>
                    <a:pt x="197" y="527"/>
                  </a:lnTo>
                  <a:lnTo>
                    <a:pt x="196" y="520"/>
                  </a:lnTo>
                  <a:lnTo>
                    <a:pt x="198" y="516"/>
                  </a:lnTo>
                  <a:lnTo>
                    <a:pt x="201" y="512"/>
                  </a:lnTo>
                  <a:lnTo>
                    <a:pt x="201" y="508"/>
                  </a:lnTo>
                  <a:lnTo>
                    <a:pt x="201" y="504"/>
                  </a:lnTo>
                  <a:lnTo>
                    <a:pt x="200" y="499"/>
                  </a:lnTo>
                  <a:lnTo>
                    <a:pt x="201" y="493"/>
                  </a:lnTo>
                  <a:lnTo>
                    <a:pt x="205" y="491"/>
                  </a:lnTo>
                  <a:lnTo>
                    <a:pt x="209" y="488"/>
                  </a:lnTo>
                  <a:lnTo>
                    <a:pt x="213" y="487"/>
                  </a:lnTo>
                  <a:lnTo>
                    <a:pt x="216" y="487"/>
                  </a:lnTo>
                  <a:lnTo>
                    <a:pt x="220" y="483"/>
                  </a:lnTo>
                  <a:lnTo>
                    <a:pt x="224" y="476"/>
                  </a:lnTo>
                  <a:lnTo>
                    <a:pt x="225" y="474"/>
                  </a:lnTo>
                  <a:lnTo>
                    <a:pt x="229" y="470"/>
                  </a:lnTo>
                  <a:lnTo>
                    <a:pt x="236" y="467"/>
                  </a:lnTo>
                  <a:lnTo>
                    <a:pt x="246" y="464"/>
                  </a:lnTo>
                  <a:lnTo>
                    <a:pt x="246" y="463"/>
                  </a:lnTo>
                  <a:lnTo>
                    <a:pt x="245" y="461"/>
                  </a:lnTo>
                  <a:lnTo>
                    <a:pt x="244" y="461"/>
                  </a:lnTo>
                  <a:lnTo>
                    <a:pt x="241" y="461"/>
                  </a:lnTo>
                  <a:lnTo>
                    <a:pt x="233" y="461"/>
                  </a:lnTo>
                  <a:lnTo>
                    <a:pt x="225" y="463"/>
                  </a:lnTo>
                  <a:lnTo>
                    <a:pt x="225" y="461"/>
                  </a:lnTo>
                  <a:lnTo>
                    <a:pt x="226" y="460"/>
                  </a:lnTo>
                  <a:lnTo>
                    <a:pt x="230" y="460"/>
                  </a:lnTo>
                  <a:lnTo>
                    <a:pt x="233" y="460"/>
                  </a:lnTo>
                  <a:lnTo>
                    <a:pt x="238" y="452"/>
                  </a:lnTo>
                  <a:lnTo>
                    <a:pt x="242" y="444"/>
                  </a:lnTo>
                  <a:lnTo>
                    <a:pt x="245" y="436"/>
                  </a:lnTo>
                  <a:lnTo>
                    <a:pt x="246" y="430"/>
                  </a:lnTo>
                  <a:lnTo>
                    <a:pt x="244" y="426"/>
                  </a:lnTo>
                  <a:lnTo>
                    <a:pt x="242" y="419"/>
                  </a:lnTo>
                  <a:lnTo>
                    <a:pt x="240" y="414"/>
                  </a:lnTo>
                  <a:lnTo>
                    <a:pt x="241" y="406"/>
                  </a:lnTo>
                  <a:lnTo>
                    <a:pt x="249" y="406"/>
                  </a:lnTo>
                  <a:lnTo>
                    <a:pt x="261" y="404"/>
                  </a:lnTo>
                  <a:lnTo>
                    <a:pt x="274" y="401"/>
                  </a:lnTo>
                  <a:lnTo>
                    <a:pt x="286" y="396"/>
                  </a:lnTo>
                  <a:lnTo>
                    <a:pt x="299" y="392"/>
                  </a:lnTo>
                  <a:lnTo>
                    <a:pt x="309" y="388"/>
                  </a:lnTo>
                  <a:lnTo>
                    <a:pt x="311" y="391"/>
                  </a:lnTo>
                  <a:lnTo>
                    <a:pt x="315" y="392"/>
                  </a:lnTo>
                  <a:lnTo>
                    <a:pt x="320" y="394"/>
                  </a:lnTo>
                  <a:lnTo>
                    <a:pt x="326" y="396"/>
                  </a:lnTo>
                  <a:lnTo>
                    <a:pt x="334" y="396"/>
                  </a:lnTo>
                  <a:lnTo>
                    <a:pt x="342" y="395"/>
                  </a:lnTo>
                  <a:lnTo>
                    <a:pt x="358" y="404"/>
                  </a:lnTo>
                  <a:lnTo>
                    <a:pt x="365" y="410"/>
                  </a:lnTo>
                  <a:lnTo>
                    <a:pt x="370" y="410"/>
                  </a:lnTo>
                  <a:lnTo>
                    <a:pt x="378" y="407"/>
                  </a:lnTo>
                  <a:lnTo>
                    <a:pt x="386" y="408"/>
                  </a:lnTo>
                  <a:lnTo>
                    <a:pt x="393" y="408"/>
                  </a:lnTo>
                  <a:lnTo>
                    <a:pt x="396" y="407"/>
                  </a:lnTo>
                  <a:lnTo>
                    <a:pt x="399" y="406"/>
                  </a:lnTo>
                  <a:lnTo>
                    <a:pt x="402" y="403"/>
                  </a:lnTo>
                  <a:lnTo>
                    <a:pt x="403" y="401"/>
                  </a:lnTo>
                  <a:lnTo>
                    <a:pt x="394" y="392"/>
                  </a:lnTo>
                  <a:lnTo>
                    <a:pt x="389" y="383"/>
                  </a:lnTo>
                  <a:lnTo>
                    <a:pt x="383" y="375"/>
                  </a:lnTo>
                  <a:lnTo>
                    <a:pt x="383" y="369"/>
                  </a:lnTo>
                  <a:lnTo>
                    <a:pt x="385" y="364"/>
                  </a:lnTo>
                  <a:lnTo>
                    <a:pt x="386" y="363"/>
                  </a:lnTo>
                  <a:lnTo>
                    <a:pt x="391" y="363"/>
                  </a:lnTo>
                  <a:lnTo>
                    <a:pt x="394" y="364"/>
                  </a:lnTo>
                  <a:lnTo>
                    <a:pt x="399" y="370"/>
                  </a:lnTo>
                  <a:lnTo>
                    <a:pt x="403" y="372"/>
                  </a:lnTo>
                  <a:lnTo>
                    <a:pt x="406" y="360"/>
                  </a:lnTo>
                  <a:lnTo>
                    <a:pt x="407" y="346"/>
                  </a:lnTo>
                  <a:lnTo>
                    <a:pt x="411" y="331"/>
                  </a:lnTo>
                  <a:lnTo>
                    <a:pt x="417" y="318"/>
                  </a:lnTo>
                  <a:lnTo>
                    <a:pt x="415" y="314"/>
                  </a:lnTo>
                  <a:lnTo>
                    <a:pt x="412" y="309"/>
                  </a:lnTo>
                  <a:lnTo>
                    <a:pt x="407" y="303"/>
                  </a:lnTo>
                  <a:lnTo>
                    <a:pt x="401" y="298"/>
                  </a:lnTo>
                  <a:lnTo>
                    <a:pt x="391" y="291"/>
                  </a:lnTo>
                  <a:lnTo>
                    <a:pt x="386" y="285"/>
                  </a:lnTo>
                  <a:lnTo>
                    <a:pt x="395" y="278"/>
                  </a:lnTo>
                  <a:lnTo>
                    <a:pt x="403" y="271"/>
                  </a:lnTo>
                  <a:lnTo>
                    <a:pt x="403" y="267"/>
                  </a:lnTo>
                  <a:lnTo>
                    <a:pt x="403" y="263"/>
                  </a:lnTo>
                  <a:lnTo>
                    <a:pt x="401" y="259"/>
                  </a:lnTo>
                  <a:lnTo>
                    <a:pt x="398" y="255"/>
                  </a:lnTo>
                  <a:lnTo>
                    <a:pt x="396" y="251"/>
                  </a:lnTo>
                  <a:lnTo>
                    <a:pt x="395" y="249"/>
                  </a:lnTo>
                  <a:lnTo>
                    <a:pt x="395" y="245"/>
                  </a:lnTo>
                  <a:lnTo>
                    <a:pt x="396" y="241"/>
                  </a:lnTo>
                  <a:lnTo>
                    <a:pt x="401" y="238"/>
                  </a:lnTo>
                  <a:lnTo>
                    <a:pt x="409" y="237"/>
                  </a:lnTo>
                  <a:lnTo>
                    <a:pt x="418" y="235"/>
                  </a:lnTo>
                  <a:lnTo>
                    <a:pt x="435" y="23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9" name="Freeform 46"/>
            <p:cNvSpPr>
              <a:spLocks/>
            </p:cNvSpPr>
            <p:nvPr/>
          </p:nvSpPr>
          <p:spPr bwMode="auto">
            <a:xfrm>
              <a:off x="244" y="2430"/>
              <a:ext cx="659" cy="755"/>
            </a:xfrm>
            <a:custGeom>
              <a:avLst/>
              <a:gdLst>
                <a:gd name="T0" fmla="*/ 2095190 w 506"/>
                <a:gd name="T1" fmla="*/ 928759 h 580"/>
                <a:gd name="T2" fmla="*/ 2291291 w 506"/>
                <a:gd name="T3" fmla="*/ 893118 h 580"/>
                <a:gd name="T4" fmla="*/ 2310039 w 506"/>
                <a:gd name="T5" fmla="*/ 720562 h 580"/>
                <a:gd name="T6" fmla="*/ 2224706 w 506"/>
                <a:gd name="T7" fmla="*/ 657764 h 580"/>
                <a:gd name="T8" fmla="*/ 2157098 w 506"/>
                <a:gd name="T9" fmla="*/ 580930 h 580"/>
                <a:gd name="T10" fmla="*/ 2249763 w 506"/>
                <a:gd name="T11" fmla="*/ 411032 h 580"/>
                <a:gd name="T12" fmla="*/ 2169798 w 506"/>
                <a:gd name="T13" fmla="*/ 299613 h 580"/>
                <a:gd name="T14" fmla="*/ 2066228 w 506"/>
                <a:gd name="T15" fmla="*/ 246600 h 580"/>
                <a:gd name="T16" fmla="*/ 2005028 w 506"/>
                <a:gd name="T17" fmla="*/ 152593 h 580"/>
                <a:gd name="T18" fmla="*/ 1847301 w 506"/>
                <a:gd name="T19" fmla="*/ 43928 h 580"/>
                <a:gd name="T20" fmla="*/ 1722726 w 506"/>
                <a:gd name="T21" fmla="*/ 43928 h 580"/>
                <a:gd name="T22" fmla="*/ 1490728 w 506"/>
                <a:gd name="T23" fmla="*/ 150853 h 580"/>
                <a:gd name="T24" fmla="*/ 1266749 w 506"/>
                <a:gd name="T25" fmla="*/ 90053 h 580"/>
                <a:gd name="T26" fmla="*/ 1160550 w 506"/>
                <a:gd name="T27" fmla="*/ 180019 h 580"/>
                <a:gd name="T28" fmla="*/ 1040737 w 506"/>
                <a:gd name="T29" fmla="*/ 220399 h 580"/>
                <a:gd name="T30" fmla="*/ 913259 w 506"/>
                <a:gd name="T31" fmla="*/ 299613 h 580"/>
                <a:gd name="T32" fmla="*/ 813483 w 506"/>
                <a:gd name="T33" fmla="*/ 208212 h 580"/>
                <a:gd name="T34" fmla="*/ 668204 w 506"/>
                <a:gd name="T35" fmla="*/ 186346 h 580"/>
                <a:gd name="T36" fmla="*/ 665491 w 506"/>
                <a:gd name="T37" fmla="*/ 279705 h 580"/>
                <a:gd name="T38" fmla="*/ 701228 w 506"/>
                <a:gd name="T39" fmla="*/ 379973 h 580"/>
                <a:gd name="T40" fmla="*/ 605014 w 506"/>
                <a:gd name="T41" fmla="*/ 321005 h 580"/>
                <a:gd name="T42" fmla="*/ 462049 w 506"/>
                <a:gd name="T43" fmla="*/ 220399 h 580"/>
                <a:gd name="T44" fmla="*/ 437860 w 506"/>
                <a:gd name="T45" fmla="*/ 319053 h 580"/>
                <a:gd name="T46" fmla="*/ 356694 w 506"/>
                <a:gd name="T47" fmla="*/ 388179 h 580"/>
                <a:gd name="T48" fmla="*/ 237823 w 506"/>
                <a:gd name="T49" fmla="*/ 373463 h 580"/>
                <a:gd name="T50" fmla="*/ 91510 w 506"/>
                <a:gd name="T51" fmla="*/ 368083 h 580"/>
                <a:gd name="T52" fmla="*/ 70853 w 506"/>
                <a:gd name="T53" fmla="*/ 271035 h 580"/>
                <a:gd name="T54" fmla="*/ 1 w 506"/>
                <a:gd name="T55" fmla="*/ 373463 h 580"/>
                <a:gd name="T56" fmla="*/ 36396 w 506"/>
                <a:gd name="T57" fmla="*/ 906639 h 580"/>
                <a:gd name="T58" fmla="*/ 57943 w 506"/>
                <a:gd name="T59" fmla="*/ 1075219 h 580"/>
                <a:gd name="T60" fmla="*/ 174167 w 506"/>
                <a:gd name="T61" fmla="*/ 1305868 h 580"/>
                <a:gd name="T62" fmla="*/ 311618 w 506"/>
                <a:gd name="T63" fmla="*/ 1504593 h 580"/>
                <a:gd name="T64" fmla="*/ 359754 w 506"/>
                <a:gd name="T65" fmla="*/ 1732978 h 580"/>
                <a:gd name="T66" fmla="*/ 462049 w 506"/>
                <a:gd name="T67" fmla="*/ 1882827 h 580"/>
                <a:gd name="T68" fmla="*/ 560612 w 506"/>
                <a:gd name="T69" fmla="*/ 2102396 h 580"/>
                <a:gd name="T70" fmla="*/ 546185 w 506"/>
                <a:gd name="T71" fmla="*/ 2212774 h 580"/>
                <a:gd name="T72" fmla="*/ 620570 w 506"/>
                <a:gd name="T73" fmla="*/ 2528144 h 580"/>
                <a:gd name="T74" fmla="*/ 695585 w 506"/>
                <a:gd name="T75" fmla="*/ 2655897 h 580"/>
                <a:gd name="T76" fmla="*/ 918594 w 506"/>
                <a:gd name="T77" fmla="*/ 2477913 h 580"/>
                <a:gd name="T78" fmla="*/ 943399 w 506"/>
                <a:gd name="T79" fmla="*/ 2344117 h 580"/>
                <a:gd name="T80" fmla="*/ 998489 w 506"/>
                <a:gd name="T81" fmla="*/ 2249740 h 580"/>
                <a:gd name="T82" fmla="*/ 1106905 w 506"/>
                <a:gd name="T83" fmla="*/ 2158265 h 580"/>
                <a:gd name="T84" fmla="*/ 1091205 w 506"/>
                <a:gd name="T85" fmla="*/ 2129938 h 580"/>
                <a:gd name="T86" fmla="*/ 1081468 w 506"/>
                <a:gd name="T87" fmla="*/ 2126556 h 580"/>
                <a:gd name="T88" fmla="*/ 1144626 w 506"/>
                <a:gd name="T89" fmla="*/ 1969997 h 580"/>
                <a:gd name="T90" fmla="*/ 1287870 w 506"/>
                <a:gd name="T91" fmla="*/ 1854277 h 580"/>
                <a:gd name="T92" fmla="*/ 1502022 w 506"/>
                <a:gd name="T93" fmla="*/ 1821935 h 580"/>
                <a:gd name="T94" fmla="*/ 1736957 w 506"/>
                <a:gd name="T95" fmla="*/ 1895066 h 580"/>
                <a:gd name="T96" fmla="*/ 1888311 w 506"/>
                <a:gd name="T97" fmla="*/ 1860843 h 580"/>
                <a:gd name="T98" fmla="*/ 1803243 w 506"/>
                <a:gd name="T99" fmla="*/ 1680492 h 580"/>
                <a:gd name="T100" fmla="*/ 1905314 w 506"/>
                <a:gd name="T101" fmla="*/ 1664667 h 580"/>
                <a:gd name="T102" fmla="*/ 1910729 w 506"/>
                <a:gd name="T103" fmla="*/ 1399632 h 580"/>
                <a:gd name="T104" fmla="*/ 1892472 w 506"/>
                <a:gd name="T105" fmla="*/ 1236249 h 580"/>
                <a:gd name="T106" fmla="*/ 1850872 w 506"/>
                <a:gd name="T107" fmla="*/ 1130909 h 580"/>
                <a:gd name="T108" fmla="*/ 2042374 w 506"/>
                <a:gd name="T109" fmla="*/ 1060758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6"/>
                <a:gd name="T166" fmla="*/ 0 h 580"/>
                <a:gd name="T167" fmla="*/ 506 w 506"/>
                <a:gd name="T168" fmla="*/ 580 h 5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6" h="580">
                  <a:moveTo>
                    <a:pt x="435" y="230"/>
                  </a:moveTo>
                  <a:lnTo>
                    <a:pt x="440" y="226"/>
                  </a:lnTo>
                  <a:lnTo>
                    <a:pt x="444" y="220"/>
                  </a:lnTo>
                  <a:lnTo>
                    <a:pt x="446" y="214"/>
                  </a:lnTo>
                  <a:lnTo>
                    <a:pt x="446" y="206"/>
                  </a:lnTo>
                  <a:lnTo>
                    <a:pt x="446" y="201"/>
                  </a:lnTo>
                  <a:lnTo>
                    <a:pt x="449" y="198"/>
                  </a:lnTo>
                  <a:lnTo>
                    <a:pt x="451" y="197"/>
                  </a:lnTo>
                  <a:lnTo>
                    <a:pt x="459" y="195"/>
                  </a:lnTo>
                  <a:lnTo>
                    <a:pt x="471" y="195"/>
                  </a:lnTo>
                  <a:lnTo>
                    <a:pt x="484" y="197"/>
                  </a:lnTo>
                  <a:lnTo>
                    <a:pt x="488" y="193"/>
                  </a:lnTo>
                  <a:lnTo>
                    <a:pt x="492" y="192"/>
                  </a:lnTo>
                  <a:lnTo>
                    <a:pt x="498" y="189"/>
                  </a:lnTo>
                  <a:lnTo>
                    <a:pt x="506" y="189"/>
                  </a:lnTo>
                  <a:lnTo>
                    <a:pt x="499" y="178"/>
                  </a:lnTo>
                  <a:lnTo>
                    <a:pt x="494" y="166"/>
                  </a:lnTo>
                  <a:lnTo>
                    <a:pt x="492" y="156"/>
                  </a:lnTo>
                  <a:lnTo>
                    <a:pt x="492" y="150"/>
                  </a:lnTo>
                  <a:lnTo>
                    <a:pt x="484" y="150"/>
                  </a:lnTo>
                  <a:lnTo>
                    <a:pt x="479" y="152"/>
                  </a:lnTo>
                  <a:lnTo>
                    <a:pt x="476" y="149"/>
                  </a:lnTo>
                  <a:lnTo>
                    <a:pt x="475" y="145"/>
                  </a:lnTo>
                  <a:lnTo>
                    <a:pt x="474" y="142"/>
                  </a:lnTo>
                  <a:lnTo>
                    <a:pt x="472" y="140"/>
                  </a:lnTo>
                  <a:lnTo>
                    <a:pt x="470" y="138"/>
                  </a:lnTo>
                  <a:lnTo>
                    <a:pt x="466" y="136"/>
                  </a:lnTo>
                  <a:lnTo>
                    <a:pt x="463" y="133"/>
                  </a:lnTo>
                  <a:lnTo>
                    <a:pt x="459" y="129"/>
                  </a:lnTo>
                  <a:lnTo>
                    <a:pt x="459" y="126"/>
                  </a:lnTo>
                  <a:lnTo>
                    <a:pt x="459" y="125"/>
                  </a:lnTo>
                  <a:lnTo>
                    <a:pt x="459" y="121"/>
                  </a:lnTo>
                  <a:lnTo>
                    <a:pt x="459" y="117"/>
                  </a:lnTo>
                  <a:lnTo>
                    <a:pt x="469" y="107"/>
                  </a:lnTo>
                  <a:lnTo>
                    <a:pt x="479" y="94"/>
                  </a:lnTo>
                  <a:lnTo>
                    <a:pt x="479" y="89"/>
                  </a:lnTo>
                  <a:lnTo>
                    <a:pt x="478" y="84"/>
                  </a:lnTo>
                  <a:lnTo>
                    <a:pt x="475" y="80"/>
                  </a:lnTo>
                  <a:lnTo>
                    <a:pt x="471" y="75"/>
                  </a:lnTo>
                  <a:lnTo>
                    <a:pt x="467" y="69"/>
                  </a:lnTo>
                  <a:lnTo>
                    <a:pt x="465" y="66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6" y="65"/>
                  </a:lnTo>
                  <a:lnTo>
                    <a:pt x="451" y="65"/>
                  </a:lnTo>
                  <a:lnTo>
                    <a:pt x="450" y="59"/>
                  </a:lnTo>
                  <a:lnTo>
                    <a:pt x="447" y="53"/>
                  </a:lnTo>
                  <a:lnTo>
                    <a:pt x="440" y="54"/>
                  </a:lnTo>
                  <a:lnTo>
                    <a:pt x="435" y="54"/>
                  </a:lnTo>
                  <a:lnTo>
                    <a:pt x="434" y="50"/>
                  </a:lnTo>
                  <a:lnTo>
                    <a:pt x="434" y="45"/>
                  </a:lnTo>
                  <a:lnTo>
                    <a:pt x="434" y="43"/>
                  </a:lnTo>
                  <a:lnTo>
                    <a:pt x="433" y="39"/>
                  </a:lnTo>
                  <a:lnTo>
                    <a:pt x="428" y="33"/>
                  </a:lnTo>
                  <a:lnTo>
                    <a:pt x="425" y="29"/>
                  </a:lnTo>
                  <a:lnTo>
                    <a:pt x="417" y="27"/>
                  </a:lnTo>
                  <a:lnTo>
                    <a:pt x="410" y="24"/>
                  </a:lnTo>
                  <a:lnTo>
                    <a:pt x="402" y="20"/>
                  </a:lnTo>
                  <a:lnTo>
                    <a:pt x="396" y="15"/>
                  </a:lnTo>
                  <a:lnTo>
                    <a:pt x="393" y="9"/>
                  </a:lnTo>
                  <a:lnTo>
                    <a:pt x="386" y="4"/>
                  </a:lnTo>
                  <a:lnTo>
                    <a:pt x="383" y="3"/>
                  </a:lnTo>
                  <a:lnTo>
                    <a:pt x="381" y="1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67" y="9"/>
                  </a:lnTo>
                  <a:lnTo>
                    <a:pt x="362" y="19"/>
                  </a:lnTo>
                  <a:lnTo>
                    <a:pt x="353" y="23"/>
                  </a:lnTo>
                  <a:lnTo>
                    <a:pt x="342" y="24"/>
                  </a:lnTo>
                  <a:lnTo>
                    <a:pt x="334" y="27"/>
                  </a:lnTo>
                  <a:lnTo>
                    <a:pt x="326" y="29"/>
                  </a:lnTo>
                  <a:lnTo>
                    <a:pt x="318" y="32"/>
                  </a:lnTo>
                  <a:lnTo>
                    <a:pt x="310" y="32"/>
                  </a:lnTo>
                  <a:lnTo>
                    <a:pt x="301" y="28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7" y="15"/>
                  </a:lnTo>
                  <a:lnTo>
                    <a:pt x="270" y="19"/>
                  </a:lnTo>
                  <a:lnTo>
                    <a:pt x="263" y="23"/>
                  </a:lnTo>
                  <a:lnTo>
                    <a:pt x="257" y="25"/>
                  </a:lnTo>
                  <a:lnTo>
                    <a:pt x="249" y="25"/>
                  </a:lnTo>
                  <a:lnTo>
                    <a:pt x="249" y="31"/>
                  </a:lnTo>
                  <a:lnTo>
                    <a:pt x="249" y="34"/>
                  </a:lnTo>
                  <a:lnTo>
                    <a:pt x="247" y="39"/>
                  </a:lnTo>
                  <a:lnTo>
                    <a:pt x="245" y="41"/>
                  </a:lnTo>
                  <a:lnTo>
                    <a:pt x="240" y="37"/>
                  </a:lnTo>
                  <a:lnTo>
                    <a:pt x="233" y="33"/>
                  </a:lnTo>
                  <a:lnTo>
                    <a:pt x="226" y="39"/>
                  </a:lnTo>
                  <a:lnTo>
                    <a:pt x="225" y="41"/>
                  </a:lnTo>
                  <a:lnTo>
                    <a:pt x="222" y="48"/>
                  </a:lnTo>
                  <a:lnTo>
                    <a:pt x="217" y="61"/>
                  </a:lnTo>
                  <a:lnTo>
                    <a:pt x="212" y="59"/>
                  </a:lnTo>
                  <a:lnTo>
                    <a:pt x="206" y="59"/>
                  </a:lnTo>
                  <a:lnTo>
                    <a:pt x="201" y="63"/>
                  </a:lnTo>
                  <a:lnTo>
                    <a:pt x="198" y="65"/>
                  </a:lnTo>
                  <a:lnTo>
                    <a:pt x="194" y="65"/>
                  </a:lnTo>
                  <a:lnTo>
                    <a:pt x="193" y="64"/>
                  </a:lnTo>
                  <a:lnTo>
                    <a:pt x="190" y="56"/>
                  </a:lnTo>
                  <a:lnTo>
                    <a:pt x="186" y="49"/>
                  </a:lnTo>
                  <a:lnTo>
                    <a:pt x="182" y="47"/>
                  </a:lnTo>
                  <a:lnTo>
                    <a:pt x="180" y="44"/>
                  </a:lnTo>
                  <a:lnTo>
                    <a:pt x="173" y="45"/>
                  </a:lnTo>
                  <a:lnTo>
                    <a:pt x="162" y="47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0" y="37"/>
                  </a:lnTo>
                  <a:lnTo>
                    <a:pt x="146" y="37"/>
                  </a:lnTo>
                  <a:lnTo>
                    <a:pt x="143" y="40"/>
                  </a:lnTo>
                  <a:lnTo>
                    <a:pt x="137" y="43"/>
                  </a:lnTo>
                  <a:lnTo>
                    <a:pt x="134" y="47"/>
                  </a:lnTo>
                  <a:lnTo>
                    <a:pt x="130" y="49"/>
                  </a:lnTo>
                  <a:lnTo>
                    <a:pt x="134" y="54"/>
                  </a:lnTo>
                  <a:lnTo>
                    <a:pt x="137" y="59"/>
                  </a:lnTo>
                  <a:lnTo>
                    <a:pt x="141" y="61"/>
                  </a:lnTo>
                  <a:lnTo>
                    <a:pt x="144" y="63"/>
                  </a:lnTo>
                  <a:lnTo>
                    <a:pt x="149" y="65"/>
                  </a:lnTo>
                  <a:lnTo>
                    <a:pt x="152" y="69"/>
                  </a:lnTo>
                  <a:lnTo>
                    <a:pt x="152" y="75"/>
                  </a:lnTo>
                  <a:lnTo>
                    <a:pt x="150" y="81"/>
                  </a:lnTo>
                  <a:lnTo>
                    <a:pt x="149" y="82"/>
                  </a:lnTo>
                  <a:lnTo>
                    <a:pt x="148" y="82"/>
                  </a:lnTo>
                  <a:lnTo>
                    <a:pt x="146" y="82"/>
                  </a:lnTo>
                  <a:lnTo>
                    <a:pt x="144" y="80"/>
                  </a:lnTo>
                  <a:lnTo>
                    <a:pt x="140" y="77"/>
                  </a:lnTo>
                  <a:lnTo>
                    <a:pt x="134" y="73"/>
                  </a:lnTo>
                  <a:lnTo>
                    <a:pt x="129" y="70"/>
                  </a:lnTo>
                  <a:lnTo>
                    <a:pt x="127" y="68"/>
                  </a:lnTo>
                  <a:lnTo>
                    <a:pt x="124" y="64"/>
                  </a:lnTo>
                  <a:lnTo>
                    <a:pt x="120" y="66"/>
                  </a:lnTo>
                  <a:lnTo>
                    <a:pt x="114" y="68"/>
                  </a:lnTo>
                  <a:lnTo>
                    <a:pt x="108" y="57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59"/>
                  </a:lnTo>
                  <a:lnTo>
                    <a:pt x="91" y="63"/>
                  </a:lnTo>
                  <a:lnTo>
                    <a:pt x="91" y="65"/>
                  </a:lnTo>
                  <a:lnTo>
                    <a:pt x="91" y="68"/>
                  </a:lnTo>
                  <a:lnTo>
                    <a:pt x="93" y="69"/>
                  </a:lnTo>
                  <a:lnTo>
                    <a:pt x="91" y="81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1" y="81"/>
                  </a:lnTo>
                  <a:lnTo>
                    <a:pt x="77" y="82"/>
                  </a:lnTo>
                  <a:lnTo>
                    <a:pt x="76" y="84"/>
                  </a:lnTo>
                  <a:lnTo>
                    <a:pt x="73" y="80"/>
                  </a:lnTo>
                  <a:lnTo>
                    <a:pt x="70" y="76"/>
                  </a:lnTo>
                  <a:lnTo>
                    <a:pt x="65" y="78"/>
                  </a:lnTo>
                  <a:lnTo>
                    <a:pt x="60" y="82"/>
                  </a:lnTo>
                  <a:lnTo>
                    <a:pt x="56" y="81"/>
                  </a:lnTo>
                  <a:lnTo>
                    <a:pt x="51" y="81"/>
                  </a:lnTo>
                  <a:lnTo>
                    <a:pt x="47" y="86"/>
                  </a:lnTo>
                  <a:lnTo>
                    <a:pt x="37" y="93"/>
                  </a:lnTo>
                  <a:lnTo>
                    <a:pt x="33" y="86"/>
                  </a:lnTo>
                  <a:lnTo>
                    <a:pt x="29" y="82"/>
                  </a:lnTo>
                  <a:lnTo>
                    <a:pt x="24" y="81"/>
                  </a:lnTo>
                  <a:lnTo>
                    <a:pt x="19" y="80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1" y="57"/>
                  </a:lnTo>
                  <a:lnTo>
                    <a:pt x="5" y="57"/>
                  </a:lnTo>
                  <a:lnTo>
                    <a:pt x="3" y="60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" y="81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1" y="136"/>
                  </a:lnTo>
                  <a:lnTo>
                    <a:pt x="3" y="156"/>
                  </a:lnTo>
                  <a:lnTo>
                    <a:pt x="5" y="177"/>
                  </a:lnTo>
                  <a:lnTo>
                    <a:pt x="8" y="197"/>
                  </a:lnTo>
                  <a:lnTo>
                    <a:pt x="5" y="206"/>
                  </a:lnTo>
                  <a:lnTo>
                    <a:pt x="4" y="217"/>
                  </a:lnTo>
                  <a:lnTo>
                    <a:pt x="3" y="225"/>
                  </a:lnTo>
                  <a:lnTo>
                    <a:pt x="3" y="233"/>
                  </a:lnTo>
                  <a:lnTo>
                    <a:pt x="8" y="233"/>
                  </a:lnTo>
                  <a:lnTo>
                    <a:pt x="12" y="233"/>
                  </a:lnTo>
                  <a:lnTo>
                    <a:pt x="15" y="235"/>
                  </a:lnTo>
                  <a:lnTo>
                    <a:pt x="19" y="239"/>
                  </a:lnTo>
                  <a:lnTo>
                    <a:pt x="24" y="249"/>
                  </a:lnTo>
                  <a:lnTo>
                    <a:pt x="29" y="259"/>
                  </a:lnTo>
                  <a:lnTo>
                    <a:pt x="35" y="273"/>
                  </a:lnTo>
                  <a:lnTo>
                    <a:pt x="37" y="283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53" y="313"/>
                  </a:lnTo>
                  <a:lnTo>
                    <a:pt x="64" y="326"/>
                  </a:lnTo>
                  <a:lnTo>
                    <a:pt x="65" y="326"/>
                  </a:lnTo>
                  <a:lnTo>
                    <a:pt x="67" y="326"/>
                  </a:lnTo>
                  <a:lnTo>
                    <a:pt x="72" y="338"/>
                  </a:lnTo>
                  <a:lnTo>
                    <a:pt x="75" y="348"/>
                  </a:lnTo>
                  <a:lnTo>
                    <a:pt x="77" y="359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7" y="375"/>
                  </a:lnTo>
                  <a:lnTo>
                    <a:pt x="79" y="383"/>
                  </a:lnTo>
                  <a:lnTo>
                    <a:pt x="80" y="388"/>
                  </a:lnTo>
                  <a:lnTo>
                    <a:pt x="81" y="394"/>
                  </a:lnTo>
                  <a:lnTo>
                    <a:pt x="84" y="399"/>
                  </a:lnTo>
                  <a:lnTo>
                    <a:pt x="91" y="404"/>
                  </a:lnTo>
                  <a:lnTo>
                    <a:pt x="98" y="408"/>
                  </a:lnTo>
                  <a:lnTo>
                    <a:pt x="111" y="411"/>
                  </a:lnTo>
                  <a:lnTo>
                    <a:pt x="113" y="412"/>
                  </a:lnTo>
                  <a:lnTo>
                    <a:pt x="114" y="416"/>
                  </a:lnTo>
                  <a:lnTo>
                    <a:pt x="116" y="430"/>
                  </a:lnTo>
                  <a:lnTo>
                    <a:pt x="117" y="447"/>
                  </a:lnTo>
                  <a:lnTo>
                    <a:pt x="120" y="455"/>
                  </a:lnTo>
                  <a:lnTo>
                    <a:pt x="124" y="461"/>
                  </a:lnTo>
                  <a:lnTo>
                    <a:pt x="118" y="464"/>
                  </a:lnTo>
                  <a:lnTo>
                    <a:pt x="117" y="467"/>
                  </a:lnTo>
                  <a:lnTo>
                    <a:pt x="116" y="470"/>
                  </a:lnTo>
                  <a:lnTo>
                    <a:pt x="114" y="472"/>
                  </a:lnTo>
                  <a:lnTo>
                    <a:pt x="116" y="479"/>
                  </a:lnTo>
                  <a:lnTo>
                    <a:pt x="118" y="486"/>
                  </a:lnTo>
                  <a:lnTo>
                    <a:pt x="125" y="500"/>
                  </a:lnTo>
                  <a:lnTo>
                    <a:pt x="130" y="519"/>
                  </a:lnTo>
                  <a:lnTo>
                    <a:pt x="132" y="529"/>
                  </a:lnTo>
                  <a:lnTo>
                    <a:pt x="132" y="539"/>
                  </a:lnTo>
                  <a:lnTo>
                    <a:pt x="132" y="548"/>
                  </a:lnTo>
                  <a:lnTo>
                    <a:pt x="133" y="560"/>
                  </a:lnTo>
                  <a:lnTo>
                    <a:pt x="133" y="563"/>
                  </a:lnTo>
                  <a:lnTo>
                    <a:pt x="134" y="567"/>
                  </a:lnTo>
                  <a:lnTo>
                    <a:pt x="137" y="569"/>
                  </a:lnTo>
                  <a:lnTo>
                    <a:pt x="140" y="572"/>
                  </a:lnTo>
                  <a:lnTo>
                    <a:pt x="148" y="575"/>
                  </a:lnTo>
                  <a:lnTo>
                    <a:pt x="157" y="577"/>
                  </a:lnTo>
                  <a:lnTo>
                    <a:pt x="174" y="579"/>
                  </a:lnTo>
                  <a:lnTo>
                    <a:pt x="192" y="580"/>
                  </a:lnTo>
                  <a:lnTo>
                    <a:pt x="193" y="559"/>
                  </a:lnTo>
                  <a:lnTo>
                    <a:pt x="194" y="543"/>
                  </a:lnTo>
                  <a:lnTo>
                    <a:pt x="196" y="536"/>
                  </a:lnTo>
                  <a:lnTo>
                    <a:pt x="197" y="531"/>
                  </a:lnTo>
                  <a:lnTo>
                    <a:pt x="197" y="527"/>
                  </a:lnTo>
                  <a:lnTo>
                    <a:pt x="196" y="520"/>
                  </a:lnTo>
                  <a:lnTo>
                    <a:pt x="198" y="516"/>
                  </a:lnTo>
                  <a:lnTo>
                    <a:pt x="201" y="512"/>
                  </a:lnTo>
                  <a:lnTo>
                    <a:pt x="201" y="508"/>
                  </a:lnTo>
                  <a:lnTo>
                    <a:pt x="201" y="504"/>
                  </a:lnTo>
                  <a:lnTo>
                    <a:pt x="200" y="499"/>
                  </a:lnTo>
                  <a:lnTo>
                    <a:pt x="201" y="493"/>
                  </a:lnTo>
                  <a:lnTo>
                    <a:pt x="205" y="491"/>
                  </a:lnTo>
                  <a:lnTo>
                    <a:pt x="209" y="488"/>
                  </a:lnTo>
                  <a:lnTo>
                    <a:pt x="213" y="487"/>
                  </a:lnTo>
                  <a:lnTo>
                    <a:pt x="216" y="487"/>
                  </a:lnTo>
                  <a:lnTo>
                    <a:pt x="220" y="483"/>
                  </a:lnTo>
                  <a:lnTo>
                    <a:pt x="224" y="476"/>
                  </a:lnTo>
                  <a:lnTo>
                    <a:pt x="225" y="474"/>
                  </a:lnTo>
                  <a:lnTo>
                    <a:pt x="229" y="470"/>
                  </a:lnTo>
                  <a:lnTo>
                    <a:pt x="236" y="467"/>
                  </a:lnTo>
                  <a:lnTo>
                    <a:pt x="246" y="464"/>
                  </a:lnTo>
                  <a:lnTo>
                    <a:pt x="246" y="463"/>
                  </a:lnTo>
                  <a:lnTo>
                    <a:pt x="245" y="461"/>
                  </a:lnTo>
                  <a:lnTo>
                    <a:pt x="244" y="461"/>
                  </a:lnTo>
                  <a:lnTo>
                    <a:pt x="241" y="461"/>
                  </a:lnTo>
                  <a:lnTo>
                    <a:pt x="233" y="461"/>
                  </a:lnTo>
                  <a:lnTo>
                    <a:pt x="225" y="463"/>
                  </a:lnTo>
                  <a:lnTo>
                    <a:pt x="225" y="461"/>
                  </a:lnTo>
                  <a:lnTo>
                    <a:pt x="226" y="460"/>
                  </a:lnTo>
                  <a:lnTo>
                    <a:pt x="230" y="460"/>
                  </a:lnTo>
                  <a:lnTo>
                    <a:pt x="233" y="460"/>
                  </a:lnTo>
                  <a:lnTo>
                    <a:pt x="238" y="452"/>
                  </a:lnTo>
                  <a:lnTo>
                    <a:pt x="242" y="444"/>
                  </a:lnTo>
                  <a:lnTo>
                    <a:pt x="245" y="436"/>
                  </a:lnTo>
                  <a:lnTo>
                    <a:pt x="246" y="430"/>
                  </a:lnTo>
                  <a:lnTo>
                    <a:pt x="244" y="426"/>
                  </a:lnTo>
                  <a:lnTo>
                    <a:pt x="242" y="419"/>
                  </a:lnTo>
                  <a:lnTo>
                    <a:pt x="240" y="414"/>
                  </a:lnTo>
                  <a:lnTo>
                    <a:pt x="241" y="406"/>
                  </a:lnTo>
                  <a:lnTo>
                    <a:pt x="249" y="406"/>
                  </a:lnTo>
                  <a:lnTo>
                    <a:pt x="261" y="404"/>
                  </a:lnTo>
                  <a:lnTo>
                    <a:pt x="274" y="401"/>
                  </a:lnTo>
                  <a:lnTo>
                    <a:pt x="286" y="396"/>
                  </a:lnTo>
                  <a:lnTo>
                    <a:pt x="299" y="392"/>
                  </a:lnTo>
                  <a:lnTo>
                    <a:pt x="309" y="388"/>
                  </a:lnTo>
                  <a:lnTo>
                    <a:pt x="311" y="391"/>
                  </a:lnTo>
                  <a:lnTo>
                    <a:pt x="315" y="392"/>
                  </a:lnTo>
                  <a:lnTo>
                    <a:pt x="320" y="394"/>
                  </a:lnTo>
                  <a:lnTo>
                    <a:pt x="326" y="396"/>
                  </a:lnTo>
                  <a:lnTo>
                    <a:pt x="334" y="396"/>
                  </a:lnTo>
                  <a:lnTo>
                    <a:pt x="342" y="395"/>
                  </a:lnTo>
                  <a:lnTo>
                    <a:pt x="358" y="404"/>
                  </a:lnTo>
                  <a:lnTo>
                    <a:pt x="365" y="410"/>
                  </a:lnTo>
                  <a:lnTo>
                    <a:pt x="370" y="410"/>
                  </a:lnTo>
                  <a:lnTo>
                    <a:pt x="378" y="407"/>
                  </a:lnTo>
                  <a:lnTo>
                    <a:pt x="386" y="408"/>
                  </a:lnTo>
                  <a:lnTo>
                    <a:pt x="393" y="408"/>
                  </a:lnTo>
                  <a:lnTo>
                    <a:pt x="396" y="407"/>
                  </a:lnTo>
                  <a:lnTo>
                    <a:pt x="399" y="406"/>
                  </a:lnTo>
                  <a:lnTo>
                    <a:pt x="402" y="403"/>
                  </a:lnTo>
                  <a:lnTo>
                    <a:pt x="403" y="401"/>
                  </a:lnTo>
                  <a:lnTo>
                    <a:pt x="394" y="392"/>
                  </a:lnTo>
                  <a:lnTo>
                    <a:pt x="389" y="383"/>
                  </a:lnTo>
                  <a:lnTo>
                    <a:pt x="383" y="375"/>
                  </a:lnTo>
                  <a:lnTo>
                    <a:pt x="383" y="369"/>
                  </a:lnTo>
                  <a:lnTo>
                    <a:pt x="385" y="364"/>
                  </a:lnTo>
                  <a:lnTo>
                    <a:pt x="386" y="363"/>
                  </a:lnTo>
                  <a:lnTo>
                    <a:pt x="391" y="363"/>
                  </a:lnTo>
                  <a:lnTo>
                    <a:pt x="394" y="364"/>
                  </a:lnTo>
                  <a:lnTo>
                    <a:pt x="399" y="370"/>
                  </a:lnTo>
                  <a:lnTo>
                    <a:pt x="403" y="372"/>
                  </a:lnTo>
                  <a:lnTo>
                    <a:pt x="406" y="360"/>
                  </a:lnTo>
                  <a:lnTo>
                    <a:pt x="407" y="346"/>
                  </a:lnTo>
                  <a:lnTo>
                    <a:pt x="411" y="331"/>
                  </a:lnTo>
                  <a:lnTo>
                    <a:pt x="417" y="318"/>
                  </a:lnTo>
                  <a:lnTo>
                    <a:pt x="415" y="314"/>
                  </a:lnTo>
                  <a:lnTo>
                    <a:pt x="412" y="309"/>
                  </a:lnTo>
                  <a:lnTo>
                    <a:pt x="407" y="303"/>
                  </a:lnTo>
                  <a:lnTo>
                    <a:pt x="401" y="298"/>
                  </a:lnTo>
                  <a:lnTo>
                    <a:pt x="391" y="291"/>
                  </a:lnTo>
                  <a:lnTo>
                    <a:pt x="386" y="285"/>
                  </a:lnTo>
                  <a:lnTo>
                    <a:pt x="395" y="278"/>
                  </a:lnTo>
                  <a:lnTo>
                    <a:pt x="403" y="271"/>
                  </a:lnTo>
                  <a:lnTo>
                    <a:pt x="403" y="267"/>
                  </a:lnTo>
                  <a:lnTo>
                    <a:pt x="403" y="263"/>
                  </a:lnTo>
                  <a:lnTo>
                    <a:pt x="401" y="259"/>
                  </a:lnTo>
                  <a:lnTo>
                    <a:pt x="398" y="255"/>
                  </a:lnTo>
                  <a:lnTo>
                    <a:pt x="396" y="251"/>
                  </a:lnTo>
                  <a:lnTo>
                    <a:pt x="395" y="249"/>
                  </a:lnTo>
                  <a:lnTo>
                    <a:pt x="395" y="245"/>
                  </a:lnTo>
                  <a:lnTo>
                    <a:pt x="396" y="241"/>
                  </a:lnTo>
                  <a:lnTo>
                    <a:pt x="401" y="238"/>
                  </a:lnTo>
                  <a:lnTo>
                    <a:pt x="409" y="237"/>
                  </a:lnTo>
                  <a:lnTo>
                    <a:pt x="418" y="235"/>
                  </a:lnTo>
                  <a:lnTo>
                    <a:pt x="435" y="23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0" name="Freeform 47"/>
            <p:cNvSpPr>
              <a:spLocks noEditPoints="1"/>
            </p:cNvSpPr>
            <p:nvPr/>
          </p:nvSpPr>
          <p:spPr bwMode="auto">
            <a:xfrm>
              <a:off x="412" y="2428"/>
              <a:ext cx="494" cy="302"/>
            </a:xfrm>
            <a:custGeom>
              <a:avLst/>
              <a:gdLst>
                <a:gd name="T0" fmla="*/ 1519584 w 379"/>
                <a:gd name="T1" fmla="*/ 1022718 h 232"/>
                <a:gd name="T2" fmla="*/ 1519584 w 379"/>
                <a:gd name="T3" fmla="*/ 932599 h 232"/>
                <a:gd name="T4" fmla="*/ 1532370 w 379"/>
                <a:gd name="T5" fmla="*/ 916092 h 232"/>
                <a:gd name="T6" fmla="*/ 1589433 w 379"/>
                <a:gd name="T7" fmla="*/ 904900 h 232"/>
                <a:gd name="T8" fmla="*/ 1709215 w 379"/>
                <a:gd name="T9" fmla="*/ 918648 h 232"/>
                <a:gd name="T10" fmla="*/ 1726490 w 379"/>
                <a:gd name="T11" fmla="*/ 893118 h 232"/>
                <a:gd name="T12" fmla="*/ 1776784 w 379"/>
                <a:gd name="T13" fmla="*/ 873318 h 232"/>
                <a:gd name="T14" fmla="*/ 1764260 w 379"/>
                <a:gd name="T15" fmla="*/ 769038 h 232"/>
                <a:gd name="T16" fmla="*/ 1744132 w 379"/>
                <a:gd name="T17" fmla="*/ 724514 h 232"/>
                <a:gd name="T18" fmla="*/ 1709215 w 379"/>
                <a:gd name="T19" fmla="*/ 692913 h 232"/>
                <a:gd name="T20" fmla="*/ 1666404 w 379"/>
                <a:gd name="T21" fmla="*/ 692913 h 232"/>
                <a:gd name="T22" fmla="*/ 1654187 w 379"/>
                <a:gd name="T23" fmla="*/ 660007 h 232"/>
                <a:gd name="T24" fmla="*/ 1634540 w 379"/>
                <a:gd name="T25" fmla="*/ 654412 h 232"/>
                <a:gd name="T26" fmla="*/ 1619462 w 379"/>
                <a:gd name="T27" fmla="*/ 613663 h 232"/>
                <a:gd name="T28" fmla="*/ 1585246 w 379"/>
                <a:gd name="T29" fmla="*/ 585276 h 232"/>
                <a:gd name="T30" fmla="*/ 1585246 w 379"/>
                <a:gd name="T31" fmla="*/ 563830 h 232"/>
                <a:gd name="T32" fmla="*/ 1629018 w 379"/>
                <a:gd name="T33" fmla="*/ 490905 h 232"/>
                <a:gd name="T34" fmla="*/ 1693539 w 379"/>
                <a:gd name="T35" fmla="*/ 415319 h 232"/>
                <a:gd name="T36" fmla="*/ 1671141 w 379"/>
                <a:gd name="T37" fmla="*/ 397078 h 232"/>
                <a:gd name="T38" fmla="*/ 1654187 w 379"/>
                <a:gd name="T39" fmla="*/ 340778 h 232"/>
                <a:gd name="T40" fmla="*/ 1606423 w 379"/>
                <a:gd name="T41" fmla="*/ 299613 h 232"/>
                <a:gd name="T42" fmla="*/ 1572777 w 379"/>
                <a:gd name="T43" fmla="*/ 307992 h 232"/>
                <a:gd name="T44" fmla="*/ 1550100 w 379"/>
                <a:gd name="T45" fmla="*/ 278210 h 232"/>
                <a:gd name="T46" fmla="*/ 1497317 w 379"/>
                <a:gd name="T47" fmla="*/ 261790 h 232"/>
                <a:gd name="T48" fmla="*/ 1463666 w 379"/>
                <a:gd name="T49" fmla="*/ 234335 h 232"/>
                <a:gd name="T50" fmla="*/ 1475197 w 379"/>
                <a:gd name="T51" fmla="*/ 196369 h 232"/>
                <a:gd name="T52" fmla="*/ 1448020 w 379"/>
                <a:gd name="T53" fmla="*/ 152593 h 232"/>
                <a:gd name="T54" fmla="*/ 1385508 w 379"/>
                <a:gd name="T55" fmla="*/ 134505 h 232"/>
                <a:gd name="T56" fmla="*/ 1311321 w 379"/>
                <a:gd name="T57" fmla="*/ 103328 h 232"/>
                <a:gd name="T58" fmla="*/ 1269524 w 379"/>
                <a:gd name="T59" fmla="*/ 46845 h 232"/>
                <a:gd name="T60" fmla="*/ 1219423 w 379"/>
                <a:gd name="T61" fmla="*/ 25924 h 232"/>
                <a:gd name="T62" fmla="*/ 1204213 w 379"/>
                <a:gd name="T63" fmla="*/ 11753 h 232"/>
                <a:gd name="T64" fmla="*/ 1142845 w 379"/>
                <a:gd name="T65" fmla="*/ 43928 h 232"/>
                <a:gd name="T66" fmla="*/ 1081025 w 379"/>
                <a:gd name="T67" fmla="*/ 117224 h 232"/>
                <a:gd name="T68" fmla="*/ 983643 w 379"/>
                <a:gd name="T69" fmla="*/ 118685 h 232"/>
                <a:gd name="T70" fmla="*/ 951328 w 379"/>
                <a:gd name="T71" fmla="*/ 150853 h 232"/>
                <a:gd name="T72" fmla="*/ 873498 w 379"/>
                <a:gd name="T73" fmla="*/ 150853 h 232"/>
                <a:gd name="T74" fmla="*/ 751335 w 379"/>
                <a:gd name="T75" fmla="*/ 81613 h 232"/>
                <a:gd name="T76" fmla="*/ 680585 w 379"/>
                <a:gd name="T77" fmla="*/ 96894 h 232"/>
                <a:gd name="T78" fmla="*/ 653896 w 379"/>
                <a:gd name="T79" fmla="*/ 117224 h 232"/>
                <a:gd name="T80" fmla="*/ 568941 w 379"/>
                <a:gd name="T81" fmla="*/ 118685 h 232"/>
                <a:gd name="T82" fmla="*/ 564384 w 379"/>
                <a:gd name="T83" fmla="*/ 175088 h 232"/>
                <a:gd name="T84" fmla="*/ 554190 w 379"/>
                <a:gd name="T85" fmla="*/ 196369 h 232"/>
                <a:gd name="T86" fmla="*/ 495015 w 379"/>
                <a:gd name="T87" fmla="*/ 152593 h 232"/>
                <a:gd name="T88" fmla="*/ 458908 w 379"/>
                <a:gd name="T89" fmla="*/ 188289 h 232"/>
                <a:gd name="T90" fmla="*/ 429603 w 379"/>
                <a:gd name="T91" fmla="*/ 299613 h 232"/>
                <a:gd name="T92" fmla="*/ 400596 w 379"/>
                <a:gd name="T93" fmla="*/ 280240 h 232"/>
                <a:gd name="T94" fmla="*/ 345212 w 379"/>
                <a:gd name="T95" fmla="*/ 286899 h 232"/>
                <a:gd name="T96" fmla="*/ 302629 w 379"/>
                <a:gd name="T97" fmla="*/ 305040 h 232"/>
                <a:gd name="T98" fmla="*/ 302629 w 379"/>
                <a:gd name="T99" fmla="*/ 261790 h 232"/>
                <a:gd name="T100" fmla="*/ 267413 w 379"/>
                <a:gd name="T101" fmla="*/ 213724 h 232"/>
                <a:gd name="T102" fmla="*/ 208007 w 379"/>
                <a:gd name="T103" fmla="*/ 220399 h 232"/>
                <a:gd name="T104" fmla="*/ 148839 w 379"/>
                <a:gd name="T105" fmla="*/ 188289 h 232"/>
                <a:gd name="T106" fmla="*/ 121980 w 379"/>
                <a:gd name="T107" fmla="*/ 188289 h 232"/>
                <a:gd name="T108" fmla="*/ 58733 w 379"/>
                <a:gd name="T109" fmla="*/ 186346 h 232"/>
                <a:gd name="T110" fmla="*/ 37801 w 379"/>
                <a:gd name="T111" fmla="*/ 201110 h 232"/>
                <a:gd name="T112" fmla="*/ 0 w 379"/>
                <a:gd name="T113" fmla="*/ 234335 h 232"/>
                <a:gd name="T114" fmla="*/ 37801 w 379"/>
                <a:gd name="T115" fmla="*/ 278210 h 232"/>
                <a:gd name="T116" fmla="*/ 64748 w 379"/>
                <a:gd name="T117" fmla="*/ 299613 h 232"/>
                <a:gd name="T118" fmla="*/ 114190 w 379"/>
                <a:gd name="T119" fmla="*/ 319053 h 232"/>
                <a:gd name="T120" fmla="*/ 114190 w 379"/>
                <a:gd name="T121" fmla="*/ 352703 h 232"/>
                <a:gd name="T122" fmla="*/ 83708 w 379"/>
                <a:gd name="T123" fmla="*/ 379975 h 2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9"/>
                <a:gd name="T187" fmla="*/ 0 h 232"/>
                <a:gd name="T188" fmla="*/ 379 w 379"/>
                <a:gd name="T189" fmla="*/ 232 h 2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9" h="232">
                  <a:moveTo>
                    <a:pt x="305" y="230"/>
                  </a:moveTo>
                  <a:lnTo>
                    <a:pt x="311" y="226"/>
                  </a:lnTo>
                  <a:lnTo>
                    <a:pt x="313" y="227"/>
                  </a:lnTo>
                  <a:lnTo>
                    <a:pt x="306" y="232"/>
                  </a:lnTo>
                  <a:lnTo>
                    <a:pt x="305" y="230"/>
                  </a:lnTo>
                  <a:close/>
                  <a:moveTo>
                    <a:pt x="313" y="227"/>
                  </a:moveTo>
                  <a:lnTo>
                    <a:pt x="313" y="227"/>
                  </a:lnTo>
                  <a:lnTo>
                    <a:pt x="311" y="227"/>
                  </a:lnTo>
                  <a:lnTo>
                    <a:pt x="313" y="227"/>
                  </a:lnTo>
                  <a:close/>
                  <a:moveTo>
                    <a:pt x="310" y="226"/>
                  </a:moveTo>
                  <a:lnTo>
                    <a:pt x="314" y="221"/>
                  </a:lnTo>
                  <a:lnTo>
                    <a:pt x="317" y="222"/>
                  </a:lnTo>
                  <a:lnTo>
                    <a:pt x="313" y="227"/>
                  </a:lnTo>
                  <a:lnTo>
                    <a:pt x="310" y="226"/>
                  </a:lnTo>
                  <a:close/>
                  <a:moveTo>
                    <a:pt x="317" y="221"/>
                  </a:moveTo>
                  <a:lnTo>
                    <a:pt x="317" y="222"/>
                  </a:lnTo>
                  <a:lnTo>
                    <a:pt x="315" y="221"/>
                  </a:lnTo>
                  <a:lnTo>
                    <a:pt x="317" y="221"/>
                  </a:lnTo>
                  <a:close/>
                  <a:moveTo>
                    <a:pt x="314" y="221"/>
                  </a:moveTo>
                  <a:lnTo>
                    <a:pt x="315" y="214"/>
                  </a:lnTo>
                  <a:lnTo>
                    <a:pt x="318" y="215"/>
                  </a:lnTo>
                  <a:lnTo>
                    <a:pt x="317" y="221"/>
                  </a:lnTo>
                  <a:lnTo>
                    <a:pt x="314" y="221"/>
                  </a:lnTo>
                  <a:close/>
                  <a:moveTo>
                    <a:pt x="318" y="215"/>
                  </a:moveTo>
                  <a:lnTo>
                    <a:pt x="318" y="215"/>
                  </a:lnTo>
                  <a:lnTo>
                    <a:pt x="317" y="215"/>
                  </a:lnTo>
                  <a:lnTo>
                    <a:pt x="318" y="215"/>
                  </a:lnTo>
                  <a:close/>
                  <a:moveTo>
                    <a:pt x="315" y="215"/>
                  </a:moveTo>
                  <a:lnTo>
                    <a:pt x="315" y="207"/>
                  </a:lnTo>
                  <a:lnTo>
                    <a:pt x="318" y="207"/>
                  </a:lnTo>
                  <a:lnTo>
                    <a:pt x="318" y="215"/>
                  </a:lnTo>
                  <a:lnTo>
                    <a:pt x="315" y="215"/>
                  </a:lnTo>
                  <a:close/>
                  <a:moveTo>
                    <a:pt x="315" y="207"/>
                  </a:moveTo>
                  <a:lnTo>
                    <a:pt x="315" y="202"/>
                  </a:lnTo>
                  <a:lnTo>
                    <a:pt x="318" y="202"/>
                  </a:lnTo>
                  <a:lnTo>
                    <a:pt x="318" y="207"/>
                  </a:lnTo>
                  <a:lnTo>
                    <a:pt x="315" y="207"/>
                  </a:lnTo>
                  <a:close/>
                  <a:moveTo>
                    <a:pt x="315" y="202"/>
                  </a:moveTo>
                  <a:lnTo>
                    <a:pt x="315" y="200"/>
                  </a:lnTo>
                  <a:lnTo>
                    <a:pt x="317" y="202"/>
                  </a:lnTo>
                  <a:lnTo>
                    <a:pt x="315" y="202"/>
                  </a:lnTo>
                  <a:close/>
                  <a:moveTo>
                    <a:pt x="315" y="200"/>
                  </a:moveTo>
                  <a:lnTo>
                    <a:pt x="318" y="198"/>
                  </a:lnTo>
                  <a:lnTo>
                    <a:pt x="320" y="200"/>
                  </a:lnTo>
                  <a:lnTo>
                    <a:pt x="317" y="202"/>
                  </a:lnTo>
                  <a:lnTo>
                    <a:pt x="315" y="200"/>
                  </a:lnTo>
                  <a:close/>
                  <a:moveTo>
                    <a:pt x="318" y="198"/>
                  </a:moveTo>
                  <a:lnTo>
                    <a:pt x="318" y="198"/>
                  </a:lnTo>
                  <a:lnTo>
                    <a:pt x="320" y="199"/>
                  </a:lnTo>
                  <a:lnTo>
                    <a:pt x="318" y="198"/>
                  </a:lnTo>
                  <a:close/>
                  <a:moveTo>
                    <a:pt x="318" y="198"/>
                  </a:moveTo>
                  <a:lnTo>
                    <a:pt x="322" y="196"/>
                  </a:lnTo>
                  <a:lnTo>
                    <a:pt x="324" y="199"/>
                  </a:lnTo>
                  <a:lnTo>
                    <a:pt x="320" y="200"/>
                  </a:lnTo>
                  <a:lnTo>
                    <a:pt x="318" y="198"/>
                  </a:lnTo>
                  <a:close/>
                  <a:moveTo>
                    <a:pt x="322" y="196"/>
                  </a:moveTo>
                  <a:lnTo>
                    <a:pt x="322" y="196"/>
                  </a:lnTo>
                  <a:lnTo>
                    <a:pt x="322" y="198"/>
                  </a:lnTo>
                  <a:lnTo>
                    <a:pt x="322" y="196"/>
                  </a:lnTo>
                  <a:close/>
                  <a:moveTo>
                    <a:pt x="322" y="196"/>
                  </a:moveTo>
                  <a:lnTo>
                    <a:pt x="330" y="195"/>
                  </a:lnTo>
                  <a:lnTo>
                    <a:pt x="330" y="198"/>
                  </a:lnTo>
                  <a:lnTo>
                    <a:pt x="322" y="199"/>
                  </a:lnTo>
                  <a:lnTo>
                    <a:pt x="322" y="196"/>
                  </a:lnTo>
                  <a:close/>
                  <a:moveTo>
                    <a:pt x="330" y="195"/>
                  </a:moveTo>
                  <a:lnTo>
                    <a:pt x="330" y="195"/>
                  </a:lnTo>
                  <a:lnTo>
                    <a:pt x="330" y="196"/>
                  </a:lnTo>
                  <a:lnTo>
                    <a:pt x="330" y="195"/>
                  </a:lnTo>
                  <a:close/>
                  <a:moveTo>
                    <a:pt x="330" y="195"/>
                  </a:moveTo>
                  <a:lnTo>
                    <a:pt x="342" y="195"/>
                  </a:lnTo>
                  <a:lnTo>
                    <a:pt x="342" y="198"/>
                  </a:lnTo>
                  <a:lnTo>
                    <a:pt x="330" y="198"/>
                  </a:lnTo>
                  <a:lnTo>
                    <a:pt x="330" y="195"/>
                  </a:lnTo>
                  <a:close/>
                  <a:moveTo>
                    <a:pt x="342" y="195"/>
                  </a:moveTo>
                  <a:lnTo>
                    <a:pt x="342" y="195"/>
                  </a:lnTo>
                  <a:lnTo>
                    <a:pt x="342" y="196"/>
                  </a:lnTo>
                  <a:lnTo>
                    <a:pt x="342" y="195"/>
                  </a:lnTo>
                  <a:close/>
                  <a:moveTo>
                    <a:pt x="342" y="195"/>
                  </a:moveTo>
                  <a:lnTo>
                    <a:pt x="355" y="196"/>
                  </a:lnTo>
                  <a:lnTo>
                    <a:pt x="355" y="199"/>
                  </a:lnTo>
                  <a:lnTo>
                    <a:pt x="342" y="198"/>
                  </a:lnTo>
                  <a:lnTo>
                    <a:pt x="342" y="195"/>
                  </a:lnTo>
                  <a:close/>
                  <a:moveTo>
                    <a:pt x="355" y="199"/>
                  </a:moveTo>
                  <a:lnTo>
                    <a:pt x="355" y="199"/>
                  </a:lnTo>
                  <a:lnTo>
                    <a:pt x="355" y="198"/>
                  </a:lnTo>
                  <a:lnTo>
                    <a:pt x="355" y="199"/>
                  </a:lnTo>
                  <a:close/>
                  <a:moveTo>
                    <a:pt x="354" y="196"/>
                  </a:moveTo>
                  <a:lnTo>
                    <a:pt x="358" y="193"/>
                  </a:lnTo>
                  <a:lnTo>
                    <a:pt x="359" y="195"/>
                  </a:lnTo>
                  <a:lnTo>
                    <a:pt x="355" y="199"/>
                  </a:lnTo>
                  <a:lnTo>
                    <a:pt x="354" y="196"/>
                  </a:lnTo>
                  <a:close/>
                  <a:moveTo>
                    <a:pt x="358" y="193"/>
                  </a:moveTo>
                  <a:lnTo>
                    <a:pt x="358" y="193"/>
                  </a:lnTo>
                  <a:lnTo>
                    <a:pt x="359" y="194"/>
                  </a:lnTo>
                  <a:lnTo>
                    <a:pt x="358" y="193"/>
                  </a:lnTo>
                  <a:close/>
                  <a:moveTo>
                    <a:pt x="358" y="193"/>
                  </a:moveTo>
                  <a:lnTo>
                    <a:pt x="363" y="191"/>
                  </a:lnTo>
                  <a:lnTo>
                    <a:pt x="365" y="194"/>
                  </a:lnTo>
                  <a:lnTo>
                    <a:pt x="359" y="195"/>
                  </a:lnTo>
                  <a:lnTo>
                    <a:pt x="358" y="193"/>
                  </a:lnTo>
                  <a:close/>
                  <a:moveTo>
                    <a:pt x="363" y="191"/>
                  </a:moveTo>
                  <a:lnTo>
                    <a:pt x="363" y="191"/>
                  </a:lnTo>
                  <a:lnTo>
                    <a:pt x="363" y="193"/>
                  </a:lnTo>
                  <a:lnTo>
                    <a:pt x="363" y="191"/>
                  </a:lnTo>
                  <a:close/>
                  <a:moveTo>
                    <a:pt x="363" y="191"/>
                  </a:moveTo>
                  <a:lnTo>
                    <a:pt x="369" y="189"/>
                  </a:lnTo>
                  <a:lnTo>
                    <a:pt x="370" y="191"/>
                  </a:lnTo>
                  <a:lnTo>
                    <a:pt x="365" y="194"/>
                  </a:lnTo>
                  <a:lnTo>
                    <a:pt x="363" y="191"/>
                  </a:lnTo>
                  <a:close/>
                  <a:moveTo>
                    <a:pt x="369" y="189"/>
                  </a:moveTo>
                  <a:lnTo>
                    <a:pt x="369" y="189"/>
                  </a:lnTo>
                  <a:lnTo>
                    <a:pt x="369" y="190"/>
                  </a:lnTo>
                  <a:lnTo>
                    <a:pt x="369" y="189"/>
                  </a:lnTo>
                  <a:close/>
                  <a:moveTo>
                    <a:pt x="369" y="189"/>
                  </a:moveTo>
                  <a:lnTo>
                    <a:pt x="377" y="189"/>
                  </a:lnTo>
                  <a:lnTo>
                    <a:pt x="377" y="191"/>
                  </a:lnTo>
                  <a:lnTo>
                    <a:pt x="369" y="191"/>
                  </a:lnTo>
                  <a:lnTo>
                    <a:pt x="369" y="189"/>
                  </a:lnTo>
                  <a:close/>
                  <a:moveTo>
                    <a:pt x="378" y="190"/>
                  </a:moveTo>
                  <a:lnTo>
                    <a:pt x="379" y="191"/>
                  </a:lnTo>
                  <a:lnTo>
                    <a:pt x="377" y="191"/>
                  </a:lnTo>
                  <a:lnTo>
                    <a:pt x="377" y="190"/>
                  </a:lnTo>
                  <a:lnTo>
                    <a:pt x="378" y="190"/>
                  </a:lnTo>
                  <a:close/>
                  <a:moveTo>
                    <a:pt x="375" y="191"/>
                  </a:moveTo>
                  <a:lnTo>
                    <a:pt x="369" y="179"/>
                  </a:lnTo>
                  <a:lnTo>
                    <a:pt x="371" y="178"/>
                  </a:lnTo>
                  <a:lnTo>
                    <a:pt x="378" y="190"/>
                  </a:lnTo>
                  <a:lnTo>
                    <a:pt x="375" y="191"/>
                  </a:lnTo>
                  <a:close/>
                  <a:moveTo>
                    <a:pt x="369" y="179"/>
                  </a:moveTo>
                  <a:lnTo>
                    <a:pt x="369" y="179"/>
                  </a:lnTo>
                  <a:lnTo>
                    <a:pt x="370" y="179"/>
                  </a:lnTo>
                  <a:lnTo>
                    <a:pt x="369" y="179"/>
                  </a:lnTo>
                  <a:close/>
                  <a:moveTo>
                    <a:pt x="369" y="179"/>
                  </a:moveTo>
                  <a:lnTo>
                    <a:pt x="363" y="168"/>
                  </a:lnTo>
                  <a:lnTo>
                    <a:pt x="366" y="167"/>
                  </a:lnTo>
                  <a:lnTo>
                    <a:pt x="371" y="178"/>
                  </a:lnTo>
                  <a:lnTo>
                    <a:pt x="369" y="179"/>
                  </a:lnTo>
                  <a:close/>
                  <a:moveTo>
                    <a:pt x="363" y="168"/>
                  </a:moveTo>
                  <a:lnTo>
                    <a:pt x="363" y="167"/>
                  </a:lnTo>
                  <a:lnTo>
                    <a:pt x="365" y="167"/>
                  </a:lnTo>
                  <a:lnTo>
                    <a:pt x="363" y="168"/>
                  </a:lnTo>
                  <a:close/>
                  <a:moveTo>
                    <a:pt x="363" y="167"/>
                  </a:moveTo>
                  <a:lnTo>
                    <a:pt x="362" y="157"/>
                  </a:lnTo>
                  <a:lnTo>
                    <a:pt x="365" y="157"/>
                  </a:lnTo>
                  <a:lnTo>
                    <a:pt x="366" y="167"/>
                  </a:lnTo>
                  <a:lnTo>
                    <a:pt x="363" y="167"/>
                  </a:lnTo>
                  <a:close/>
                  <a:moveTo>
                    <a:pt x="362" y="157"/>
                  </a:moveTo>
                  <a:lnTo>
                    <a:pt x="362" y="157"/>
                  </a:lnTo>
                  <a:lnTo>
                    <a:pt x="363" y="157"/>
                  </a:lnTo>
                  <a:lnTo>
                    <a:pt x="362" y="157"/>
                  </a:lnTo>
                  <a:close/>
                  <a:moveTo>
                    <a:pt x="362" y="157"/>
                  </a:moveTo>
                  <a:lnTo>
                    <a:pt x="362" y="151"/>
                  </a:lnTo>
                  <a:lnTo>
                    <a:pt x="365" y="151"/>
                  </a:lnTo>
                  <a:lnTo>
                    <a:pt x="365" y="157"/>
                  </a:lnTo>
                  <a:lnTo>
                    <a:pt x="362" y="157"/>
                  </a:lnTo>
                  <a:close/>
                  <a:moveTo>
                    <a:pt x="363" y="150"/>
                  </a:moveTo>
                  <a:lnTo>
                    <a:pt x="365" y="150"/>
                  </a:lnTo>
                  <a:lnTo>
                    <a:pt x="365" y="151"/>
                  </a:lnTo>
                  <a:lnTo>
                    <a:pt x="363" y="151"/>
                  </a:lnTo>
                  <a:lnTo>
                    <a:pt x="363" y="150"/>
                  </a:lnTo>
                  <a:close/>
                  <a:moveTo>
                    <a:pt x="363" y="153"/>
                  </a:moveTo>
                  <a:lnTo>
                    <a:pt x="355" y="153"/>
                  </a:lnTo>
                  <a:lnTo>
                    <a:pt x="355" y="150"/>
                  </a:lnTo>
                  <a:lnTo>
                    <a:pt x="363" y="150"/>
                  </a:lnTo>
                  <a:lnTo>
                    <a:pt x="363" y="153"/>
                  </a:lnTo>
                  <a:close/>
                  <a:moveTo>
                    <a:pt x="355" y="150"/>
                  </a:moveTo>
                  <a:lnTo>
                    <a:pt x="355" y="150"/>
                  </a:lnTo>
                  <a:lnTo>
                    <a:pt x="355" y="151"/>
                  </a:lnTo>
                  <a:lnTo>
                    <a:pt x="355" y="150"/>
                  </a:lnTo>
                  <a:close/>
                  <a:moveTo>
                    <a:pt x="355" y="153"/>
                  </a:moveTo>
                  <a:lnTo>
                    <a:pt x="350" y="154"/>
                  </a:lnTo>
                  <a:lnTo>
                    <a:pt x="350" y="151"/>
                  </a:lnTo>
                  <a:lnTo>
                    <a:pt x="355" y="150"/>
                  </a:lnTo>
                  <a:lnTo>
                    <a:pt x="355" y="153"/>
                  </a:lnTo>
                  <a:close/>
                  <a:moveTo>
                    <a:pt x="350" y="154"/>
                  </a:moveTo>
                  <a:lnTo>
                    <a:pt x="349" y="154"/>
                  </a:lnTo>
                  <a:lnTo>
                    <a:pt x="350" y="153"/>
                  </a:lnTo>
                  <a:lnTo>
                    <a:pt x="350" y="154"/>
                  </a:lnTo>
                  <a:close/>
                  <a:moveTo>
                    <a:pt x="349" y="154"/>
                  </a:moveTo>
                  <a:lnTo>
                    <a:pt x="346" y="150"/>
                  </a:lnTo>
                  <a:lnTo>
                    <a:pt x="349" y="149"/>
                  </a:lnTo>
                  <a:lnTo>
                    <a:pt x="352" y="151"/>
                  </a:lnTo>
                  <a:lnTo>
                    <a:pt x="349" y="154"/>
                  </a:lnTo>
                  <a:close/>
                  <a:moveTo>
                    <a:pt x="346" y="150"/>
                  </a:moveTo>
                  <a:lnTo>
                    <a:pt x="346" y="150"/>
                  </a:lnTo>
                  <a:lnTo>
                    <a:pt x="347" y="150"/>
                  </a:lnTo>
                  <a:lnTo>
                    <a:pt x="346" y="150"/>
                  </a:lnTo>
                  <a:close/>
                  <a:moveTo>
                    <a:pt x="346" y="150"/>
                  </a:moveTo>
                  <a:lnTo>
                    <a:pt x="345" y="146"/>
                  </a:lnTo>
                  <a:lnTo>
                    <a:pt x="347" y="145"/>
                  </a:lnTo>
                  <a:lnTo>
                    <a:pt x="349" y="149"/>
                  </a:lnTo>
                  <a:lnTo>
                    <a:pt x="346" y="150"/>
                  </a:lnTo>
                  <a:close/>
                  <a:moveTo>
                    <a:pt x="347" y="145"/>
                  </a:moveTo>
                  <a:lnTo>
                    <a:pt x="347" y="145"/>
                  </a:lnTo>
                  <a:lnTo>
                    <a:pt x="346" y="146"/>
                  </a:lnTo>
                  <a:lnTo>
                    <a:pt x="347" y="145"/>
                  </a:lnTo>
                  <a:close/>
                  <a:moveTo>
                    <a:pt x="345" y="146"/>
                  </a:moveTo>
                  <a:lnTo>
                    <a:pt x="343" y="143"/>
                  </a:lnTo>
                  <a:lnTo>
                    <a:pt x="346" y="142"/>
                  </a:lnTo>
                  <a:lnTo>
                    <a:pt x="347" y="145"/>
                  </a:lnTo>
                  <a:lnTo>
                    <a:pt x="345" y="146"/>
                  </a:lnTo>
                  <a:close/>
                  <a:moveTo>
                    <a:pt x="343" y="143"/>
                  </a:moveTo>
                  <a:lnTo>
                    <a:pt x="342" y="141"/>
                  </a:lnTo>
                  <a:lnTo>
                    <a:pt x="345" y="139"/>
                  </a:lnTo>
                  <a:lnTo>
                    <a:pt x="346" y="142"/>
                  </a:lnTo>
                  <a:lnTo>
                    <a:pt x="343" y="143"/>
                  </a:lnTo>
                  <a:close/>
                  <a:moveTo>
                    <a:pt x="345" y="139"/>
                  </a:moveTo>
                  <a:lnTo>
                    <a:pt x="345" y="139"/>
                  </a:lnTo>
                  <a:lnTo>
                    <a:pt x="343" y="141"/>
                  </a:lnTo>
                  <a:lnTo>
                    <a:pt x="345" y="139"/>
                  </a:lnTo>
                  <a:close/>
                  <a:moveTo>
                    <a:pt x="343" y="142"/>
                  </a:moveTo>
                  <a:lnTo>
                    <a:pt x="340" y="141"/>
                  </a:lnTo>
                  <a:lnTo>
                    <a:pt x="341" y="138"/>
                  </a:lnTo>
                  <a:lnTo>
                    <a:pt x="345" y="139"/>
                  </a:lnTo>
                  <a:lnTo>
                    <a:pt x="343" y="142"/>
                  </a:lnTo>
                  <a:close/>
                  <a:moveTo>
                    <a:pt x="340" y="141"/>
                  </a:moveTo>
                  <a:lnTo>
                    <a:pt x="340" y="141"/>
                  </a:lnTo>
                  <a:lnTo>
                    <a:pt x="340" y="139"/>
                  </a:lnTo>
                  <a:lnTo>
                    <a:pt x="341" y="139"/>
                  </a:lnTo>
                  <a:lnTo>
                    <a:pt x="340" y="141"/>
                  </a:lnTo>
                  <a:close/>
                  <a:moveTo>
                    <a:pt x="340" y="139"/>
                  </a:moveTo>
                  <a:lnTo>
                    <a:pt x="337" y="137"/>
                  </a:lnTo>
                  <a:lnTo>
                    <a:pt x="338" y="135"/>
                  </a:lnTo>
                  <a:lnTo>
                    <a:pt x="341" y="138"/>
                  </a:lnTo>
                  <a:lnTo>
                    <a:pt x="340" y="139"/>
                  </a:lnTo>
                  <a:close/>
                  <a:moveTo>
                    <a:pt x="337" y="137"/>
                  </a:moveTo>
                  <a:lnTo>
                    <a:pt x="337" y="137"/>
                  </a:lnTo>
                  <a:lnTo>
                    <a:pt x="336" y="137"/>
                  </a:lnTo>
                  <a:lnTo>
                    <a:pt x="337" y="137"/>
                  </a:lnTo>
                  <a:close/>
                  <a:moveTo>
                    <a:pt x="336" y="137"/>
                  </a:moveTo>
                  <a:lnTo>
                    <a:pt x="333" y="134"/>
                  </a:lnTo>
                  <a:lnTo>
                    <a:pt x="336" y="133"/>
                  </a:lnTo>
                  <a:lnTo>
                    <a:pt x="338" y="135"/>
                  </a:lnTo>
                  <a:lnTo>
                    <a:pt x="336" y="137"/>
                  </a:lnTo>
                  <a:close/>
                  <a:moveTo>
                    <a:pt x="336" y="133"/>
                  </a:moveTo>
                  <a:lnTo>
                    <a:pt x="336" y="133"/>
                  </a:lnTo>
                  <a:lnTo>
                    <a:pt x="334" y="134"/>
                  </a:lnTo>
                  <a:lnTo>
                    <a:pt x="336" y="133"/>
                  </a:lnTo>
                  <a:close/>
                  <a:moveTo>
                    <a:pt x="334" y="134"/>
                  </a:moveTo>
                  <a:lnTo>
                    <a:pt x="330" y="131"/>
                  </a:lnTo>
                  <a:lnTo>
                    <a:pt x="331" y="129"/>
                  </a:lnTo>
                  <a:lnTo>
                    <a:pt x="336" y="133"/>
                  </a:lnTo>
                  <a:lnTo>
                    <a:pt x="334" y="134"/>
                  </a:lnTo>
                  <a:close/>
                  <a:moveTo>
                    <a:pt x="330" y="131"/>
                  </a:moveTo>
                  <a:lnTo>
                    <a:pt x="329" y="131"/>
                  </a:lnTo>
                  <a:lnTo>
                    <a:pt x="329" y="130"/>
                  </a:lnTo>
                  <a:lnTo>
                    <a:pt x="330" y="130"/>
                  </a:lnTo>
                  <a:lnTo>
                    <a:pt x="330" y="131"/>
                  </a:lnTo>
                  <a:close/>
                  <a:moveTo>
                    <a:pt x="329" y="130"/>
                  </a:moveTo>
                  <a:lnTo>
                    <a:pt x="329" y="127"/>
                  </a:lnTo>
                  <a:lnTo>
                    <a:pt x="331" y="127"/>
                  </a:lnTo>
                  <a:lnTo>
                    <a:pt x="331" y="130"/>
                  </a:lnTo>
                  <a:lnTo>
                    <a:pt x="329" y="130"/>
                  </a:lnTo>
                  <a:close/>
                  <a:moveTo>
                    <a:pt x="329" y="127"/>
                  </a:moveTo>
                  <a:lnTo>
                    <a:pt x="329" y="127"/>
                  </a:lnTo>
                  <a:lnTo>
                    <a:pt x="330" y="127"/>
                  </a:lnTo>
                  <a:lnTo>
                    <a:pt x="329" y="127"/>
                  </a:lnTo>
                  <a:close/>
                  <a:moveTo>
                    <a:pt x="329" y="127"/>
                  </a:moveTo>
                  <a:lnTo>
                    <a:pt x="329" y="126"/>
                  </a:lnTo>
                  <a:lnTo>
                    <a:pt x="331" y="126"/>
                  </a:lnTo>
                  <a:lnTo>
                    <a:pt x="331" y="127"/>
                  </a:lnTo>
                  <a:lnTo>
                    <a:pt x="329" y="127"/>
                  </a:lnTo>
                  <a:close/>
                  <a:moveTo>
                    <a:pt x="329" y="126"/>
                  </a:moveTo>
                  <a:lnTo>
                    <a:pt x="329" y="122"/>
                  </a:lnTo>
                  <a:lnTo>
                    <a:pt x="331" y="122"/>
                  </a:lnTo>
                  <a:lnTo>
                    <a:pt x="331" y="126"/>
                  </a:lnTo>
                  <a:lnTo>
                    <a:pt x="329" y="126"/>
                  </a:lnTo>
                  <a:close/>
                  <a:moveTo>
                    <a:pt x="329" y="122"/>
                  </a:moveTo>
                  <a:lnTo>
                    <a:pt x="329" y="122"/>
                  </a:lnTo>
                  <a:lnTo>
                    <a:pt x="330" y="122"/>
                  </a:lnTo>
                  <a:lnTo>
                    <a:pt x="329" y="122"/>
                  </a:lnTo>
                  <a:close/>
                  <a:moveTo>
                    <a:pt x="329" y="122"/>
                  </a:moveTo>
                  <a:lnTo>
                    <a:pt x="329" y="118"/>
                  </a:lnTo>
                  <a:lnTo>
                    <a:pt x="331" y="118"/>
                  </a:lnTo>
                  <a:lnTo>
                    <a:pt x="331" y="122"/>
                  </a:lnTo>
                  <a:lnTo>
                    <a:pt x="329" y="122"/>
                  </a:lnTo>
                  <a:close/>
                  <a:moveTo>
                    <a:pt x="329" y="118"/>
                  </a:moveTo>
                  <a:lnTo>
                    <a:pt x="329" y="118"/>
                  </a:lnTo>
                  <a:lnTo>
                    <a:pt x="330" y="118"/>
                  </a:lnTo>
                  <a:lnTo>
                    <a:pt x="329" y="118"/>
                  </a:lnTo>
                  <a:close/>
                  <a:moveTo>
                    <a:pt x="329" y="118"/>
                  </a:moveTo>
                  <a:lnTo>
                    <a:pt x="338" y="106"/>
                  </a:lnTo>
                  <a:lnTo>
                    <a:pt x="341" y="108"/>
                  </a:lnTo>
                  <a:lnTo>
                    <a:pt x="331" y="119"/>
                  </a:lnTo>
                  <a:lnTo>
                    <a:pt x="329" y="118"/>
                  </a:lnTo>
                  <a:close/>
                  <a:moveTo>
                    <a:pt x="338" y="106"/>
                  </a:moveTo>
                  <a:lnTo>
                    <a:pt x="338" y="106"/>
                  </a:lnTo>
                  <a:lnTo>
                    <a:pt x="340" y="108"/>
                  </a:lnTo>
                  <a:lnTo>
                    <a:pt x="338" y="106"/>
                  </a:lnTo>
                  <a:close/>
                  <a:moveTo>
                    <a:pt x="338" y="106"/>
                  </a:moveTo>
                  <a:lnTo>
                    <a:pt x="349" y="94"/>
                  </a:lnTo>
                  <a:lnTo>
                    <a:pt x="350" y="97"/>
                  </a:lnTo>
                  <a:lnTo>
                    <a:pt x="340" y="108"/>
                  </a:lnTo>
                  <a:lnTo>
                    <a:pt x="338" y="106"/>
                  </a:lnTo>
                  <a:close/>
                  <a:moveTo>
                    <a:pt x="352" y="95"/>
                  </a:moveTo>
                  <a:lnTo>
                    <a:pt x="352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close/>
                  <a:moveTo>
                    <a:pt x="349" y="95"/>
                  </a:moveTo>
                  <a:lnTo>
                    <a:pt x="349" y="90"/>
                  </a:lnTo>
                  <a:lnTo>
                    <a:pt x="352" y="90"/>
                  </a:lnTo>
                  <a:lnTo>
                    <a:pt x="352" y="95"/>
                  </a:lnTo>
                  <a:lnTo>
                    <a:pt x="349" y="95"/>
                  </a:lnTo>
                  <a:close/>
                  <a:moveTo>
                    <a:pt x="352" y="90"/>
                  </a:moveTo>
                  <a:lnTo>
                    <a:pt x="352" y="90"/>
                  </a:lnTo>
                  <a:lnTo>
                    <a:pt x="350" y="90"/>
                  </a:lnTo>
                  <a:lnTo>
                    <a:pt x="352" y="90"/>
                  </a:lnTo>
                  <a:close/>
                  <a:moveTo>
                    <a:pt x="349" y="90"/>
                  </a:moveTo>
                  <a:lnTo>
                    <a:pt x="347" y="85"/>
                  </a:lnTo>
                  <a:lnTo>
                    <a:pt x="350" y="85"/>
                  </a:lnTo>
                  <a:lnTo>
                    <a:pt x="352" y="90"/>
                  </a:lnTo>
                  <a:lnTo>
                    <a:pt x="349" y="90"/>
                  </a:lnTo>
                  <a:close/>
                  <a:moveTo>
                    <a:pt x="350" y="85"/>
                  </a:moveTo>
                  <a:lnTo>
                    <a:pt x="350" y="85"/>
                  </a:lnTo>
                  <a:lnTo>
                    <a:pt x="349" y="85"/>
                  </a:lnTo>
                  <a:lnTo>
                    <a:pt x="350" y="85"/>
                  </a:lnTo>
                  <a:close/>
                  <a:moveTo>
                    <a:pt x="347" y="86"/>
                  </a:moveTo>
                  <a:lnTo>
                    <a:pt x="345" y="81"/>
                  </a:lnTo>
                  <a:lnTo>
                    <a:pt x="347" y="79"/>
                  </a:lnTo>
                  <a:lnTo>
                    <a:pt x="350" y="85"/>
                  </a:lnTo>
                  <a:lnTo>
                    <a:pt x="347" y="86"/>
                  </a:lnTo>
                  <a:close/>
                  <a:moveTo>
                    <a:pt x="347" y="79"/>
                  </a:moveTo>
                  <a:lnTo>
                    <a:pt x="347" y="79"/>
                  </a:lnTo>
                  <a:lnTo>
                    <a:pt x="346" y="81"/>
                  </a:lnTo>
                  <a:lnTo>
                    <a:pt x="347" y="79"/>
                  </a:lnTo>
                  <a:close/>
                  <a:moveTo>
                    <a:pt x="345" y="81"/>
                  </a:moveTo>
                  <a:lnTo>
                    <a:pt x="341" y="76"/>
                  </a:lnTo>
                  <a:lnTo>
                    <a:pt x="343" y="74"/>
                  </a:lnTo>
                  <a:lnTo>
                    <a:pt x="347" y="79"/>
                  </a:lnTo>
                  <a:lnTo>
                    <a:pt x="345" y="81"/>
                  </a:lnTo>
                  <a:close/>
                  <a:moveTo>
                    <a:pt x="343" y="74"/>
                  </a:moveTo>
                  <a:lnTo>
                    <a:pt x="343" y="74"/>
                  </a:lnTo>
                  <a:lnTo>
                    <a:pt x="342" y="76"/>
                  </a:lnTo>
                  <a:lnTo>
                    <a:pt x="343" y="74"/>
                  </a:lnTo>
                  <a:close/>
                  <a:moveTo>
                    <a:pt x="341" y="76"/>
                  </a:moveTo>
                  <a:lnTo>
                    <a:pt x="337" y="70"/>
                  </a:lnTo>
                  <a:lnTo>
                    <a:pt x="340" y="69"/>
                  </a:lnTo>
                  <a:lnTo>
                    <a:pt x="343" y="74"/>
                  </a:lnTo>
                  <a:lnTo>
                    <a:pt x="341" y="76"/>
                  </a:lnTo>
                  <a:close/>
                  <a:moveTo>
                    <a:pt x="337" y="70"/>
                  </a:moveTo>
                  <a:lnTo>
                    <a:pt x="337" y="70"/>
                  </a:lnTo>
                  <a:lnTo>
                    <a:pt x="338" y="70"/>
                  </a:lnTo>
                  <a:lnTo>
                    <a:pt x="337" y="70"/>
                  </a:lnTo>
                  <a:close/>
                  <a:moveTo>
                    <a:pt x="337" y="70"/>
                  </a:moveTo>
                  <a:lnTo>
                    <a:pt x="334" y="67"/>
                  </a:lnTo>
                  <a:lnTo>
                    <a:pt x="337" y="66"/>
                  </a:lnTo>
                  <a:lnTo>
                    <a:pt x="340" y="69"/>
                  </a:lnTo>
                  <a:lnTo>
                    <a:pt x="337" y="70"/>
                  </a:lnTo>
                  <a:close/>
                  <a:moveTo>
                    <a:pt x="336" y="66"/>
                  </a:moveTo>
                  <a:lnTo>
                    <a:pt x="337" y="66"/>
                  </a:lnTo>
                  <a:lnTo>
                    <a:pt x="336" y="67"/>
                  </a:lnTo>
                  <a:lnTo>
                    <a:pt x="336" y="66"/>
                  </a:lnTo>
                  <a:close/>
                  <a:moveTo>
                    <a:pt x="336" y="69"/>
                  </a:moveTo>
                  <a:lnTo>
                    <a:pt x="333" y="67"/>
                  </a:lnTo>
                  <a:lnTo>
                    <a:pt x="333" y="65"/>
                  </a:lnTo>
                  <a:lnTo>
                    <a:pt x="336" y="66"/>
                  </a:lnTo>
                  <a:lnTo>
                    <a:pt x="336" y="69"/>
                  </a:lnTo>
                  <a:close/>
                  <a:moveTo>
                    <a:pt x="333" y="65"/>
                  </a:moveTo>
                  <a:lnTo>
                    <a:pt x="333" y="65"/>
                  </a:lnTo>
                  <a:lnTo>
                    <a:pt x="333" y="66"/>
                  </a:lnTo>
                  <a:lnTo>
                    <a:pt x="333" y="65"/>
                  </a:lnTo>
                  <a:close/>
                  <a:moveTo>
                    <a:pt x="333" y="67"/>
                  </a:moveTo>
                  <a:lnTo>
                    <a:pt x="330" y="67"/>
                  </a:lnTo>
                  <a:lnTo>
                    <a:pt x="330" y="65"/>
                  </a:lnTo>
                  <a:lnTo>
                    <a:pt x="333" y="65"/>
                  </a:lnTo>
                  <a:lnTo>
                    <a:pt x="333" y="67"/>
                  </a:lnTo>
                  <a:close/>
                  <a:moveTo>
                    <a:pt x="330" y="67"/>
                  </a:moveTo>
                  <a:lnTo>
                    <a:pt x="327" y="67"/>
                  </a:lnTo>
                  <a:lnTo>
                    <a:pt x="327" y="65"/>
                  </a:lnTo>
                  <a:lnTo>
                    <a:pt x="330" y="65"/>
                  </a:lnTo>
                  <a:lnTo>
                    <a:pt x="330" y="67"/>
                  </a:lnTo>
                  <a:close/>
                  <a:moveTo>
                    <a:pt x="327" y="67"/>
                  </a:moveTo>
                  <a:lnTo>
                    <a:pt x="322" y="67"/>
                  </a:lnTo>
                  <a:lnTo>
                    <a:pt x="322" y="65"/>
                  </a:lnTo>
                  <a:lnTo>
                    <a:pt x="327" y="65"/>
                  </a:lnTo>
                  <a:lnTo>
                    <a:pt x="327" y="67"/>
                  </a:lnTo>
                  <a:close/>
                  <a:moveTo>
                    <a:pt x="322" y="67"/>
                  </a:moveTo>
                  <a:lnTo>
                    <a:pt x="321" y="67"/>
                  </a:lnTo>
                  <a:lnTo>
                    <a:pt x="321" y="66"/>
                  </a:lnTo>
                  <a:lnTo>
                    <a:pt x="322" y="66"/>
                  </a:lnTo>
                  <a:lnTo>
                    <a:pt x="322" y="67"/>
                  </a:lnTo>
                  <a:close/>
                  <a:moveTo>
                    <a:pt x="321" y="66"/>
                  </a:moveTo>
                  <a:lnTo>
                    <a:pt x="320" y="60"/>
                  </a:lnTo>
                  <a:lnTo>
                    <a:pt x="322" y="60"/>
                  </a:lnTo>
                  <a:lnTo>
                    <a:pt x="324" y="66"/>
                  </a:lnTo>
                  <a:lnTo>
                    <a:pt x="321" y="66"/>
                  </a:lnTo>
                  <a:close/>
                  <a:moveTo>
                    <a:pt x="322" y="60"/>
                  </a:moveTo>
                  <a:lnTo>
                    <a:pt x="322" y="60"/>
                  </a:lnTo>
                  <a:lnTo>
                    <a:pt x="321" y="60"/>
                  </a:lnTo>
                  <a:lnTo>
                    <a:pt x="322" y="60"/>
                  </a:lnTo>
                  <a:close/>
                  <a:moveTo>
                    <a:pt x="320" y="61"/>
                  </a:moveTo>
                  <a:lnTo>
                    <a:pt x="317" y="55"/>
                  </a:lnTo>
                  <a:lnTo>
                    <a:pt x="320" y="54"/>
                  </a:lnTo>
                  <a:lnTo>
                    <a:pt x="322" y="60"/>
                  </a:lnTo>
                  <a:lnTo>
                    <a:pt x="320" y="61"/>
                  </a:lnTo>
                  <a:close/>
                  <a:moveTo>
                    <a:pt x="317" y="53"/>
                  </a:moveTo>
                  <a:lnTo>
                    <a:pt x="318" y="53"/>
                  </a:lnTo>
                  <a:lnTo>
                    <a:pt x="320" y="54"/>
                  </a:lnTo>
                  <a:lnTo>
                    <a:pt x="318" y="54"/>
                  </a:lnTo>
                  <a:lnTo>
                    <a:pt x="317" y="53"/>
                  </a:lnTo>
                  <a:close/>
                  <a:moveTo>
                    <a:pt x="318" y="55"/>
                  </a:moveTo>
                  <a:lnTo>
                    <a:pt x="311" y="57"/>
                  </a:lnTo>
                  <a:lnTo>
                    <a:pt x="311" y="54"/>
                  </a:lnTo>
                  <a:lnTo>
                    <a:pt x="317" y="53"/>
                  </a:lnTo>
                  <a:lnTo>
                    <a:pt x="318" y="55"/>
                  </a:lnTo>
                  <a:close/>
                  <a:moveTo>
                    <a:pt x="311" y="57"/>
                  </a:moveTo>
                  <a:lnTo>
                    <a:pt x="311" y="57"/>
                  </a:lnTo>
                  <a:lnTo>
                    <a:pt x="311" y="55"/>
                  </a:lnTo>
                  <a:lnTo>
                    <a:pt x="311" y="57"/>
                  </a:lnTo>
                  <a:close/>
                  <a:moveTo>
                    <a:pt x="311" y="57"/>
                  </a:moveTo>
                  <a:lnTo>
                    <a:pt x="306" y="57"/>
                  </a:lnTo>
                  <a:lnTo>
                    <a:pt x="306" y="54"/>
                  </a:lnTo>
                  <a:lnTo>
                    <a:pt x="311" y="54"/>
                  </a:lnTo>
                  <a:lnTo>
                    <a:pt x="311" y="57"/>
                  </a:lnTo>
                  <a:close/>
                  <a:moveTo>
                    <a:pt x="306" y="57"/>
                  </a:moveTo>
                  <a:lnTo>
                    <a:pt x="305" y="57"/>
                  </a:lnTo>
                  <a:lnTo>
                    <a:pt x="305" y="55"/>
                  </a:lnTo>
                  <a:lnTo>
                    <a:pt x="306" y="55"/>
                  </a:lnTo>
                  <a:lnTo>
                    <a:pt x="306" y="57"/>
                  </a:lnTo>
                  <a:close/>
                  <a:moveTo>
                    <a:pt x="305" y="55"/>
                  </a:moveTo>
                  <a:lnTo>
                    <a:pt x="304" y="51"/>
                  </a:lnTo>
                  <a:lnTo>
                    <a:pt x="306" y="51"/>
                  </a:lnTo>
                  <a:lnTo>
                    <a:pt x="308" y="55"/>
                  </a:lnTo>
                  <a:lnTo>
                    <a:pt x="305" y="55"/>
                  </a:lnTo>
                  <a:close/>
                  <a:moveTo>
                    <a:pt x="304" y="51"/>
                  </a:moveTo>
                  <a:lnTo>
                    <a:pt x="304" y="51"/>
                  </a:lnTo>
                  <a:lnTo>
                    <a:pt x="305" y="51"/>
                  </a:lnTo>
                  <a:lnTo>
                    <a:pt x="304" y="51"/>
                  </a:lnTo>
                  <a:close/>
                  <a:moveTo>
                    <a:pt x="304" y="51"/>
                  </a:moveTo>
                  <a:lnTo>
                    <a:pt x="304" y="46"/>
                  </a:lnTo>
                  <a:lnTo>
                    <a:pt x="306" y="46"/>
                  </a:lnTo>
                  <a:lnTo>
                    <a:pt x="306" y="51"/>
                  </a:lnTo>
                  <a:lnTo>
                    <a:pt x="304" y="51"/>
                  </a:lnTo>
                  <a:close/>
                  <a:moveTo>
                    <a:pt x="304" y="46"/>
                  </a:moveTo>
                  <a:lnTo>
                    <a:pt x="304" y="44"/>
                  </a:lnTo>
                  <a:lnTo>
                    <a:pt x="306" y="44"/>
                  </a:lnTo>
                  <a:lnTo>
                    <a:pt x="306" y="46"/>
                  </a:lnTo>
                  <a:lnTo>
                    <a:pt x="304" y="46"/>
                  </a:lnTo>
                  <a:close/>
                  <a:moveTo>
                    <a:pt x="306" y="42"/>
                  </a:moveTo>
                  <a:lnTo>
                    <a:pt x="306" y="44"/>
                  </a:lnTo>
                  <a:lnTo>
                    <a:pt x="305" y="44"/>
                  </a:lnTo>
                  <a:lnTo>
                    <a:pt x="306" y="42"/>
                  </a:lnTo>
                  <a:close/>
                  <a:moveTo>
                    <a:pt x="304" y="44"/>
                  </a:moveTo>
                  <a:lnTo>
                    <a:pt x="302" y="40"/>
                  </a:lnTo>
                  <a:lnTo>
                    <a:pt x="305" y="38"/>
                  </a:lnTo>
                  <a:lnTo>
                    <a:pt x="306" y="42"/>
                  </a:lnTo>
                  <a:lnTo>
                    <a:pt x="304" y="44"/>
                  </a:lnTo>
                  <a:close/>
                  <a:moveTo>
                    <a:pt x="305" y="38"/>
                  </a:moveTo>
                  <a:lnTo>
                    <a:pt x="305" y="38"/>
                  </a:lnTo>
                  <a:lnTo>
                    <a:pt x="304" y="40"/>
                  </a:lnTo>
                  <a:lnTo>
                    <a:pt x="305" y="38"/>
                  </a:lnTo>
                  <a:close/>
                  <a:moveTo>
                    <a:pt x="302" y="40"/>
                  </a:moveTo>
                  <a:lnTo>
                    <a:pt x="298" y="34"/>
                  </a:lnTo>
                  <a:lnTo>
                    <a:pt x="301" y="33"/>
                  </a:lnTo>
                  <a:lnTo>
                    <a:pt x="305" y="38"/>
                  </a:lnTo>
                  <a:lnTo>
                    <a:pt x="302" y="40"/>
                  </a:lnTo>
                  <a:close/>
                  <a:moveTo>
                    <a:pt x="301" y="33"/>
                  </a:moveTo>
                  <a:lnTo>
                    <a:pt x="301" y="33"/>
                  </a:lnTo>
                  <a:lnTo>
                    <a:pt x="299" y="34"/>
                  </a:lnTo>
                  <a:lnTo>
                    <a:pt x="301" y="33"/>
                  </a:lnTo>
                  <a:close/>
                  <a:moveTo>
                    <a:pt x="299" y="34"/>
                  </a:moveTo>
                  <a:lnTo>
                    <a:pt x="294" y="32"/>
                  </a:lnTo>
                  <a:lnTo>
                    <a:pt x="296" y="29"/>
                  </a:lnTo>
                  <a:lnTo>
                    <a:pt x="301" y="33"/>
                  </a:lnTo>
                  <a:lnTo>
                    <a:pt x="299" y="34"/>
                  </a:lnTo>
                  <a:close/>
                  <a:moveTo>
                    <a:pt x="296" y="29"/>
                  </a:moveTo>
                  <a:lnTo>
                    <a:pt x="296" y="29"/>
                  </a:lnTo>
                  <a:lnTo>
                    <a:pt x="296" y="30"/>
                  </a:lnTo>
                  <a:lnTo>
                    <a:pt x="296" y="29"/>
                  </a:lnTo>
                  <a:close/>
                  <a:moveTo>
                    <a:pt x="294" y="32"/>
                  </a:moveTo>
                  <a:lnTo>
                    <a:pt x="288" y="29"/>
                  </a:lnTo>
                  <a:lnTo>
                    <a:pt x="289" y="26"/>
                  </a:lnTo>
                  <a:lnTo>
                    <a:pt x="296" y="29"/>
                  </a:lnTo>
                  <a:lnTo>
                    <a:pt x="294" y="32"/>
                  </a:lnTo>
                  <a:close/>
                  <a:moveTo>
                    <a:pt x="288" y="29"/>
                  </a:moveTo>
                  <a:lnTo>
                    <a:pt x="280" y="26"/>
                  </a:lnTo>
                  <a:lnTo>
                    <a:pt x="281" y="24"/>
                  </a:lnTo>
                  <a:lnTo>
                    <a:pt x="289" y="26"/>
                  </a:lnTo>
                  <a:lnTo>
                    <a:pt x="288" y="29"/>
                  </a:lnTo>
                  <a:close/>
                  <a:moveTo>
                    <a:pt x="280" y="26"/>
                  </a:moveTo>
                  <a:lnTo>
                    <a:pt x="280" y="26"/>
                  </a:lnTo>
                  <a:lnTo>
                    <a:pt x="281" y="25"/>
                  </a:lnTo>
                  <a:lnTo>
                    <a:pt x="280" y="26"/>
                  </a:lnTo>
                  <a:close/>
                  <a:moveTo>
                    <a:pt x="280" y="26"/>
                  </a:moveTo>
                  <a:lnTo>
                    <a:pt x="272" y="22"/>
                  </a:lnTo>
                  <a:lnTo>
                    <a:pt x="273" y="20"/>
                  </a:lnTo>
                  <a:lnTo>
                    <a:pt x="281" y="24"/>
                  </a:lnTo>
                  <a:lnTo>
                    <a:pt x="280" y="26"/>
                  </a:lnTo>
                  <a:close/>
                  <a:moveTo>
                    <a:pt x="272" y="22"/>
                  </a:moveTo>
                  <a:lnTo>
                    <a:pt x="272" y="22"/>
                  </a:lnTo>
                  <a:lnTo>
                    <a:pt x="273" y="21"/>
                  </a:lnTo>
                  <a:lnTo>
                    <a:pt x="272" y="22"/>
                  </a:lnTo>
                  <a:close/>
                  <a:moveTo>
                    <a:pt x="272" y="22"/>
                  </a:moveTo>
                  <a:lnTo>
                    <a:pt x="266" y="17"/>
                  </a:lnTo>
                  <a:lnTo>
                    <a:pt x="269" y="14"/>
                  </a:lnTo>
                  <a:lnTo>
                    <a:pt x="273" y="20"/>
                  </a:lnTo>
                  <a:lnTo>
                    <a:pt x="272" y="22"/>
                  </a:lnTo>
                  <a:close/>
                  <a:moveTo>
                    <a:pt x="266" y="17"/>
                  </a:moveTo>
                  <a:lnTo>
                    <a:pt x="266" y="17"/>
                  </a:lnTo>
                  <a:lnTo>
                    <a:pt x="267" y="16"/>
                  </a:lnTo>
                  <a:lnTo>
                    <a:pt x="266" y="17"/>
                  </a:lnTo>
                  <a:close/>
                  <a:moveTo>
                    <a:pt x="266" y="17"/>
                  </a:moveTo>
                  <a:lnTo>
                    <a:pt x="262" y="10"/>
                  </a:lnTo>
                  <a:lnTo>
                    <a:pt x="265" y="9"/>
                  </a:lnTo>
                  <a:lnTo>
                    <a:pt x="269" y="14"/>
                  </a:lnTo>
                  <a:lnTo>
                    <a:pt x="266" y="17"/>
                  </a:lnTo>
                  <a:close/>
                  <a:moveTo>
                    <a:pt x="264" y="9"/>
                  </a:moveTo>
                  <a:lnTo>
                    <a:pt x="264" y="9"/>
                  </a:lnTo>
                  <a:lnTo>
                    <a:pt x="265" y="9"/>
                  </a:lnTo>
                  <a:lnTo>
                    <a:pt x="264" y="10"/>
                  </a:lnTo>
                  <a:lnTo>
                    <a:pt x="264" y="9"/>
                  </a:lnTo>
                  <a:close/>
                  <a:moveTo>
                    <a:pt x="262" y="10"/>
                  </a:moveTo>
                  <a:lnTo>
                    <a:pt x="257" y="5"/>
                  </a:lnTo>
                  <a:lnTo>
                    <a:pt x="258" y="4"/>
                  </a:lnTo>
                  <a:lnTo>
                    <a:pt x="264" y="9"/>
                  </a:lnTo>
                  <a:lnTo>
                    <a:pt x="262" y="10"/>
                  </a:lnTo>
                  <a:close/>
                  <a:moveTo>
                    <a:pt x="258" y="4"/>
                  </a:moveTo>
                  <a:lnTo>
                    <a:pt x="258" y="4"/>
                  </a:lnTo>
                  <a:lnTo>
                    <a:pt x="257" y="5"/>
                  </a:lnTo>
                  <a:lnTo>
                    <a:pt x="258" y="4"/>
                  </a:lnTo>
                  <a:close/>
                  <a:moveTo>
                    <a:pt x="257" y="6"/>
                  </a:moveTo>
                  <a:lnTo>
                    <a:pt x="253" y="5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57" y="6"/>
                  </a:lnTo>
                  <a:close/>
                  <a:moveTo>
                    <a:pt x="253" y="5"/>
                  </a:moveTo>
                  <a:lnTo>
                    <a:pt x="253" y="5"/>
                  </a:lnTo>
                  <a:lnTo>
                    <a:pt x="254" y="4"/>
                  </a:lnTo>
                  <a:lnTo>
                    <a:pt x="253" y="5"/>
                  </a:lnTo>
                  <a:close/>
                  <a:moveTo>
                    <a:pt x="253" y="5"/>
                  </a:moveTo>
                  <a:lnTo>
                    <a:pt x="250" y="4"/>
                  </a:lnTo>
                  <a:lnTo>
                    <a:pt x="252" y="1"/>
                  </a:lnTo>
                  <a:lnTo>
                    <a:pt x="254" y="2"/>
                  </a:lnTo>
                  <a:lnTo>
                    <a:pt x="253" y="5"/>
                  </a:lnTo>
                  <a:close/>
                  <a:moveTo>
                    <a:pt x="250" y="4"/>
                  </a:moveTo>
                  <a:lnTo>
                    <a:pt x="248" y="2"/>
                  </a:lnTo>
                  <a:lnTo>
                    <a:pt x="249" y="0"/>
                  </a:lnTo>
                  <a:lnTo>
                    <a:pt x="252" y="1"/>
                  </a:lnTo>
                  <a:lnTo>
                    <a:pt x="250" y="4"/>
                  </a:lnTo>
                  <a:close/>
                  <a:moveTo>
                    <a:pt x="249" y="0"/>
                  </a:moveTo>
                  <a:lnTo>
                    <a:pt x="249" y="0"/>
                  </a:lnTo>
                  <a:lnTo>
                    <a:pt x="249" y="1"/>
                  </a:lnTo>
                  <a:lnTo>
                    <a:pt x="249" y="0"/>
                  </a:lnTo>
                  <a:close/>
                  <a:moveTo>
                    <a:pt x="249" y="2"/>
                  </a:moveTo>
                  <a:lnTo>
                    <a:pt x="245" y="2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49" y="2"/>
                  </a:lnTo>
                  <a:close/>
                  <a:moveTo>
                    <a:pt x="244" y="0"/>
                  </a:moveTo>
                  <a:lnTo>
                    <a:pt x="245" y="0"/>
                  </a:lnTo>
                  <a:lnTo>
                    <a:pt x="245" y="1"/>
                  </a:lnTo>
                  <a:lnTo>
                    <a:pt x="244" y="0"/>
                  </a:lnTo>
                  <a:close/>
                  <a:moveTo>
                    <a:pt x="246" y="1"/>
                  </a:moveTo>
                  <a:lnTo>
                    <a:pt x="240" y="10"/>
                  </a:lnTo>
                  <a:lnTo>
                    <a:pt x="237" y="9"/>
                  </a:lnTo>
                  <a:lnTo>
                    <a:pt x="244" y="0"/>
                  </a:lnTo>
                  <a:lnTo>
                    <a:pt x="246" y="1"/>
                  </a:lnTo>
                  <a:close/>
                  <a:moveTo>
                    <a:pt x="237" y="9"/>
                  </a:moveTo>
                  <a:lnTo>
                    <a:pt x="237" y="9"/>
                  </a:lnTo>
                  <a:lnTo>
                    <a:pt x="238" y="10"/>
                  </a:lnTo>
                  <a:lnTo>
                    <a:pt x="237" y="9"/>
                  </a:lnTo>
                  <a:close/>
                  <a:moveTo>
                    <a:pt x="240" y="10"/>
                  </a:moveTo>
                  <a:lnTo>
                    <a:pt x="234" y="21"/>
                  </a:lnTo>
                  <a:lnTo>
                    <a:pt x="232" y="20"/>
                  </a:lnTo>
                  <a:lnTo>
                    <a:pt x="237" y="9"/>
                  </a:lnTo>
                  <a:lnTo>
                    <a:pt x="240" y="10"/>
                  </a:lnTo>
                  <a:close/>
                  <a:moveTo>
                    <a:pt x="234" y="21"/>
                  </a:moveTo>
                  <a:lnTo>
                    <a:pt x="234" y="21"/>
                  </a:lnTo>
                  <a:lnTo>
                    <a:pt x="233" y="20"/>
                  </a:lnTo>
                  <a:lnTo>
                    <a:pt x="234" y="21"/>
                  </a:lnTo>
                  <a:close/>
                  <a:moveTo>
                    <a:pt x="234" y="21"/>
                  </a:moveTo>
                  <a:lnTo>
                    <a:pt x="225" y="25"/>
                  </a:lnTo>
                  <a:lnTo>
                    <a:pt x="224" y="22"/>
                  </a:lnTo>
                  <a:lnTo>
                    <a:pt x="233" y="18"/>
                  </a:lnTo>
                  <a:lnTo>
                    <a:pt x="234" y="21"/>
                  </a:lnTo>
                  <a:close/>
                  <a:moveTo>
                    <a:pt x="225" y="25"/>
                  </a:moveTo>
                  <a:lnTo>
                    <a:pt x="224" y="25"/>
                  </a:lnTo>
                  <a:lnTo>
                    <a:pt x="224" y="24"/>
                  </a:lnTo>
                  <a:lnTo>
                    <a:pt x="225" y="25"/>
                  </a:lnTo>
                  <a:close/>
                  <a:moveTo>
                    <a:pt x="224" y="25"/>
                  </a:moveTo>
                  <a:lnTo>
                    <a:pt x="213" y="26"/>
                  </a:lnTo>
                  <a:lnTo>
                    <a:pt x="213" y="24"/>
                  </a:lnTo>
                  <a:lnTo>
                    <a:pt x="224" y="22"/>
                  </a:lnTo>
                  <a:lnTo>
                    <a:pt x="224" y="25"/>
                  </a:lnTo>
                  <a:close/>
                  <a:moveTo>
                    <a:pt x="212" y="24"/>
                  </a:moveTo>
                  <a:lnTo>
                    <a:pt x="212" y="24"/>
                  </a:lnTo>
                  <a:lnTo>
                    <a:pt x="213" y="24"/>
                  </a:lnTo>
                  <a:lnTo>
                    <a:pt x="213" y="25"/>
                  </a:lnTo>
                  <a:lnTo>
                    <a:pt x="212" y="24"/>
                  </a:lnTo>
                  <a:close/>
                  <a:moveTo>
                    <a:pt x="213" y="26"/>
                  </a:moveTo>
                  <a:lnTo>
                    <a:pt x="205" y="29"/>
                  </a:lnTo>
                  <a:lnTo>
                    <a:pt x="204" y="26"/>
                  </a:lnTo>
                  <a:lnTo>
                    <a:pt x="212" y="24"/>
                  </a:lnTo>
                  <a:lnTo>
                    <a:pt x="213" y="26"/>
                  </a:lnTo>
                  <a:close/>
                  <a:moveTo>
                    <a:pt x="204" y="26"/>
                  </a:moveTo>
                  <a:lnTo>
                    <a:pt x="204" y="26"/>
                  </a:lnTo>
                  <a:lnTo>
                    <a:pt x="205" y="28"/>
                  </a:lnTo>
                  <a:lnTo>
                    <a:pt x="204" y="26"/>
                  </a:lnTo>
                  <a:close/>
                  <a:moveTo>
                    <a:pt x="205" y="29"/>
                  </a:moveTo>
                  <a:lnTo>
                    <a:pt x="198" y="32"/>
                  </a:lnTo>
                  <a:lnTo>
                    <a:pt x="197" y="29"/>
                  </a:lnTo>
                  <a:lnTo>
                    <a:pt x="204" y="26"/>
                  </a:lnTo>
                  <a:lnTo>
                    <a:pt x="205" y="29"/>
                  </a:lnTo>
                  <a:close/>
                  <a:moveTo>
                    <a:pt x="198" y="32"/>
                  </a:moveTo>
                  <a:lnTo>
                    <a:pt x="197" y="32"/>
                  </a:lnTo>
                  <a:lnTo>
                    <a:pt x="197" y="30"/>
                  </a:lnTo>
                  <a:lnTo>
                    <a:pt x="198" y="32"/>
                  </a:lnTo>
                  <a:close/>
                  <a:moveTo>
                    <a:pt x="197" y="32"/>
                  </a:moveTo>
                  <a:lnTo>
                    <a:pt x="189" y="34"/>
                  </a:lnTo>
                  <a:lnTo>
                    <a:pt x="189" y="32"/>
                  </a:lnTo>
                  <a:lnTo>
                    <a:pt x="197" y="29"/>
                  </a:lnTo>
                  <a:lnTo>
                    <a:pt x="197" y="32"/>
                  </a:lnTo>
                  <a:close/>
                  <a:moveTo>
                    <a:pt x="189" y="34"/>
                  </a:moveTo>
                  <a:lnTo>
                    <a:pt x="189" y="34"/>
                  </a:lnTo>
                  <a:lnTo>
                    <a:pt x="189" y="33"/>
                  </a:lnTo>
                  <a:lnTo>
                    <a:pt x="189" y="34"/>
                  </a:lnTo>
                  <a:close/>
                  <a:moveTo>
                    <a:pt x="189" y="34"/>
                  </a:moveTo>
                  <a:lnTo>
                    <a:pt x="181" y="34"/>
                  </a:lnTo>
                  <a:lnTo>
                    <a:pt x="181" y="32"/>
                  </a:lnTo>
                  <a:lnTo>
                    <a:pt x="189" y="32"/>
                  </a:lnTo>
                  <a:lnTo>
                    <a:pt x="189" y="34"/>
                  </a:lnTo>
                  <a:close/>
                  <a:moveTo>
                    <a:pt x="181" y="34"/>
                  </a:moveTo>
                  <a:lnTo>
                    <a:pt x="180" y="34"/>
                  </a:lnTo>
                  <a:lnTo>
                    <a:pt x="181" y="33"/>
                  </a:lnTo>
                  <a:lnTo>
                    <a:pt x="181" y="34"/>
                  </a:lnTo>
                  <a:close/>
                  <a:moveTo>
                    <a:pt x="180" y="34"/>
                  </a:moveTo>
                  <a:lnTo>
                    <a:pt x="170" y="30"/>
                  </a:lnTo>
                  <a:lnTo>
                    <a:pt x="172" y="28"/>
                  </a:lnTo>
                  <a:lnTo>
                    <a:pt x="181" y="32"/>
                  </a:lnTo>
                  <a:lnTo>
                    <a:pt x="180" y="34"/>
                  </a:lnTo>
                  <a:close/>
                  <a:moveTo>
                    <a:pt x="170" y="30"/>
                  </a:moveTo>
                  <a:lnTo>
                    <a:pt x="170" y="30"/>
                  </a:lnTo>
                  <a:lnTo>
                    <a:pt x="172" y="29"/>
                  </a:lnTo>
                  <a:lnTo>
                    <a:pt x="170" y="30"/>
                  </a:lnTo>
                  <a:close/>
                  <a:moveTo>
                    <a:pt x="170" y="30"/>
                  </a:moveTo>
                  <a:lnTo>
                    <a:pt x="164" y="26"/>
                  </a:lnTo>
                  <a:lnTo>
                    <a:pt x="165" y="24"/>
                  </a:lnTo>
                  <a:lnTo>
                    <a:pt x="172" y="28"/>
                  </a:lnTo>
                  <a:lnTo>
                    <a:pt x="170" y="30"/>
                  </a:lnTo>
                  <a:close/>
                  <a:moveTo>
                    <a:pt x="164" y="26"/>
                  </a:moveTo>
                  <a:lnTo>
                    <a:pt x="164" y="26"/>
                  </a:lnTo>
                  <a:lnTo>
                    <a:pt x="164" y="25"/>
                  </a:lnTo>
                  <a:lnTo>
                    <a:pt x="164" y="26"/>
                  </a:lnTo>
                  <a:close/>
                  <a:moveTo>
                    <a:pt x="164" y="26"/>
                  </a:moveTo>
                  <a:lnTo>
                    <a:pt x="154" y="21"/>
                  </a:lnTo>
                  <a:lnTo>
                    <a:pt x="156" y="18"/>
                  </a:lnTo>
                  <a:lnTo>
                    <a:pt x="165" y="24"/>
                  </a:lnTo>
                  <a:lnTo>
                    <a:pt x="164" y="26"/>
                  </a:lnTo>
                  <a:close/>
                  <a:moveTo>
                    <a:pt x="154" y="21"/>
                  </a:moveTo>
                  <a:lnTo>
                    <a:pt x="154" y="21"/>
                  </a:lnTo>
                  <a:lnTo>
                    <a:pt x="154" y="20"/>
                  </a:lnTo>
                  <a:lnTo>
                    <a:pt x="154" y="21"/>
                  </a:lnTo>
                  <a:close/>
                  <a:moveTo>
                    <a:pt x="154" y="21"/>
                  </a:moveTo>
                  <a:lnTo>
                    <a:pt x="147" y="16"/>
                  </a:lnTo>
                  <a:lnTo>
                    <a:pt x="148" y="14"/>
                  </a:lnTo>
                  <a:lnTo>
                    <a:pt x="156" y="18"/>
                  </a:lnTo>
                  <a:lnTo>
                    <a:pt x="154" y="21"/>
                  </a:lnTo>
                  <a:close/>
                  <a:moveTo>
                    <a:pt x="147" y="14"/>
                  </a:moveTo>
                  <a:lnTo>
                    <a:pt x="148" y="13"/>
                  </a:lnTo>
                  <a:lnTo>
                    <a:pt x="148" y="14"/>
                  </a:lnTo>
                  <a:lnTo>
                    <a:pt x="148" y="16"/>
                  </a:lnTo>
                  <a:lnTo>
                    <a:pt x="147" y="14"/>
                  </a:lnTo>
                  <a:close/>
                  <a:moveTo>
                    <a:pt x="148" y="16"/>
                  </a:moveTo>
                  <a:lnTo>
                    <a:pt x="141" y="21"/>
                  </a:lnTo>
                  <a:lnTo>
                    <a:pt x="140" y="18"/>
                  </a:lnTo>
                  <a:lnTo>
                    <a:pt x="147" y="14"/>
                  </a:lnTo>
                  <a:lnTo>
                    <a:pt x="148" y="16"/>
                  </a:lnTo>
                  <a:close/>
                  <a:moveTo>
                    <a:pt x="141" y="21"/>
                  </a:moveTo>
                  <a:lnTo>
                    <a:pt x="141" y="21"/>
                  </a:lnTo>
                  <a:lnTo>
                    <a:pt x="141" y="20"/>
                  </a:lnTo>
                  <a:lnTo>
                    <a:pt x="141" y="21"/>
                  </a:lnTo>
                  <a:close/>
                  <a:moveTo>
                    <a:pt x="141" y="21"/>
                  </a:moveTo>
                  <a:lnTo>
                    <a:pt x="136" y="25"/>
                  </a:lnTo>
                  <a:lnTo>
                    <a:pt x="134" y="22"/>
                  </a:lnTo>
                  <a:lnTo>
                    <a:pt x="140" y="18"/>
                  </a:lnTo>
                  <a:lnTo>
                    <a:pt x="141" y="21"/>
                  </a:lnTo>
                  <a:close/>
                  <a:moveTo>
                    <a:pt x="136" y="25"/>
                  </a:moveTo>
                  <a:lnTo>
                    <a:pt x="136" y="25"/>
                  </a:lnTo>
                  <a:lnTo>
                    <a:pt x="134" y="24"/>
                  </a:lnTo>
                  <a:lnTo>
                    <a:pt x="136" y="25"/>
                  </a:lnTo>
                  <a:close/>
                  <a:moveTo>
                    <a:pt x="136" y="25"/>
                  </a:moveTo>
                  <a:lnTo>
                    <a:pt x="128" y="28"/>
                  </a:lnTo>
                  <a:lnTo>
                    <a:pt x="127" y="25"/>
                  </a:lnTo>
                  <a:lnTo>
                    <a:pt x="134" y="22"/>
                  </a:lnTo>
                  <a:lnTo>
                    <a:pt x="136" y="25"/>
                  </a:lnTo>
                  <a:close/>
                  <a:moveTo>
                    <a:pt x="128" y="28"/>
                  </a:moveTo>
                  <a:lnTo>
                    <a:pt x="128" y="28"/>
                  </a:lnTo>
                  <a:lnTo>
                    <a:pt x="128" y="26"/>
                  </a:lnTo>
                  <a:lnTo>
                    <a:pt x="128" y="28"/>
                  </a:lnTo>
                  <a:close/>
                  <a:moveTo>
                    <a:pt x="128" y="28"/>
                  </a:moveTo>
                  <a:lnTo>
                    <a:pt x="120" y="28"/>
                  </a:lnTo>
                  <a:lnTo>
                    <a:pt x="120" y="25"/>
                  </a:lnTo>
                  <a:lnTo>
                    <a:pt x="128" y="25"/>
                  </a:lnTo>
                  <a:lnTo>
                    <a:pt x="128" y="28"/>
                  </a:lnTo>
                  <a:close/>
                  <a:moveTo>
                    <a:pt x="118" y="26"/>
                  </a:moveTo>
                  <a:lnTo>
                    <a:pt x="118" y="25"/>
                  </a:lnTo>
                  <a:lnTo>
                    <a:pt x="120" y="25"/>
                  </a:lnTo>
                  <a:lnTo>
                    <a:pt x="120" y="26"/>
                  </a:lnTo>
                  <a:lnTo>
                    <a:pt x="118" y="26"/>
                  </a:lnTo>
                  <a:close/>
                  <a:moveTo>
                    <a:pt x="121" y="26"/>
                  </a:moveTo>
                  <a:lnTo>
                    <a:pt x="121" y="32"/>
                  </a:lnTo>
                  <a:lnTo>
                    <a:pt x="118" y="32"/>
                  </a:lnTo>
                  <a:lnTo>
                    <a:pt x="118" y="26"/>
                  </a:lnTo>
                  <a:lnTo>
                    <a:pt x="121" y="26"/>
                  </a:lnTo>
                  <a:close/>
                  <a:moveTo>
                    <a:pt x="121" y="32"/>
                  </a:moveTo>
                  <a:lnTo>
                    <a:pt x="121" y="35"/>
                  </a:lnTo>
                  <a:lnTo>
                    <a:pt x="118" y="35"/>
                  </a:lnTo>
                  <a:lnTo>
                    <a:pt x="118" y="32"/>
                  </a:lnTo>
                  <a:lnTo>
                    <a:pt x="121" y="32"/>
                  </a:lnTo>
                  <a:close/>
                  <a:moveTo>
                    <a:pt x="121" y="35"/>
                  </a:moveTo>
                  <a:lnTo>
                    <a:pt x="121" y="35"/>
                  </a:lnTo>
                  <a:lnTo>
                    <a:pt x="120" y="35"/>
                  </a:lnTo>
                  <a:lnTo>
                    <a:pt x="121" y="35"/>
                  </a:lnTo>
                  <a:close/>
                  <a:moveTo>
                    <a:pt x="121" y="35"/>
                  </a:moveTo>
                  <a:lnTo>
                    <a:pt x="120" y="40"/>
                  </a:lnTo>
                  <a:lnTo>
                    <a:pt x="117" y="38"/>
                  </a:lnTo>
                  <a:lnTo>
                    <a:pt x="118" y="34"/>
                  </a:lnTo>
                  <a:lnTo>
                    <a:pt x="121" y="35"/>
                  </a:lnTo>
                  <a:close/>
                  <a:moveTo>
                    <a:pt x="120" y="40"/>
                  </a:moveTo>
                  <a:lnTo>
                    <a:pt x="120" y="40"/>
                  </a:lnTo>
                  <a:lnTo>
                    <a:pt x="118" y="40"/>
                  </a:lnTo>
                  <a:lnTo>
                    <a:pt x="120" y="40"/>
                  </a:lnTo>
                  <a:close/>
                  <a:moveTo>
                    <a:pt x="118" y="40"/>
                  </a:moveTo>
                  <a:lnTo>
                    <a:pt x="116" y="42"/>
                  </a:lnTo>
                  <a:lnTo>
                    <a:pt x="115" y="41"/>
                  </a:lnTo>
                  <a:lnTo>
                    <a:pt x="117" y="38"/>
                  </a:lnTo>
                  <a:lnTo>
                    <a:pt x="118" y="40"/>
                  </a:lnTo>
                  <a:close/>
                  <a:moveTo>
                    <a:pt x="116" y="42"/>
                  </a:moveTo>
                  <a:lnTo>
                    <a:pt x="116" y="44"/>
                  </a:lnTo>
                  <a:lnTo>
                    <a:pt x="115" y="42"/>
                  </a:lnTo>
                  <a:lnTo>
                    <a:pt x="116" y="42"/>
                  </a:lnTo>
                  <a:close/>
                  <a:moveTo>
                    <a:pt x="115" y="42"/>
                  </a:moveTo>
                  <a:lnTo>
                    <a:pt x="109" y="38"/>
                  </a:lnTo>
                  <a:lnTo>
                    <a:pt x="112" y="37"/>
                  </a:lnTo>
                  <a:lnTo>
                    <a:pt x="116" y="41"/>
                  </a:lnTo>
                  <a:lnTo>
                    <a:pt x="115" y="42"/>
                  </a:lnTo>
                  <a:close/>
                  <a:moveTo>
                    <a:pt x="112" y="37"/>
                  </a:moveTo>
                  <a:lnTo>
                    <a:pt x="112" y="37"/>
                  </a:lnTo>
                  <a:lnTo>
                    <a:pt x="111" y="38"/>
                  </a:lnTo>
                  <a:lnTo>
                    <a:pt x="112" y="37"/>
                  </a:lnTo>
                  <a:close/>
                  <a:moveTo>
                    <a:pt x="111" y="40"/>
                  </a:moveTo>
                  <a:lnTo>
                    <a:pt x="103" y="35"/>
                  </a:lnTo>
                  <a:lnTo>
                    <a:pt x="104" y="33"/>
                  </a:lnTo>
                  <a:lnTo>
                    <a:pt x="112" y="37"/>
                  </a:lnTo>
                  <a:lnTo>
                    <a:pt x="111" y="40"/>
                  </a:lnTo>
                  <a:close/>
                  <a:moveTo>
                    <a:pt x="103" y="33"/>
                  </a:moveTo>
                  <a:lnTo>
                    <a:pt x="103" y="32"/>
                  </a:lnTo>
                  <a:lnTo>
                    <a:pt x="104" y="33"/>
                  </a:lnTo>
                  <a:lnTo>
                    <a:pt x="104" y="34"/>
                  </a:lnTo>
                  <a:lnTo>
                    <a:pt x="103" y="33"/>
                  </a:lnTo>
                  <a:close/>
                  <a:moveTo>
                    <a:pt x="104" y="34"/>
                  </a:moveTo>
                  <a:lnTo>
                    <a:pt x="99" y="40"/>
                  </a:lnTo>
                  <a:lnTo>
                    <a:pt x="96" y="38"/>
                  </a:lnTo>
                  <a:lnTo>
                    <a:pt x="103" y="33"/>
                  </a:lnTo>
                  <a:lnTo>
                    <a:pt x="104" y="34"/>
                  </a:lnTo>
                  <a:close/>
                  <a:moveTo>
                    <a:pt x="96" y="38"/>
                  </a:moveTo>
                  <a:lnTo>
                    <a:pt x="96" y="38"/>
                  </a:lnTo>
                  <a:lnTo>
                    <a:pt x="97" y="40"/>
                  </a:lnTo>
                  <a:lnTo>
                    <a:pt x="96" y="38"/>
                  </a:lnTo>
                  <a:close/>
                  <a:moveTo>
                    <a:pt x="99" y="40"/>
                  </a:moveTo>
                  <a:lnTo>
                    <a:pt x="96" y="42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9" y="40"/>
                  </a:lnTo>
                  <a:close/>
                  <a:moveTo>
                    <a:pt x="95" y="41"/>
                  </a:moveTo>
                  <a:lnTo>
                    <a:pt x="95" y="41"/>
                  </a:lnTo>
                  <a:lnTo>
                    <a:pt x="96" y="42"/>
                  </a:lnTo>
                  <a:lnTo>
                    <a:pt x="95" y="41"/>
                  </a:lnTo>
                  <a:close/>
                  <a:moveTo>
                    <a:pt x="97" y="42"/>
                  </a:moveTo>
                  <a:lnTo>
                    <a:pt x="95" y="49"/>
                  </a:lnTo>
                  <a:lnTo>
                    <a:pt x="92" y="48"/>
                  </a:lnTo>
                  <a:lnTo>
                    <a:pt x="95" y="41"/>
                  </a:lnTo>
                  <a:lnTo>
                    <a:pt x="97" y="42"/>
                  </a:lnTo>
                  <a:close/>
                  <a:moveTo>
                    <a:pt x="92" y="48"/>
                  </a:moveTo>
                  <a:lnTo>
                    <a:pt x="92" y="48"/>
                  </a:lnTo>
                  <a:lnTo>
                    <a:pt x="93" y="49"/>
                  </a:lnTo>
                  <a:lnTo>
                    <a:pt x="92" y="48"/>
                  </a:lnTo>
                  <a:close/>
                  <a:moveTo>
                    <a:pt x="95" y="49"/>
                  </a:moveTo>
                  <a:lnTo>
                    <a:pt x="89" y="62"/>
                  </a:lnTo>
                  <a:lnTo>
                    <a:pt x="87" y="62"/>
                  </a:lnTo>
                  <a:lnTo>
                    <a:pt x="92" y="48"/>
                  </a:lnTo>
                  <a:lnTo>
                    <a:pt x="95" y="49"/>
                  </a:lnTo>
                  <a:close/>
                  <a:moveTo>
                    <a:pt x="89" y="62"/>
                  </a:moveTo>
                  <a:lnTo>
                    <a:pt x="89" y="65"/>
                  </a:lnTo>
                  <a:lnTo>
                    <a:pt x="88" y="64"/>
                  </a:lnTo>
                  <a:lnTo>
                    <a:pt x="88" y="62"/>
                  </a:lnTo>
                  <a:lnTo>
                    <a:pt x="89" y="62"/>
                  </a:lnTo>
                  <a:close/>
                  <a:moveTo>
                    <a:pt x="88" y="64"/>
                  </a:moveTo>
                  <a:lnTo>
                    <a:pt x="81" y="61"/>
                  </a:lnTo>
                  <a:lnTo>
                    <a:pt x="83" y="58"/>
                  </a:lnTo>
                  <a:lnTo>
                    <a:pt x="89" y="61"/>
                  </a:lnTo>
                  <a:lnTo>
                    <a:pt x="88" y="64"/>
                  </a:lnTo>
                  <a:close/>
                  <a:moveTo>
                    <a:pt x="83" y="58"/>
                  </a:moveTo>
                  <a:lnTo>
                    <a:pt x="83" y="58"/>
                  </a:lnTo>
                  <a:lnTo>
                    <a:pt x="83" y="60"/>
                  </a:lnTo>
                  <a:lnTo>
                    <a:pt x="83" y="58"/>
                  </a:lnTo>
                  <a:close/>
                  <a:moveTo>
                    <a:pt x="83" y="61"/>
                  </a:moveTo>
                  <a:lnTo>
                    <a:pt x="77" y="61"/>
                  </a:lnTo>
                  <a:lnTo>
                    <a:pt x="77" y="58"/>
                  </a:lnTo>
                  <a:lnTo>
                    <a:pt x="83" y="58"/>
                  </a:lnTo>
                  <a:lnTo>
                    <a:pt x="83" y="61"/>
                  </a:lnTo>
                  <a:close/>
                  <a:moveTo>
                    <a:pt x="77" y="58"/>
                  </a:moveTo>
                  <a:lnTo>
                    <a:pt x="77" y="58"/>
                  </a:ln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79" y="61"/>
                  </a:moveTo>
                  <a:lnTo>
                    <a:pt x="72" y="65"/>
                  </a:lnTo>
                  <a:lnTo>
                    <a:pt x="71" y="62"/>
                  </a:lnTo>
                  <a:lnTo>
                    <a:pt x="77" y="58"/>
                  </a:lnTo>
                  <a:lnTo>
                    <a:pt x="79" y="61"/>
                  </a:lnTo>
                  <a:close/>
                  <a:moveTo>
                    <a:pt x="71" y="62"/>
                  </a:moveTo>
                  <a:lnTo>
                    <a:pt x="71" y="62"/>
                  </a:lnTo>
                  <a:lnTo>
                    <a:pt x="72" y="64"/>
                  </a:lnTo>
                  <a:lnTo>
                    <a:pt x="71" y="62"/>
                  </a:lnTo>
                  <a:close/>
                  <a:moveTo>
                    <a:pt x="72" y="65"/>
                  </a:moveTo>
                  <a:lnTo>
                    <a:pt x="71" y="67"/>
                  </a:lnTo>
                  <a:lnTo>
                    <a:pt x="68" y="65"/>
                  </a:lnTo>
                  <a:lnTo>
                    <a:pt x="71" y="62"/>
                  </a:lnTo>
                  <a:lnTo>
                    <a:pt x="72" y="65"/>
                  </a:lnTo>
                  <a:close/>
                  <a:moveTo>
                    <a:pt x="71" y="67"/>
                  </a:moveTo>
                  <a:lnTo>
                    <a:pt x="71" y="67"/>
                  </a:lnTo>
                  <a:lnTo>
                    <a:pt x="69" y="67"/>
                  </a:lnTo>
                  <a:lnTo>
                    <a:pt x="69" y="66"/>
                  </a:lnTo>
                  <a:lnTo>
                    <a:pt x="71" y="67"/>
                  </a:lnTo>
                  <a:close/>
                  <a:moveTo>
                    <a:pt x="69" y="67"/>
                  </a:moveTo>
                  <a:lnTo>
                    <a:pt x="65" y="67"/>
                  </a:lnTo>
                  <a:lnTo>
                    <a:pt x="65" y="65"/>
                  </a:lnTo>
                  <a:lnTo>
                    <a:pt x="69" y="65"/>
                  </a:lnTo>
                  <a:lnTo>
                    <a:pt x="69" y="67"/>
                  </a:lnTo>
                  <a:close/>
                  <a:moveTo>
                    <a:pt x="65" y="67"/>
                  </a:moveTo>
                  <a:lnTo>
                    <a:pt x="65" y="67"/>
                  </a:lnTo>
                  <a:lnTo>
                    <a:pt x="64" y="67"/>
                  </a:lnTo>
                  <a:lnTo>
                    <a:pt x="65" y="66"/>
                  </a:lnTo>
                  <a:lnTo>
                    <a:pt x="65" y="67"/>
                  </a:lnTo>
                  <a:close/>
                  <a:moveTo>
                    <a:pt x="64" y="67"/>
                  </a:moveTo>
                  <a:lnTo>
                    <a:pt x="63" y="66"/>
                  </a:lnTo>
                  <a:lnTo>
                    <a:pt x="65" y="64"/>
                  </a:lnTo>
                  <a:lnTo>
                    <a:pt x="67" y="65"/>
                  </a:lnTo>
                  <a:lnTo>
                    <a:pt x="64" y="67"/>
                  </a:lnTo>
                  <a:close/>
                  <a:moveTo>
                    <a:pt x="63" y="66"/>
                  </a:moveTo>
                  <a:lnTo>
                    <a:pt x="63" y="66"/>
                  </a:lnTo>
                  <a:lnTo>
                    <a:pt x="63" y="65"/>
                  </a:lnTo>
                  <a:lnTo>
                    <a:pt x="64" y="65"/>
                  </a:lnTo>
                  <a:lnTo>
                    <a:pt x="63" y="66"/>
                  </a:lnTo>
                  <a:close/>
                  <a:moveTo>
                    <a:pt x="63" y="65"/>
                  </a:moveTo>
                  <a:lnTo>
                    <a:pt x="60" y="57"/>
                  </a:lnTo>
                  <a:lnTo>
                    <a:pt x="63" y="57"/>
                  </a:lnTo>
                  <a:lnTo>
                    <a:pt x="65" y="65"/>
                  </a:lnTo>
                  <a:lnTo>
                    <a:pt x="63" y="65"/>
                  </a:lnTo>
                  <a:close/>
                  <a:moveTo>
                    <a:pt x="63" y="57"/>
                  </a:moveTo>
                  <a:lnTo>
                    <a:pt x="63" y="57"/>
                  </a:lnTo>
                  <a:lnTo>
                    <a:pt x="61" y="57"/>
                  </a:lnTo>
                  <a:lnTo>
                    <a:pt x="63" y="57"/>
                  </a:lnTo>
                  <a:close/>
                  <a:moveTo>
                    <a:pt x="60" y="58"/>
                  </a:moveTo>
                  <a:lnTo>
                    <a:pt x="56" y="51"/>
                  </a:lnTo>
                  <a:lnTo>
                    <a:pt x="59" y="50"/>
                  </a:lnTo>
                  <a:lnTo>
                    <a:pt x="63" y="57"/>
                  </a:lnTo>
                  <a:lnTo>
                    <a:pt x="60" y="58"/>
                  </a:lnTo>
                  <a:close/>
                  <a:moveTo>
                    <a:pt x="59" y="49"/>
                  </a:moveTo>
                  <a:lnTo>
                    <a:pt x="59" y="49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9" y="49"/>
                  </a:lnTo>
                  <a:close/>
                  <a:moveTo>
                    <a:pt x="56" y="51"/>
                  </a:moveTo>
                  <a:lnTo>
                    <a:pt x="52" y="48"/>
                  </a:lnTo>
                  <a:lnTo>
                    <a:pt x="55" y="46"/>
                  </a:lnTo>
                  <a:lnTo>
                    <a:pt x="59" y="49"/>
                  </a:lnTo>
                  <a:lnTo>
                    <a:pt x="56" y="51"/>
                  </a:lnTo>
                  <a:close/>
                  <a:moveTo>
                    <a:pt x="55" y="46"/>
                  </a:moveTo>
                  <a:lnTo>
                    <a:pt x="55" y="46"/>
                  </a:lnTo>
                  <a:lnTo>
                    <a:pt x="53" y="48"/>
                  </a:lnTo>
                  <a:lnTo>
                    <a:pt x="55" y="46"/>
                  </a:lnTo>
                  <a:close/>
                  <a:moveTo>
                    <a:pt x="52" y="48"/>
                  </a:moveTo>
                  <a:lnTo>
                    <a:pt x="49" y="45"/>
                  </a:lnTo>
                  <a:lnTo>
                    <a:pt x="51" y="44"/>
                  </a:lnTo>
                  <a:lnTo>
                    <a:pt x="55" y="46"/>
                  </a:lnTo>
                  <a:lnTo>
                    <a:pt x="52" y="48"/>
                  </a:lnTo>
                  <a:close/>
                  <a:moveTo>
                    <a:pt x="49" y="44"/>
                  </a:moveTo>
                  <a:lnTo>
                    <a:pt x="51" y="42"/>
                  </a:lnTo>
                  <a:lnTo>
                    <a:pt x="51" y="44"/>
                  </a:lnTo>
                  <a:lnTo>
                    <a:pt x="51" y="45"/>
                  </a:lnTo>
                  <a:lnTo>
                    <a:pt x="49" y="44"/>
                  </a:lnTo>
                  <a:close/>
                  <a:moveTo>
                    <a:pt x="51" y="46"/>
                  </a:moveTo>
                  <a:lnTo>
                    <a:pt x="44" y="48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1" y="46"/>
                  </a:lnTo>
                  <a:close/>
                  <a:moveTo>
                    <a:pt x="44" y="48"/>
                  </a:moveTo>
                  <a:lnTo>
                    <a:pt x="44" y="48"/>
                  </a:lnTo>
                  <a:lnTo>
                    <a:pt x="44" y="46"/>
                  </a:lnTo>
                  <a:lnTo>
                    <a:pt x="44" y="48"/>
                  </a:lnTo>
                  <a:close/>
                  <a:moveTo>
                    <a:pt x="44" y="48"/>
                  </a:moveTo>
                  <a:lnTo>
                    <a:pt x="33" y="49"/>
                  </a:lnTo>
                  <a:lnTo>
                    <a:pt x="33" y="46"/>
                  </a:lnTo>
                  <a:lnTo>
                    <a:pt x="44" y="45"/>
                  </a:lnTo>
                  <a:lnTo>
                    <a:pt x="44" y="48"/>
                  </a:lnTo>
                  <a:close/>
                  <a:moveTo>
                    <a:pt x="33" y="49"/>
                  </a:moveTo>
                  <a:lnTo>
                    <a:pt x="33" y="49"/>
                  </a:lnTo>
                  <a:lnTo>
                    <a:pt x="32" y="48"/>
                  </a:lnTo>
                  <a:lnTo>
                    <a:pt x="33" y="48"/>
                  </a:lnTo>
                  <a:lnTo>
                    <a:pt x="33" y="49"/>
                  </a:lnTo>
                  <a:close/>
                  <a:moveTo>
                    <a:pt x="32" y="48"/>
                  </a:moveTo>
                  <a:lnTo>
                    <a:pt x="28" y="42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2" y="48"/>
                  </a:lnTo>
                  <a:close/>
                  <a:moveTo>
                    <a:pt x="31" y="41"/>
                  </a:moveTo>
                  <a:lnTo>
                    <a:pt x="31" y="41"/>
                  </a:lnTo>
                  <a:lnTo>
                    <a:pt x="29" y="42"/>
                  </a:lnTo>
                  <a:lnTo>
                    <a:pt x="31" y="41"/>
                  </a:lnTo>
                  <a:close/>
                  <a:moveTo>
                    <a:pt x="28" y="42"/>
                  </a:moveTo>
                  <a:lnTo>
                    <a:pt x="25" y="40"/>
                  </a:lnTo>
                  <a:lnTo>
                    <a:pt x="27" y="38"/>
                  </a:lnTo>
                  <a:lnTo>
                    <a:pt x="31" y="41"/>
                  </a:lnTo>
                  <a:lnTo>
                    <a:pt x="28" y="42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40"/>
                  </a:lnTo>
                  <a:lnTo>
                    <a:pt x="27" y="38"/>
                  </a:lnTo>
                  <a:close/>
                  <a:moveTo>
                    <a:pt x="25" y="41"/>
                  </a:moveTo>
                  <a:lnTo>
                    <a:pt x="21" y="40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25" y="41"/>
                  </a:lnTo>
                  <a:close/>
                  <a:moveTo>
                    <a:pt x="21" y="37"/>
                  </a:moveTo>
                  <a:lnTo>
                    <a:pt x="21" y="37"/>
                  </a:lnTo>
                  <a:lnTo>
                    <a:pt x="21" y="38"/>
                  </a:lnTo>
                  <a:lnTo>
                    <a:pt x="21" y="37"/>
                  </a:lnTo>
                  <a:close/>
                  <a:moveTo>
                    <a:pt x="21" y="40"/>
                  </a:moveTo>
                  <a:lnTo>
                    <a:pt x="17" y="40"/>
                  </a:lnTo>
                  <a:lnTo>
                    <a:pt x="17" y="37"/>
                  </a:lnTo>
                  <a:lnTo>
                    <a:pt x="21" y="37"/>
                  </a:lnTo>
                  <a:lnTo>
                    <a:pt x="21" y="40"/>
                  </a:lnTo>
                  <a:close/>
                  <a:moveTo>
                    <a:pt x="16" y="37"/>
                  </a:moveTo>
                  <a:lnTo>
                    <a:pt x="16" y="37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6" y="37"/>
                  </a:lnTo>
                  <a:close/>
                  <a:moveTo>
                    <a:pt x="17" y="38"/>
                  </a:moveTo>
                  <a:lnTo>
                    <a:pt x="14" y="41"/>
                  </a:lnTo>
                  <a:lnTo>
                    <a:pt x="12" y="40"/>
                  </a:lnTo>
                  <a:lnTo>
                    <a:pt x="16" y="37"/>
                  </a:lnTo>
                  <a:lnTo>
                    <a:pt x="17" y="38"/>
                  </a:lnTo>
                  <a:close/>
                  <a:moveTo>
                    <a:pt x="14" y="41"/>
                  </a:moveTo>
                  <a:lnTo>
                    <a:pt x="14" y="42"/>
                  </a:lnTo>
                  <a:lnTo>
                    <a:pt x="14" y="41"/>
                  </a:lnTo>
                  <a:close/>
                  <a:moveTo>
                    <a:pt x="14" y="42"/>
                  </a:moveTo>
                  <a:lnTo>
                    <a:pt x="8" y="45"/>
                  </a:lnTo>
                  <a:lnTo>
                    <a:pt x="7" y="42"/>
                  </a:lnTo>
                  <a:lnTo>
                    <a:pt x="12" y="40"/>
                  </a:lnTo>
                  <a:lnTo>
                    <a:pt x="14" y="42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8" y="44"/>
                  </a:lnTo>
                  <a:lnTo>
                    <a:pt x="7" y="42"/>
                  </a:lnTo>
                  <a:close/>
                  <a:moveTo>
                    <a:pt x="8" y="44"/>
                  </a:moveTo>
                  <a:lnTo>
                    <a:pt x="5" y="48"/>
                  </a:lnTo>
                  <a:lnTo>
                    <a:pt x="4" y="46"/>
                  </a:lnTo>
                  <a:lnTo>
                    <a:pt x="7" y="42"/>
                  </a:lnTo>
                  <a:lnTo>
                    <a:pt x="8" y="44"/>
                  </a:lnTo>
                  <a:close/>
                  <a:moveTo>
                    <a:pt x="5" y="48"/>
                  </a:moveTo>
                  <a:lnTo>
                    <a:pt x="5" y="48"/>
                  </a:lnTo>
                  <a:close/>
                  <a:moveTo>
                    <a:pt x="5" y="48"/>
                  </a:moveTo>
                  <a:lnTo>
                    <a:pt x="3" y="51"/>
                  </a:lnTo>
                  <a:lnTo>
                    <a:pt x="0" y="49"/>
                  </a:lnTo>
                  <a:lnTo>
                    <a:pt x="4" y="46"/>
                  </a:lnTo>
                  <a:lnTo>
                    <a:pt x="5" y="48"/>
                  </a:lnTo>
                  <a:close/>
                  <a:moveTo>
                    <a:pt x="0" y="51"/>
                  </a:moveTo>
                  <a:lnTo>
                    <a:pt x="0" y="50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0" y="51"/>
                  </a:lnTo>
                  <a:close/>
                  <a:moveTo>
                    <a:pt x="3" y="50"/>
                  </a:moveTo>
                  <a:lnTo>
                    <a:pt x="5" y="55"/>
                  </a:lnTo>
                  <a:lnTo>
                    <a:pt x="4" y="57"/>
                  </a:lnTo>
                  <a:lnTo>
                    <a:pt x="0" y="51"/>
                  </a:lnTo>
                  <a:lnTo>
                    <a:pt x="3" y="50"/>
                  </a:lnTo>
                  <a:close/>
                  <a:moveTo>
                    <a:pt x="4" y="57"/>
                  </a:moveTo>
                  <a:lnTo>
                    <a:pt x="4" y="57"/>
                  </a:lnTo>
                  <a:lnTo>
                    <a:pt x="5" y="55"/>
                  </a:lnTo>
                  <a:lnTo>
                    <a:pt x="4" y="57"/>
                  </a:lnTo>
                  <a:close/>
                  <a:moveTo>
                    <a:pt x="5" y="55"/>
                  </a:moveTo>
                  <a:lnTo>
                    <a:pt x="8" y="60"/>
                  </a:lnTo>
                  <a:lnTo>
                    <a:pt x="7" y="61"/>
                  </a:lnTo>
                  <a:lnTo>
                    <a:pt x="4" y="57"/>
                  </a:lnTo>
                  <a:lnTo>
                    <a:pt x="5" y="55"/>
                  </a:lnTo>
                  <a:close/>
                  <a:moveTo>
                    <a:pt x="7" y="61"/>
                  </a:moveTo>
                  <a:lnTo>
                    <a:pt x="7" y="61"/>
                  </a:lnTo>
                  <a:lnTo>
                    <a:pt x="8" y="60"/>
                  </a:lnTo>
                  <a:lnTo>
                    <a:pt x="7" y="61"/>
                  </a:lnTo>
                  <a:close/>
                  <a:moveTo>
                    <a:pt x="8" y="58"/>
                  </a:moveTo>
                  <a:lnTo>
                    <a:pt x="12" y="61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8" y="58"/>
                  </a:lnTo>
                  <a:close/>
                  <a:moveTo>
                    <a:pt x="11" y="64"/>
                  </a:moveTo>
                  <a:lnTo>
                    <a:pt x="11" y="64"/>
                  </a:lnTo>
                  <a:lnTo>
                    <a:pt x="12" y="62"/>
                  </a:lnTo>
                  <a:lnTo>
                    <a:pt x="11" y="64"/>
                  </a:lnTo>
                  <a:close/>
                  <a:moveTo>
                    <a:pt x="12" y="61"/>
                  </a:moveTo>
                  <a:lnTo>
                    <a:pt x="15" y="62"/>
                  </a:lnTo>
                  <a:lnTo>
                    <a:pt x="14" y="65"/>
                  </a:lnTo>
                  <a:lnTo>
                    <a:pt x="11" y="64"/>
                  </a:lnTo>
                  <a:lnTo>
                    <a:pt x="12" y="61"/>
                  </a:lnTo>
                  <a:close/>
                  <a:moveTo>
                    <a:pt x="14" y="65"/>
                  </a:moveTo>
                  <a:lnTo>
                    <a:pt x="14" y="65"/>
                  </a:lnTo>
                  <a:lnTo>
                    <a:pt x="15" y="64"/>
                  </a:lnTo>
                  <a:lnTo>
                    <a:pt x="14" y="65"/>
                  </a:lnTo>
                  <a:close/>
                  <a:moveTo>
                    <a:pt x="15" y="62"/>
                  </a:moveTo>
                  <a:lnTo>
                    <a:pt x="21" y="65"/>
                  </a:lnTo>
                  <a:lnTo>
                    <a:pt x="20" y="67"/>
                  </a:lnTo>
                  <a:lnTo>
                    <a:pt x="14" y="65"/>
                  </a:lnTo>
                  <a:lnTo>
                    <a:pt x="15" y="62"/>
                  </a:lnTo>
                  <a:close/>
                  <a:moveTo>
                    <a:pt x="21" y="65"/>
                  </a:moveTo>
                  <a:lnTo>
                    <a:pt x="21" y="65"/>
                  </a:lnTo>
                  <a:lnTo>
                    <a:pt x="20" y="66"/>
                  </a:lnTo>
                  <a:lnTo>
                    <a:pt x="21" y="65"/>
                  </a:lnTo>
                  <a:close/>
                  <a:moveTo>
                    <a:pt x="21" y="65"/>
                  </a:moveTo>
                  <a:lnTo>
                    <a:pt x="24" y="69"/>
                  </a:lnTo>
                  <a:lnTo>
                    <a:pt x="21" y="70"/>
                  </a:lnTo>
                  <a:lnTo>
                    <a:pt x="19" y="67"/>
                  </a:lnTo>
                  <a:lnTo>
                    <a:pt x="21" y="65"/>
                  </a:lnTo>
                  <a:close/>
                  <a:moveTo>
                    <a:pt x="24" y="69"/>
                  </a:moveTo>
                  <a:lnTo>
                    <a:pt x="24" y="69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69"/>
                  </a:lnTo>
                  <a:close/>
                  <a:moveTo>
                    <a:pt x="24" y="70"/>
                  </a:moveTo>
                  <a:lnTo>
                    <a:pt x="24" y="76"/>
                  </a:lnTo>
                  <a:lnTo>
                    <a:pt x="21" y="76"/>
                  </a:lnTo>
                  <a:lnTo>
                    <a:pt x="21" y="70"/>
                  </a:lnTo>
                  <a:lnTo>
                    <a:pt x="24" y="70"/>
                  </a:lnTo>
                  <a:close/>
                  <a:moveTo>
                    <a:pt x="24" y="76"/>
                  </a:moveTo>
                  <a:lnTo>
                    <a:pt x="24" y="76"/>
                  </a:lnTo>
                  <a:lnTo>
                    <a:pt x="23" y="76"/>
                  </a:lnTo>
                  <a:lnTo>
                    <a:pt x="24" y="76"/>
                  </a:lnTo>
                  <a:close/>
                  <a:moveTo>
                    <a:pt x="24" y="76"/>
                  </a:moveTo>
                  <a:lnTo>
                    <a:pt x="23" y="82"/>
                  </a:lnTo>
                  <a:lnTo>
                    <a:pt x="20" y="81"/>
                  </a:lnTo>
                  <a:lnTo>
                    <a:pt x="21" y="74"/>
                  </a:lnTo>
                  <a:lnTo>
                    <a:pt x="24" y="76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1" y="82"/>
                  </a:lnTo>
                  <a:lnTo>
                    <a:pt x="23" y="82"/>
                  </a:lnTo>
                  <a:close/>
                  <a:moveTo>
                    <a:pt x="23" y="82"/>
                  </a:moveTo>
                  <a:lnTo>
                    <a:pt x="21" y="83"/>
                  </a:lnTo>
                  <a:lnTo>
                    <a:pt x="19" y="82"/>
                  </a:lnTo>
                  <a:lnTo>
                    <a:pt x="20" y="81"/>
                  </a:lnTo>
                  <a:lnTo>
                    <a:pt x="23" y="82"/>
                  </a:lnTo>
                  <a:close/>
                  <a:moveTo>
                    <a:pt x="21" y="83"/>
                  </a:moveTo>
                  <a:lnTo>
                    <a:pt x="21" y="85"/>
                  </a:lnTo>
                  <a:lnTo>
                    <a:pt x="20" y="85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5"/>
                  </a:moveTo>
                  <a:lnTo>
                    <a:pt x="19" y="85"/>
                  </a:lnTo>
                  <a:lnTo>
                    <a:pt x="17" y="82"/>
                  </a:lnTo>
                  <a:lnTo>
                    <a:pt x="20" y="82"/>
                  </a:lnTo>
                  <a:lnTo>
                    <a:pt x="20" y="85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1" name="Freeform 48"/>
            <p:cNvSpPr>
              <a:spLocks noEditPoints="1"/>
            </p:cNvSpPr>
            <p:nvPr/>
          </p:nvSpPr>
          <p:spPr bwMode="auto">
            <a:xfrm>
              <a:off x="454" y="1040"/>
              <a:ext cx="2288" cy="1289"/>
            </a:xfrm>
            <a:custGeom>
              <a:avLst/>
              <a:gdLst>
                <a:gd name="T0" fmla="*/ 3573892 w 1757"/>
                <a:gd name="T1" fmla="*/ 4342641 h 990"/>
                <a:gd name="T2" fmla="*/ 4114767 w 1757"/>
                <a:gd name="T3" fmla="*/ 4250063 h 990"/>
                <a:gd name="T4" fmla="*/ 5085480 w 1757"/>
                <a:gd name="T5" fmla="*/ 4455461 h 990"/>
                <a:gd name="T6" fmla="*/ 5813538 w 1757"/>
                <a:gd name="T7" fmla="*/ 3900569 h 990"/>
                <a:gd name="T8" fmla="*/ 6329497 w 1757"/>
                <a:gd name="T9" fmla="*/ 2960255 h 990"/>
                <a:gd name="T10" fmla="*/ 5983478 w 1757"/>
                <a:gd name="T11" fmla="*/ 3126320 h 990"/>
                <a:gd name="T12" fmla="*/ 5540423 w 1757"/>
                <a:gd name="T13" fmla="*/ 2883990 h 990"/>
                <a:gd name="T14" fmla="*/ 5273020 w 1757"/>
                <a:gd name="T15" fmla="*/ 2654314 h 990"/>
                <a:gd name="T16" fmla="*/ 4668795 w 1757"/>
                <a:gd name="T17" fmla="*/ 2408847 h 990"/>
                <a:gd name="T18" fmla="*/ 4720255 w 1757"/>
                <a:gd name="T19" fmla="*/ 2282145 h 990"/>
                <a:gd name="T20" fmla="*/ 4305149 w 1757"/>
                <a:gd name="T21" fmla="*/ 2378842 h 990"/>
                <a:gd name="T22" fmla="*/ 3684322 w 1757"/>
                <a:gd name="T23" fmla="*/ 2290644 h 990"/>
                <a:gd name="T24" fmla="*/ 3503121 w 1757"/>
                <a:gd name="T25" fmla="*/ 2400311 h 990"/>
                <a:gd name="T26" fmla="*/ 3667853 w 1757"/>
                <a:gd name="T27" fmla="*/ 1856566 h 990"/>
                <a:gd name="T28" fmla="*/ 3858810 w 1757"/>
                <a:gd name="T29" fmla="*/ 1862075 h 990"/>
                <a:gd name="T30" fmla="*/ 4400038 w 1757"/>
                <a:gd name="T31" fmla="*/ 1251336 h 990"/>
                <a:gd name="T32" fmla="*/ 4289056 w 1757"/>
                <a:gd name="T33" fmla="*/ 938181 h 990"/>
                <a:gd name="T34" fmla="*/ 3259343 w 1757"/>
                <a:gd name="T35" fmla="*/ 1420932 h 990"/>
                <a:gd name="T36" fmla="*/ 2782130 w 1757"/>
                <a:gd name="T37" fmla="*/ 1952394 h 990"/>
                <a:gd name="T38" fmla="*/ 1985892 w 1757"/>
                <a:gd name="T39" fmla="*/ 2205044 h 990"/>
                <a:gd name="T40" fmla="*/ 1379284 w 1757"/>
                <a:gd name="T41" fmla="*/ 2269407 h 990"/>
                <a:gd name="T42" fmla="*/ 1017700 w 1757"/>
                <a:gd name="T43" fmla="*/ 2674964 h 990"/>
                <a:gd name="T44" fmla="*/ 1317595 w 1757"/>
                <a:gd name="T45" fmla="*/ 2723184 h 990"/>
                <a:gd name="T46" fmla="*/ 2067814 w 1757"/>
                <a:gd name="T47" fmla="*/ 3017157 h 990"/>
                <a:gd name="T48" fmla="*/ 2520011 w 1757"/>
                <a:gd name="T49" fmla="*/ 2654314 h 990"/>
                <a:gd name="T50" fmla="*/ 2826042 w 1757"/>
                <a:gd name="T51" fmla="*/ 3018290 h 990"/>
                <a:gd name="T52" fmla="*/ 3587351 w 1757"/>
                <a:gd name="T53" fmla="*/ 3770356 h 990"/>
                <a:gd name="T54" fmla="*/ 6075234 w 1757"/>
                <a:gd name="T55" fmla="*/ 2960474 h 990"/>
                <a:gd name="T56" fmla="*/ 5184574 w 1757"/>
                <a:gd name="T57" fmla="*/ 2401130 h 990"/>
                <a:gd name="T58" fmla="*/ 118841 w 1757"/>
                <a:gd name="T59" fmla="*/ 1491825 h 990"/>
                <a:gd name="T60" fmla="*/ 6174419 w 1757"/>
                <a:gd name="T61" fmla="*/ 2416229 h 990"/>
                <a:gd name="T62" fmla="*/ 6279618 w 1757"/>
                <a:gd name="T63" fmla="*/ 1844157 h 990"/>
                <a:gd name="T64" fmla="*/ 5999992 w 1757"/>
                <a:gd name="T65" fmla="*/ 2224061 h 990"/>
                <a:gd name="T66" fmla="*/ 6116458 w 1757"/>
                <a:gd name="T67" fmla="*/ 2535589 h 990"/>
                <a:gd name="T68" fmla="*/ 6866628 w 1757"/>
                <a:gd name="T69" fmla="*/ 1786921 h 990"/>
                <a:gd name="T70" fmla="*/ 7392772 w 1757"/>
                <a:gd name="T71" fmla="*/ 1738779 h 990"/>
                <a:gd name="T72" fmla="*/ 7392370 w 1757"/>
                <a:gd name="T73" fmla="*/ 1572054 h 990"/>
                <a:gd name="T74" fmla="*/ 6787832 w 1757"/>
                <a:gd name="T75" fmla="*/ 1608561 h 990"/>
                <a:gd name="T76" fmla="*/ 6454714 w 1757"/>
                <a:gd name="T77" fmla="*/ 1770764 h 990"/>
                <a:gd name="T78" fmla="*/ 8000450 w 1757"/>
                <a:gd name="T79" fmla="*/ 216741 h 990"/>
                <a:gd name="T80" fmla="*/ 8197017 w 1757"/>
                <a:gd name="T81" fmla="*/ 375332 h 990"/>
                <a:gd name="T82" fmla="*/ 7898486 w 1757"/>
                <a:gd name="T83" fmla="*/ 325609 h 990"/>
                <a:gd name="T84" fmla="*/ 7803861 w 1757"/>
                <a:gd name="T85" fmla="*/ 411320 h 990"/>
                <a:gd name="T86" fmla="*/ 7818295 w 1757"/>
                <a:gd name="T87" fmla="*/ 298181 h 990"/>
                <a:gd name="T88" fmla="*/ 7770786 w 1757"/>
                <a:gd name="T89" fmla="*/ 400738 h 990"/>
                <a:gd name="T90" fmla="*/ 7849762 w 1757"/>
                <a:gd name="T91" fmla="*/ 427300 h 990"/>
                <a:gd name="T92" fmla="*/ 7843657 w 1757"/>
                <a:gd name="T93" fmla="*/ 482926 h 990"/>
                <a:gd name="T94" fmla="*/ 7791800 w 1757"/>
                <a:gd name="T95" fmla="*/ 556353 h 990"/>
                <a:gd name="T96" fmla="*/ 7612232 w 1757"/>
                <a:gd name="T97" fmla="*/ 272164 h 990"/>
                <a:gd name="T98" fmla="*/ 7903796 w 1757"/>
                <a:gd name="T99" fmla="*/ 229014 h 990"/>
                <a:gd name="T100" fmla="*/ 8185974 w 1757"/>
                <a:gd name="T101" fmla="*/ 556353 h 990"/>
                <a:gd name="T102" fmla="*/ 8031651 w 1757"/>
                <a:gd name="T103" fmla="*/ 568850 h 990"/>
                <a:gd name="T104" fmla="*/ 7884615 w 1757"/>
                <a:gd name="T105" fmla="*/ 462198 h 990"/>
                <a:gd name="T106" fmla="*/ 8011580 w 1757"/>
                <a:gd name="T107" fmla="*/ 505494 h 990"/>
                <a:gd name="T108" fmla="*/ 7770786 w 1757"/>
                <a:gd name="T109" fmla="*/ 539449 h 990"/>
                <a:gd name="T110" fmla="*/ 7688399 w 1757"/>
                <a:gd name="T111" fmla="*/ 451525 h 990"/>
                <a:gd name="T112" fmla="*/ 7506632 w 1757"/>
                <a:gd name="T113" fmla="*/ 375332 h 990"/>
                <a:gd name="T114" fmla="*/ 7446480 w 1757"/>
                <a:gd name="T115" fmla="*/ 325609 h 990"/>
                <a:gd name="T116" fmla="*/ 7335129 w 1757"/>
                <a:gd name="T117" fmla="*/ 229014 h 990"/>
                <a:gd name="T118" fmla="*/ 7547935 w 1757"/>
                <a:gd name="T119" fmla="*/ 135091 h 990"/>
                <a:gd name="T120" fmla="*/ 7306511 w 1757"/>
                <a:gd name="T121" fmla="*/ 187707 h 990"/>
                <a:gd name="T122" fmla="*/ 7469983 w 1757"/>
                <a:gd name="T123" fmla="*/ 61203 h 990"/>
                <a:gd name="T124" fmla="*/ 7362567 w 1757"/>
                <a:gd name="T125" fmla="*/ 91558 h 9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57"/>
                <a:gd name="T190" fmla="*/ 0 h 990"/>
                <a:gd name="T191" fmla="*/ 1757 w 1757"/>
                <a:gd name="T192" fmla="*/ 990 h 9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57" h="990">
                  <a:moveTo>
                    <a:pt x="1626" y="19"/>
                  </a:moveTo>
                  <a:lnTo>
                    <a:pt x="1624" y="19"/>
                  </a:lnTo>
                  <a:lnTo>
                    <a:pt x="1624" y="21"/>
                  </a:lnTo>
                  <a:lnTo>
                    <a:pt x="1624" y="24"/>
                  </a:lnTo>
                  <a:lnTo>
                    <a:pt x="1625" y="25"/>
                  </a:lnTo>
                  <a:lnTo>
                    <a:pt x="1626" y="25"/>
                  </a:lnTo>
                  <a:lnTo>
                    <a:pt x="1629" y="25"/>
                  </a:lnTo>
                  <a:lnTo>
                    <a:pt x="1630" y="23"/>
                  </a:lnTo>
                  <a:lnTo>
                    <a:pt x="1630" y="21"/>
                  </a:lnTo>
                  <a:lnTo>
                    <a:pt x="1630" y="20"/>
                  </a:lnTo>
                  <a:lnTo>
                    <a:pt x="1629" y="19"/>
                  </a:lnTo>
                  <a:lnTo>
                    <a:pt x="1628" y="19"/>
                  </a:lnTo>
                  <a:lnTo>
                    <a:pt x="1626" y="19"/>
                  </a:lnTo>
                  <a:close/>
                  <a:moveTo>
                    <a:pt x="784" y="843"/>
                  </a:moveTo>
                  <a:lnTo>
                    <a:pt x="780" y="848"/>
                  </a:lnTo>
                  <a:lnTo>
                    <a:pt x="777" y="857"/>
                  </a:lnTo>
                  <a:lnTo>
                    <a:pt x="776" y="866"/>
                  </a:lnTo>
                  <a:lnTo>
                    <a:pt x="767" y="870"/>
                  </a:lnTo>
                  <a:lnTo>
                    <a:pt x="756" y="873"/>
                  </a:lnTo>
                  <a:lnTo>
                    <a:pt x="755" y="878"/>
                  </a:lnTo>
                  <a:lnTo>
                    <a:pt x="753" y="881"/>
                  </a:lnTo>
                  <a:lnTo>
                    <a:pt x="747" y="885"/>
                  </a:lnTo>
                  <a:lnTo>
                    <a:pt x="743" y="890"/>
                  </a:lnTo>
                  <a:lnTo>
                    <a:pt x="748" y="899"/>
                  </a:lnTo>
                  <a:lnTo>
                    <a:pt x="755" y="909"/>
                  </a:lnTo>
                  <a:lnTo>
                    <a:pt x="753" y="913"/>
                  </a:lnTo>
                  <a:lnTo>
                    <a:pt x="749" y="917"/>
                  </a:lnTo>
                  <a:lnTo>
                    <a:pt x="748" y="919"/>
                  </a:lnTo>
                  <a:lnTo>
                    <a:pt x="748" y="923"/>
                  </a:lnTo>
                  <a:lnTo>
                    <a:pt x="751" y="927"/>
                  </a:lnTo>
                  <a:lnTo>
                    <a:pt x="755" y="933"/>
                  </a:lnTo>
                  <a:lnTo>
                    <a:pt x="759" y="934"/>
                  </a:lnTo>
                  <a:lnTo>
                    <a:pt x="763" y="934"/>
                  </a:lnTo>
                  <a:lnTo>
                    <a:pt x="764" y="933"/>
                  </a:lnTo>
                  <a:lnTo>
                    <a:pt x="765" y="930"/>
                  </a:lnTo>
                  <a:lnTo>
                    <a:pt x="768" y="923"/>
                  </a:lnTo>
                  <a:lnTo>
                    <a:pt x="768" y="918"/>
                  </a:lnTo>
                  <a:lnTo>
                    <a:pt x="773" y="918"/>
                  </a:lnTo>
                  <a:lnTo>
                    <a:pt x="780" y="919"/>
                  </a:lnTo>
                  <a:lnTo>
                    <a:pt x="789" y="921"/>
                  </a:lnTo>
                  <a:lnTo>
                    <a:pt x="797" y="923"/>
                  </a:lnTo>
                  <a:lnTo>
                    <a:pt x="807" y="925"/>
                  </a:lnTo>
                  <a:lnTo>
                    <a:pt x="816" y="927"/>
                  </a:lnTo>
                  <a:lnTo>
                    <a:pt x="818" y="931"/>
                  </a:lnTo>
                  <a:lnTo>
                    <a:pt x="817" y="935"/>
                  </a:lnTo>
                  <a:lnTo>
                    <a:pt x="817" y="937"/>
                  </a:lnTo>
                  <a:lnTo>
                    <a:pt x="818" y="938"/>
                  </a:lnTo>
                  <a:lnTo>
                    <a:pt x="820" y="939"/>
                  </a:lnTo>
                  <a:lnTo>
                    <a:pt x="823" y="939"/>
                  </a:lnTo>
                  <a:lnTo>
                    <a:pt x="832" y="935"/>
                  </a:lnTo>
                  <a:lnTo>
                    <a:pt x="840" y="929"/>
                  </a:lnTo>
                  <a:lnTo>
                    <a:pt x="849" y="933"/>
                  </a:lnTo>
                  <a:lnTo>
                    <a:pt x="854" y="937"/>
                  </a:lnTo>
                  <a:lnTo>
                    <a:pt x="857" y="935"/>
                  </a:lnTo>
                  <a:lnTo>
                    <a:pt x="858" y="933"/>
                  </a:lnTo>
                  <a:lnTo>
                    <a:pt x="858" y="930"/>
                  </a:lnTo>
                  <a:lnTo>
                    <a:pt x="858" y="927"/>
                  </a:lnTo>
                  <a:lnTo>
                    <a:pt x="856" y="922"/>
                  </a:lnTo>
                  <a:lnTo>
                    <a:pt x="854" y="917"/>
                  </a:lnTo>
                  <a:lnTo>
                    <a:pt x="856" y="914"/>
                  </a:lnTo>
                  <a:lnTo>
                    <a:pt x="860" y="910"/>
                  </a:lnTo>
                  <a:lnTo>
                    <a:pt x="864" y="906"/>
                  </a:lnTo>
                  <a:lnTo>
                    <a:pt x="868" y="905"/>
                  </a:lnTo>
                  <a:lnTo>
                    <a:pt x="869" y="909"/>
                  </a:lnTo>
                  <a:lnTo>
                    <a:pt x="873" y="913"/>
                  </a:lnTo>
                  <a:lnTo>
                    <a:pt x="876" y="911"/>
                  </a:lnTo>
                  <a:lnTo>
                    <a:pt x="877" y="910"/>
                  </a:lnTo>
                  <a:lnTo>
                    <a:pt x="878" y="911"/>
                  </a:lnTo>
                  <a:lnTo>
                    <a:pt x="880" y="913"/>
                  </a:lnTo>
                  <a:lnTo>
                    <a:pt x="884" y="914"/>
                  </a:lnTo>
                  <a:lnTo>
                    <a:pt x="890" y="913"/>
                  </a:lnTo>
                  <a:lnTo>
                    <a:pt x="898" y="918"/>
                  </a:lnTo>
                  <a:lnTo>
                    <a:pt x="904" y="929"/>
                  </a:lnTo>
                  <a:lnTo>
                    <a:pt x="902" y="933"/>
                  </a:lnTo>
                  <a:lnTo>
                    <a:pt x="902" y="938"/>
                  </a:lnTo>
                  <a:lnTo>
                    <a:pt x="910" y="938"/>
                  </a:lnTo>
                  <a:lnTo>
                    <a:pt x="916" y="938"/>
                  </a:lnTo>
                  <a:lnTo>
                    <a:pt x="924" y="947"/>
                  </a:lnTo>
                  <a:lnTo>
                    <a:pt x="930" y="959"/>
                  </a:lnTo>
                  <a:lnTo>
                    <a:pt x="936" y="958"/>
                  </a:lnTo>
                  <a:lnTo>
                    <a:pt x="944" y="956"/>
                  </a:lnTo>
                  <a:lnTo>
                    <a:pt x="950" y="961"/>
                  </a:lnTo>
                  <a:lnTo>
                    <a:pt x="957" y="965"/>
                  </a:lnTo>
                  <a:lnTo>
                    <a:pt x="961" y="965"/>
                  </a:lnTo>
                  <a:lnTo>
                    <a:pt x="965" y="965"/>
                  </a:lnTo>
                  <a:lnTo>
                    <a:pt x="969" y="967"/>
                  </a:lnTo>
                  <a:lnTo>
                    <a:pt x="977" y="970"/>
                  </a:lnTo>
                  <a:lnTo>
                    <a:pt x="986" y="967"/>
                  </a:lnTo>
                  <a:lnTo>
                    <a:pt x="997" y="965"/>
                  </a:lnTo>
                  <a:lnTo>
                    <a:pt x="1010" y="971"/>
                  </a:lnTo>
                  <a:lnTo>
                    <a:pt x="1021" y="979"/>
                  </a:lnTo>
                  <a:lnTo>
                    <a:pt x="1027" y="982"/>
                  </a:lnTo>
                  <a:lnTo>
                    <a:pt x="1034" y="984"/>
                  </a:lnTo>
                  <a:lnTo>
                    <a:pt x="1039" y="988"/>
                  </a:lnTo>
                  <a:lnTo>
                    <a:pt x="1046" y="990"/>
                  </a:lnTo>
                  <a:lnTo>
                    <a:pt x="1055" y="987"/>
                  </a:lnTo>
                  <a:lnTo>
                    <a:pt x="1066" y="983"/>
                  </a:lnTo>
                  <a:lnTo>
                    <a:pt x="1074" y="981"/>
                  </a:lnTo>
                  <a:lnTo>
                    <a:pt x="1081" y="977"/>
                  </a:lnTo>
                  <a:lnTo>
                    <a:pt x="1085" y="972"/>
                  </a:lnTo>
                  <a:lnTo>
                    <a:pt x="1086" y="970"/>
                  </a:lnTo>
                  <a:lnTo>
                    <a:pt x="1087" y="966"/>
                  </a:lnTo>
                  <a:lnTo>
                    <a:pt x="1087" y="962"/>
                  </a:lnTo>
                  <a:lnTo>
                    <a:pt x="1087" y="958"/>
                  </a:lnTo>
                  <a:lnTo>
                    <a:pt x="1087" y="954"/>
                  </a:lnTo>
                  <a:lnTo>
                    <a:pt x="1090" y="950"/>
                  </a:lnTo>
                  <a:lnTo>
                    <a:pt x="1094" y="947"/>
                  </a:lnTo>
                  <a:lnTo>
                    <a:pt x="1099" y="938"/>
                  </a:lnTo>
                  <a:lnTo>
                    <a:pt x="1107" y="923"/>
                  </a:lnTo>
                  <a:lnTo>
                    <a:pt x="1117" y="915"/>
                  </a:lnTo>
                  <a:lnTo>
                    <a:pt x="1126" y="910"/>
                  </a:lnTo>
                  <a:lnTo>
                    <a:pt x="1133" y="902"/>
                  </a:lnTo>
                  <a:lnTo>
                    <a:pt x="1139" y="894"/>
                  </a:lnTo>
                  <a:lnTo>
                    <a:pt x="1143" y="886"/>
                  </a:lnTo>
                  <a:lnTo>
                    <a:pt x="1144" y="881"/>
                  </a:lnTo>
                  <a:lnTo>
                    <a:pt x="1146" y="871"/>
                  </a:lnTo>
                  <a:lnTo>
                    <a:pt x="1146" y="865"/>
                  </a:lnTo>
                  <a:lnTo>
                    <a:pt x="1154" y="862"/>
                  </a:lnTo>
                  <a:lnTo>
                    <a:pt x="1159" y="861"/>
                  </a:lnTo>
                  <a:lnTo>
                    <a:pt x="1162" y="859"/>
                  </a:lnTo>
                  <a:lnTo>
                    <a:pt x="1162" y="857"/>
                  </a:lnTo>
                  <a:lnTo>
                    <a:pt x="1163" y="854"/>
                  </a:lnTo>
                  <a:lnTo>
                    <a:pt x="1163" y="851"/>
                  </a:lnTo>
                  <a:lnTo>
                    <a:pt x="1167" y="848"/>
                  </a:lnTo>
                  <a:lnTo>
                    <a:pt x="1171" y="845"/>
                  </a:lnTo>
                  <a:lnTo>
                    <a:pt x="1175" y="842"/>
                  </a:lnTo>
                  <a:lnTo>
                    <a:pt x="1179" y="842"/>
                  </a:lnTo>
                  <a:lnTo>
                    <a:pt x="1183" y="850"/>
                  </a:lnTo>
                  <a:lnTo>
                    <a:pt x="1186" y="865"/>
                  </a:lnTo>
                  <a:lnTo>
                    <a:pt x="1194" y="862"/>
                  </a:lnTo>
                  <a:lnTo>
                    <a:pt x="1199" y="859"/>
                  </a:lnTo>
                  <a:lnTo>
                    <a:pt x="1204" y="855"/>
                  </a:lnTo>
                  <a:lnTo>
                    <a:pt x="1210" y="851"/>
                  </a:lnTo>
                  <a:lnTo>
                    <a:pt x="1215" y="848"/>
                  </a:lnTo>
                  <a:lnTo>
                    <a:pt x="1220" y="845"/>
                  </a:lnTo>
                  <a:lnTo>
                    <a:pt x="1227" y="842"/>
                  </a:lnTo>
                  <a:lnTo>
                    <a:pt x="1232" y="838"/>
                  </a:lnTo>
                  <a:lnTo>
                    <a:pt x="1238" y="838"/>
                  </a:lnTo>
                  <a:lnTo>
                    <a:pt x="1243" y="838"/>
                  </a:lnTo>
                  <a:lnTo>
                    <a:pt x="1254" y="838"/>
                  </a:lnTo>
                  <a:lnTo>
                    <a:pt x="1263" y="838"/>
                  </a:lnTo>
                  <a:lnTo>
                    <a:pt x="1268" y="832"/>
                  </a:lnTo>
                  <a:lnTo>
                    <a:pt x="1275" y="825"/>
                  </a:lnTo>
                  <a:lnTo>
                    <a:pt x="1278" y="821"/>
                  </a:lnTo>
                  <a:lnTo>
                    <a:pt x="1282" y="818"/>
                  </a:lnTo>
                  <a:lnTo>
                    <a:pt x="1287" y="816"/>
                  </a:lnTo>
                  <a:lnTo>
                    <a:pt x="1294" y="813"/>
                  </a:lnTo>
                  <a:lnTo>
                    <a:pt x="1312" y="816"/>
                  </a:lnTo>
                  <a:lnTo>
                    <a:pt x="1328" y="820"/>
                  </a:lnTo>
                  <a:lnTo>
                    <a:pt x="1339" y="813"/>
                  </a:lnTo>
                  <a:lnTo>
                    <a:pt x="1348" y="805"/>
                  </a:lnTo>
                  <a:lnTo>
                    <a:pt x="1364" y="804"/>
                  </a:lnTo>
                  <a:lnTo>
                    <a:pt x="1375" y="802"/>
                  </a:lnTo>
                  <a:lnTo>
                    <a:pt x="1376" y="797"/>
                  </a:lnTo>
                  <a:lnTo>
                    <a:pt x="1378" y="793"/>
                  </a:lnTo>
                  <a:lnTo>
                    <a:pt x="1381" y="793"/>
                  </a:lnTo>
                  <a:lnTo>
                    <a:pt x="1388" y="791"/>
                  </a:lnTo>
                  <a:lnTo>
                    <a:pt x="1383" y="773"/>
                  </a:lnTo>
                  <a:lnTo>
                    <a:pt x="1376" y="758"/>
                  </a:lnTo>
                  <a:lnTo>
                    <a:pt x="1383" y="749"/>
                  </a:lnTo>
                  <a:lnTo>
                    <a:pt x="1392" y="742"/>
                  </a:lnTo>
                  <a:lnTo>
                    <a:pt x="1395" y="737"/>
                  </a:lnTo>
                  <a:lnTo>
                    <a:pt x="1397" y="733"/>
                  </a:lnTo>
                  <a:lnTo>
                    <a:pt x="1399" y="728"/>
                  </a:lnTo>
                  <a:lnTo>
                    <a:pt x="1400" y="720"/>
                  </a:lnTo>
                  <a:lnTo>
                    <a:pt x="1404" y="718"/>
                  </a:lnTo>
                  <a:lnTo>
                    <a:pt x="1409" y="720"/>
                  </a:lnTo>
                  <a:lnTo>
                    <a:pt x="1405" y="709"/>
                  </a:lnTo>
                  <a:lnTo>
                    <a:pt x="1400" y="696"/>
                  </a:lnTo>
                  <a:lnTo>
                    <a:pt x="1395" y="683"/>
                  </a:lnTo>
                  <a:lnTo>
                    <a:pt x="1388" y="669"/>
                  </a:lnTo>
                  <a:lnTo>
                    <a:pt x="1375" y="659"/>
                  </a:lnTo>
                  <a:lnTo>
                    <a:pt x="1360" y="645"/>
                  </a:lnTo>
                  <a:lnTo>
                    <a:pt x="1353" y="636"/>
                  </a:lnTo>
                  <a:lnTo>
                    <a:pt x="1349" y="632"/>
                  </a:lnTo>
                  <a:lnTo>
                    <a:pt x="1347" y="632"/>
                  </a:lnTo>
                  <a:lnTo>
                    <a:pt x="1344" y="632"/>
                  </a:lnTo>
                  <a:lnTo>
                    <a:pt x="1342" y="633"/>
                  </a:lnTo>
                  <a:lnTo>
                    <a:pt x="1340" y="636"/>
                  </a:lnTo>
                  <a:lnTo>
                    <a:pt x="1335" y="635"/>
                  </a:lnTo>
                  <a:lnTo>
                    <a:pt x="1331" y="636"/>
                  </a:lnTo>
                  <a:lnTo>
                    <a:pt x="1330" y="636"/>
                  </a:lnTo>
                  <a:lnTo>
                    <a:pt x="1330" y="637"/>
                  </a:lnTo>
                  <a:lnTo>
                    <a:pt x="1330" y="640"/>
                  </a:lnTo>
                  <a:lnTo>
                    <a:pt x="1328" y="645"/>
                  </a:lnTo>
                  <a:lnTo>
                    <a:pt x="1326" y="649"/>
                  </a:lnTo>
                  <a:lnTo>
                    <a:pt x="1321" y="656"/>
                  </a:lnTo>
                  <a:lnTo>
                    <a:pt x="1321" y="659"/>
                  </a:lnTo>
                  <a:lnTo>
                    <a:pt x="1323" y="660"/>
                  </a:lnTo>
                  <a:lnTo>
                    <a:pt x="1326" y="662"/>
                  </a:lnTo>
                  <a:lnTo>
                    <a:pt x="1323" y="669"/>
                  </a:lnTo>
                  <a:lnTo>
                    <a:pt x="1320" y="67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08" y="680"/>
                  </a:lnTo>
                  <a:lnTo>
                    <a:pt x="1302" y="676"/>
                  </a:lnTo>
                  <a:lnTo>
                    <a:pt x="1294" y="669"/>
                  </a:lnTo>
                  <a:lnTo>
                    <a:pt x="1289" y="671"/>
                  </a:lnTo>
                  <a:lnTo>
                    <a:pt x="1288" y="673"/>
                  </a:lnTo>
                  <a:lnTo>
                    <a:pt x="1287" y="677"/>
                  </a:lnTo>
                  <a:lnTo>
                    <a:pt x="1287" y="680"/>
                  </a:lnTo>
                  <a:lnTo>
                    <a:pt x="1286" y="683"/>
                  </a:lnTo>
                  <a:lnTo>
                    <a:pt x="1284" y="685"/>
                  </a:lnTo>
                  <a:lnTo>
                    <a:pt x="1282" y="687"/>
                  </a:lnTo>
                  <a:lnTo>
                    <a:pt x="1279" y="685"/>
                  </a:lnTo>
                  <a:lnTo>
                    <a:pt x="1276" y="681"/>
                  </a:lnTo>
                  <a:lnTo>
                    <a:pt x="1276" y="678"/>
                  </a:lnTo>
                  <a:lnTo>
                    <a:pt x="1276" y="676"/>
                  </a:lnTo>
                  <a:lnTo>
                    <a:pt x="1279" y="672"/>
                  </a:lnTo>
                  <a:lnTo>
                    <a:pt x="1284" y="669"/>
                  </a:lnTo>
                  <a:lnTo>
                    <a:pt x="1288" y="668"/>
                  </a:lnTo>
                  <a:lnTo>
                    <a:pt x="1288" y="660"/>
                  </a:lnTo>
                  <a:lnTo>
                    <a:pt x="1288" y="655"/>
                  </a:lnTo>
                  <a:lnTo>
                    <a:pt x="1294" y="653"/>
                  </a:lnTo>
                  <a:lnTo>
                    <a:pt x="1294" y="651"/>
                  </a:lnTo>
                  <a:lnTo>
                    <a:pt x="1289" y="648"/>
                  </a:lnTo>
                  <a:lnTo>
                    <a:pt x="1286" y="646"/>
                  </a:lnTo>
                  <a:lnTo>
                    <a:pt x="1278" y="646"/>
                  </a:lnTo>
                  <a:lnTo>
                    <a:pt x="1275" y="648"/>
                  </a:lnTo>
                  <a:lnTo>
                    <a:pt x="1272" y="651"/>
                  </a:lnTo>
                  <a:lnTo>
                    <a:pt x="1270" y="652"/>
                  </a:lnTo>
                  <a:lnTo>
                    <a:pt x="1268" y="649"/>
                  </a:lnTo>
                  <a:lnTo>
                    <a:pt x="1266" y="648"/>
                  </a:lnTo>
                  <a:lnTo>
                    <a:pt x="1263" y="646"/>
                  </a:lnTo>
                  <a:lnTo>
                    <a:pt x="1260" y="646"/>
                  </a:lnTo>
                  <a:lnTo>
                    <a:pt x="1254" y="648"/>
                  </a:lnTo>
                  <a:lnTo>
                    <a:pt x="1246" y="649"/>
                  </a:lnTo>
                  <a:lnTo>
                    <a:pt x="1240" y="645"/>
                  </a:lnTo>
                  <a:lnTo>
                    <a:pt x="1235" y="639"/>
                  </a:lnTo>
                  <a:lnTo>
                    <a:pt x="1232" y="636"/>
                  </a:lnTo>
                  <a:lnTo>
                    <a:pt x="1228" y="632"/>
                  </a:lnTo>
                  <a:lnTo>
                    <a:pt x="1222" y="628"/>
                  </a:lnTo>
                  <a:lnTo>
                    <a:pt x="1214" y="627"/>
                  </a:lnTo>
                  <a:lnTo>
                    <a:pt x="1208" y="627"/>
                  </a:lnTo>
                  <a:lnTo>
                    <a:pt x="1204" y="627"/>
                  </a:lnTo>
                  <a:lnTo>
                    <a:pt x="1200" y="629"/>
                  </a:lnTo>
                  <a:lnTo>
                    <a:pt x="1198" y="632"/>
                  </a:lnTo>
                  <a:lnTo>
                    <a:pt x="1197" y="636"/>
                  </a:lnTo>
                  <a:lnTo>
                    <a:pt x="1192" y="636"/>
                  </a:lnTo>
                  <a:lnTo>
                    <a:pt x="1190" y="636"/>
                  </a:lnTo>
                  <a:lnTo>
                    <a:pt x="1188" y="633"/>
                  </a:lnTo>
                  <a:lnTo>
                    <a:pt x="1187" y="627"/>
                  </a:lnTo>
                  <a:lnTo>
                    <a:pt x="1187" y="621"/>
                  </a:lnTo>
                  <a:lnTo>
                    <a:pt x="1185" y="620"/>
                  </a:lnTo>
                  <a:lnTo>
                    <a:pt x="1179" y="619"/>
                  </a:lnTo>
                  <a:lnTo>
                    <a:pt x="1176" y="619"/>
                  </a:lnTo>
                  <a:lnTo>
                    <a:pt x="1175" y="617"/>
                  </a:lnTo>
                  <a:lnTo>
                    <a:pt x="1174" y="613"/>
                  </a:lnTo>
                  <a:lnTo>
                    <a:pt x="1174" y="608"/>
                  </a:lnTo>
                  <a:lnTo>
                    <a:pt x="1181" y="609"/>
                  </a:lnTo>
                  <a:lnTo>
                    <a:pt x="1183" y="608"/>
                  </a:lnTo>
                  <a:lnTo>
                    <a:pt x="1185" y="604"/>
                  </a:lnTo>
                  <a:lnTo>
                    <a:pt x="1187" y="599"/>
                  </a:lnTo>
                  <a:lnTo>
                    <a:pt x="1194" y="596"/>
                  </a:lnTo>
                  <a:lnTo>
                    <a:pt x="1202" y="589"/>
                  </a:lnTo>
                  <a:lnTo>
                    <a:pt x="1207" y="593"/>
                  </a:lnTo>
                  <a:lnTo>
                    <a:pt x="1213" y="595"/>
                  </a:lnTo>
                  <a:lnTo>
                    <a:pt x="1214" y="593"/>
                  </a:lnTo>
                  <a:lnTo>
                    <a:pt x="1213" y="589"/>
                  </a:lnTo>
                  <a:lnTo>
                    <a:pt x="1210" y="588"/>
                  </a:lnTo>
                  <a:lnTo>
                    <a:pt x="1204" y="587"/>
                  </a:lnTo>
                  <a:lnTo>
                    <a:pt x="1197" y="585"/>
                  </a:lnTo>
                  <a:lnTo>
                    <a:pt x="1187" y="585"/>
                  </a:lnTo>
                  <a:lnTo>
                    <a:pt x="1176" y="581"/>
                  </a:lnTo>
                  <a:lnTo>
                    <a:pt x="1169" y="580"/>
                  </a:lnTo>
                  <a:lnTo>
                    <a:pt x="1167" y="584"/>
                  </a:lnTo>
                  <a:lnTo>
                    <a:pt x="1166" y="589"/>
                  </a:lnTo>
                  <a:lnTo>
                    <a:pt x="1166" y="592"/>
                  </a:lnTo>
                  <a:lnTo>
                    <a:pt x="1163" y="593"/>
                  </a:lnTo>
                  <a:lnTo>
                    <a:pt x="1162" y="595"/>
                  </a:lnTo>
                  <a:lnTo>
                    <a:pt x="1156" y="593"/>
                  </a:lnTo>
                  <a:lnTo>
                    <a:pt x="1156" y="589"/>
                  </a:lnTo>
                  <a:lnTo>
                    <a:pt x="1159" y="587"/>
                  </a:lnTo>
                  <a:lnTo>
                    <a:pt x="1159" y="584"/>
                  </a:lnTo>
                  <a:lnTo>
                    <a:pt x="1155" y="580"/>
                  </a:lnTo>
                  <a:lnTo>
                    <a:pt x="1147" y="579"/>
                  </a:lnTo>
                  <a:lnTo>
                    <a:pt x="1138" y="579"/>
                  </a:lnTo>
                  <a:lnTo>
                    <a:pt x="1131" y="573"/>
                  </a:lnTo>
                  <a:lnTo>
                    <a:pt x="1127" y="571"/>
                  </a:lnTo>
                  <a:lnTo>
                    <a:pt x="1115" y="570"/>
                  </a:lnTo>
                  <a:lnTo>
                    <a:pt x="1090" y="570"/>
                  </a:lnTo>
                  <a:lnTo>
                    <a:pt x="1086" y="568"/>
                  </a:lnTo>
                  <a:lnTo>
                    <a:pt x="1086" y="567"/>
                  </a:lnTo>
                  <a:lnTo>
                    <a:pt x="1085" y="565"/>
                  </a:lnTo>
                  <a:lnTo>
                    <a:pt x="1083" y="564"/>
                  </a:lnTo>
                  <a:lnTo>
                    <a:pt x="1082" y="560"/>
                  </a:lnTo>
                  <a:lnTo>
                    <a:pt x="1081" y="559"/>
                  </a:lnTo>
                  <a:lnTo>
                    <a:pt x="1077" y="561"/>
                  </a:lnTo>
                  <a:lnTo>
                    <a:pt x="1071" y="567"/>
                  </a:lnTo>
                  <a:lnTo>
                    <a:pt x="1062" y="564"/>
                  </a:lnTo>
                  <a:lnTo>
                    <a:pt x="1053" y="560"/>
                  </a:lnTo>
                  <a:lnTo>
                    <a:pt x="1045" y="565"/>
                  </a:lnTo>
                  <a:lnTo>
                    <a:pt x="1037" y="571"/>
                  </a:lnTo>
                  <a:lnTo>
                    <a:pt x="1033" y="573"/>
                  </a:lnTo>
                  <a:lnTo>
                    <a:pt x="1029" y="575"/>
                  </a:lnTo>
                  <a:lnTo>
                    <a:pt x="1022" y="576"/>
                  </a:lnTo>
                  <a:lnTo>
                    <a:pt x="1017" y="577"/>
                  </a:lnTo>
                  <a:lnTo>
                    <a:pt x="1011" y="576"/>
                  </a:lnTo>
                  <a:lnTo>
                    <a:pt x="1006" y="573"/>
                  </a:lnTo>
                  <a:lnTo>
                    <a:pt x="1002" y="571"/>
                  </a:lnTo>
                  <a:lnTo>
                    <a:pt x="1001" y="568"/>
                  </a:lnTo>
                  <a:lnTo>
                    <a:pt x="995" y="563"/>
                  </a:lnTo>
                  <a:lnTo>
                    <a:pt x="990" y="559"/>
                  </a:lnTo>
                  <a:lnTo>
                    <a:pt x="990" y="554"/>
                  </a:lnTo>
                  <a:lnTo>
                    <a:pt x="992" y="551"/>
                  </a:lnTo>
                  <a:lnTo>
                    <a:pt x="994" y="545"/>
                  </a:lnTo>
                  <a:lnTo>
                    <a:pt x="997" y="540"/>
                  </a:lnTo>
                  <a:lnTo>
                    <a:pt x="995" y="536"/>
                  </a:lnTo>
                  <a:lnTo>
                    <a:pt x="993" y="532"/>
                  </a:lnTo>
                  <a:lnTo>
                    <a:pt x="993" y="529"/>
                  </a:lnTo>
                  <a:lnTo>
                    <a:pt x="993" y="527"/>
                  </a:lnTo>
                  <a:lnTo>
                    <a:pt x="993" y="526"/>
                  </a:lnTo>
                  <a:lnTo>
                    <a:pt x="995" y="520"/>
                  </a:lnTo>
                  <a:lnTo>
                    <a:pt x="998" y="518"/>
                  </a:lnTo>
                  <a:lnTo>
                    <a:pt x="1001" y="518"/>
                  </a:lnTo>
                  <a:lnTo>
                    <a:pt x="1004" y="516"/>
                  </a:lnTo>
                  <a:lnTo>
                    <a:pt x="1009" y="518"/>
                  </a:lnTo>
                  <a:lnTo>
                    <a:pt x="1017" y="515"/>
                  </a:lnTo>
                  <a:lnTo>
                    <a:pt x="1022" y="513"/>
                  </a:lnTo>
                  <a:lnTo>
                    <a:pt x="1027" y="516"/>
                  </a:lnTo>
                  <a:lnTo>
                    <a:pt x="1033" y="519"/>
                  </a:lnTo>
                  <a:lnTo>
                    <a:pt x="1034" y="522"/>
                  </a:lnTo>
                  <a:lnTo>
                    <a:pt x="1037" y="526"/>
                  </a:lnTo>
                  <a:lnTo>
                    <a:pt x="1039" y="528"/>
                  </a:lnTo>
                  <a:lnTo>
                    <a:pt x="1045" y="529"/>
                  </a:lnTo>
                  <a:lnTo>
                    <a:pt x="1047" y="526"/>
                  </a:lnTo>
                  <a:lnTo>
                    <a:pt x="1049" y="518"/>
                  </a:lnTo>
                  <a:lnTo>
                    <a:pt x="1050" y="516"/>
                  </a:lnTo>
                  <a:lnTo>
                    <a:pt x="1053" y="511"/>
                  </a:lnTo>
                  <a:lnTo>
                    <a:pt x="1053" y="504"/>
                  </a:lnTo>
                  <a:lnTo>
                    <a:pt x="1053" y="500"/>
                  </a:lnTo>
                  <a:lnTo>
                    <a:pt x="1053" y="496"/>
                  </a:lnTo>
                  <a:lnTo>
                    <a:pt x="1054" y="492"/>
                  </a:lnTo>
                  <a:lnTo>
                    <a:pt x="1057" y="490"/>
                  </a:lnTo>
                  <a:lnTo>
                    <a:pt x="1059" y="487"/>
                  </a:lnTo>
                  <a:lnTo>
                    <a:pt x="1059" y="486"/>
                  </a:lnTo>
                  <a:lnTo>
                    <a:pt x="1055" y="480"/>
                  </a:lnTo>
                  <a:lnTo>
                    <a:pt x="1050" y="474"/>
                  </a:lnTo>
                  <a:lnTo>
                    <a:pt x="1043" y="468"/>
                  </a:lnTo>
                  <a:lnTo>
                    <a:pt x="1036" y="463"/>
                  </a:lnTo>
                  <a:lnTo>
                    <a:pt x="1034" y="455"/>
                  </a:lnTo>
                  <a:lnTo>
                    <a:pt x="1033" y="448"/>
                  </a:lnTo>
                  <a:lnTo>
                    <a:pt x="1030" y="451"/>
                  </a:lnTo>
                  <a:lnTo>
                    <a:pt x="1027" y="459"/>
                  </a:lnTo>
                  <a:lnTo>
                    <a:pt x="1026" y="466"/>
                  </a:lnTo>
                  <a:lnTo>
                    <a:pt x="1026" y="474"/>
                  </a:lnTo>
                  <a:lnTo>
                    <a:pt x="1020" y="480"/>
                  </a:lnTo>
                  <a:lnTo>
                    <a:pt x="1014" y="483"/>
                  </a:lnTo>
                  <a:lnTo>
                    <a:pt x="1010" y="490"/>
                  </a:lnTo>
                  <a:lnTo>
                    <a:pt x="1002" y="496"/>
                  </a:lnTo>
                  <a:lnTo>
                    <a:pt x="997" y="495"/>
                  </a:lnTo>
                  <a:lnTo>
                    <a:pt x="992" y="494"/>
                  </a:lnTo>
                  <a:lnTo>
                    <a:pt x="988" y="497"/>
                  </a:lnTo>
                  <a:lnTo>
                    <a:pt x="985" y="500"/>
                  </a:lnTo>
                  <a:lnTo>
                    <a:pt x="978" y="503"/>
                  </a:lnTo>
                  <a:lnTo>
                    <a:pt x="973" y="506"/>
                  </a:lnTo>
                  <a:lnTo>
                    <a:pt x="972" y="515"/>
                  </a:lnTo>
                  <a:lnTo>
                    <a:pt x="973" y="523"/>
                  </a:lnTo>
                  <a:lnTo>
                    <a:pt x="972" y="527"/>
                  </a:lnTo>
                  <a:lnTo>
                    <a:pt x="969" y="531"/>
                  </a:lnTo>
                  <a:lnTo>
                    <a:pt x="968" y="532"/>
                  </a:lnTo>
                  <a:lnTo>
                    <a:pt x="963" y="533"/>
                  </a:lnTo>
                  <a:lnTo>
                    <a:pt x="958" y="535"/>
                  </a:lnTo>
                  <a:lnTo>
                    <a:pt x="957" y="536"/>
                  </a:lnTo>
                  <a:lnTo>
                    <a:pt x="956" y="539"/>
                  </a:lnTo>
                  <a:lnTo>
                    <a:pt x="954" y="544"/>
                  </a:lnTo>
                  <a:lnTo>
                    <a:pt x="953" y="545"/>
                  </a:lnTo>
                  <a:lnTo>
                    <a:pt x="949" y="547"/>
                  </a:lnTo>
                  <a:lnTo>
                    <a:pt x="946" y="545"/>
                  </a:lnTo>
                  <a:lnTo>
                    <a:pt x="944" y="545"/>
                  </a:lnTo>
                  <a:lnTo>
                    <a:pt x="942" y="545"/>
                  </a:lnTo>
                  <a:lnTo>
                    <a:pt x="938" y="548"/>
                  </a:lnTo>
                  <a:lnTo>
                    <a:pt x="936" y="551"/>
                  </a:lnTo>
                  <a:lnTo>
                    <a:pt x="933" y="554"/>
                  </a:lnTo>
                  <a:lnTo>
                    <a:pt x="929" y="554"/>
                  </a:lnTo>
                  <a:lnTo>
                    <a:pt x="928" y="551"/>
                  </a:lnTo>
                  <a:lnTo>
                    <a:pt x="928" y="548"/>
                  </a:lnTo>
                  <a:lnTo>
                    <a:pt x="924" y="545"/>
                  </a:lnTo>
                  <a:lnTo>
                    <a:pt x="921" y="541"/>
                  </a:lnTo>
                  <a:lnTo>
                    <a:pt x="928" y="539"/>
                  </a:lnTo>
                  <a:lnTo>
                    <a:pt x="933" y="532"/>
                  </a:lnTo>
                  <a:lnTo>
                    <a:pt x="929" y="526"/>
                  </a:lnTo>
                  <a:lnTo>
                    <a:pt x="922" y="518"/>
                  </a:lnTo>
                  <a:lnTo>
                    <a:pt x="921" y="511"/>
                  </a:lnTo>
                  <a:lnTo>
                    <a:pt x="918" y="507"/>
                  </a:lnTo>
                  <a:lnTo>
                    <a:pt x="902" y="507"/>
                  </a:lnTo>
                  <a:lnTo>
                    <a:pt x="885" y="510"/>
                  </a:lnTo>
                  <a:lnTo>
                    <a:pt x="877" y="506"/>
                  </a:lnTo>
                  <a:lnTo>
                    <a:pt x="870" y="500"/>
                  </a:lnTo>
                  <a:lnTo>
                    <a:pt x="862" y="499"/>
                  </a:lnTo>
                  <a:lnTo>
                    <a:pt x="849" y="500"/>
                  </a:lnTo>
                  <a:lnTo>
                    <a:pt x="840" y="500"/>
                  </a:lnTo>
                  <a:lnTo>
                    <a:pt x="834" y="502"/>
                  </a:lnTo>
                  <a:lnTo>
                    <a:pt x="832" y="506"/>
                  </a:lnTo>
                  <a:lnTo>
                    <a:pt x="829" y="510"/>
                  </a:lnTo>
                  <a:lnTo>
                    <a:pt x="828" y="516"/>
                  </a:lnTo>
                  <a:lnTo>
                    <a:pt x="825" y="520"/>
                  </a:lnTo>
                  <a:lnTo>
                    <a:pt x="823" y="528"/>
                  </a:lnTo>
                  <a:lnTo>
                    <a:pt x="818" y="533"/>
                  </a:lnTo>
                  <a:lnTo>
                    <a:pt x="816" y="536"/>
                  </a:lnTo>
                  <a:lnTo>
                    <a:pt x="812" y="538"/>
                  </a:lnTo>
                  <a:lnTo>
                    <a:pt x="809" y="539"/>
                  </a:lnTo>
                  <a:lnTo>
                    <a:pt x="801" y="538"/>
                  </a:lnTo>
                  <a:lnTo>
                    <a:pt x="800" y="536"/>
                  </a:lnTo>
                  <a:lnTo>
                    <a:pt x="796" y="535"/>
                  </a:lnTo>
                  <a:lnTo>
                    <a:pt x="793" y="528"/>
                  </a:lnTo>
                  <a:lnTo>
                    <a:pt x="791" y="518"/>
                  </a:lnTo>
                  <a:lnTo>
                    <a:pt x="789" y="511"/>
                  </a:lnTo>
                  <a:lnTo>
                    <a:pt x="788" y="504"/>
                  </a:lnTo>
                  <a:lnTo>
                    <a:pt x="783" y="502"/>
                  </a:lnTo>
                  <a:lnTo>
                    <a:pt x="777" y="500"/>
                  </a:lnTo>
                  <a:lnTo>
                    <a:pt x="773" y="499"/>
                  </a:lnTo>
                  <a:lnTo>
                    <a:pt x="773" y="497"/>
                  </a:lnTo>
                  <a:lnTo>
                    <a:pt x="776" y="496"/>
                  </a:lnTo>
                  <a:lnTo>
                    <a:pt x="777" y="495"/>
                  </a:lnTo>
                  <a:lnTo>
                    <a:pt x="780" y="495"/>
                  </a:lnTo>
                  <a:lnTo>
                    <a:pt x="784" y="496"/>
                  </a:lnTo>
                  <a:lnTo>
                    <a:pt x="786" y="495"/>
                  </a:lnTo>
                  <a:lnTo>
                    <a:pt x="788" y="492"/>
                  </a:lnTo>
                  <a:lnTo>
                    <a:pt x="786" y="490"/>
                  </a:lnTo>
                  <a:lnTo>
                    <a:pt x="784" y="484"/>
                  </a:lnTo>
                  <a:lnTo>
                    <a:pt x="785" y="476"/>
                  </a:lnTo>
                  <a:lnTo>
                    <a:pt x="786" y="468"/>
                  </a:lnTo>
                  <a:lnTo>
                    <a:pt x="785" y="463"/>
                  </a:lnTo>
                  <a:lnTo>
                    <a:pt x="783" y="459"/>
                  </a:lnTo>
                  <a:lnTo>
                    <a:pt x="780" y="459"/>
                  </a:lnTo>
                  <a:lnTo>
                    <a:pt x="779" y="459"/>
                  </a:lnTo>
                  <a:lnTo>
                    <a:pt x="777" y="459"/>
                  </a:lnTo>
                  <a:lnTo>
                    <a:pt x="776" y="460"/>
                  </a:lnTo>
                  <a:lnTo>
                    <a:pt x="776" y="464"/>
                  </a:lnTo>
                  <a:lnTo>
                    <a:pt x="772" y="466"/>
                  </a:lnTo>
                  <a:lnTo>
                    <a:pt x="768" y="464"/>
                  </a:lnTo>
                  <a:lnTo>
                    <a:pt x="764" y="462"/>
                  </a:lnTo>
                  <a:lnTo>
                    <a:pt x="763" y="460"/>
                  </a:lnTo>
                  <a:lnTo>
                    <a:pt x="761" y="460"/>
                  </a:lnTo>
                  <a:lnTo>
                    <a:pt x="760" y="462"/>
                  </a:lnTo>
                  <a:lnTo>
                    <a:pt x="760" y="463"/>
                  </a:lnTo>
                  <a:lnTo>
                    <a:pt x="759" y="470"/>
                  </a:lnTo>
                  <a:lnTo>
                    <a:pt x="756" y="479"/>
                  </a:lnTo>
                  <a:lnTo>
                    <a:pt x="753" y="483"/>
                  </a:lnTo>
                  <a:lnTo>
                    <a:pt x="751" y="484"/>
                  </a:lnTo>
                  <a:lnTo>
                    <a:pt x="749" y="487"/>
                  </a:lnTo>
                  <a:lnTo>
                    <a:pt x="749" y="490"/>
                  </a:lnTo>
                  <a:lnTo>
                    <a:pt x="751" y="492"/>
                  </a:lnTo>
                  <a:lnTo>
                    <a:pt x="752" y="494"/>
                  </a:lnTo>
                  <a:lnTo>
                    <a:pt x="753" y="495"/>
                  </a:lnTo>
                  <a:lnTo>
                    <a:pt x="757" y="496"/>
                  </a:lnTo>
                  <a:lnTo>
                    <a:pt x="759" y="497"/>
                  </a:lnTo>
                  <a:lnTo>
                    <a:pt x="760" y="499"/>
                  </a:lnTo>
                  <a:lnTo>
                    <a:pt x="759" y="502"/>
                  </a:lnTo>
                  <a:lnTo>
                    <a:pt x="759" y="503"/>
                  </a:lnTo>
                  <a:lnTo>
                    <a:pt x="756" y="508"/>
                  </a:lnTo>
                  <a:lnTo>
                    <a:pt x="752" y="512"/>
                  </a:lnTo>
                  <a:lnTo>
                    <a:pt x="749" y="515"/>
                  </a:lnTo>
                  <a:lnTo>
                    <a:pt x="747" y="518"/>
                  </a:lnTo>
                  <a:lnTo>
                    <a:pt x="743" y="519"/>
                  </a:lnTo>
                  <a:lnTo>
                    <a:pt x="737" y="519"/>
                  </a:lnTo>
                  <a:lnTo>
                    <a:pt x="732" y="516"/>
                  </a:lnTo>
                  <a:lnTo>
                    <a:pt x="728" y="512"/>
                  </a:lnTo>
                  <a:lnTo>
                    <a:pt x="727" y="510"/>
                  </a:lnTo>
                  <a:lnTo>
                    <a:pt x="725" y="506"/>
                  </a:lnTo>
                  <a:lnTo>
                    <a:pt x="725" y="503"/>
                  </a:lnTo>
                  <a:lnTo>
                    <a:pt x="727" y="497"/>
                  </a:lnTo>
                  <a:lnTo>
                    <a:pt x="724" y="495"/>
                  </a:lnTo>
                  <a:lnTo>
                    <a:pt x="719" y="492"/>
                  </a:lnTo>
                  <a:lnTo>
                    <a:pt x="716" y="490"/>
                  </a:lnTo>
                  <a:lnTo>
                    <a:pt x="716" y="487"/>
                  </a:lnTo>
                  <a:lnTo>
                    <a:pt x="720" y="479"/>
                  </a:lnTo>
                  <a:lnTo>
                    <a:pt x="727" y="470"/>
                  </a:lnTo>
                  <a:lnTo>
                    <a:pt x="725" y="460"/>
                  </a:lnTo>
                  <a:lnTo>
                    <a:pt x="723" y="450"/>
                  </a:lnTo>
                  <a:lnTo>
                    <a:pt x="723" y="442"/>
                  </a:lnTo>
                  <a:lnTo>
                    <a:pt x="724" y="435"/>
                  </a:lnTo>
                  <a:lnTo>
                    <a:pt x="732" y="431"/>
                  </a:lnTo>
                  <a:lnTo>
                    <a:pt x="739" y="427"/>
                  </a:lnTo>
                  <a:lnTo>
                    <a:pt x="740" y="424"/>
                  </a:lnTo>
                  <a:lnTo>
                    <a:pt x="743" y="420"/>
                  </a:lnTo>
                  <a:lnTo>
                    <a:pt x="745" y="419"/>
                  </a:lnTo>
                  <a:lnTo>
                    <a:pt x="749" y="418"/>
                  </a:lnTo>
                  <a:lnTo>
                    <a:pt x="751" y="416"/>
                  </a:lnTo>
                  <a:lnTo>
                    <a:pt x="752" y="412"/>
                  </a:lnTo>
                  <a:lnTo>
                    <a:pt x="752" y="410"/>
                  </a:lnTo>
                  <a:lnTo>
                    <a:pt x="751" y="406"/>
                  </a:lnTo>
                  <a:lnTo>
                    <a:pt x="759" y="405"/>
                  </a:lnTo>
                  <a:lnTo>
                    <a:pt x="768" y="405"/>
                  </a:lnTo>
                  <a:lnTo>
                    <a:pt x="773" y="402"/>
                  </a:lnTo>
                  <a:lnTo>
                    <a:pt x="776" y="400"/>
                  </a:lnTo>
                  <a:lnTo>
                    <a:pt x="779" y="399"/>
                  </a:lnTo>
                  <a:lnTo>
                    <a:pt x="784" y="399"/>
                  </a:lnTo>
                  <a:lnTo>
                    <a:pt x="786" y="395"/>
                  </a:lnTo>
                  <a:lnTo>
                    <a:pt x="789" y="390"/>
                  </a:lnTo>
                  <a:lnTo>
                    <a:pt x="791" y="383"/>
                  </a:lnTo>
                  <a:lnTo>
                    <a:pt x="791" y="379"/>
                  </a:lnTo>
                  <a:lnTo>
                    <a:pt x="791" y="366"/>
                  </a:lnTo>
                  <a:lnTo>
                    <a:pt x="789" y="352"/>
                  </a:lnTo>
                  <a:lnTo>
                    <a:pt x="793" y="350"/>
                  </a:lnTo>
                  <a:lnTo>
                    <a:pt x="796" y="347"/>
                  </a:lnTo>
                  <a:lnTo>
                    <a:pt x="797" y="343"/>
                  </a:lnTo>
                  <a:lnTo>
                    <a:pt x="797" y="339"/>
                  </a:lnTo>
                  <a:lnTo>
                    <a:pt x="800" y="338"/>
                  </a:lnTo>
                  <a:lnTo>
                    <a:pt x="801" y="337"/>
                  </a:lnTo>
                  <a:lnTo>
                    <a:pt x="802" y="334"/>
                  </a:lnTo>
                  <a:lnTo>
                    <a:pt x="804" y="331"/>
                  </a:lnTo>
                  <a:lnTo>
                    <a:pt x="804" y="329"/>
                  </a:lnTo>
                  <a:lnTo>
                    <a:pt x="804" y="326"/>
                  </a:lnTo>
                  <a:lnTo>
                    <a:pt x="808" y="315"/>
                  </a:lnTo>
                  <a:lnTo>
                    <a:pt x="811" y="310"/>
                  </a:lnTo>
                  <a:lnTo>
                    <a:pt x="814" y="306"/>
                  </a:lnTo>
                  <a:lnTo>
                    <a:pt x="817" y="305"/>
                  </a:lnTo>
                  <a:lnTo>
                    <a:pt x="816" y="319"/>
                  </a:lnTo>
                  <a:lnTo>
                    <a:pt x="813" y="335"/>
                  </a:lnTo>
                  <a:lnTo>
                    <a:pt x="814" y="341"/>
                  </a:lnTo>
                  <a:lnTo>
                    <a:pt x="814" y="349"/>
                  </a:lnTo>
                  <a:lnTo>
                    <a:pt x="816" y="350"/>
                  </a:lnTo>
                  <a:lnTo>
                    <a:pt x="817" y="352"/>
                  </a:lnTo>
                  <a:lnTo>
                    <a:pt x="818" y="354"/>
                  </a:lnTo>
                  <a:lnTo>
                    <a:pt x="821" y="352"/>
                  </a:lnTo>
                  <a:lnTo>
                    <a:pt x="820" y="359"/>
                  </a:lnTo>
                  <a:lnTo>
                    <a:pt x="817" y="364"/>
                  </a:lnTo>
                  <a:lnTo>
                    <a:pt x="820" y="368"/>
                  </a:lnTo>
                  <a:lnTo>
                    <a:pt x="820" y="374"/>
                  </a:lnTo>
                  <a:lnTo>
                    <a:pt x="820" y="379"/>
                  </a:lnTo>
                  <a:lnTo>
                    <a:pt x="818" y="384"/>
                  </a:lnTo>
                  <a:lnTo>
                    <a:pt x="825" y="400"/>
                  </a:lnTo>
                  <a:lnTo>
                    <a:pt x="833" y="423"/>
                  </a:lnTo>
                  <a:lnTo>
                    <a:pt x="836" y="435"/>
                  </a:lnTo>
                  <a:lnTo>
                    <a:pt x="841" y="447"/>
                  </a:lnTo>
                  <a:lnTo>
                    <a:pt x="848" y="456"/>
                  </a:lnTo>
                  <a:lnTo>
                    <a:pt x="856" y="466"/>
                  </a:lnTo>
                  <a:lnTo>
                    <a:pt x="860" y="470"/>
                  </a:lnTo>
                  <a:lnTo>
                    <a:pt x="865" y="474"/>
                  </a:lnTo>
                  <a:lnTo>
                    <a:pt x="868" y="476"/>
                  </a:lnTo>
                  <a:lnTo>
                    <a:pt x="873" y="479"/>
                  </a:lnTo>
                  <a:lnTo>
                    <a:pt x="880" y="480"/>
                  </a:lnTo>
                  <a:lnTo>
                    <a:pt x="885" y="482"/>
                  </a:lnTo>
                  <a:lnTo>
                    <a:pt x="892" y="480"/>
                  </a:lnTo>
                  <a:lnTo>
                    <a:pt x="900" y="480"/>
                  </a:lnTo>
                  <a:lnTo>
                    <a:pt x="910" y="479"/>
                  </a:lnTo>
                  <a:lnTo>
                    <a:pt x="921" y="478"/>
                  </a:lnTo>
                  <a:lnTo>
                    <a:pt x="929" y="475"/>
                  </a:lnTo>
                  <a:lnTo>
                    <a:pt x="938" y="471"/>
                  </a:lnTo>
                  <a:lnTo>
                    <a:pt x="941" y="464"/>
                  </a:lnTo>
                  <a:lnTo>
                    <a:pt x="944" y="456"/>
                  </a:lnTo>
                  <a:lnTo>
                    <a:pt x="946" y="452"/>
                  </a:lnTo>
                  <a:lnTo>
                    <a:pt x="952" y="448"/>
                  </a:lnTo>
                  <a:lnTo>
                    <a:pt x="954" y="430"/>
                  </a:lnTo>
                  <a:lnTo>
                    <a:pt x="956" y="414"/>
                  </a:lnTo>
                  <a:lnTo>
                    <a:pt x="953" y="405"/>
                  </a:lnTo>
                  <a:lnTo>
                    <a:pt x="950" y="395"/>
                  </a:lnTo>
                  <a:lnTo>
                    <a:pt x="954" y="374"/>
                  </a:lnTo>
                  <a:lnTo>
                    <a:pt x="956" y="357"/>
                  </a:lnTo>
                  <a:lnTo>
                    <a:pt x="954" y="341"/>
                  </a:lnTo>
                  <a:lnTo>
                    <a:pt x="954" y="325"/>
                  </a:lnTo>
                  <a:lnTo>
                    <a:pt x="958" y="315"/>
                  </a:lnTo>
                  <a:lnTo>
                    <a:pt x="958" y="305"/>
                  </a:lnTo>
                  <a:lnTo>
                    <a:pt x="952" y="291"/>
                  </a:lnTo>
                  <a:lnTo>
                    <a:pt x="944" y="278"/>
                  </a:lnTo>
                  <a:lnTo>
                    <a:pt x="944" y="273"/>
                  </a:lnTo>
                  <a:lnTo>
                    <a:pt x="941" y="269"/>
                  </a:lnTo>
                  <a:lnTo>
                    <a:pt x="938" y="266"/>
                  </a:lnTo>
                  <a:lnTo>
                    <a:pt x="936" y="265"/>
                  </a:lnTo>
                  <a:lnTo>
                    <a:pt x="930" y="262"/>
                  </a:lnTo>
                  <a:lnTo>
                    <a:pt x="922" y="262"/>
                  </a:lnTo>
                  <a:lnTo>
                    <a:pt x="928" y="260"/>
                  </a:lnTo>
                  <a:lnTo>
                    <a:pt x="934" y="258"/>
                  </a:lnTo>
                  <a:lnTo>
                    <a:pt x="937" y="254"/>
                  </a:lnTo>
                  <a:lnTo>
                    <a:pt x="940" y="251"/>
                  </a:lnTo>
                  <a:lnTo>
                    <a:pt x="936" y="247"/>
                  </a:lnTo>
                  <a:lnTo>
                    <a:pt x="932" y="241"/>
                  </a:lnTo>
                  <a:lnTo>
                    <a:pt x="930" y="237"/>
                  </a:lnTo>
                  <a:lnTo>
                    <a:pt x="930" y="233"/>
                  </a:lnTo>
                  <a:lnTo>
                    <a:pt x="933" y="230"/>
                  </a:lnTo>
                  <a:lnTo>
                    <a:pt x="936" y="228"/>
                  </a:lnTo>
                  <a:lnTo>
                    <a:pt x="937" y="235"/>
                  </a:lnTo>
                  <a:lnTo>
                    <a:pt x="940" y="239"/>
                  </a:lnTo>
                  <a:lnTo>
                    <a:pt x="941" y="239"/>
                  </a:lnTo>
                  <a:lnTo>
                    <a:pt x="944" y="241"/>
                  </a:lnTo>
                  <a:lnTo>
                    <a:pt x="945" y="241"/>
                  </a:lnTo>
                  <a:lnTo>
                    <a:pt x="946" y="239"/>
                  </a:lnTo>
                  <a:lnTo>
                    <a:pt x="949" y="237"/>
                  </a:lnTo>
                  <a:lnTo>
                    <a:pt x="950" y="232"/>
                  </a:lnTo>
                  <a:lnTo>
                    <a:pt x="950" y="228"/>
                  </a:lnTo>
                  <a:lnTo>
                    <a:pt x="950" y="222"/>
                  </a:lnTo>
                  <a:lnTo>
                    <a:pt x="949" y="218"/>
                  </a:lnTo>
                  <a:lnTo>
                    <a:pt x="947" y="216"/>
                  </a:lnTo>
                  <a:lnTo>
                    <a:pt x="945" y="214"/>
                  </a:lnTo>
                  <a:lnTo>
                    <a:pt x="944" y="214"/>
                  </a:lnTo>
                  <a:lnTo>
                    <a:pt x="937" y="213"/>
                  </a:lnTo>
                  <a:lnTo>
                    <a:pt x="932" y="214"/>
                  </a:lnTo>
                  <a:lnTo>
                    <a:pt x="933" y="206"/>
                  </a:lnTo>
                  <a:lnTo>
                    <a:pt x="934" y="198"/>
                  </a:lnTo>
                  <a:lnTo>
                    <a:pt x="929" y="201"/>
                  </a:lnTo>
                  <a:lnTo>
                    <a:pt x="924" y="202"/>
                  </a:lnTo>
                  <a:lnTo>
                    <a:pt x="918" y="202"/>
                  </a:lnTo>
                  <a:lnTo>
                    <a:pt x="914" y="201"/>
                  </a:lnTo>
                  <a:lnTo>
                    <a:pt x="902" y="194"/>
                  </a:lnTo>
                  <a:lnTo>
                    <a:pt x="893" y="185"/>
                  </a:lnTo>
                  <a:lnTo>
                    <a:pt x="888" y="181"/>
                  </a:lnTo>
                  <a:lnTo>
                    <a:pt x="884" y="180"/>
                  </a:lnTo>
                  <a:lnTo>
                    <a:pt x="880" y="177"/>
                  </a:lnTo>
                  <a:lnTo>
                    <a:pt x="877" y="177"/>
                  </a:lnTo>
                  <a:lnTo>
                    <a:pt x="868" y="181"/>
                  </a:lnTo>
                  <a:lnTo>
                    <a:pt x="860" y="186"/>
                  </a:lnTo>
                  <a:lnTo>
                    <a:pt x="848" y="186"/>
                  </a:lnTo>
                  <a:lnTo>
                    <a:pt x="834" y="188"/>
                  </a:lnTo>
                  <a:lnTo>
                    <a:pt x="833" y="189"/>
                  </a:lnTo>
                  <a:lnTo>
                    <a:pt x="830" y="190"/>
                  </a:lnTo>
                  <a:lnTo>
                    <a:pt x="829" y="194"/>
                  </a:lnTo>
                  <a:lnTo>
                    <a:pt x="829" y="197"/>
                  </a:lnTo>
                  <a:lnTo>
                    <a:pt x="827" y="206"/>
                  </a:lnTo>
                  <a:lnTo>
                    <a:pt x="824" y="221"/>
                  </a:lnTo>
                  <a:lnTo>
                    <a:pt x="821" y="232"/>
                  </a:lnTo>
                  <a:lnTo>
                    <a:pt x="816" y="238"/>
                  </a:lnTo>
                  <a:lnTo>
                    <a:pt x="813" y="239"/>
                  </a:lnTo>
                  <a:lnTo>
                    <a:pt x="809" y="244"/>
                  </a:lnTo>
                  <a:lnTo>
                    <a:pt x="807" y="245"/>
                  </a:lnTo>
                  <a:lnTo>
                    <a:pt x="801" y="245"/>
                  </a:lnTo>
                  <a:lnTo>
                    <a:pt x="786" y="245"/>
                  </a:lnTo>
                  <a:lnTo>
                    <a:pt x="769" y="245"/>
                  </a:lnTo>
                  <a:lnTo>
                    <a:pt x="761" y="249"/>
                  </a:lnTo>
                  <a:lnTo>
                    <a:pt x="755" y="253"/>
                  </a:lnTo>
                  <a:lnTo>
                    <a:pt x="743" y="274"/>
                  </a:lnTo>
                  <a:lnTo>
                    <a:pt x="733" y="290"/>
                  </a:lnTo>
                  <a:lnTo>
                    <a:pt x="729" y="294"/>
                  </a:lnTo>
                  <a:lnTo>
                    <a:pt x="723" y="295"/>
                  </a:lnTo>
                  <a:lnTo>
                    <a:pt x="715" y="295"/>
                  </a:lnTo>
                  <a:lnTo>
                    <a:pt x="705" y="295"/>
                  </a:lnTo>
                  <a:lnTo>
                    <a:pt x="700" y="302"/>
                  </a:lnTo>
                  <a:lnTo>
                    <a:pt x="697" y="306"/>
                  </a:lnTo>
                  <a:lnTo>
                    <a:pt x="694" y="307"/>
                  </a:lnTo>
                  <a:lnTo>
                    <a:pt x="688" y="310"/>
                  </a:lnTo>
                  <a:lnTo>
                    <a:pt x="679" y="311"/>
                  </a:lnTo>
                  <a:lnTo>
                    <a:pt x="668" y="311"/>
                  </a:lnTo>
                  <a:lnTo>
                    <a:pt x="668" y="317"/>
                  </a:lnTo>
                  <a:lnTo>
                    <a:pt x="669" y="329"/>
                  </a:lnTo>
                  <a:lnTo>
                    <a:pt x="669" y="331"/>
                  </a:lnTo>
                  <a:lnTo>
                    <a:pt x="669" y="335"/>
                  </a:lnTo>
                  <a:lnTo>
                    <a:pt x="668" y="337"/>
                  </a:lnTo>
                  <a:lnTo>
                    <a:pt x="667" y="339"/>
                  </a:lnTo>
                  <a:lnTo>
                    <a:pt x="664" y="341"/>
                  </a:lnTo>
                  <a:lnTo>
                    <a:pt x="659" y="341"/>
                  </a:lnTo>
                  <a:lnTo>
                    <a:pt x="653" y="341"/>
                  </a:lnTo>
                  <a:lnTo>
                    <a:pt x="647" y="341"/>
                  </a:lnTo>
                  <a:lnTo>
                    <a:pt x="646" y="343"/>
                  </a:lnTo>
                  <a:lnTo>
                    <a:pt x="646" y="346"/>
                  </a:lnTo>
                  <a:lnTo>
                    <a:pt x="646" y="349"/>
                  </a:lnTo>
                  <a:lnTo>
                    <a:pt x="647" y="350"/>
                  </a:lnTo>
                  <a:lnTo>
                    <a:pt x="648" y="354"/>
                  </a:lnTo>
                  <a:lnTo>
                    <a:pt x="648" y="357"/>
                  </a:lnTo>
                  <a:lnTo>
                    <a:pt x="647" y="359"/>
                  </a:lnTo>
                  <a:lnTo>
                    <a:pt x="641" y="362"/>
                  </a:lnTo>
                  <a:lnTo>
                    <a:pt x="630" y="362"/>
                  </a:lnTo>
                  <a:lnTo>
                    <a:pt x="616" y="364"/>
                  </a:lnTo>
                  <a:lnTo>
                    <a:pt x="612" y="370"/>
                  </a:lnTo>
                  <a:lnTo>
                    <a:pt x="611" y="374"/>
                  </a:lnTo>
                  <a:lnTo>
                    <a:pt x="611" y="380"/>
                  </a:lnTo>
                  <a:lnTo>
                    <a:pt x="611" y="384"/>
                  </a:lnTo>
                  <a:lnTo>
                    <a:pt x="611" y="391"/>
                  </a:lnTo>
                  <a:lnTo>
                    <a:pt x="611" y="396"/>
                  </a:lnTo>
                  <a:lnTo>
                    <a:pt x="610" y="403"/>
                  </a:lnTo>
                  <a:lnTo>
                    <a:pt x="607" y="411"/>
                  </a:lnTo>
                  <a:lnTo>
                    <a:pt x="603" y="415"/>
                  </a:lnTo>
                  <a:lnTo>
                    <a:pt x="600" y="416"/>
                  </a:lnTo>
                  <a:lnTo>
                    <a:pt x="595" y="419"/>
                  </a:lnTo>
                  <a:lnTo>
                    <a:pt x="588" y="422"/>
                  </a:lnTo>
                  <a:lnTo>
                    <a:pt x="575" y="423"/>
                  </a:lnTo>
                  <a:lnTo>
                    <a:pt x="560" y="423"/>
                  </a:lnTo>
                  <a:lnTo>
                    <a:pt x="524" y="419"/>
                  </a:lnTo>
                  <a:lnTo>
                    <a:pt x="487" y="412"/>
                  </a:lnTo>
                  <a:lnTo>
                    <a:pt x="479" y="411"/>
                  </a:lnTo>
                  <a:lnTo>
                    <a:pt x="466" y="408"/>
                  </a:lnTo>
                  <a:lnTo>
                    <a:pt x="453" y="406"/>
                  </a:lnTo>
                  <a:lnTo>
                    <a:pt x="438" y="403"/>
                  </a:lnTo>
                  <a:lnTo>
                    <a:pt x="425" y="402"/>
                  </a:lnTo>
                  <a:lnTo>
                    <a:pt x="428" y="407"/>
                  </a:lnTo>
                  <a:lnTo>
                    <a:pt x="433" y="410"/>
                  </a:lnTo>
                  <a:lnTo>
                    <a:pt x="435" y="412"/>
                  </a:lnTo>
                  <a:lnTo>
                    <a:pt x="442" y="414"/>
                  </a:lnTo>
                  <a:lnTo>
                    <a:pt x="442" y="416"/>
                  </a:lnTo>
                  <a:lnTo>
                    <a:pt x="439" y="416"/>
                  </a:lnTo>
                  <a:lnTo>
                    <a:pt x="434" y="418"/>
                  </a:lnTo>
                  <a:lnTo>
                    <a:pt x="430" y="419"/>
                  </a:lnTo>
                  <a:lnTo>
                    <a:pt x="427" y="422"/>
                  </a:lnTo>
                  <a:lnTo>
                    <a:pt x="427" y="424"/>
                  </a:lnTo>
                  <a:lnTo>
                    <a:pt x="427" y="427"/>
                  </a:lnTo>
                  <a:lnTo>
                    <a:pt x="428" y="431"/>
                  </a:lnTo>
                  <a:lnTo>
                    <a:pt x="427" y="435"/>
                  </a:lnTo>
                  <a:lnTo>
                    <a:pt x="427" y="439"/>
                  </a:lnTo>
                  <a:lnTo>
                    <a:pt x="427" y="442"/>
                  </a:lnTo>
                  <a:lnTo>
                    <a:pt x="430" y="444"/>
                  </a:lnTo>
                  <a:lnTo>
                    <a:pt x="433" y="446"/>
                  </a:lnTo>
                  <a:lnTo>
                    <a:pt x="433" y="44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5" y="460"/>
                  </a:lnTo>
                  <a:lnTo>
                    <a:pt x="435" y="466"/>
                  </a:lnTo>
                  <a:lnTo>
                    <a:pt x="434" y="471"/>
                  </a:lnTo>
                  <a:lnTo>
                    <a:pt x="433" y="474"/>
                  </a:lnTo>
                  <a:lnTo>
                    <a:pt x="425" y="474"/>
                  </a:lnTo>
                  <a:lnTo>
                    <a:pt x="423" y="471"/>
                  </a:lnTo>
                  <a:lnTo>
                    <a:pt x="421" y="470"/>
                  </a:lnTo>
                  <a:lnTo>
                    <a:pt x="421" y="466"/>
                  </a:lnTo>
                  <a:lnTo>
                    <a:pt x="421" y="459"/>
                  </a:lnTo>
                  <a:lnTo>
                    <a:pt x="421" y="454"/>
                  </a:lnTo>
                  <a:lnTo>
                    <a:pt x="418" y="450"/>
                  </a:lnTo>
                  <a:lnTo>
                    <a:pt x="414" y="448"/>
                  </a:lnTo>
                  <a:lnTo>
                    <a:pt x="410" y="447"/>
                  </a:lnTo>
                  <a:lnTo>
                    <a:pt x="403" y="447"/>
                  </a:lnTo>
                  <a:lnTo>
                    <a:pt x="402" y="442"/>
                  </a:lnTo>
                  <a:lnTo>
                    <a:pt x="402" y="436"/>
                  </a:lnTo>
                  <a:lnTo>
                    <a:pt x="398" y="436"/>
                  </a:lnTo>
                  <a:lnTo>
                    <a:pt x="390" y="436"/>
                  </a:lnTo>
                  <a:lnTo>
                    <a:pt x="390" y="434"/>
                  </a:lnTo>
                  <a:lnTo>
                    <a:pt x="390" y="431"/>
                  </a:lnTo>
                  <a:lnTo>
                    <a:pt x="390" y="430"/>
                  </a:lnTo>
                  <a:lnTo>
                    <a:pt x="389" y="428"/>
                  </a:lnTo>
                  <a:lnTo>
                    <a:pt x="381" y="428"/>
                  </a:lnTo>
                  <a:lnTo>
                    <a:pt x="371" y="432"/>
                  </a:lnTo>
                  <a:lnTo>
                    <a:pt x="366" y="438"/>
                  </a:lnTo>
                  <a:lnTo>
                    <a:pt x="362" y="440"/>
                  </a:lnTo>
                  <a:lnTo>
                    <a:pt x="355" y="442"/>
                  </a:lnTo>
                  <a:lnTo>
                    <a:pt x="347" y="443"/>
                  </a:lnTo>
                  <a:lnTo>
                    <a:pt x="346" y="444"/>
                  </a:lnTo>
                  <a:lnTo>
                    <a:pt x="345" y="444"/>
                  </a:lnTo>
                  <a:lnTo>
                    <a:pt x="339" y="448"/>
                  </a:lnTo>
                  <a:lnTo>
                    <a:pt x="334" y="450"/>
                  </a:lnTo>
                  <a:lnTo>
                    <a:pt x="330" y="454"/>
                  </a:lnTo>
                  <a:lnTo>
                    <a:pt x="323" y="459"/>
                  </a:lnTo>
                  <a:lnTo>
                    <a:pt x="317" y="459"/>
                  </a:lnTo>
                  <a:lnTo>
                    <a:pt x="311" y="462"/>
                  </a:lnTo>
                  <a:lnTo>
                    <a:pt x="309" y="466"/>
                  </a:lnTo>
                  <a:lnTo>
                    <a:pt x="308" y="474"/>
                  </a:lnTo>
                  <a:lnTo>
                    <a:pt x="301" y="483"/>
                  </a:lnTo>
                  <a:lnTo>
                    <a:pt x="295" y="488"/>
                  </a:lnTo>
                  <a:lnTo>
                    <a:pt x="290" y="488"/>
                  </a:lnTo>
                  <a:lnTo>
                    <a:pt x="288" y="488"/>
                  </a:lnTo>
                  <a:lnTo>
                    <a:pt x="292" y="480"/>
                  </a:lnTo>
                  <a:lnTo>
                    <a:pt x="297" y="474"/>
                  </a:lnTo>
                  <a:lnTo>
                    <a:pt x="298" y="468"/>
                  </a:lnTo>
                  <a:lnTo>
                    <a:pt x="297" y="464"/>
                  </a:lnTo>
                  <a:lnTo>
                    <a:pt x="282" y="468"/>
                  </a:lnTo>
                  <a:lnTo>
                    <a:pt x="273" y="472"/>
                  </a:lnTo>
                  <a:lnTo>
                    <a:pt x="269" y="474"/>
                  </a:lnTo>
                  <a:lnTo>
                    <a:pt x="267" y="475"/>
                  </a:lnTo>
                  <a:lnTo>
                    <a:pt x="266" y="478"/>
                  </a:lnTo>
                  <a:lnTo>
                    <a:pt x="265" y="480"/>
                  </a:lnTo>
                  <a:lnTo>
                    <a:pt x="264" y="484"/>
                  </a:lnTo>
                  <a:lnTo>
                    <a:pt x="261" y="487"/>
                  </a:lnTo>
                  <a:lnTo>
                    <a:pt x="256" y="491"/>
                  </a:lnTo>
                  <a:lnTo>
                    <a:pt x="253" y="492"/>
                  </a:lnTo>
                  <a:lnTo>
                    <a:pt x="248" y="492"/>
                  </a:lnTo>
                  <a:lnTo>
                    <a:pt x="244" y="492"/>
                  </a:lnTo>
                  <a:lnTo>
                    <a:pt x="241" y="494"/>
                  </a:lnTo>
                  <a:lnTo>
                    <a:pt x="238" y="495"/>
                  </a:lnTo>
                  <a:lnTo>
                    <a:pt x="237" y="500"/>
                  </a:lnTo>
                  <a:lnTo>
                    <a:pt x="233" y="511"/>
                  </a:lnTo>
                  <a:lnTo>
                    <a:pt x="229" y="519"/>
                  </a:lnTo>
                  <a:lnTo>
                    <a:pt x="222" y="524"/>
                  </a:lnTo>
                  <a:lnTo>
                    <a:pt x="217" y="527"/>
                  </a:lnTo>
                  <a:lnTo>
                    <a:pt x="210" y="528"/>
                  </a:lnTo>
                  <a:lnTo>
                    <a:pt x="208" y="532"/>
                  </a:lnTo>
                  <a:lnTo>
                    <a:pt x="208" y="538"/>
                  </a:lnTo>
                  <a:lnTo>
                    <a:pt x="208" y="543"/>
                  </a:lnTo>
                  <a:lnTo>
                    <a:pt x="209" y="548"/>
                  </a:lnTo>
                  <a:lnTo>
                    <a:pt x="213" y="557"/>
                  </a:lnTo>
                  <a:lnTo>
                    <a:pt x="220" y="567"/>
                  </a:lnTo>
                  <a:lnTo>
                    <a:pt x="220" y="570"/>
                  </a:lnTo>
                  <a:lnTo>
                    <a:pt x="218" y="572"/>
                  </a:lnTo>
                  <a:lnTo>
                    <a:pt x="217" y="575"/>
                  </a:lnTo>
                  <a:lnTo>
                    <a:pt x="216" y="576"/>
                  </a:lnTo>
                  <a:lnTo>
                    <a:pt x="214" y="577"/>
                  </a:lnTo>
                  <a:lnTo>
                    <a:pt x="213" y="580"/>
                  </a:lnTo>
                  <a:lnTo>
                    <a:pt x="213" y="583"/>
                  </a:lnTo>
                  <a:lnTo>
                    <a:pt x="214" y="585"/>
                  </a:lnTo>
                  <a:lnTo>
                    <a:pt x="217" y="588"/>
                  </a:lnTo>
                  <a:lnTo>
                    <a:pt x="221" y="591"/>
                  </a:lnTo>
                  <a:lnTo>
                    <a:pt x="222" y="595"/>
                  </a:lnTo>
                  <a:lnTo>
                    <a:pt x="225" y="601"/>
                  </a:lnTo>
                  <a:lnTo>
                    <a:pt x="228" y="607"/>
                  </a:lnTo>
                  <a:lnTo>
                    <a:pt x="229" y="612"/>
                  </a:lnTo>
                  <a:lnTo>
                    <a:pt x="228" y="617"/>
                  </a:lnTo>
                  <a:lnTo>
                    <a:pt x="225" y="619"/>
                  </a:lnTo>
                  <a:lnTo>
                    <a:pt x="232" y="623"/>
                  </a:lnTo>
                  <a:lnTo>
                    <a:pt x="234" y="627"/>
                  </a:lnTo>
                  <a:lnTo>
                    <a:pt x="238" y="629"/>
                  </a:lnTo>
                  <a:lnTo>
                    <a:pt x="242" y="635"/>
                  </a:lnTo>
                  <a:lnTo>
                    <a:pt x="242" y="636"/>
                  </a:lnTo>
                  <a:lnTo>
                    <a:pt x="249" y="633"/>
                  </a:lnTo>
                  <a:lnTo>
                    <a:pt x="256" y="629"/>
                  </a:lnTo>
                  <a:lnTo>
                    <a:pt x="261" y="627"/>
                  </a:lnTo>
                  <a:lnTo>
                    <a:pt x="265" y="623"/>
                  </a:lnTo>
                  <a:lnTo>
                    <a:pt x="266" y="619"/>
                  </a:lnTo>
                  <a:lnTo>
                    <a:pt x="269" y="616"/>
                  </a:lnTo>
                  <a:lnTo>
                    <a:pt x="269" y="613"/>
                  </a:lnTo>
                  <a:lnTo>
                    <a:pt x="269" y="611"/>
                  </a:lnTo>
                  <a:lnTo>
                    <a:pt x="267" y="605"/>
                  </a:lnTo>
                  <a:lnTo>
                    <a:pt x="266" y="600"/>
                  </a:lnTo>
                  <a:lnTo>
                    <a:pt x="266" y="596"/>
                  </a:lnTo>
                  <a:lnTo>
                    <a:pt x="269" y="591"/>
                  </a:lnTo>
                  <a:lnTo>
                    <a:pt x="274" y="587"/>
                  </a:lnTo>
                  <a:lnTo>
                    <a:pt x="282" y="583"/>
                  </a:lnTo>
                  <a:lnTo>
                    <a:pt x="281" y="584"/>
                  </a:lnTo>
                  <a:lnTo>
                    <a:pt x="278" y="585"/>
                  </a:lnTo>
                  <a:lnTo>
                    <a:pt x="282" y="585"/>
                  </a:lnTo>
                  <a:lnTo>
                    <a:pt x="286" y="585"/>
                  </a:lnTo>
                  <a:lnTo>
                    <a:pt x="290" y="589"/>
                  </a:lnTo>
                  <a:lnTo>
                    <a:pt x="297" y="595"/>
                  </a:lnTo>
                  <a:lnTo>
                    <a:pt x="304" y="599"/>
                  </a:lnTo>
                  <a:lnTo>
                    <a:pt x="313" y="599"/>
                  </a:lnTo>
                  <a:lnTo>
                    <a:pt x="322" y="605"/>
                  </a:lnTo>
                  <a:lnTo>
                    <a:pt x="331" y="611"/>
                  </a:lnTo>
                  <a:lnTo>
                    <a:pt x="341" y="609"/>
                  </a:lnTo>
                  <a:lnTo>
                    <a:pt x="350" y="609"/>
                  </a:lnTo>
                  <a:lnTo>
                    <a:pt x="357" y="616"/>
                  </a:lnTo>
                  <a:lnTo>
                    <a:pt x="365" y="620"/>
                  </a:lnTo>
                  <a:lnTo>
                    <a:pt x="370" y="620"/>
                  </a:lnTo>
                  <a:lnTo>
                    <a:pt x="375" y="619"/>
                  </a:lnTo>
                  <a:lnTo>
                    <a:pt x="379" y="619"/>
                  </a:lnTo>
                  <a:lnTo>
                    <a:pt x="382" y="616"/>
                  </a:lnTo>
                  <a:lnTo>
                    <a:pt x="385" y="615"/>
                  </a:lnTo>
                  <a:lnTo>
                    <a:pt x="386" y="612"/>
                  </a:lnTo>
                  <a:lnTo>
                    <a:pt x="386" y="611"/>
                  </a:lnTo>
                  <a:lnTo>
                    <a:pt x="386" y="608"/>
                  </a:lnTo>
                  <a:lnTo>
                    <a:pt x="385" y="604"/>
                  </a:lnTo>
                  <a:lnTo>
                    <a:pt x="386" y="601"/>
                  </a:lnTo>
                  <a:lnTo>
                    <a:pt x="394" y="607"/>
                  </a:lnTo>
                  <a:lnTo>
                    <a:pt x="402" y="616"/>
                  </a:lnTo>
                  <a:lnTo>
                    <a:pt x="406" y="616"/>
                  </a:lnTo>
                  <a:lnTo>
                    <a:pt x="411" y="617"/>
                  </a:lnTo>
                  <a:lnTo>
                    <a:pt x="410" y="621"/>
                  </a:lnTo>
                  <a:lnTo>
                    <a:pt x="409" y="628"/>
                  </a:lnTo>
                  <a:lnTo>
                    <a:pt x="409" y="635"/>
                  </a:lnTo>
                  <a:lnTo>
                    <a:pt x="410" y="640"/>
                  </a:lnTo>
                  <a:lnTo>
                    <a:pt x="414" y="640"/>
                  </a:lnTo>
                  <a:lnTo>
                    <a:pt x="419" y="640"/>
                  </a:lnTo>
                  <a:lnTo>
                    <a:pt x="422" y="644"/>
                  </a:lnTo>
                  <a:lnTo>
                    <a:pt x="428" y="646"/>
                  </a:lnTo>
                  <a:lnTo>
                    <a:pt x="433" y="645"/>
                  </a:lnTo>
                  <a:lnTo>
                    <a:pt x="442" y="648"/>
                  </a:lnTo>
                  <a:lnTo>
                    <a:pt x="449" y="657"/>
                  </a:lnTo>
                  <a:lnTo>
                    <a:pt x="454" y="668"/>
                  </a:lnTo>
                  <a:lnTo>
                    <a:pt x="457" y="669"/>
                  </a:lnTo>
                  <a:lnTo>
                    <a:pt x="462" y="668"/>
                  </a:lnTo>
                  <a:lnTo>
                    <a:pt x="462" y="652"/>
                  </a:lnTo>
                  <a:lnTo>
                    <a:pt x="460" y="639"/>
                  </a:lnTo>
                  <a:lnTo>
                    <a:pt x="455" y="635"/>
                  </a:lnTo>
                  <a:lnTo>
                    <a:pt x="453" y="632"/>
                  </a:lnTo>
                  <a:lnTo>
                    <a:pt x="451" y="627"/>
                  </a:lnTo>
                  <a:lnTo>
                    <a:pt x="450" y="623"/>
                  </a:lnTo>
                  <a:lnTo>
                    <a:pt x="453" y="617"/>
                  </a:lnTo>
                  <a:lnTo>
                    <a:pt x="457" y="609"/>
                  </a:lnTo>
                  <a:lnTo>
                    <a:pt x="457" y="611"/>
                  </a:lnTo>
                  <a:lnTo>
                    <a:pt x="465" y="608"/>
                  </a:lnTo>
                  <a:lnTo>
                    <a:pt x="471" y="608"/>
                  </a:lnTo>
                  <a:lnTo>
                    <a:pt x="474" y="611"/>
                  </a:lnTo>
                  <a:lnTo>
                    <a:pt x="475" y="615"/>
                  </a:lnTo>
                  <a:lnTo>
                    <a:pt x="476" y="617"/>
                  </a:lnTo>
                  <a:lnTo>
                    <a:pt x="479" y="619"/>
                  </a:lnTo>
                  <a:lnTo>
                    <a:pt x="480" y="619"/>
                  </a:lnTo>
                  <a:lnTo>
                    <a:pt x="483" y="619"/>
                  </a:lnTo>
                  <a:lnTo>
                    <a:pt x="486" y="615"/>
                  </a:lnTo>
                  <a:lnTo>
                    <a:pt x="488" y="608"/>
                  </a:lnTo>
                  <a:lnTo>
                    <a:pt x="495" y="611"/>
                  </a:lnTo>
                  <a:lnTo>
                    <a:pt x="501" y="613"/>
                  </a:lnTo>
                  <a:lnTo>
                    <a:pt x="501" y="604"/>
                  </a:lnTo>
                  <a:lnTo>
                    <a:pt x="499" y="596"/>
                  </a:lnTo>
                  <a:lnTo>
                    <a:pt x="503" y="589"/>
                  </a:lnTo>
                  <a:lnTo>
                    <a:pt x="508" y="584"/>
                  </a:lnTo>
                  <a:lnTo>
                    <a:pt x="512" y="577"/>
                  </a:lnTo>
                  <a:lnTo>
                    <a:pt x="519" y="573"/>
                  </a:lnTo>
                  <a:lnTo>
                    <a:pt x="524" y="572"/>
                  </a:lnTo>
                  <a:lnTo>
                    <a:pt x="534" y="571"/>
                  </a:lnTo>
                  <a:lnTo>
                    <a:pt x="538" y="571"/>
                  </a:lnTo>
                  <a:lnTo>
                    <a:pt x="539" y="571"/>
                  </a:lnTo>
                  <a:lnTo>
                    <a:pt x="542" y="570"/>
                  </a:lnTo>
                  <a:lnTo>
                    <a:pt x="542" y="567"/>
                  </a:lnTo>
                  <a:lnTo>
                    <a:pt x="543" y="564"/>
                  </a:lnTo>
                  <a:lnTo>
                    <a:pt x="546" y="561"/>
                  </a:lnTo>
                  <a:lnTo>
                    <a:pt x="552" y="564"/>
                  </a:lnTo>
                  <a:lnTo>
                    <a:pt x="558" y="565"/>
                  </a:lnTo>
                  <a:lnTo>
                    <a:pt x="563" y="567"/>
                  </a:lnTo>
                  <a:lnTo>
                    <a:pt x="566" y="567"/>
                  </a:lnTo>
                  <a:lnTo>
                    <a:pt x="566" y="570"/>
                  </a:lnTo>
                  <a:lnTo>
                    <a:pt x="566" y="572"/>
                  </a:lnTo>
                  <a:lnTo>
                    <a:pt x="566" y="573"/>
                  </a:lnTo>
                  <a:lnTo>
                    <a:pt x="567" y="576"/>
                  </a:lnTo>
                  <a:lnTo>
                    <a:pt x="572" y="579"/>
                  </a:lnTo>
                  <a:lnTo>
                    <a:pt x="578" y="580"/>
                  </a:lnTo>
                  <a:lnTo>
                    <a:pt x="586" y="580"/>
                  </a:lnTo>
                  <a:lnTo>
                    <a:pt x="591" y="577"/>
                  </a:lnTo>
                  <a:lnTo>
                    <a:pt x="596" y="575"/>
                  </a:lnTo>
                  <a:lnTo>
                    <a:pt x="600" y="571"/>
                  </a:lnTo>
                  <a:lnTo>
                    <a:pt x="602" y="571"/>
                  </a:lnTo>
                  <a:lnTo>
                    <a:pt x="605" y="573"/>
                  </a:lnTo>
                  <a:lnTo>
                    <a:pt x="610" y="576"/>
                  </a:lnTo>
                  <a:lnTo>
                    <a:pt x="612" y="580"/>
                  </a:lnTo>
                  <a:lnTo>
                    <a:pt x="615" y="585"/>
                  </a:lnTo>
                  <a:lnTo>
                    <a:pt x="616" y="588"/>
                  </a:lnTo>
                  <a:lnTo>
                    <a:pt x="618" y="593"/>
                  </a:lnTo>
                  <a:lnTo>
                    <a:pt x="618" y="596"/>
                  </a:lnTo>
                  <a:lnTo>
                    <a:pt x="616" y="604"/>
                  </a:lnTo>
                  <a:lnTo>
                    <a:pt x="614" y="612"/>
                  </a:lnTo>
                  <a:lnTo>
                    <a:pt x="611" y="617"/>
                  </a:lnTo>
                  <a:lnTo>
                    <a:pt x="608" y="620"/>
                  </a:lnTo>
                  <a:lnTo>
                    <a:pt x="604" y="627"/>
                  </a:lnTo>
                  <a:lnTo>
                    <a:pt x="602" y="635"/>
                  </a:lnTo>
                  <a:lnTo>
                    <a:pt x="602" y="640"/>
                  </a:lnTo>
                  <a:lnTo>
                    <a:pt x="603" y="645"/>
                  </a:lnTo>
                  <a:lnTo>
                    <a:pt x="604" y="649"/>
                  </a:lnTo>
                  <a:lnTo>
                    <a:pt x="607" y="652"/>
                  </a:lnTo>
                  <a:lnTo>
                    <a:pt x="614" y="656"/>
                  </a:lnTo>
                  <a:lnTo>
                    <a:pt x="619" y="665"/>
                  </a:lnTo>
                  <a:lnTo>
                    <a:pt x="621" y="669"/>
                  </a:lnTo>
                  <a:lnTo>
                    <a:pt x="624" y="678"/>
                  </a:lnTo>
                  <a:lnTo>
                    <a:pt x="630" y="681"/>
                  </a:lnTo>
                  <a:lnTo>
                    <a:pt x="635" y="687"/>
                  </a:lnTo>
                  <a:lnTo>
                    <a:pt x="639" y="693"/>
                  </a:lnTo>
                  <a:lnTo>
                    <a:pt x="643" y="700"/>
                  </a:lnTo>
                  <a:lnTo>
                    <a:pt x="653" y="700"/>
                  </a:lnTo>
                  <a:lnTo>
                    <a:pt x="664" y="703"/>
                  </a:lnTo>
                  <a:lnTo>
                    <a:pt x="667" y="712"/>
                  </a:lnTo>
                  <a:lnTo>
                    <a:pt x="668" y="720"/>
                  </a:lnTo>
                  <a:lnTo>
                    <a:pt x="673" y="721"/>
                  </a:lnTo>
                  <a:lnTo>
                    <a:pt x="679" y="724"/>
                  </a:lnTo>
                  <a:lnTo>
                    <a:pt x="681" y="730"/>
                  </a:lnTo>
                  <a:lnTo>
                    <a:pt x="688" y="738"/>
                  </a:lnTo>
                  <a:lnTo>
                    <a:pt x="700" y="744"/>
                  </a:lnTo>
                  <a:lnTo>
                    <a:pt x="709" y="745"/>
                  </a:lnTo>
                  <a:lnTo>
                    <a:pt x="711" y="753"/>
                  </a:lnTo>
                  <a:lnTo>
                    <a:pt x="713" y="764"/>
                  </a:lnTo>
                  <a:lnTo>
                    <a:pt x="721" y="769"/>
                  </a:lnTo>
                  <a:lnTo>
                    <a:pt x="731" y="773"/>
                  </a:lnTo>
                  <a:lnTo>
                    <a:pt x="737" y="770"/>
                  </a:lnTo>
                  <a:lnTo>
                    <a:pt x="745" y="770"/>
                  </a:lnTo>
                  <a:lnTo>
                    <a:pt x="749" y="773"/>
                  </a:lnTo>
                  <a:lnTo>
                    <a:pt x="752" y="780"/>
                  </a:lnTo>
                  <a:lnTo>
                    <a:pt x="749" y="782"/>
                  </a:lnTo>
                  <a:lnTo>
                    <a:pt x="745" y="785"/>
                  </a:lnTo>
                  <a:lnTo>
                    <a:pt x="744" y="788"/>
                  </a:lnTo>
                  <a:lnTo>
                    <a:pt x="744" y="790"/>
                  </a:lnTo>
                  <a:lnTo>
                    <a:pt x="745" y="793"/>
                  </a:lnTo>
                  <a:lnTo>
                    <a:pt x="749" y="797"/>
                  </a:lnTo>
                  <a:lnTo>
                    <a:pt x="757" y="804"/>
                  </a:lnTo>
                  <a:lnTo>
                    <a:pt x="767" y="810"/>
                  </a:lnTo>
                  <a:lnTo>
                    <a:pt x="768" y="809"/>
                  </a:lnTo>
                  <a:lnTo>
                    <a:pt x="770" y="806"/>
                  </a:lnTo>
                  <a:lnTo>
                    <a:pt x="776" y="806"/>
                  </a:lnTo>
                  <a:lnTo>
                    <a:pt x="779" y="809"/>
                  </a:lnTo>
                  <a:lnTo>
                    <a:pt x="781" y="812"/>
                  </a:lnTo>
                  <a:lnTo>
                    <a:pt x="784" y="813"/>
                  </a:lnTo>
                  <a:lnTo>
                    <a:pt x="785" y="818"/>
                  </a:lnTo>
                  <a:lnTo>
                    <a:pt x="784" y="825"/>
                  </a:lnTo>
                  <a:lnTo>
                    <a:pt x="784" y="832"/>
                  </a:lnTo>
                  <a:lnTo>
                    <a:pt x="785" y="834"/>
                  </a:lnTo>
                  <a:lnTo>
                    <a:pt x="784" y="843"/>
                  </a:lnTo>
                  <a:close/>
                  <a:moveTo>
                    <a:pt x="1319" y="588"/>
                  </a:moveTo>
                  <a:lnTo>
                    <a:pt x="1320" y="599"/>
                  </a:lnTo>
                  <a:lnTo>
                    <a:pt x="1321" y="609"/>
                  </a:lnTo>
                  <a:lnTo>
                    <a:pt x="1321" y="619"/>
                  </a:lnTo>
                  <a:lnTo>
                    <a:pt x="1321" y="628"/>
                  </a:lnTo>
                  <a:lnTo>
                    <a:pt x="1327" y="629"/>
                  </a:lnTo>
                  <a:lnTo>
                    <a:pt x="1331" y="632"/>
                  </a:lnTo>
                  <a:lnTo>
                    <a:pt x="1336" y="632"/>
                  </a:lnTo>
                  <a:lnTo>
                    <a:pt x="1342" y="627"/>
                  </a:lnTo>
                  <a:lnTo>
                    <a:pt x="1344" y="617"/>
                  </a:lnTo>
                  <a:lnTo>
                    <a:pt x="1347" y="608"/>
                  </a:lnTo>
                  <a:lnTo>
                    <a:pt x="1340" y="592"/>
                  </a:lnTo>
                  <a:lnTo>
                    <a:pt x="1332" y="576"/>
                  </a:lnTo>
                  <a:lnTo>
                    <a:pt x="1332" y="577"/>
                  </a:lnTo>
                  <a:lnTo>
                    <a:pt x="1330" y="583"/>
                  </a:lnTo>
                  <a:lnTo>
                    <a:pt x="1326" y="585"/>
                  </a:lnTo>
                  <a:lnTo>
                    <a:pt x="1319" y="588"/>
                  </a:lnTo>
                  <a:close/>
                  <a:moveTo>
                    <a:pt x="1296" y="633"/>
                  </a:moveTo>
                  <a:lnTo>
                    <a:pt x="1295" y="639"/>
                  </a:lnTo>
                  <a:lnTo>
                    <a:pt x="1296" y="645"/>
                  </a:lnTo>
                  <a:lnTo>
                    <a:pt x="1298" y="643"/>
                  </a:lnTo>
                  <a:lnTo>
                    <a:pt x="1299" y="637"/>
                  </a:lnTo>
                  <a:lnTo>
                    <a:pt x="1299" y="636"/>
                  </a:lnTo>
                  <a:lnTo>
                    <a:pt x="1298" y="633"/>
                  </a:lnTo>
                  <a:lnTo>
                    <a:pt x="1296" y="633"/>
                  </a:lnTo>
                  <a:close/>
                  <a:moveTo>
                    <a:pt x="1110" y="518"/>
                  </a:moveTo>
                  <a:lnTo>
                    <a:pt x="1114" y="523"/>
                  </a:lnTo>
                  <a:lnTo>
                    <a:pt x="1118" y="527"/>
                  </a:lnTo>
                  <a:lnTo>
                    <a:pt x="1122" y="528"/>
                  </a:lnTo>
                  <a:lnTo>
                    <a:pt x="1127" y="528"/>
                  </a:lnTo>
                  <a:lnTo>
                    <a:pt x="1135" y="528"/>
                  </a:lnTo>
                  <a:lnTo>
                    <a:pt x="1146" y="527"/>
                  </a:lnTo>
                  <a:lnTo>
                    <a:pt x="1151" y="527"/>
                  </a:lnTo>
                  <a:lnTo>
                    <a:pt x="1154" y="527"/>
                  </a:lnTo>
                  <a:lnTo>
                    <a:pt x="1155" y="526"/>
                  </a:lnTo>
                  <a:lnTo>
                    <a:pt x="1156" y="523"/>
                  </a:lnTo>
                  <a:lnTo>
                    <a:pt x="1156" y="518"/>
                  </a:lnTo>
                  <a:lnTo>
                    <a:pt x="1154" y="512"/>
                  </a:lnTo>
                  <a:lnTo>
                    <a:pt x="1154" y="507"/>
                  </a:lnTo>
                  <a:lnTo>
                    <a:pt x="1153" y="502"/>
                  </a:lnTo>
                  <a:lnTo>
                    <a:pt x="1151" y="499"/>
                  </a:lnTo>
                  <a:lnTo>
                    <a:pt x="1150" y="496"/>
                  </a:lnTo>
                  <a:lnTo>
                    <a:pt x="1146" y="495"/>
                  </a:lnTo>
                  <a:lnTo>
                    <a:pt x="1140" y="494"/>
                  </a:lnTo>
                  <a:lnTo>
                    <a:pt x="1138" y="494"/>
                  </a:lnTo>
                  <a:lnTo>
                    <a:pt x="1135" y="495"/>
                  </a:lnTo>
                  <a:lnTo>
                    <a:pt x="1133" y="496"/>
                  </a:lnTo>
                  <a:lnTo>
                    <a:pt x="1130" y="497"/>
                  </a:lnTo>
                  <a:lnTo>
                    <a:pt x="1127" y="503"/>
                  </a:lnTo>
                  <a:lnTo>
                    <a:pt x="1121" y="507"/>
                  </a:lnTo>
                  <a:lnTo>
                    <a:pt x="1117" y="510"/>
                  </a:lnTo>
                  <a:lnTo>
                    <a:pt x="1111" y="512"/>
                  </a:lnTo>
                  <a:lnTo>
                    <a:pt x="1110" y="513"/>
                  </a:lnTo>
                  <a:lnTo>
                    <a:pt x="1109" y="515"/>
                  </a:lnTo>
                  <a:lnTo>
                    <a:pt x="1109" y="516"/>
                  </a:lnTo>
                  <a:lnTo>
                    <a:pt x="1110" y="518"/>
                  </a:lnTo>
                  <a:close/>
                  <a:moveTo>
                    <a:pt x="4" y="325"/>
                  </a:moveTo>
                  <a:lnTo>
                    <a:pt x="1" y="331"/>
                  </a:lnTo>
                  <a:lnTo>
                    <a:pt x="0" y="338"/>
                  </a:lnTo>
                  <a:lnTo>
                    <a:pt x="5" y="351"/>
                  </a:lnTo>
                  <a:lnTo>
                    <a:pt x="11" y="366"/>
                  </a:lnTo>
                  <a:lnTo>
                    <a:pt x="16" y="382"/>
                  </a:lnTo>
                  <a:lnTo>
                    <a:pt x="21" y="395"/>
                  </a:lnTo>
                  <a:lnTo>
                    <a:pt x="23" y="402"/>
                  </a:lnTo>
                  <a:lnTo>
                    <a:pt x="25" y="406"/>
                  </a:lnTo>
                  <a:lnTo>
                    <a:pt x="29" y="411"/>
                  </a:lnTo>
                  <a:lnTo>
                    <a:pt x="33" y="415"/>
                  </a:lnTo>
                  <a:lnTo>
                    <a:pt x="45" y="415"/>
                  </a:lnTo>
                  <a:lnTo>
                    <a:pt x="59" y="412"/>
                  </a:lnTo>
                  <a:lnTo>
                    <a:pt x="64" y="406"/>
                  </a:lnTo>
                  <a:lnTo>
                    <a:pt x="67" y="396"/>
                  </a:lnTo>
                  <a:lnTo>
                    <a:pt x="64" y="383"/>
                  </a:lnTo>
                  <a:lnTo>
                    <a:pt x="64" y="368"/>
                  </a:lnTo>
                  <a:lnTo>
                    <a:pt x="64" y="367"/>
                  </a:lnTo>
                  <a:lnTo>
                    <a:pt x="59" y="366"/>
                  </a:lnTo>
                  <a:lnTo>
                    <a:pt x="57" y="364"/>
                  </a:lnTo>
                  <a:lnTo>
                    <a:pt x="56" y="362"/>
                  </a:lnTo>
                  <a:lnTo>
                    <a:pt x="56" y="359"/>
                  </a:lnTo>
                  <a:lnTo>
                    <a:pt x="57" y="354"/>
                  </a:lnTo>
                  <a:lnTo>
                    <a:pt x="53" y="357"/>
                  </a:lnTo>
                  <a:lnTo>
                    <a:pt x="49" y="357"/>
                  </a:lnTo>
                  <a:lnTo>
                    <a:pt x="45" y="357"/>
                  </a:lnTo>
                  <a:lnTo>
                    <a:pt x="43" y="354"/>
                  </a:lnTo>
                  <a:lnTo>
                    <a:pt x="41" y="343"/>
                  </a:lnTo>
                  <a:lnTo>
                    <a:pt x="39" y="334"/>
                  </a:lnTo>
                  <a:lnTo>
                    <a:pt x="36" y="329"/>
                  </a:lnTo>
                  <a:lnTo>
                    <a:pt x="33" y="326"/>
                  </a:lnTo>
                  <a:lnTo>
                    <a:pt x="29" y="322"/>
                  </a:lnTo>
                  <a:lnTo>
                    <a:pt x="25" y="321"/>
                  </a:lnTo>
                  <a:lnTo>
                    <a:pt x="24" y="319"/>
                  </a:lnTo>
                  <a:lnTo>
                    <a:pt x="23" y="321"/>
                  </a:lnTo>
                  <a:lnTo>
                    <a:pt x="21" y="322"/>
                  </a:lnTo>
                  <a:lnTo>
                    <a:pt x="21" y="325"/>
                  </a:lnTo>
                  <a:lnTo>
                    <a:pt x="19" y="331"/>
                  </a:lnTo>
                  <a:lnTo>
                    <a:pt x="15" y="338"/>
                  </a:lnTo>
                  <a:lnTo>
                    <a:pt x="11" y="335"/>
                  </a:lnTo>
                  <a:lnTo>
                    <a:pt x="7" y="333"/>
                  </a:lnTo>
                  <a:lnTo>
                    <a:pt x="5" y="329"/>
                  </a:lnTo>
                  <a:lnTo>
                    <a:pt x="4" y="325"/>
                  </a:lnTo>
                  <a:close/>
                  <a:moveTo>
                    <a:pt x="1263" y="462"/>
                  </a:moveTo>
                  <a:lnTo>
                    <a:pt x="1263" y="464"/>
                  </a:lnTo>
                  <a:lnTo>
                    <a:pt x="1263" y="467"/>
                  </a:lnTo>
                  <a:lnTo>
                    <a:pt x="1263" y="470"/>
                  </a:lnTo>
                  <a:lnTo>
                    <a:pt x="1264" y="472"/>
                  </a:lnTo>
                  <a:lnTo>
                    <a:pt x="1263" y="478"/>
                  </a:lnTo>
                  <a:lnTo>
                    <a:pt x="1263" y="480"/>
                  </a:lnTo>
                  <a:lnTo>
                    <a:pt x="1264" y="480"/>
                  </a:lnTo>
                  <a:lnTo>
                    <a:pt x="1266" y="480"/>
                  </a:lnTo>
                  <a:lnTo>
                    <a:pt x="1267" y="479"/>
                  </a:lnTo>
                  <a:lnTo>
                    <a:pt x="1268" y="478"/>
                  </a:lnTo>
                  <a:lnTo>
                    <a:pt x="1270" y="475"/>
                  </a:lnTo>
                  <a:lnTo>
                    <a:pt x="1271" y="471"/>
                  </a:lnTo>
                  <a:lnTo>
                    <a:pt x="1271" y="467"/>
                  </a:lnTo>
                  <a:lnTo>
                    <a:pt x="1270" y="464"/>
                  </a:lnTo>
                  <a:lnTo>
                    <a:pt x="1266" y="462"/>
                  </a:lnTo>
                  <a:lnTo>
                    <a:pt x="1263" y="462"/>
                  </a:lnTo>
                  <a:close/>
                  <a:moveTo>
                    <a:pt x="1319" y="551"/>
                  </a:moveTo>
                  <a:lnTo>
                    <a:pt x="1321" y="548"/>
                  </a:lnTo>
                  <a:lnTo>
                    <a:pt x="1321" y="544"/>
                  </a:lnTo>
                  <a:lnTo>
                    <a:pt x="1321" y="539"/>
                  </a:lnTo>
                  <a:lnTo>
                    <a:pt x="1321" y="532"/>
                  </a:lnTo>
                  <a:lnTo>
                    <a:pt x="1320" y="519"/>
                  </a:lnTo>
                  <a:lnTo>
                    <a:pt x="1320" y="507"/>
                  </a:lnTo>
                  <a:lnTo>
                    <a:pt x="1326" y="492"/>
                  </a:lnTo>
                  <a:lnTo>
                    <a:pt x="1330" y="484"/>
                  </a:lnTo>
                  <a:lnTo>
                    <a:pt x="1328" y="480"/>
                  </a:lnTo>
                  <a:lnTo>
                    <a:pt x="1328" y="476"/>
                  </a:lnTo>
                  <a:lnTo>
                    <a:pt x="1328" y="472"/>
                  </a:lnTo>
                  <a:lnTo>
                    <a:pt x="1330" y="471"/>
                  </a:lnTo>
                  <a:lnTo>
                    <a:pt x="1337" y="464"/>
                  </a:lnTo>
                  <a:lnTo>
                    <a:pt x="1347" y="459"/>
                  </a:lnTo>
                  <a:lnTo>
                    <a:pt x="1348" y="454"/>
                  </a:lnTo>
                  <a:lnTo>
                    <a:pt x="1347" y="448"/>
                  </a:lnTo>
                  <a:lnTo>
                    <a:pt x="1352" y="447"/>
                  </a:lnTo>
                  <a:lnTo>
                    <a:pt x="1355" y="448"/>
                  </a:lnTo>
                  <a:lnTo>
                    <a:pt x="1356" y="446"/>
                  </a:lnTo>
                  <a:lnTo>
                    <a:pt x="1356" y="443"/>
                  </a:lnTo>
                  <a:lnTo>
                    <a:pt x="1362" y="443"/>
                  </a:lnTo>
                  <a:lnTo>
                    <a:pt x="1364" y="444"/>
                  </a:lnTo>
                  <a:lnTo>
                    <a:pt x="1364" y="440"/>
                  </a:lnTo>
                  <a:lnTo>
                    <a:pt x="1368" y="438"/>
                  </a:lnTo>
                  <a:lnTo>
                    <a:pt x="1371" y="436"/>
                  </a:lnTo>
                  <a:lnTo>
                    <a:pt x="1375" y="438"/>
                  </a:lnTo>
                  <a:lnTo>
                    <a:pt x="1376" y="434"/>
                  </a:lnTo>
                  <a:lnTo>
                    <a:pt x="1376" y="427"/>
                  </a:lnTo>
                  <a:lnTo>
                    <a:pt x="1380" y="427"/>
                  </a:lnTo>
                  <a:lnTo>
                    <a:pt x="1384" y="427"/>
                  </a:lnTo>
                  <a:lnTo>
                    <a:pt x="1385" y="426"/>
                  </a:lnTo>
                  <a:lnTo>
                    <a:pt x="1387" y="423"/>
                  </a:lnTo>
                  <a:lnTo>
                    <a:pt x="1387" y="420"/>
                  </a:lnTo>
                  <a:lnTo>
                    <a:pt x="1385" y="416"/>
                  </a:lnTo>
                  <a:lnTo>
                    <a:pt x="1379" y="408"/>
                  </a:lnTo>
                  <a:lnTo>
                    <a:pt x="1371" y="402"/>
                  </a:lnTo>
                  <a:lnTo>
                    <a:pt x="1364" y="396"/>
                  </a:lnTo>
                  <a:lnTo>
                    <a:pt x="1355" y="393"/>
                  </a:lnTo>
                  <a:lnTo>
                    <a:pt x="1348" y="394"/>
                  </a:lnTo>
                  <a:lnTo>
                    <a:pt x="1343" y="396"/>
                  </a:lnTo>
                  <a:lnTo>
                    <a:pt x="1339" y="400"/>
                  </a:lnTo>
                  <a:lnTo>
                    <a:pt x="1336" y="405"/>
                  </a:lnTo>
                  <a:lnTo>
                    <a:pt x="1332" y="402"/>
                  </a:lnTo>
                  <a:lnTo>
                    <a:pt x="1330" y="399"/>
                  </a:lnTo>
                  <a:lnTo>
                    <a:pt x="1330" y="398"/>
                  </a:lnTo>
                  <a:lnTo>
                    <a:pt x="1327" y="398"/>
                  </a:lnTo>
                  <a:lnTo>
                    <a:pt x="1326" y="398"/>
                  </a:lnTo>
                  <a:lnTo>
                    <a:pt x="1321" y="398"/>
                  </a:lnTo>
                  <a:lnTo>
                    <a:pt x="1321" y="402"/>
                  </a:lnTo>
                  <a:lnTo>
                    <a:pt x="1323" y="405"/>
                  </a:lnTo>
                  <a:lnTo>
                    <a:pt x="1326" y="408"/>
                  </a:lnTo>
                  <a:lnTo>
                    <a:pt x="1327" y="411"/>
                  </a:lnTo>
                  <a:lnTo>
                    <a:pt x="1321" y="415"/>
                  </a:lnTo>
                  <a:lnTo>
                    <a:pt x="1319" y="418"/>
                  </a:lnTo>
                  <a:lnTo>
                    <a:pt x="1308" y="423"/>
                  </a:lnTo>
                  <a:lnTo>
                    <a:pt x="1298" y="431"/>
                  </a:lnTo>
                  <a:lnTo>
                    <a:pt x="1295" y="432"/>
                  </a:lnTo>
                  <a:lnTo>
                    <a:pt x="1289" y="430"/>
                  </a:lnTo>
                  <a:lnTo>
                    <a:pt x="1288" y="426"/>
                  </a:lnTo>
                  <a:lnTo>
                    <a:pt x="1287" y="420"/>
                  </a:lnTo>
                  <a:lnTo>
                    <a:pt x="1283" y="422"/>
                  </a:lnTo>
                  <a:lnTo>
                    <a:pt x="1279" y="426"/>
                  </a:lnTo>
                  <a:lnTo>
                    <a:pt x="1274" y="430"/>
                  </a:lnTo>
                  <a:lnTo>
                    <a:pt x="1270" y="435"/>
                  </a:lnTo>
                  <a:lnTo>
                    <a:pt x="1266" y="440"/>
                  </a:lnTo>
                  <a:lnTo>
                    <a:pt x="1263" y="446"/>
                  </a:lnTo>
                  <a:lnTo>
                    <a:pt x="1263" y="450"/>
                  </a:lnTo>
                  <a:lnTo>
                    <a:pt x="1263" y="452"/>
                  </a:lnTo>
                  <a:lnTo>
                    <a:pt x="1270" y="454"/>
                  </a:lnTo>
                  <a:lnTo>
                    <a:pt x="1275" y="452"/>
                  </a:lnTo>
                  <a:lnTo>
                    <a:pt x="1276" y="459"/>
                  </a:lnTo>
                  <a:lnTo>
                    <a:pt x="1279" y="463"/>
                  </a:lnTo>
                  <a:lnTo>
                    <a:pt x="1282" y="467"/>
                  </a:lnTo>
                  <a:lnTo>
                    <a:pt x="1286" y="471"/>
                  </a:lnTo>
                  <a:lnTo>
                    <a:pt x="1283" y="478"/>
                  </a:lnTo>
                  <a:lnTo>
                    <a:pt x="1287" y="478"/>
                  </a:lnTo>
                  <a:lnTo>
                    <a:pt x="1288" y="478"/>
                  </a:lnTo>
                  <a:lnTo>
                    <a:pt x="1289" y="480"/>
                  </a:lnTo>
                  <a:lnTo>
                    <a:pt x="1292" y="482"/>
                  </a:lnTo>
                  <a:lnTo>
                    <a:pt x="1287" y="482"/>
                  </a:lnTo>
                  <a:lnTo>
                    <a:pt x="1282" y="480"/>
                  </a:lnTo>
                  <a:lnTo>
                    <a:pt x="1280" y="484"/>
                  </a:lnTo>
                  <a:lnTo>
                    <a:pt x="1280" y="486"/>
                  </a:lnTo>
                  <a:lnTo>
                    <a:pt x="1284" y="487"/>
                  </a:lnTo>
                  <a:lnTo>
                    <a:pt x="1286" y="492"/>
                  </a:lnTo>
                  <a:lnTo>
                    <a:pt x="1284" y="492"/>
                  </a:lnTo>
                  <a:lnTo>
                    <a:pt x="1283" y="494"/>
                  </a:lnTo>
                  <a:lnTo>
                    <a:pt x="1282" y="492"/>
                  </a:lnTo>
                  <a:lnTo>
                    <a:pt x="1280" y="492"/>
                  </a:lnTo>
                  <a:lnTo>
                    <a:pt x="1278" y="490"/>
                  </a:lnTo>
                  <a:lnTo>
                    <a:pt x="1275" y="488"/>
                  </a:lnTo>
                  <a:lnTo>
                    <a:pt x="1271" y="495"/>
                  </a:lnTo>
                  <a:lnTo>
                    <a:pt x="1270" y="500"/>
                  </a:lnTo>
                  <a:lnTo>
                    <a:pt x="1271" y="503"/>
                  </a:lnTo>
                  <a:lnTo>
                    <a:pt x="1272" y="506"/>
                  </a:lnTo>
                  <a:lnTo>
                    <a:pt x="1276" y="508"/>
                  </a:lnTo>
                  <a:lnTo>
                    <a:pt x="1279" y="513"/>
                  </a:lnTo>
                  <a:lnTo>
                    <a:pt x="1276" y="519"/>
                  </a:lnTo>
                  <a:lnTo>
                    <a:pt x="1276" y="526"/>
                  </a:lnTo>
                  <a:lnTo>
                    <a:pt x="1278" y="527"/>
                  </a:lnTo>
                  <a:lnTo>
                    <a:pt x="1279" y="527"/>
                  </a:lnTo>
                  <a:lnTo>
                    <a:pt x="1284" y="527"/>
                  </a:lnTo>
                  <a:lnTo>
                    <a:pt x="1288" y="527"/>
                  </a:lnTo>
                  <a:lnTo>
                    <a:pt x="1292" y="532"/>
                  </a:lnTo>
                  <a:lnTo>
                    <a:pt x="1295" y="535"/>
                  </a:lnTo>
                  <a:lnTo>
                    <a:pt x="1296" y="536"/>
                  </a:lnTo>
                  <a:lnTo>
                    <a:pt x="1298" y="538"/>
                  </a:lnTo>
                  <a:lnTo>
                    <a:pt x="1300" y="536"/>
                  </a:lnTo>
                  <a:lnTo>
                    <a:pt x="1304" y="538"/>
                  </a:lnTo>
                  <a:lnTo>
                    <a:pt x="1308" y="545"/>
                  </a:lnTo>
                  <a:lnTo>
                    <a:pt x="1311" y="549"/>
                  </a:lnTo>
                  <a:lnTo>
                    <a:pt x="1315" y="551"/>
                  </a:lnTo>
                  <a:lnTo>
                    <a:pt x="1319" y="551"/>
                  </a:lnTo>
                  <a:close/>
                  <a:moveTo>
                    <a:pt x="1373" y="390"/>
                  </a:moveTo>
                  <a:lnTo>
                    <a:pt x="1379" y="396"/>
                  </a:lnTo>
                  <a:lnTo>
                    <a:pt x="1387" y="407"/>
                  </a:lnTo>
                  <a:lnTo>
                    <a:pt x="1388" y="411"/>
                  </a:lnTo>
                  <a:lnTo>
                    <a:pt x="1393" y="414"/>
                  </a:lnTo>
                  <a:lnTo>
                    <a:pt x="1395" y="415"/>
                  </a:lnTo>
                  <a:lnTo>
                    <a:pt x="1396" y="416"/>
                  </a:lnTo>
                  <a:lnTo>
                    <a:pt x="1397" y="419"/>
                  </a:lnTo>
                  <a:lnTo>
                    <a:pt x="1396" y="423"/>
                  </a:lnTo>
                  <a:lnTo>
                    <a:pt x="1401" y="423"/>
                  </a:lnTo>
                  <a:lnTo>
                    <a:pt x="1405" y="423"/>
                  </a:lnTo>
                  <a:lnTo>
                    <a:pt x="1407" y="420"/>
                  </a:lnTo>
                  <a:lnTo>
                    <a:pt x="1408" y="418"/>
                  </a:lnTo>
                  <a:lnTo>
                    <a:pt x="1409" y="411"/>
                  </a:lnTo>
                  <a:lnTo>
                    <a:pt x="1412" y="403"/>
                  </a:lnTo>
                  <a:lnTo>
                    <a:pt x="1416" y="408"/>
                  </a:lnTo>
                  <a:lnTo>
                    <a:pt x="1417" y="415"/>
                  </a:lnTo>
                  <a:lnTo>
                    <a:pt x="1421" y="407"/>
                  </a:lnTo>
                  <a:lnTo>
                    <a:pt x="1423" y="398"/>
                  </a:lnTo>
                  <a:lnTo>
                    <a:pt x="1427" y="405"/>
                  </a:lnTo>
                  <a:lnTo>
                    <a:pt x="1429" y="407"/>
                  </a:lnTo>
                  <a:lnTo>
                    <a:pt x="1432" y="406"/>
                  </a:lnTo>
                  <a:lnTo>
                    <a:pt x="1436" y="400"/>
                  </a:lnTo>
                  <a:lnTo>
                    <a:pt x="1439" y="395"/>
                  </a:lnTo>
                  <a:lnTo>
                    <a:pt x="1440" y="390"/>
                  </a:lnTo>
                  <a:lnTo>
                    <a:pt x="1444" y="396"/>
                  </a:lnTo>
                  <a:lnTo>
                    <a:pt x="1451" y="402"/>
                  </a:lnTo>
                  <a:lnTo>
                    <a:pt x="1464" y="386"/>
                  </a:lnTo>
                  <a:lnTo>
                    <a:pt x="1468" y="380"/>
                  </a:lnTo>
                  <a:lnTo>
                    <a:pt x="1468" y="382"/>
                  </a:lnTo>
                  <a:lnTo>
                    <a:pt x="1468" y="384"/>
                  </a:lnTo>
                  <a:lnTo>
                    <a:pt x="1468" y="386"/>
                  </a:lnTo>
                  <a:lnTo>
                    <a:pt x="1468" y="387"/>
                  </a:lnTo>
                  <a:lnTo>
                    <a:pt x="1469" y="389"/>
                  </a:lnTo>
                  <a:lnTo>
                    <a:pt x="1471" y="390"/>
                  </a:lnTo>
                  <a:lnTo>
                    <a:pt x="1475" y="389"/>
                  </a:lnTo>
                  <a:lnTo>
                    <a:pt x="1477" y="384"/>
                  </a:lnTo>
                  <a:lnTo>
                    <a:pt x="1479" y="383"/>
                  </a:lnTo>
                  <a:lnTo>
                    <a:pt x="1479" y="382"/>
                  </a:lnTo>
                  <a:lnTo>
                    <a:pt x="1482" y="382"/>
                  </a:lnTo>
                  <a:lnTo>
                    <a:pt x="1482" y="383"/>
                  </a:lnTo>
                  <a:lnTo>
                    <a:pt x="1482" y="386"/>
                  </a:lnTo>
                  <a:lnTo>
                    <a:pt x="1482" y="387"/>
                  </a:lnTo>
                  <a:lnTo>
                    <a:pt x="1489" y="387"/>
                  </a:lnTo>
                  <a:lnTo>
                    <a:pt x="1495" y="387"/>
                  </a:lnTo>
                  <a:lnTo>
                    <a:pt x="1500" y="386"/>
                  </a:lnTo>
                  <a:lnTo>
                    <a:pt x="1504" y="383"/>
                  </a:lnTo>
                  <a:lnTo>
                    <a:pt x="1503" y="380"/>
                  </a:lnTo>
                  <a:lnTo>
                    <a:pt x="1501" y="377"/>
                  </a:lnTo>
                  <a:lnTo>
                    <a:pt x="1505" y="374"/>
                  </a:lnTo>
                  <a:lnTo>
                    <a:pt x="1509" y="377"/>
                  </a:lnTo>
                  <a:lnTo>
                    <a:pt x="1512" y="378"/>
                  </a:lnTo>
                  <a:lnTo>
                    <a:pt x="1513" y="378"/>
                  </a:lnTo>
                  <a:lnTo>
                    <a:pt x="1520" y="374"/>
                  </a:lnTo>
                  <a:lnTo>
                    <a:pt x="1523" y="373"/>
                  </a:lnTo>
                  <a:lnTo>
                    <a:pt x="1526" y="373"/>
                  </a:lnTo>
                  <a:lnTo>
                    <a:pt x="1529" y="373"/>
                  </a:lnTo>
                  <a:lnTo>
                    <a:pt x="1532" y="374"/>
                  </a:lnTo>
                  <a:lnTo>
                    <a:pt x="1533" y="377"/>
                  </a:lnTo>
                  <a:lnTo>
                    <a:pt x="1540" y="374"/>
                  </a:lnTo>
                  <a:lnTo>
                    <a:pt x="1548" y="370"/>
                  </a:lnTo>
                  <a:lnTo>
                    <a:pt x="1556" y="373"/>
                  </a:lnTo>
                  <a:lnTo>
                    <a:pt x="1562" y="371"/>
                  </a:lnTo>
                  <a:lnTo>
                    <a:pt x="1566" y="370"/>
                  </a:lnTo>
                  <a:lnTo>
                    <a:pt x="1572" y="368"/>
                  </a:lnTo>
                  <a:lnTo>
                    <a:pt x="1581" y="374"/>
                  </a:lnTo>
                  <a:lnTo>
                    <a:pt x="1588" y="378"/>
                  </a:lnTo>
                  <a:lnTo>
                    <a:pt x="1592" y="378"/>
                  </a:lnTo>
                  <a:lnTo>
                    <a:pt x="1596" y="378"/>
                  </a:lnTo>
                  <a:lnTo>
                    <a:pt x="1600" y="374"/>
                  </a:lnTo>
                  <a:lnTo>
                    <a:pt x="1606" y="373"/>
                  </a:lnTo>
                  <a:lnTo>
                    <a:pt x="1612" y="374"/>
                  </a:lnTo>
                  <a:lnTo>
                    <a:pt x="1617" y="377"/>
                  </a:lnTo>
                  <a:lnTo>
                    <a:pt x="1620" y="377"/>
                  </a:lnTo>
                  <a:lnTo>
                    <a:pt x="1622" y="377"/>
                  </a:lnTo>
                  <a:lnTo>
                    <a:pt x="1628" y="373"/>
                  </a:lnTo>
                  <a:lnTo>
                    <a:pt x="1633" y="370"/>
                  </a:lnTo>
                  <a:lnTo>
                    <a:pt x="1640" y="371"/>
                  </a:lnTo>
                  <a:lnTo>
                    <a:pt x="1645" y="373"/>
                  </a:lnTo>
                  <a:lnTo>
                    <a:pt x="1649" y="373"/>
                  </a:lnTo>
                  <a:lnTo>
                    <a:pt x="1656" y="371"/>
                  </a:lnTo>
                  <a:lnTo>
                    <a:pt x="1663" y="363"/>
                  </a:lnTo>
                  <a:lnTo>
                    <a:pt x="1668" y="357"/>
                  </a:lnTo>
                  <a:lnTo>
                    <a:pt x="1670" y="351"/>
                  </a:lnTo>
                  <a:lnTo>
                    <a:pt x="1672" y="349"/>
                  </a:lnTo>
                  <a:lnTo>
                    <a:pt x="1672" y="345"/>
                  </a:lnTo>
                  <a:lnTo>
                    <a:pt x="1670" y="341"/>
                  </a:lnTo>
                  <a:lnTo>
                    <a:pt x="1668" y="339"/>
                  </a:lnTo>
                  <a:lnTo>
                    <a:pt x="1665" y="338"/>
                  </a:lnTo>
                  <a:lnTo>
                    <a:pt x="1656" y="334"/>
                  </a:lnTo>
                  <a:lnTo>
                    <a:pt x="1648" y="333"/>
                  </a:lnTo>
                  <a:lnTo>
                    <a:pt x="1641" y="334"/>
                  </a:lnTo>
                  <a:lnTo>
                    <a:pt x="1637" y="335"/>
                  </a:lnTo>
                  <a:lnTo>
                    <a:pt x="1632" y="339"/>
                  </a:lnTo>
                  <a:lnTo>
                    <a:pt x="1629" y="343"/>
                  </a:lnTo>
                  <a:lnTo>
                    <a:pt x="1618" y="341"/>
                  </a:lnTo>
                  <a:lnTo>
                    <a:pt x="1608" y="341"/>
                  </a:lnTo>
                  <a:lnTo>
                    <a:pt x="1601" y="339"/>
                  </a:lnTo>
                  <a:lnTo>
                    <a:pt x="1596" y="337"/>
                  </a:lnTo>
                  <a:lnTo>
                    <a:pt x="1588" y="338"/>
                  </a:lnTo>
                  <a:lnTo>
                    <a:pt x="1580" y="338"/>
                  </a:lnTo>
                  <a:lnTo>
                    <a:pt x="1571" y="329"/>
                  </a:lnTo>
                  <a:lnTo>
                    <a:pt x="1562" y="322"/>
                  </a:lnTo>
                  <a:lnTo>
                    <a:pt x="1558" y="325"/>
                  </a:lnTo>
                  <a:lnTo>
                    <a:pt x="1555" y="329"/>
                  </a:lnTo>
                  <a:lnTo>
                    <a:pt x="1552" y="330"/>
                  </a:lnTo>
                  <a:lnTo>
                    <a:pt x="1549" y="331"/>
                  </a:lnTo>
                  <a:lnTo>
                    <a:pt x="1546" y="330"/>
                  </a:lnTo>
                  <a:lnTo>
                    <a:pt x="1541" y="327"/>
                  </a:lnTo>
                  <a:lnTo>
                    <a:pt x="1536" y="329"/>
                  </a:lnTo>
                  <a:lnTo>
                    <a:pt x="1532" y="327"/>
                  </a:lnTo>
                  <a:lnTo>
                    <a:pt x="1523" y="323"/>
                  </a:lnTo>
                  <a:lnTo>
                    <a:pt x="1514" y="322"/>
                  </a:lnTo>
                  <a:lnTo>
                    <a:pt x="1508" y="325"/>
                  </a:lnTo>
                  <a:lnTo>
                    <a:pt x="1503" y="327"/>
                  </a:lnTo>
                  <a:lnTo>
                    <a:pt x="1497" y="327"/>
                  </a:lnTo>
                  <a:lnTo>
                    <a:pt x="1493" y="329"/>
                  </a:lnTo>
                  <a:lnTo>
                    <a:pt x="1488" y="333"/>
                  </a:lnTo>
                  <a:lnTo>
                    <a:pt x="1482" y="335"/>
                  </a:lnTo>
                  <a:lnTo>
                    <a:pt x="1477" y="334"/>
                  </a:lnTo>
                  <a:lnTo>
                    <a:pt x="1473" y="333"/>
                  </a:lnTo>
                  <a:lnTo>
                    <a:pt x="1469" y="335"/>
                  </a:lnTo>
                  <a:lnTo>
                    <a:pt x="1465" y="339"/>
                  </a:lnTo>
                  <a:lnTo>
                    <a:pt x="1463" y="337"/>
                  </a:lnTo>
                  <a:lnTo>
                    <a:pt x="1460" y="333"/>
                  </a:lnTo>
                  <a:lnTo>
                    <a:pt x="1459" y="331"/>
                  </a:lnTo>
                  <a:lnTo>
                    <a:pt x="1456" y="330"/>
                  </a:lnTo>
                  <a:lnTo>
                    <a:pt x="1455" y="330"/>
                  </a:lnTo>
                  <a:lnTo>
                    <a:pt x="1452" y="330"/>
                  </a:lnTo>
                  <a:lnTo>
                    <a:pt x="1451" y="331"/>
                  </a:lnTo>
                  <a:lnTo>
                    <a:pt x="1449" y="334"/>
                  </a:lnTo>
                  <a:lnTo>
                    <a:pt x="1449" y="335"/>
                  </a:lnTo>
                  <a:lnTo>
                    <a:pt x="1451" y="338"/>
                  </a:lnTo>
                  <a:lnTo>
                    <a:pt x="1453" y="341"/>
                  </a:lnTo>
                  <a:lnTo>
                    <a:pt x="1455" y="345"/>
                  </a:lnTo>
                  <a:lnTo>
                    <a:pt x="1451" y="346"/>
                  </a:lnTo>
                  <a:lnTo>
                    <a:pt x="1447" y="346"/>
                  </a:lnTo>
                  <a:lnTo>
                    <a:pt x="1444" y="346"/>
                  </a:lnTo>
                  <a:lnTo>
                    <a:pt x="1444" y="349"/>
                  </a:lnTo>
                  <a:lnTo>
                    <a:pt x="1445" y="351"/>
                  </a:lnTo>
                  <a:lnTo>
                    <a:pt x="1445" y="358"/>
                  </a:lnTo>
                  <a:lnTo>
                    <a:pt x="1441" y="354"/>
                  </a:lnTo>
                  <a:lnTo>
                    <a:pt x="1436" y="351"/>
                  </a:lnTo>
                  <a:lnTo>
                    <a:pt x="1433" y="351"/>
                  </a:lnTo>
                  <a:lnTo>
                    <a:pt x="1432" y="351"/>
                  </a:lnTo>
                  <a:lnTo>
                    <a:pt x="1431" y="351"/>
                  </a:lnTo>
                  <a:lnTo>
                    <a:pt x="1431" y="354"/>
                  </a:lnTo>
                  <a:lnTo>
                    <a:pt x="1431" y="358"/>
                  </a:lnTo>
                  <a:lnTo>
                    <a:pt x="1431" y="363"/>
                  </a:lnTo>
                  <a:lnTo>
                    <a:pt x="1429" y="361"/>
                  </a:lnTo>
                  <a:lnTo>
                    <a:pt x="1425" y="359"/>
                  </a:lnTo>
                  <a:lnTo>
                    <a:pt x="1420" y="362"/>
                  </a:lnTo>
                  <a:lnTo>
                    <a:pt x="1416" y="364"/>
                  </a:lnTo>
                  <a:lnTo>
                    <a:pt x="1415" y="366"/>
                  </a:lnTo>
                  <a:lnTo>
                    <a:pt x="1413" y="368"/>
                  </a:lnTo>
                  <a:lnTo>
                    <a:pt x="1415" y="370"/>
                  </a:lnTo>
                  <a:lnTo>
                    <a:pt x="1416" y="371"/>
                  </a:lnTo>
                  <a:lnTo>
                    <a:pt x="1415" y="374"/>
                  </a:lnTo>
                  <a:lnTo>
                    <a:pt x="1413" y="374"/>
                  </a:lnTo>
                  <a:lnTo>
                    <a:pt x="1408" y="373"/>
                  </a:lnTo>
                  <a:lnTo>
                    <a:pt x="1401" y="368"/>
                  </a:lnTo>
                  <a:lnTo>
                    <a:pt x="1397" y="368"/>
                  </a:lnTo>
                  <a:lnTo>
                    <a:pt x="1396" y="370"/>
                  </a:lnTo>
                  <a:lnTo>
                    <a:pt x="1393" y="373"/>
                  </a:lnTo>
                  <a:lnTo>
                    <a:pt x="1389" y="374"/>
                  </a:lnTo>
                  <a:lnTo>
                    <a:pt x="1384" y="373"/>
                  </a:lnTo>
                  <a:lnTo>
                    <a:pt x="1375" y="371"/>
                  </a:lnTo>
                  <a:lnTo>
                    <a:pt x="1375" y="374"/>
                  </a:lnTo>
                  <a:lnTo>
                    <a:pt x="1376" y="377"/>
                  </a:lnTo>
                  <a:lnTo>
                    <a:pt x="1379" y="379"/>
                  </a:lnTo>
                  <a:lnTo>
                    <a:pt x="1381" y="380"/>
                  </a:lnTo>
                  <a:lnTo>
                    <a:pt x="1388" y="383"/>
                  </a:lnTo>
                  <a:lnTo>
                    <a:pt x="1392" y="389"/>
                  </a:lnTo>
                  <a:lnTo>
                    <a:pt x="1388" y="389"/>
                  </a:lnTo>
                  <a:lnTo>
                    <a:pt x="1383" y="387"/>
                  </a:lnTo>
                  <a:lnTo>
                    <a:pt x="1378" y="389"/>
                  </a:lnTo>
                  <a:lnTo>
                    <a:pt x="1373" y="390"/>
                  </a:lnTo>
                  <a:close/>
                  <a:moveTo>
                    <a:pt x="1694" y="45"/>
                  </a:moveTo>
                  <a:lnTo>
                    <a:pt x="1693" y="47"/>
                  </a:lnTo>
                  <a:lnTo>
                    <a:pt x="1691" y="47"/>
                  </a:lnTo>
                  <a:lnTo>
                    <a:pt x="1691" y="48"/>
                  </a:lnTo>
                  <a:lnTo>
                    <a:pt x="1691" y="49"/>
                  </a:lnTo>
                  <a:lnTo>
                    <a:pt x="1691" y="51"/>
                  </a:lnTo>
                  <a:lnTo>
                    <a:pt x="1693" y="51"/>
                  </a:lnTo>
                  <a:lnTo>
                    <a:pt x="1693" y="52"/>
                  </a:lnTo>
                  <a:lnTo>
                    <a:pt x="1695" y="53"/>
                  </a:lnTo>
                  <a:lnTo>
                    <a:pt x="1700" y="56"/>
                  </a:lnTo>
                  <a:lnTo>
                    <a:pt x="1702" y="57"/>
                  </a:lnTo>
                  <a:lnTo>
                    <a:pt x="1702" y="53"/>
                  </a:lnTo>
                  <a:lnTo>
                    <a:pt x="1702" y="51"/>
                  </a:lnTo>
                  <a:lnTo>
                    <a:pt x="1702" y="49"/>
                  </a:lnTo>
                  <a:lnTo>
                    <a:pt x="1701" y="48"/>
                  </a:lnTo>
                  <a:lnTo>
                    <a:pt x="1701" y="47"/>
                  </a:lnTo>
                  <a:lnTo>
                    <a:pt x="1700" y="47"/>
                  </a:lnTo>
                  <a:lnTo>
                    <a:pt x="1698" y="47"/>
                  </a:lnTo>
                  <a:lnTo>
                    <a:pt x="1695" y="45"/>
                  </a:lnTo>
                  <a:lnTo>
                    <a:pt x="1694" y="45"/>
                  </a:lnTo>
                  <a:close/>
                  <a:moveTo>
                    <a:pt x="1705" y="40"/>
                  </a:moveTo>
                  <a:lnTo>
                    <a:pt x="1706" y="41"/>
                  </a:lnTo>
                  <a:lnTo>
                    <a:pt x="1707" y="45"/>
                  </a:lnTo>
                  <a:lnTo>
                    <a:pt x="1710" y="45"/>
                  </a:lnTo>
                  <a:lnTo>
                    <a:pt x="1711" y="47"/>
                  </a:lnTo>
                  <a:lnTo>
                    <a:pt x="1713" y="47"/>
                  </a:lnTo>
                  <a:lnTo>
                    <a:pt x="1714" y="47"/>
                  </a:lnTo>
                  <a:lnTo>
                    <a:pt x="1716" y="47"/>
                  </a:lnTo>
                  <a:lnTo>
                    <a:pt x="1717" y="47"/>
                  </a:lnTo>
                  <a:lnTo>
                    <a:pt x="1719" y="47"/>
                  </a:lnTo>
                  <a:lnTo>
                    <a:pt x="1722" y="47"/>
                  </a:lnTo>
                  <a:lnTo>
                    <a:pt x="1726" y="45"/>
                  </a:lnTo>
                  <a:lnTo>
                    <a:pt x="1729" y="44"/>
                  </a:lnTo>
                  <a:lnTo>
                    <a:pt x="1726" y="41"/>
                  </a:lnTo>
                  <a:lnTo>
                    <a:pt x="1722" y="39"/>
                  </a:lnTo>
                  <a:lnTo>
                    <a:pt x="1719" y="37"/>
                  </a:lnTo>
                  <a:lnTo>
                    <a:pt x="1717" y="37"/>
                  </a:lnTo>
                  <a:lnTo>
                    <a:pt x="1716" y="37"/>
                  </a:lnTo>
                  <a:lnTo>
                    <a:pt x="1714" y="37"/>
                  </a:lnTo>
                  <a:lnTo>
                    <a:pt x="1711" y="37"/>
                  </a:lnTo>
                  <a:lnTo>
                    <a:pt x="1710" y="37"/>
                  </a:lnTo>
                  <a:lnTo>
                    <a:pt x="1709" y="37"/>
                  </a:lnTo>
                  <a:lnTo>
                    <a:pt x="1707" y="39"/>
                  </a:lnTo>
                  <a:lnTo>
                    <a:pt x="1705" y="40"/>
                  </a:lnTo>
                  <a:close/>
                  <a:moveTo>
                    <a:pt x="1747" y="64"/>
                  </a:moveTo>
                  <a:lnTo>
                    <a:pt x="1745" y="67"/>
                  </a:lnTo>
                  <a:lnTo>
                    <a:pt x="1745" y="68"/>
                  </a:lnTo>
                  <a:lnTo>
                    <a:pt x="1743" y="69"/>
                  </a:lnTo>
                  <a:lnTo>
                    <a:pt x="1743" y="70"/>
                  </a:lnTo>
                  <a:lnTo>
                    <a:pt x="1743" y="72"/>
                  </a:lnTo>
                  <a:lnTo>
                    <a:pt x="1745" y="73"/>
                  </a:lnTo>
                  <a:lnTo>
                    <a:pt x="1745" y="74"/>
                  </a:lnTo>
                  <a:lnTo>
                    <a:pt x="1746" y="79"/>
                  </a:lnTo>
                  <a:lnTo>
                    <a:pt x="1747" y="80"/>
                  </a:lnTo>
                  <a:lnTo>
                    <a:pt x="1749" y="80"/>
                  </a:lnTo>
                  <a:lnTo>
                    <a:pt x="1750" y="80"/>
                  </a:lnTo>
                  <a:lnTo>
                    <a:pt x="1751" y="81"/>
                  </a:lnTo>
                  <a:lnTo>
                    <a:pt x="1753" y="81"/>
                  </a:lnTo>
                  <a:lnTo>
                    <a:pt x="1757" y="81"/>
                  </a:lnTo>
                  <a:lnTo>
                    <a:pt x="1753" y="72"/>
                  </a:lnTo>
                  <a:lnTo>
                    <a:pt x="1747" y="64"/>
                  </a:lnTo>
                  <a:close/>
                  <a:moveTo>
                    <a:pt x="1704" y="61"/>
                  </a:moveTo>
                  <a:lnTo>
                    <a:pt x="1702" y="61"/>
                  </a:lnTo>
                  <a:lnTo>
                    <a:pt x="1701" y="61"/>
                  </a:lnTo>
                  <a:lnTo>
                    <a:pt x="1701" y="63"/>
                  </a:lnTo>
                  <a:lnTo>
                    <a:pt x="1700" y="64"/>
                  </a:lnTo>
                  <a:lnTo>
                    <a:pt x="1700" y="65"/>
                  </a:lnTo>
                  <a:lnTo>
                    <a:pt x="1701" y="67"/>
                  </a:lnTo>
                  <a:lnTo>
                    <a:pt x="1701" y="68"/>
                  </a:lnTo>
                  <a:lnTo>
                    <a:pt x="1702" y="69"/>
                  </a:lnTo>
                  <a:lnTo>
                    <a:pt x="1702" y="70"/>
                  </a:lnTo>
                  <a:lnTo>
                    <a:pt x="1704" y="72"/>
                  </a:lnTo>
                  <a:lnTo>
                    <a:pt x="1705" y="72"/>
                  </a:lnTo>
                  <a:lnTo>
                    <a:pt x="1707" y="73"/>
                  </a:lnTo>
                  <a:lnTo>
                    <a:pt x="1709" y="70"/>
                  </a:lnTo>
                  <a:lnTo>
                    <a:pt x="1709" y="68"/>
                  </a:lnTo>
                  <a:lnTo>
                    <a:pt x="1709" y="65"/>
                  </a:lnTo>
                  <a:lnTo>
                    <a:pt x="1707" y="64"/>
                  </a:lnTo>
                  <a:lnTo>
                    <a:pt x="1706" y="63"/>
                  </a:lnTo>
                  <a:lnTo>
                    <a:pt x="1704" y="61"/>
                  </a:lnTo>
                  <a:close/>
                  <a:moveTo>
                    <a:pt x="1685" y="64"/>
                  </a:moveTo>
                  <a:lnTo>
                    <a:pt x="1684" y="64"/>
                  </a:lnTo>
                  <a:lnTo>
                    <a:pt x="1684" y="65"/>
                  </a:lnTo>
                  <a:lnTo>
                    <a:pt x="1682" y="65"/>
                  </a:lnTo>
                  <a:lnTo>
                    <a:pt x="1682" y="67"/>
                  </a:lnTo>
                  <a:lnTo>
                    <a:pt x="1681" y="68"/>
                  </a:lnTo>
                  <a:lnTo>
                    <a:pt x="1682" y="69"/>
                  </a:lnTo>
                  <a:lnTo>
                    <a:pt x="1684" y="70"/>
                  </a:lnTo>
                  <a:lnTo>
                    <a:pt x="1686" y="72"/>
                  </a:lnTo>
                  <a:lnTo>
                    <a:pt x="1688" y="70"/>
                  </a:lnTo>
                  <a:lnTo>
                    <a:pt x="1689" y="70"/>
                  </a:lnTo>
                  <a:lnTo>
                    <a:pt x="1689" y="69"/>
                  </a:lnTo>
                  <a:lnTo>
                    <a:pt x="1689" y="67"/>
                  </a:lnTo>
                  <a:lnTo>
                    <a:pt x="1688" y="65"/>
                  </a:lnTo>
                  <a:lnTo>
                    <a:pt x="1686" y="64"/>
                  </a:lnTo>
                  <a:lnTo>
                    <a:pt x="1685" y="64"/>
                  </a:lnTo>
                  <a:close/>
                  <a:moveTo>
                    <a:pt x="1672" y="64"/>
                  </a:moveTo>
                  <a:lnTo>
                    <a:pt x="1672" y="67"/>
                  </a:lnTo>
                  <a:lnTo>
                    <a:pt x="1672" y="68"/>
                  </a:lnTo>
                  <a:lnTo>
                    <a:pt x="1670" y="67"/>
                  </a:lnTo>
                  <a:lnTo>
                    <a:pt x="1669" y="64"/>
                  </a:lnTo>
                  <a:lnTo>
                    <a:pt x="1668" y="63"/>
                  </a:lnTo>
                  <a:lnTo>
                    <a:pt x="1668" y="61"/>
                  </a:lnTo>
                  <a:lnTo>
                    <a:pt x="1666" y="60"/>
                  </a:lnTo>
                  <a:lnTo>
                    <a:pt x="1665" y="56"/>
                  </a:lnTo>
                  <a:lnTo>
                    <a:pt x="1665" y="52"/>
                  </a:lnTo>
                  <a:lnTo>
                    <a:pt x="1663" y="51"/>
                  </a:lnTo>
                  <a:lnTo>
                    <a:pt x="1662" y="49"/>
                  </a:lnTo>
                  <a:lnTo>
                    <a:pt x="1661" y="49"/>
                  </a:lnTo>
                  <a:lnTo>
                    <a:pt x="1660" y="49"/>
                  </a:lnTo>
                  <a:lnTo>
                    <a:pt x="1658" y="49"/>
                  </a:lnTo>
                  <a:lnTo>
                    <a:pt x="1657" y="51"/>
                  </a:lnTo>
                  <a:lnTo>
                    <a:pt x="1656" y="56"/>
                  </a:lnTo>
                  <a:lnTo>
                    <a:pt x="1657" y="60"/>
                  </a:lnTo>
                  <a:lnTo>
                    <a:pt x="1658" y="64"/>
                  </a:lnTo>
                  <a:lnTo>
                    <a:pt x="1660" y="68"/>
                  </a:lnTo>
                  <a:lnTo>
                    <a:pt x="1661" y="70"/>
                  </a:lnTo>
                  <a:lnTo>
                    <a:pt x="1661" y="73"/>
                  </a:lnTo>
                  <a:lnTo>
                    <a:pt x="1662" y="77"/>
                  </a:lnTo>
                  <a:lnTo>
                    <a:pt x="1663" y="80"/>
                  </a:lnTo>
                  <a:lnTo>
                    <a:pt x="1663" y="81"/>
                  </a:lnTo>
                  <a:lnTo>
                    <a:pt x="1665" y="83"/>
                  </a:lnTo>
                  <a:lnTo>
                    <a:pt x="1665" y="84"/>
                  </a:lnTo>
                  <a:lnTo>
                    <a:pt x="1666" y="85"/>
                  </a:lnTo>
                  <a:lnTo>
                    <a:pt x="1669" y="88"/>
                  </a:lnTo>
                  <a:lnTo>
                    <a:pt x="1670" y="85"/>
                  </a:lnTo>
                  <a:lnTo>
                    <a:pt x="1670" y="84"/>
                  </a:lnTo>
                  <a:lnTo>
                    <a:pt x="1672" y="84"/>
                  </a:lnTo>
                  <a:lnTo>
                    <a:pt x="1672" y="83"/>
                  </a:lnTo>
                  <a:lnTo>
                    <a:pt x="1670" y="77"/>
                  </a:lnTo>
                  <a:lnTo>
                    <a:pt x="1672" y="70"/>
                  </a:lnTo>
                  <a:lnTo>
                    <a:pt x="1672" y="73"/>
                  </a:lnTo>
                  <a:lnTo>
                    <a:pt x="1672" y="77"/>
                  </a:lnTo>
                  <a:lnTo>
                    <a:pt x="1673" y="81"/>
                  </a:lnTo>
                  <a:lnTo>
                    <a:pt x="1679" y="83"/>
                  </a:lnTo>
                  <a:lnTo>
                    <a:pt x="1681" y="80"/>
                  </a:lnTo>
                  <a:lnTo>
                    <a:pt x="1682" y="81"/>
                  </a:lnTo>
                  <a:lnTo>
                    <a:pt x="1682" y="83"/>
                  </a:lnTo>
                  <a:lnTo>
                    <a:pt x="1684" y="83"/>
                  </a:lnTo>
                  <a:lnTo>
                    <a:pt x="1685" y="83"/>
                  </a:lnTo>
                  <a:lnTo>
                    <a:pt x="1686" y="83"/>
                  </a:lnTo>
                  <a:lnTo>
                    <a:pt x="1686" y="81"/>
                  </a:lnTo>
                  <a:lnTo>
                    <a:pt x="1688" y="80"/>
                  </a:lnTo>
                  <a:lnTo>
                    <a:pt x="1688" y="74"/>
                  </a:lnTo>
                  <a:lnTo>
                    <a:pt x="1686" y="72"/>
                  </a:lnTo>
                  <a:lnTo>
                    <a:pt x="1685" y="72"/>
                  </a:lnTo>
                  <a:lnTo>
                    <a:pt x="1684" y="72"/>
                  </a:lnTo>
                  <a:lnTo>
                    <a:pt x="1682" y="72"/>
                  </a:lnTo>
                  <a:lnTo>
                    <a:pt x="1682" y="73"/>
                  </a:lnTo>
                  <a:lnTo>
                    <a:pt x="1681" y="74"/>
                  </a:lnTo>
                  <a:lnTo>
                    <a:pt x="1681" y="72"/>
                  </a:lnTo>
                  <a:lnTo>
                    <a:pt x="1679" y="69"/>
                  </a:lnTo>
                  <a:lnTo>
                    <a:pt x="1678" y="67"/>
                  </a:lnTo>
                  <a:lnTo>
                    <a:pt x="1678" y="64"/>
                  </a:lnTo>
                  <a:lnTo>
                    <a:pt x="1677" y="63"/>
                  </a:lnTo>
                  <a:lnTo>
                    <a:pt x="1675" y="63"/>
                  </a:lnTo>
                  <a:lnTo>
                    <a:pt x="1674" y="63"/>
                  </a:lnTo>
                  <a:lnTo>
                    <a:pt x="1673" y="63"/>
                  </a:lnTo>
                  <a:lnTo>
                    <a:pt x="1673" y="64"/>
                  </a:lnTo>
                  <a:lnTo>
                    <a:pt x="1672" y="64"/>
                  </a:lnTo>
                  <a:close/>
                  <a:moveTo>
                    <a:pt x="1646" y="67"/>
                  </a:moveTo>
                  <a:lnTo>
                    <a:pt x="1649" y="68"/>
                  </a:lnTo>
                  <a:lnTo>
                    <a:pt x="1652" y="68"/>
                  </a:lnTo>
                  <a:lnTo>
                    <a:pt x="1653" y="69"/>
                  </a:lnTo>
                  <a:lnTo>
                    <a:pt x="1654" y="70"/>
                  </a:lnTo>
                  <a:lnTo>
                    <a:pt x="1656" y="70"/>
                  </a:lnTo>
                  <a:lnTo>
                    <a:pt x="1657" y="70"/>
                  </a:lnTo>
                  <a:lnTo>
                    <a:pt x="1658" y="70"/>
                  </a:lnTo>
                  <a:lnTo>
                    <a:pt x="1660" y="69"/>
                  </a:lnTo>
                  <a:lnTo>
                    <a:pt x="1658" y="67"/>
                  </a:lnTo>
                  <a:lnTo>
                    <a:pt x="1657" y="64"/>
                  </a:lnTo>
                  <a:lnTo>
                    <a:pt x="1656" y="61"/>
                  </a:lnTo>
                  <a:lnTo>
                    <a:pt x="1654" y="60"/>
                  </a:lnTo>
                  <a:lnTo>
                    <a:pt x="1653" y="60"/>
                  </a:lnTo>
                  <a:lnTo>
                    <a:pt x="1652" y="58"/>
                  </a:lnTo>
                  <a:lnTo>
                    <a:pt x="1649" y="57"/>
                  </a:lnTo>
                  <a:lnTo>
                    <a:pt x="1648" y="57"/>
                  </a:lnTo>
                  <a:lnTo>
                    <a:pt x="1645" y="58"/>
                  </a:lnTo>
                  <a:lnTo>
                    <a:pt x="1644" y="60"/>
                  </a:lnTo>
                  <a:lnTo>
                    <a:pt x="1642" y="61"/>
                  </a:lnTo>
                  <a:lnTo>
                    <a:pt x="1642" y="64"/>
                  </a:lnTo>
                  <a:lnTo>
                    <a:pt x="1644" y="65"/>
                  </a:lnTo>
                  <a:lnTo>
                    <a:pt x="1645" y="65"/>
                  </a:lnTo>
                  <a:lnTo>
                    <a:pt x="1646" y="67"/>
                  </a:lnTo>
                  <a:close/>
                  <a:moveTo>
                    <a:pt x="1650" y="77"/>
                  </a:moveTo>
                  <a:lnTo>
                    <a:pt x="1650" y="79"/>
                  </a:lnTo>
                  <a:lnTo>
                    <a:pt x="1650" y="80"/>
                  </a:lnTo>
                  <a:lnTo>
                    <a:pt x="1652" y="80"/>
                  </a:lnTo>
                  <a:lnTo>
                    <a:pt x="1652" y="81"/>
                  </a:lnTo>
                  <a:lnTo>
                    <a:pt x="1653" y="83"/>
                  </a:lnTo>
                  <a:lnTo>
                    <a:pt x="1654" y="84"/>
                  </a:lnTo>
                  <a:lnTo>
                    <a:pt x="1658" y="85"/>
                  </a:lnTo>
                  <a:lnTo>
                    <a:pt x="1662" y="86"/>
                  </a:lnTo>
                  <a:lnTo>
                    <a:pt x="1662" y="84"/>
                  </a:lnTo>
                  <a:lnTo>
                    <a:pt x="1662" y="83"/>
                  </a:lnTo>
                  <a:lnTo>
                    <a:pt x="1662" y="81"/>
                  </a:lnTo>
                  <a:lnTo>
                    <a:pt x="1662" y="80"/>
                  </a:lnTo>
                  <a:lnTo>
                    <a:pt x="1660" y="79"/>
                  </a:lnTo>
                  <a:lnTo>
                    <a:pt x="1658" y="77"/>
                  </a:lnTo>
                  <a:lnTo>
                    <a:pt x="1657" y="74"/>
                  </a:lnTo>
                  <a:lnTo>
                    <a:pt x="1656" y="74"/>
                  </a:lnTo>
                  <a:lnTo>
                    <a:pt x="1654" y="74"/>
                  </a:lnTo>
                  <a:lnTo>
                    <a:pt x="1653" y="74"/>
                  </a:lnTo>
                  <a:lnTo>
                    <a:pt x="1652" y="74"/>
                  </a:lnTo>
                  <a:lnTo>
                    <a:pt x="1650" y="77"/>
                  </a:lnTo>
                  <a:close/>
                  <a:moveTo>
                    <a:pt x="1734" y="68"/>
                  </a:moveTo>
                  <a:lnTo>
                    <a:pt x="1733" y="69"/>
                  </a:lnTo>
                  <a:lnTo>
                    <a:pt x="1733" y="70"/>
                  </a:lnTo>
                  <a:lnTo>
                    <a:pt x="1732" y="72"/>
                  </a:lnTo>
                  <a:lnTo>
                    <a:pt x="1732" y="77"/>
                  </a:lnTo>
                  <a:lnTo>
                    <a:pt x="1733" y="80"/>
                  </a:lnTo>
                  <a:lnTo>
                    <a:pt x="1735" y="80"/>
                  </a:lnTo>
                  <a:lnTo>
                    <a:pt x="1737" y="80"/>
                  </a:lnTo>
                  <a:lnTo>
                    <a:pt x="1738" y="77"/>
                  </a:lnTo>
                  <a:lnTo>
                    <a:pt x="1738" y="73"/>
                  </a:lnTo>
                  <a:lnTo>
                    <a:pt x="1738" y="70"/>
                  </a:lnTo>
                  <a:lnTo>
                    <a:pt x="1735" y="68"/>
                  </a:lnTo>
                  <a:lnTo>
                    <a:pt x="1734" y="68"/>
                  </a:lnTo>
                  <a:close/>
                  <a:moveTo>
                    <a:pt x="1684" y="86"/>
                  </a:moveTo>
                  <a:lnTo>
                    <a:pt x="1682" y="86"/>
                  </a:lnTo>
                  <a:lnTo>
                    <a:pt x="1681" y="86"/>
                  </a:lnTo>
                  <a:lnTo>
                    <a:pt x="1679" y="88"/>
                  </a:lnTo>
                  <a:lnTo>
                    <a:pt x="1679" y="89"/>
                  </a:lnTo>
                  <a:lnTo>
                    <a:pt x="1678" y="90"/>
                  </a:lnTo>
                  <a:lnTo>
                    <a:pt x="1679" y="92"/>
                  </a:lnTo>
                  <a:lnTo>
                    <a:pt x="1679" y="93"/>
                  </a:lnTo>
                  <a:lnTo>
                    <a:pt x="1681" y="93"/>
                  </a:lnTo>
                  <a:lnTo>
                    <a:pt x="1682" y="95"/>
                  </a:lnTo>
                  <a:lnTo>
                    <a:pt x="1684" y="95"/>
                  </a:lnTo>
                  <a:lnTo>
                    <a:pt x="1686" y="95"/>
                  </a:lnTo>
                  <a:lnTo>
                    <a:pt x="1688" y="93"/>
                  </a:lnTo>
                  <a:lnTo>
                    <a:pt x="1688" y="92"/>
                  </a:lnTo>
                  <a:lnTo>
                    <a:pt x="1689" y="90"/>
                  </a:lnTo>
                  <a:lnTo>
                    <a:pt x="1689" y="89"/>
                  </a:lnTo>
                  <a:lnTo>
                    <a:pt x="1688" y="89"/>
                  </a:lnTo>
                  <a:lnTo>
                    <a:pt x="1688" y="88"/>
                  </a:lnTo>
                  <a:lnTo>
                    <a:pt x="1686" y="86"/>
                  </a:lnTo>
                  <a:lnTo>
                    <a:pt x="1685" y="86"/>
                  </a:lnTo>
                  <a:lnTo>
                    <a:pt x="1684" y="86"/>
                  </a:lnTo>
                  <a:close/>
                  <a:moveTo>
                    <a:pt x="1669" y="88"/>
                  </a:moveTo>
                  <a:lnTo>
                    <a:pt x="1668" y="88"/>
                  </a:lnTo>
                  <a:lnTo>
                    <a:pt x="1668" y="89"/>
                  </a:lnTo>
                  <a:lnTo>
                    <a:pt x="1666" y="89"/>
                  </a:lnTo>
                  <a:lnTo>
                    <a:pt x="1666" y="92"/>
                  </a:lnTo>
                  <a:lnTo>
                    <a:pt x="1666" y="96"/>
                  </a:lnTo>
                  <a:lnTo>
                    <a:pt x="1666" y="97"/>
                  </a:lnTo>
                  <a:lnTo>
                    <a:pt x="1668" y="97"/>
                  </a:lnTo>
                  <a:lnTo>
                    <a:pt x="1668" y="99"/>
                  </a:lnTo>
                  <a:lnTo>
                    <a:pt x="1669" y="99"/>
                  </a:lnTo>
                  <a:lnTo>
                    <a:pt x="1670" y="97"/>
                  </a:lnTo>
                  <a:lnTo>
                    <a:pt x="1670" y="99"/>
                  </a:lnTo>
                  <a:lnTo>
                    <a:pt x="1670" y="100"/>
                  </a:lnTo>
                  <a:lnTo>
                    <a:pt x="1670" y="101"/>
                  </a:lnTo>
                  <a:lnTo>
                    <a:pt x="1670" y="102"/>
                  </a:lnTo>
                  <a:lnTo>
                    <a:pt x="1672" y="102"/>
                  </a:lnTo>
                  <a:lnTo>
                    <a:pt x="1673" y="104"/>
                  </a:lnTo>
                  <a:lnTo>
                    <a:pt x="1674" y="104"/>
                  </a:lnTo>
                  <a:lnTo>
                    <a:pt x="1675" y="104"/>
                  </a:lnTo>
                  <a:lnTo>
                    <a:pt x="1677" y="104"/>
                  </a:lnTo>
                  <a:lnTo>
                    <a:pt x="1678" y="102"/>
                  </a:lnTo>
                  <a:lnTo>
                    <a:pt x="1678" y="101"/>
                  </a:lnTo>
                  <a:lnTo>
                    <a:pt x="1678" y="100"/>
                  </a:lnTo>
                  <a:lnTo>
                    <a:pt x="1679" y="99"/>
                  </a:lnTo>
                  <a:lnTo>
                    <a:pt x="1678" y="99"/>
                  </a:lnTo>
                  <a:lnTo>
                    <a:pt x="1678" y="97"/>
                  </a:lnTo>
                  <a:lnTo>
                    <a:pt x="1677" y="96"/>
                  </a:lnTo>
                  <a:lnTo>
                    <a:pt x="1675" y="95"/>
                  </a:lnTo>
                  <a:lnTo>
                    <a:pt x="1674" y="95"/>
                  </a:lnTo>
                  <a:lnTo>
                    <a:pt x="1673" y="95"/>
                  </a:lnTo>
                  <a:lnTo>
                    <a:pt x="1673" y="96"/>
                  </a:lnTo>
                  <a:lnTo>
                    <a:pt x="1672" y="96"/>
                  </a:lnTo>
                  <a:lnTo>
                    <a:pt x="1673" y="95"/>
                  </a:lnTo>
                  <a:lnTo>
                    <a:pt x="1673" y="93"/>
                  </a:lnTo>
                  <a:lnTo>
                    <a:pt x="1672" y="90"/>
                  </a:lnTo>
                  <a:lnTo>
                    <a:pt x="1670" y="88"/>
                  </a:lnTo>
                  <a:lnTo>
                    <a:pt x="1669" y="88"/>
                  </a:lnTo>
                  <a:close/>
                  <a:moveTo>
                    <a:pt x="1666" y="120"/>
                  </a:moveTo>
                  <a:lnTo>
                    <a:pt x="1665" y="120"/>
                  </a:lnTo>
                  <a:lnTo>
                    <a:pt x="1663" y="121"/>
                  </a:lnTo>
                  <a:lnTo>
                    <a:pt x="1663" y="122"/>
                  </a:lnTo>
                  <a:lnTo>
                    <a:pt x="1663" y="124"/>
                  </a:lnTo>
                  <a:lnTo>
                    <a:pt x="1665" y="125"/>
                  </a:lnTo>
                  <a:lnTo>
                    <a:pt x="1666" y="126"/>
                  </a:lnTo>
                  <a:lnTo>
                    <a:pt x="1666" y="125"/>
                  </a:lnTo>
                  <a:lnTo>
                    <a:pt x="1668" y="125"/>
                  </a:lnTo>
                  <a:lnTo>
                    <a:pt x="1669" y="124"/>
                  </a:lnTo>
                  <a:lnTo>
                    <a:pt x="1669" y="122"/>
                  </a:lnTo>
                  <a:lnTo>
                    <a:pt x="1669" y="121"/>
                  </a:lnTo>
                  <a:lnTo>
                    <a:pt x="1668" y="120"/>
                  </a:lnTo>
                  <a:lnTo>
                    <a:pt x="1666" y="120"/>
                  </a:lnTo>
                  <a:close/>
                  <a:moveTo>
                    <a:pt x="1665" y="126"/>
                  </a:moveTo>
                  <a:lnTo>
                    <a:pt x="1663" y="128"/>
                  </a:lnTo>
                  <a:lnTo>
                    <a:pt x="1662" y="128"/>
                  </a:lnTo>
                  <a:lnTo>
                    <a:pt x="1660" y="132"/>
                  </a:lnTo>
                  <a:lnTo>
                    <a:pt x="1660" y="136"/>
                  </a:lnTo>
                  <a:lnTo>
                    <a:pt x="1661" y="138"/>
                  </a:lnTo>
                  <a:lnTo>
                    <a:pt x="1663" y="138"/>
                  </a:lnTo>
                  <a:lnTo>
                    <a:pt x="1665" y="138"/>
                  </a:lnTo>
                  <a:lnTo>
                    <a:pt x="1666" y="138"/>
                  </a:lnTo>
                  <a:lnTo>
                    <a:pt x="1668" y="137"/>
                  </a:lnTo>
                  <a:lnTo>
                    <a:pt x="1669" y="134"/>
                  </a:lnTo>
                  <a:lnTo>
                    <a:pt x="1669" y="130"/>
                  </a:lnTo>
                  <a:lnTo>
                    <a:pt x="1666" y="128"/>
                  </a:lnTo>
                  <a:lnTo>
                    <a:pt x="1665" y="128"/>
                  </a:lnTo>
                  <a:lnTo>
                    <a:pt x="1665" y="126"/>
                  </a:lnTo>
                  <a:close/>
                  <a:moveTo>
                    <a:pt x="1654" y="128"/>
                  </a:moveTo>
                  <a:lnTo>
                    <a:pt x="1652" y="129"/>
                  </a:lnTo>
                  <a:lnTo>
                    <a:pt x="1650" y="129"/>
                  </a:lnTo>
                  <a:lnTo>
                    <a:pt x="1649" y="130"/>
                  </a:lnTo>
                  <a:lnTo>
                    <a:pt x="1649" y="132"/>
                  </a:lnTo>
                  <a:lnTo>
                    <a:pt x="1649" y="133"/>
                  </a:lnTo>
                  <a:lnTo>
                    <a:pt x="1649" y="134"/>
                  </a:lnTo>
                  <a:lnTo>
                    <a:pt x="1650" y="134"/>
                  </a:lnTo>
                  <a:lnTo>
                    <a:pt x="1654" y="136"/>
                  </a:lnTo>
                  <a:lnTo>
                    <a:pt x="1658" y="134"/>
                  </a:lnTo>
                  <a:lnTo>
                    <a:pt x="1658" y="133"/>
                  </a:lnTo>
                  <a:lnTo>
                    <a:pt x="1660" y="133"/>
                  </a:lnTo>
                  <a:lnTo>
                    <a:pt x="1660" y="132"/>
                  </a:lnTo>
                  <a:lnTo>
                    <a:pt x="1658" y="130"/>
                  </a:lnTo>
                  <a:lnTo>
                    <a:pt x="1658" y="129"/>
                  </a:lnTo>
                  <a:lnTo>
                    <a:pt x="1656" y="129"/>
                  </a:lnTo>
                  <a:lnTo>
                    <a:pt x="1654" y="128"/>
                  </a:lnTo>
                  <a:close/>
                  <a:moveTo>
                    <a:pt x="1628" y="58"/>
                  </a:moveTo>
                  <a:lnTo>
                    <a:pt x="1626" y="58"/>
                  </a:lnTo>
                  <a:lnTo>
                    <a:pt x="1625" y="60"/>
                  </a:lnTo>
                  <a:lnTo>
                    <a:pt x="1624" y="63"/>
                  </a:lnTo>
                  <a:lnTo>
                    <a:pt x="1625" y="65"/>
                  </a:lnTo>
                  <a:lnTo>
                    <a:pt x="1626" y="67"/>
                  </a:lnTo>
                  <a:lnTo>
                    <a:pt x="1628" y="67"/>
                  </a:lnTo>
                  <a:lnTo>
                    <a:pt x="1629" y="67"/>
                  </a:lnTo>
                  <a:lnTo>
                    <a:pt x="1630" y="67"/>
                  </a:lnTo>
                  <a:lnTo>
                    <a:pt x="1630" y="65"/>
                  </a:lnTo>
                  <a:lnTo>
                    <a:pt x="1632" y="64"/>
                  </a:lnTo>
                  <a:lnTo>
                    <a:pt x="1632" y="63"/>
                  </a:lnTo>
                  <a:lnTo>
                    <a:pt x="1632" y="60"/>
                  </a:lnTo>
                  <a:lnTo>
                    <a:pt x="1630" y="60"/>
                  </a:lnTo>
                  <a:lnTo>
                    <a:pt x="1630" y="58"/>
                  </a:lnTo>
                  <a:lnTo>
                    <a:pt x="1629" y="58"/>
                  </a:lnTo>
                  <a:lnTo>
                    <a:pt x="1628" y="58"/>
                  </a:lnTo>
                  <a:close/>
                  <a:moveTo>
                    <a:pt x="1672" y="52"/>
                  </a:moveTo>
                  <a:lnTo>
                    <a:pt x="1673" y="55"/>
                  </a:lnTo>
                  <a:lnTo>
                    <a:pt x="1674" y="56"/>
                  </a:lnTo>
                  <a:lnTo>
                    <a:pt x="1675" y="56"/>
                  </a:lnTo>
                  <a:lnTo>
                    <a:pt x="1677" y="57"/>
                  </a:lnTo>
                  <a:lnTo>
                    <a:pt x="1678" y="58"/>
                  </a:lnTo>
                  <a:lnTo>
                    <a:pt x="1681" y="58"/>
                  </a:lnTo>
                  <a:lnTo>
                    <a:pt x="1682" y="60"/>
                  </a:lnTo>
                  <a:lnTo>
                    <a:pt x="1684" y="60"/>
                  </a:lnTo>
                  <a:lnTo>
                    <a:pt x="1685" y="60"/>
                  </a:lnTo>
                  <a:lnTo>
                    <a:pt x="1686" y="60"/>
                  </a:lnTo>
                  <a:lnTo>
                    <a:pt x="1688" y="60"/>
                  </a:lnTo>
                  <a:lnTo>
                    <a:pt x="1689" y="58"/>
                  </a:lnTo>
                  <a:lnTo>
                    <a:pt x="1689" y="57"/>
                  </a:lnTo>
                  <a:lnTo>
                    <a:pt x="1690" y="56"/>
                  </a:lnTo>
                  <a:lnTo>
                    <a:pt x="1690" y="55"/>
                  </a:lnTo>
                  <a:lnTo>
                    <a:pt x="1690" y="53"/>
                  </a:lnTo>
                  <a:lnTo>
                    <a:pt x="1690" y="49"/>
                  </a:lnTo>
                  <a:lnTo>
                    <a:pt x="1689" y="47"/>
                  </a:lnTo>
                  <a:lnTo>
                    <a:pt x="1685" y="48"/>
                  </a:lnTo>
                  <a:lnTo>
                    <a:pt x="1684" y="48"/>
                  </a:lnTo>
                  <a:lnTo>
                    <a:pt x="1682" y="48"/>
                  </a:lnTo>
                  <a:lnTo>
                    <a:pt x="1681" y="48"/>
                  </a:lnTo>
                  <a:lnTo>
                    <a:pt x="1679" y="47"/>
                  </a:lnTo>
                  <a:lnTo>
                    <a:pt x="1678" y="47"/>
                  </a:lnTo>
                  <a:lnTo>
                    <a:pt x="1677" y="47"/>
                  </a:lnTo>
                  <a:lnTo>
                    <a:pt x="1675" y="47"/>
                  </a:lnTo>
                  <a:lnTo>
                    <a:pt x="1674" y="47"/>
                  </a:lnTo>
                  <a:lnTo>
                    <a:pt x="1673" y="47"/>
                  </a:lnTo>
                  <a:lnTo>
                    <a:pt x="1670" y="47"/>
                  </a:lnTo>
                  <a:lnTo>
                    <a:pt x="1670" y="49"/>
                  </a:lnTo>
                  <a:lnTo>
                    <a:pt x="1670" y="51"/>
                  </a:lnTo>
                  <a:lnTo>
                    <a:pt x="1672" y="52"/>
                  </a:lnTo>
                  <a:close/>
                  <a:moveTo>
                    <a:pt x="1718" y="124"/>
                  </a:moveTo>
                  <a:lnTo>
                    <a:pt x="1719" y="125"/>
                  </a:lnTo>
                  <a:lnTo>
                    <a:pt x="1722" y="126"/>
                  </a:lnTo>
                  <a:lnTo>
                    <a:pt x="1723" y="128"/>
                  </a:lnTo>
                  <a:lnTo>
                    <a:pt x="1725" y="128"/>
                  </a:lnTo>
                  <a:lnTo>
                    <a:pt x="1726" y="129"/>
                  </a:lnTo>
                  <a:lnTo>
                    <a:pt x="1727" y="129"/>
                  </a:lnTo>
                  <a:lnTo>
                    <a:pt x="1729" y="129"/>
                  </a:lnTo>
                  <a:lnTo>
                    <a:pt x="1730" y="129"/>
                  </a:lnTo>
                  <a:lnTo>
                    <a:pt x="1733" y="129"/>
                  </a:lnTo>
                  <a:lnTo>
                    <a:pt x="1734" y="129"/>
                  </a:lnTo>
                  <a:lnTo>
                    <a:pt x="1737" y="129"/>
                  </a:lnTo>
                  <a:lnTo>
                    <a:pt x="1739" y="128"/>
                  </a:lnTo>
                  <a:lnTo>
                    <a:pt x="1746" y="124"/>
                  </a:lnTo>
                  <a:lnTo>
                    <a:pt x="1749" y="122"/>
                  </a:lnTo>
                  <a:lnTo>
                    <a:pt x="1750" y="122"/>
                  </a:lnTo>
                  <a:lnTo>
                    <a:pt x="1751" y="121"/>
                  </a:lnTo>
                  <a:lnTo>
                    <a:pt x="1751" y="120"/>
                  </a:lnTo>
                  <a:lnTo>
                    <a:pt x="1753" y="118"/>
                  </a:lnTo>
                  <a:lnTo>
                    <a:pt x="1753" y="117"/>
                  </a:lnTo>
                  <a:lnTo>
                    <a:pt x="1753" y="116"/>
                  </a:lnTo>
                  <a:lnTo>
                    <a:pt x="1753" y="114"/>
                  </a:lnTo>
                  <a:lnTo>
                    <a:pt x="1753" y="113"/>
                  </a:lnTo>
                  <a:lnTo>
                    <a:pt x="1753" y="112"/>
                  </a:lnTo>
                  <a:lnTo>
                    <a:pt x="1751" y="108"/>
                  </a:lnTo>
                  <a:lnTo>
                    <a:pt x="1751" y="106"/>
                  </a:lnTo>
                  <a:lnTo>
                    <a:pt x="1750" y="105"/>
                  </a:lnTo>
                  <a:lnTo>
                    <a:pt x="1749" y="105"/>
                  </a:lnTo>
                  <a:lnTo>
                    <a:pt x="1747" y="105"/>
                  </a:lnTo>
                  <a:lnTo>
                    <a:pt x="1746" y="105"/>
                  </a:lnTo>
                  <a:lnTo>
                    <a:pt x="1743" y="105"/>
                  </a:lnTo>
                  <a:lnTo>
                    <a:pt x="1742" y="105"/>
                  </a:lnTo>
                  <a:lnTo>
                    <a:pt x="1742" y="106"/>
                  </a:lnTo>
                  <a:lnTo>
                    <a:pt x="1741" y="108"/>
                  </a:lnTo>
                  <a:lnTo>
                    <a:pt x="1741" y="111"/>
                  </a:lnTo>
                  <a:lnTo>
                    <a:pt x="1741" y="108"/>
                  </a:lnTo>
                  <a:lnTo>
                    <a:pt x="1738" y="108"/>
                  </a:lnTo>
                  <a:lnTo>
                    <a:pt x="1735" y="108"/>
                  </a:lnTo>
                  <a:lnTo>
                    <a:pt x="1730" y="108"/>
                  </a:lnTo>
                  <a:lnTo>
                    <a:pt x="1725" y="111"/>
                  </a:lnTo>
                  <a:lnTo>
                    <a:pt x="1723" y="111"/>
                  </a:lnTo>
                  <a:lnTo>
                    <a:pt x="1722" y="111"/>
                  </a:lnTo>
                  <a:lnTo>
                    <a:pt x="1721" y="112"/>
                  </a:lnTo>
                  <a:lnTo>
                    <a:pt x="1721" y="113"/>
                  </a:lnTo>
                  <a:lnTo>
                    <a:pt x="1719" y="114"/>
                  </a:lnTo>
                  <a:lnTo>
                    <a:pt x="1718" y="114"/>
                  </a:lnTo>
                  <a:lnTo>
                    <a:pt x="1718" y="116"/>
                  </a:lnTo>
                  <a:lnTo>
                    <a:pt x="1717" y="117"/>
                  </a:lnTo>
                  <a:lnTo>
                    <a:pt x="1717" y="118"/>
                  </a:lnTo>
                  <a:lnTo>
                    <a:pt x="1717" y="120"/>
                  </a:lnTo>
                  <a:lnTo>
                    <a:pt x="1717" y="121"/>
                  </a:lnTo>
                  <a:lnTo>
                    <a:pt x="1718" y="122"/>
                  </a:lnTo>
                  <a:lnTo>
                    <a:pt x="1718" y="124"/>
                  </a:lnTo>
                  <a:close/>
                  <a:moveTo>
                    <a:pt x="1697" y="92"/>
                  </a:moveTo>
                  <a:lnTo>
                    <a:pt x="1698" y="96"/>
                  </a:lnTo>
                  <a:lnTo>
                    <a:pt x="1700" y="97"/>
                  </a:lnTo>
                  <a:lnTo>
                    <a:pt x="1700" y="99"/>
                  </a:lnTo>
                  <a:lnTo>
                    <a:pt x="1701" y="100"/>
                  </a:lnTo>
                  <a:lnTo>
                    <a:pt x="1702" y="100"/>
                  </a:lnTo>
                  <a:lnTo>
                    <a:pt x="1704" y="101"/>
                  </a:lnTo>
                  <a:lnTo>
                    <a:pt x="1705" y="101"/>
                  </a:lnTo>
                  <a:lnTo>
                    <a:pt x="1706" y="102"/>
                  </a:lnTo>
                  <a:lnTo>
                    <a:pt x="1709" y="102"/>
                  </a:lnTo>
                  <a:lnTo>
                    <a:pt x="1711" y="102"/>
                  </a:lnTo>
                  <a:lnTo>
                    <a:pt x="1714" y="102"/>
                  </a:lnTo>
                  <a:lnTo>
                    <a:pt x="1716" y="101"/>
                  </a:lnTo>
                  <a:lnTo>
                    <a:pt x="1717" y="101"/>
                  </a:lnTo>
                  <a:lnTo>
                    <a:pt x="1718" y="101"/>
                  </a:lnTo>
                  <a:lnTo>
                    <a:pt x="1718" y="100"/>
                  </a:lnTo>
                  <a:lnTo>
                    <a:pt x="1719" y="100"/>
                  </a:lnTo>
                  <a:lnTo>
                    <a:pt x="1719" y="99"/>
                  </a:lnTo>
                  <a:lnTo>
                    <a:pt x="1721" y="99"/>
                  </a:lnTo>
                  <a:lnTo>
                    <a:pt x="1721" y="97"/>
                  </a:lnTo>
                  <a:lnTo>
                    <a:pt x="1721" y="96"/>
                  </a:lnTo>
                  <a:lnTo>
                    <a:pt x="1721" y="95"/>
                  </a:lnTo>
                  <a:lnTo>
                    <a:pt x="1721" y="93"/>
                  </a:lnTo>
                  <a:lnTo>
                    <a:pt x="1721" y="92"/>
                  </a:lnTo>
                  <a:lnTo>
                    <a:pt x="1719" y="90"/>
                  </a:lnTo>
                  <a:lnTo>
                    <a:pt x="1718" y="89"/>
                  </a:lnTo>
                  <a:lnTo>
                    <a:pt x="1711" y="89"/>
                  </a:lnTo>
                  <a:lnTo>
                    <a:pt x="1705" y="89"/>
                  </a:lnTo>
                  <a:lnTo>
                    <a:pt x="1701" y="90"/>
                  </a:lnTo>
                  <a:lnTo>
                    <a:pt x="1700" y="90"/>
                  </a:lnTo>
                  <a:lnTo>
                    <a:pt x="1697" y="92"/>
                  </a:lnTo>
                  <a:close/>
                  <a:moveTo>
                    <a:pt x="1686" y="100"/>
                  </a:moveTo>
                  <a:lnTo>
                    <a:pt x="1679" y="105"/>
                  </a:lnTo>
                  <a:lnTo>
                    <a:pt x="1678" y="106"/>
                  </a:lnTo>
                  <a:lnTo>
                    <a:pt x="1677" y="108"/>
                  </a:lnTo>
                  <a:lnTo>
                    <a:pt x="1675" y="111"/>
                  </a:lnTo>
                  <a:lnTo>
                    <a:pt x="1675" y="112"/>
                  </a:lnTo>
                  <a:lnTo>
                    <a:pt x="1675" y="113"/>
                  </a:lnTo>
                  <a:lnTo>
                    <a:pt x="1675" y="114"/>
                  </a:lnTo>
                  <a:lnTo>
                    <a:pt x="1675" y="116"/>
                  </a:lnTo>
                  <a:lnTo>
                    <a:pt x="1677" y="117"/>
                  </a:lnTo>
                  <a:lnTo>
                    <a:pt x="1677" y="118"/>
                  </a:lnTo>
                  <a:lnTo>
                    <a:pt x="1678" y="120"/>
                  </a:lnTo>
                  <a:lnTo>
                    <a:pt x="1679" y="121"/>
                  </a:lnTo>
                  <a:lnTo>
                    <a:pt x="1681" y="122"/>
                  </a:lnTo>
                  <a:lnTo>
                    <a:pt x="1682" y="122"/>
                  </a:lnTo>
                  <a:lnTo>
                    <a:pt x="1685" y="124"/>
                  </a:lnTo>
                  <a:lnTo>
                    <a:pt x="1686" y="125"/>
                  </a:lnTo>
                  <a:lnTo>
                    <a:pt x="1688" y="125"/>
                  </a:lnTo>
                  <a:lnTo>
                    <a:pt x="1690" y="125"/>
                  </a:lnTo>
                  <a:lnTo>
                    <a:pt x="1693" y="125"/>
                  </a:lnTo>
                  <a:lnTo>
                    <a:pt x="1694" y="125"/>
                  </a:lnTo>
                  <a:lnTo>
                    <a:pt x="1697" y="124"/>
                  </a:lnTo>
                  <a:lnTo>
                    <a:pt x="1698" y="124"/>
                  </a:lnTo>
                  <a:lnTo>
                    <a:pt x="1700" y="124"/>
                  </a:lnTo>
                  <a:lnTo>
                    <a:pt x="1701" y="122"/>
                  </a:lnTo>
                  <a:lnTo>
                    <a:pt x="1702" y="122"/>
                  </a:lnTo>
                  <a:lnTo>
                    <a:pt x="1707" y="118"/>
                  </a:lnTo>
                  <a:lnTo>
                    <a:pt x="1713" y="116"/>
                  </a:lnTo>
                  <a:lnTo>
                    <a:pt x="1713" y="114"/>
                  </a:lnTo>
                  <a:lnTo>
                    <a:pt x="1714" y="114"/>
                  </a:lnTo>
                  <a:lnTo>
                    <a:pt x="1714" y="113"/>
                  </a:lnTo>
                  <a:lnTo>
                    <a:pt x="1714" y="112"/>
                  </a:lnTo>
                  <a:lnTo>
                    <a:pt x="1714" y="111"/>
                  </a:lnTo>
                  <a:lnTo>
                    <a:pt x="1713" y="108"/>
                  </a:lnTo>
                  <a:lnTo>
                    <a:pt x="1711" y="106"/>
                  </a:lnTo>
                  <a:lnTo>
                    <a:pt x="1710" y="106"/>
                  </a:lnTo>
                  <a:lnTo>
                    <a:pt x="1709" y="105"/>
                  </a:lnTo>
                  <a:lnTo>
                    <a:pt x="1704" y="105"/>
                  </a:lnTo>
                  <a:lnTo>
                    <a:pt x="1698" y="104"/>
                  </a:lnTo>
                  <a:lnTo>
                    <a:pt x="1697" y="104"/>
                  </a:lnTo>
                  <a:lnTo>
                    <a:pt x="1695" y="102"/>
                  </a:lnTo>
                  <a:lnTo>
                    <a:pt x="1694" y="101"/>
                  </a:lnTo>
                  <a:lnTo>
                    <a:pt x="1693" y="100"/>
                  </a:lnTo>
                  <a:lnTo>
                    <a:pt x="1691" y="100"/>
                  </a:lnTo>
                  <a:lnTo>
                    <a:pt x="1689" y="100"/>
                  </a:lnTo>
                  <a:lnTo>
                    <a:pt x="1688" y="100"/>
                  </a:lnTo>
                  <a:lnTo>
                    <a:pt x="1686" y="100"/>
                  </a:lnTo>
                  <a:close/>
                  <a:moveTo>
                    <a:pt x="1656" y="99"/>
                  </a:moveTo>
                  <a:lnTo>
                    <a:pt x="1656" y="100"/>
                  </a:lnTo>
                  <a:lnTo>
                    <a:pt x="1656" y="101"/>
                  </a:lnTo>
                  <a:lnTo>
                    <a:pt x="1654" y="102"/>
                  </a:lnTo>
                  <a:lnTo>
                    <a:pt x="1653" y="105"/>
                  </a:lnTo>
                  <a:lnTo>
                    <a:pt x="1650" y="108"/>
                  </a:lnTo>
                  <a:lnTo>
                    <a:pt x="1650" y="111"/>
                  </a:lnTo>
                  <a:lnTo>
                    <a:pt x="1650" y="112"/>
                  </a:lnTo>
                  <a:lnTo>
                    <a:pt x="1649" y="113"/>
                  </a:lnTo>
                  <a:lnTo>
                    <a:pt x="1649" y="114"/>
                  </a:lnTo>
                  <a:lnTo>
                    <a:pt x="1649" y="116"/>
                  </a:lnTo>
                  <a:lnTo>
                    <a:pt x="1650" y="116"/>
                  </a:lnTo>
                  <a:lnTo>
                    <a:pt x="1650" y="117"/>
                  </a:lnTo>
                  <a:lnTo>
                    <a:pt x="1653" y="118"/>
                  </a:lnTo>
                  <a:lnTo>
                    <a:pt x="1654" y="118"/>
                  </a:lnTo>
                  <a:lnTo>
                    <a:pt x="1656" y="118"/>
                  </a:lnTo>
                  <a:lnTo>
                    <a:pt x="1657" y="118"/>
                  </a:lnTo>
                  <a:lnTo>
                    <a:pt x="1658" y="118"/>
                  </a:lnTo>
                  <a:lnTo>
                    <a:pt x="1660" y="117"/>
                  </a:lnTo>
                  <a:lnTo>
                    <a:pt x="1661" y="117"/>
                  </a:lnTo>
                  <a:lnTo>
                    <a:pt x="1662" y="116"/>
                  </a:lnTo>
                  <a:lnTo>
                    <a:pt x="1663" y="116"/>
                  </a:lnTo>
                  <a:lnTo>
                    <a:pt x="1665" y="116"/>
                  </a:lnTo>
                  <a:lnTo>
                    <a:pt x="1665" y="117"/>
                  </a:lnTo>
                  <a:lnTo>
                    <a:pt x="1666" y="118"/>
                  </a:lnTo>
                  <a:lnTo>
                    <a:pt x="1668" y="118"/>
                  </a:lnTo>
                  <a:lnTo>
                    <a:pt x="1669" y="118"/>
                  </a:lnTo>
                  <a:lnTo>
                    <a:pt x="1672" y="118"/>
                  </a:lnTo>
                  <a:lnTo>
                    <a:pt x="1672" y="117"/>
                  </a:lnTo>
                  <a:lnTo>
                    <a:pt x="1672" y="116"/>
                  </a:lnTo>
                  <a:lnTo>
                    <a:pt x="1672" y="114"/>
                  </a:lnTo>
                  <a:lnTo>
                    <a:pt x="1672" y="113"/>
                  </a:lnTo>
                  <a:lnTo>
                    <a:pt x="1672" y="112"/>
                  </a:lnTo>
                  <a:lnTo>
                    <a:pt x="1670" y="108"/>
                  </a:lnTo>
                  <a:lnTo>
                    <a:pt x="1669" y="105"/>
                  </a:lnTo>
                  <a:lnTo>
                    <a:pt x="1668" y="104"/>
                  </a:lnTo>
                  <a:lnTo>
                    <a:pt x="1666" y="102"/>
                  </a:lnTo>
                  <a:lnTo>
                    <a:pt x="1665" y="100"/>
                  </a:lnTo>
                  <a:lnTo>
                    <a:pt x="1665" y="99"/>
                  </a:lnTo>
                  <a:lnTo>
                    <a:pt x="1662" y="97"/>
                  </a:lnTo>
                  <a:lnTo>
                    <a:pt x="1662" y="96"/>
                  </a:lnTo>
                  <a:lnTo>
                    <a:pt x="1661" y="96"/>
                  </a:lnTo>
                  <a:lnTo>
                    <a:pt x="1660" y="96"/>
                  </a:lnTo>
                  <a:lnTo>
                    <a:pt x="1658" y="96"/>
                  </a:lnTo>
                  <a:lnTo>
                    <a:pt x="1657" y="96"/>
                  </a:lnTo>
                  <a:lnTo>
                    <a:pt x="1656" y="97"/>
                  </a:lnTo>
                  <a:lnTo>
                    <a:pt x="1656" y="99"/>
                  </a:lnTo>
                  <a:close/>
                  <a:moveTo>
                    <a:pt x="1650" y="97"/>
                  </a:moveTo>
                  <a:lnTo>
                    <a:pt x="1649" y="96"/>
                  </a:lnTo>
                  <a:lnTo>
                    <a:pt x="1648" y="96"/>
                  </a:lnTo>
                  <a:lnTo>
                    <a:pt x="1646" y="96"/>
                  </a:lnTo>
                  <a:lnTo>
                    <a:pt x="1644" y="97"/>
                  </a:lnTo>
                  <a:lnTo>
                    <a:pt x="1641" y="99"/>
                  </a:lnTo>
                  <a:lnTo>
                    <a:pt x="1640" y="100"/>
                  </a:lnTo>
                  <a:lnTo>
                    <a:pt x="1638" y="100"/>
                  </a:lnTo>
                  <a:lnTo>
                    <a:pt x="1636" y="101"/>
                  </a:lnTo>
                  <a:lnTo>
                    <a:pt x="1633" y="102"/>
                  </a:lnTo>
                  <a:lnTo>
                    <a:pt x="1632" y="102"/>
                  </a:lnTo>
                  <a:lnTo>
                    <a:pt x="1632" y="104"/>
                  </a:lnTo>
                  <a:lnTo>
                    <a:pt x="1632" y="105"/>
                  </a:lnTo>
                  <a:lnTo>
                    <a:pt x="1632" y="106"/>
                  </a:lnTo>
                  <a:lnTo>
                    <a:pt x="1633" y="108"/>
                  </a:lnTo>
                  <a:lnTo>
                    <a:pt x="1633" y="111"/>
                  </a:lnTo>
                  <a:lnTo>
                    <a:pt x="1634" y="111"/>
                  </a:lnTo>
                  <a:lnTo>
                    <a:pt x="1636" y="112"/>
                  </a:lnTo>
                  <a:lnTo>
                    <a:pt x="1637" y="112"/>
                  </a:lnTo>
                  <a:lnTo>
                    <a:pt x="1638" y="112"/>
                  </a:lnTo>
                  <a:lnTo>
                    <a:pt x="1641" y="112"/>
                  </a:lnTo>
                  <a:lnTo>
                    <a:pt x="1642" y="111"/>
                  </a:lnTo>
                  <a:lnTo>
                    <a:pt x="1644" y="111"/>
                  </a:lnTo>
                  <a:lnTo>
                    <a:pt x="1645" y="108"/>
                  </a:lnTo>
                  <a:lnTo>
                    <a:pt x="1648" y="105"/>
                  </a:lnTo>
                  <a:lnTo>
                    <a:pt x="1650" y="104"/>
                  </a:lnTo>
                  <a:lnTo>
                    <a:pt x="1650" y="102"/>
                  </a:lnTo>
                  <a:lnTo>
                    <a:pt x="1652" y="101"/>
                  </a:lnTo>
                  <a:lnTo>
                    <a:pt x="1650" y="99"/>
                  </a:lnTo>
                  <a:lnTo>
                    <a:pt x="1650" y="97"/>
                  </a:lnTo>
                  <a:close/>
                  <a:moveTo>
                    <a:pt x="1602" y="73"/>
                  </a:moveTo>
                  <a:lnTo>
                    <a:pt x="1602" y="74"/>
                  </a:lnTo>
                  <a:lnTo>
                    <a:pt x="1602" y="77"/>
                  </a:lnTo>
                  <a:lnTo>
                    <a:pt x="1602" y="79"/>
                  </a:lnTo>
                  <a:lnTo>
                    <a:pt x="1604" y="80"/>
                  </a:lnTo>
                  <a:lnTo>
                    <a:pt x="1605" y="80"/>
                  </a:lnTo>
                  <a:lnTo>
                    <a:pt x="1605" y="81"/>
                  </a:lnTo>
                  <a:lnTo>
                    <a:pt x="1606" y="83"/>
                  </a:lnTo>
                  <a:lnTo>
                    <a:pt x="1608" y="84"/>
                  </a:lnTo>
                  <a:lnTo>
                    <a:pt x="1609" y="85"/>
                  </a:lnTo>
                  <a:lnTo>
                    <a:pt x="1610" y="85"/>
                  </a:lnTo>
                  <a:lnTo>
                    <a:pt x="1612" y="86"/>
                  </a:lnTo>
                  <a:lnTo>
                    <a:pt x="1614" y="86"/>
                  </a:lnTo>
                  <a:lnTo>
                    <a:pt x="1616" y="86"/>
                  </a:lnTo>
                  <a:lnTo>
                    <a:pt x="1618" y="86"/>
                  </a:lnTo>
                  <a:lnTo>
                    <a:pt x="1620" y="86"/>
                  </a:lnTo>
                  <a:lnTo>
                    <a:pt x="1622" y="85"/>
                  </a:lnTo>
                  <a:lnTo>
                    <a:pt x="1625" y="84"/>
                  </a:lnTo>
                  <a:lnTo>
                    <a:pt x="1625" y="83"/>
                  </a:lnTo>
                  <a:lnTo>
                    <a:pt x="1625" y="80"/>
                  </a:lnTo>
                  <a:lnTo>
                    <a:pt x="1624" y="80"/>
                  </a:lnTo>
                  <a:lnTo>
                    <a:pt x="1622" y="79"/>
                  </a:lnTo>
                  <a:lnTo>
                    <a:pt x="1621" y="74"/>
                  </a:lnTo>
                  <a:lnTo>
                    <a:pt x="1618" y="73"/>
                  </a:lnTo>
                  <a:lnTo>
                    <a:pt x="1617" y="73"/>
                  </a:lnTo>
                  <a:lnTo>
                    <a:pt x="1616" y="72"/>
                  </a:lnTo>
                  <a:lnTo>
                    <a:pt x="1614" y="72"/>
                  </a:lnTo>
                  <a:lnTo>
                    <a:pt x="1613" y="72"/>
                  </a:lnTo>
                  <a:lnTo>
                    <a:pt x="1612" y="72"/>
                  </a:lnTo>
                  <a:lnTo>
                    <a:pt x="1610" y="72"/>
                  </a:lnTo>
                  <a:lnTo>
                    <a:pt x="1609" y="72"/>
                  </a:lnTo>
                  <a:lnTo>
                    <a:pt x="1608" y="72"/>
                  </a:lnTo>
                  <a:lnTo>
                    <a:pt x="1606" y="72"/>
                  </a:lnTo>
                  <a:lnTo>
                    <a:pt x="1605" y="72"/>
                  </a:lnTo>
                  <a:lnTo>
                    <a:pt x="1604" y="72"/>
                  </a:lnTo>
                  <a:lnTo>
                    <a:pt x="1602" y="73"/>
                  </a:lnTo>
                  <a:close/>
                  <a:moveTo>
                    <a:pt x="1593" y="74"/>
                  </a:moveTo>
                  <a:lnTo>
                    <a:pt x="1593" y="72"/>
                  </a:lnTo>
                  <a:lnTo>
                    <a:pt x="1592" y="72"/>
                  </a:lnTo>
                  <a:lnTo>
                    <a:pt x="1592" y="70"/>
                  </a:lnTo>
                  <a:lnTo>
                    <a:pt x="1589" y="69"/>
                  </a:lnTo>
                  <a:lnTo>
                    <a:pt x="1589" y="68"/>
                  </a:lnTo>
                  <a:lnTo>
                    <a:pt x="1588" y="67"/>
                  </a:lnTo>
                  <a:lnTo>
                    <a:pt x="1586" y="67"/>
                  </a:lnTo>
                  <a:lnTo>
                    <a:pt x="1584" y="67"/>
                  </a:lnTo>
                  <a:lnTo>
                    <a:pt x="1581" y="67"/>
                  </a:lnTo>
                  <a:lnTo>
                    <a:pt x="1580" y="67"/>
                  </a:lnTo>
                  <a:lnTo>
                    <a:pt x="1577" y="67"/>
                  </a:lnTo>
                  <a:lnTo>
                    <a:pt x="1577" y="68"/>
                  </a:lnTo>
                  <a:lnTo>
                    <a:pt x="1577" y="69"/>
                  </a:lnTo>
                  <a:lnTo>
                    <a:pt x="1577" y="70"/>
                  </a:lnTo>
                  <a:lnTo>
                    <a:pt x="1577" y="72"/>
                  </a:lnTo>
                  <a:lnTo>
                    <a:pt x="1578" y="72"/>
                  </a:lnTo>
                  <a:lnTo>
                    <a:pt x="1578" y="73"/>
                  </a:lnTo>
                  <a:lnTo>
                    <a:pt x="1580" y="73"/>
                  </a:lnTo>
                  <a:lnTo>
                    <a:pt x="1581" y="74"/>
                  </a:lnTo>
                  <a:lnTo>
                    <a:pt x="1582" y="77"/>
                  </a:lnTo>
                  <a:lnTo>
                    <a:pt x="1585" y="79"/>
                  </a:lnTo>
                  <a:lnTo>
                    <a:pt x="1586" y="79"/>
                  </a:lnTo>
                  <a:lnTo>
                    <a:pt x="1589" y="79"/>
                  </a:lnTo>
                  <a:lnTo>
                    <a:pt x="1592" y="79"/>
                  </a:lnTo>
                  <a:lnTo>
                    <a:pt x="1593" y="77"/>
                  </a:lnTo>
                  <a:lnTo>
                    <a:pt x="1593" y="74"/>
                  </a:lnTo>
                  <a:close/>
                  <a:moveTo>
                    <a:pt x="1561" y="44"/>
                  </a:moveTo>
                  <a:lnTo>
                    <a:pt x="1561" y="45"/>
                  </a:lnTo>
                  <a:lnTo>
                    <a:pt x="1561" y="47"/>
                  </a:lnTo>
                  <a:lnTo>
                    <a:pt x="1562" y="47"/>
                  </a:lnTo>
                  <a:lnTo>
                    <a:pt x="1564" y="48"/>
                  </a:lnTo>
                  <a:lnTo>
                    <a:pt x="1565" y="48"/>
                  </a:lnTo>
                  <a:lnTo>
                    <a:pt x="1565" y="49"/>
                  </a:lnTo>
                  <a:lnTo>
                    <a:pt x="1566" y="49"/>
                  </a:lnTo>
                  <a:lnTo>
                    <a:pt x="1568" y="49"/>
                  </a:lnTo>
                  <a:lnTo>
                    <a:pt x="1569" y="49"/>
                  </a:lnTo>
                  <a:lnTo>
                    <a:pt x="1572" y="49"/>
                  </a:lnTo>
                  <a:lnTo>
                    <a:pt x="1573" y="49"/>
                  </a:lnTo>
                  <a:lnTo>
                    <a:pt x="1574" y="48"/>
                  </a:lnTo>
                  <a:lnTo>
                    <a:pt x="1577" y="47"/>
                  </a:lnTo>
                  <a:lnTo>
                    <a:pt x="1578" y="47"/>
                  </a:lnTo>
                  <a:lnTo>
                    <a:pt x="1580" y="47"/>
                  </a:lnTo>
                  <a:lnTo>
                    <a:pt x="1581" y="45"/>
                  </a:lnTo>
                  <a:lnTo>
                    <a:pt x="1582" y="45"/>
                  </a:lnTo>
                  <a:lnTo>
                    <a:pt x="1584" y="45"/>
                  </a:lnTo>
                  <a:lnTo>
                    <a:pt x="1588" y="47"/>
                  </a:lnTo>
                  <a:lnTo>
                    <a:pt x="1592" y="49"/>
                  </a:lnTo>
                  <a:lnTo>
                    <a:pt x="1594" y="51"/>
                  </a:lnTo>
                  <a:lnTo>
                    <a:pt x="1597" y="51"/>
                  </a:lnTo>
                  <a:lnTo>
                    <a:pt x="1598" y="52"/>
                  </a:lnTo>
                  <a:lnTo>
                    <a:pt x="1600" y="52"/>
                  </a:lnTo>
                  <a:lnTo>
                    <a:pt x="1601" y="52"/>
                  </a:lnTo>
                  <a:lnTo>
                    <a:pt x="1602" y="53"/>
                  </a:lnTo>
                  <a:lnTo>
                    <a:pt x="1605" y="53"/>
                  </a:lnTo>
                  <a:lnTo>
                    <a:pt x="1606" y="53"/>
                  </a:lnTo>
                  <a:lnTo>
                    <a:pt x="1609" y="53"/>
                  </a:lnTo>
                  <a:lnTo>
                    <a:pt x="1612" y="52"/>
                  </a:lnTo>
                  <a:lnTo>
                    <a:pt x="1613" y="52"/>
                  </a:lnTo>
                  <a:lnTo>
                    <a:pt x="1616" y="51"/>
                  </a:lnTo>
                  <a:lnTo>
                    <a:pt x="1618" y="49"/>
                  </a:lnTo>
                  <a:lnTo>
                    <a:pt x="1620" y="48"/>
                  </a:lnTo>
                  <a:lnTo>
                    <a:pt x="1620" y="47"/>
                  </a:lnTo>
                  <a:lnTo>
                    <a:pt x="1621" y="47"/>
                  </a:lnTo>
                  <a:lnTo>
                    <a:pt x="1621" y="45"/>
                  </a:lnTo>
                  <a:lnTo>
                    <a:pt x="1621" y="44"/>
                  </a:lnTo>
                  <a:lnTo>
                    <a:pt x="1620" y="44"/>
                  </a:lnTo>
                  <a:lnTo>
                    <a:pt x="1620" y="40"/>
                  </a:lnTo>
                  <a:lnTo>
                    <a:pt x="1617" y="37"/>
                  </a:lnTo>
                  <a:lnTo>
                    <a:pt x="1616" y="33"/>
                  </a:lnTo>
                  <a:lnTo>
                    <a:pt x="1614" y="29"/>
                  </a:lnTo>
                  <a:lnTo>
                    <a:pt x="1613" y="28"/>
                  </a:lnTo>
                  <a:lnTo>
                    <a:pt x="1613" y="27"/>
                  </a:lnTo>
                  <a:lnTo>
                    <a:pt x="1612" y="25"/>
                  </a:lnTo>
                  <a:lnTo>
                    <a:pt x="1610" y="24"/>
                  </a:lnTo>
                  <a:lnTo>
                    <a:pt x="1608" y="24"/>
                  </a:lnTo>
                  <a:lnTo>
                    <a:pt x="1606" y="24"/>
                  </a:lnTo>
                  <a:lnTo>
                    <a:pt x="1605" y="24"/>
                  </a:lnTo>
                  <a:lnTo>
                    <a:pt x="1604" y="25"/>
                  </a:lnTo>
                  <a:lnTo>
                    <a:pt x="1602" y="25"/>
                  </a:lnTo>
                  <a:lnTo>
                    <a:pt x="1602" y="27"/>
                  </a:lnTo>
                  <a:lnTo>
                    <a:pt x="1598" y="31"/>
                  </a:lnTo>
                  <a:lnTo>
                    <a:pt x="1597" y="35"/>
                  </a:lnTo>
                  <a:lnTo>
                    <a:pt x="1594" y="36"/>
                  </a:lnTo>
                  <a:lnTo>
                    <a:pt x="1593" y="36"/>
                  </a:lnTo>
                  <a:lnTo>
                    <a:pt x="1592" y="36"/>
                  </a:lnTo>
                  <a:lnTo>
                    <a:pt x="1589" y="36"/>
                  </a:lnTo>
                  <a:lnTo>
                    <a:pt x="1588" y="33"/>
                  </a:lnTo>
                  <a:lnTo>
                    <a:pt x="1585" y="29"/>
                  </a:lnTo>
                  <a:lnTo>
                    <a:pt x="1584" y="29"/>
                  </a:lnTo>
                  <a:lnTo>
                    <a:pt x="1582" y="29"/>
                  </a:lnTo>
                  <a:lnTo>
                    <a:pt x="1581" y="29"/>
                  </a:lnTo>
                  <a:lnTo>
                    <a:pt x="1578" y="29"/>
                  </a:lnTo>
                  <a:lnTo>
                    <a:pt x="1577" y="31"/>
                  </a:lnTo>
                  <a:lnTo>
                    <a:pt x="1576" y="31"/>
                  </a:lnTo>
                  <a:lnTo>
                    <a:pt x="1574" y="32"/>
                  </a:lnTo>
                  <a:lnTo>
                    <a:pt x="1571" y="31"/>
                  </a:lnTo>
                  <a:lnTo>
                    <a:pt x="1565" y="31"/>
                  </a:lnTo>
                  <a:lnTo>
                    <a:pt x="1564" y="32"/>
                  </a:lnTo>
                  <a:lnTo>
                    <a:pt x="1562" y="33"/>
                  </a:lnTo>
                  <a:lnTo>
                    <a:pt x="1562" y="35"/>
                  </a:lnTo>
                  <a:lnTo>
                    <a:pt x="1562" y="36"/>
                  </a:lnTo>
                  <a:lnTo>
                    <a:pt x="1562" y="37"/>
                  </a:lnTo>
                  <a:lnTo>
                    <a:pt x="1562" y="39"/>
                  </a:lnTo>
                  <a:lnTo>
                    <a:pt x="1562" y="40"/>
                  </a:lnTo>
                  <a:lnTo>
                    <a:pt x="1561" y="44"/>
                  </a:lnTo>
                  <a:close/>
                  <a:moveTo>
                    <a:pt x="1574" y="20"/>
                  </a:moveTo>
                  <a:lnTo>
                    <a:pt x="1576" y="19"/>
                  </a:lnTo>
                  <a:lnTo>
                    <a:pt x="1577" y="19"/>
                  </a:lnTo>
                  <a:lnTo>
                    <a:pt x="1578" y="19"/>
                  </a:lnTo>
                  <a:lnTo>
                    <a:pt x="1578" y="20"/>
                  </a:lnTo>
                  <a:lnTo>
                    <a:pt x="1581" y="21"/>
                  </a:lnTo>
                  <a:lnTo>
                    <a:pt x="1584" y="23"/>
                  </a:lnTo>
                  <a:lnTo>
                    <a:pt x="1585" y="23"/>
                  </a:lnTo>
                  <a:lnTo>
                    <a:pt x="1586" y="23"/>
                  </a:lnTo>
                  <a:lnTo>
                    <a:pt x="1588" y="21"/>
                  </a:lnTo>
                  <a:lnTo>
                    <a:pt x="1589" y="21"/>
                  </a:lnTo>
                  <a:lnTo>
                    <a:pt x="1589" y="23"/>
                  </a:lnTo>
                  <a:lnTo>
                    <a:pt x="1589" y="24"/>
                  </a:lnTo>
                  <a:lnTo>
                    <a:pt x="1589" y="25"/>
                  </a:lnTo>
                  <a:lnTo>
                    <a:pt x="1592" y="27"/>
                  </a:lnTo>
                  <a:lnTo>
                    <a:pt x="1593" y="28"/>
                  </a:lnTo>
                  <a:lnTo>
                    <a:pt x="1594" y="28"/>
                  </a:lnTo>
                  <a:lnTo>
                    <a:pt x="1596" y="28"/>
                  </a:lnTo>
                  <a:lnTo>
                    <a:pt x="1597" y="28"/>
                  </a:lnTo>
                  <a:lnTo>
                    <a:pt x="1598" y="28"/>
                  </a:lnTo>
                  <a:lnTo>
                    <a:pt x="1598" y="27"/>
                  </a:lnTo>
                  <a:lnTo>
                    <a:pt x="1600" y="25"/>
                  </a:lnTo>
                  <a:lnTo>
                    <a:pt x="1600" y="24"/>
                  </a:lnTo>
                  <a:lnTo>
                    <a:pt x="1600" y="23"/>
                  </a:lnTo>
                  <a:lnTo>
                    <a:pt x="1600" y="21"/>
                  </a:lnTo>
                  <a:lnTo>
                    <a:pt x="1600" y="20"/>
                  </a:lnTo>
                  <a:lnTo>
                    <a:pt x="1600" y="19"/>
                  </a:lnTo>
                  <a:lnTo>
                    <a:pt x="1598" y="17"/>
                  </a:lnTo>
                  <a:lnTo>
                    <a:pt x="1598" y="16"/>
                  </a:lnTo>
                  <a:lnTo>
                    <a:pt x="1598" y="15"/>
                  </a:lnTo>
                  <a:lnTo>
                    <a:pt x="1597" y="13"/>
                  </a:lnTo>
                  <a:lnTo>
                    <a:pt x="1596" y="13"/>
                  </a:lnTo>
                  <a:lnTo>
                    <a:pt x="1594" y="13"/>
                  </a:lnTo>
                  <a:lnTo>
                    <a:pt x="1593" y="12"/>
                  </a:lnTo>
                  <a:lnTo>
                    <a:pt x="1589" y="12"/>
                  </a:lnTo>
                  <a:lnTo>
                    <a:pt x="1589" y="11"/>
                  </a:lnTo>
                  <a:lnTo>
                    <a:pt x="1584" y="8"/>
                  </a:lnTo>
                  <a:lnTo>
                    <a:pt x="1577" y="7"/>
                  </a:lnTo>
                  <a:lnTo>
                    <a:pt x="1573" y="4"/>
                  </a:lnTo>
                  <a:lnTo>
                    <a:pt x="1569" y="3"/>
                  </a:lnTo>
                  <a:lnTo>
                    <a:pt x="1568" y="1"/>
                  </a:lnTo>
                  <a:lnTo>
                    <a:pt x="1566" y="1"/>
                  </a:lnTo>
                  <a:lnTo>
                    <a:pt x="1565" y="0"/>
                  </a:lnTo>
                  <a:lnTo>
                    <a:pt x="1564" y="0"/>
                  </a:lnTo>
                  <a:lnTo>
                    <a:pt x="1562" y="0"/>
                  </a:lnTo>
                  <a:lnTo>
                    <a:pt x="1561" y="1"/>
                  </a:lnTo>
                  <a:lnTo>
                    <a:pt x="1560" y="1"/>
                  </a:lnTo>
                  <a:lnTo>
                    <a:pt x="1558" y="3"/>
                  </a:lnTo>
                  <a:lnTo>
                    <a:pt x="1556" y="4"/>
                  </a:lnTo>
                  <a:lnTo>
                    <a:pt x="1556" y="5"/>
                  </a:lnTo>
                  <a:lnTo>
                    <a:pt x="1558" y="7"/>
                  </a:lnTo>
                  <a:lnTo>
                    <a:pt x="1560" y="8"/>
                  </a:lnTo>
                  <a:lnTo>
                    <a:pt x="1561" y="11"/>
                  </a:lnTo>
                  <a:lnTo>
                    <a:pt x="1562" y="13"/>
                  </a:lnTo>
                  <a:lnTo>
                    <a:pt x="1565" y="16"/>
                  </a:lnTo>
                  <a:lnTo>
                    <a:pt x="1565" y="21"/>
                  </a:lnTo>
                  <a:lnTo>
                    <a:pt x="1566" y="21"/>
                  </a:lnTo>
                  <a:lnTo>
                    <a:pt x="1568" y="23"/>
                  </a:lnTo>
                  <a:lnTo>
                    <a:pt x="1569" y="23"/>
                  </a:lnTo>
                  <a:lnTo>
                    <a:pt x="1571" y="23"/>
                  </a:lnTo>
                  <a:lnTo>
                    <a:pt x="1572" y="21"/>
                  </a:lnTo>
                  <a:lnTo>
                    <a:pt x="1573" y="21"/>
                  </a:lnTo>
                  <a:lnTo>
                    <a:pt x="1574" y="21"/>
                  </a:lnTo>
                  <a:lnTo>
                    <a:pt x="1574" y="2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2" name="Freeform 49"/>
            <p:cNvSpPr>
              <a:spLocks/>
            </p:cNvSpPr>
            <p:nvPr/>
          </p:nvSpPr>
          <p:spPr bwMode="auto">
            <a:xfrm>
              <a:off x="2569" y="1065"/>
              <a:ext cx="8" cy="7"/>
            </a:xfrm>
            <a:custGeom>
              <a:avLst/>
              <a:gdLst>
                <a:gd name="T0" fmla="*/ 20671 w 6"/>
                <a:gd name="T1" fmla="*/ 0 h 6"/>
                <a:gd name="T2" fmla="*/ 0 w 6"/>
                <a:gd name="T3" fmla="*/ 0 h 6"/>
                <a:gd name="T4" fmla="*/ 0 w 6"/>
                <a:gd name="T5" fmla="*/ 2 h 6"/>
                <a:gd name="T6" fmla="*/ 0 w 6"/>
                <a:gd name="T7" fmla="*/ 665 h 6"/>
                <a:gd name="T8" fmla="*/ 1 w 6"/>
                <a:gd name="T9" fmla="*/ 776 h 6"/>
                <a:gd name="T10" fmla="*/ 20671 w 6"/>
                <a:gd name="T11" fmla="*/ 776 h 6"/>
                <a:gd name="T12" fmla="*/ 48997 w 6"/>
                <a:gd name="T13" fmla="*/ 776 h 6"/>
                <a:gd name="T14" fmla="*/ 63359 w 6"/>
                <a:gd name="T15" fmla="*/ 571 h 6"/>
                <a:gd name="T16" fmla="*/ 63359 w 6"/>
                <a:gd name="T17" fmla="*/ 2 h 6"/>
                <a:gd name="T18" fmla="*/ 63359 w 6"/>
                <a:gd name="T19" fmla="*/ 1 h 6"/>
                <a:gd name="T20" fmla="*/ 48997 w 6"/>
                <a:gd name="T21" fmla="*/ 0 h 6"/>
                <a:gd name="T22" fmla="*/ 36748 w 6"/>
                <a:gd name="T23" fmla="*/ 0 h 6"/>
                <a:gd name="T24" fmla="*/ 20671 w 6"/>
                <a:gd name="T25" fmla="*/ 0 h 6"/>
                <a:gd name="T26" fmla="*/ 20671 w 6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6"/>
                <a:gd name="T44" fmla="*/ 6 w 6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6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3" name="Freeform 50"/>
            <p:cNvSpPr>
              <a:spLocks/>
            </p:cNvSpPr>
            <p:nvPr/>
          </p:nvSpPr>
          <p:spPr bwMode="auto">
            <a:xfrm>
              <a:off x="725" y="1270"/>
              <a:ext cx="1564" cy="1059"/>
            </a:xfrm>
            <a:custGeom>
              <a:avLst/>
              <a:gdLst>
                <a:gd name="T0" fmla="*/ 2525580 w 1201"/>
                <a:gd name="T1" fmla="*/ 3504382 h 813"/>
                <a:gd name="T2" fmla="*/ 2847106 w 1201"/>
                <a:gd name="T3" fmla="*/ 3540427 h 813"/>
                <a:gd name="T4" fmla="*/ 3032553 w 1201"/>
                <a:gd name="T5" fmla="*/ 3514056 h 813"/>
                <a:gd name="T6" fmla="*/ 3257316 w 1201"/>
                <a:gd name="T7" fmla="*/ 3549776 h 813"/>
                <a:gd name="T8" fmla="*/ 3639158 w 1201"/>
                <a:gd name="T9" fmla="*/ 3725287 h 813"/>
                <a:gd name="T10" fmla="*/ 4114160 w 1201"/>
                <a:gd name="T11" fmla="*/ 3705660 h 813"/>
                <a:gd name="T12" fmla="*/ 4426050 w 1201"/>
                <a:gd name="T13" fmla="*/ 3232263 h 813"/>
                <a:gd name="T14" fmla="*/ 4689036 w 1201"/>
                <a:gd name="T15" fmla="*/ 3180534 h 813"/>
                <a:gd name="T16" fmla="*/ 5168072 w 1201"/>
                <a:gd name="T17" fmla="*/ 3013988 h 813"/>
                <a:gd name="T18" fmla="*/ 5561100 w 1201"/>
                <a:gd name="T19" fmla="*/ 2622609 h 813"/>
                <a:gd name="T20" fmla="*/ 5306993 w 1201"/>
                <a:gd name="T21" fmla="*/ 2150937 h 813"/>
                <a:gd name="T22" fmla="*/ 5193730 w 1201"/>
                <a:gd name="T23" fmla="*/ 2355384 h 813"/>
                <a:gd name="T24" fmla="*/ 4996819 w 1201"/>
                <a:gd name="T25" fmla="*/ 2355384 h 813"/>
                <a:gd name="T26" fmla="*/ 4949230 w 1201"/>
                <a:gd name="T27" fmla="*/ 2224463 h 813"/>
                <a:gd name="T28" fmla="*/ 4628765 w 1201"/>
                <a:gd name="T29" fmla="*/ 2166601 h 813"/>
                <a:gd name="T30" fmla="*/ 4580813 w 1201"/>
                <a:gd name="T31" fmla="*/ 1991816 h 813"/>
                <a:gd name="T32" fmla="*/ 4484887 w 1201"/>
                <a:gd name="T33" fmla="*/ 1960231 h 813"/>
                <a:gd name="T34" fmla="*/ 4106966 w 1201"/>
                <a:gd name="T35" fmla="*/ 1841400 h 813"/>
                <a:gd name="T36" fmla="*/ 3758567 w 1201"/>
                <a:gd name="T37" fmla="*/ 1883566 h 813"/>
                <a:gd name="T38" fmla="*/ 3685826 w 1201"/>
                <a:gd name="T39" fmla="*/ 1618052 h 813"/>
                <a:gd name="T40" fmla="*/ 3937083 w 1201"/>
                <a:gd name="T41" fmla="*/ 1601915 h 813"/>
                <a:gd name="T42" fmla="*/ 3843654 w 1201"/>
                <a:gd name="T43" fmla="*/ 1293053 h 813"/>
                <a:gd name="T44" fmla="*/ 3578699 w 1201"/>
                <a:gd name="T45" fmla="*/ 1631700 h 813"/>
                <a:gd name="T46" fmla="*/ 3407181 w 1201"/>
                <a:gd name="T47" fmla="*/ 1764506 h 813"/>
                <a:gd name="T48" fmla="*/ 3129403 w 1201"/>
                <a:gd name="T49" fmla="*/ 1554264 h 813"/>
                <a:gd name="T50" fmla="*/ 2774104 w 1201"/>
                <a:gd name="T51" fmla="*/ 1700939 h 813"/>
                <a:gd name="T52" fmla="*/ 2707959 w 1201"/>
                <a:gd name="T53" fmla="*/ 1497959 h 813"/>
                <a:gd name="T54" fmla="*/ 2600493 w 1201"/>
                <a:gd name="T55" fmla="*/ 1343043 h 813"/>
                <a:gd name="T56" fmla="*/ 2580031 w 1201"/>
                <a:gd name="T57" fmla="*/ 1509549 h 813"/>
                <a:gd name="T58" fmla="*/ 2427654 w 1201"/>
                <a:gd name="T59" fmla="*/ 1509549 h 813"/>
                <a:gd name="T60" fmla="*/ 2510004 w 1201"/>
                <a:gd name="T61" fmla="*/ 1139958 h 813"/>
                <a:gd name="T62" fmla="*/ 2727731 w 1201"/>
                <a:gd name="T63" fmla="*/ 953634 h 813"/>
                <a:gd name="T64" fmla="*/ 2832102 w 1201"/>
                <a:gd name="T65" fmla="*/ 607678 h 813"/>
                <a:gd name="T66" fmla="*/ 2853728 w 1201"/>
                <a:gd name="T67" fmla="*/ 980308 h 813"/>
                <a:gd name="T68" fmla="*/ 3283082 w 1201"/>
                <a:gd name="T69" fmla="*/ 1424238 h 813"/>
                <a:gd name="T70" fmla="*/ 3488801 w 1201"/>
                <a:gd name="T71" fmla="*/ 698647 h 813"/>
                <a:gd name="T72" fmla="*/ 3407181 w 1201"/>
                <a:gd name="T73" fmla="*/ 331253 h 813"/>
                <a:gd name="T74" fmla="*/ 3471721 w 1201"/>
                <a:gd name="T75" fmla="*/ 212902 h 813"/>
                <a:gd name="T76" fmla="*/ 3183764 w 1201"/>
                <a:gd name="T77" fmla="*/ 20163 h 813"/>
                <a:gd name="T78" fmla="*/ 2847106 w 1201"/>
                <a:gd name="T79" fmla="*/ 287006 h 813"/>
                <a:gd name="T80" fmla="*/ 2304026 w 1201"/>
                <a:gd name="T81" fmla="*/ 590594 h 813"/>
                <a:gd name="T82" fmla="*/ 2055287 w 1201"/>
                <a:gd name="T83" fmla="*/ 774796 h 813"/>
                <a:gd name="T84" fmla="*/ 1888684 w 1201"/>
                <a:gd name="T85" fmla="*/ 1009236 h 813"/>
                <a:gd name="T86" fmla="*/ 1078233 w 1201"/>
                <a:gd name="T87" fmla="*/ 1065725 h 813"/>
                <a:gd name="T88" fmla="*/ 1023295 w 1201"/>
                <a:gd name="T89" fmla="*/ 1235004 h 813"/>
                <a:gd name="T90" fmla="*/ 996256 w 1201"/>
                <a:gd name="T91" fmla="*/ 1330652 h 813"/>
                <a:gd name="T92" fmla="*/ 761379 w 1201"/>
                <a:gd name="T93" fmla="*/ 1201039 h 813"/>
                <a:gd name="T94" fmla="*/ 435702 w 1201"/>
                <a:gd name="T95" fmla="*/ 1446023 h 813"/>
                <a:gd name="T96" fmla="*/ 247518 w 1201"/>
                <a:gd name="T97" fmla="*/ 1462482 h 813"/>
                <a:gd name="T98" fmla="*/ 0 w 1201"/>
                <a:gd name="T99" fmla="*/ 1727396 h 813"/>
                <a:gd name="T100" fmla="*/ 80182 w 1201"/>
                <a:gd name="T101" fmla="*/ 2000421 h 813"/>
                <a:gd name="T102" fmla="*/ 284895 w 1201"/>
                <a:gd name="T103" fmla="*/ 2071082 h 813"/>
                <a:gd name="T104" fmla="*/ 448970 w 1201"/>
                <a:gd name="T105" fmla="*/ 1991816 h 813"/>
                <a:gd name="T106" fmla="*/ 834185 w 1201"/>
                <a:gd name="T107" fmla="*/ 2032345 h 813"/>
                <a:gd name="T108" fmla="*/ 1053556 w 1201"/>
                <a:gd name="T109" fmla="*/ 2211008 h 813"/>
                <a:gd name="T110" fmla="*/ 1204087 w 1201"/>
                <a:gd name="T111" fmla="*/ 2032345 h 813"/>
                <a:gd name="T112" fmla="*/ 1404127 w 1201"/>
                <a:gd name="T113" fmla="*/ 1918568 h 813"/>
                <a:gd name="T114" fmla="*/ 1674191 w 1201"/>
                <a:gd name="T115" fmla="*/ 1855188 h 813"/>
                <a:gd name="T116" fmla="*/ 1907226 w 1201"/>
                <a:gd name="T117" fmla="*/ 1938270 h 813"/>
                <a:gd name="T118" fmla="*/ 1933686 w 1201"/>
                <a:gd name="T119" fmla="*/ 2323385 h 813"/>
                <a:gd name="T120" fmla="*/ 2343140 w 1201"/>
                <a:gd name="T121" fmla="*/ 2681249 h 813"/>
                <a:gd name="T122" fmla="*/ 2567641 w 1201"/>
                <a:gd name="T123" fmla="*/ 2958115 h 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1"/>
                <a:gd name="T187" fmla="*/ 0 h 813"/>
                <a:gd name="T188" fmla="*/ 1201 w 1201"/>
                <a:gd name="T189" fmla="*/ 813 h 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1" h="813">
                  <a:moveTo>
                    <a:pt x="576" y="666"/>
                  </a:moveTo>
                  <a:lnTo>
                    <a:pt x="572" y="671"/>
                  </a:lnTo>
                  <a:lnTo>
                    <a:pt x="569" y="680"/>
                  </a:lnTo>
                  <a:lnTo>
                    <a:pt x="568" y="689"/>
                  </a:lnTo>
                  <a:lnTo>
                    <a:pt x="559" y="693"/>
                  </a:lnTo>
                  <a:lnTo>
                    <a:pt x="548" y="696"/>
                  </a:lnTo>
                  <a:lnTo>
                    <a:pt x="547" y="701"/>
                  </a:lnTo>
                  <a:lnTo>
                    <a:pt x="545" y="704"/>
                  </a:lnTo>
                  <a:lnTo>
                    <a:pt x="539" y="708"/>
                  </a:lnTo>
                  <a:lnTo>
                    <a:pt x="535" y="713"/>
                  </a:lnTo>
                  <a:lnTo>
                    <a:pt x="540" y="722"/>
                  </a:lnTo>
                  <a:lnTo>
                    <a:pt x="547" y="732"/>
                  </a:lnTo>
                  <a:lnTo>
                    <a:pt x="545" y="736"/>
                  </a:lnTo>
                  <a:lnTo>
                    <a:pt x="541" y="740"/>
                  </a:lnTo>
                  <a:lnTo>
                    <a:pt x="540" y="742"/>
                  </a:lnTo>
                  <a:lnTo>
                    <a:pt x="540" y="746"/>
                  </a:lnTo>
                  <a:lnTo>
                    <a:pt x="543" y="750"/>
                  </a:lnTo>
                  <a:lnTo>
                    <a:pt x="547" y="756"/>
                  </a:lnTo>
                  <a:lnTo>
                    <a:pt x="551" y="757"/>
                  </a:lnTo>
                  <a:lnTo>
                    <a:pt x="555" y="757"/>
                  </a:lnTo>
                  <a:lnTo>
                    <a:pt x="556" y="756"/>
                  </a:lnTo>
                  <a:lnTo>
                    <a:pt x="557" y="753"/>
                  </a:lnTo>
                  <a:lnTo>
                    <a:pt x="560" y="746"/>
                  </a:lnTo>
                  <a:lnTo>
                    <a:pt x="560" y="741"/>
                  </a:lnTo>
                  <a:lnTo>
                    <a:pt x="565" y="741"/>
                  </a:lnTo>
                  <a:lnTo>
                    <a:pt x="572" y="742"/>
                  </a:lnTo>
                  <a:lnTo>
                    <a:pt x="581" y="744"/>
                  </a:lnTo>
                  <a:lnTo>
                    <a:pt x="589" y="746"/>
                  </a:lnTo>
                  <a:lnTo>
                    <a:pt x="599" y="748"/>
                  </a:lnTo>
                  <a:lnTo>
                    <a:pt x="608" y="750"/>
                  </a:lnTo>
                  <a:lnTo>
                    <a:pt x="610" y="754"/>
                  </a:lnTo>
                  <a:lnTo>
                    <a:pt x="609" y="758"/>
                  </a:lnTo>
                  <a:lnTo>
                    <a:pt x="609" y="760"/>
                  </a:lnTo>
                  <a:lnTo>
                    <a:pt x="610" y="761"/>
                  </a:lnTo>
                  <a:lnTo>
                    <a:pt x="612" y="762"/>
                  </a:lnTo>
                  <a:lnTo>
                    <a:pt x="615" y="762"/>
                  </a:lnTo>
                  <a:lnTo>
                    <a:pt x="624" y="758"/>
                  </a:lnTo>
                  <a:lnTo>
                    <a:pt x="632" y="752"/>
                  </a:lnTo>
                  <a:lnTo>
                    <a:pt x="641" y="756"/>
                  </a:lnTo>
                  <a:lnTo>
                    <a:pt x="646" y="760"/>
                  </a:lnTo>
                  <a:lnTo>
                    <a:pt x="649" y="758"/>
                  </a:lnTo>
                  <a:lnTo>
                    <a:pt x="650" y="756"/>
                  </a:lnTo>
                  <a:lnTo>
                    <a:pt x="650" y="753"/>
                  </a:lnTo>
                  <a:lnTo>
                    <a:pt x="650" y="750"/>
                  </a:lnTo>
                  <a:lnTo>
                    <a:pt x="648" y="745"/>
                  </a:lnTo>
                  <a:lnTo>
                    <a:pt x="646" y="740"/>
                  </a:lnTo>
                  <a:lnTo>
                    <a:pt x="648" y="737"/>
                  </a:lnTo>
                  <a:lnTo>
                    <a:pt x="652" y="733"/>
                  </a:lnTo>
                  <a:lnTo>
                    <a:pt x="656" y="729"/>
                  </a:lnTo>
                  <a:lnTo>
                    <a:pt x="660" y="728"/>
                  </a:lnTo>
                  <a:lnTo>
                    <a:pt x="661" y="732"/>
                  </a:lnTo>
                  <a:lnTo>
                    <a:pt x="665" y="736"/>
                  </a:lnTo>
                  <a:lnTo>
                    <a:pt x="668" y="734"/>
                  </a:lnTo>
                  <a:lnTo>
                    <a:pt x="669" y="733"/>
                  </a:lnTo>
                  <a:lnTo>
                    <a:pt x="670" y="734"/>
                  </a:lnTo>
                  <a:lnTo>
                    <a:pt x="672" y="736"/>
                  </a:lnTo>
                  <a:lnTo>
                    <a:pt x="676" y="737"/>
                  </a:lnTo>
                  <a:lnTo>
                    <a:pt x="682" y="736"/>
                  </a:lnTo>
                  <a:lnTo>
                    <a:pt x="690" y="741"/>
                  </a:lnTo>
                  <a:lnTo>
                    <a:pt x="696" y="752"/>
                  </a:lnTo>
                  <a:lnTo>
                    <a:pt x="694" y="756"/>
                  </a:lnTo>
                  <a:lnTo>
                    <a:pt x="694" y="761"/>
                  </a:lnTo>
                  <a:lnTo>
                    <a:pt x="702" y="761"/>
                  </a:lnTo>
                  <a:lnTo>
                    <a:pt x="708" y="761"/>
                  </a:lnTo>
                  <a:lnTo>
                    <a:pt x="716" y="770"/>
                  </a:lnTo>
                  <a:lnTo>
                    <a:pt x="722" y="782"/>
                  </a:lnTo>
                  <a:lnTo>
                    <a:pt x="728" y="781"/>
                  </a:lnTo>
                  <a:lnTo>
                    <a:pt x="736" y="779"/>
                  </a:lnTo>
                  <a:lnTo>
                    <a:pt x="742" y="784"/>
                  </a:lnTo>
                  <a:lnTo>
                    <a:pt x="749" y="788"/>
                  </a:lnTo>
                  <a:lnTo>
                    <a:pt x="753" y="788"/>
                  </a:lnTo>
                  <a:lnTo>
                    <a:pt x="757" y="788"/>
                  </a:lnTo>
                  <a:lnTo>
                    <a:pt x="761" y="790"/>
                  </a:lnTo>
                  <a:lnTo>
                    <a:pt x="769" y="793"/>
                  </a:lnTo>
                  <a:lnTo>
                    <a:pt x="778" y="790"/>
                  </a:lnTo>
                  <a:lnTo>
                    <a:pt x="789" y="788"/>
                  </a:lnTo>
                  <a:lnTo>
                    <a:pt x="802" y="794"/>
                  </a:lnTo>
                  <a:lnTo>
                    <a:pt x="813" y="802"/>
                  </a:lnTo>
                  <a:lnTo>
                    <a:pt x="819" y="805"/>
                  </a:lnTo>
                  <a:lnTo>
                    <a:pt x="826" y="807"/>
                  </a:lnTo>
                  <a:lnTo>
                    <a:pt x="831" y="811"/>
                  </a:lnTo>
                  <a:lnTo>
                    <a:pt x="838" y="813"/>
                  </a:lnTo>
                  <a:lnTo>
                    <a:pt x="847" y="810"/>
                  </a:lnTo>
                  <a:lnTo>
                    <a:pt x="858" y="806"/>
                  </a:lnTo>
                  <a:lnTo>
                    <a:pt x="866" y="804"/>
                  </a:lnTo>
                  <a:lnTo>
                    <a:pt x="873" y="800"/>
                  </a:lnTo>
                  <a:lnTo>
                    <a:pt x="877" y="795"/>
                  </a:lnTo>
                  <a:lnTo>
                    <a:pt x="878" y="793"/>
                  </a:lnTo>
                  <a:lnTo>
                    <a:pt x="879" y="789"/>
                  </a:lnTo>
                  <a:lnTo>
                    <a:pt x="879" y="785"/>
                  </a:lnTo>
                  <a:lnTo>
                    <a:pt x="879" y="781"/>
                  </a:lnTo>
                  <a:lnTo>
                    <a:pt x="879" y="777"/>
                  </a:lnTo>
                  <a:lnTo>
                    <a:pt x="882" y="773"/>
                  </a:lnTo>
                  <a:lnTo>
                    <a:pt x="886" y="770"/>
                  </a:lnTo>
                  <a:lnTo>
                    <a:pt x="891" y="761"/>
                  </a:lnTo>
                  <a:lnTo>
                    <a:pt x="899" y="746"/>
                  </a:lnTo>
                  <a:lnTo>
                    <a:pt x="909" y="738"/>
                  </a:lnTo>
                  <a:lnTo>
                    <a:pt x="918" y="733"/>
                  </a:lnTo>
                  <a:lnTo>
                    <a:pt x="925" y="725"/>
                  </a:lnTo>
                  <a:lnTo>
                    <a:pt x="931" y="717"/>
                  </a:lnTo>
                  <a:lnTo>
                    <a:pt x="935" y="709"/>
                  </a:lnTo>
                  <a:lnTo>
                    <a:pt x="936" y="704"/>
                  </a:lnTo>
                  <a:lnTo>
                    <a:pt x="938" y="694"/>
                  </a:lnTo>
                  <a:lnTo>
                    <a:pt x="938" y="688"/>
                  </a:lnTo>
                  <a:lnTo>
                    <a:pt x="946" y="685"/>
                  </a:lnTo>
                  <a:lnTo>
                    <a:pt x="951" y="684"/>
                  </a:lnTo>
                  <a:lnTo>
                    <a:pt x="954" y="682"/>
                  </a:lnTo>
                  <a:lnTo>
                    <a:pt x="954" y="680"/>
                  </a:lnTo>
                  <a:lnTo>
                    <a:pt x="955" y="677"/>
                  </a:lnTo>
                  <a:lnTo>
                    <a:pt x="955" y="674"/>
                  </a:lnTo>
                  <a:lnTo>
                    <a:pt x="959" y="671"/>
                  </a:lnTo>
                  <a:lnTo>
                    <a:pt x="963" y="668"/>
                  </a:lnTo>
                  <a:lnTo>
                    <a:pt x="967" y="665"/>
                  </a:lnTo>
                  <a:lnTo>
                    <a:pt x="971" y="665"/>
                  </a:lnTo>
                  <a:lnTo>
                    <a:pt x="975" y="673"/>
                  </a:lnTo>
                  <a:lnTo>
                    <a:pt x="978" y="688"/>
                  </a:lnTo>
                  <a:lnTo>
                    <a:pt x="986" y="685"/>
                  </a:lnTo>
                  <a:lnTo>
                    <a:pt x="991" y="682"/>
                  </a:lnTo>
                  <a:lnTo>
                    <a:pt x="996" y="678"/>
                  </a:lnTo>
                  <a:lnTo>
                    <a:pt x="1002" y="674"/>
                  </a:lnTo>
                  <a:lnTo>
                    <a:pt x="1007" y="671"/>
                  </a:lnTo>
                  <a:lnTo>
                    <a:pt x="1012" y="668"/>
                  </a:lnTo>
                  <a:lnTo>
                    <a:pt x="1019" y="665"/>
                  </a:lnTo>
                  <a:lnTo>
                    <a:pt x="1024" y="661"/>
                  </a:lnTo>
                  <a:lnTo>
                    <a:pt x="1030" y="661"/>
                  </a:lnTo>
                  <a:lnTo>
                    <a:pt x="1035" y="661"/>
                  </a:lnTo>
                  <a:lnTo>
                    <a:pt x="1046" y="661"/>
                  </a:lnTo>
                  <a:lnTo>
                    <a:pt x="1055" y="661"/>
                  </a:lnTo>
                  <a:lnTo>
                    <a:pt x="1060" y="655"/>
                  </a:lnTo>
                  <a:lnTo>
                    <a:pt x="1067" y="648"/>
                  </a:lnTo>
                  <a:lnTo>
                    <a:pt x="1070" y="644"/>
                  </a:lnTo>
                  <a:lnTo>
                    <a:pt x="1074" y="641"/>
                  </a:lnTo>
                  <a:lnTo>
                    <a:pt x="1079" y="639"/>
                  </a:lnTo>
                  <a:lnTo>
                    <a:pt x="1086" y="636"/>
                  </a:lnTo>
                  <a:lnTo>
                    <a:pt x="1104" y="639"/>
                  </a:lnTo>
                  <a:lnTo>
                    <a:pt x="1120" y="643"/>
                  </a:lnTo>
                  <a:lnTo>
                    <a:pt x="1131" y="636"/>
                  </a:lnTo>
                  <a:lnTo>
                    <a:pt x="1140" y="628"/>
                  </a:lnTo>
                  <a:lnTo>
                    <a:pt x="1156" y="627"/>
                  </a:lnTo>
                  <a:lnTo>
                    <a:pt x="1167" y="625"/>
                  </a:lnTo>
                  <a:lnTo>
                    <a:pt x="1168" y="620"/>
                  </a:lnTo>
                  <a:lnTo>
                    <a:pt x="1170" y="616"/>
                  </a:lnTo>
                  <a:lnTo>
                    <a:pt x="1173" y="616"/>
                  </a:lnTo>
                  <a:lnTo>
                    <a:pt x="1180" y="614"/>
                  </a:lnTo>
                  <a:lnTo>
                    <a:pt x="1175" y="596"/>
                  </a:lnTo>
                  <a:lnTo>
                    <a:pt x="1168" y="581"/>
                  </a:lnTo>
                  <a:lnTo>
                    <a:pt x="1175" y="572"/>
                  </a:lnTo>
                  <a:lnTo>
                    <a:pt x="1184" y="565"/>
                  </a:lnTo>
                  <a:lnTo>
                    <a:pt x="1187" y="560"/>
                  </a:lnTo>
                  <a:lnTo>
                    <a:pt x="1189" y="556"/>
                  </a:lnTo>
                  <a:lnTo>
                    <a:pt x="1191" y="551"/>
                  </a:lnTo>
                  <a:lnTo>
                    <a:pt x="1192" y="543"/>
                  </a:lnTo>
                  <a:lnTo>
                    <a:pt x="1196" y="541"/>
                  </a:lnTo>
                  <a:lnTo>
                    <a:pt x="1201" y="543"/>
                  </a:lnTo>
                  <a:lnTo>
                    <a:pt x="1197" y="532"/>
                  </a:lnTo>
                  <a:lnTo>
                    <a:pt x="1192" y="519"/>
                  </a:lnTo>
                  <a:lnTo>
                    <a:pt x="1187" y="506"/>
                  </a:lnTo>
                  <a:lnTo>
                    <a:pt x="1180" y="492"/>
                  </a:lnTo>
                  <a:lnTo>
                    <a:pt x="1167" y="482"/>
                  </a:lnTo>
                  <a:lnTo>
                    <a:pt x="1152" y="468"/>
                  </a:lnTo>
                  <a:lnTo>
                    <a:pt x="1145" y="459"/>
                  </a:lnTo>
                  <a:lnTo>
                    <a:pt x="1141" y="455"/>
                  </a:lnTo>
                  <a:lnTo>
                    <a:pt x="1139" y="455"/>
                  </a:lnTo>
                  <a:lnTo>
                    <a:pt x="1136" y="455"/>
                  </a:lnTo>
                  <a:lnTo>
                    <a:pt x="1134" y="456"/>
                  </a:lnTo>
                  <a:lnTo>
                    <a:pt x="1132" y="459"/>
                  </a:lnTo>
                  <a:lnTo>
                    <a:pt x="1127" y="458"/>
                  </a:lnTo>
                  <a:lnTo>
                    <a:pt x="1123" y="459"/>
                  </a:lnTo>
                  <a:lnTo>
                    <a:pt x="1122" y="459"/>
                  </a:lnTo>
                  <a:lnTo>
                    <a:pt x="1122" y="460"/>
                  </a:lnTo>
                  <a:lnTo>
                    <a:pt x="1122" y="463"/>
                  </a:lnTo>
                  <a:lnTo>
                    <a:pt x="1120" y="468"/>
                  </a:lnTo>
                  <a:lnTo>
                    <a:pt x="1118" y="472"/>
                  </a:lnTo>
                  <a:lnTo>
                    <a:pt x="1113" y="479"/>
                  </a:lnTo>
                  <a:lnTo>
                    <a:pt x="1113" y="482"/>
                  </a:lnTo>
                  <a:lnTo>
                    <a:pt x="1115" y="483"/>
                  </a:lnTo>
                  <a:lnTo>
                    <a:pt x="1118" y="485"/>
                  </a:lnTo>
                  <a:lnTo>
                    <a:pt x="1115" y="492"/>
                  </a:lnTo>
                  <a:lnTo>
                    <a:pt x="1112" y="495"/>
                  </a:lnTo>
                  <a:lnTo>
                    <a:pt x="1110" y="499"/>
                  </a:lnTo>
                  <a:lnTo>
                    <a:pt x="1106" y="501"/>
                  </a:lnTo>
                  <a:lnTo>
                    <a:pt x="1100" y="503"/>
                  </a:lnTo>
                  <a:lnTo>
                    <a:pt x="1094" y="499"/>
                  </a:lnTo>
                  <a:lnTo>
                    <a:pt x="1086" y="492"/>
                  </a:lnTo>
                  <a:lnTo>
                    <a:pt x="1081" y="494"/>
                  </a:lnTo>
                  <a:lnTo>
                    <a:pt x="1080" y="496"/>
                  </a:lnTo>
                  <a:lnTo>
                    <a:pt x="1079" y="500"/>
                  </a:lnTo>
                  <a:lnTo>
                    <a:pt x="1079" y="503"/>
                  </a:lnTo>
                  <a:lnTo>
                    <a:pt x="1078" y="506"/>
                  </a:lnTo>
                  <a:lnTo>
                    <a:pt x="1076" y="508"/>
                  </a:lnTo>
                  <a:lnTo>
                    <a:pt x="1074" y="510"/>
                  </a:lnTo>
                  <a:lnTo>
                    <a:pt x="1071" y="508"/>
                  </a:lnTo>
                  <a:lnTo>
                    <a:pt x="1068" y="504"/>
                  </a:lnTo>
                  <a:lnTo>
                    <a:pt x="1068" y="501"/>
                  </a:lnTo>
                  <a:lnTo>
                    <a:pt x="1068" y="499"/>
                  </a:lnTo>
                  <a:lnTo>
                    <a:pt x="1071" y="495"/>
                  </a:lnTo>
                  <a:lnTo>
                    <a:pt x="1076" y="492"/>
                  </a:lnTo>
                  <a:lnTo>
                    <a:pt x="1080" y="491"/>
                  </a:lnTo>
                  <a:lnTo>
                    <a:pt x="1080" y="483"/>
                  </a:lnTo>
                  <a:lnTo>
                    <a:pt x="1080" y="478"/>
                  </a:lnTo>
                  <a:lnTo>
                    <a:pt x="1086" y="476"/>
                  </a:lnTo>
                  <a:lnTo>
                    <a:pt x="1086" y="474"/>
                  </a:lnTo>
                  <a:lnTo>
                    <a:pt x="1081" y="471"/>
                  </a:lnTo>
                  <a:lnTo>
                    <a:pt x="1078" y="469"/>
                  </a:lnTo>
                  <a:lnTo>
                    <a:pt x="1070" y="469"/>
                  </a:lnTo>
                  <a:lnTo>
                    <a:pt x="1067" y="471"/>
                  </a:lnTo>
                  <a:lnTo>
                    <a:pt x="1064" y="474"/>
                  </a:lnTo>
                  <a:lnTo>
                    <a:pt x="1062" y="475"/>
                  </a:lnTo>
                  <a:lnTo>
                    <a:pt x="1060" y="472"/>
                  </a:lnTo>
                  <a:lnTo>
                    <a:pt x="1058" y="471"/>
                  </a:lnTo>
                  <a:lnTo>
                    <a:pt x="1055" y="469"/>
                  </a:lnTo>
                  <a:lnTo>
                    <a:pt x="1052" y="469"/>
                  </a:lnTo>
                  <a:lnTo>
                    <a:pt x="1046" y="471"/>
                  </a:lnTo>
                  <a:lnTo>
                    <a:pt x="1038" y="472"/>
                  </a:lnTo>
                  <a:lnTo>
                    <a:pt x="1032" y="468"/>
                  </a:lnTo>
                  <a:lnTo>
                    <a:pt x="1027" y="462"/>
                  </a:lnTo>
                  <a:lnTo>
                    <a:pt x="1024" y="459"/>
                  </a:lnTo>
                  <a:lnTo>
                    <a:pt x="1020" y="455"/>
                  </a:lnTo>
                  <a:lnTo>
                    <a:pt x="1014" y="451"/>
                  </a:lnTo>
                  <a:lnTo>
                    <a:pt x="1006" y="450"/>
                  </a:lnTo>
                  <a:lnTo>
                    <a:pt x="1000" y="450"/>
                  </a:lnTo>
                  <a:lnTo>
                    <a:pt x="996" y="450"/>
                  </a:lnTo>
                  <a:lnTo>
                    <a:pt x="992" y="452"/>
                  </a:lnTo>
                  <a:lnTo>
                    <a:pt x="990" y="455"/>
                  </a:lnTo>
                  <a:lnTo>
                    <a:pt x="989" y="459"/>
                  </a:lnTo>
                  <a:lnTo>
                    <a:pt x="984" y="459"/>
                  </a:lnTo>
                  <a:lnTo>
                    <a:pt x="982" y="459"/>
                  </a:lnTo>
                  <a:lnTo>
                    <a:pt x="980" y="456"/>
                  </a:lnTo>
                  <a:lnTo>
                    <a:pt x="979" y="450"/>
                  </a:lnTo>
                  <a:lnTo>
                    <a:pt x="979" y="444"/>
                  </a:lnTo>
                  <a:lnTo>
                    <a:pt x="977" y="443"/>
                  </a:lnTo>
                  <a:lnTo>
                    <a:pt x="971" y="442"/>
                  </a:lnTo>
                  <a:lnTo>
                    <a:pt x="968" y="442"/>
                  </a:lnTo>
                  <a:lnTo>
                    <a:pt x="967" y="440"/>
                  </a:lnTo>
                  <a:lnTo>
                    <a:pt x="966" y="436"/>
                  </a:lnTo>
                  <a:lnTo>
                    <a:pt x="966" y="431"/>
                  </a:lnTo>
                  <a:lnTo>
                    <a:pt x="973" y="432"/>
                  </a:lnTo>
                  <a:lnTo>
                    <a:pt x="975" y="431"/>
                  </a:lnTo>
                  <a:lnTo>
                    <a:pt x="977" y="427"/>
                  </a:lnTo>
                  <a:lnTo>
                    <a:pt x="979" y="422"/>
                  </a:lnTo>
                  <a:lnTo>
                    <a:pt x="986" y="419"/>
                  </a:lnTo>
                  <a:lnTo>
                    <a:pt x="994" y="412"/>
                  </a:lnTo>
                  <a:lnTo>
                    <a:pt x="999" y="416"/>
                  </a:lnTo>
                  <a:lnTo>
                    <a:pt x="1005" y="418"/>
                  </a:lnTo>
                  <a:lnTo>
                    <a:pt x="1006" y="416"/>
                  </a:lnTo>
                  <a:lnTo>
                    <a:pt x="1005" y="412"/>
                  </a:lnTo>
                  <a:lnTo>
                    <a:pt x="1002" y="411"/>
                  </a:lnTo>
                  <a:lnTo>
                    <a:pt x="996" y="410"/>
                  </a:lnTo>
                  <a:lnTo>
                    <a:pt x="989" y="408"/>
                  </a:lnTo>
                  <a:lnTo>
                    <a:pt x="979" y="408"/>
                  </a:lnTo>
                  <a:lnTo>
                    <a:pt x="968" y="404"/>
                  </a:lnTo>
                  <a:lnTo>
                    <a:pt x="961" y="403"/>
                  </a:lnTo>
                  <a:lnTo>
                    <a:pt x="959" y="407"/>
                  </a:lnTo>
                  <a:lnTo>
                    <a:pt x="958" y="412"/>
                  </a:lnTo>
                  <a:lnTo>
                    <a:pt x="958" y="415"/>
                  </a:lnTo>
                  <a:lnTo>
                    <a:pt x="955" y="416"/>
                  </a:lnTo>
                  <a:lnTo>
                    <a:pt x="954" y="418"/>
                  </a:lnTo>
                  <a:lnTo>
                    <a:pt x="948" y="416"/>
                  </a:lnTo>
                  <a:lnTo>
                    <a:pt x="948" y="412"/>
                  </a:lnTo>
                  <a:lnTo>
                    <a:pt x="951" y="410"/>
                  </a:lnTo>
                  <a:lnTo>
                    <a:pt x="951" y="407"/>
                  </a:lnTo>
                  <a:lnTo>
                    <a:pt x="947" y="403"/>
                  </a:lnTo>
                  <a:lnTo>
                    <a:pt x="939" y="402"/>
                  </a:lnTo>
                  <a:lnTo>
                    <a:pt x="930" y="402"/>
                  </a:lnTo>
                  <a:lnTo>
                    <a:pt x="923" y="396"/>
                  </a:lnTo>
                  <a:lnTo>
                    <a:pt x="919" y="394"/>
                  </a:lnTo>
                  <a:lnTo>
                    <a:pt x="907" y="393"/>
                  </a:lnTo>
                  <a:lnTo>
                    <a:pt x="882" y="393"/>
                  </a:lnTo>
                  <a:lnTo>
                    <a:pt x="878" y="391"/>
                  </a:lnTo>
                  <a:lnTo>
                    <a:pt x="878" y="390"/>
                  </a:lnTo>
                  <a:lnTo>
                    <a:pt x="877" y="388"/>
                  </a:lnTo>
                  <a:lnTo>
                    <a:pt x="875" y="387"/>
                  </a:lnTo>
                  <a:lnTo>
                    <a:pt x="874" y="383"/>
                  </a:lnTo>
                  <a:lnTo>
                    <a:pt x="873" y="382"/>
                  </a:lnTo>
                  <a:lnTo>
                    <a:pt x="869" y="384"/>
                  </a:lnTo>
                  <a:lnTo>
                    <a:pt x="863" y="390"/>
                  </a:lnTo>
                  <a:lnTo>
                    <a:pt x="854" y="387"/>
                  </a:lnTo>
                  <a:lnTo>
                    <a:pt x="845" y="383"/>
                  </a:lnTo>
                  <a:lnTo>
                    <a:pt x="837" y="388"/>
                  </a:lnTo>
                  <a:lnTo>
                    <a:pt x="829" y="394"/>
                  </a:lnTo>
                  <a:lnTo>
                    <a:pt x="825" y="396"/>
                  </a:lnTo>
                  <a:lnTo>
                    <a:pt x="821" y="398"/>
                  </a:lnTo>
                  <a:lnTo>
                    <a:pt x="814" y="399"/>
                  </a:lnTo>
                  <a:lnTo>
                    <a:pt x="809" y="400"/>
                  </a:lnTo>
                  <a:lnTo>
                    <a:pt x="803" y="399"/>
                  </a:lnTo>
                  <a:lnTo>
                    <a:pt x="798" y="396"/>
                  </a:lnTo>
                  <a:lnTo>
                    <a:pt x="794" y="394"/>
                  </a:lnTo>
                  <a:lnTo>
                    <a:pt x="793" y="391"/>
                  </a:lnTo>
                  <a:lnTo>
                    <a:pt x="787" y="386"/>
                  </a:lnTo>
                  <a:lnTo>
                    <a:pt x="782" y="382"/>
                  </a:lnTo>
                  <a:lnTo>
                    <a:pt x="782" y="377"/>
                  </a:lnTo>
                  <a:lnTo>
                    <a:pt x="784" y="374"/>
                  </a:lnTo>
                  <a:lnTo>
                    <a:pt x="786" y="368"/>
                  </a:lnTo>
                  <a:lnTo>
                    <a:pt x="789" y="363"/>
                  </a:lnTo>
                  <a:lnTo>
                    <a:pt x="787" y="359"/>
                  </a:lnTo>
                  <a:lnTo>
                    <a:pt x="785" y="355"/>
                  </a:lnTo>
                  <a:lnTo>
                    <a:pt x="785" y="352"/>
                  </a:lnTo>
                  <a:lnTo>
                    <a:pt x="785" y="350"/>
                  </a:lnTo>
                  <a:lnTo>
                    <a:pt x="785" y="349"/>
                  </a:lnTo>
                  <a:lnTo>
                    <a:pt x="787" y="343"/>
                  </a:lnTo>
                  <a:lnTo>
                    <a:pt x="790" y="341"/>
                  </a:lnTo>
                  <a:lnTo>
                    <a:pt x="793" y="341"/>
                  </a:lnTo>
                  <a:lnTo>
                    <a:pt x="796" y="339"/>
                  </a:lnTo>
                  <a:lnTo>
                    <a:pt x="801" y="341"/>
                  </a:lnTo>
                  <a:lnTo>
                    <a:pt x="809" y="338"/>
                  </a:lnTo>
                  <a:lnTo>
                    <a:pt x="814" y="336"/>
                  </a:lnTo>
                  <a:lnTo>
                    <a:pt x="819" y="339"/>
                  </a:lnTo>
                  <a:lnTo>
                    <a:pt x="825" y="342"/>
                  </a:lnTo>
                  <a:lnTo>
                    <a:pt x="826" y="345"/>
                  </a:lnTo>
                  <a:lnTo>
                    <a:pt x="829" y="349"/>
                  </a:lnTo>
                  <a:lnTo>
                    <a:pt x="831" y="351"/>
                  </a:lnTo>
                  <a:lnTo>
                    <a:pt x="837" y="352"/>
                  </a:lnTo>
                  <a:lnTo>
                    <a:pt x="839" y="349"/>
                  </a:lnTo>
                  <a:lnTo>
                    <a:pt x="841" y="341"/>
                  </a:lnTo>
                  <a:lnTo>
                    <a:pt x="842" y="339"/>
                  </a:lnTo>
                  <a:lnTo>
                    <a:pt x="845" y="334"/>
                  </a:lnTo>
                  <a:lnTo>
                    <a:pt x="845" y="327"/>
                  </a:lnTo>
                  <a:lnTo>
                    <a:pt x="845" y="323"/>
                  </a:lnTo>
                  <a:lnTo>
                    <a:pt x="845" y="319"/>
                  </a:lnTo>
                  <a:lnTo>
                    <a:pt x="846" y="315"/>
                  </a:lnTo>
                  <a:lnTo>
                    <a:pt x="849" y="313"/>
                  </a:lnTo>
                  <a:lnTo>
                    <a:pt x="851" y="310"/>
                  </a:lnTo>
                  <a:lnTo>
                    <a:pt x="851" y="309"/>
                  </a:lnTo>
                  <a:lnTo>
                    <a:pt x="847" y="303"/>
                  </a:lnTo>
                  <a:lnTo>
                    <a:pt x="842" y="297"/>
                  </a:lnTo>
                  <a:lnTo>
                    <a:pt x="835" y="291"/>
                  </a:lnTo>
                  <a:lnTo>
                    <a:pt x="828" y="286"/>
                  </a:lnTo>
                  <a:lnTo>
                    <a:pt x="826" y="278"/>
                  </a:lnTo>
                  <a:lnTo>
                    <a:pt x="825" y="271"/>
                  </a:lnTo>
                  <a:lnTo>
                    <a:pt x="822" y="274"/>
                  </a:lnTo>
                  <a:lnTo>
                    <a:pt x="819" y="282"/>
                  </a:lnTo>
                  <a:lnTo>
                    <a:pt x="818" y="289"/>
                  </a:lnTo>
                  <a:lnTo>
                    <a:pt x="818" y="297"/>
                  </a:lnTo>
                  <a:lnTo>
                    <a:pt x="812" y="303"/>
                  </a:lnTo>
                  <a:lnTo>
                    <a:pt x="806" y="306"/>
                  </a:lnTo>
                  <a:lnTo>
                    <a:pt x="802" y="313"/>
                  </a:lnTo>
                  <a:lnTo>
                    <a:pt x="794" y="319"/>
                  </a:lnTo>
                  <a:lnTo>
                    <a:pt x="789" y="318"/>
                  </a:lnTo>
                  <a:lnTo>
                    <a:pt x="784" y="317"/>
                  </a:lnTo>
                  <a:lnTo>
                    <a:pt x="780" y="320"/>
                  </a:lnTo>
                  <a:lnTo>
                    <a:pt x="777" y="323"/>
                  </a:lnTo>
                  <a:lnTo>
                    <a:pt x="770" y="326"/>
                  </a:lnTo>
                  <a:lnTo>
                    <a:pt x="765" y="329"/>
                  </a:lnTo>
                  <a:lnTo>
                    <a:pt x="764" y="338"/>
                  </a:lnTo>
                  <a:lnTo>
                    <a:pt x="765" y="346"/>
                  </a:lnTo>
                  <a:lnTo>
                    <a:pt x="764" y="350"/>
                  </a:lnTo>
                  <a:lnTo>
                    <a:pt x="761" y="354"/>
                  </a:lnTo>
                  <a:lnTo>
                    <a:pt x="760" y="355"/>
                  </a:lnTo>
                  <a:lnTo>
                    <a:pt x="755" y="356"/>
                  </a:lnTo>
                  <a:lnTo>
                    <a:pt x="750" y="358"/>
                  </a:lnTo>
                  <a:lnTo>
                    <a:pt x="749" y="359"/>
                  </a:lnTo>
                  <a:lnTo>
                    <a:pt x="748" y="362"/>
                  </a:lnTo>
                  <a:lnTo>
                    <a:pt x="746" y="367"/>
                  </a:lnTo>
                  <a:lnTo>
                    <a:pt x="745" y="368"/>
                  </a:lnTo>
                  <a:lnTo>
                    <a:pt x="741" y="370"/>
                  </a:lnTo>
                  <a:lnTo>
                    <a:pt x="738" y="368"/>
                  </a:lnTo>
                  <a:lnTo>
                    <a:pt x="736" y="368"/>
                  </a:lnTo>
                  <a:lnTo>
                    <a:pt x="734" y="368"/>
                  </a:lnTo>
                  <a:lnTo>
                    <a:pt x="730" y="371"/>
                  </a:lnTo>
                  <a:lnTo>
                    <a:pt x="728" y="374"/>
                  </a:lnTo>
                  <a:lnTo>
                    <a:pt x="725" y="377"/>
                  </a:lnTo>
                  <a:lnTo>
                    <a:pt x="721" y="377"/>
                  </a:lnTo>
                  <a:lnTo>
                    <a:pt x="720" y="374"/>
                  </a:lnTo>
                  <a:lnTo>
                    <a:pt x="720" y="371"/>
                  </a:lnTo>
                  <a:lnTo>
                    <a:pt x="716" y="368"/>
                  </a:lnTo>
                  <a:lnTo>
                    <a:pt x="713" y="364"/>
                  </a:lnTo>
                  <a:lnTo>
                    <a:pt x="720" y="362"/>
                  </a:lnTo>
                  <a:lnTo>
                    <a:pt x="725" y="355"/>
                  </a:lnTo>
                  <a:lnTo>
                    <a:pt x="721" y="349"/>
                  </a:lnTo>
                  <a:lnTo>
                    <a:pt x="714" y="341"/>
                  </a:lnTo>
                  <a:lnTo>
                    <a:pt x="713" y="334"/>
                  </a:lnTo>
                  <a:lnTo>
                    <a:pt x="710" y="330"/>
                  </a:lnTo>
                  <a:lnTo>
                    <a:pt x="694" y="330"/>
                  </a:lnTo>
                  <a:lnTo>
                    <a:pt x="677" y="333"/>
                  </a:lnTo>
                  <a:lnTo>
                    <a:pt x="669" y="329"/>
                  </a:lnTo>
                  <a:lnTo>
                    <a:pt x="662" y="323"/>
                  </a:lnTo>
                  <a:lnTo>
                    <a:pt x="654" y="322"/>
                  </a:lnTo>
                  <a:lnTo>
                    <a:pt x="641" y="323"/>
                  </a:lnTo>
                  <a:lnTo>
                    <a:pt x="632" y="323"/>
                  </a:lnTo>
                  <a:lnTo>
                    <a:pt x="626" y="325"/>
                  </a:lnTo>
                  <a:lnTo>
                    <a:pt x="624" y="329"/>
                  </a:lnTo>
                  <a:lnTo>
                    <a:pt x="621" y="333"/>
                  </a:lnTo>
                  <a:lnTo>
                    <a:pt x="620" y="339"/>
                  </a:lnTo>
                  <a:lnTo>
                    <a:pt x="617" y="343"/>
                  </a:lnTo>
                  <a:lnTo>
                    <a:pt x="615" y="351"/>
                  </a:lnTo>
                  <a:lnTo>
                    <a:pt x="610" y="356"/>
                  </a:lnTo>
                  <a:lnTo>
                    <a:pt x="608" y="359"/>
                  </a:lnTo>
                  <a:lnTo>
                    <a:pt x="604" y="361"/>
                  </a:lnTo>
                  <a:lnTo>
                    <a:pt x="601" y="362"/>
                  </a:lnTo>
                  <a:lnTo>
                    <a:pt x="593" y="361"/>
                  </a:lnTo>
                  <a:lnTo>
                    <a:pt x="592" y="359"/>
                  </a:lnTo>
                  <a:lnTo>
                    <a:pt x="588" y="358"/>
                  </a:lnTo>
                  <a:lnTo>
                    <a:pt x="585" y="351"/>
                  </a:lnTo>
                  <a:lnTo>
                    <a:pt x="583" y="341"/>
                  </a:lnTo>
                  <a:lnTo>
                    <a:pt x="581" y="334"/>
                  </a:lnTo>
                  <a:lnTo>
                    <a:pt x="580" y="327"/>
                  </a:lnTo>
                  <a:lnTo>
                    <a:pt x="575" y="325"/>
                  </a:lnTo>
                  <a:lnTo>
                    <a:pt x="569" y="323"/>
                  </a:lnTo>
                  <a:lnTo>
                    <a:pt x="565" y="322"/>
                  </a:lnTo>
                  <a:lnTo>
                    <a:pt x="565" y="320"/>
                  </a:lnTo>
                  <a:lnTo>
                    <a:pt x="568" y="319"/>
                  </a:lnTo>
                  <a:lnTo>
                    <a:pt x="569" y="318"/>
                  </a:lnTo>
                  <a:lnTo>
                    <a:pt x="572" y="318"/>
                  </a:lnTo>
                  <a:lnTo>
                    <a:pt x="576" y="319"/>
                  </a:lnTo>
                  <a:lnTo>
                    <a:pt x="578" y="318"/>
                  </a:lnTo>
                  <a:lnTo>
                    <a:pt x="580" y="315"/>
                  </a:lnTo>
                  <a:lnTo>
                    <a:pt x="578" y="313"/>
                  </a:lnTo>
                  <a:lnTo>
                    <a:pt x="576" y="307"/>
                  </a:lnTo>
                  <a:lnTo>
                    <a:pt x="577" y="299"/>
                  </a:lnTo>
                  <a:lnTo>
                    <a:pt x="578" y="291"/>
                  </a:lnTo>
                  <a:lnTo>
                    <a:pt x="577" y="286"/>
                  </a:lnTo>
                  <a:lnTo>
                    <a:pt x="575" y="282"/>
                  </a:lnTo>
                  <a:lnTo>
                    <a:pt x="572" y="282"/>
                  </a:lnTo>
                  <a:lnTo>
                    <a:pt x="571" y="282"/>
                  </a:lnTo>
                  <a:lnTo>
                    <a:pt x="569" y="282"/>
                  </a:lnTo>
                  <a:lnTo>
                    <a:pt x="568" y="283"/>
                  </a:lnTo>
                  <a:lnTo>
                    <a:pt x="568" y="287"/>
                  </a:lnTo>
                  <a:lnTo>
                    <a:pt x="564" y="289"/>
                  </a:lnTo>
                  <a:lnTo>
                    <a:pt x="560" y="287"/>
                  </a:lnTo>
                  <a:lnTo>
                    <a:pt x="556" y="285"/>
                  </a:lnTo>
                  <a:lnTo>
                    <a:pt x="555" y="283"/>
                  </a:lnTo>
                  <a:lnTo>
                    <a:pt x="553" y="283"/>
                  </a:lnTo>
                  <a:lnTo>
                    <a:pt x="552" y="285"/>
                  </a:lnTo>
                  <a:lnTo>
                    <a:pt x="552" y="286"/>
                  </a:lnTo>
                  <a:lnTo>
                    <a:pt x="551" y="293"/>
                  </a:lnTo>
                  <a:lnTo>
                    <a:pt x="548" y="302"/>
                  </a:lnTo>
                  <a:lnTo>
                    <a:pt x="545" y="306"/>
                  </a:lnTo>
                  <a:lnTo>
                    <a:pt x="543" y="307"/>
                  </a:lnTo>
                  <a:lnTo>
                    <a:pt x="541" y="310"/>
                  </a:lnTo>
                  <a:lnTo>
                    <a:pt x="541" y="313"/>
                  </a:lnTo>
                  <a:lnTo>
                    <a:pt x="543" y="315"/>
                  </a:lnTo>
                  <a:lnTo>
                    <a:pt x="544" y="317"/>
                  </a:lnTo>
                  <a:lnTo>
                    <a:pt x="545" y="318"/>
                  </a:lnTo>
                  <a:lnTo>
                    <a:pt x="549" y="319"/>
                  </a:lnTo>
                  <a:lnTo>
                    <a:pt x="551" y="320"/>
                  </a:lnTo>
                  <a:lnTo>
                    <a:pt x="552" y="322"/>
                  </a:lnTo>
                  <a:lnTo>
                    <a:pt x="551" y="325"/>
                  </a:lnTo>
                  <a:lnTo>
                    <a:pt x="551" y="326"/>
                  </a:lnTo>
                  <a:lnTo>
                    <a:pt x="548" y="331"/>
                  </a:lnTo>
                  <a:lnTo>
                    <a:pt x="544" y="335"/>
                  </a:lnTo>
                  <a:lnTo>
                    <a:pt x="541" y="338"/>
                  </a:lnTo>
                  <a:lnTo>
                    <a:pt x="539" y="341"/>
                  </a:lnTo>
                  <a:lnTo>
                    <a:pt x="535" y="342"/>
                  </a:lnTo>
                  <a:lnTo>
                    <a:pt x="529" y="342"/>
                  </a:lnTo>
                  <a:lnTo>
                    <a:pt x="524" y="339"/>
                  </a:lnTo>
                  <a:lnTo>
                    <a:pt x="520" y="335"/>
                  </a:lnTo>
                  <a:lnTo>
                    <a:pt x="519" y="333"/>
                  </a:lnTo>
                  <a:lnTo>
                    <a:pt x="517" y="329"/>
                  </a:lnTo>
                  <a:lnTo>
                    <a:pt x="517" y="326"/>
                  </a:lnTo>
                  <a:lnTo>
                    <a:pt x="519" y="320"/>
                  </a:lnTo>
                  <a:lnTo>
                    <a:pt x="516" y="318"/>
                  </a:lnTo>
                  <a:lnTo>
                    <a:pt x="511" y="315"/>
                  </a:lnTo>
                  <a:lnTo>
                    <a:pt x="508" y="313"/>
                  </a:lnTo>
                  <a:lnTo>
                    <a:pt x="508" y="310"/>
                  </a:lnTo>
                  <a:lnTo>
                    <a:pt x="512" y="302"/>
                  </a:lnTo>
                  <a:lnTo>
                    <a:pt x="519" y="293"/>
                  </a:lnTo>
                  <a:lnTo>
                    <a:pt x="517" y="283"/>
                  </a:lnTo>
                  <a:lnTo>
                    <a:pt x="515" y="273"/>
                  </a:lnTo>
                  <a:lnTo>
                    <a:pt x="515" y="265"/>
                  </a:lnTo>
                  <a:lnTo>
                    <a:pt x="516" y="258"/>
                  </a:lnTo>
                  <a:lnTo>
                    <a:pt x="524" y="254"/>
                  </a:lnTo>
                  <a:lnTo>
                    <a:pt x="531" y="250"/>
                  </a:lnTo>
                  <a:lnTo>
                    <a:pt x="532" y="247"/>
                  </a:lnTo>
                  <a:lnTo>
                    <a:pt x="535" y="243"/>
                  </a:lnTo>
                  <a:lnTo>
                    <a:pt x="537" y="242"/>
                  </a:lnTo>
                  <a:lnTo>
                    <a:pt x="541" y="241"/>
                  </a:lnTo>
                  <a:lnTo>
                    <a:pt x="543" y="239"/>
                  </a:lnTo>
                  <a:lnTo>
                    <a:pt x="544" y="235"/>
                  </a:lnTo>
                  <a:lnTo>
                    <a:pt x="544" y="233"/>
                  </a:lnTo>
                  <a:lnTo>
                    <a:pt x="543" y="229"/>
                  </a:lnTo>
                  <a:lnTo>
                    <a:pt x="551" y="228"/>
                  </a:lnTo>
                  <a:lnTo>
                    <a:pt x="560" y="228"/>
                  </a:lnTo>
                  <a:lnTo>
                    <a:pt x="565" y="225"/>
                  </a:lnTo>
                  <a:lnTo>
                    <a:pt x="568" y="223"/>
                  </a:lnTo>
                  <a:lnTo>
                    <a:pt x="571" y="222"/>
                  </a:lnTo>
                  <a:lnTo>
                    <a:pt x="576" y="222"/>
                  </a:lnTo>
                  <a:lnTo>
                    <a:pt x="578" y="218"/>
                  </a:lnTo>
                  <a:lnTo>
                    <a:pt x="581" y="213"/>
                  </a:lnTo>
                  <a:lnTo>
                    <a:pt x="583" y="206"/>
                  </a:lnTo>
                  <a:lnTo>
                    <a:pt x="583" y="202"/>
                  </a:lnTo>
                  <a:lnTo>
                    <a:pt x="583" y="189"/>
                  </a:lnTo>
                  <a:lnTo>
                    <a:pt x="581" y="175"/>
                  </a:lnTo>
                  <a:lnTo>
                    <a:pt x="585" y="173"/>
                  </a:lnTo>
                  <a:lnTo>
                    <a:pt x="588" y="170"/>
                  </a:lnTo>
                  <a:lnTo>
                    <a:pt x="589" y="166"/>
                  </a:lnTo>
                  <a:lnTo>
                    <a:pt x="589" y="162"/>
                  </a:lnTo>
                  <a:lnTo>
                    <a:pt x="592" y="161"/>
                  </a:lnTo>
                  <a:lnTo>
                    <a:pt x="593" y="160"/>
                  </a:lnTo>
                  <a:lnTo>
                    <a:pt x="594" y="157"/>
                  </a:lnTo>
                  <a:lnTo>
                    <a:pt x="596" y="154"/>
                  </a:lnTo>
                  <a:lnTo>
                    <a:pt x="596" y="152"/>
                  </a:lnTo>
                  <a:lnTo>
                    <a:pt x="596" y="149"/>
                  </a:lnTo>
                  <a:lnTo>
                    <a:pt x="600" y="138"/>
                  </a:lnTo>
                  <a:lnTo>
                    <a:pt x="603" y="133"/>
                  </a:lnTo>
                  <a:lnTo>
                    <a:pt x="606" y="129"/>
                  </a:lnTo>
                  <a:lnTo>
                    <a:pt x="609" y="128"/>
                  </a:lnTo>
                  <a:lnTo>
                    <a:pt x="608" y="142"/>
                  </a:lnTo>
                  <a:lnTo>
                    <a:pt x="605" y="158"/>
                  </a:lnTo>
                  <a:lnTo>
                    <a:pt x="606" y="164"/>
                  </a:lnTo>
                  <a:lnTo>
                    <a:pt x="606" y="172"/>
                  </a:lnTo>
                  <a:lnTo>
                    <a:pt x="608" y="173"/>
                  </a:lnTo>
                  <a:lnTo>
                    <a:pt x="609" y="175"/>
                  </a:lnTo>
                  <a:lnTo>
                    <a:pt x="610" y="177"/>
                  </a:lnTo>
                  <a:lnTo>
                    <a:pt x="613" y="175"/>
                  </a:lnTo>
                  <a:lnTo>
                    <a:pt x="612" y="182"/>
                  </a:lnTo>
                  <a:lnTo>
                    <a:pt x="609" y="187"/>
                  </a:lnTo>
                  <a:lnTo>
                    <a:pt x="612" y="191"/>
                  </a:lnTo>
                  <a:lnTo>
                    <a:pt x="612" y="197"/>
                  </a:lnTo>
                  <a:lnTo>
                    <a:pt x="612" y="202"/>
                  </a:lnTo>
                  <a:lnTo>
                    <a:pt x="610" y="207"/>
                  </a:lnTo>
                  <a:lnTo>
                    <a:pt x="617" y="223"/>
                  </a:lnTo>
                  <a:lnTo>
                    <a:pt x="625" y="246"/>
                  </a:lnTo>
                  <a:lnTo>
                    <a:pt x="628" y="258"/>
                  </a:lnTo>
                  <a:lnTo>
                    <a:pt x="633" y="270"/>
                  </a:lnTo>
                  <a:lnTo>
                    <a:pt x="640" y="279"/>
                  </a:lnTo>
                  <a:lnTo>
                    <a:pt x="648" y="289"/>
                  </a:lnTo>
                  <a:lnTo>
                    <a:pt x="652" y="293"/>
                  </a:lnTo>
                  <a:lnTo>
                    <a:pt x="657" y="297"/>
                  </a:lnTo>
                  <a:lnTo>
                    <a:pt x="660" y="299"/>
                  </a:lnTo>
                  <a:lnTo>
                    <a:pt x="665" y="302"/>
                  </a:lnTo>
                  <a:lnTo>
                    <a:pt x="672" y="303"/>
                  </a:lnTo>
                  <a:lnTo>
                    <a:pt x="677" y="305"/>
                  </a:lnTo>
                  <a:lnTo>
                    <a:pt x="684" y="303"/>
                  </a:lnTo>
                  <a:lnTo>
                    <a:pt x="692" y="303"/>
                  </a:lnTo>
                  <a:lnTo>
                    <a:pt x="702" y="302"/>
                  </a:lnTo>
                  <a:lnTo>
                    <a:pt x="713" y="301"/>
                  </a:lnTo>
                  <a:lnTo>
                    <a:pt x="721" y="298"/>
                  </a:lnTo>
                  <a:lnTo>
                    <a:pt x="730" y="294"/>
                  </a:lnTo>
                  <a:lnTo>
                    <a:pt x="733" y="287"/>
                  </a:lnTo>
                  <a:lnTo>
                    <a:pt x="736" y="279"/>
                  </a:lnTo>
                  <a:lnTo>
                    <a:pt x="738" y="275"/>
                  </a:lnTo>
                  <a:lnTo>
                    <a:pt x="744" y="271"/>
                  </a:lnTo>
                  <a:lnTo>
                    <a:pt x="746" y="253"/>
                  </a:lnTo>
                  <a:lnTo>
                    <a:pt x="748" y="237"/>
                  </a:lnTo>
                  <a:lnTo>
                    <a:pt x="745" y="228"/>
                  </a:lnTo>
                  <a:lnTo>
                    <a:pt x="742" y="218"/>
                  </a:lnTo>
                  <a:lnTo>
                    <a:pt x="746" y="197"/>
                  </a:lnTo>
                  <a:lnTo>
                    <a:pt x="748" y="180"/>
                  </a:lnTo>
                  <a:lnTo>
                    <a:pt x="746" y="164"/>
                  </a:lnTo>
                  <a:lnTo>
                    <a:pt x="746" y="148"/>
                  </a:lnTo>
                  <a:lnTo>
                    <a:pt x="750" y="138"/>
                  </a:lnTo>
                  <a:lnTo>
                    <a:pt x="750" y="128"/>
                  </a:lnTo>
                  <a:lnTo>
                    <a:pt x="744" y="114"/>
                  </a:lnTo>
                  <a:lnTo>
                    <a:pt x="736" y="101"/>
                  </a:lnTo>
                  <a:lnTo>
                    <a:pt x="736" y="96"/>
                  </a:lnTo>
                  <a:lnTo>
                    <a:pt x="733" y="92"/>
                  </a:lnTo>
                  <a:lnTo>
                    <a:pt x="730" y="89"/>
                  </a:lnTo>
                  <a:lnTo>
                    <a:pt x="728" y="88"/>
                  </a:lnTo>
                  <a:lnTo>
                    <a:pt x="722" y="85"/>
                  </a:lnTo>
                  <a:lnTo>
                    <a:pt x="714" y="85"/>
                  </a:lnTo>
                  <a:lnTo>
                    <a:pt x="720" y="83"/>
                  </a:lnTo>
                  <a:lnTo>
                    <a:pt x="726" y="81"/>
                  </a:lnTo>
                  <a:lnTo>
                    <a:pt x="729" y="77"/>
                  </a:lnTo>
                  <a:lnTo>
                    <a:pt x="732" y="74"/>
                  </a:lnTo>
                  <a:lnTo>
                    <a:pt x="728" y="70"/>
                  </a:lnTo>
                  <a:lnTo>
                    <a:pt x="724" y="64"/>
                  </a:lnTo>
                  <a:lnTo>
                    <a:pt x="722" y="60"/>
                  </a:lnTo>
                  <a:lnTo>
                    <a:pt x="722" y="56"/>
                  </a:lnTo>
                  <a:lnTo>
                    <a:pt x="725" y="53"/>
                  </a:lnTo>
                  <a:lnTo>
                    <a:pt x="728" y="51"/>
                  </a:lnTo>
                  <a:lnTo>
                    <a:pt x="729" y="58"/>
                  </a:lnTo>
                  <a:lnTo>
                    <a:pt x="732" y="62"/>
                  </a:lnTo>
                  <a:lnTo>
                    <a:pt x="733" y="62"/>
                  </a:lnTo>
                  <a:lnTo>
                    <a:pt x="736" y="64"/>
                  </a:lnTo>
                  <a:lnTo>
                    <a:pt x="737" y="64"/>
                  </a:lnTo>
                  <a:lnTo>
                    <a:pt x="738" y="62"/>
                  </a:lnTo>
                  <a:lnTo>
                    <a:pt x="741" y="60"/>
                  </a:lnTo>
                  <a:lnTo>
                    <a:pt x="742" y="55"/>
                  </a:lnTo>
                  <a:lnTo>
                    <a:pt x="742" y="51"/>
                  </a:lnTo>
                  <a:lnTo>
                    <a:pt x="742" y="45"/>
                  </a:lnTo>
                  <a:lnTo>
                    <a:pt x="741" y="41"/>
                  </a:lnTo>
                  <a:lnTo>
                    <a:pt x="739" y="39"/>
                  </a:lnTo>
                  <a:lnTo>
                    <a:pt x="737" y="37"/>
                  </a:lnTo>
                  <a:lnTo>
                    <a:pt x="736" y="37"/>
                  </a:lnTo>
                  <a:lnTo>
                    <a:pt x="729" y="36"/>
                  </a:lnTo>
                  <a:lnTo>
                    <a:pt x="724" y="37"/>
                  </a:lnTo>
                  <a:lnTo>
                    <a:pt x="725" y="29"/>
                  </a:lnTo>
                  <a:lnTo>
                    <a:pt x="726" y="21"/>
                  </a:lnTo>
                  <a:lnTo>
                    <a:pt x="721" y="24"/>
                  </a:lnTo>
                  <a:lnTo>
                    <a:pt x="716" y="25"/>
                  </a:lnTo>
                  <a:lnTo>
                    <a:pt x="710" y="25"/>
                  </a:lnTo>
                  <a:lnTo>
                    <a:pt x="706" y="24"/>
                  </a:lnTo>
                  <a:lnTo>
                    <a:pt x="694" y="17"/>
                  </a:lnTo>
                  <a:lnTo>
                    <a:pt x="685" y="8"/>
                  </a:lnTo>
                  <a:lnTo>
                    <a:pt x="680" y="4"/>
                  </a:lnTo>
                  <a:lnTo>
                    <a:pt x="676" y="3"/>
                  </a:lnTo>
                  <a:lnTo>
                    <a:pt x="672" y="0"/>
                  </a:lnTo>
                  <a:lnTo>
                    <a:pt x="669" y="0"/>
                  </a:lnTo>
                  <a:lnTo>
                    <a:pt x="660" y="4"/>
                  </a:lnTo>
                  <a:lnTo>
                    <a:pt x="652" y="9"/>
                  </a:lnTo>
                  <a:lnTo>
                    <a:pt x="640" y="9"/>
                  </a:lnTo>
                  <a:lnTo>
                    <a:pt x="626" y="11"/>
                  </a:lnTo>
                  <a:lnTo>
                    <a:pt x="625" y="12"/>
                  </a:lnTo>
                  <a:lnTo>
                    <a:pt x="622" y="13"/>
                  </a:lnTo>
                  <a:lnTo>
                    <a:pt x="621" y="17"/>
                  </a:lnTo>
                  <a:lnTo>
                    <a:pt x="621" y="20"/>
                  </a:lnTo>
                  <a:lnTo>
                    <a:pt x="619" y="29"/>
                  </a:lnTo>
                  <a:lnTo>
                    <a:pt x="616" y="44"/>
                  </a:lnTo>
                  <a:lnTo>
                    <a:pt x="613" y="55"/>
                  </a:lnTo>
                  <a:lnTo>
                    <a:pt x="608" y="61"/>
                  </a:lnTo>
                  <a:lnTo>
                    <a:pt x="605" y="62"/>
                  </a:lnTo>
                  <a:lnTo>
                    <a:pt x="601" y="67"/>
                  </a:lnTo>
                  <a:lnTo>
                    <a:pt x="599" y="68"/>
                  </a:lnTo>
                  <a:lnTo>
                    <a:pt x="593" y="68"/>
                  </a:lnTo>
                  <a:lnTo>
                    <a:pt x="578" y="68"/>
                  </a:lnTo>
                  <a:lnTo>
                    <a:pt x="561" y="68"/>
                  </a:lnTo>
                  <a:lnTo>
                    <a:pt x="553" y="72"/>
                  </a:lnTo>
                  <a:lnTo>
                    <a:pt x="547" y="76"/>
                  </a:lnTo>
                  <a:lnTo>
                    <a:pt x="535" y="97"/>
                  </a:lnTo>
                  <a:lnTo>
                    <a:pt x="525" y="113"/>
                  </a:lnTo>
                  <a:lnTo>
                    <a:pt x="521" y="117"/>
                  </a:lnTo>
                  <a:lnTo>
                    <a:pt x="515" y="118"/>
                  </a:lnTo>
                  <a:lnTo>
                    <a:pt x="507" y="118"/>
                  </a:lnTo>
                  <a:lnTo>
                    <a:pt x="497" y="118"/>
                  </a:lnTo>
                  <a:lnTo>
                    <a:pt x="492" y="125"/>
                  </a:lnTo>
                  <a:lnTo>
                    <a:pt x="489" y="129"/>
                  </a:lnTo>
                  <a:lnTo>
                    <a:pt x="486" y="130"/>
                  </a:lnTo>
                  <a:lnTo>
                    <a:pt x="480" y="133"/>
                  </a:lnTo>
                  <a:lnTo>
                    <a:pt x="471" y="134"/>
                  </a:lnTo>
                  <a:lnTo>
                    <a:pt x="460" y="134"/>
                  </a:lnTo>
                  <a:lnTo>
                    <a:pt x="460" y="140"/>
                  </a:lnTo>
                  <a:lnTo>
                    <a:pt x="461" y="152"/>
                  </a:lnTo>
                  <a:lnTo>
                    <a:pt x="461" y="154"/>
                  </a:lnTo>
                  <a:lnTo>
                    <a:pt x="461" y="158"/>
                  </a:lnTo>
                  <a:lnTo>
                    <a:pt x="460" y="160"/>
                  </a:lnTo>
                  <a:lnTo>
                    <a:pt x="459" y="162"/>
                  </a:lnTo>
                  <a:lnTo>
                    <a:pt x="456" y="164"/>
                  </a:lnTo>
                  <a:lnTo>
                    <a:pt x="451" y="164"/>
                  </a:lnTo>
                  <a:lnTo>
                    <a:pt x="445" y="164"/>
                  </a:lnTo>
                  <a:lnTo>
                    <a:pt x="439" y="164"/>
                  </a:lnTo>
                  <a:lnTo>
                    <a:pt x="438" y="166"/>
                  </a:lnTo>
                  <a:lnTo>
                    <a:pt x="438" y="169"/>
                  </a:lnTo>
                  <a:lnTo>
                    <a:pt x="438" y="172"/>
                  </a:lnTo>
                  <a:lnTo>
                    <a:pt x="439" y="173"/>
                  </a:lnTo>
                  <a:lnTo>
                    <a:pt x="440" y="177"/>
                  </a:lnTo>
                  <a:lnTo>
                    <a:pt x="440" y="180"/>
                  </a:lnTo>
                  <a:lnTo>
                    <a:pt x="439" y="182"/>
                  </a:lnTo>
                  <a:lnTo>
                    <a:pt x="433" y="185"/>
                  </a:lnTo>
                  <a:lnTo>
                    <a:pt x="422" y="185"/>
                  </a:lnTo>
                  <a:lnTo>
                    <a:pt x="408" y="187"/>
                  </a:lnTo>
                  <a:lnTo>
                    <a:pt x="404" y="193"/>
                  </a:lnTo>
                  <a:lnTo>
                    <a:pt x="403" y="197"/>
                  </a:lnTo>
                  <a:lnTo>
                    <a:pt x="403" y="203"/>
                  </a:lnTo>
                  <a:lnTo>
                    <a:pt x="403" y="207"/>
                  </a:lnTo>
                  <a:lnTo>
                    <a:pt x="403" y="214"/>
                  </a:lnTo>
                  <a:lnTo>
                    <a:pt x="403" y="219"/>
                  </a:lnTo>
                  <a:lnTo>
                    <a:pt x="402" y="226"/>
                  </a:lnTo>
                  <a:lnTo>
                    <a:pt x="399" y="234"/>
                  </a:lnTo>
                  <a:lnTo>
                    <a:pt x="395" y="238"/>
                  </a:lnTo>
                  <a:lnTo>
                    <a:pt x="392" y="239"/>
                  </a:lnTo>
                  <a:lnTo>
                    <a:pt x="387" y="242"/>
                  </a:lnTo>
                  <a:lnTo>
                    <a:pt x="380" y="245"/>
                  </a:lnTo>
                  <a:lnTo>
                    <a:pt x="367" y="246"/>
                  </a:lnTo>
                  <a:lnTo>
                    <a:pt x="352" y="246"/>
                  </a:lnTo>
                  <a:lnTo>
                    <a:pt x="316" y="242"/>
                  </a:lnTo>
                  <a:lnTo>
                    <a:pt x="279" y="235"/>
                  </a:lnTo>
                  <a:lnTo>
                    <a:pt x="271" y="234"/>
                  </a:lnTo>
                  <a:lnTo>
                    <a:pt x="258" y="231"/>
                  </a:lnTo>
                  <a:lnTo>
                    <a:pt x="245" y="229"/>
                  </a:lnTo>
                  <a:lnTo>
                    <a:pt x="230" y="226"/>
                  </a:lnTo>
                  <a:lnTo>
                    <a:pt x="217" y="225"/>
                  </a:lnTo>
                  <a:lnTo>
                    <a:pt x="220" y="230"/>
                  </a:lnTo>
                  <a:lnTo>
                    <a:pt x="225" y="233"/>
                  </a:lnTo>
                  <a:lnTo>
                    <a:pt x="227" y="235"/>
                  </a:lnTo>
                  <a:lnTo>
                    <a:pt x="234" y="237"/>
                  </a:lnTo>
                  <a:lnTo>
                    <a:pt x="234" y="239"/>
                  </a:lnTo>
                  <a:lnTo>
                    <a:pt x="231" y="239"/>
                  </a:lnTo>
                  <a:lnTo>
                    <a:pt x="226" y="241"/>
                  </a:lnTo>
                  <a:lnTo>
                    <a:pt x="222" y="242"/>
                  </a:lnTo>
                  <a:lnTo>
                    <a:pt x="219" y="245"/>
                  </a:lnTo>
                  <a:lnTo>
                    <a:pt x="219" y="247"/>
                  </a:lnTo>
                  <a:lnTo>
                    <a:pt x="219" y="250"/>
                  </a:lnTo>
                  <a:lnTo>
                    <a:pt x="220" y="254"/>
                  </a:lnTo>
                  <a:lnTo>
                    <a:pt x="219" y="258"/>
                  </a:lnTo>
                  <a:lnTo>
                    <a:pt x="219" y="262"/>
                  </a:lnTo>
                  <a:lnTo>
                    <a:pt x="219" y="265"/>
                  </a:lnTo>
                  <a:lnTo>
                    <a:pt x="222" y="267"/>
                  </a:lnTo>
                  <a:lnTo>
                    <a:pt x="225" y="269"/>
                  </a:lnTo>
                  <a:lnTo>
                    <a:pt x="225" y="271"/>
                  </a:lnTo>
                  <a:lnTo>
                    <a:pt x="226" y="273"/>
                  </a:lnTo>
                  <a:lnTo>
                    <a:pt x="226" y="277"/>
                  </a:lnTo>
                  <a:lnTo>
                    <a:pt x="227" y="283"/>
                  </a:lnTo>
                  <a:lnTo>
                    <a:pt x="227" y="289"/>
                  </a:lnTo>
                  <a:lnTo>
                    <a:pt x="226" y="294"/>
                  </a:lnTo>
                  <a:lnTo>
                    <a:pt x="225" y="297"/>
                  </a:lnTo>
                  <a:lnTo>
                    <a:pt x="217" y="297"/>
                  </a:lnTo>
                  <a:lnTo>
                    <a:pt x="215" y="294"/>
                  </a:lnTo>
                  <a:lnTo>
                    <a:pt x="213" y="293"/>
                  </a:lnTo>
                  <a:lnTo>
                    <a:pt x="213" y="289"/>
                  </a:lnTo>
                  <a:lnTo>
                    <a:pt x="213" y="282"/>
                  </a:lnTo>
                  <a:lnTo>
                    <a:pt x="213" y="277"/>
                  </a:lnTo>
                  <a:lnTo>
                    <a:pt x="210" y="273"/>
                  </a:lnTo>
                  <a:lnTo>
                    <a:pt x="206" y="271"/>
                  </a:lnTo>
                  <a:lnTo>
                    <a:pt x="202" y="270"/>
                  </a:lnTo>
                  <a:lnTo>
                    <a:pt x="195" y="270"/>
                  </a:lnTo>
                  <a:lnTo>
                    <a:pt x="194" y="265"/>
                  </a:lnTo>
                  <a:lnTo>
                    <a:pt x="194" y="259"/>
                  </a:lnTo>
                  <a:lnTo>
                    <a:pt x="190" y="259"/>
                  </a:lnTo>
                  <a:lnTo>
                    <a:pt x="182" y="259"/>
                  </a:lnTo>
                  <a:lnTo>
                    <a:pt x="182" y="257"/>
                  </a:lnTo>
                  <a:lnTo>
                    <a:pt x="182" y="254"/>
                  </a:lnTo>
                  <a:lnTo>
                    <a:pt x="182" y="253"/>
                  </a:lnTo>
                  <a:lnTo>
                    <a:pt x="181" y="251"/>
                  </a:lnTo>
                  <a:lnTo>
                    <a:pt x="173" y="251"/>
                  </a:lnTo>
                  <a:lnTo>
                    <a:pt x="163" y="255"/>
                  </a:lnTo>
                  <a:lnTo>
                    <a:pt x="158" y="261"/>
                  </a:lnTo>
                  <a:lnTo>
                    <a:pt x="154" y="263"/>
                  </a:lnTo>
                  <a:lnTo>
                    <a:pt x="147" y="265"/>
                  </a:lnTo>
                  <a:lnTo>
                    <a:pt x="139" y="266"/>
                  </a:lnTo>
                  <a:lnTo>
                    <a:pt x="138" y="267"/>
                  </a:lnTo>
                  <a:lnTo>
                    <a:pt x="137" y="267"/>
                  </a:lnTo>
                  <a:lnTo>
                    <a:pt x="131" y="271"/>
                  </a:lnTo>
                  <a:lnTo>
                    <a:pt x="126" y="273"/>
                  </a:lnTo>
                  <a:lnTo>
                    <a:pt x="122" y="277"/>
                  </a:lnTo>
                  <a:lnTo>
                    <a:pt x="115" y="282"/>
                  </a:lnTo>
                  <a:lnTo>
                    <a:pt x="109" y="282"/>
                  </a:lnTo>
                  <a:lnTo>
                    <a:pt x="103" y="285"/>
                  </a:lnTo>
                  <a:lnTo>
                    <a:pt x="101" y="289"/>
                  </a:lnTo>
                  <a:lnTo>
                    <a:pt x="100" y="297"/>
                  </a:lnTo>
                  <a:lnTo>
                    <a:pt x="93" y="306"/>
                  </a:lnTo>
                  <a:lnTo>
                    <a:pt x="87" y="311"/>
                  </a:lnTo>
                  <a:lnTo>
                    <a:pt x="82" y="311"/>
                  </a:lnTo>
                  <a:lnTo>
                    <a:pt x="80" y="311"/>
                  </a:lnTo>
                  <a:lnTo>
                    <a:pt x="84" y="303"/>
                  </a:lnTo>
                  <a:lnTo>
                    <a:pt x="89" y="297"/>
                  </a:lnTo>
                  <a:lnTo>
                    <a:pt x="90" y="291"/>
                  </a:lnTo>
                  <a:lnTo>
                    <a:pt x="89" y="287"/>
                  </a:lnTo>
                  <a:lnTo>
                    <a:pt x="74" y="291"/>
                  </a:lnTo>
                  <a:lnTo>
                    <a:pt x="65" y="295"/>
                  </a:lnTo>
                  <a:lnTo>
                    <a:pt x="61" y="297"/>
                  </a:lnTo>
                  <a:lnTo>
                    <a:pt x="59" y="298"/>
                  </a:lnTo>
                  <a:lnTo>
                    <a:pt x="58" y="301"/>
                  </a:lnTo>
                  <a:lnTo>
                    <a:pt x="57" y="303"/>
                  </a:lnTo>
                  <a:lnTo>
                    <a:pt x="56" y="307"/>
                  </a:lnTo>
                  <a:lnTo>
                    <a:pt x="53" y="310"/>
                  </a:lnTo>
                  <a:lnTo>
                    <a:pt x="48" y="314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6" y="315"/>
                  </a:lnTo>
                  <a:lnTo>
                    <a:pt x="33" y="317"/>
                  </a:lnTo>
                  <a:lnTo>
                    <a:pt x="30" y="318"/>
                  </a:lnTo>
                  <a:lnTo>
                    <a:pt x="29" y="323"/>
                  </a:lnTo>
                  <a:lnTo>
                    <a:pt x="25" y="334"/>
                  </a:lnTo>
                  <a:lnTo>
                    <a:pt x="21" y="342"/>
                  </a:lnTo>
                  <a:lnTo>
                    <a:pt x="14" y="347"/>
                  </a:lnTo>
                  <a:lnTo>
                    <a:pt x="9" y="350"/>
                  </a:lnTo>
                  <a:lnTo>
                    <a:pt x="2" y="351"/>
                  </a:lnTo>
                  <a:lnTo>
                    <a:pt x="0" y="355"/>
                  </a:lnTo>
                  <a:lnTo>
                    <a:pt x="0" y="361"/>
                  </a:lnTo>
                  <a:lnTo>
                    <a:pt x="0" y="366"/>
                  </a:lnTo>
                  <a:lnTo>
                    <a:pt x="1" y="371"/>
                  </a:lnTo>
                  <a:lnTo>
                    <a:pt x="5" y="380"/>
                  </a:lnTo>
                  <a:lnTo>
                    <a:pt x="12" y="390"/>
                  </a:lnTo>
                  <a:lnTo>
                    <a:pt x="12" y="393"/>
                  </a:lnTo>
                  <a:lnTo>
                    <a:pt x="10" y="395"/>
                  </a:lnTo>
                  <a:lnTo>
                    <a:pt x="9" y="398"/>
                  </a:lnTo>
                  <a:lnTo>
                    <a:pt x="8" y="399"/>
                  </a:lnTo>
                  <a:lnTo>
                    <a:pt x="6" y="400"/>
                  </a:lnTo>
                  <a:lnTo>
                    <a:pt x="5" y="403"/>
                  </a:lnTo>
                  <a:lnTo>
                    <a:pt x="5" y="406"/>
                  </a:lnTo>
                  <a:lnTo>
                    <a:pt x="6" y="408"/>
                  </a:lnTo>
                  <a:lnTo>
                    <a:pt x="9" y="411"/>
                  </a:lnTo>
                  <a:lnTo>
                    <a:pt x="13" y="414"/>
                  </a:lnTo>
                  <a:lnTo>
                    <a:pt x="14" y="418"/>
                  </a:lnTo>
                  <a:lnTo>
                    <a:pt x="17" y="424"/>
                  </a:lnTo>
                  <a:lnTo>
                    <a:pt x="20" y="430"/>
                  </a:lnTo>
                  <a:lnTo>
                    <a:pt x="21" y="435"/>
                  </a:lnTo>
                  <a:lnTo>
                    <a:pt x="20" y="440"/>
                  </a:lnTo>
                  <a:lnTo>
                    <a:pt x="17" y="442"/>
                  </a:lnTo>
                  <a:lnTo>
                    <a:pt x="24" y="446"/>
                  </a:lnTo>
                  <a:lnTo>
                    <a:pt x="26" y="450"/>
                  </a:lnTo>
                  <a:lnTo>
                    <a:pt x="30" y="452"/>
                  </a:lnTo>
                  <a:lnTo>
                    <a:pt x="34" y="458"/>
                  </a:lnTo>
                  <a:lnTo>
                    <a:pt x="34" y="459"/>
                  </a:lnTo>
                  <a:lnTo>
                    <a:pt x="41" y="456"/>
                  </a:lnTo>
                  <a:lnTo>
                    <a:pt x="48" y="452"/>
                  </a:lnTo>
                  <a:lnTo>
                    <a:pt x="53" y="450"/>
                  </a:lnTo>
                  <a:lnTo>
                    <a:pt x="57" y="446"/>
                  </a:lnTo>
                  <a:lnTo>
                    <a:pt x="58" y="442"/>
                  </a:lnTo>
                  <a:lnTo>
                    <a:pt x="61" y="439"/>
                  </a:lnTo>
                  <a:lnTo>
                    <a:pt x="61" y="436"/>
                  </a:lnTo>
                  <a:lnTo>
                    <a:pt x="61" y="434"/>
                  </a:lnTo>
                  <a:lnTo>
                    <a:pt x="59" y="428"/>
                  </a:lnTo>
                  <a:lnTo>
                    <a:pt x="58" y="423"/>
                  </a:lnTo>
                  <a:lnTo>
                    <a:pt x="58" y="419"/>
                  </a:lnTo>
                  <a:lnTo>
                    <a:pt x="61" y="414"/>
                  </a:lnTo>
                  <a:lnTo>
                    <a:pt x="66" y="410"/>
                  </a:lnTo>
                  <a:lnTo>
                    <a:pt x="74" y="406"/>
                  </a:lnTo>
                  <a:lnTo>
                    <a:pt x="73" y="407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2" y="412"/>
                  </a:lnTo>
                  <a:lnTo>
                    <a:pt x="89" y="418"/>
                  </a:lnTo>
                  <a:lnTo>
                    <a:pt x="96" y="422"/>
                  </a:lnTo>
                  <a:lnTo>
                    <a:pt x="105" y="422"/>
                  </a:lnTo>
                  <a:lnTo>
                    <a:pt x="114" y="428"/>
                  </a:lnTo>
                  <a:lnTo>
                    <a:pt x="123" y="434"/>
                  </a:lnTo>
                  <a:lnTo>
                    <a:pt x="133" y="432"/>
                  </a:lnTo>
                  <a:lnTo>
                    <a:pt x="142" y="432"/>
                  </a:lnTo>
                  <a:lnTo>
                    <a:pt x="149" y="439"/>
                  </a:lnTo>
                  <a:lnTo>
                    <a:pt x="157" y="443"/>
                  </a:lnTo>
                  <a:lnTo>
                    <a:pt x="162" y="443"/>
                  </a:lnTo>
                  <a:lnTo>
                    <a:pt x="167" y="442"/>
                  </a:lnTo>
                  <a:lnTo>
                    <a:pt x="171" y="442"/>
                  </a:lnTo>
                  <a:lnTo>
                    <a:pt x="174" y="439"/>
                  </a:lnTo>
                  <a:lnTo>
                    <a:pt x="177" y="438"/>
                  </a:lnTo>
                  <a:lnTo>
                    <a:pt x="178" y="435"/>
                  </a:lnTo>
                  <a:lnTo>
                    <a:pt x="178" y="434"/>
                  </a:lnTo>
                  <a:lnTo>
                    <a:pt x="178" y="431"/>
                  </a:lnTo>
                  <a:lnTo>
                    <a:pt x="177" y="427"/>
                  </a:lnTo>
                  <a:lnTo>
                    <a:pt x="178" y="424"/>
                  </a:lnTo>
                  <a:lnTo>
                    <a:pt x="186" y="430"/>
                  </a:lnTo>
                  <a:lnTo>
                    <a:pt x="194" y="439"/>
                  </a:lnTo>
                  <a:lnTo>
                    <a:pt x="198" y="439"/>
                  </a:lnTo>
                  <a:lnTo>
                    <a:pt x="203" y="440"/>
                  </a:lnTo>
                  <a:lnTo>
                    <a:pt x="202" y="444"/>
                  </a:lnTo>
                  <a:lnTo>
                    <a:pt x="201" y="451"/>
                  </a:lnTo>
                  <a:lnTo>
                    <a:pt x="201" y="458"/>
                  </a:lnTo>
                  <a:lnTo>
                    <a:pt x="202" y="463"/>
                  </a:lnTo>
                  <a:lnTo>
                    <a:pt x="206" y="463"/>
                  </a:lnTo>
                  <a:lnTo>
                    <a:pt x="211" y="463"/>
                  </a:lnTo>
                  <a:lnTo>
                    <a:pt x="214" y="467"/>
                  </a:lnTo>
                  <a:lnTo>
                    <a:pt x="220" y="469"/>
                  </a:lnTo>
                  <a:lnTo>
                    <a:pt x="225" y="468"/>
                  </a:lnTo>
                  <a:lnTo>
                    <a:pt x="234" y="471"/>
                  </a:lnTo>
                  <a:lnTo>
                    <a:pt x="241" y="480"/>
                  </a:lnTo>
                  <a:lnTo>
                    <a:pt x="246" y="491"/>
                  </a:lnTo>
                  <a:lnTo>
                    <a:pt x="249" y="492"/>
                  </a:lnTo>
                  <a:lnTo>
                    <a:pt x="254" y="491"/>
                  </a:lnTo>
                  <a:lnTo>
                    <a:pt x="254" y="475"/>
                  </a:lnTo>
                  <a:lnTo>
                    <a:pt x="252" y="462"/>
                  </a:lnTo>
                  <a:lnTo>
                    <a:pt x="247" y="458"/>
                  </a:lnTo>
                  <a:lnTo>
                    <a:pt x="245" y="455"/>
                  </a:lnTo>
                  <a:lnTo>
                    <a:pt x="243" y="450"/>
                  </a:lnTo>
                  <a:lnTo>
                    <a:pt x="242" y="446"/>
                  </a:lnTo>
                  <a:lnTo>
                    <a:pt x="245" y="440"/>
                  </a:lnTo>
                  <a:lnTo>
                    <a:pt x="249" y="432"/>
                  </a:lnTo>
                  <a:lnTo>
                    <a:pt x="249" y="434"/>
                  </a:lnTo>
                  <a:lnTo>
                    <a:pt x="257" y="431"/>
                  </a:lnTo>
                  <a:lnTo>
                    <a:pt x="263" y="431"/>
                  </a:lnTo>
                  <a:lnTo>
                    <a:pt x="266" y="434"/>
                  </a:lnTo>
                  <a:lnTo>
                    <a:pt x="267" y="438"/>
                  </a:lnTo>
                  <a:lnTo>
                    <a:pt x="268" y="440"/>
                  </a:lnTo>
                  <a:lnTo>
                    <a:pt x="271" y="442"/>
                  </a:lnTo>
                  <a:lnTo>
                    <a:pt x="272" y="442"/>
                  </a:lnTo>
                  <a:lnTo>
                    <a:pt x="275" y="442"/>
                  </a:lnTo>
                  <a:lnTo>
                    <a:pt x="278" y="438"/>
                  </a:lnTo>
                  <a:lnTo>
                    <a:pt x="280" y="431"/>
                  </a:lnTo>
                  <a:lnTo>
                    <a:pt x="287" y="434"/>
                  </a:lnTo>
                  <a:lnTo>
                    <a:pt x="293" y="436"/>
                  </a:lnTo>
                  <a:lnTo>
                    <a:pt x="293" y="427"/>
                  </a:lnTo>
                  <a:lnTo>
                    <a:pt x="291" y="419"/>
                  </a:lnTo>
                  <a:lnTo>
                    <a:pt x="295" y="412"/>
                  </a:lnTo>
                  <a:lnTo>
                    <a:pt x="300" y="407"/>
                  </a:lnTo>
                  <a:lnTo>
                    <a:pt x="304" y="400"/>
                  </a:lnTo>
                  <a:lnTo>
                    <a:pt x="311" y="396"/>
                  </a:lnTo>
                  <a:lnTo>
                    <a:pt x="316" y="395"/>
                  </a:lnTo>
                  <a:lnTo>
                    <a:pt x="326" y="394"/>
                  </a:lnTo>
                  <a:lnTo>
                    <a:pt x="330" y="394"/>
                  </a:lnTo>
                  <a:lnTo>
                    <a:pt x="331" y="394"/>
                  </a:lnTo>
                  <a:lnTo>
                    <a:pt x="334" y="393"/>
                  </a:lnTo>
                  <a:lnTo>
                    <a:pt x="334" y="390"/>
                  </a:lnTo>
                  <a:lnTo>
                    <a:pt x="335" y="387"/>
                  </a:lnTo>
                  <a:lnTo>
                    <a:pt x="338" y="384"/>
                  </a:lnTo>
                  <a:lnTo>
                    <a:pt x="344" y="387"/>
                  </a:lnTo>
                  <a:lnTo>
                    <a:pt x="350" y="388"/>
                  </a:lnTo>
                  <a:lnTo>
                    <a:pt x="355" y="390"/>
                  </a:lnTo>
                  <a:lnTo>
                    <a:pt x="358" y="390"/>
                  </a:lnTo>
                  <a:lnTo>
                    <a:pt x="358" y="393"/>
                  </a:lnTo>
                  <a:lnTo>
                    <a:pt x="358" y="395"/>
                  </a:lnTo>
                  <a:lnTo>
                    <a:pt x="358" y="396"/>
                  </a:lnTo>
                  <a:lnTo>
                    <a:pt x="359" y="399"/>
                  </a:lnTo>
                  <a:lnTo>
                    <a:pt x="364" y="402"/>
                  </a:lnTo>
                  <a:lnTo>
                    <a:pt x="370" y="403"/>
                  </a:lnTo>
                  <a:lnTo>
                    <a:pt x="378" y="403"/>
                  </a:lnTo>
                  <a:lnTo>
                    <a:pt x="383" y="400"/>
                  </a:lnTo>
                  <a:lnTo>
                    <a:pt x="388" y="398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7" y="396"/>
                  </a:lnTo>
                  <a:lnTo>
                    <a:pt x="402" y="399"/>
                  </a:lnTo>
                  <a:lnTo>
                    <a:pt x="404" y="403"/>
                  </a:lnTo>
                  <a:lnTo>
                    <a:pt x="407" y="408"/>
                  </a:lnTo>
                  <a:lnTo>
                    <a:pt x="408" y="411"/>
                  </a:lnTo>
                  <a:lnTo>
                    <a:pt x="410" y="416"/>
                  </a:lnTo>
                  <a:lnTo>
                    <a:pt x="410" y="419"/>
                  </a:lnTo>
                  <a:lnTo>
                    <a:pt x="408" y="427"/>
                  </a:lnTo>
                  <a:lnTo>
                    <a:pt x="406" y="435"/>
                  </a:lnTo>
                  <a:lnTo>
                    <a:pt x="403" y="440"/>
                  </a:lnTo>
                  <a:lnTo>
                    <a:pt x="400" y="443"/>
                  </a:lnTo>
                  <a:lnTo>
                    <a:pt x="396" y="450"/>
                  </a:lnTo>
                  <a:lnTo>
                    <a:pt x="394" y="458"/>
                  </a:lnTo>
                  <a:lnTo>
                    <a:pt x="394" y="463"/>
                  </a:lnTo>
                  <a:lnTo>
                    <a:pt x="395" y="468"/>
                  </a:lnTo>
                  <a:lnTo>
                    <a:pt x="396" y="472"/>
                  </a:lnTo>
                  <a:lnTo>
                    <a:pt x="399" y="475"/>
                  </a:lnTo>
                  <a:lnTo>
                    <a:pt x="406" y="479"/>
                  </a:lnTo>
                  <a:lnTo>
                    <a:pt x="411" y="488"/>
                  </a:lnTo>
                  <a:lnTo>
                    <a:pt x="413" y="492"/>
                  </a:lnTo>
                  <a:lnTo>
                    <a:pt x="416" y="501"/>
                  </a:lnTo>
                  <a:lnTo>
                    <a:pt x="422" y="504"/>
                  </a:lnTo>
                  <a:lnTo>
                    <a:pt x="427" y="510"/>
                  </a:lnTo>
                  <a:lnTo>
                    <a:pt x="431" y="516"/>
                  </a:lnTo>
                  <a:lnTo>
                    <a:pt x="435" y="523"/>
                  </a:lnTo>
                  <a:lnTo>
                    <a:pt x="445" y="523"/>
                  </a:lnTo>
                  <a:lnTo>
                    <a:pt x="456" y="526"/>
                  </a:lnTo>
                  <a:lnTo>
                    <a:pt x="459" y="535"/>
                  </a:lnTo>
                  <a:lnTo>
                    <a:pt x="460" y="543"/>
                  </a:lnTo>
                  <a:lnTo>
                    <a:pt x="465" y="544"/>
                  </a:lnTo>
                  <a:lnTo>
                    <a:pt x="471" y="547"/>
                  </a:lnTo>
                  <a:lnTo>
                    <a:pt x="473" y="553"/>
                  </a:lnTo>
                  <a:lnTo>
                    <a:pt x="480" y="561"/>
                  </a:lnTo>
                  <a:lnTo>
                    <a:pt x="492" y="567"/>
                  </a:lnTo>
                  <a:lnTo>
                    <a:pt x="501" y="568"/>
                  </a:lnTo>
                  <a:lnTo>
                    <a:pt x="503" y="576"/>
                  </a:lnTo>
                  <a:lnTo>
                    <a:pt x="505" y="587"/>
                  </a:lnTo>
                  <a:lnTo>
                    <a:pt x="513" y="592"/>
                  </a:lnTo>
                  <a:lnTo>
                    <a:pt x="523" y="596"/>
                  </a:lnTo>
                  <a:lnTo>
                    <a:pt x="529" y="593"/>
                  </a:lnTo>
                  <a:lnTo>
                    <a:pt x="537" y="593"/>
                  </a:lnTo>
                  <a:lnTo>
                    <a:pt x="541" y="596"/>
                  </a:lnTo>
                  <a:lnTo>
                    <a:pt x="544" y="603"/>
                  </a:lnTo>
                  <a:lnTo>
                    <a:pt x="541" y="605"/>
                  </a:lnTo>
                  <a:lnTo>
                    <a:pt x="537" y="608"/>
                  </a:lnTo>
                  <a:lnTo>
                    <a:pt x="536" y="611"/>
                  </a:lnTo>
                  <a:lnTo>
                    <a:pt x="536" y="613"/>
                  </a:lnTo>
                  <a:lnTo>
                    <a:pt x="537" y="616"/>
                  </a:lnTo>
                  <a:lnTo>
                    <a:pt x="541" y="620"/>
                  </a:lnTo>
                  <a:lnTo>
                    <a:pt x="549" y="627"/>
                  </a:lnTo>
                  <a:lnTo>
                    <a:pt x="559" y="633"/>
                  </a:lnTo>
                  <a:lnTo>
                    <a:pt x="560" y="632"/>
                  </a:lnTo>
                  <a:lnTo>
                    <a:pt x="562" y="629"/>
                  </a:lnTo>
                  <a:lnTo>
                    <a:pt x="568" y="629"/>
                  </a:lnTo>
                  <a:lnTo>
                    <a:pt x="571" y="632"/>
                  </a:lnTo>
                  <a:lnTo>
                    <a:pt x="573" y="635"/>
                  </a:lnTo>
                  <a:lnTo>
                    <a:pt x="576" y="636"/>
                  </a:lnTo>
                  <a:lnTo>
                    <a:pt x="577" y="641"/>
                  </a:lnTo>
                  <a:lnTo>
                    <a:pt x="576" y="648"/>
                  </a:lnTo>
                  <a:lnTo>
                    <a:pt x="576" y="655"/>
                  </a:lnTo>
                  <a:lnTo>
                    <a:pt x="577" y="657"/>
                  </a:lnTo>
                  <a:lnTo>
                    <a:pt x="576" y="66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" name="Freeform 51"/>
            <p:cNvSpPr>
              <a:spLocks/>
            </p:cNvSpPr>
            <p:nvPr/>
          </p:nvSpPr>
          <p:spPr bwMode="auto">
            <a:xfrm>
              <a:off x="2172" y="1790"/>
              <a:ext cx="36" cy="73"/>
            </a:xfrm>
            <a:custGeom>
              <a:avLst/>
              <a:gdLst>
                <a:gd name="T0" fmla="*/ 0 w 28"/>
                <a:gd name="T1" fmla="*/ 59329 h 56"/>
                <a:gd name="T2" fmla="*/ 1 w 28"/>
                <a:gd name="T3" fmla="*/ 110200 h 56"/>
                <a:gd name="T4" fmla="*/ 6999 w 28"/>
                <a:gd name="T5" fmla="*/ 159415 h 56"/>
                <a:gd name="T6" fmla="*/ 6999 w 28"/>
                <a:gd name="T7" fmla="*/ 207809 h 56"/>
                <a:gd name="T8" fmla="*/ 6999 w 28"/>
                <a:gd name="T9" fmla="*/ 253526 h 56"/>
                <a:gd name="T10" fmla="*/ 24591 w 28"/>
                <a:gd name="T11" fmla="*/ 256054 h 56"/>
                <a:gd name="T12" fmla="*/ 35178 w 28"/>
                <a:gd name="T13" fmla="*/ 270894 h 56"/>
                <a:gd name="T14" fmla="*/ 52264 w 28"/>
                <a:gd name="T15" fmla="*/ 270894 h 56"/>
                <a:gd name="T16" fmla="*/ 72552 w 28"/>
                <a:gd name="T17" fmla="*/ 244111 h 56"/>
                <a:gd name="T18" fmla="*/ 76841 w 28"/>
                <a:gd name="T19" fmla="*/ 196425 h 56"/>
                <a:gd name="T20" fmla="*/ 86396 w 28"/>
                <a:gd name="T21" fmla="*/ 157972 h 56"/>
                <a:gd name="T22" fmla="*/ 65760 w 28"/>
                <a:gd name="T23" fmla="*/ 77340 h 56"/>
                <a:gd name="T24" fmla="*/ 40650 w 28"/>
                <a:gd name="T25" fmla="*/ 0 h 56"/>
                <a:gd name="T26" fmla="*/ 40650 w 28"/>
                <a:gd name="T27" fmla="*/ 1 h 56"/>
                <a:gd name="T28" fmla="*/ 34136 w 28"/>
                <a:gd name="T29" fmla="*/ 34914 h 56"/>
                <a:gd name="T30" fmla="*/ 21281 w 28"/>
                <a:gd name="T31" fmla="*/ 45513 h 56"/>
                <a:gd name="T32" fmla="*/ 0 w 28"/>
                <a:gd name="T33" fmla="*/ 59329 h 56"/>
                <a:gd name="T34" fmla="*/ 0 w 28"/>
                <a:gd name="T35" fmla="*/ 59329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56"/>
                <a:gd name="T56" fmla="*/ 28 w 28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56">
                  <a:moveTo>
                    <a:pt x="0" y="12"/>
                  </a:moveTo>
                  <a:lnTo>
                    <a:pt x="1" y="23"/>
                  </a:lnTo>
                  <a:lnTo>
                    <a:pt x="2" y="33"/>
                  </a:lnTo>
                  <a:lnTo>
                    <a:pt x="2" y="43"/>
                  </a:lnTo>
                  <a:lnTo>
                    <a:pt x="2" y="52"/>
                  </a:lnTo>
                  <a:lnTo>
                    <a:pt x="8" y="53"/>
                  </a:lnTo>
                  <a:lnTo>
                    <a:pt x="12" y="56"/>
                  </a:lnTo>
                  <a:lnTo>
                    <a:pt x="17" y="56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8" y="32"/>
                  </a:lnTo>
                  <a:lnTo>
                    <a:pt x="21" y="16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1" y="7"/>
                  </a:lnTo>
                  <a:lnTo>
                    <a:pt x="7" y="9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5" name="Freeform 52"/>
            <p:cNvSpPr>
              <a:spLocks/>
            </p:cNvSpPr>
            <p:nvPr/>
          </p:nvSpPr>
          <p:spPr bwMode="auto">
            <a:xfrm>
              <a:off x="2141" y="1864"/>
              <a:ext cx="5" cy="16"/>
            </a:xfrm>
            <a:custGeom>
              <a:avLst/>
              <a:gdLst>
                <a:gd name="T0" fmla="*/ 1 w 4"/>
                <a:gd name="T1" fmla="*/ 0 h 12"/>
                <a:gd name="T2" fmla="*/ 0 w 4"/>
                <a:gd name="T3" fmla="*/ 63359 h 12"/>
                <a:gd name="T4" fmla="*/ 1 w 4"/>
                <a:gd name="T5" fmla="*/ 116140 h 12"/>
                <a:gd name="T6" fmla="*/ 3396 w 4"/>
                <a:gd name="T7" fmla="*/ 96320 h 12"/>
                <a:gd name="T8" fmla="*/ 4243 w 4"/>
                <a:gd name="T9" fmla="*/ 36748 h 12"/>
                <a:gd name="T10" fmla="*/ 4243 w 4"/>
                <a:gd name="T11" fmla="*/ 27561 h 12"/>
                <a:gd name="T12" fmla="*/ 3396 w 4"/>
                <a:gd name="T13" fmla="*/ 0 h 12"/>
                <a:gd name="T14" fmla="*/ 1 w 4"/>
                <a:gd name="T15" fmla="*/ 0 h 12"/>
                <a:gd name="T16" fmla="*/ 1 w 4"/>
                <a:gd name="T17" fmla="*/ 0 h 12"/>
                <a:gd name="T18" fmla="*/ 1 w 4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1" y="0"/>
                  </a:moveTo>
                  <a:lnTo>
                    <a:pt x="0" y="6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6" name="Freeform 53"/>
            <p:cNvSpPr>
              <a:spLocks/>
            </p:cNvSpPr>
            <p:nvPr/>
          </p:nvSpPr>
          <p:spPr bwMode="auto">
            <a:xfrm>
              <a:off x="1898" y="1683"/>
              <a:ext cx="61" cy="45"/>
            </a:xfrm>
            <a:custGeom>
              <a:avLst/>
              <a:gdLst>
                <a:gd name="T0" fmla="*/ 1 w 47"/>
                <a:gd name="T1" fmla="*/ 190432 h 34"/>
                <a:gd name="T2" fmla="*/ 19796 w 47"/>
                <a:gd name="T3" fmla="*/ 222268 h 34"/>
                <a:gd name="T4" fmla="*/ 39157 w 47"/>
                <a:gd name="T5" fmla="*/ 262547 h 34"/>
                <a:gd name="T6" fmla="*/ 56171 w 47"/>
                <a:gd name="T7" fmla="*/ 269291 h 34"/>
                <a:gd name="T8" fmla="*/ 75482 w 47"/>
                <a:gd name="T9" fmla="*/ 269291 h 34"/>
                <a:gd name="T10" fmla="*/ 109673 w 47"/>
                <a:gd name="T11" fmla="*/ 269291 h 34"/>
                <a:gd name="T12" fmla="*/ 153874 w 47"/>
                <a:gd name="T13" fmla="*/ 262547 h 34"/>
                <a:gd name="T14" fmla="*/ 175572 w 47"/>
                <a:gd name="T15" fmla="*/ 262547 h 34"/>
                <a:gd name="T16" fmla="*/ 187154 w 47"/>
                <a:gd name="T17" fmla="*/ 262547 h 34"/>
                <a:gd name="T18" fmla="*/ 194284 w 47"/>
                <a:gd name="T19" fmla="*/ 252042 h 34"/>
                <a:gd name="T20" fmla="*/ 198315 w 47"/>
                <a:gd name="T21" fmla="*/ 222268 h 34"/>
                <a:gd name="T22" fmla="*/ 198315 w 47"/>
                <a:gd name="T23" fmla="*/ 190432 h 34"/>
                <a:gd name="T24" fmla="*/ 187154 w 47"/>
                <a:gd name="T25" fmla="*/ 143882 h 34"/>
                <a:gd name="T26" fmla="*/ 187154 w 47"/>
                <a:gd name="T27" fmla="*/ 103087 h 34"/>
                <a:gd name="T28" fmla="*/ 184742 w 47"/>
                <a:gd name="T29" fmla="*/ 66306 h 34"/>
                <a:gd name="T30" fmla="*/ 175572 w 47"/>
                <a:gd name="T31" fmla="*/ 41183 h 34"/>
                <a:gd name="T32" fmla="*/ 173371 w 47"/>
                <a:gd name="T33" fmla="*/ 17763 h 34"/>
                <a:gd name="T34" fmla="*/ 153874 w 47"/>
                <a:gd name="T35" fmla="*/ 1 h 34"/>
                <a:gd name="T36" fmla="*/ 129703 w 47"/>
                <a:gd name="T37" fmla="*/ 0 h 34"/>
                <a:gd name="T38" fmla="*/ 122803 w 47"/>
                <a:gd name="T39" fmla="*/ 0 h 34"/>
                <a:gd name="T40" fmla="*/ 109673 w 47"/>
                <a:gd name="T41" fmla="*/ 1 h 34"/>
                <a:gd name="T42" fmla="*/ 99935 w 47"/>
                <a:gd name="T43" fmla="*/ 17763 h 34"/>
                <a:gd name="T44" fmla="*/ 85606 w 47"/>
                <a:gd name="T45" fmla="*/ 23510 h 34"/>
                <a:gd name="T46" fmla="*/ 75482 w 47"/>
                <a:gd name="T47" fmla="*/ 72142 h 34"/>
                <a:gd name="T48" fmla="*/ 50821 w 47"/>
                <a:gd name="T49" fmla="*/ 103087 h 34"/>
                <a:gd name="T50" fmla="*/ 33346 w 47"/>
                <a:gd name="T51" fmla="*/ 126373 h 34"/>
                <a:gd name="T52" fmla="*/ 9055 w 47"/>
                <a:gd name="T53" fmla="*/ 143882 h 34"/>
                <a:gd name="T54" fmla="*/ 1 w 47"/>
                <a:gd name="T55" fmla="*/ 149879 h 34"/>
                <a:gd name="T56" fmla="*/ 0 w 47"/>
                <a:gd name="T57" fmla="*/ 167258 h 34"/>
                <a:gd name="T58" fmla="*/ 0 w 47"/>
                <a:gd name="T59" fmla="*/ 167936 h 34"/>
                <a:gd name="T60" fmla="*/ 1 w 47"/>
                <a:gd name="T61" fmla="*/ 190432 h 34"/>
                <a:gd name="T62" fmla="*/ 1 w 47"/>
                <a:gd name="T63" fmla="*/ 190432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"/>
                <a:gd name="T97" fmla="*/ 0 h 34"/>
                <a:gd name="T98" fmla="*/ 47 w 47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" h="34">
                  <a:moveTo>
                    <a:pt x="1" y="24"/>
                  </a:moveTo>
                  <a:lnTo>
                    <a:pt x="5" y="29"/>
                  </a:lnTo>
                  <a:lnTo>
                    <a:pt x="9" y="33"/>
                  </a:lnTo>
                  <a:lnTo>
                    <a:pt x="13" y="34"/>
                  </a:lnTo>
                  <a:lnTo>
                    <a:pt x="18" y="34"/>
                  </a:lnTo>
                  <a:lnTo>
                    <a:pt x="26" y="34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6" y="32"/>
                  </a:lnTo>
                  <a:lnTo>
                    <a:pt x="47" y="29"/>
                  </a:lnTo>
                  <a:lnTo>
                    <a:pt x="47" y="24"/>
                  </a:lnTo>
                  <a:lnTo>
                    <a:pt x="45" y="18"/>
                  </a:lnTo>
                  <a:lnTo>
                    <a:pt x="45" y="13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24" y="2"/>
                  </a:lnTo>
                  <a:lnTo>
                    <a:pt x="21" y="3"/>
                  </a:lnTo>
                  <a:lnTo>
                    <a:pt x="18" y="9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7" name="Freeform 54"/>
            <p:cNvSpPr>
              <a:spLocks/>
            </p:cNvSpPr>
            <p:nvPr/>
          </p:nvSpPr>
          <p:spPr bwMode="auto">
            <a:xfrm>
              <a:off x="454" y="1455"/>
              <a:ext cx="87" cy="125"/>
            </a:xfrm>
            <a:custGeom>
              <a:avLst/>
              <a:gdLst>
                <a:gd name="T0" fmla="*/ 15402 w 67"/>
                <a:gd name="T1" fmla="*/ 27733 h 96"/>
                <a:gd name="T2" fmla="*/ 1 w 67"/>
                <a:gd name="T3" fmla="*/ 57461 h 96"/>
                <a:gd name="T4" fmla="*/ 0 w 67"/>
                <a:gd name="T5" fmla="*/ 90732 h 96"/>
                <a:gd name="T6" fmla="*/ 20000 w 67"/>
                <a:gd name="T7" fmla="*/ 152208 h 96"/>
                <a:gd name="T8" fmla="*/ 45392 w 67"/>
                <a:gd name="T9" fmla="*/ 216902 h 96"/>
                <a:gd name="T10" fmla="*/ 66754 w 67"/>
                <a:gd name="T11" fmla="*/ 293810 h 96"/>
                <a:gd name="T12" fmla="*/ 86681 w 67"/>
                <a:gd name="T13" fmla="*/ 354611 h 96"/>
                <a:gd name="T14" fmla="*/ 99384 w 67"/>
                <a:gd name="T15" fmla="*/ 388505 h 96"/>
                <a:gd name="T16" fmla="*/ 105949 w 67"/>
                <a:gd name="T17" fmla="*/ 403198 h 96"/>
                <a:gd name="T18" fmla="*/ 124489 w 67"/>
                <a:gd name="T19" fmla="*/ 427870 h 96"/>
                <a:gd name="T20" fmla="*/ 142892 w 67"/>
                <a:gd name="T21" fmla="*/ 446400 h 96"/>
                <a:gd name="T22" fmla="*/ 189783 w 67"/>
                <a:gd name="T23" fmla="*/ 446400 h 96"/>
                <a:gd name="T24" fmla="*/ 253008 w 67"/>
                <a:gd name="T25" fmla="*/ 434591 h 96"/>
                <a:gd name="T26" fmla="*/ 272562 w 67"/>
                <a:gd name="T27" fmla="*/ 403198 h 96"/>
                <a:gd name="T28" fmla="*/ 286683 w 67"/>
                <a:gd name="T29" fmla="*/ 355259 h 96"/>
                <a:gd name="T30" fmla="*/ 272562 w 67"/>
                <a:gd name="T31" fmla="*/ 298372 h 96"/>
                <a:gd name="T32" fmla="*/ 272562 w 67"/>
                <a:gd name="T33" fmla="*/ 229150 h 96"/>
                <a:gd name="T34" fmla="*/ 272562 w 67"/>
                <a:gd name="T35" fmla="*/ 225646 h 96"/>
                <a:gd name="T36" fmla="*/ 253008 w 67"/>
                <a:gd name="T37" fmla="*/ 216902 h 96"/>
                <a:gd name="T38" fmla="*/ 242491 w 67"/>
                <a:gd name="T39" fmla="*/ 209540 h 96"/>
                <a:gd name="T40" fmla="*/ 240933 w 67"/>
                <a:gd name="T41" fmla="*/ 200298 h 96"/>
                <a:gd name="T42" fmla="*/ 240933 w 67"/>
                <a:gd name="T43" fmla="*/ 189168 h 96"/>
                <a:gd name="T44" fmla="*/ 242491 w 67"/>
                <a:gd name="T45" fmla="*/ 165169 h 96"/>
                <a:gd name="T46" fmla="*/ 227691 w 67"/>
                <a:gd name="T47" fmla="*/ 175987 h 96"/>
                <a:gd name="T48" fmla="*/ 209904 w 67"/>
                <a:gd name="T49" fmla="*/ 175987 h 96"/>
                <a:gd name="T50" fmla="*/ 189783 w 67"/>
                <a:gd name="T51" fmla="*/ 175987 h 96"/>
                <a:gd name="T52" fmla="*/ 185546 w 67"/>
                <a:gd name="T53" fmla="*/ 165169 h 96"/>
                <a:gd name="T54" fmla="*/ 175348 w 67"/>
                <a:gd name="T55" fmla="*/ 111576 h 96"/>
                <a:gd name="T56" fmla="*/ 167574 w 67"/>
                <a:gd name="T57" fmla="*/ 70348 h 96"/>
                <a:gd name="T58" fmla="*/ 154325 w 67"/>
                <a:gd name="T59" fmla="*/ 47020 h 96"/>
                <a:gd name="T60" fmla="*/ 142892 w 67"/>
                <a:gd name="T61" fmla="*/ 33892 h 96"/>
                <a:gd name="T62" fmla="*/ 124489 w 67"/>
                <a:gd name="T63" fmla="*/ 15352 h 96"/>
                <a:gd name="T64" fmla="*/ 105949 w 67"/>
                <a:gd name="T65" fmla="*/ 11790 h 96"/>
                <a:gd name="T66" fmla="*/ 101078 w 67"/>
                <a:gd name="T67" fmla="*/ 0 h 96"/>
                <a:gd name="T68" fmla="*/ 99384 w 67"/>
                <a:gd name="T69" fmla="*/ 11790 h 96"/>
                <a:gd name="T70" fmla="*/ 86681 w 67"/>
                <a:gd name="T71" fmla="*/ 15352 h 96"/>
                <a:gd name="T72" fmla="*/ 86681 w 67"/>
                <a:gd name="T73" fmla="*/ 27733 h 96"/>
                <a:gd name="T74" fmla="*/ 81593 w 67"/>
                <a:gd name="T75" fmla="*/ 57461 h 96"/>
                <a:gd name="T76" fmla="*/ 62836 w 67"/>
                <a:gd name="T77" fmla="*/ 90732 h 96"/>
                <a:gd name="T78" fmla="*/ 45392 w 67"/>
                <a:gd name="T79" fmla="*/ 74819 h 96"/>
                <a:gd name="T80" fmla="*/ 30489 w 67"/>
                <a:gd name="T81" fmla="*/ 63211 h 96"/>
                <a:gd name="T82" fmla="*/ 20000 w 67"/>
                <a:gd name="T83" fmla="*/ 47020 h 96"/>
                <a:gd name="T84" fmla="*/ 15402 w 67"/>
                <a:gd name="T85" fmla="*/ 27733 h 96"/>
                <a:gd name="T86" fmla="*/ 15402 w 67"/>
                <a:gd name="T87" fmla="*/ 27733 h 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96"/>
                <a:gd name="T134" fmla="*/ 67 w 67"/>
                <a:gd name="T135" fmla="*/ 96 h 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96">
                  <a:moveTo>
                    <a:pt x="4" y="6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5" y="32"/>
                  </a:lnTo>
                  <a:lnTo>
                    <a:pt x="11" y="47"/>
                  </a:lnTo>
                  <a:lnTo>
                    <a:pt x="16" y="63"/>
                  </a:lnTo>
                  <a:lnTo>
                    <a:pt x="21" y="76"/>
                  </a:lnTo>
                  <a:lnTo>
                    <a:pt x="23" y="83"/>
                  </a:lnTo>
                  <a:lnTo>
                    <a:pt x="25" y="87"/>
                  </a:lnTo>
                  <a:lnTo>
                    <a:pt x="29" y="92"/>
                  </a:lnTo>
                  <a:lnTo>
                    <a:pt x="33" y="96"/>
                  </a:lnTo>
                  <a:lnTo>
                    <a:pt x="45" y="96"/>
                  </a:lnTo>
                  <a:lnTo>
                    <a:pt x="59" y="93"/>
                  </a:lnTo>
                  <a:lnTo>
                    <a:pt x="64" y="87"/>
                  </a:lnTo>
                  <a:lnTo>
                    <a:pt x="67" y="77"/>
                  </a:lnTo>
                  <a:lnTo>
                    <a:pt x="64" y="64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56" y="43"/>
                  </a:lnTo>
                  <a:lnTo>
                    <a:pt x="56" y="40"/>
                  </a:lnTo>
                  <a:lnTo>
                    <a:pt x="57" y="35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3" y="35"/>
                  </a:lnTo>
                  <a:lnTo>
                    <a:pt x="41" y="24"/>
                  </a:lnTo>
                  <a:lnTo>
                    <a:pt x="39" y="15"/>
                  </a:lnTo>
                  <a:lnTo>
                    <a:pt x="36" y="10"/>
                  </a:lnTo>
                  <a:lnTo>
                    <a:pt x="33" y="7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19" y="1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0"/>
                  </a:lnTo>
                  <a:lnTo>
                    <a:pt x="4" y="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8" name="Freeform 55"/>
            <p:cNvSpPr>
              <a:spLocks/>
            </p:cNvSpPr>
            <p:nvPr/>
          </p:nvSpPr>
          <p:spPr bwMode="auto">
            <a:xfrm>
              <a:off x="2099" y="1642"/>
              <a:ext cx="10" cy="23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6209 h 18"/>
                <a:gd name="T4" fmla="*/ 0 w 8"/>
                <a:gd name="T5" fmla="*/ 12954 h 18"/>
                <a:gd name="T6" fmla="*/ 0 w 8"/>
                <a:gd name="T7" fmla="*/ 21150 h 18"/>
                <a:gd name="T8" fmla="*/ 1 w 8"/>
                <a:gd name="T9" fmla="*/ 27025 h 18"/>
                <a:gd name="T10" fmla="*/ 0 w 8"/>
                <a:gd name="T11" fmla="*/ 40237 h 18"/>
                <a:gd name="T12" fmla="*/ 0 w 8"/>
                <a:gd name="T13" fmla="*/ 45067 h 18"/>
                <a:gd name="T14" fmla="*/ 1 w 8"/>
                <a:gd name="T15" fmla="*/ 45067 h 18"/>
                <a:gd name="T16" fmla="*/ 3396 w 8"/>
                <a:gd name="T17" fmla="*/ 45067 h 18"/>
                <a:gd name="T18" fmla="*/ 4243 w 8"/>
                <a:gd name="T19" fmla="*/ 44124 h 18"/>
                <a:gd name="T20" fmla="*/ 5305 w 8"/>
                <a:gd name="T21" fmla="*/ 40237 h 18"/>
                <a:gd name="T22" fmla="*/ 8283 w 8"/>
                <a:gd name="T23" fmla="*/ 34532 h 18"/>
                <a:gd name="T24" fmla="*/ 9628 w 8"/>
                <a:gd name="T25" fmla="*/ 23252 h 18"/>
                <a:gd name="T26" fmla="*/ 9628 w 8"/>
                <a:gd name="T27" fmla="*/ 12954 h 18"/>
                <a:gd name="T28" fmla="*/ 8283 w 8"/>
                <a:gd name="T29" fmla="*/ 6209 h 18"/>
                <a:gd name="T30" fmla="*/ 3396 w 8"/>
                <a:gd name="T31" fmla="*/ 0 h 18"/>
                <a:gd name="T32" fmla="*/ 0 w 8"/>
                <a:gd name="T33" fmla="*/ 0 h 18"/>
                <a:gd name="T34" fmla="*/ 0 w 8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18"/>
                <a:gd name="T56" fmla="*/ 8 w 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18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7" y="13"/>
                  </a:lnTo>
                  <a:lnTo>
                    <a:pt x="8" y="9"/>
                  </a:lnTo>
                  <a:lnTo>
                    <a:pt x="8" y="5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9" name="Freeform 56"/>
            <p:cNvSpPr>
              <a:spLocks/>
            </p:cNvSpPr>
            <p:nvPr/>
          </p:nvSpPr>
          <p:spPr bwMode="auto">
            <a:xfrm>
              <a:off x="2099" y="1552"/>
              <a:ext cx="161" cy="206"/>
            </a:xfrm>
            <a:custGeom>
              <a:avLst/>
              <a:gdLst>
                <a:gd name="T0" fmla="*/ 245999 w 124"/>
                <a:gd name="T1" fmla="*/ 752261 h 158"/>
                <a:gd name="T2" fmla="*/ 245999 w 124"/>
                <a:gd name="T3" fmla="*/ 708919 h 158"/>
                <a:gd name="T4" fmla="*/ 242147 w 124"/>
                <a:gd name="T5" fmla="*/ 612511 h 158"/>
                <a:gd name="T6" fmla="*/ 267866 w 124"/>
                <a:gd name="T7" fmla="*/ 481296 h 158"/>
                <a:gd name="T8" fmla="*/ 275677 w 124"/>
                <a:gd name="T9" fmla="*/ 420197 h 158"/>
                <a:gd name="T10" fmla="*/ 275677 w 124"/>
                <a:gd name="T11" fmla="*/ 383204 h 158"/>
                <a:gd name="T12" fmla="*/ 314401 w 124"/>
                <a:gd name="T13" fmla="*/ 347384 h 158"/>
                <a:gd name="T14" fmla="*/ 362228 w 124"/>
                <a:gd name="T15" fmla="*/ 297386 h 158"/>
                <a:gd name="T16" fmla="*/ 380339 w 124"/>
                <a:gd name="T17" fmla="*/ 260333 h 158"/>
                <a:gd name="T18" fmla="*/ 397001 w 124"/>
                <a:gd name="T19" fmla="*/ 256788 h 158"/>
                <a:gd name="T20" fmla="*/ 421990 w 124"/>
                <a:gd name="T21" fmla="*/ 243794 h 158"/>
                <a:gd name="T22" fmla="*/ 429374 w 124"/>
                <a:gd name="T23" fmla="*/ 228092 h 158"/>
                <a:gd name="T24" fmla="*/ 457862 w 124"/>
                <a:gd name="T25" fmla="*/ 208948 h 158"/>
                <a:gd name="T26" fmla="*/ 481913 w 124"/>
                <a:gd name="T27" fmla="*/ 196954 h 158"/>
                <a:gd name="T28" fmla="*/ 497571 w 124"/>
                <a:gd name="T29" fmla="*/ 161612 h 158"/>
                <a:gd name="T30" fmla="*/ 517403 w 124"/>
                <a:gd name="T31" fmla="*/ 160261 h 158"/>
                <a:gd name="T32" fmla="*/ 526721 w 124"/>
                <a:gd name="T33" fmla="*/ 131901 h 158"/>
                <a:gd name="T34" fmla="*/ 493827 w 124"/>
                <a:gd name="T35" fmla="*/ 72919 h 158"/>
                <a:gd name="T36" fmla="*/ 429374 w 124"/>
                <a:gd name="T37" fmla="*/ 15797 h 158"/>
                <a:gd name="T38" fmla="*/ 362228 w 124"/>
                <a:gd name="T39" fmla="*/ 1 h 158"/>
                <a:gd name="T40" fmla="*/ 325011 w 124"/>
                <a:gd name="T41" fmla="*/ 35011 h 158"/>
                <a:gd name="T42" fmla="*/ 295152 w 124"/>
                <a:gd name="T43" fmla="*/ 45647 h 158"/>
                <a:gd name="T44" fmla="*/ 285865 w 124"/>
                <a:gd name="T45" fmla="*/ 26853 h 158"/>
                <a:gd name="T46" fmla="*/ 267866 w 124"/>
                <a:gd name="T47" fmla="*/ 26853 h 158"/>
                <a:gd name="T48" fmla="*/ 245999 w 124"/>
                <a:gd name="T49" fmla="*/ 45647 h 158"/>
                <a:gd name="T50" fmla="*/ 267866 w 124"/>
                <a:gd name="T51" fmla="*/ 72919 h 158"/>
                <a:gd name="T52" fmla="*/ 245999 w 124"/>
                <a:gd name="T53" fmla="*/ 110000 h 158"/>
                <a:gd name="T54" fmla="*/ 189465 w 124"/>
                <a:gd name="T55" fmla="*/ 144323 h 158"/>
                <a:gd name="T56" fmla="*/ 137350 w 124"/>
                <a:gd name="T57" fmla="*/ 188168 h 158"/>
                <a:gd name="T58" fmla="*/ 105785 w 124"/>
                <a:gd name="T59" fmla="*/ 160261 h 158"/>
                <a:gd name="T60" fmla="*/ 85204 w 124"/>
                <a:gd name="T61" fmla="*/ 143418 h 158"/>
                <a:gd name="T62" fmla="*/ 45310 w 124"/>
                <a:gd name="T63" fmla="*/ 181708 h 158"/>
                <a:gd name="T64" fmla="*/ 11832 w 124"/>
                <a:gd name="T65" fmla="*/ 228092 h 158"/>
                <a:gd name="T66" fmla="*/ 0 w 124"/>
                <a:gd name="T67" fmla="*/ 274722 h 158"/>
                <a:gd name="T68" fmla="*/ 30458 w 124"/>
                <a:gd name="T69" fmla="*/ 297386 h 158"/>
                <a:gd name="T70" fmla="*/ 56689 w 124"/>
                <a:gd name="T71" fmla="*/ 319865 h 158"/>
                <a:gd name="T72" fmla="*/ 81474 w 124"/>
                <a:gd name="T73" fmla="*/ 358182 h 158"/>
                <a:gd name="T74" fmla="*/ 85204 w 124"/>
                <a:gd name="T75" fmla="*/ 414422 h 158"/>
                <a:gd name="T76" fmla="*/ 105785 w 124"/>
                <a:gd name="T77" fmla="*/ 414422 h 158"/>
                <a:gd name="T78" fmla="*/ 124083 w 124"/>
                <a:gd name="T79" fmla="*/ 432447 h 158"/>
                <a:gd name="T80" fmla="*/ 81474 w 124"/>
                <a:gd name="T81" fmla="*/ 420197 h 158"/>
                <a:gd name="T82" fmla="*/ 73604 w 124"/>
                <a:gd name="T83" fmla="*/ 452918 h 158"/>
                <a:gd name="T84" fmla="*/ 99176 w 124"/>
                <a:gd name="T85" fmla="*/ 481296 h 158"/>
                <a:gd name="T86" fmla="*/ 85204 w 124"/>
                <a:gd name="T87" fmla="*/ 492255 h 158"/>
                <a:gd name="T88" fmla="*/ 73604 w 124"/>
                <a:gd name="T89" fmla="*/ 481296 h 158"/>
                <a:gd name="T90" fmla="*/ 51346 w 124"/>
                <a:gd name="T91" fmla="*/ 463093 h 158"/>
                <a:gd name="T92" fmla="*/ 30458 w 124"/>
                <a:gd name="T93" fmla="*/ 525067 h 158"/>
                <a:gd name="T94" fmla="*/ 39546 w 124"/>
                <a:gd name="T95" fmla="*/ 547852 h 158"/>
                <a:gd name="T96" fmla="*/ 66667 w 124"/>
                <a:gd name="T97" fmla="*/ 582057 h 158"/>
                <a:gd name="T98" fmla="*/ 56689 w 124"/>
                <a:gd name="T99" fmla="*/ 647903 h 158"/>
                <a:gd name="T100" fmla="*/ 66667 w 124"/>
                <a:gd name="T101" fmla="*/ 651403 h 158"/>
                <a:gd name="T102" fmla="*/ 105785 w 124"/>
                <a:gd name="T103" fmla="*/ 651403 h 158"/>
                <a:gd name="T104" fmla="*/ 137350 w 124"/>
                <a:gd name="T105" fmla="*/ 687653 h 158"/>
                <a:gd name="T106" fmla="*/ 145923 w 124"/>
                <a:gd name="T107" fmla="*/ 704470 h 158"/>
                <a:gd name="T108" fmla="*/ 175080 w 124"/>
                <a:gd name="T109" fmla="*/ 704470 h 158"/>
                <a:gd name="T110" fmla="*/ 204362 w 124"/>
                <a:gd name="T111" fmla="*/ 758884 h 158"/>
                <a:gd name="T112" fmla="*/ 240307 w 124"/>
                <a:gd name="T113" fmla="*/ 769909 h 1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158"/>
                <a:gd name="T173" fmla="*/ 124 w 124"/>
                <a:gd name="T174" fmla="*/ 158 h 1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158">
                  <a:moveTo>
                    <a:pt x="56" y="158"/>
                  </a:moveTo>
                  <a:lnTo>
                    <a:pt x="58" y="155"/>
                  </a:lnTo>
                  <a:lnTo>
                    <a:pt x="58" y="151"/>
                  </a:lnTo>
                  <a:lnTo>
                    <a:pt x="58" y="146"/>
                  </a:lnTo>
                  <a:lnTo>
                    <a:pt x="58" y="139"/>
                  </a:lnTo>
                  <a:lnTo>
                    <a:pt x="57" y="126"/>
                  </a:lnTo>
                  <a:lnTo>
                    <a:pt x="57" y="114"/>
                  </a:lnTo>
                  <a:lnTo>
                    <a:pt x="63" y="99"/>
                  </a:lnTo>
                  <a:lnTo>
                    <a:pt x="67" y="91"/>
                  </a:lnTo>
                  <a:lnTo>
                    <a:pt x="65" y="87"/>
                  </a:lnTo>
                  <a:lnTo>
                    <a:pt x="65" y="83"/>
                  </a:lnTo>
                  <a:lnTo>
                    <a:pt x="65" y="79"/>
                  </a:lnTo>
                  <a:lnTo>
                    <a:pt x="67" y="78"/>
                  </a:lnTo>
                  <a:lnTo>
                    <a:pt x="74" y="71"/>
                  </a:lnTo>
                  <a:lnTo>
                    <a:pt x="84" y="66"/>
                  </a:lnTo>
                  <a:lnTo>
                    <a:pt x="85" y="61"/>
                  </a:lnTo>
                  <a:lnTo>
                    <a:pt x="84" y="55"/>
                  </a:lnTo>
                  <a:lnTo>
                    <a:pt x="89" y="54"/>
                  </a:lnTo>
                  <a:lnTo>
                    <a:pt x="92" y="55"/>
                  </a:lnTo>
                  <a:lnTo>
                    <a:pt x="93" y="53"/>
                  </a:lnTo>
                  <a:lnTo>
                    <a:pt x="93" y="50"/>
                  </a:lnTo>
                  <a:lnTo>
                    <a:pt x="99" y="50"/>
                  </a:lnTo>
                  <a:lnTo>
                    <a:pt x="101" y="51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43"/>
                  </a:lnTo>
                  <a:lnTo>
                    <a:pt x="112" y="45"/>
                  </a:lnTo>
                  <a:lnTo>
                    <a:pt x="113" y="41"/>
                  </a:lnTo>
                  <a:lnTo>
                    <a:pt x="113" y="34"/>
                  </a:lnTo>
                  <a:lnTo>
                    <a:pt x="117" y="34"/>
                  </a:lnTo>
                  <a:lnTo>
                    <a:pt x="121" y="34"/>
                  </a:lnTo>
                  <a:lnTo>
                    <a:pt x="122" y="33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22" y="23"/>
                  </a:lnTo>
                  <a:lnTo>
                    <a:pt x="116" y="15"/>
                  </a:lnTo>
                  <a:lnTo>
                    <a:pt x="108" y="9"/>
                  </a:lnTo>
                  <a:lnTo>
                    <a:pt x="101" y="3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80" y="3"/>
                  </a:lnTo>
                  <a:lnTo>
                    <a:pt x="76" y="7"/>
                  </a:lnTo>
                  <a:lnTo>
                    <a:pt x="73" y="12"/>
                  </a:lnTo>
                  <a:lnTo>
                    <a:pt x="69" y="9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58" y="5"/>
                  </a:lnTo>
                  <a:lnTo>
                    <a:pt x="58" y="9"/>
                  </a:lnTo>
                  <a:lnTo>
                    <a:pt x="60" y="12"/>
                  </a:lnTo>
                  <a:lnTo>
                    <a:pt x="63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6" y="25"/>
                  </a:lnTo>
                  <a:lnTo>
                    <a:pt x="45" y="30"/>
                  </a:lnTo>
                  <a:lnTo>
                    <a:pt x="35" y="38"/>
                  </a:lnTo>
                  <a:lnTo>
                    <a:pt x="32" y="39"/>
                  </a:lnTo>
                  <a:lnTo>
                    <a:pt x="26" y="37"/>
                  </a:lnTo>
                  <a:lnTo>
                    <a:pt x="25" y="33"/>
                  </a:lnTo>
                  <a:lnTo>
                    <a:pt x="24" y="27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11" y="37"/>
                  </a:lnTo>
                  <a:lnTo>
                    <a:pt x="7" y="42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7" y="61"/>
                  </a:lnTo>
                  <a:lnTo>
                    <a:pt x="12" y="59"/>
                  </a:lnTo>
                  <a:lnTo>
                    <a:pt x="13" y="66"/>
                  </a:lnTo>
                  <a:lnTo>
                    <a:pt x="16" y="70"/>
                  </a:lnTo>
                  <a:lnTo>
                    <a:pt x="19" y="74"/>
                  </a:lnTo>
                  <a:lnTo>
                    <a:pt x="23" y="78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6" y="87"/>
                  </a:lnTo>
                  <a:lnTo>
                    <a:pt x="29" y="89"/>
                  </a:lnTo>
                  <a:lnTo>
                    <a:pt x="24" y="89"/>
                  </a:lnTo>
                  <a:lnTo>
                    <a:pt x="19" y="87"/>
                  </a:lnTo>
                  <a:lnTo>
                    <a:pt x="17" y="91"/>
                  </a:lnTo>
                  <a:lnTo>
                    <a:pt x="17" y="93"/>
                  </a:lnTo>
                  <a:lnTo>
                    <a:pt x="21" y="94"/>
                  </a:lnTo>
                  <a:lnTo>
                    <a:pt x="23" y="99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19" y="99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2" y="95"/>
                  </a:lnTo>
                  <a:lnTo>
                    <a:pt x="8" y="102"/>
                  </a:lnTo>
                  <a:lnTo>
                    <a:pt x="7" y="107"/>
                  </a:lnTo>
                  <a:lnTo>
                    <a:pt x="8" y="110"/>
                  </a:lnTo>
                  <a:lnTo>
                    <a:pt x="9" y="113"/>
                  </a:lnTo>
                  <a:lnTo>
                    <a:pt x="13" y="115"/>
                  </a:lnTo>
                  <a:lnTo>
                    <a:pt x="16" y="120"/>
                  </a:lnTo>
                  <a:lnTo>
                    <a:pt x="13" y="126"/>
                  </a:lnTo>
                  <a:lnTo>
                    <a:pt x="13" y="133"/>
                  </a:lnTo>
                  <a:lnTo>
                    <a:pt x="15" y="134"/>
                  </a:lnTo>
                  <a:lnTo>
                    <a:pt x="16" y="134"/>
                  </a:lnTo>
                  <a:lnTo>
                    <a:pt x="21" y="134"/>
                  </a:lnTo>
                  <a:lnTo>
                    <a:pt x="25" y="134"/>
                  </a:lnTo>
                  <a:lnTo>
                    <a:pt x="29" y="139"/>
                  </a:lnTo>
                  <a:lnTo>
                    <a:pt x="32" y="142"/>
                  </a:lnTo>
                  <a:lnTo>
                    <a:pt x="33" y="143"/>
                  </a:lnTo>
                  <a:lnTo>
                    <a:pt x="35" y="145"/>
                  </a:lnTo>
                  <a:lnTo>
                    <a:pt x="37" y="143"/>
                  </a:lnTo>
                  <a:lnTo>
                    <a:pt x="41" y="145"/>
                  </a:lnTo>
                  <a:lnTo>
                    <a:pt x="45" y="152"/>
                  </a:lnTo>
                  <a:lnTo>
                    <a:pt x="48" y="156"/>
                  </a:lnTo>
                  <a:lnTo>
                    <a:pt x="52" y="158"/>
                  </a:lnTo>
                  <a:lnTo>
                    <a:pt x="56" y="158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0" name="Freeform 57"/>
            <p:cNvSpPr>
              <a:spLocks/>
            </p:cNvSpPr>
            <p:nvPr/>
          </p:nvSpPr>
          <p:spPr bwMode="auto">
            <a:xfrm>
              <a:off x="2242" y="1459"/>
              <a:ext cx="390" cy="132"/>
            </a:xfrm>
            <a:custGeom>
              <a:avLst/>
              <a:gdLst>
                <a:gd name="T0" fmla="*/ 66181 w 299"/>
                <a:gd name="T1" fmla="*/ 445794 h 101"/>
                <a:gd name="T2" fmla="*/ 111413 w 299"/>
                <a:gd name="T3" fmla="*/ 488379 h 101"/>
                <a:gd name="T4" fmla="*/ 112595 w 299"/>
                <a:gd name="T5" fmla="*/ 530673 h 101"/>
                <a:gd name="T6" fmla="*/ 166289 w 299"/>
                <a:gd name="T7" fmla="*/ 511799 h 101"/>
                <a:gd name="T8" fmla="*/ 191560 w 299"/>
                <a:gd name="T9" fmla="*/ 427828 h 101"/>
                <a:gd name="T10" fmla="*/ 239579 w 299"/>
                <a:gd name="T11" fmla="*/ 445794 h 101"/>
                <a:gd name="T12" fmla="*/ 274971 w 299"/>
                <a:gd name="T13" fmla="*/ 445794 h 101"/>
                <a:gd name="T14" fmla="*/ 322899 w 299"/>
                <a:gd name="T15" fmla="*/ 381398 h 101"/>
                <a:gd name="T16" fmla="*/ 384978 w 299"/>
                <a:gd name="T17" fmla="*/ 421388 h 101"/>
                <a:gd name="T18" fmla="*/ 467815 w 299"/>
                <a:gd name="T19" fmla="*/ 312492 h 101"/>
                <a:gd name="T20" fmla="*/ 467815 w 299"/>
                <a:gd name="T21" fmla="*/ 341100 h 101"/>
                <a:gd name="T22" fmla="*/ 502145 w 299"/>
                <a:gd name="T23" fmla="*/ 353093 h 101"/>
                <a:gd name="T24" fmla="*/ 522158 w 299"/>
                <a:gd name="T25" fmla="*/ 312492 h 101"/>
                <a:gd name="T26" fmla="*/ 534896 w 299"/>
                <a:gd name="T27" fmla="*/ 339420 h 101"/>
                <a:gd name="T28" fmla="*/ 598908 w 299"/>
                <a:gd name="T29" fmla="*/ 341100 h 101"/>
                <a:gd name="T30" fmla="*/ 643418 w 299"/>
                <a:gd name="T31" fmla="*/ 304878 h 101"/>
                <a:gd name="T32" fmla="*/ 669823 w 299"/>
                <a:gd name="T33" fmla="*/ 288983 h 101"/>
                <a:gd name="T34" fmla="*/ 723224 w 299"/>
                <a:gd name="T35" fmla="*/ 273640 h 101"/>
                <a:gd name="T36" fmla="*/ 767041 w 299"/>
                <a:gd name="T37" fmla="*/ 270170 h 101"/>
                <a:gd name="T38" fmla="*/ 821995 w 299"/>
                <a:gd name="T39" fmla="*/ 273640 h 101"/>
                <a:gd name="T40" fmla="*/ 933429 w 299"/>
                <a:gd name="T41" fmla="*/ 259708 h 101"/>
                <a:gd name="T42" fmla="*/ 1021988 w 299"/>
                <a:gd name="T43" fmla="*/ 273640 h 101"/>
                <a:gd name="T44" fmla="*/ 1101561 w 299"/>
                <a:gd name="T45" fmla="*/ 291827 h 101"/>
                <a:gd name="T46" fmla="*/ 1179800 w 299"/>
                <a:gd name="T47" fmla="*/ 273640 h 101"/>
                <a:gd name="T48" fmla="*/ 1226819 w 299"/>
                <a:gd name="T49" fmla="*/ 288983 h 101"/>
                <a:gd name="T50" fmla="*/ 1313764 w 299"/>
                <a:gd name="T51" fmla="*/ 259708 h 101"/>
                <a:gd name="T52" fmla="*/ 1393195 w 299"/>
                <a:gd name="T53" fmla="*/ 259708 h 101"/>
                <a:gd name="T54" fmla="*/ 1463887 w 299"/>
                <a:gd name="T55" fmla="*/ 152800 h 101"/>
                <a:gd name="T56" fmla="*/ 1463887 w 299"/>
                <a:gd name="T57" fmla="*/ 100027 h 101"/>
                <a:gd name="T58" fmla="*/ 1393195 w 299"/>
                <a:gd name="T59" fmla="*/ 62708 h 101"/>
                <a:gd name="T60" fmla="*/ 1300697 w 299"/>
                <a:gd name="T61" fmla="*/ 68449 h 101"/>
                <a:gd name="T62" fmla="*/ 1209249 w 299"/>
                <a:gd name="T63" fmla="*/ 100027 h 101"/>
                <a:gd name="T64" fmla="*/ 1101561 w 299"/>
                <a:gd name="T65" fmla="*/ 79958 h 101"/>
                <a:gd name="T66" fmla="*/ 977667 w 299"/>
                <a:gd name="T67" fmla="*/ 36713 h 101"/>
                <a:gd name="T68" fmla="*/ 895059 w 299"/>
                <a:gd name="T69" fmla="*/ 36713 h 101"/>
                <a:gd name="T70" fmla="*/ 854311 w 299"/>
                <a:gd name="T71" fmla="*/ 40074 h 101"/>
                <a:gd name="T72" fmla="*/ 781190 w 299"/>
                <a:gd name="T73" fmla="*/ 28091 h 101"/>
                <a:gd name="T74" fmla="*/ 665167 w 299"/>
                <a:gd name="T75" fmla="*/ 16446 h 101"/>
                <a:gd name="T76" fmla="*/ 592021 w 299"/>
                <a:gd name="T77" fmla="*/ 36713 h 101"/>
                <a:gd name="T78" fmla="*/ 513531 w 299"/>
                <a:gd name="T79" fmla="*/ 62708 h 101"/>
                <a:gd name="T80" fmla="*/ 453883 w 299"/>
                <a:gd name="T81" fmla="*/ 89458 h 101"/>
                <a:gd name="T82" fmla="*/ 421173 w 299"/>
                <a:gd name="T83" fmla="*/ 47981 h 101"/>
                <a:gd name="T84" fmla="*/ 387740 w 299"/>
                <a:gd name="T85" fmla="*/ 40074 h 101"/>
                <a:gd name="T86" fmla="*/ 373440 w 299"/>
                <a:gd name="T87" fmla="*/ 68449 h 101"/>
                <a:gd name="T88" fmla="*/ 407601 w 299"/>
                <a:gd name="T89" fmla="*/ 121026 h 101"/>
                <a:gd name="T90" fmla="*/ 351086 w 299"/>
                <a:gd name="T91" fmla="*/ 128084 h 101"/>
                <a:gd name="T92" fmla="*/ 355591 w 299"/>
                <a:gd name="T93" fmla="*/ 188767 h 101"/>
                <a:gd name="T94" fmla="*/ 295150 w 299"/>
                <a:gd name="T95" fmla="*/ 152800 h 101"/>
                <a:gd name="T96" fmla="*/ 286304 w 299"/>
                <a:gd name="T97" fmla="*/ 169187 h 101"/>
                <a:gd name="T98" fmla="*/ 274971 w 299"/>
                <a:gd name="T99" fmla="*/ 206721 h 101"/>
                <a:gd name="T100" fmla="*/ 210811 w 299"/>
                <a:gd name="T101" fmla="*/ 221116 h 101"/>
                <a:gd name="T102" fmla="*/ 209009 w 299"/>
                <a:gd name="T103" fmla="*/ 251800 h 101"/>
                <a:gd name="T104" fmla="*/ 196954 w 299"/>
                <a:gd name="T105" fmla="*/ 273640 h 101"/>
                <a:gd name="T106" fmla="*/ 115765 w 299"/>
                <a:gd name="T107" fmla="*/ 239104 h 101"/>
                <a:gd name="T108" fmla="*/ 78177 w 299"/>
                <a:gd name="T109" fmla="*/ 273640 h 101"/>
                <a:gd name="T110" fmla="*/ 12171 w 299"/>
                <a:gd name="T111" fmla="*/ 273640 h 101"/>
                <a:gd name="T112" fmla="*/ 38491 w 299"/>
                <a:gd name="T113" fmla="*/ 304878 h 101"/>
                <a:gd name="T114" fmla="*/ 74935 w 299"/>
                <a:gd name="T115" fmla="*/ 353093 h 101"/>
                <a:gd name="T116" fmla="*/ 0 w 299"/>
                <a:gd name="T117" fmla="*/ 357629 h 1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9"/>
                <a:gd name="T178" fmla="*/ 0 h 101"/>
                <a:gd name="T179" fmla="*/ 299 w 299"/>
                <a:gd name="T180" fmla="*/ 101 h 1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9" h="101">
                  <a:moveTo>
                    <a:pt x="0" y="68"/>
                  </a:moveTo>
                  <a:lnTo>
                    <a:pt x="6" y="74"/>
                  </a:lnTo>
                  <a:lnTo>
                    <a:pt x="14" y="85"/>
                  </a:lnTo>
                  <a:lnTo>
                    <a:pt x="15" y="89"/>
                  </a:lnTo>
                  <a:lnTo>
                    <a:pt x="20" y="92"/>
                  </a:lnTo>
                  <a:lnTo>
                    <a:pt x="22" y="93"/>
                  </a:lnTo>
                  <a:lnTo>
                    <a:pt x="23" y="94"/>
                  </a:lnTo>
                  <a:lnTo>
                    <a:pt x="24" y="97"/>
                  </a:lnTo>
                  <a:lnTo>
                    <a:pt x="23" y="101"/>
                  </a:lnTo>
                  <a:lnTo>
                    <a:pt x="28" y="101"/>
                  </a:lnTo>
                  <a:lnTo>
                    <a:pt x="32" y="101"/>
                  </a:lnTo>
                  <a:lnTo>
                    <a:pt x="34" y="98"/>
                  </a:lnTo>
                  <a:lnTo>
                    <a:pt x="35" y="96"/>
                  </a:lnTo>
                  <a:lnTo>
                    <a:pt x="36" y="89"/>
                  </a:lnTo>
                  <a:lnTo>
                    <a:pt x="39" y="81"/>
                  </a:lnTo>
                  <a:lnTo>
                    <a:pt x="43" y="86"/>
                  </a:lnTo>
                  <a:lnTo>
                    <a:pt x="44" y="93"/>
                  </a:lnTo>
                  <a:lnTo>
                    <a:pt x="48" y="85"/>
                  </a:lnTo>
                  <a:lnTo>
                    <a:pt x="50" y="76"/>
                  </a:lnTo>
                  <a:lnTo>
                    <a:pt x="54" y="83"/>
                  </a:lnTo>
                  <a:lnTo>
                    <a:pt x="56" y="85"/>
                  </a:lnTo>
                  <a:lnTo>
                    <a:pt x="59" y="84"/>
                  </a:lnTo>
                  <a:lnTo>
                    <a:pt x="63" y="78"/>
                  </a:lnTo>
                  <a:lnTo>
                    <a:pt x="66" y="73"/>
                  </a:lnTo>
                  <a:lnTo>
                    <a:pt x="67" y="68"/>
                  </a:lnTo>
                  <a:lnTo>
                    <a:pt x="71" y="74"/>
                  </a:lnTo>
                  <a:lnTo>
                    <a:pt x="78" y="80"/>
                  </a:lnTo>
                  <a:lnTo>
                    <a:pt x="91" y="64"/>
                  </a:lnTo>
                  <a:lnTo>
                    <a:pt x="95" y="58"/>
                  </a:lnTo>
                  <a:lnTo>
                    <a:pt x="95" y="60"/>
                  </a:lnTo>
                  <a:lnTo>
                    <a:pt x="95" y="62"/>
                  </a:lnTo>
                  <a:lnTo>
                    <a:pt x="95" y="64"/>
                  </a:lnTo>
                  <a:lnTo>
                    <a:pt x="95" y="65"/>
                  </a:lnTo>
                  <a:lnTo>
                    <a:pt x="96" y="67"/>
                  </a:lnTo>
                  <a:lnTo>
                    <a:pt x="98" y="68"/>
                  </a:lnTo>
                  <a:lnTo>
                    <a:pt x="102" y="67"/>
                  </a:lnTo>
                  <a:lnTo>
                    <a:pt x="104" y="62"/>
                  </a:lnTo>
                  <a:lnTo>
                    <a:pt x="106" y="61"/>
                  </a:lnTo>
                  <a:lnTo>
                    <a:pt x="106" y="60"/>
                  </a:lnTo>
                  <a:lnTo>
                    <a:pt x="109" y="60"/>
                  </a:lnTo>
                  <a:lnTo>
                    <a:pt x="109" y="61"/>
                  </a:lnTo>
                  <a:lnTo>
                    <a:pt x="109" y="64"/>
                  </a:lnTo>
                  <a:lnTo>
                    <a:pt x="109" y="65"/>
                  </a:lnTo>
                  <a:lnTo>
                    <a:pt x="116" y="65"/>
                  </a:lnTo>
                  <a:lnTo>
                    <a:pt x="122" y="65"/>
                  </a:lnTo>
                  <a:lnTo>
                    <a:pt x="127" y="64"/>
                  </a:lnTo>
                  <a:lnTo>
                    <a:pt x="131" y="61"/>
                  </a:lnTo>
                  <a:lnTo>
                    <a:pt x="130" y="58"/>
                  </a:lnTo>
                  <a:lnTo>
                    <a:pt x="128" y="55"/>
                  </a:lnTo>
                  <a:lnTo>
                    <a:pt x="132" y="52"/>
                  </a:lnTo>
                  <a:lnTo>
                    <a:pt x="136" y="55"/>
                  </a:lnTo>
                  <a:lnTo>
                    <a:pt x="139" y="56"/>
                  </a:lnTo>
                  <a:lnTo>
                    <a:pt x="140" y="56"/>
                  </a:lnTo>
                  <a:lnTo>
                    <a:pt x="147" y="52"/>
                  </a:lnTo>
                  <a:lnTo>
                    <a:pt x="150" y="51"/>
                  </a:lnTo>
                  <a:lnTo>
                    <a:pt x="153" y="51"/>
                  </a:lnTo>
                  <a:lnTo>
                    <a:pt x="156" y="51"/>
                  </a:lnTo>
                  <a:lnTo>
                    <a:pt x="159" y="52"/>
                  </a:lnTo>
                  <a:lnTo>
                    <a:pt x="160" y="55"/>
                  </a:lnTo>
                  <a:lnTo>
                    <a:pt x="167" y="52"/>
                  </a:lnTo>
                  <a:lnTo>
                    <a:pt x="175" y="48"/>
                  </a:lnTo>
                  <a:lnTo>
                    <a:pt x="183" y="51"/>
                  </a:lnTo>
                  <a:lnTo>
                    <a:pt x="189" y="49"/>
                  </a:lnTo>
                  <a:lnTo>
                    <a:pt x="193" y="48"/>
                  </a:lnTo>
                  <a:lnTo>
                    <a:pt x="199" y="46"/>
                  </a:lnTo>
                  <a:lnTo>
                    <a:pt x="208" y="52"/>
                  </a:lnTo>
                  <a:lnTo>
                    <a:pt x="215" y="56"/>
                  </a:lnTo>
                  <a:lnTo>
                    <a:pt x="219" y="56"/>
                  </a:lnTo>
                  <a:lnTo>
                    <a:pt x="223" y="56"/>
                  </a:lnTo>
                  <a:lnTo>
                    <a:pt x="227" y="52"/>
                  </a:lnTo>
                  <a:lnTo>
                    <a:pt x="233" y="51"/>
                  </a:lnTo>
                  <a:lnTo>
                    <a:pt x="239" y="52"/>
                  </a:lnTo>
                  <a:lnTo>
                    <a:pt x="244" y="55"/>
                  </a:lnTo>
                  <a:lnTo>
                    <a:pt x="247" y="55"/>
                  </a:lnTo>
                  <a:lnTo>
                    <a:pt x="249" y="55"/>
                  </a:lnTo>
                  <a:lnTo>
                    <a:pt x="255" y="51"/>
                  </a:lnTo>
                  <a:lnTo>
                    <a:pt x="260" y="48"/>
                  </a:lnTo>
                  <a:lnTo>
                    <a:pt x="267" y="49"/>
                  </a:lnTo>
                  <a:lnTo>
                    <a:pt x="272" y="51"/>
                  </a:lnTo>
                  <a:lnTo>
                    <a:pt x="276" y="51"/>
                  </a:lnTo>
                  <a:lnTo>
                    <a:pt x="283" y="49"/>
                  </a:lnTo>
                  <a:lnTo>
                    <a:pt x="290" y="41"/>
                  </a:lnTo>
                  <a:lnTo>
                    <a:pt x="295" y="35"/>
                  </a:lnTo>
                  <a:lnTo>
                    <a:pt x="297" y="29"/>
                  </a:lnTo>
                  <a:lnTo>
                    <a:pt x="299" y="27"/>
                  </a:lnTo>
                  <a:lnTo>
                    <a:pt x="299" y="23"/>
                  </a:lnTo>
                  <a:lnTo>
                    <a:pt x="297" y="19"/>
                  </a:lnTo>
                  <a:lnTo>
                    <a:pt x="295" y="17"/>
                  </a:lnTo>
                  <a:lnTo>
                    <a:pt x="292" y="16"/>
                  </a:lnTo>
                  <a:lnTo>
                    <a:pt x="283" y="12"/>
                  </a:lnTo>
                  <a:lnTo>
                    <a:pt x="275" y="11"/>
                  </a:lnTo>
                  <a:lnTo>
                    <a:pt x="268" y="12"/>
                  </a:lnTo>
                  <a:lnTo>
                    <a:pt x="264" y="13"/>
                  </a:lnTo>
                  <a:lnTo>
                    <a:pt x="259" y="17"/>
                  </a:lnTo>
                  <a:lnTo>
                    <a:pt x="256" y="21"/>
                  </a:lnTo>
                  <a:lnTo>
                    <a:pt x="245" y="19"/>
                  </a:lnTo>
                  <a:lnTo>
                    <a:pt x="235" y="19"/>
                  </a:lnTo>
                  <a:lnTo>
                    <a:pt x="228" y="17"/>
                  </a:lnTo>
                  <a:lnTo>
                    <a:pt x="223" y="15"/>
                  </a:lnTo>
                  <a:lnTo>
                    <a:pt x="215" y="16"/>
                  </a:lnTo>
                  <a:lnTo>
                    <a:pt x="207" y="16"/>
                  </a:lnTo>
                  <a:lnTo>
                    <a:pt x="198" y="7"/>
                  </a:lnTo>
                  <a:lnTo>
                    <a:pt x="189" y="0"/>
                  </a:lnTo>
                  <a:lnTo>
                    <a:pt x="185" y="3"/>
                  </a:lnTo>
                  <a:lnTo>
                    <a:pt x="182" y="7"/>
                  </a:lnTo>
                  <a:lnTo>
                    <a:pt x="179" y="8"/>
                  </a:lnTo>
                  <a:lnTo>
                    <a:pt x="176" y="9"/>
                  </a:lnTo>
                  <a:lnTo>
                    <a:pt x="173" y="8"/>
                  </a:lnTo>
                  <a:lnTo>
                    <a:pt x="168" y="5"/>
                  </a:lnTo>
                  <a:lnTo>
                    <a:pt x="163" y="7"/>
                  </a:lnTo>
                  <a:lnTo>
                    <a:pt x="159" y="5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5" y="3"/>
                  </a:lnTo>
                  <a:lnTo>
                    <a:pt x="130" y="5"/>
                  </a:lnTo>
                  <a:lnTo>
                    <a:pt x="124" y="5"/>
                  </a:lnTo>
                  <a:lnTo>
                    <a:pt x="120" y="7"/>
                  </a:lnTo>
                  <a:lnTo>
                    <a:pt x="115" y="11"/>
                  </a:lnTo>
                  <a:lnTo>
                    <a:pt x="109" y="13"/>
                  </a:lnTo>
                  <a:lnTo>
                    <a:pt x="104" y="12"/>
                  </a:lnTo>
                  <a:lnTo>
                    <a:pt x="100" y="11"/>
                  </a:lnTo>
                  <a:lnTo>
                    <a:pt x="96" y="13"/>
                  </a:lnTo>
                  <a:lnTo>
                    <a:pt x="92" y="17"/>
                  </a:lnTo>
                  <a:lnTo>
                    <a:pt x="90" y="15"/>
                  </a:lnTo>
                  <a:lnTo>
                    <a:pt x="87" y="11"/>
                  </a:lnTo>
                  <a:lnTo>
                    <a:pt x="86" y="9"/>
                  </a:lnTo>
                  <a:lnTo>
                    <a:pt x="83" y="8"/>
                  </a:lnTo>
                  <a:lnTo>
                    <a:pt x="82" y="8"/>
                  </a:lnTo>
                  <a:lnTo>
                    <a:pt x="79" y="8"/>
                  </a:lnTo>
                  <a:lnTo>
                    <a:pt x="78" y="9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8" y="16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4"/>
                  </a:lnTo>
                  <a:lnTo>
                    <a:pt x="71" y="27"/>
                  </a:lnTo>
                  <a:lnTo>
                    <a:pt x="72" y="29"/>
                  </a:lnTo>
                  <a:lnTo>
                    <a:pt x="72" y="36"/>
                  </a:lnTo>
                  <a:lnTo>
                    <a:pt x="68" y="32"/>
                  </a:lnTo>
                  <a:lnTo>
                    <a:pt x="63" y="29"/>
                  </a:lnTo>
                  <a:lnTo>
                    <a:pt x="60" y="29"/>
                  </a:lnTo>
                  <a:lnTo>
                    <a:pt x="59" y="29"/>
                  </a:lnTo>
                  <a:lnTo>
                    <a:pt x="58" y="29"/>
                  </a:lnTo>
                  <a:lnTo>
                    <a:pt x="58" y="32"/>
                  </a:lnTo>
                  <a:lnTo>
                    <a:pt x="58" y="36"/>
                  </a:lnTo>
                  <a:lnTo>
                    <a:pt x="58" y="41"/>
                  </a:lnTo>
                  <a:lnTo>
                    <a:pt x="56" y="39"/>
                  </a:lnTo>
                  <a:lnTo>
                    <a:pt x="52" y="37"/>
                  </a:lnTo>
                  <a:lnTo>
                    <a:pt x="47" y="40"/>
                  </a:lnTo>
                  <a:lnTo>
                    <a:pt x="43" y="42"/>
                  </a:lnTo>
                  <a:lnTo>
                    <a:pt x="42" y="44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5" y="51"/>
                  </a:lnTo>
                  <a:lnTo>
                    <a:pt x="28" y="46"/>
                  </a:lnTo>
                  <a:lnTo>
                    <a:pt x="24" y="46"/>
                  </a:lnTo>
                  <a:lnTo>
                    <a:pt x="23" y="48"/>
                  </a:lnTo>
                  <a:lnTo>
                    <a:pt x="20" y="51"/>
                  </a:lnTo>
                  <a:lnTo>
                    <a:pt x="16" y="52"/>
                  </a:lnTo>
                  <a:lnTo>
                    <a:pt x="11" y="51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3" y="55"/>
                  </a:lnTo>
                  <a:lnTo>
                    <a:pt x="6" y="57"/>
                  </a:lnTo>
                  <a:lnTo>
                    <a:pt x="8" y="58"/>
                  </a:lnTo>
                  <a:lnTo>
                    <a:pt x="15" y="61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0" y="65"/>
                  </a:lnTo>
                  <a:lnTo>
                    <a:pt x="5" y="67"/>
                  </a:lnTo>
                  <a:lnTo>
                    <a:pt x="0" y="68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1" name="Freeform 58"/>
            <p:cNvSpPr>
              <a:spLocks/>
            </p:cNvSpPr>
            <p:nvPr/>
          </p:nvSpPr>
          <p:spPr bwMode="auto">
            <a:xfrm>
              <a:off x="2656" y="1098"/>
              <a:ext cx="15" cy="16"/>
            </a:xfrm>
            <a:custGeom>
              <a:avLst/>
              <a:gdLst>
                <a:gd name="T0" fmla="*/ 59866 w 11"/>
                <a:gd name="T1" fmla="*/ 0 h 12"/>
                <a:gd name="T2" fmla="*/ 43902 w 11"/>
                <a:gd name="T3" fmla="*/ 20671 h 12"/>
                <a:gd name="T4" fmla="*/ 43902 w 11"/>
                <a:gd name="T5" fmla="*/ 20671 h 12"/>
                <a:gd name="T6" fmla="*/ 0 w 11"/>
                <a:gd name="T7" fmla="*/ 20671 h 12"/>
                <a:gd name="T8" fmla="*/ 0 w 11"/>
                <a:gd name="T9" fmla="*/ 27561 h 12"/>
                <a:gd name="T10" fmla="*/ 0 w 11"/>
                <a:gd name="T11" fmla="*/ 36748 h 12"/>
                <a:gd name="T12" fmla="*/ 0 w 11"/>
                <a:gd name="T13" fmla="*/ 63359 h 12"/>
                <a:gd name="T14" fmla="*/ 43902 w 11"/>
                <a:gd name="T15" fmla="*/ 63359 h 12"/>
                <a:gd name="T16" fmla="*/ 43902 w 11"/>
                <a:gd name="T17" fmla="*/ 65329 h 12"/>
                <a:gd name="T18" fmla="*/ 81635 w 11"/>
                <a:gd name="T19" fmla="*/ 84479 h 12"/>
                <a:gd name="T20" fmla="*/ 178406 w 11"/>
                <a:gd name="T21" fmla="*/ 112639 h 12"/>
                <a:gd name="T22" fmla="*/ 178406 w 11"/>
                <a:gd name="T23" fmla="*/ 112639 h 12"/>
                <a:gd name="T24" fmla="*/ 217095 w 11"/>
                <a:gd name="T25" fmla="*/ 116140 h 12"/>
                <a:gd name="T26" fmla="*/ 217095 w 11"/>
                <a:gd name="T27" fmla="*/ 84479 h 12"/>
                <a:gd name="T28" fmla="*/ 217095 w 11"/>
                <a:gd name="T29" fmla="*/ 63359 h 12"/>
                <a:gd name="T30" fmla="*/ 217095 w 11"/>
                <a:gd name="T31" fmla="*/ 36748 h 12"/>
                <a:gd name="T32" fmla="*/ 207000 w 11"/>
                <a:gd name="T33" fmla="*/ 27561 h 12"/>
                <a:gd name="T34" fmla="*/ 207000 w 11"/>
                <a:gd name="T35" fmla="*/ 20671 h 12"/>
                <a:gd name="T36" fmla="*/ 178406 w 11"/>
                <a:gd name="T37" fmla="*/ 20671 h 12"/>
                <a:gd name="T38" fmla="*/ 151800 w 11"/>
                <a:gd name="T39" fmla="*/ 20671 h 12"/>
                <a:gd name="T40" fmla="*/ 81635 w 11"/>
                <a:gd name="T41" fmla="*/ 0 h 12"/>
                <a:gd name="T42" fmla="*/ 59866 w 11"/>
                <a:gd name="T43" fmla="*/ 0 h 12"/>
                <a:gd name="T44" fmla="*/ 59866 w 11"/>
                <a:gd name="T45" fmla="*/ 0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"/>
                <a:gd name="T70" fmla="*/ 0 h 12"/>
                <a:gd name="T71" fmla="*/ 11 w 11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" h="12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9" y="11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2" name="Freeform 59"/>
            <p:cNvSpPr>
              <a:spLocks/>
            </p:cNvSpPr>
            <p:nvPr/>
          </p:nvSpPr>
          <p:spPr bwMode="auto">
            <a:xfrm>
              <a:off x="2675" y="1088"/>
              <a:ext cx="31" cy="13"/>
            </a:xfrm>
            <a:custGeom>
              <a:avLst/>
              <a:gdLst>
                <a:gd name="T0" fmla="*/ 0 w 24"/>
                <a:gd name="T1" fmla="*/ 14686 h 10"/>
                <a:gd name="T2" fmla="*/ 1 w 24"/>
                <a:gd name="T3" fmla="*/ 19092 h 10"/>
                <a:gd name="T4" fmla="*/ 7936 w 24"/>
                <a:gd name="T5" fmla="*/ 34639 h 10"/>
                <a:gd name="T6" fmla="*/ 17103 w 24"/>
                <a:gd name="T7" fmla="*/ 34639 h 10"/>
                <a:gd name="T8" fmla="*/ 22091 w 24"/>
                <a:gd name="T9" fmla="*/ 45029 h 10"/>
                <a:gd name="T10" fmla="*/ 28534 w 24"/>
                <a:gd name="T11" fmla="*/ 45029 h 10"/>
                <a:gd name="T12" fmla="*/ 34757 w 24"/>
                <a:gd name="T13" fmla="*/ 45029 h 10"/>
                <a:gd name="T14" fmla="*/ 39349 w 24"/>
                <a:gd name="T15" fmla="*/ 45029 h 10"/>
                <a:gd name="T16" fmla="*/ 44894 w 24"/>
                <a:gd name="T17" fmla="*/ 45029 h 10"/>
                <a:gd name="T18" fmla="*/ 50826 w 24"/>
                <a:gd name="T19" fmla="*/ 45029 h 10"/>
                <a:gd name="T20" fmla="*/ 61491 w 24"/>
                <a:gd name="T21" fmla="*/ 45029 h 10"/>
                <a:gd name="T22" fmla="*/ 74901 w 24"/>
                <a:gd name="T23" fmla="*/ 34639 h 10"/>
                <a:gd name="T24" fmla="*/ 87217 w 24"/>
                <a:gd name="T25" fmla="*/ 32257 h 10"/>
                <a:gd name="T26" fmla="*/ 74901 w 24"/>
                <a:gd name="T27" fmla="*/ 19092 h 10"/>
                <a:gd name="T28" fmla="*/ 61491 w 24"/>
                <a:gd name="T29" fmla="*/ 11294 h 10"/>
                <a:gd name="T30" fmla="*/ 50826 w 24"/>
                <a:gd name="T31" fmla="*/ 0 h 10"/>
                <a:gd name="T32" fmla="*/ 44894 w 24"/>
                <a:gd name="T33" fmla="*/ 0 h 10"/>
                <a:gd name="T34" fmla="*/ 39349 w 24"/>
                <a:gd name="T35" fmla="*/ 0 h 10"/>
                <a:gd name="T36" fmla="*/ 34757 w 24"/>
                <a:gd name="T37" fmla="*/ 0 h 10"/>
                <a:gd name="T38" fmla="*/ 22091 w 24"/>
                <a:gd name="T39" fmla="*/ 0 h 10"/>
                <a:gd name="T40" fmla="*/ 17103 w 24"/>
                <a:gd name="T41" fmla="*/ 0 h 10"/>
                <a:gd name="T42" fmla="*/ 13241 w 24"/>
                <a:gd name="T43" fmla="*/ 0 h 10"/>
                <a:gd name="T44" fmla="*/ 7936 w 24"/>
                <a:gd name="T45" fmla="*/ 11294 h 10"/>
                <a:gd name="T46" fmla="*/ 0 w 24"/>
                <a:gd name="T47" fmla="*/ 14686 h 10"/>
                <a:gd name="T48" fmla="*/ 0 w 24"/>
                <a:gd name="T49" fmla="*/ 14686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10"/>
                <a:gd name="T77" fmla="*/ 24 w 24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10">
                  <a:moveTo>
                    <a:pt x="0" y="3"/>
                  </a:moveTo>
                  <a:lnTo>
                    <a:pt x="1" y="4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1" y="8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3" name="Freeform 60"/>
            <p:cNvSpPr>
              <a:spLocks/>
            </p:cNvSpPr>
            <p:nvPr/>
          </p:nvSpPr>
          <p:spPr bwMode="auto">
            <a:xfrm>
              <a:off x="2724" y="1123"/>
              <a:ext cx="18" cy="22"/>
            </a:xfrm>
            <a:custGeom>
              <a:avLst/>
              <a:gdLst>
                <a:gd name="T0" fmla="*/ 11570 w 14"/>
                <a:gd name="T1" fmla="*/ 0 h 17"/>
                <a:gd name="T2" fmla="*/ 6999 w 14"/>
                <a:gd name="T3" fmla="*/ 10564 h 17"/>
                <a:gd name="T4" fmla="*/ 6999 w 14"/>
                <a:gd name="T5" fmla="*/ 13671 h 17"/>
                <a:gd name="T6" fmla="*/ 0 w 14"/>
                <a:gd name="T7" fmla="*/ 17692 h 17"/>
                <a:gd name="T8" fmla="*/ 0 w 14"/>
                <a:gd name="T9" fmla="*/ 22896 h 17"/>
                <a:gd name="T10" fmla="*/ 0 w 14"/>
                <a:gd name="T11" fmla="*/ 29630 h 17"/>
                <a:gd name="T12" fmla="*/ 6999 w 14"/>
                <a:gd name="T13" fmla="*/ 36589 h 17"/>
                <a:gd name="T14" fmla="*/ 6999 w 14"/>
                <a:gd name="T15" fmla="*/ 38345 h 17"/>
                <a:gd name="T16" fmla="*/ 8999 w 14"/>
                <a:gd name="T17" fmla="*/ 56119 h 17"/>
                <a:gd name="T18" fmla="*/ 11570 w 14"/>
                <a:gd name="T19" fmla="*/ 61276 h 17"/>
                <a:gd name="T20" fmla="*/ 19126 w 14"/>
                <a:gd name="T21" fmla="*/ 61276 h 17"/>
                <a:gd name="T22" fmla="*/ 19126 w 14"/>
                <a:gd name="T23" fmla="*/ 61276 h 17"/>
                <a:gd name="T24" fmla="*/ 21281 w 14"/>
                <a:gd name="T25" fmla="*/ 61276 h 17"/>
                <a:gd name="T26" fmla="*/ 24591 w 14"/>
                <a:gd name="T27" fmla="*/ 64218 h 17"/>
                <a:gd name="T28" fmla="*/ 31617 w 14"/>
                <a:gd name="T29" fmla="*/ 64218 h 17"/>
                <a:gd name="T30" fmla="*/ 43889 w 14"/>
                <a:gd name="T31" fmla="*/ 64218 h 17"/>
                <a:gd name="T32" fmla="*/ 31617 w 14"/>
                <a:gd name="T33" fmla="*/ 29630 h 17"/>
                <a:gd name="T34" fmla="*/ 11570 w 14"/>
                <a:gd name="T35" fmla="*/ 0 h 17"/>
                <a:gd name="T36" fmla="*/ 11570 w 14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7"/>
                <a:gd name="T59" fmla="*/ 14 w 14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7">
                  <a:moveTo>
                    <a:pt x="4" y="0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0" y="8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" name="Freeform 61"/>
            <p:cNvSpPr>
              <a:spLocks/>
            </p:cNvSpPr>
            <p:nvPr/>
          </p:nvSpPr>
          <p:spPr bwMode="auto">
            <a:xfrm>
              <a:off x="2668" y="1119"/>
              <a:ext cx="12" cy="16"/>
            </a:xfrm>
            <a:custGeom>
              <a:avLst/>
              <a:gdLst>
                <a:gd name="T0" fmla="*/ 36748 w 9"/>
                <a:gd name="T1" fmla="*/ 0 h 12"/>
                <a:gd name="T2" fmla="*/ 20671 w 9"/>
                <a:gd name="T3" fmla="*/ 0 h 12"/>
                <a:gd name="T4" fmla="*/ 1 w 9"/>
                <a:gd name="T5" fmla="*/ 0 h 12"/>
                <a:gd name="T6" fmla="*/ 1 w 9"/>
                <a:gd name="T7" fmla="*/ 20671 h 12"/>
                <a:gd name="T8" fmla="*/ 0 w 9"/>
                <a:gd name="T9" fmla="*/ 27561 h 12"/>
                <a:gd name="T10" fmla="*/ 0 w 9"/>
                <a:gd name="T11" fmla="*/ 36748 h 12"/>
                <a:gd name="T12" fmla="*/ 1 w 9"/>
                <a:gd name="T13" fmla="*/ 63359 h 12"/>
                <a:gd name="T14" fmla="*/ 1 w 9"/>
                <a:gd name="T15" fmla="*/ 65329 h 12"/>
                <a:gd name="T16" fmla="*/ 20671 w 9"/>
                <a:gd name="T17" fmla="*/ 84479 h 12"/>
                <a:gd name="T18" fmla="*/ 20671 w 9"/>
                <a:gd name="T19" fmla="*/ 87105 h 12"/>
                <a:gd name="T20" fmla="*/ 36748 w 9"/>
                <a:gd name="T21" fmla="*/ 112639 h 12"/>
                <a:gd name="T22" fmla="*/ 48997 w 9"/>
                <a:gd name="T23" fmla="*/ 112639 h 12"/>
                <a:gd name="T24" fmla="*/ 65329 w 9"/>
                <a:gd name="T25" fmla="*/ 116140 h 12"/>
                <a:gd name="T26" fmla="*/ 87105 w 9"/>
                <a:gd name="T27" fmla="*/ 87105 h 12"/>
                <a:gd name="T28" fmla="*/ 87105 w 9"/>
                <a:gd name="T29" fmla="*/ 65329 h 12"/>
                <a:gd name="T30" fmla="*/ 87105 w 9"/>
                <a:gd name="T31" fmla="*/ 36748 h 12"/>
                <a:gd name="T32" fmla="*/ 65329 w 9"/>
                <a:gd name="T33" fmla="*/ 27561 h 12"/>
                <a:gd name="T34" fmla="*/ 63359 w 9"/>
                <a:gd name="T35" fmla="*/ 20671 h 12"/>
                <a:gd name="T36" fmla="*/ 36748 w 9"/>
                <a:gd name="T37" fmla="*/ 0 h 12"/>
                <a:gd name="T38" fmla="*/ 36748 w 9"/>
                <a:gd name="T39" fmla="*/ 0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"/>
                <a:gd name="T61" fmla="*/ 0 h 12"/>
                <a:gd name="T62" fmla="*/ 9 w 9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" h="12">
                  <a:moveTo>
                    <a:pt x="4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5" name="Freeform 62"/>
            <p:cNvSpPr>
              <a:spLocks/>
            </p:cNvSpPr>
            <p:nvPr/>
          </p:nvSpPr>
          <p:spPr bwMode="auto">
            <a:xfrm>
              <a:off x="2643" y="1123"/>
              <a:ext cx="11" cy="11"/>
            </a:xfrm>
            <a:custGeom>
              <a:avLst/>
              <a:gdLst>
                <a:gd name="T0" fmla="*/ 114980 w 8"/>
                <a:gd name="T1" fmla="*/ 0 h 8"/>
                <a:gd name="T2" fmla="*/ 83622 w 8"/>
                <a:gd name="T3" fmla="*/ 0 h 8"/>
                <a:gd name="T4" fmla="*/ 83622 w 8"/>
                <a:gd name="T5" fmla="*/ 1 h 8"/>
                <a:gd name="T6" fmla="*/ 1 w 8"/>
                <a:gd name="T7" fmla="*/ 1 h 8"/>
                <a:gd name="T8" fmla="*/ 1 w 8"/>
                <a:gd name="T9" fmla="*/ 83622 h 8"/>
                <a:gd name="T10" fmla="*/ 0 w 8"/>
                <a:gd name="T11" fmla="*/ 114980 h 8"/>
                <a:gd name="T12" fmla="*/ 1 w 8"/>
                <a:gd name="T13" fmla="*/ 138870 h 8"/>
                <a:gd name="T14" fmla="*/ 83622 w 8"/>
                <a:gd name="T15" fmla="*/ 158098 h 8"/>
                <a:gd name="T16" fmla="*/ 138870 w 8"/>
                <a:gd name="T17" fmla="*/ 217383 h 8"/>
                <a:gd name="T18" fmla="*/ 190945 w 8"/>
                <a:gd name="T19" fmla="*/ 158098 h 8"/>
                <a:gd name="T20" fmla="*/ 217383 w 8"/>
                <a:gd name="T21" fmla="*/ 158098 h 8"/>
                <a:gd name="T22" fmla="*/ 217383 w 8"/>
                <a:gd name="T23" fmla="*/ 138870 h 8"/>
                <a:gd name="T24" fmla="*/ 217383 w 8"/>
                <a:gd name="T25" fmla="*/ 83622 h 8"/>
                <a:gd name="T26" fmla="*/ 190945 w 8"/>
                <a:gd name="T27" fmla="*/ 1 h 8"/>
                <a:gd name="T28" fmla="*/ 138870 w 8"/>
                <a:gd name="T29" fmla="*/ 0 h 8"/>
                <a:gd name="T30" fmla="*/ 114980 w 8"/>
                <a:gd name="T31" fmla="*/ 0 h 8"/>
                <a:gd name="T32" fmla="*/ 114980 w 8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8"/>
                <a:gd name="T53" fmla="*/ 8 w 8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8">
                  <a:moveTo>
                    <a:pt x="4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6" name="Freeform 63"/>
            <p:cNvSpPr>
              <a:spLocks/>
            </p:cNvSpPr>
            <p:nvPr/>
          </p:nvSpPr>
          <p:spPr bwMode="auto">
            <a:xfrm>
              <a:off x="2611" y="1104"/>
              <a:ext cx="41" cy="50"/>
            </a:xfrm>
            <a:custGeom>
              <a:avLst/>
              <a:gdLst>
                <a:gd name="T0" fmla="*/ 46554 w 32"/>
                <a:gd name="T1" fmla="*/ 49453 h 39"/>
                <a:gd name="T2" fmla="*/ 37951 w 32"/>
                <a:gd name="T3" fmla="*/ 49453 h 39"/>
                <a:gd name="T4" fmla="*/ 31722 w 32"/>
                <a:gd name="T5" fmla="*/ 38573 h 39"/>
                <a:gd name="T6" fmla="*/ 28882 w 32"/>
                <a:gd name="T7" fmla="*/ 30087 h 39"/>
                <a:gd name="T8" fmla="*/ 24759 w 32"/>
                <a:gd name="T9" fmla="*/ 8503 h 39"/>
                <a:gd name="T10" fmla="*/ 17594 w 32"/>
                <a:gd name="T11" fmla="*/ 0 h 39"/>
                <a:gd name="T12" fmla="*/ 10718 w 32"/>
                <a:gd name="T13" fmla="*/ 0 h 39"/>
                <a:gd name="T14" fmla="*/ 1 w 32"/>
                <a:gd name="T15" fmla="*/ 6632 h 39"/>
                <a:gd name="T16" fmla="*/ 1 w 32"/>
                <a:gd name="T17" fmla="*/ 30087 h 39"/>
                <a:gd name="T18" fmla="*/ 10718 w 32"/>
                <a:gd name="T19" fmla="*/ 52863 h 39"/>
                <a:gd name="T20" fmla="*/ 13732 w 32"/>
                <a:gd name="T21" fmla="*/ 67773 h 39"/>
                <a:gd name="T22" fmla="*/ 19325 w 32"/>
                <a:gd name="T23" fmla="*/ 86888 h 39"/>
                <a:gd name="T24" fmla="*/ 24759 w 32"/>
                <a:gd name="T25" fmla="*/ 96777 h 39"/>
                <a:gd name="T26" fmla="*/ 28882 w 32"/>
                <a:gd name="T27" fmla="*/ 102009 h 39"/>
                <a:gd name="T28" fmla="*/ 37951 w 32"/>
                <a:gd name="T29" fmla="*/ 102009 h 39"/>
                <a:gd name="T30" fmla="*/ 46554 w 32"/>
                <a:gd name="T31" fmla="*/ 99562 h 39"/>
                <a:gd name="T32" fmla="*/ 37951 w 32"/>
                <a:gd name="T33" fmla="*/ 79567 h 39"/>
                <a:gd name="T34" fmla="*/ 46554 w 32"/>
                <a:gd name="T35" fmla="*/ 67773 h 39"/>
                <a:gd name="T36" fmla="*/ 47413 w 32"/>
                <a:gd name="T37" fmla="*/ 92260 h 39"/>
                <a:gd name="T38" fmla="*/ 69804 w 32"/>
                <a:gd name="T39" fmla="*/ 86888 h 39"/>
                <a:gd name="T40" fmla="*/ 71249 w 32"/>
                <a:gd name="T41" fmla="*/ 96777 h 39"/>
                <a:gd name="T42" fmla="*/ 79823 w 32"/>
                <a:gd name="T43" fmla="*/ 96777 h 39"/>
                <a:gd name="T44" fmla="*/ 83297 w 32"/>
                <a:gd name="T45" fmla="*/ 92260 h 39"/>
                <a:gd name="T46" fmla="*/ 89436 w 32"/>
                <a:gd name="T47" fmla="*/ 71963 h 39"/>
                <a:gd name="T48" fmla="*/ 79823 w 32"/>
                <a:gd name="T49" fmla="*/ 63401 h 39"/>
                <a:gd name="T50" fmla="*/ 71249 w 32"/>
                <a:gd name="T51" fmla="*/ 63401 h 39"/>
                <a:gd name="T52" fmla="*/ 69804 w 32"/>
                <a:gd name="T53" fmla="*/ 71963 h 39"/>
                <a:gd name="T54" fmla="*/ 62301 w 32"/>
                <a:gd name="T55" fmla="*/ 56226 h 39"/>
                <a:gd name="T56" fmla="*/ 60748 w 32"/>
                <a:gd name="T57" fmla="*/ 41233 h 39"/>
                <a:gd name="T58" fmla="*/ 52075 w 32"/>
                <a:gd name="T59" fmla="*/ 38573 h 39"/>
                <a:gd name="T60" fmla="*/ 47413 w 32"/>
                <a:gd name="T61" fmla="*/ 38573 h 39"/>
                <a:gd name="T62" fmla="*/ 46554 w 32"/>
                <a:gd name="T63" fmla="*/ 41233 h 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"/>
                <a:gd name="T97" fmla="*/ 0 h 39"/>
                <a:gd name="T98" fmla="*/ 32 w 32"/>
                <a:gd name="T99" fmla="*/ 39 h 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" h="39">
                  <a:moveTo>
                    <a:pt x="16" y="15"/>
                  </a:moveTo>
                  <a:lnTo>
                    <a:pt x="16" y="18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9" y="7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1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4" y="28"/>
                  </a:lnTo>
                  <a:lnTo>
                    <a:pt x="16" y="21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7" y="32"/>
                  </a:lnTo>
                  <a:lnTo>
                    <a:pt x="23" y="34"/>
                  </a:lnTo>
                  <a:lnTo>
                    <a:pt x="25" y="31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0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6" y="1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7" name="Freeform 64"/>
            <p:cNvSpPr>
              <a:spLocks/>
            </p:cNvSpPr>
            <p:nvPr/>
          </p:nvSpPr>
          <p:spPr bwMode="auto">
            <a:xfrm>
              <a:off x="2593" y="1114"/>
              <a:ext cx="23" cy="17"/>
            </a:xfrm>
            <a:custGeom>
              <a:avLst/>
              <a:gdLst>
                <a:gd name="T0" fmla="*/ 10138 w 18"/>
                <a:gd name="T1" fmla="*/ 52945 h 13"/>
                <a:gd name="T2" fmla="*/ 18197 w 18"/>
                <a:gd name="T3" fmla="*/ 58471 h 13"/>
                <a:gd name="T4" fmla="*/ 27025 w 18"/>
                <a:gd name="T5" fmla="*/ 58471 h 13"/>
                <a:gd name="T6" fmla="*/ 27603 w 18"/>
                <a:gd name="T7" fmla="*/ 63780 h 13"/>
                <a:gd name="T8" fmla="*/ 29711 w 18"/>
                <a:gd name="T9" fmla="*/ 69236 h 13"/>
                <a:gd name="T10" fmla="*/ 35271 w 18"/>
                <a:gd name="T11" fmla="*/ 69236 h 13"/>
                <a:gd name="T12" fmla="*/ 37964 w 18"/>
                <a:gd name="T13" fmla="*/ 69236 h 13"/>
                <a:gd name="T14" fmla="*/ 40237 w 18"/>
                <a:gd name="T15" fmla="*/ 69236 h 13"/>
                <a:gd name="T16" fmla="*/ 45067 w 18"/>
                <a:gd name="T17" fmla="*/ 63780 h 13"/>
                <a:gd name="T18" fmla="*/ 40237 w 18"/>
                <a:gd name="T19" fmla="*/ 52945 h 13"/>
                <a:gd name="T20" fmla="*/ 37964 w 18"/>
                <a:gd name="T21" fmla="*/ 37297 h 13"/>
                <a:gd name="T22" fmla="*/ 35271 w 18"/>
                <a:gd name="T23" fmla="*/ 21810 h 13"/>
                <a:gd name="T24" fmla="*/ 29711 w 18"/>
                <a:gd name="T25" fmla="*/ 16678 h 13"/>
                <a:gd name="T26" fmla="*/ 27603 w 18"/>
                <a:gd name="T27" fmla="*/ 16678 h 13"/>
                <a:gd name="T28" fmla="*/ 27025 w 18"/>
                <a:gd name="T29" fmla="*/ 1 h 13"/>
                <a:gd name="T30" fmla="*/ 18197 w 18"/>
                <a:gd name="T31" fmla="*/ 0 h 13"/>
                <a:gd name="T32" fmla="*/ 16552 w 18"/>
                <a:gd name="T33" fmla="*/ 0 h 13"/>
                <a:gd name="T34" fmla="*/ 7934 w 18"/>
                <a:gd name="T35" fmla="*/ 1 h 13"/>
                <a:gd name="T36" fmla="*/ 6209 w 18"/>
                <a:gd name="T37" fmla="*/ 16678 h 13"/>
                <a:gd name="T38" fmla="*/ 0 w 18"/>
                <a:gd name="T39" fmla="*/ 21810 h 13"/>
                <a:gd name="T40" fmla="*/ 0 w 18"/>
                <a:gd name="T41" fmla="*/ 37297 h 13"/>
                <a:gd name="T42" fmla="*/ 6209 w 18"/>
                <a:gd name="T43" fmla="*/ 40487 h 13"/>
                <a:gd name="T44" fmla="*/ 7934 w 18"/>
                <a:gd name="T45" fmla="*/ 40487 h 13"/>
                <a:gd name="T46" fmla="*/ 10138 w 18"/>
                <a:gd name="T47" fmla="*/ 52945 h 13"/>
                <a:gd name="T48" fmla="*/ 10138 w 18"/>
                <a:gd name="T49" fmla="*/ 52945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13"/>
                <a:gd name="T77" fmla="*/ 18 w 18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13">
                  <a:moveTo>
                    <a:pt x="4" y="10"/>
                  </a:moveTo>
                  <a:lnTo>
                    <a:pt x="7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1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8" name="Freeform 65"/>
            <p:cNvSpPr>
              <a:spLocks/>
            </p:cNvSpPr>
            <p:nvPr/>
          </p:nvSpPr>
          <p:spPr bwMode="auto">
            <a:xfrm>
              <a:off x="2603" y="1136"/>
              <a:ext cx="16" cy="16"/>
            </a:xfrm>
            <a:custGeom>
              <a:avLst/>
              <a:gdLst>
                <a:gd name="T0" fmla="*/ 0 w 12"/>
                <a:gd name="T1" fmla="*/ 27561 h 12"/>
                <a:gd name="T2" fmla="*/ 0 w 12"/>
                <a:gd name="T3" fmla="*/ 48997 h 12"/>
                <a:gd name="T4" fmla="*/ 0 w 12"/>
                <a:gd name="T5" fmla="*/ 63359 h 12"/>
                <a:gd name="T6" fmla="*/ 20671 w 12"/>
                <a:gd name="T7" fmla="*/ 63359 h 12"/>
                <a:gd name="T8" fmla="*/ 20671 w 12"/>
                <a:gd name="T9" fmla="*/ 65329 h 12"/>
                <a:gd name="T10" fmla="*/ 27561 w 12"/>
                <a:gd name="T11" fmla="*/ 87105 h 12"/>
                <a:gd name="T12" fmla="*/ 36748 w 12"/>
                <a:gd name="T13" fmla="*/ 96320 h 12"/>
                <a:gd name="T14" fmla="*/ 84479 w 12"/>
                <a:gd name="T15" fmla="*/ 112639 h 12"/>
                <a:gd name="T16" fmla="*/ 116140 w 12"/>
                <a:gd name="T17" fmla="*/ 116140 h 12"/>
                <a:gd name="T18" fmla="*/ 116140 w 12"/>
                <a:gd name="T19" fmla="*/ 96320 h 12"/>
                <a:gd name="T20" fmla="*/ 116140 w 12"/>
                <a:gd name="T21" fmla="*/ 87105 h 12"/>
                <a:gd name="T22" fmla="*/ 116140 w 12"/>
                <a:gd name="T23" fmla="*/ 65329 h 12"/>
                <a:gd name="T24" fmla="*/ 116140 w 12"/>
                <a:gd name="T25" fmla="*/ 63359 h 12"/>
                <a:gd name="T26" fmla="*/ 96320 w 12"/>
                <a:gd name="T27" fmla="*/ 48997 h 12"/>
                <a:gd name="T28" fmla="*/ 84479 w 12"/>
                <a:gd name="T29" fmla="*/ 27561 h 12"/>
                <a:gd name="T30" fmla="*/ 65329 w 12"/>
                <a:gd name="T31" fmla="*/ 0 h 12"/>
                <a:gd name="T32" fmla="*/ 63359 w 12"/>
                <a:gd name="T33" fmla="*/ 0 h 12"/>
                <a:gd name="T34" fmla="*/ 36748 w 12"/>
                <a:gd name="T35" fmla="*/ 0 h 12"/>
                <a:gd name="T36" fmla="*/ 27561 w 12"/>
                <a:gd name="T37" fmla="*/ 0 h 12"/>
                <a:gd name="T38" fmla="*/ 20671 w 12"/>
                <a:gd name="T39" fmla="*/ 0 h 12"/>
                <a:gd name="T40" fmla="*/ 0 w 12"/>
                <a:gd name="T41" fmla="*/ 27561 h 12"/>
                <a:gd name="T42" fmla="*/ 0 w 12"/>
                <a:gd name="T43" fmla="*/ 27561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12"/>
                <a:gd name="T68" fmla="*/ 12 w 12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12">
                  <a:moveTo>
                    <a:pt x="0" y="3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8" y="11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8" y="3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9" name="Freeform 66"/>
            <p:cNvSpPr>
              <a:spLocks/>
            </p:cNvSpPr>
            <p:nvPr/>
          </p:nvSpPr>
          <p:spPr bwMode="auto">
            <a:xfrm>
              <a:off x="2710" y="1128"/>
              <a:ext cx="8" cy="16"/>
            </a:xfrm>
            <a:custGeom>
              <a:avLst/>
              <a:gdLst>
                <a:gd name="T0" fmla="*/ 20671 w 6"/>
                <a:gd name="T1" fmla="*/ 0 h 12"/>
                <a:gd name="T2" fmla="*/ 1 w 6"/>
                <a:gd name="T3" fmla="*/ 1 h 12"/>
                <a:gd name="T4" fmla="*/ 1 w 6"/>
                <a:gd name="T5" fmla="*/ 20671 h 12"/>
                <a:gd name="T6" fmla="*/ 0 w 6"/>
                <a:gd name="T7" fmla="*/ 36748 h 12"/>
                <a:gd name="T8" fmla="*/ 0 w 6"/>
                <a:gd name="T9" fmla="*/ 36748 h 12"/>
                <a:gd name="T10" fmla="*/ 0 w 6"/>
                <a:gd name="T11" fmla="*/ 87105 h 12"/>
                <a:gd name="T12" fmla="*/ 1 w 6"/>
                <a:gd name="T13" fmla="*/ 116140 h 12"/>
                <a:gd name="T14" fmla="*/ 27561 w 6"/>
                <a:gd name="T15" fmla="*/ 116140 h 12"/>
                <a:gd name="T16" fmla="*/ 48997 w 6"/>
                <a:gd name="T17" fmla="*/ 116140 h 12"/>
                <a:gd name="T18" fmla="*/ 63359 w 6"/>
                <a:gd name="T19" fmla="*/ 87105 h 12"/>
                <a:gd name="T20" fmla="*/ 63359 w 6"/>
                <a:gd name="T21" fmla="*/ 48997 h 12"/>
                <a:gd name="T22" fmla="*/ 63359 w 6"/>
                <a:gd name="T23" fmla="*/ 20671 h 12"/>
                <a:gd name="T24" fmla="*/ 27561 w 6"/>
                <a:gd name="T25" fmla="*/ 0 h 12"/>
                <a:gd name="T26" fmla="*/ 20671 w 6"/>
                <a:gd name="T27" fmla="*/ 0 h 12"/>
                <a:gd name="T28" fmla="*/ 20671 w 6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12"/>
                <a:gd name="T47" fmla="*/ 6 w 6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12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9"/>
                  </a:lnTo>
                  <a:lnTo>
                    <a:pt x="6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0" name="Freeform 67"/>
            <p:cNvSpPr>
              <a:spLocks/>
            </p:cNvSpPr>
            <p:nvPr/>
          </p:nvSpPr>
          <p:spPr bwMode="auto">
            <a:xfrm>
              <a:off x="2639" y="1152"/>
              <a:ext cx="15" cy="12"/>
            </a:xfrm>
            <a:custGeom>
              <a:avLst/>
              <a:gdLst>
                <a:gd name="T0" fmla="*/ 116749 w 11"/>
                <a:gd name="T1" fmla="*/ 0 h 9"/>
                <a:gd name="T2" fmla="*/ 81635 w 11"/>
                <a:gd name="T3" fmla="*/ 0 h 9"/>
                <a:gd name="T4" fmla="*/ 59866 w 11"/>
                <a:gd name="T5" fmla="*/ 0 h 9"/>
                <a:gd name="T6" fmla="*/ 1 w 11"/>
                <a:gd name="T7" fmla="*/ 20671 h 9"/>
                <a:gd name="T8" fmla="*/ 1 w 11"/>
                <a:gd name="T9" fmla="*/ 27561 h 9"/>
                <a:gd name="T10" fmla="*/ 0 w 11"/>
                <a:gd name="T11" fmla="*/ 36748 h 9"/>
                <a:gd name="T12" fmla="*/ 1 w 11"/>
                <a:gd name="T13" fmla="*/ 63359 h 9"/>
                <a:gd name="T14" fmla="*/ 1 w 11"/>
                <a:gd name="T15" fmla="*/ 65329 h 9"/>
                <a:gd name="T16" fmla="*/ 59866 w 11"/>
                <a:gd name="T17" fmla="*/ 65329 h 9"/>
                <a:gd name="T18" fmla="*/ 81635 w 11"/>
                <a:gd name="T19" fmla="*/ 87105 h 9"/>
                <a:gd name="T20" fmla="*/ 116749 w 11"/>
                <a:gd name="T21" fmla="*/ 87105 h 9"/>
                <a:gd name="T22" fmla="*/ 159203 w 11"/>
                <a:gd name="T23" fmla="*/ 87105 h 9"/>
                <a:gd name="T24" fmla="*/ 207000 w 11"/>
                <a:gd name="T25" fmla="*/ 65329 h 9"/>
                <a:gd name="T26" fmla="*/ 207000 w 11"/>
                <a:gd name="T27" fmla="*/ 63359 h 9"/>
                <a:gd name="T28" fmla="*/ 217095 w 11"/>
                <a:gd name="T29" fmla="*/ 36748 h 9"/>
                <a:gd name="T30" fmla="*/ 217095 w 11"/>
                <a:gd name="T31" fmla="*/ 27561 h 9"/>
                <a:gd name="T32" fmla="*/ 207000 w 11"/>
                <a:gd name="T33" fmla="*/ 27561 h 9"/>
                <a:gd name="T34" fmla="*/ 207000 w 11"/>
                <a:gd name="T35" fmla="*/ 20671 h 9"/>
                <a:gd name="T36" fmla="*/ 159203 w 11"/>
                <a:gd name="T37" fmla="*/ 0 h 9"/>
                <a:gd name="T38" fmla="*/ 151800 w 11"/>
                <a:gd name="T39" fmla="*/ 0 h 9"/>
                <a:gd name="T40" fmla="*/ 116749 w 11"/>
                <a:gd name="T41" fmla="*/ 0 h 9"/>
                <a:gd name="T42" fmla="*/ 116749 w 11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9"/>
                <a:gd name="T68" fmla="*/ 11 w 11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9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1" name="Freeform 68"/>
            <p:cNvSpPr>
              <a:spLocks/>
            </p:cNvSpPr>
            <p:nvPr/>
          </p:nvSpPr>
          <p:spPr bwMode="auto">
            <a:xfrm>
              <a:off x="2624" y="1154"/>
              <a:ext cx="17" cy="21"/>
            </a:xfrm>
            <a:custGeom>
              <a:avLst/>
              <a:gdLst>
                <a:gd name="T0" fmla="*/ 16678 w 13"/>
                <a:gd name="T1" fmla="*/ 0 h 16"/>
                <a:gd name="T2" fmla="*/ 12754 w 13"/>
                <a:gd name="T3" fmla="*/ 0 h 16"/>
                <a:gd name="T4" fmla="*/ 12754 w 13"/>
                <a:gd name="T5" fmla="*/ 1 h 16"/>
                <a:gd name="T6" fmla="*/ 0 w 13"/>
                <a:gd name="T7" fmla="*/ 1 h 16"/>
                <a:gd name="T8" fmla="*/ 0 w 13"/>
                <a:gd name="T9" fmla="*/ 25229 h 16"/>
                <a:gd name="T10" fmla="*/ 0 w 13"/>
                <a:gd name="T11" fmla="*/ 48355 h 16"/>
                <a:gd name="T12" fmla="*/ 0 w 13"/>
                <a:gd name="T13" fmla="*/ 57043 h 16"/>
                <a:gd name="T14" fmla="*/ 12754 w 13"/>
                <a:gd name="T15" fmla="*/ 57043 h 16"/>
                <a:gd name="T16" fmla="*/ 12754 w 13"/>
                <a:gd name="T17" fmla="*/ 63466 h 16"/>
                <a:gd name="T18" fmla="*/ 16678 w 13"/>
                <a:gd name="T19" fmla="*/ 63466 h 16"/>
                <a:gd name="T20" fmla="*/ 21810 w 13"/>
                <a:gd name="T21" fmla="*/ 57043 h 16"/>
                <a:gd name="T22" fmla="*/ 21810 w 13"/>
                <a:gd name="T23" fmla="*/ 63466 h 16"/>
                <a:gd name="T24" fmla="*/ 21810 w 13"/>
                <a:gd name="T25" fmla="*/ 74869 h 16"/>
                <a:gd name="T26" fmla="*/ 21810 w 13"/>
                <a:gd name="T27" fmla="*/ 78117 h 16"/>
                <a:gd name="T28" fmla="*/ 21810 w 13"/>
                <a:gd name="T29" fmla="*/ 83299 h 16"/>
                <a:gd name="T30" fmla="*/ 30961 w 13"/>
                <a:gd name="T31" fmla="*/ 83299 h 16"/>
                <a:gd name="T32" fmla="*/ 37297 w 13"/>
                <a:gd name="T33" fmla="*/ 98266 h 16"/>
                <a:gd name="T34" fmla="*/ 40487 w 13"/>
                <a:gd name="T35" fmla="*/ 98266 h 16"/>
                <a:gd name="T36" fmla="*/ 48773 w 13"/>
                <a:gd name="T37" fmla="*/ 98266 h 16"/>
                <a:gd name="T38" fmla="*/ 58471 w 13"/>
                <a:gd name="T39" fmla="*/ 98266 h 16"/>
                <a:gd name="T40" fmla="*/ 63780 w 13"/>
                <a:gd name="T41" fmla="*/ 83299 h 16"/>
                <a:gd name="T42" fmla="*/ 63780 w 13"/>
                <a:gd name="T43" fmla="*/ 78117 h 16"/>
                <a:gd name="T44" fmla="*/ 63780 w 13"/>
                <a:gd name="T45" fmla="*/ 74869 h 16"/>
                <a:gd name="T46" fmla="*/ 69236 w 13"/>
                <a:gd name="T47" fmla="*/ 63466 h 16"/>
                <a:gd name="T48" fmla="*/ 63780 w 13"/>
                <a:gd name="T49" fmla="*/ 63466 h 16"/>
                <a:gd name="T50" fmla="*/ 63780 w 13"/>
                <a:gd name="T51" fmla="*/ 57043 h 16"/>
                <a:gd name="T52" fmla="*/ 58471 w 13"/>
                <a:gd name="T53" fmla="*/ 48355 h 16"/>
                <a:gd name="T54" fmla="*/ 48773 w 13"/>
                <a:gd name="T55" fmla="*/ 43461 h 16"/>
                <a:gd name="T56" fmla="*/ 40487 w 13"/>
                <a:gd name="T57" fmla="*/ 43461 h 16"/>
                <a:gd name="T58" fmla="*/ 37297 w 13"/>
                <a:gd name="T59" fmla="*/ 43461 h 16"/>
                <a:gd name="T60" fmla="*/ 37297 w 13"/>
                <a:gd name="T61" fmla="*/ 48355 h 16"/>
                <a:gd name="T62" fmla="*/ 30961 w 13"/>
                <a:gd name="T63" fmla="*/ 48355 h 16"/>
                <a:gd name="T64" fmla="*/ 37297 w 13"/>
                <a:gd name="T65" fmla="*/ 43461 h 16"/>
                <a:gd name="T66" fmla="*/ 37297 w 13"/>
                <a:gd name="T67" fmla="*/ 33113 h 16"/>
                <a:gd name="T68" fmla="*/ 30961 w 13"/>
                <a:gd name="T69" fmla="*/ 14645 h 16"/>
                <a:gd name="T70" fmla="*/ 21810 w 13"/>
                <a:gd name="T71" fmla="*/ 0 h 16"/>
                <a:gd name="T72" fmla="*/ 16678 w 13"/>
                <a:gd name="T73" fmla="*/ 0 h 16"/>
                <a:gd name="T74" fmla="*/ 16678 w 13"/>
                <a:gd name="T75" fmla="*/ 0 h 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"/>
                <a:gd name="T115" fmla="*/ 0 h 16"/>
                <a:gd name="T116" fmla="*/ 13 w 13"/>
                <a:gd name="T117" fmla="*/ 16 h 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" h="16">
                  <a:moveTo>
                    <a:pt x="3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2" name="Freeform 69"/>
            <p:cNvSpPr>
              <a:spLocks/>
            </p:cNvSpPr>
            <p:nvPr/>
          </p:nvSpPr>
          <p:spPr bwMode="auto">
            <a:xfrm>
              <a:off x="2620" y="1196"/>
              <a:ext cx="8" cy="8"/>
            </a:xfrm>
            <a:custGeom>
              <a:avLst/>
              <a:gdLst>
                <a:gd name="T0" fmla="*/ 27561 w 6"/>
                <a:gd name="T1" fmla="*/ 0 h 6"/>
                <a:gd name="T2" fmla="*/ 20671 w 6"/>
                <a:gd name="T3" fmla="*/ 0 h 6"/>
                <a:gd name="T4" fmla="*/ 20671 w 6"/>
                <a:gd name="T5" fmla="*/ 0 h 6"/>
                <a:gd name="T6" fmla="*/ 0 w 6"/>
                <a:gd name="T7" fmla="*/ 1 h 6"/>
                <a:gd name="T8" fmla="*/ 0 w 6"/>
                <a:gd name="T9" fmla="*/ 20671 h 6"/>
                <a:gd name="T10" fmla="*/ 0 w 6"/>
                <a:gd name="T11" fmla="*/ 36748 h 6"/>
                <a:gd name="T12" fmla="*/ 20671 w 6"/>
                <a:gd name="T13" fmla="*/ 48997 h 6"/>
                <a:gd name="T14" fmla="*/ 20671 w 6"/>
                <a:gd name="T15" fmla="*/ 48997 h 6"/>
                <a:gd name="T16" fmla="*/ 27561 w 6"/>
                <a:gd name="T17" fmla="*/ 63359 h 6"/>
                <a:gd name="T18" fmla="*/ 27561 w 6"/>
                <a:gd name="T19" fmla="*/ 48997 h 6"/>
                <a:gd name="T20" fmla="*/ 48997 w 6"/>
                <a:gd name="T21" fmla="*/ 48997 h 6"/>
                <a:gd name="T22" fmla="*/ 63359 w 6"/>
                <a:gd name="T23" fmla="*/ 36748 h 6"/>
                <a:gd name="T24" fmla="*/ 63359 w 6"/>
                <a:gd name="T25" fmla="*/ 20671 h 6"/>
                <a:gd name="T26" fmla="*/ 63359 w 6"/>
                <a:gd name="T27" fmla="*/ 1 h 6"/>
                <a:gd name="T28" fmla="*/ 48997 w 6"/>
                <a:gd name="T29" fmla="*/ 0 h 6"/>
                <a:gd name="T30" fmla="*/ 27561 w 6"/>
                <a:gd name="T31" fmla="*/ 0 h 6"/>
                <a:gd name="T32" fmla="*/ 27561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3" name="Freeform 70"/>
            <p:cNvSpPr>
              <a:spLocks/>
            </p:cNvSpPr>
            <p:nvPr/>
          </p:nvSpPr>
          <p:spPr bwMode="auto">
            <a:xfrm>
              <a:off x="2616" y="1204"/>
              <a:ext cx="12" cy="16"/>
            </a:xfrm>
            <a:custGeom>
              <a:avLst/>
              <a:gdLst>
                <a:gd name="T0" fmla="*/ 48997 w 9"/>
                <a:gd name="T1" fmla="*/ 0 h 12"/>
                <a:gd name="T2" fmla="*/ 27561 w 9"/>
                <a:gd name="T3" fmla="*/ 20671 h 12"/>
                <a:gd name="T4" fmla="*/ 20671 w 9"/>
                <a:gd name="T5" fmla="*/ 20671 h 12"/>
                <a:gd name="T6" fmla="*/ 0 w 9"/>
                <a:gd name="T7" fmla="*/ 63359 h 12"/>
                <a:gd name="T8" fmla="*/ 0 w 9"/>
                <a:gd name="T9" fmla="*/ 96320 h 12"/>
                <a:gd name="T10" fmla="*/ 1 w 9"/>
                <a:gd name="T11" fmla="*/ 116140 h 12"/>
                <a:gd name="T12" fmla="*/ 27561 w 9"/>
                <a:gd name="T13" fmla="*/ 116140 h 12"/>
                <a:gd name="T14" fmla="*/ 48997 w 9"/>
                <a:gd name="T15" fmla="*/ 116140 h 12"/>
                <a:gd name="T16" fmla="*/ 63359 w 9"/>
                <a:gd name="T17" fmla="*/ 116140 h 12"/>
                <a:gd name="T18" fmla="*/ 84479 w 9"/>
                <a:gd name="T19" fmla="*/ 112639 h 12"/>
                <a:gd name="T20" fmla="*/ 87105 w 9"/>
                <a:gd name="T21" fmla="*/ 84479 h 12"/>
                <a:gd name="T22" fmla="*/ 87105 w 9"/>
                <a:gd name="T23" fmla="*/ 36748 h 12"/>
                <a:gd name="T24" fmla="*/ 63359 w 9"/>
                <a:gd name="T25" fmla="*/ 20671 h 12"/>
                <a:gd name="T26" fmla="*/ 48997 w 9"/>
                <a:gd name="T27" fmla="*/ 20671 h 12"/>
                <a:gd name="T28" fmla="*/ 48997 w 9"/>
                <a:gd name="T29" fmla="*/ 0 h 12"/>
                <a:gd name="T30" fmla="*/ 48997 w 9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2"/>
                <a:gd name="T50" fmla="*/ 9 w 9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2">
                  <a:moveTo>
                    <a:pt x="5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9" y="8"/>
                  </a:lnTo>
                  <a:lnTo>
                    <a:pt x="9" y="4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" name="Freeform 71"/>
            <p:cNvSpPr>
              <a:spLocks/>
            </p:cNvSpPr>
            <p:nvPr/>
          </p:nvSpPr>
          <p:spPr bwMode="auto">
            <a:xfrm>
              <a:off x="2602" y="1207"/>
              <a:ext cx="14" cy="10"/>
            </a:xfrm>
            <a:custGeom>
              <a:avLst/>
              <a:gdLst>
                <a:gd name="T0" fmla="*/ 11799 w 11"/>
                <a:gd name="T1" fmla="*/ 0 h 8"/>
                <a:gd name="T2" fmla="*/ 7284 w 11"/>
                <a:gd name="T3" fmla="*/ 1 h 8"/>
                <a:gd name="T4" fmla="*/ 1 w 11"/>
                <a:gd name="T5" fmla="*/ 1 h 8"/>
                <a:gd name="T6" fmla="*/ 0 w 11"/>
                <a:gd name="T7" fmla="*/ 2718 h 8"/>
                <a:gd name="T8" fmla="*/ 0 w 11"/>
                <a:gd name="T9" fmla="*/ 4243 h 8"/>
                <a:gd name="T10" fmla="*/ 0 w 11"/>
                <a:gd name="T11" fmla="*/ 5305 h 8"/>
                <a:gd name="T12" fmla="*/ 0 w 11"/>
                <a:gd name="T13" fmla="*/ 6625 h 8"/>
                <a:gd name="T14" fmla="*/ 1 w 11"/>
                <a:gd name="T15" fmla="*/ 6625 h 8"/>
                <a:gd name="T16" fmla="*/ 11799 w 11"/>
                <a:gd name="T17" fmla="*/ 9628 h 8"/>
                <a:gd name="T18" fmla="*/ 19632 w 11"/>
                <a:gd name="T19" fmla="*/ 6625 h 8"/>
                <a:gd name="T20" fmla="*/ 19632 w 11"/>
                <a:gd name="T21" fmla="*/ 5305 h 8"/>
                <a:gd name="T22" fmla="*/ 24986 w 11"/>
                <a:gd name="T23" fmla="*/ 5305 h 8"/>
                <a:gd name="T24" fmla="*/ 24986 w 11"/>
                <a:gd name="T25" fmla="*/ 4243 h 8"/>
                <a:gd name="T26" fmla="*/ 19632 w 11"/>
                <a:gd name="T27" fmla="*/ 2718 h 8"/>
                <a:gd name="T28" fmla="*/ 19632 w 11"/>
                <a:gd name="T29" fmla="*/ 1 h 8"/>
                <a:gd name="T30" fmla="*/ 15425 w 11"/>
                <a:gd name="T31" fmla="*/ 1 h 8"/>
                <a:gd name="T32" fmla="*/ 11799 w 11"/>
                <a:gd name="T33" fmla="*/ 0 h 8"/>
                <a:gd name="T34" fmla="*/ 11799 w 1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8"/>
                <a:gd name="T56" fmla="*/ 11 w 11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8">
                  <a:moveTo>
                    <a:pt x="5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5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" name="Freeform 72"/>
            <p:cNvSpPr>
              <a:spLocks/>
            </p:cNvSpPr>
            <p:nvPr/>
          </p:nvSpPr>
          <p:spPr bwMode="auto">
            <a:xfrm>
              <a:off x="2569" y="1115"/>
              <a:ext cx="10" cy="12"/>
            </a:xfrm>
            <a:custGeom>
              <a:avLst/>
              <a:gdLst>
                <a:gd name="T0" fmla="*/ 4243 w 8"/>
                <a:gd name="T1" fmla="*/ 0 h 9"/>
                <a:gd name="T2" fmla="*/ 2718 w 8"/>
                <a:gd name="T3" fmla="*/ 0 h 9"/>
                <a:gd name="T4" fmla="*/ 1 w 8"/>
                <a:gd name="T5" fmla="*/ 20671 h 9"/>
                <a:gd name="T6" fmla="*/ 0 w 8"/>
                <a:gd name="T7" fmla="*/ 48997 h 9"/>
                <a:gd name="T8" fmla="*/ 1 w 8"/>
                <a:gd name="T9" fmla="*/ 65329 h 9"/>
                <a:gd name="T10" fmla="*/ 2718 w 8"/>
                <a:gd name="T11" fmla="*/ 87105 h 9"/>
                <a:gd name="T12" fmla="*/ 4243 w 8"/>
                <a:gd name="T13" fmla="*/ 87105 h 9"/>
                <a:gd name="T14" fmla="*/ 5305 w 8"/>
                <a:gd name="T15" fmla="*/ 87105 h 9"/>
                <a:gd name="T16" fmla="*/ 6625 w 8"/>
                <a:gd name="T17" fmla="*/ 87105 h 9"/>
                <a:gd name="T18" fmla="*/ 6625 w 8"/>
                <a:gd name="T19" fmla="*/ 65329 h 9"/>
                <a:gd name="T20" fmla="*/ 9628 w 8"/>
                <a:gd name="T21" fmla="*/ 63359 h 9"/>
                <a:gd name="T22" fmla="*/ 9628 w 8"/>
                <a:gd name="T23" fmla="*/ 48997 h 9"/>
                <a:gd name="T24" fmla="*/ 9628 w 8"/>
                <a:gd name="T25" fmla="*/ 20671 h 9"/>
                <a:gd name="T26" fmla="*/ 6625 w 8"/>
                <a:gd name="T27" fmla="*/ 20671 h 9"/>
                <a:gd name="T28" fmla="*/ 6625 w 8"/>
                <a:gd name="T29" fmla="*/ 0 h 9"/>
                <a:gd name="T30" fmla="*/ 5305 w 8"/>
                <a:gd name="T31" fmla="*/ 0 h 9"/>
                <a:gd name="T32" fmla="*/ 4243 w 8"/>
                <a:gd name="T33" fmla="*/ 0 h 9"/>
                <a:gd name="T34" fmla="*/ 4243 w 8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9"/>
                <a:gd name="T56" fmla="*/ 8 w 8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9">
                  <a:moveTo>
                    <a:pt x="4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" name="Freeform 73"/>
            <p:cNvSpPr>
              <a:spLocks/>
            </p:cNvSpPr>
            <p:nvPr/>
          </p:nvSpPr>
          <p:spPr bwMode="auto">
            <a:xfrm>
              <a:off x="2629" y="1101"/>
              <a:ext cx="26" cy="17"/>
            </a:xfrm>
            <a:custGeom>
              <a:avLst/>
              <a:gdLst>
                <a:gd name="T0" fmla="*/ 11294 w 20"/>
                <a:gd name="T1" fmla="*/ 28521 h 13"/>
                <a:gd name="T2" fmla="*/ 14686 w 20"/>
                <a:gd name="T3" fmla="*/ 40487 h 13"/>
                <a:gd name="T4" fmla="*/ 19092 w 20"/>
                <a:gd name="T5" fmla="*/ 48773 h 13"/>
                <a:gd name="T6" fmla="*/ 24813 w 20"/>
                <a:gd name="T7" fmla="*/ 48773 h 13"/>
                <a:gd name="T8" fmla="*/ 32257 w 20"/>
                <a:gd name="T9" fmla="*/ 52945 h 13"/>
                <a:gd name="T10" fmla="*/ 34639 w 20"/>
                <a:gd name="T11" fmla="*/ 58471 h 13"/>
                <a:gd name="T12" fmla="*/ 46879 w 20"/>
                <a:gd name="T13" fmla="*/ 58471 h 13"/>
                <a:gd name="T14" fmla="*/ 54514 w 20"/>
                <a:gd name="T15" fmla="*/ 69236 h 13"/>
                <a:gd name="T16" fmla="*/ 60943 w 20"/>
                <a:gd name="T17" fmla="*/ 69236 h 13"/>
                <a:gd name="T18" fmla="*/ 65213 w 20"/>
                <a:gd name="T19" fmla="*/ 69236 h 13"/>
                <a:gd name="T20" fmla="*/ 70868 w 20"/>
                <a:gd name="T21" fmla="*/ 69236 h 13"/>
                <a:gd name="T22" fmla="*/ 79226 w 20"/>
                <a:gd name="T23" fmla="*/ 69236 h 13"/>
                <a:gd name="T24" fmla="*/ 84777 w 20"/>
                <a:gd name="T25" fmla="*/ 58471 h 13"/>
                <a:gd name="T26" fmla="*/ 84777 w 20"/>
                <a:gd name="T27" fmla="*/ 52945 h 13"/>
                <a:gd name="T28" fmla="*/ 88054 w 20"/>
                <a:gd name="T29" fmla="*/ 48773 h 13"/>
                <a:gd name="T30" fmla="*/ 88054 w 20"/>
                <a:gd name="T31" fmla="*/ 40487 h 13"/>
                <a:gd name="T32" fmla="*/ 88054 w 20"/>
                <a:gd name="T33" fmla="*/ 30961 h 13"/>
                <a:gd name="T34" fmla="*/ 88054 w 20"/>
                <a:gd name="T35" fmla="*/ 12754 h 13"/>
                <a:gd name="T36" fmla="*/ 84777 w 20"/>
                <a:gd name="T37" fmla="*/ 0 h 13"/>
                <a:gd name="T38" fmla="*/ 65213 w 20"/>
                <a:gd name="T39" fmla="*/ 1 h 13"/>
                <a:gd name="T40" fmla="*/ 60943 w 20"/>
                <a:gd name="T41" fmla="*/ 1 h 13"/>
                <a:gd name="T42" fmla="*/ 54514 w 20"/>
                <a:gd name="T43" fmla="*/ 1 h 13"/>
                <a:gd name="T44" fmla="*/ 46879 w 20"/>
                <a:gd name="T45" fmla="*/ 1 h 13"/>
                <a:gd name="T46" fmla="*/ 41934 w 20"/>
                <a:gd name="T47" fmla="*/ 0 h 13"/>
                <a:gd name="T48" fmla="*/ 34639 w 20"/>
                <a:gd name="T49" fmla="*/ 0 h 13"/>
                <a:gd name="T50" fmla="*/ 32257 w 20"/>
                <a:gd name="T51" fmla="*/ 0 h 13"/>
                <a:gd name="T52" fmla="*/ 24813 w 20"/>
                <a:gd name="T53" fmla="*/ 0 h 13"/>
                <a:gd name="T54" fmla="*/ 19092 w 20"/>
                <a:gd name="T55" fmla="*/ 0 h 13"/>
                <a:gd name="T56" fmla="*/ 14686 w 20"/>
                <a:gd name="T57" fmla="*/ 0 h 13"/>
                <a:gd name="T58" fmla="*/ 0 w 20"/>
                <a:gd name="T59" fmla="*/ 0 h 13"/>
                <a:gd name="T60" fmla="*/ 0 w 20"/>
                <a:gd name="T61" fmla="*/ 12754 h 13"/>
                <a:gd name="T62" fmla="*/ 0 w 20"/>
                <a:gd name="T63" fmla="*/ 21810 h 13"/>
                <a:gd name="T64" fmla="*/ 11294 w 20"/>
                <a:gd name="T65" fmla="*/ 28521 h 13"/>
                <a:gd name="T66" fmla="*/ 11294 w 20"/>
                <a:gd name="T67" fmla="*/ 28521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13"/>
                <a:gd name="T104" fmla="*/ 20 w 20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13">
                  <a:moveTo>
                    <a:pt x="2" y="5"/>
                  </a:moveTo>
                  <a:lnTo>
                    <a:pt x="3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" name="Freeform 74"/>
            <p:cNvSpPr>
              <a:spLocks/>
            </p:cNvSpPr>
            <p:nvPr/>
          </p:nvSpPr>
          <p:spPr bwMode="auto">
            <a:xfrm>
              <a:off x="2690" y="1177"/>
              <a:ext cx="47" cy="31"/>
            </a:xfrm>
            <a:custGeom>
              <a:avLst/>
              <a:gdLst>
                <a:gd name="T0" fmla="*/ 1 w 36"/>
                <a:gd name="T1" fmla="*/ 68256 h 24"/>
                <a:gd name="T2" fmla="*/ 12352 w 36"/>
                <a:gd name="T3" fmla="*/ 74519 h 24"/>
                <a:gd name="T4" fmla="*/ 27486 w 36"/>
                <a:gd name="T5" fmla="*/ 74901 h 24"/>
                <a:gd name="T6" fmla="*/ 29865 w 36"/>
                <a:gd name="T7" fmla="*/ 84798 h 24"/>
                <a:gd name="T8" fmla="*/ 38980 w 36"/>
                <a:gd name="T9" fmla="*/ 84798 h 24"/>
                <a:gd name="T10" fmla="*/ 46849 w 36"/>
                <a:gd name="T11" fmla="*/ 87217 h 24"/>
                <a:gd name="T12" fmla="*/ 50891 w 36"/>
                <a:gd name="T13" fmla="*/ 87217 h 24"/>
                <a:gd name="T14" fmla="*/ 61164 w 36"/>
                <a:gd name="T15" fmla="*/ 87217 h 24"/>
                <a:gd name="T16" fmla="*/ 66441 w 36"/>
                <a:gd name="T17" fmla="*/ 87217 h 24"/>
                <a:gd name="T18" fmla="*/ 79853 w 36"/>
                <a:gd name="T19" fmla="*/ 87217 h 24"/>
                <a:gd name="T20" fmla="*/ 79853 w 36"/>
                <a:gd name="T21" fmla="*/ 87217 h 24"/>
                <a:gd name="T22" fmla="*/ 86742 w 36"/>
                <a:gd name="T23" fmla="*/ 87217 h 24"/>
                <a:gd name="T24" fmla="*/ 99755 w 36"/>
                <a:gd name="T25" fmla="*/ 87217 h 24"/>
                <a:gd name="T26" fmla="*/ 113247 w 36"/>
                <a:gd name="T27" fmla="*/ 84798 h 24"/>
                <a:gd name="T28" fmla="*/ 147849 w 36"/>
                <a:gd name="T29" fmla="*/ 68256 h 24"/>
                <a:gd name="T30" fmla="*/ 164625 w 36"/>
                <a:gd name="T31" fmla="*/ 61491 h 24"/>
                <a:gd name="T32" fmla="*/ 165347 w 36"/>
                <a:gd name="T33" fmla="*/ 61491 h 24"/>
                <a:gd name="T34" fmla="*/ 170030 w 36"/>
                <a:gd name="T35" fmla="*/ 57988 h 24"/>
                <a:gd name="T36" fmla="*/ 170030 w 36"/>
                <a:gd name="T37" fmla="*/ 52843 h 24"/>
                <a:gd name="T38" fmla="*/ 182316 w 36"/>
                <a:gd name="T39" fmla="*/ 47606 h 24"/>
                <a:gd name="T40" fmla="*/ 182316 w 36"/>
                <a:gd name="T41" fmla="*/ 44894 h 24"/>
                <a:gd name="T42" fmla="*/ 182316 w 36"/>
                <a:gd name="T43" fmla="*/ 39349 h 24"/>
                <a:gd name="T44" fmla="*/ 182316 w 36"/>
                <a:gd name="T45" fmla="*/ 34757 h 24"/>
                <a:gd name="T46" fmla="*/ 182316 w 36"/>
                <a:gd name="T47" fmla="*/ 28534 h 24"/>
                <a:gd name="T48" fmla="*/ 182316 w 36"/>
                <a:gd name="T49" fmla="*/ 26909 h 24"/>
                <a:gd name="T50" fmla="*/ 170030 w 36"/>
                <a:gd name="T51" fmla="*/ 10251 h 24"/>
                <a:gd name="T52" fmla="*/ 170030 w 36"/>
                <a:gd name="T53" fmla="*/ 1 h 24"/>
                <a:gd name="T54" fmla="*/ 165347 w 36"/>
                <a:gd name="T55" fmla="*/ 0 h 24"/>
                <a:gd name="T56" fmla="*/ 164625 w 36"/>
                <a:gd name="T57" fmla="*/ 0 h 24"/>
                <a:gd name="T58" fmla="*/ 153622 w 36"/>
                <a:gd name="T59" fmla="*/ 0 h 24"/>
                <a:gd name="T60" fmla="*/ 147849 w 36"/>
                <a:gd name="T61" fmla="*/ 0 h 24"/>
                <a:gd name="T62" fmla="*/ 130236 w 36"/>
                <a:gd name="T63" fmla="*/ 0 h 24"/>
                <a:gd name="T64" fmla="*/ 126649 w 36"/>
                <a:gd name="T65" fmla="*/ 0 h 24"/>
                <a:gd name="T66" fmla="*/ 126649 w 36"/>
                <a:gd name="T67" fmla="*/ 1 h 24"/>
                <a:gd name="T68" fmla="*/ 118696 w 36"/>
                <a:gd name="T69" fmla="*/ 10251 h 24"/>
                <a:gd name="T70" fmla="*/ 118696 w 36"/>
                <a:gd name="T71" fmla="*/ 22091 h 24"/>
                <a:gd name="T72" fmla="*/ 118696 w 36"/>
                <a:gd name="T73" fmla="*/ 10251 h 24"/>
                <a:gd name="T74" fmla="*/ 104254 w 36"/>
                <a:gd name="T75" fmla="*/ 10251 h 24"/>
                <a:gd name="T76" fmla="*/ 90916 w 36"/>
                <a:gd name="T77" fmla="*/ 10251 h 24"/>
                <a:gd name="T78" fmla="*/ 66441 w 36"/>
                <a:gd name="T79" fmla="*/ 10251 h 24"/>
                <a:gd name="T80" fmla="*/ 38980 w 36"/>
                <a:gd name="T81" fmla="*/ 22091 h 24"/>
                <a:gd name="T82" fmla="*/ 29865 w 36"/>
                <a:gd name="T83" fmla="*/ 22091 h 24"/>
                <a:gd name="T84" fmla="*/ 27486 w 36"/>
                <a:gd name="T85" fmla="*/ 22091 h 24"/>
                <a:gd name="T86" fmla="*/ 21053 w 36"/>
                <a:gd name="T87" fmla="*/ 26909 h 24"/>
                <a:gd name="T88" fmla="*/ 21053 w 36"/>
                <a:gd name="T89" fmla="*/ 28534 h 24"/>
                <a:gd name="T90" fmla="*/ 12352 w 36"/>
                <a:gd name="T91" fmla="*/ 34757 h 24"/>
                <a:gd name="T92" fmla="*/ 1 w 36"/>
                <a:gd name="T93" fmla="*/ 34757 h 24"/>
                <a:gd name="T94" fmla="*/ 1 w 36"/>
                <a:gd name="T95" fmla="*/ 34757 h 24"/>
                <a:gd name="T96" fmla="*/ 1 w 36"/>
                <a:gd name="T97" fmla="*/ 39349 h 24"/>
                <a:gd name="T98" fmla="*/ 0 w 36"/>
                <a:gd name="T99" fmla="*/ 44894 h 24"/>
                <a:gd name="T100" fmla="*/ 0 w 36"/>
                <a:gd name="T101" fmla="*/ 47606 h 24"/>
                <a:gd name="T102" fmla="*/ 0 w 36"/>
                <a:gd name="T103" fmla="*/ 52843 h 24"/>
                <a:gd name="T104" fmla="*/ 0 w 36"/>
                <a:gd name="T105" fmla="*/ 57988 h 24"/>
                <a:gd name="T106" fmla="*/ 1 w 36"/>
                <a:gd name="T107" fmla="*/ 61491 h 24"/>
                <a:gd name="T108" fmla="*/ 1 w 36"/>
                <a:gd name="T109" fmla="*/ 68256 h 24"/>
                <a:gd name="T110" fmla="*/ 1 w 36"/>
                <a:gd name="T111" fmla="*/ 68256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24"/>
                <a:gd name="T170" fmla="*/ 36 w 36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24">
                  <a:moveTo>
                    <a:pt x="1" y="19"/>
                  </a:moveTo>
                  <a:lnTo>
                    <a:pt x="2" y="20"/>
                  </a:lnTo>
                  <a:lnTo>
                    <a:pt x="5" y="21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9" y="19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9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" name="Freeform 75"/>
            <p:cNvSpPr>
              <a:spLocks/>
            </p:cNvSpPr>
            <p:nvPr/>
          </p:nvSpPr>
          <p:spPr bwMode="auto">
            <a:xfrm>
              <a:off x="2664" y="1156"/>
              <a:ext cx="31" cy="17"/>
            </a:xfrm>
            <a:custGeom>
              <a:avLst/>
              <a:gdLst>
                <a:gd name="T0" fmla="*/ 0 w 24"/>
                <a:gd name="T1" fmla="*/ 16678 h 13"/>
                <a:gd name="T2" fmla="*/ 1 w 24"/>
                <a:gd name="T3" fmla="*/ 37297 h 13"/>
                <a:gd name="T4" fmla="*/ 10251 w 24"/>
                <a:gd name="T5" fmla="*/ 40487 h 13"/>
                <a:gd name="T6" fmla="*/ 10251 w 24"/>
                <a:gd name="T7" fmla="*/ 52945 h 13"/>
                <a:gd name="T8" fmla="*/ 13241 w 24"/>
                <a:gd name="T9" fmla="*/ 58471 h 13"/>
                <a:gd name="T10" fmla="*/ 17103 w 24"/>
                <a:gd name="T11" fmla="*/ 58471 h 13"/>
                <a:gd name="T12" fmla="*/ 26909 w 24"/>
                <a:gd name="T13" fmla="*/ 63780 h 13"/>
                <a:gd name="T14" fmla="*/ 28534 w 24"/>
                <a:gd name="T15" fmla="*/ 63780 h 13"/>
                <a:gd name="T16" fmla="*/ 34757 w 24"/>
                <a:gd name="T17" fmla="*/ 69236 h 13"/>
                <a:gd name="T18" fmla="*/ 44894 w 24"/>
                <a:gd name="T19" fmla="*/ 69236 h 13"/>
                <a:gd name="T20" fmla="*/ 50826 w 24"/>
                <a:gd name="T21" fmla="*/ 69236 h 13"/>
                <a:gd name="T22" fmla="*/ 61491 w 24"/>
                <a:gd name="T23" fmla="*/ 69236 h 13"/>
                <a:gd name="T24" fmla="*/ 68256 w 24"/>
                <a:gd name="T25" fmla="*/ 63780 h 13"/>
                <a:gd name="T26" fmla="*/ 74519 w 24"/>
                <a:gd name="T27" fmla="*/ 63780 h 13"/>
                <a:gd name="T28" fmla="*/ 74901 w 24"/>
                <a:gd name="T29" fmla="*/ 63780 h 13"/>
                <a:gd name="T30" fmla="*/ 74901 w 24"/>
                <a:gd name="T31" fmla="*/ 58471 h 13"/>
                <a:gd name="T32" fmla="*/ 79426 w 24"/>
                <a:gd name="T33" fmla="*/ 58471 h 13"/>
                <a:gd name="T34" fmla="*/ 79426 w 24"/>
                <a:gd name="T35" fmla="*/ 52945 h 13"/>
                <a:gd name="T36" fmla="*/ 87217 w 24"/>
                <a:gd name="T37" fmla="*/ 52945 h 13"/>
                <a:gd name="T38" fmla="*/ 87217 w 24"/>
                <a:gd name="T39" fmla="*/ 40487 h 13"/>
                <a:gd name="T40" fmla="*/ 87217 w 24"/>
                <a:gd name="T41" fmla="*/ 37297 h 13"/>
                <a:gd name="T42" fmla="*/ 87217 w 24"/>
                <a:gd name="T43" fmla="*/ 30961 h 13"/>
                <a:gd name="T44" fmla="*/ 87217 w 24"/>
                <a:gd name="T45" fmla="*/ 21810 h 13"/>
                <a:gd name="T46" fmla="*/ 87217 w 24"/>
                <a:gd name="T47" fmla="*/ 16678 h 13"/>
                <a:gd name="T48" fmla="*/ 79426 w 24"/>
                <a:gd name="T49" fmla="*/ 1 h 13"/>
                <a:gd name="T50" fmla="*/ 74901 w 24"/>
                <a:gd name="T51" fmla="*/ 0 h 13"/>
                <a:gd name="T52" fmla="*/ 50826 w 24"/>
                <a:gd name="T53" fmla="*/ 0 h 13"/>
                <a:gd name="T54" fmla="*/ 28534 w 24"/>
                <a:gd name="T55" fmla="*/ 0 h 13"/>
                <a:gd name="T56" fmla="*/ 13241 w 24"/>
                <a:gd name="T57" fmla="*/ 1 h 13"/>
                <a:gd name="T58" fmla="*/ 10251 w 24"/>
                <a:gd name="T59" fmla="*/ 1 h 13"/>
                <a:gd name="T60" fmla="*/ 0 w 24"/>
                <a:gd name="T61" fmla="*/ 16678 h 13"/>
                <a:gd name="T62" fmla="*/ 0 w 24"/>
                <a:gd name="T63" fmla="*/ 16678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13"/>
                <a:gd name="T98" fmla="*/ 24 w 24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13">
                  <a:moveTo>
                    <a:pt x="0" y="3"/>
                  </a:moveTo>
                  <a:lnTo>
                    <a:pt x="1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" name="Freeform 76"/>
            <p:cNvSpPr>
              <a:spLocks/>
            </p:cNvSpPr>
            <p:nvPr/>
          </p:nvSpPr>
          <p:spPr bwMode="auto">
            <a:xfrm>
              <a:off x="2635" y="1170"/>
              <a:ext cx="51" cy="33"/>
            </a:xfrm>
            <a:custGeom>
              <a:avLst/>
              <a:gdLst>
                <a:gd name="T0" fmla="*/ 58471 w 39"/>
                <a:gd name="T1" fmla="*/ 0 h 25"/>
                <a:gd name="T2" fmla="*/ 21810 w 39"/>
                <a:gd name="T3" fmla="*/ 38675 h 25"/>
                <a:gd name="T4" fmla="*/ 16678 w 39"/>
                <a:gd name="T5" fmla="*/ 46431 h 25"/>
                <a:gd name="T6" fmla="*/ 12754 w 39"/>
                <a:gd name="T7" fmla="*/ 61289 h 25"/>
                <a:gd name="T8" fmla="*/ 0 w 39"/>
                <a:gd name="T9" fmla="*/ 80901 h 25"/>
                <a:gd name="T10" fmla="*/ 0 w 39"/>
                <a:gd name="T11" fmla="*/ 88951 h 25"/>
                <a:gd name="T12" fmla="*/ 0 w 39"/>
                <a:gd name="T13" fmla="*/ 90295 h 25"/>
                <a:gd name="T14" fmla="*/ 0 w 39"/>
                <a:gd name="T15" fmla="*/ 99920 h 25"/>
                <a:gd name="T16" fmla="*/ 0 w 39"/>
                <a:gd name="T17" fmla="*/ 99920 h 25"/>
                <a:gd name="T18" fmla="*/ 0 w 39"/>
                <a:gd name="T19" fmla="*/ 117415 h 25"/>
                <a:gd name="T20" fmla="*/ 12754 w 39"/>
                <a:gd name="T21" fmla="*/ 119189 h 25"/>
                <a:gd name="T22" fmla="*/ 12754 w 39"/>
                <a:gd name="T23" fmla="*/ 131894 h 25"/>
                <a:gd name="T24" fmla="*/ 16678 w 39"/>
                <a:gd name="T25" fmla="*/ 140961 h 25"/>
                <a:gd name="T26" fmla="*/ 21810 w 39"/>
                <a:gd name="T27" fmla="*/ 154988 h 25"/>
                <a:gd name="T28" fmla="*/ 30961 w 39"/>
                <a:gd name="T29" fmla="*/ 157329 h 25"/>
                <a:gd name="T30" fmla="*/ 37297 w 39"/>
                <a:gd name="T31" fmla="*/ 157329 h 25"/>
                <a:gd name="T32" fmla="*/ 52945 w 39"/>
                <a:gd name="T33" fmla="*/ 174100 h 25"/>
                <a:gd name="T34" fmla="*/ 58471 w 39"/>
                <a:gd name="T35" fmla="*/ 183753 h 25"/>
                <a:gd name="T36" fmla="*/ 69236 w 39"/>
                <a:gd name="T37" fmla="*/ 183753 h 25"/>
                <a:gd name="T38" fmla="*/ 80853 w 39"/>
                <a:gd name="T39" fmla="*/ 183753 h 25"/>
                <a:gd name="T40" fmla="*/ 99989 w 39"/>
                <a:gd name="T41" fmla="*/ 183753 h 25"/>
                <a:gd name="T42" fmla="*/ 101189 w 39"/>
                <a:gd name="T43" fmla="*/ 183753 h 25"/>
                <a:gd name="T44" fmla="*/ 118397 w 39"/>
                <a:gd name="T45" fmla="*/ 174100 h 25"/>
                <a:gd name="T46" fmla="*/ 122431 w 39"/>
                <a:gd name="T47" fmla="*/ 174100 h 25"/>
                <a:gd name="T48" fmla="*/ 132324 w 39"/>
                <a:gd name="T49" fmla="*/ 174100 h 25"/>
                <a:gd name="T50" fmla="*/ 138264 w 39"/>
                <a:gd name="T51" fmla="*/ 157329 h 25"/>
                <a:gd name="T52" fmla="*/ 142627 w 39"/>
                <a:gd name="T53" fmla="*/ 157329 h 25"/>
                <a:gd name="T54" fmla="*/ 172601 w 39"/>
                <a:gd name="T55" fmla="*/ 131894 h 25"/>
                <a:gd name="T56" fmla="*/ 202466 w 39"/>
                <a:gd name="T57" fmla="*/ 117415 h 25"/>
                <a:gd name="T58" fmla="*/ 202466 w 39"/>
                <a:gd name="T59" fmla="*/ 99920 h 25"/>
                <a:gd name="T60" fmla="*/ 209364 w 39"/>
                <a:gd name="T61" fmla="*/ 99920 h 25"/>
                <a:gd name="T62" fmla="*/ 209364 w 39"/>
                <a:gd name="T63" fmla="*/ 99920 h 25"/>
                <a:gd name="T64" fmla="*/ 209364 w 39"/>
                <a:gd name="T65" fmla="*/ 90295 h 25"/>
                <a:gd name="T66" fmla="*/ 209364 w 39"/>
                <a:gd name="T67" fmla="*/ 88951 h 25"/>
                <a:gd name="T68" fmla="*/ 209364 w 39"/>
                <a:gd name="T69" fmla="*/ 80901 h 25"/>
                <a:gd name="T70" fmla="*/ 202466 w 39"/>
                <a:gd name="T71" fmla="*/ 61289 h 25"/>
                <a:gd name="T72" fmla="*/ 191134 w 39"/>
                <a:gd name="T73" fmla="*/ 46431 h 25"/>
                <a:gd name="T74" fmla="*/ 186512 w 39"/>
                <a:gd name="T75" fmla="*/ 46431 h 25"/>
                <a:gd name="T76" fmla="*/ 180807 w 39"/>
                <a:gd name="T77" fmla="*/ 38675 h 25"/>
                <a:gd name="T78" fmla="*/ 154827 w 39"/>
                <a:gd name="T79" fmla="*/ 38675 h 25"/>
                <a:gd name="T80" fmla="*/ 122431 w 39"/>
                <a:gd name="T81" fmla="*/ 29299 h 25"/>
                <a:gd name="T82" fmla="*/ 118397 w 39"/>
                <a:gd name="T83" fmla="*/ 29299 h 25"/>
                <a:gd name="T84" fmla="*/ 105731 w 39"/>
                <a:gd name="T85" fmla="*/ 16815 h 25"/>
                <a:gd name="T86" fmla="*/ 101189 w 39"/>
                <a:gd name="T87" fmla="*/ 1 h 25"/>
                <a:gd name="T88" fmla="*/ 99989 w 39"/>
                <a:gd name="T89" fmla="*/ 0 h 25"/>
                <a:gd name="T90" fmla="*/ 83405 w 39"/>
                <a:gd name="T91" fmla="*/ 0 h 25"/>
                <a:gd name="T92" fmla="*/ 76462 w 39"/>
                <a:gd name="T93" fmla="*/ 0 h 25"/>
                <a:gd name="T94" fmla="*/ 69236 w 39"/>
                <a:gd name="T95" fmla="*/ 0 h 25"/>
                <a:gd name="T96" fmla="*/ 58471 w 39"/>
                <a:gd name="T97" fmla="*/ 0 h 25"/>
                <a:gd name="T98" fmla="*/ 58471 w 39"/>
                <a:gd name="T99" fmla="*/ 0 h 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"/>
                <a:gd name="T151" fmla="*/ 0 h 25"/>
                <a:gd name="T152" fmla="*/ 39 w 39"/>
                <a:gd name="T153" fmla="*/ 25 h 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" h="25">
                  <a:moveTo>
                    <a:pt x="11" y="0"/>
                  </a:move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32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" name="Freeform 77"/>
            <p:cNvSpPr>
              <a:spLocks/>
            </p:cNvSpPr>
            <p:nvPr/>
          </p:nvSpPr>
          <p:spPr bwMode="auto">
            <a:xfrm>
              <a:off x="2602" y="1165"/>
              <a:ext cx="30" cy="29"/>
            </a:xfrm>
            <a:custGeom>
              <a:avLst/>
              <a:gdLst>
                <a:gd name="T0" fmla="*/ 35229 w 23"/>
                <a:gd name="T1" fmla="*/ 21452 h 22"/>
                <a:gd name="T2" fmla="*/ 35229 w 23"/>
                <a:gd name="T3" fmla="*/ 28278 h 22"/>
                <a:gd name="T4" fmla="*/ 35229 w 23"/>
                <a:gd name="T5" fmla="*/ 37276 h 22"/>
                <a:gd name="T6" fmla="*/ 27009 w 23"/>
                <a:gd name="T7" fmla="*/ 44903 h 22"/>
                <a:gd name="T8" fmla="*/ 20707 w 23"/>
                <a:gd name="T9" fmla="*/ 64772 h 22"/>
                <a:gd name="T10" fmla="*/ 1 w 23"/>
                <a:gd name="T11" fmla="*/ 85380 h 22"/>
                <a:gd name="T12" fmla="*/ 1 w 23"/>
                <a:gd name="T13" fmla="*/ 102849 h 22"/>
                <a:gd name="T14" fmla="*/ 1 w 23"/>
                <a:gd name="T15" fmla="*/ 112546 h 22"/>
                <a:gd name="T16" fmla="*/ 0 w 23"/>
                <a:gd name="T17" fmla="*/ 115287 h 22"/>
                <a:gd name="T18" fmla="*/ 0 w 23"/>
                <a:gd name="T19" fmla="*/ 124887 h 22"/>
                <a:gd name="T20" fmla="*/ 0 w 23"/>
                <a:gd name="T21" fmla="*/ 135574 h 22"/>
                <a:gd name="T22" fmla="*/ 1 w 23"/>
                <a:gd name="T23" fmla="*/ 135574 h 22"/>
                <a:gd name="T24" fmla="*/ 1 w 23"/>
                <a:gd name="T25" fmla="*/ 148356 h 22"/>
                <a:gd name="T26" fmla="*/ 20707 w 23"/>
                <a:gd name="T27" fmla="*/ 151969 h 22"/>
                <a:gd name="T28" fmla="*/ 27009 w 23"/>
                <a:gd name="T29" fmla="*/ 151969 h 22"/>
                <a:gd name="T30" fmla="*/ 35229 w 23"/>
                <a:gd name="T31" fmla="*/ 151969 h 22"/>
                <a:gd name="T32" fmla="*/ 38491 w 23"/>
                <a:gd name="T33" fmla="*/ 151969 h 22"/>
                <a:gd name="T34" fmla="*/ 45951 w 23"/>
                <a:gd name="T35" fmla="*/ 151969 h 22"/>
                <a:gd name="T36" fmla="*/ 50739 w 23"/>
                <a:gd name="T37" fmla="*/ 148356 h 22"/>
                <a:gd name="T38" fmla="*/ 59936 w 23"/>
                <a:gd name="T39" fmla="*/ 148356 h 22"/>
                <a:gd name="T40" fmla="*/ 65486 w 23"/>
                <a:gd name="T41" fmla="*/ 135574 h 22"/>
                <a:gd name="T42" fmla="*/ 66181 w 23"/>
                <a:gd name="T43" fmla="*/ 135574 h 22"/>
                <a:gd name="T44" fmla="*/ 78177 w 23"/>
                <a:gd name="T45" fmla="*/ 135574 h 22"/>
                <a:gd name="T46" fmla="*/ 78177 w 23"/>
                <a:gd name="T47" fmla="*/ 135574 h 22"/>
                <a:gd name="T48" fmla="*/ 78177 w 23"/>
                <a:gd name="T49" fmla="*/ 148356 h 22"/>
                <a:gd name="T50" fmla="*/ 85417 w 23"/>
                <a:gd name="T51" fmla="*/ 151969 h 22"/>
                <a:gd name="T52" fmla="*/ 94998 w 23"/>
                <a:gd name="T53" fmla="*/ 151969 h 22"/>
                <a:gd name="T54" fmla="*/ 97741 w 23"/>
                <a:gd name="T55" fmla="*/ 151969 h 22"/>
                <a:gd name="T56" fmla="*/ 112595 w 23"/>
                <a:gd name="T57" fmla="*/ 151969 h 22"/>
                <a:gd name="T58" fmla="*/ 112595 w 23"/>
                <a:gd name="T59" fmla="*/ 148356 h 22"/>
                <a:gd name="T60" fmla="*/ 112595 w 23"/>
                <a:gd name="T61" fmla="*/ 135574 h 22"/>
                <a:gd name="T62" fmla="*/ 112595 w 23"/>
                <a:gd name="T63" fmla="*/ 124887 h 22"/>
                <a:gd name="T64" fmla="*/ 112595 w 23"/>
                <a:gd name="T65" fmla="*/ 124887 h 22"/>
                <a:gd name="T66" fmla="*/ 112595 w 23"/>
                <a:gd name="T67" fmla="*/ 115287 h 22"/>
                <a:gd name="T68" fmla="*/ 112595 w 23"/>
                <a:gd name="T69" fmla="*/ 112546 h 22"/>
                <a:gd name="T70" fmla="*/ 101970 w 23"/>
                <a:gd name="T71" fmla="*/ 85380 h 22"/>
                <a:gd name="T72" fmla="*/ 97741 w 23"/>
                <a:gd name="T73" fmla="*/ 64772 h 22"/>
                <a:gd name="T74" fmla="*/ 94998 w 23"/>
                <a:gd name="T75" fmla="*/ 59190 h 22"/>
                <a:gd name="T76" fmla="*/ 85417 w 23"/>
                <a:gd name="T77" fmla="*/ 44903 h 22"/>
                <a:gd name="T78" fmla="*/ 78177 w 23"/>
                <a:gd name="T79" fmla="*/ 28278 h 22"/>
                <a:gd name="T80" fmla="*/ 78177 w 23"/>
                <a:gd name="T81" fmla="*/ 28278 h 22"/>
                <a:gd name="T82" fmla="*/ 78177 w 23"/>
                <a:gd name="T83" fmla="*/ 21452 h 22"/>
                <a:gd name="T84" fmla="*/ 65486 w 23"/>
                <a:gd name="T85" fmla="*/ 1 h 22"/>
                <a:gd name="T86" fmla="*/ 65486 w 23"/>
                <a:gd name="T87" fmla="*/ 0 h 22"/>
                <a:gd name="T88" fmla="*/ 59936 w 23"/>
                <a:gd name="T89" fmla="*/ 0 h 22"/>
                <a:gd name="T90" fmla="*/ 50739 w 23"/>
                <a:gd name="T91" fmla="*/ 0 h 22"/>
                <a:gd name="T92" fmla="*/ 45951 w 23"/>
                <a:gd name="T93" fmla="*/ 0 h 22"/>
                <a:gd name="T94" fmla="*/ 38491 w 23"/>
                <a:gd name="T95" fmla="*/ 0 h 22"/>
                <a:gd name="T96" fmla="*/ 35229 w 23"/>
                <a:gd name="T97" fmla="*/ 1 h 22"/>
                <a:gd name="T98" fmla="*/ 35229 w 23"/>
                <a:gd name="T99" fmla="*/ 21452 h 22"/>
                <a:gd name="T100" fmla="*/ 35229 w 23"/>
                <a:gd name="T101" fmla="*/ 21452 h 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"/>
                <a:gd name="T154" fmla="*/ 0 h 22"/>
                <a:gd name="T155" fmla="*/ 23 w 23"/>
                <a:gd name="T156" fmla="*/ 22 h 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" h="22">
                  <a:moveTo>
                    <a:pt x="7" y="3"/>
                  </a:moveTo>
                  <a:lnTo>
                    <a:pt x="7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9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" name="Freeform 78"/>
            <p:cNvSpPr>
              <a:spLocks/>
            </p:cNvSpPr>
            <p:nvPr/>
          </p:nvSpPr>
          <p:spPr bwMode="auto">
            <a:xfrm>
              <a:off x="2579" y="1165"/>
              <a:ext cx="27" cy="21"/>
            </a:xfrm>
            <a:custGeom>
              <a:avLst/>
              <a:gdLst>
                <a:gd name="T0" fmla="*/ 257372 w 20"/>
                <a:gd name="T1" fmla="*/ 1 h 16"/>
                <a:gd name="T2" fmla="*/ 253052 w 20"/>
                <a:gd name="T3" fmla="*/ 0 h 16"/>
                <a:gd name="T4" fmla="*/ 242137 w 20"/>
                <a:gd name="T5" fmla="*/ 0 h 16"/>
                <a:gd name="T6" fmla="*/ 207916 w 20"/>
                <a:gd name="T7" fmla="*/ 0 h 16"/>
                <a:gd name="T8" fmla="*/ 179364 w 20"/>
                <a:gd name="T9" fmla="*/ 1 h 16"/>
                <a:gd name="T10" fmla="*/ 132862 w 20"/>
                <a:gd name="T11" fmla="*/ 19222 h 16"/>
                <a:gd name="T12" fmla="*/ 119754 w 20"/>
                <a:gd name="T13" fmla="*/ 25229 h 16"/>
                <a:gd name="T14" fmla="*/ 88707 w 20"/>
                <a:gd name="T15" fmla="*/ 25229 h 16"/>
                <a:gd name="T16" fmla="*/ 54000 w 20"/>
                <a:gd name="T17" fmla="*/ 33113 h 16"/>
                <a:gd name="T18" fmla="*/ 1 w 20"/>
                <a:gd name="T19" fmla="*/ 36842 h 16"/>
                <a:gd name="T20" fmla="*/ 0 w 20"/>
                <a:gd name="T21" fmla="*/ 36842 h 16"/>
                <a:gd name="T22" fmla="*/ 0 w 20"/>
                <a:gd name="T23" fmla="*/ 48355 h 16"/>
                <a:gd name="T24" fmla="*/ 0 w 20"/>
                <a:gd name="T25" fmla="*/ 57043 h 16"/>
                <a:gd name="T26" fmla="*/ 0 w 20"/>
                <a:gd name="T27" fmla="*/ 57043 h 16"/>
                <a:gd name="T28" fmla="*/ 0 w 20"/>
                <a:gd name="T29" fmla="*/ 59517 h 16"/>
                <a:gd name="T30" fmla="*/ 1 w 20"/>
                <a:gd name="T31" fmla="*/ 74869 h 16"/>
                <a:gd name="T32" fmla="*/ 1 w 20"/>
                <a:gd name="T33" fmla="*/ 91099 h 16"/>
                <a:gd name="T34" fmla="*/ 29630 w 20"/>
                <a:gd name="T35" fmla="*/ 91099 h 16"/>
                <a:gd name="T36" fmla="*/ 54000 w 20"/>
                <a:gd name="T37" fmla="*/ 98266 h 16"/>
                <a:gd name="T38" fmla="*/ 72900 w 20"/>
                <a:gd name="T39" fmla="*/ 98266 h 16"/>
                <a:gd name="T40" fmla="*/ 88707 w 20"/>
                <a:gd name="T41" fmla="*/ 98266 h 16"/>
                <a:gd name="T42" fmla="*/ 132862 w 20"/>
                <a:gd name="T43" fmla="*/ 98266 h 16"/>
                <a:gd name="T44" fmla="*/ 154012 w 20"/>
                <a:gd name="T45" fmla="*/ 91099 h 16"/>
                <a:gd name="T46" fmla="*/ 179364 w 20"/>
                <a:gd name="T47" fmla="*/ 91099 h 16"/>
                <a:gd name="T48" fmla="*/ 190646 w 20"/>
                <a:gd name="T49" fmla="*/ 74869 h 16"/>
                <a:gd name="T50" fmla="*/ 242137 w 20"/>
                <a:gd name="T51" fmla="*/ 57043 h 16"/>
                <a:gd name="T52" fmla="*/ 257372 w 20"/>
                <a:gd name="T53" fmla="*/ 48355 h 16"/>
                <a:gd name="T54" fmla="*/ 257372 w 20"/>
                <a:gd name="T55" fmla="*/ 36842 h 16"/>
                <a:gd name="T56" fmla="*/ 294640 w 20"/>
                <a:gd name="T57" fmla="*/ 33113 h 16"/>
                <a:gd name="T58" fmla="*/ 257372 w 20"/>
                <a:gd name="T59" fmla="*/ 19222 h 16"/>
                <a:gd name="T60" fmla="*/ 257372 w 20"/>
                <a:gd name="T61" fmla="*/ 1 h 16"/>
                <a:gd name="T62" fmla="*/ 257372 w 20"/>
                <a:gd name="T63" fmla="*/ 1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6"/>
                <a:gd name="T98" fmla="*/ 20 w 2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6">
                  <a:moveTo>
                    <a:pt x="18" y="1"/>
                  </a:move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8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" name="Freeform 79"/>
            <p:cNvSpPr>
              <a:spLocks/>
            </p:cNvSpPr>
            <p:nvPr/>
          </p:nvSpPr>
          <p:spPr bwMode="auto">
            <a:xfrm>
              <a:off x="2540" y="1134"/>
              <a:ext cx="30" cy="1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6999 h 14"/>
                <a:gd name="T4" fmla="*/ 0 w 23"/>
                <a:gd name="T5" fmla="*/ 14876 h 14"/>
                <a:gd name="T6" fmla="*/ 0 w 23"/>
                <a:gd name="T7" fmla="*/ 21281 h 14"/>
                <a:gd name="T8" fmla="*/ 12171 w 23"/>
                <a:gd name="T9" fmla="*/ 24591 h 14"/>
                <a:gd name="T10" fmla="*/ 12171 w 23"/>
                <a:gd name="T11" fmla="*/ 24591 h 14"/>
                <a:gd name="T12" fmla="*/ 15875 w 23"/>
                <a:gd name="T13" fmla="*/ 24591 h 14"/>
                <a:gd name="T14" fmla="*/ 15875 w 23"/>
                <a:gd name="T15" fmla="*/ 27361 h 14"/>
                <a:gd name="T16" fmla="*/ 20707 w 23"/>
                <a:gd name="T17" fmla="*/ 34136 h 14"/>
                <a:gd name="T18" fmla="*/ 29510 w 23"/>
                <a:gd name="T19" fmla="*/ 35178 h 14"/>
                <a:gd name="T20" fmla="*/ 35229 w 23"/>
                <a:gd name="T21" fmla="*/ 40650 h 14"/>
                <a:gd name="T22" fmla="*/ 38491 w 23"/>
                <a:gd name="T23" fmla="*/ 40650 h 14"/>
                <a:gd name="T24" fmla="*/ 50206 w 23"/>
                <a:gd name="T25" fmla="*/ 43889 h 14"/>
                <a:gd name="T26" fmla="*/ 59936 w 23"/>
                <a:gd name="T27" fmla="*/ 43889 h 14"/>
                <a:gd name="T28" fmla="*/ 66181 w 23"/>
                <a:gd name="T29" fmla="*/ 43889 h 14"/>
                <a:gd name="T30" fmla="*/ 78177 w 23"/>
                <a:gd name="T31" fmla="*/ 43889 h 14"/>
                <a:gd name="T32" fmla="*/ 86323 w 23"/>
                <a:gd name="T33" fmla="*/ 43889 h 14"/>
                <a:gd name="T34" fmla="*/ 97741 w 23"/>
                <a:gd name="T35" fmla="*/ 40650 h 14"/>
                <a:gd name="T36" fmla="*/ 112595 w 23"/>
                <a:gd name="T37" fmla="*/ 35178 h 14"/>
                <a:gd name="T38" fmla="*/ 112595 w 23"/>
                <a:gd name="T39" fmla="*/ 34136 h 14"/>
                <a:gd name="T40" fmla="*/ 112595 w 23"/>
                <a:gd name="T41" fmla="*/ 24591 h 14"/>
                <a:gd name="T42" fmla="*/ 111413 w 23"/>
                <a:gd name="T43" fmla="*/ 24591 h 14"/>
                <a:gd name="T44" fmla="*/ 111413 w 23"/>
                <a:gd name="T45" fmla="*/ 24591 h 14"/>
                <a:gd name="T46" fmla="*/ 97741 w 23"/>
                <a:gd name="T47" fmla="*/ 21281 h 14"/>
                <a:gd name="T48" fmla="*/ 94998 w 23"/>
                <a:gd name="T49" fmla="*/ 6999 h 14"/>
                <a:gd name="T50" fmla="*/ 78177 w 23"/>
                <a:gd name="T51" fmla="*/ 1 h 14"/>
                <a:gd name="T52" fmla="*/ 74935 w 23"/>
                <a:gd name="T53" fmla="*/ 1 h 14"/>
                <a:gd name="T54" fmla="*/ 66181 w 23"/>
                <a:gd name="T55" fmla="*/ 0 h 14"/>
                <a:gd name="T56" fmla="*/ 59936 w 23"/>
                <a:gd name="T57" fmla="*/ 0 h 14"/>
                <a:gd name="T58" fmla="*/ 50739 w 23"/>
                <a:gd name="T59" fmla="*/ 0 h 14"/>
                <a:gd name="T60" fmla="*/ 50206 w 23"/>
                <a:gd name="T61" fmla="*/ 0 h 14"/>
                <a:gd name="T62" fmla="*/ 38491 w 23"/>
                <a:gd name="T63" fmla="*/ 0 h 14"/>
                <a:gd name="T64" fmla="*/ 35229 w 23"/>
                <a:gd name="T65" fmla="*/ 0 h 14"/>
                <a:gd name="T66" fmla="*/ 29510 w 23"/>
                <a:gd name="T67" fmla="*/ 0 h 14"/>
                <a:gd name="T68" fmla="*/ 20707 w 23"/>
                <a:gd name="T69" fmla="*/ 0 h 14"/>
                <a:gd name="T70" fmla="*/ 15875 w 23"/>
                <a:gd name="T71" fmla="*/ 0 h 14"/>
                <a:gd name="T72" fmla="*/ 12171 w 23"/>
                <a:gd name="T73" fmla="*/ 0 h 14"/>
                <a:gd name="T74" fmla="*/ 0 w 23"/>
                <a:gd name="T75" fmla="*/ 1 h 14"/>
                <a:gd name="T76" fmla="*/ 0 w 23"/>
                <a:gd name="T77" fmla="*/ 1 h 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"/>
                <a:gd name="T118" fmla="*/ 0 h 14"/>
                <a:gd name="T119" fmla="*/ 23 w 23"/>
                <a:gd name="T120" fmla="*/ 14 h 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" h="14">
                  <a:moveTo>
                    <a:pt x="0" y="1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19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" name="Freeform 80"/>
            <p:cNvSpPr>
              <a:spLocks/>
            </p:cNvSpPr>
            <p:nvPr/>
          </p:nvSpPr>
          <p:spPr bwMode="auto">
            <a:xfrm>
              <a:off x="2508" y="1127"/>
              <a:ext cx="21" cy="16"/>
            </a:xfrm>
            <a:custGeom>
              <a:avLst/>
              <a:gdLst>
                <a:gd name="T0" fmla="*/ 98266 w 16"/>
                <a:gd name="T1" fmla="*/ 65329 h 12"/>
                <a:gd name="T2" fmla="*/ 98266 w 16"/>
                <a:gd name="T3" fmla="*/ 48997 h 12"/>
                <a:gd name="T4" fmla="*/ 91099 w 16"/>
                <a:gd name="T5" fmla="*/ 48997 h 12"/>
                <a:gd name="T6" fmla="*/ 91099 w 16"/>
                <a:gd name="T7" fmla="*/ 27561 h 12"/>
                <a:gd name="T8" fmla="*/ 74869 w 16"/>
                <a:gd name="T9" fmla="*/ 20671 h 12"/>
                <a:gd name="T10" fmla="*/ 74869 w 16"/>
                <a:gd name="T11" fmla="*/ 1 h 12"/>
                <a:gd name="T12" fmla="*/ 63466 w 16"/>
                <a:gd name="T13" fmla="*/ 0 h 12"/>
                <a:gd name="T14" fmla="*/ 57043 w 16"/>
                <a:gd name="T15" fmla="*/ 0 h 12"/>
                <a:gd name="T16" fmla="*/ 43461 w 16"/>
                <a:gd name="T17" fmla="*/ 0 h 12"/>
                <a:gd name="T18" fmla="*/ 25229 w 16"/>
                <a:gd name="T19" fmla="*/ 0 h 12"/>
                <a:gd name="T20" fmla="*/ 19222 w 16"/>
                <a:gd name="T21" fmla="*/ 0 h 12"/>
                <a:gd name="T22" fmla="*/ 0 w 16"/>
                <a:gd name="T23" fmla="*/ 0 h 12"/>
                <a:gd name="T24" fmla="*/ 0 w 16"/>
                <a:gd name="T25" fmla="*/ 1 h 12"/>
                <a:gd name="T26" fmla="*/ 0 w 16"/>
                <a:gd name="T27" fmla="*/ 20671 h 12"/>
                <a:gd name="T28" fmla="*/ 0 w 16"/>
                <a:gd name="T29" fmla="*/ 27561 h 12"/>
                <a:gd name="T30" fmla="*/ 0 w 16"/>
                <a:gd name="T31" fmla="*/ 48997 h 12"/>
                <a:gd name="T32" fmla="*/ 1 w 16"/>
                <a:gd name="T33" fmla="*/ 48997 h 12"/>
                <a:gd name="T34" fmla="*/ 1 w 16"/>
                <a:gd name="T35" fmla="*/ 63359 h 12"/>
                <a:gd name="T36" fmla="*/ 19222 w 16"/>
                <a:gd name="T37" fmla="*/ 63359 h 12"/>
                <a:gd name="T38" fmla="*/ 25229 w 16"/>
                <a:gd name="T39" fmla="*/ 65329 h 12"/>
                <a:gd name="T40" fmla="*/ 33113 w 16"/>
                <a:gd name="T41" fmla="*/ 96320 h 12"/>
                <a:gd name="T42" fmla="*/ 48355 w 16"/>
                <a:gd name="T43" fmla="*/ 116140 h 12"/>
                <a:gd name="T44" fmla="*/ 57043 w 16"/>
                <a:gd name="T45" fmla="*/ 116140 h 12"/>
                <a:gd name="T46" fmla="*/ 74869 w 16"/>
                <a:gd name="T47" fmla="*/ 116140 h 12"/>
                <a:gd name="T48" fmla="*/ 74869 w 16"/>
                <a:gd name="T49" fmla="*/ 116140 h 12"/>
                <a:gd name="T50" fmla="*/ 91099 w 16"/>
                <a:gd name="T51" fmla="*/ 116140 h 12"/>
                <a:gd name="T52" fmla="*/ 98266 w 16"/>
                <a:gd name="T53" fmla="*/ 96320 h 12"/>
                <a:gd name="T54" fmla="*/ 98266 w 16"/>
                <a:gd name="T55" fmla="*/ 65329 h 12"/>
                <a:gd name="T56" fmla="*/ 98266 w 16"/>
                <a:gd name="T57" fmla="*/ 65329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12"/>
                <a:gd name="T89" fmla="*/ 16 w 16"/>
                <a:gd name="T90" fmla="*/ 12 h 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12">
                  <a:moveTo>
                    <a:pt x="16" y="7"/>
                  </a:moveTo>
                  <a:lnTo>
                    <a:pt x="16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1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6" y="10"/>
                  </a:lnTo>
                  <a:lnTo>
                    <a:pt x="16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" name="Freeform 81"/>
            <p:cNvSpPr>
              <a:spLocks/>
            </p:cNvSpPr>
            <p:nvPr/>
          </p:nvSpPr>
          <p:spPr bwMode="auto">
            <a:xfrm>
              <a:off x="2487" y="1071"/>
              <a:ext cx="78" cy="38"/>
            </a:xfrm>
            <a:custGeom>
              <a:avLst/>
              <a:gdLst>
                <a:gd name="T0" fmla="*/ 0 w 60"/>
                <a:gd name="T1" fmla="*/ 122802 h 29"/>
                <a:gd name="T2" fmla="*/ 1 w 60"/>
                <a:gd name="T3" fmla="*/ 129716 h 29"/>
                <a:gd name="T4" fmla="*/ 19097 w 60"/>
                <a:gd name="T5" fmla="*/ 137532 h 29"/>
                <a:gd name="T6" fmla="*/ 24826 w 60"/>
                <a:gd name="T7" fmla="*/ 141912 h 29"/>
                <a:gd name="T8" fmla="*/ 34639 w 60"/>
                <a:gd name="T9" fmla="*/ 141912 h 29"/>
                <a:gd name="T10" fmla="*/ 54543 w 60"/>
                <a:gd name="T11" fmla="*/ 141912 h 29"/>
                <a:gd name="T12" fmla="*/ 70906 w 60"/>
                <a:gd name="T13" fmla="*/ 129716 h 29"/>
                <a:gd name="T14" fmla="*/ 87390 w 60"/>
                <a:gd name="T15" fmla="*/ 129716 h 29"/>
                <a:gd name="T16" fmla="*/ 92178 w 60"/>
                <a:gd name="T17" fmla="*/ 122802 h 29"/>
                <a:gd name="T18" fmla="*/ 119831 w 60"/>
                <a:gd name="T19" fmla="*/ 129716 h 29"/>
                <a:gd name="T20" fmla="*/ 147689 w 60"/>
                <a:gd name="T21" fmla="*/ 152877 h 29"/>
                <a:gd name="T22" fmla="*/ 162847 w 60"/>
                <a:gd name="T23" fmla="*/ 160913 h 29"/>
                <a:gd name="T24" fmla="*/ 176775 w 60"/>
                <a:gd name="T25" fmla="*/ 160913 h 29"/>
                <a:gd name="T26" fmla="*/ 193454 w 60"/>
                <a:gd name="T27" fmla="*/ 166465 h 29"/>
                <a:gd name="T28" fmla="*/ 211701 w 60"/>
                <a:gd name="T29" fmla="*/ 166465 h 29"/>
                <a:gd name="T30" fmla="*/ 229808 w 60"/>
                <a:gd name="T31" fmla="*/ 160913 h 29"/>
                <a:gd name="T32" fmla="*/ 251490 w 60"/>
                <a:gd name="T33" fmla="*/ 141912 h 29"/>
                <a:gd name="T34" fmla="*/ 262712 w 60"/>
                <a:gd name="T35" fmla="*/ 129716 h 29"/>
                <a:gd name="T36" fmla="*/ 263268 w 60"/>
                <a:gd name="T37" fmla="*/ 122802 h 29"/>
                <a:gd name="T38" fmla="*/ 262712 w 60"/>
                <a:gd name="T39" fmla="*/ 113527 h 29"/>
                <a:gd name="T40" fmla="*/ 249595 w 60"/>
                <a:gd name="T41" fmla="*/ 73989 h 29"/>
                <a:gd name="T42" fmla="*/ 247130 w 60"/>
                <a:gd name="T43" fmla="*/ 54582 h 29"/>
                <a:gd name="T44" fmla="*/ 229808 w 60"/>
                <a:gd name="T45" fmla="*/ 24260 h 29"/>
                <a:gd name="T46" fmla="*/ 226629 w 60"/>
                <a:gd name="T47" fmla="*/ 1 h 29"/>
                <a:gd name="T48" fmla="*/ 207650 w 60"/>
                <a:gd name="T49" fmla="*/ 0 h 29"/>
                <a:gd name="T50" fmla="*/ 193454 w 60"/>
                <a:gd name="T51" fmla="*/ 0 h 29"/>
                <a:gd name="T52" fmla="*/ 181136 w 60"/>
                <a:gd name="T53" fmla="*/ 1 h 29"/>
                <a:gd name="T54" fmla="*/ 162847 w 60"/>
                <a:gd name="T55" fmla="*/ 41655 h 29"/>
                <a:gd name="T56" fmla="*/ 147689 w 60"/>
                <a:gd name="T57" fmla="*/ 71521 h 29"/>
                <a:gd name="T58" fmla="*/ 135981 w 60"/>
                <a:gd name="T59" fmla="*/ 71521 h 29"/>
                <a:gd name="T60" fmla="*/ 119831 w 60"/>
                <a:gd name="T61" fmla="*/ 54582 h 29"/>
                <a:gd name="T62" fmla="*/ 103154 w 60"/>
                <a:gd name="T63" fmla="*/ 31789 h 29"/>
                <a:gd name="T64" fmla="*/ 88054 w 60"/>
                <a:gd name="T65" fmla="*/ 31789 h 29"/>
                <a:gd name="T66" fmla="*/ 70906 w 60"/>
                <a:gd name="T67" fmla="*/ 41655 h 29"/>
                <a:gd name="T68" fmla="*/ 58540 w 60"/>
                <a:gd name="T69" fmla="*/ 43092 h 29"/>
                <a:gd name="T70" fmla="*/ 19097 w 60"/>
                <a:gd name="T71" fmla="*/ 41655 h 29"/>
                <a:gd name="T72" fmla="*/ 14690 w 60"/>
                <a:gd name="T73" fmla="*/ 43092 h 29"/>
                <a:gd name="T74" fmla="*/ 1 w 60"/>
                <a:gd name="T75" fmla="*/ 61129 h 29"/>
                <a:gd name="T76" fmla="*/ 1 w 60"/>
                <a:gd name="T77" fmla="*/ 73989 h 29"/>
                <a:gd name="T78" fmla="*/ 1 w 60"/>
                <a:gd name="T79" fmla="*/ 93717 h 29"/>
                <a:gd name="T80" fmla="*/ 0 w 60"/>
                <a:gd name="T81" fmla="*/ 113527 h 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0"/>
                <a:gd name="T124" fmla="*/ 0 h 29"/>
                <a:gd name="T125" fmla="*/ 60 w 60"/>
                <a:gd name="T126" fmla="*/ 29 h 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0" h="29">
                  <a:moveTo>
                    <a:pt x="0" y="20"/>
                  </a:moveTo>
                  <a:lnTo>
                    <a:pt x="0" y="21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31" y="25"/>
                  </a:lnTo>
                  <a:lnTo>
                    <a:pt x="33" y="27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1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1" y="28"/>
                  </a:lnTo>
                  <a:lnTo>
                    <a:pt x="52" y="28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9" y="16"/>
                  </a:lnTo>
                  <a:lnTo>
                    <a:pt x="56" y="13"/>
                  </a:lnTo>
                  <a:lnTo>
                    <a:pt x="55" y="9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41" y="3"/>
                  </a:lnTo>
                  <a:lnTo>
                    <a:pt x="37" y="7"/>
                  </a:lnTo>
                  <a:lnTo>
                    <a:pt x="36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2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" name="Freeform 82"/>
            <p:cNvSpPr>
              <a:spLocks/>
            </p:cNvSpPr>
            <p:nvPr/>
          </p:nvSpPr>
          <p:spPr bwMode="auto">
            <a:xfrm>
              <a:off x="2480" y="1040"/>
              <a:ext cx="58" cy="36"/>
            </a:xfrm>
            <a:custGeom>
              <a:avLst/>
              <a:gdLst>
                <a:gd name="T0" fmla="*/ 135574 w 44"/>
                <a:gd name="T1" fmla="*/ 58152 h 28"/>
                <a:gd name="T2" fmla="*/ 151969 w 44"/>
                <a:gd name="T3" fmla="*/ 58152 h 28"/>
                <a:gd name="T4" fmla="*/ 173507 w 44"/>
                <a:gd name="T5" fmla="*/ 65760 h 28"/>
                <a:gd name="T6" fmla="*/ 200323 w 44"/>
                <a:gd name="T7" fmla="*/ 72552 h 28"/>
                <a:gd name="T8" fmla="*/ 217004 w 44"/>
                <a:gd name="T9" fmla="*/ 65760 h 28"/>
                <a:gd name="T10" fmla="*/ 228714 w 44"/>
                <a:gd name="T11" fmla="*/ 65760 h 28"/>
                <a:gd name="T12" fmla="*/ 228714 w 44"/>
                <a:gd name="T13" fmla="*/ 74767 h 28"/>
                <a:gd name="T14" fmla="*/ 245426 w 44"/>
                <a:gd name="T15" fmla="*/ 84549 h 28"/>
                <a:gd name="T16" fmla="*/ 264062 w 44"/>
                <a:gd name="T17" fmla="*/ 86396 h 28"/>
                <a:gd name="T18" fmla="*/ 283052 w 44"/>
                <a:gd name="T19" fmla="*/ 86396 h 28"/>
                <a:gd name="T20" fmla="*/ 286051 w 44"/>
                <a:gd name="T21" fmla="*/ 84549 h 28"/>
                <a:gd name="T22" fmla="*/ 301487 w 44"/>
                <a:gd name="T23" fmla="*/ 76841 h 28"/>
                <a:gd name="T24" fmla="*/ 301487 w 44"/>
                <a:gd name="T25" fmla="*/ 72552 h 28"/>
                <a:gd name="T26" fmla="*/ 301487 w 44"/>
                <a:gd name="T27" fmla="*/ 61050 h 28"/>
                <a:gd name="T28" fmla="*/ 286051 w 44"/>
                <a:gd name="T29" fmla="*/ 52264 h 28"/>
                <a:gd name="T30" fmla="*/ 286051 w 44"/>
                <a:gd name="T31" fmla="*/ 45229 h 28"/>
                <a:gd name="T32" fmla="*/ 276531 w 44"/>
                <a:gd name="T33" fmla="*/ 40650 h 28"/>
                <a:gd name="T34" fmla="*/ 257789 w 44"/>
                <a:gd name="T35" fmla="*/ 35178 h 28"/>
                <a:gd name="T36" fmla="*/ 228714 w 44"/>
                <a:gd name="T37" fmla="*/ 34136 h 28"/>
                <a:gd name="T38" fmla="*/ 148356 w 44"/>
                <a:gd name="T39" fmla="*/ 21281 h 28"/>
                <a:gd name="T40" fmla="*/ 87459 w 44"/>
                <a:gd name="T41" fmla="*/ 8999 h 28"/>
                <a:gd name="T42" fmla="*/ 66348 w 44"/>
                <a:gd name="T43" fmla="*/ 1 h 28"/>
                <a:gd name="T44" fmla="*/ 64772 w 44"/>
                <a:gd name="T45" fmla="*/ 0 h 28"/>
                <a:gd name="T46" fmla="*/ 44903 w 44"/>
                <a:gd name="T47" fmla="*/ 0 h 28"/>
                <a:gd name="T48" fmla="*/ 28278 w 44"/>
                <a:gd name="T49" fmla="*/ 1 h 28"/>
                <a:gd name="T50" fmla="*/ 0 w 44"/>
                <a:gd name="T51" fmla="*/ 11570 h 28"/>
                <a:gd name="T52" fmla="*/ 16274 w 44"/>
                <a:gd name="T53" fmla="*/ 21281 h 28"/>
                <a:gd name="T54" fmla="*/ 37276 w 44"/>
                <a:gd name="T55" fmla="*/ 34136 h 28"/>
                <a:gd name="T56" fmla="*/ 64772 w 44"/>
                <a:gd name="T57" fmla="*/ 51147 h 28"/>
                <a:gd name="T58" fmla="*/ 66348 w 44"/>
                <a:gd name="T59" fmla="*/ 65760 h 28"/>
                <a:gd name="T60" fmla="*/ 87459 w 44"/>
                <a:gd name="T61" fmla="*/ 72552 h 28"/>
                <a:gd name="T62" fmla="*/ 112546 w 44"/>
                <a:gd name="T63" fmla="*/ 65760 h 28"/>
                <a:gd name="T64" fmla="*/ 124887 w 44"/>
                <a:gd name="T65" fmla="*/ 65760 h 28"/>
                <a:gd name="T66" fmla="*/ 124887 w 44"/>
                <a:gd name="T67" fmla="*/ 61050 h 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28"/>
                <a:gd name="T104" fmla="*/ 44 w 44"/>
                <a:gd name="T105" fmla="*/ 28 h 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28">
                  <a:moveTo>
                    <a:pt x="18" y="20"/>
                  </a:moveTo>
                  <a:lnTo>
                    <a:pt x="20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5" y="21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9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28" y="8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" name="Freeform 83"/>
            <p:cNvSpPr>
              <a:spLocks noEditPoints="1"/>
            </p:cNvSpPr>
            <p:nvPr/>
          </p:nvSpPr>
          <p:spPr bwMode="auto">
            <a:xfrm>
              <a:off x="1419" y="1062"/>
              <a:ext cx="1160" cy="1269"/>
            </a:xfrm>
            <a:custGeom>
              <a:avLst/>
              <a:gdLst>
                <a:gd name="T0" fmla="*/ 4088279 w 891"/>
                <a:gd name="T1" fmla="*/ 20239 h 974"/>
                <a:gd name="T2" fmla="*/ 4108397 w 891"/>
                <a:gd name="T3" fmla="*/ 34356 h 974"/>
                <a:gd name="T4" fmla="*/ 4118242 w 891"/>
                <a:gd name="T5" fmla="*/ 34356 h 974"/>
                <a:gd name="T6" fmla="*/ 4124815 w 891"/>
                <a:gd name="T7" fmla="*/ 15534 h 974"/>
                <a:gd name="T8" fmla="*/ 4108397 w 891"/>
                <a:gd name="T9" fmla="*/ 15534 h 974"/>
                <a:gd name="T10" fmla="*/ 187425 w 891"/>
                <a:gd name="T11" fmla="*/ 3949381 h 974"/>
                <a:gd name="T12" fmla="*/ 154934 w 891"/>
                <a:gd name="T13" fmla="*/ 4030184 h 974"/>
                <a:gd name="T14" fmla="*/ 70211 w 891"/>
                <a:gd name="T15" fmla="*/ 4093062 h 974"/>
                <a:gd name="T16" fmla="*/ 62968 w 891"/>
                <a:gd name="T17" fmla="*/ 4106571 h 974"/>
                <a:gd name="T18" fmla="*/ 11773 w 891"/>
                <a:gd name="T19" fmla="*/ 4148261 h 974"/>
                <a:gd name="T20" fmla="*/ 62968 w 891"/>
                <a:gd name="T21" fmla="*/ 4254153 h 974"/>
                <a:gd name="T22" fmla="*/ 33821 w 891"/>
                <a:gd name="T23" fmla="*/ 4278556 h 974"/>
                <a:gd name="T24" fmla="*/ 33821 w 891"/>
                <a:gd name="T25" fmla="*/ 4304844 h 974"/>
                <a:gd name="T26" fmla="*/ 57326 w 891"/>
                <a:gd name="T27" fmla="*/ 4350241 h 974"/>
                <a:gd name="T28" fmla="*/ 81979 w 891"/>
                <a:gd name="T29" fmla="*/ 4350241 h 974"/>
                <a:gd name="T30" fmla="*/ 110578 w 891"/>
                <a:gd name="T31" fmla="*/ 4350241 h 974"/>
                <a:gd name="T32" fmla="*/ 119005 w 891"/>
                <a:gd name="T33" fmla="*/ 4283537 h 974"/>
                <a:gd name="T34" fmla="*/ 151239 w 891"/>
                <a:gd name="T35" fmla="*/ 4278556 h 974"/>
                <a:gd name="T36" fmla="*/ 221159 w 891"/>
                <a:gd name="T37" fmla="*/ 4286141 h 974"/>
                <a:gd name="T38" fmla="*/ 308705 w 891"/>
                <a:gd name="T39" fmla="*/ 4304844 h 974"/>
                <a:gd name="T40" fmla="*/ 366386 w 891"/>
                <a:gd name="T41" fmla="*/ 4344051 h 974"/>
                <a:gd name="T42" fmla="*/ 350610 w 891"/>
                <a:gd name="T43" fmla="*/ 4372465 h 974"/>
                <a:gd name="T44" fmla="*/ 366386 w 891"/>
                <a:gd name="T45" fmla="*/ 4372465 h 974"/>
                <a:gd name="T46" fmla="*/ 419441 w 891"/>
                <a:gd name="T47" fmla="*/ 4372465 h 974"/>
                <a:gd name="T48" fmla="*/ 461155 w 891"/>
                <a:gd name="T49" fmla="*/ 4325271 h 974"/>
                <a:gd name="T50" fmla="*/ 523245 w 891"/>
                <a:gd name="T51" fmla="*/ 4375537 h 974"/>
                <a:gd name="T52" fmla="*/ 551768 w 891"/>
                <a:gd name="T53" fmla="*/ 4350241 h 974"/>
                <a:gd name="T54" fmla="*/ 542625 w 891"/>
                <a:gd name="T55" fmla="*/ 4333823 h 974"/>
                <a:gd name="T56" fmla="*/ 519710 w 891"/>
                <a:gd name="T57" fmla="*/ 4278556 h 974"/>
                <a:gd name="T58" fmla="*/ 551768 w 891"/>
                <a:gd name="T59" fmla="*/ 4241820 h 974"/>
                <a:gd name="T60" fmla="*/ 589074 w 891"/>
                <a:gd name="T61" fmla="*/ 4212361 h 974"/>
                <a:gd name="T62" fmla="*/ 599517 w 891"/>
                <a:gd name="T63" fmla="*/ 4230497 h 974"/>
                <a:gd name="T64" fmla="*/ 615987 w 891"/>
                <a:gd name="T65" fmla="*/ 4241820 h 974"/>
                <a:gd name="T66" fmla="*/ 635369 w 891"/>
                <a:gd name="T67" fmla="*/ 4250297 h 974"/>
                <a:gd name="T68" fmla="*/ 691042 w 891"/>
                <a:gd name="T69" fmla="*/ 4250297 h 974"/>
                <a:gd name="T70" fmla="*/ 736452 w 891"/>
                <a:gd name="T71" fmla="*/ 4278556 h 974"/>
                <a:gd name="T72" fmla="*/ 745012 w 891"/>
                <a:gd name="T73" fmla="*/ 4350241 h 974"/>
                <a:gd name="T74" fmla="*/ 814191 w 891"/>
                <a:gd name="T75" fmla="*/ 4372465 h 974"/>
                <a:gd name="T76" fmla="*/ 855083 w 891"/>
                <a:gd name="T77" fmla="*/ 4411880 h 974"/>
                <a:gd name="T78" fmla="*/ 908687 w 891"/>
                <a:gd name="T79" fmla="*/ 4475596 h 974"/>
                <a:gd name="T80" fmla="*/ 969032 w 891"/>
                <a:gd name="T81" fmla="*/ 4491675 h 974"/>
                <a:gd name="T82" fmla="*/ 1017625 w 891"/>
                <a:gd name="T83" fmla="*/ 4496305 h 974"/>
                <a:gd name="T84" fmla="*/ 1060002 w 891"/>
                <a:gd name="T85" fmla="*/ 4518615 h 974"/>
                <a:gd name="T86" fmla="*/ 1135177 w 891"/>
                <a:gd name="T87" fmla="*/ 4517769 h 974"/>
                <a:gd name="T88" fmla="*/ 1253209 w 891"/>
                <a:gd name="T89" fmla="*/ 4529706 h 974"/>
                <a:gd name="T90" fmla="*/ 1299902 w 891"/>
                <a:gd name="T91" fmla="*/ 4567382 h 974"/>
                <a:gd name="T92" fmla="*/ 1369168 w 891"/>
                <a:gd name="T93" fmla="*/ 4591874 h 974"/>
                <a:gd name="T94" fmla="*/ 1455864 w 891"/>
                <a:gd name="T95" fmla="*/ 4612991 h 974"/>
                <a:gd name="T96" fmla="*/ 1540194 w 891"/>
                <a:gd name="T97" fmla="*/ 4573273 h 974"/>
                <a:gd name="T98" fmla="*/ 1578983 w 891"/>
                <a:gd name="T99" fmla="*/ 4564080 h 974"/>
                <a:gd name="T100" fmla="*/ 1601976 w 891"/>
                <a:gd name="T101" fmla="*/ 4529706 h 974"/>
                <a:gd name="T102" fmla="*/ 1601976 w 891"/>
                <a:gd name="T103" fmla="*/ 4454378 h 974"/>
                <a:gd name="T104" fmla="*/ 1615159 w 891"/>
                <a:gd name="T105" fmla="*/ 4434093 h 974"/>
                <a:gd name="T106" fmla="*/ 1663328 w 891"/>
                <a:gd name="T107" fmla="*/ 4375537 h 974"/>
                <a:gd name="T108" fmla="*/ 1733781 w 891"/>
                <a:gd name="T109" fmla="*/ 4263460 h 974"/>
                <a:gd name="T110" fmla="*/ 1782532 w 891"/>
                <a:gd name="T111" fmla="*/ 4240539 h 974"/>
                <a:gd name="T112" fmla="*/ 1840703 w 891"/>
                <a:gd name="T113" fmla="*/ 4170348 h 974"/>
                <a:gd name="T114" fmla="*/ 1886901 w 891"/>
                <a:gd name="T115" fmla="*/ 4057779 h 974"/>
                <a:gd name="T116" fmla="*/ 1910800 w 891"/>
                <a:gd name="T117" fmla="*/ 4011804 h 974"/>
                <a:gd name="T118" fmla="*/ 1935044 w 891"/>
                <a:gd name="T119" fmla="*/ 4000648 h 974"/>
                <a:gd name="T120" fmla="*/ 1957072 w 891"/>
                <a:gd name="T121" fmla="*/ 3990579 h 974"/>
                <a:gd name="T122" fmla="*/ 1969849 w 891"/>
                <a:gd name="T123" fmla="*/ 3937786 h 9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91"/>
                <a:gd name="T187" fmla="*/ 0 h 974"/>
                <a:gd name="T188" fmla="*/ 891 w 891"/>
                <a:gd name="T189" fmla="*/ 974 h 9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91" h="974">
                  <a:moveTo>
                    <a:pt x="885" y="3"/>
                  </a:moveTo>
                  <a:lnTo>
                    <a:pt x="883" y="3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5" y="3"/>
                  </a:lnTo>
                  <a:close/>
                  <a:moveTo>
                    <a:pt x="881" y="2"/>
                  </a:moveTo>
                  <a:lnTo>
                    <a:pt x="881" y="0"/>
                  </a:lnTo>
                  <a:lnTo>
                    <a:pt x="883" y="0"/>
                  </a:lnTo>
                  <a:lnTo>
                    <a:pt x="883" y="2"/>
                  </a:lnTo>
                  <a:lnTo>
                    <a:pt x="881" y="2"/>
                  </a:lnTo>
                  <a:close/>
                  <a:moveTo>
                    <a:pt x="884" y="2"/>
                  </a:moveTo>
                  <a:lnTo>
                    <a:pt x="884" y="4"/>
                  </a:lnTo>
                  <a:lnTo>
                    <a:pt x="881" y="4"/>
                  </a:lnTo>
                  <a:lnTo>
                    <a:pt x="881" y="2"/>
                  </a:lnTo>
                  <a:lnTo>
                    <a:pt x="884" y="2"/>
                  </a:lnTo>
                  <a:close/>
                  <a:moveTo>
                    <a:pt x="884" y="4"/>
                  </a:moveTo>
                  <a:lnTo>
                    <a:pt x="884" y="7"/>
                  </a:lnTo>
                  <a:lnTo>
                    <a:pt x="881" y="7"/>
                  </a:lnTo>
                  <a:lnTo>
                    <a:pt x="881" y="4"/>
                  </a:lnTo>
                  <a:lnTo>
                    <a:pt x="884" y="4"/>
                  </a:lnTo>
                  <a:close/>
                  <a:moveTo>
                    <a:pt x="881" y="8"/>
                  </a:moveTo>
                  <a:lnTo>
                    <a:pt x="881" y="7"/>
                  </a:lnTo>
                  <a:lnTo>
                    <a:pt x="883" y="7"/>
                  </a:lnTo>
                  <a:lnTo>
                    <a:pt x="881" y="8"/>
                  </a:lnTo>
                  <a:close/>
                  <a:moveTo>
                    <a:pt x="883" y="6"/>
                  </a:moveTo>
                  <a:lnTo>
                    <a:pt x="884" y="7"/>
                  </a:lnTo>
                  <a:lnTo>
                    <a:pt x="883" y="10"/>
                  </a:lnTo>
                  <a:lnTo>
                    <a:pt x="881" y="8"/>
                  </a:lnTo>
                  <a:lnTo>
                    <a:pt x="883" y="6"/>
                  </a:lnTo>
                  <a:close/>
                  <a:moveTo>
                    <a:pt x="884" y="10"/>
                  </a:moveTo>
                  <a:lnTo>
                    <a:pt x="883" y="10"/>
                  </a:lnTo>
                  <a:lnTo>
                    <a:pt x="884" y="8"/>
                  </a:lnTo>
                  <a:lnTo>
                    <a:pt x="884" y="10"/>
                  </a:lnTo>
                  <a:close/>
                  <a:moveTo>
                    <a:pt x="884" y="7"/>
                  </a:moveTo>
                  <a:lnTo>
                    <a:pt x="885" y="7"/>
                  </a:lnTo>
                  <a:lnTo>
                    <a:pt x="885" y="10"/>
                  </a:lnTo>
                  <a:lnTo>
                    <a:pt x="884" y="10"/>
                  </a:lnTo>
                  <a:lnTo>
                    <a:pt x="884" y="7"/>
                  </a:lnTo>
                  <a:close/>
                  <a:moveTo>
                    <a:pt x="885" y="7"/>
                  </a:moveTo>
                  <a:lnTo>
                    <a:pt x="888" y="7"/>
                  </a:lnTo>
                  <a:lnTo>
                    <a:pt x="888" y="10"/>
                  </a:lnTo>
                  <a:lnTo>
                    <a:pt x="885" y="10"/>
                  </a:lnTo>
                  <a:lnTo>
                    <a:pt x="885" y="7"/>
                  </a:lnTo>
                  <a:close/>
                  <a:moveTo>
                    <a:pt x="889" y="8"/>
                  </a:moveTo>
                  <a:lnTo>
                    <a:pt x="888" y="10"/>
                  </a:lnTo>
                  <a:lnTo>
                    <a:pt x="888" y="8"/>
                  </a:lnTo>
                  <a:lnTo>
                    <a:pt x="889" y="8"/>
                  </a:lnTo>
                  <a:close/>
                  <a:moveTo>
                    <a:pt x="887" y="7"/>
                  </a:moveTo>
                  <a:lnTo>
                    <a:pt x="888" y="4"/>
                  </a:lnTo>
                  <a:lnTo>
                    <a:pt x="891" y="6"/>
                  </a:lnTo>
                  <a:lnTo>
                    <a:pt x="889" y="8"/>
                  </a:lnTo>
                  <a:lnTo>
                    <a:pt x="887" y="7"/>
                  </a:lnTo>
                  <a:close/>
                  <a:moveTo>
                    <a:pt x="891" y="6"/>
                  </a:moveTo>
                  <a:lnTo>
                    <a:pt x="891" y="6"/>
                  </a:lnTo>
                  <a:lnTo>
                    <a:pt x="889" y="6"/>
                  </a:lnTo>
                  <a:lnTo>
                    <a:pt x="891" y="6"/>
                  </a:lnTo>
                  <a:close/>
                  <a:moveTo>
                    <a:pt x="888" y="6"/>
                  </a:moveTo>
                  <a:lnTo>
                    <a:pt x="888" y="4"/>
                  </a:lnTo>
                  <a:lnTo>
                    <a:pt x="891" y="4"/>
                  </a:lnTo>
                  <a:lnTo>
                    <a:pt x="891" y="6"/>
                  </a:lnTo>
                  <a:lnTo>
                    <a:pt x="888" y="6"/>
                  </a:lnTo>
                  <a:close/>
                  <a:moveTo>
                    <a:pt x="888" y="4"/>
                  </a:moveTo>
                  <a:lnTo>
                    <a:pt x="888" y="3"/>
                  </a:lnTo>
                  <a:lnTo>
                    <a:pt x="891" y="3"/>
                  </a:lnTo>
                  <a:lnTo>
                    <a:pt x="891" y="4"/>
                  </a:lnTo>
                  <a:lnTo>
                    <a:pt x="888" y="4"/>
                  </a:lnTo>
                  <a:close/>
                  <a:moveTo>
                    <a:pt x="889" y="3"/>
                  </a:moveTo>
                  <a:lnTo>
                    <a:pt x="891" y="3"/>
                  </a:lnTo>
                  <a:lnTo>
                    <a:pt x="889" y="3"/>
                  </a:lnTo>
                  <a:close/>
                  <a:moveTo>
                    <a:pt x="888" y="4"/>
                  </a:moveTo>
                  <a:lnTo>
                    <a:pt x="887" y="3"/>
                  </a:lnTo>
                  <a:lnTo>
                    <a:pt x="888" y="2"/>
                  </a:lnTo>
                  <a:lnTo>
                    <a:pt x="889" y="3"/>
                  </a:lnTo>
                  <a:lnTo>
                    <a:pt x="888" y="4"/>
                  </a:lnTo>
                  <a:close/>
                  <a:moveTo>
                    <a:pt x="888" y="0"/>
                  </a:moveTo>
                  <a:lnTo>
                    <a:pt x="888" y="0"/>
                  </a:lnTo>
                  <a:lnTo>
                    <a:pt x="888" y="2"/>
                  </a:lnTo>
                  <a:lnTo>
                    <a:pt x="888" y="0"/>
                  </a:lnTo>
                  <a:close/>
                  <a:moveTo>
                    <a:pt x="888" y="3"/>
                  </a:moveTo>
                  <a:lnTo>
                    <a:pt x="887" y="3"/>
                  </a:lnTo>
                  <a:lnTo>
                    <a:pt x="887" y="0"/>
                  </a:lnTo>
                  <a:lnTo>
                    <a:pt x="888" y="0"/>
                  </a:lnTo>
                  <a:lnTo>
                    <a:pt x="888" y="3"/>
                  </a:lnTo>
                  <a:close/>
                  <a:moveTo>
                    <a:pt x="887" y="3"/>
                  </a:moveTo>
                  <a:lnTo>
                    <a:pt x="885" y="3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87" y="3"/>
                  </a:lnTo>
                  <a:close/>
                  <a:moveTo>
                    <a:pt x="44" y="826"/>
                  </a:moveTo>
                  <a:lnTo>
                    <a:pt x="40" y="832"/>
                  </a:lnTo>
                  <a:lnTo>
                    <a:pt x="39" y="829"/>
                  </a:lnTo>
                  <a:lnTo>
                    <a:pt x="43" y="825"/>
                  </a:lnTo>
                  <a:lnTo>
                    <a:pt x="44" y="826"/>
                  </a:lnTo>
                  <a:close/>
                  <a:moveTo>
                    <a:pt x="38" y="831"/>
                  </a:moveTo>
                  <a:lnTo>
                    <a:pt x="38" y="831"/>
                  </a:lnTo>
                  <a:lnTo>
                    <a:pt x="39" y="829"/>
                  </a:lnTo>
                  <a:lnTo>
                    <a:pt x="39" y="831"/>
                  </a:lnTo>
                  <a:lnTo>
                    <a:pt x="38" y="831"/>
                  </a:lnTo>
                  <a:close/>
                  <a:moveTo>
                    <a:pt x="40" y="831"/>
                  </a:moveTo>
                  <a:lnTo>
                    <a:pt x="38" y="840"/>
                  </a:lnTo>
                  <a:lnTo>
                    <a:pt x="35" y="838"/>
                  </a:lnTo>
                  <a:lnTo>
                    <a:pt x="38" y="831"/>
                  </a:lnTo>
                  <a:lnTo>
                    <a:pt x="40" y="831"/>
                  </a:lnTo>
                  <a:close/>
                  <a:moveTo>
                    <a:pt x="35" y="838"/>
                  </a:moveTo>
                  <a:lnTo>
                    <a:pt x="35" y="838"/>
                  </a:lnTo>
                  <a:lnTo>
                    <a:pt x="36" y="840"/>
                  </a:lnTo>
                  <a:lnTo>
                    <a:pt x="35" y="838"/>
                  </a:lnTo>
                  <a:close/>
                  <a:moveTo>
                    <a:pt x="38" y="840"/>
                  </a:moveTo>
                  <a:lnTo>
                    <a:pt x="36" y="849"/>
                  </a:lnTo>
                  <a:lnTo>
                    <a:pt x="34" y="848"/>
                  </a:lnTo>
                  <a:lnTo>
                    <a:pt x="35" y="838"/>
                  </a:lnTo>
                  <a:lnTo>
                    <a:pt x="38" y="840"/>
                  </a:lnTo>
                  <a:close/>
                  <a:moveTo>
                    <a:pt x="36" y="849"/>
                  </a:moveTo>
                  <a:lnTo>
                    <a:pt x="36" y="849"/>
                  </a:lnTo>
                  <a:lnTo>
                    <a:pt x="35" y="850"/>
                  </a:lnTo>
                  <a:lnTo>
                    <a:pt x="35" y="849"/>
                  </a:lnTo>
                  <a:lnTo>
                    <a:pt x="36" y="849"/>
                  </a:lnTo>
                  <a:close/>
                  <a:moveTo>
                    <a:pt x="35" y="850"/>
                  </a:moveTo>
                  <a:lnTo>
                    <a:pt x="26" y="854"/>
                  </a:lnTo>
                  <a:lnTo>
                    <a:pt x="24" y="852"/>
                  </a:lnTo>
                  <a:lnTo>
                    <a:pt x="34" y="848"/>
                  </a:lnTo>
                  <a:lnTo>
                    <a:pt x="35" y="850"/>
                  </a:lnTo>
                  <a:close/>
                  <a:moveTo>
                    <a:pt x="26" y="854"/>
                  </a:moveTo>
                  <a:lnTo>
                    <a:pt x="26" y="854"/>
                  </a:lnTo>
                  <a:lnTo>
                    <a:pt x="26" y="853"/>
                  </a:lnTo>
                  <a:lnTo>
                    <a:pt x="26" y="854"/>
                  </a:lnTo>
                  <a:close/>
                  <a:moveTo>
                    <a:pt x="26" y="854"/>
                  </a:moveTo>
                  <a:lnTo>
                    <a:pt x="15" y="857"/>
                  </a:lnTo>
                  <a:lnTo>
                    <a:pt x="15" y="854"/>
                  </a:lnTo>
                  <a:lnTo>
                    <a:pt x="26" y="852"/>
                  </a:lnTo>
                  <a:lnTo>
                    <a:pt x="26" y="854"/>
                  </a:lnTo>
                  <a:close/>
                  <a:moveTo>
                    <a:pt x="14" y="856"/>
                  </a:moveTo>
                  <a:lnTo>
                    <a:pt x="14" y="854"/>
                  </a:lnTo>
                  <a:lnTo>
                    <a:pt x="15" y="854"/>
                  </a:lnTo>
                  <a:lnTo>
                    <a:pt x="15" y="856"/>
                  </a:lnTo>
                  <a:lnTo>
                    <a:pt x="14" y="856"/>
                  </a:lnTo>
                  <a:close/>
                  <a:moveTo>
                    <a:pt x="16" y="856"/>
                  </a:moveTo>
                  <a:lnTo>
                    <a:pt x="15" y="861"/>
                  </a:lnTo>
                  <a:lnTo>
                    <a:pt x="12" y="860"/>
                  </a:lnTo>
                  <a:lnTo>
                    <a:pt x="14" y="856"/>
                  </a:lnTo>
                  <a:lnTo>
                    <a:pt x="16" y="856"/>
                  </a:lnTo>
                  <a:close/>
                  <a:moveTo>
                    <a:pt x="15" y="861"/>
                  </a:moveTo>
                  <a:lnTo>
                    <a:pt x="15" y="861"/>
                  </a:lnTo>
                  <a:lnTo>
                    <a:pt x="14" y="861"/>
                  </a:lnTo>
                  <a:lnTo>
                    <a:pt x="15" y="861"/>
                  </a:lnTo>
                  <a:close/>
                  <a:moveTo>
                    <a:pt x="15" y="861"/>
                  </a:moveTo>
                  <a:lnTo>
                    <a:pt x="14" y="864"/>
                  </a:lnTo>
                  <a:lnTo>
                    <a:pt x="11" y="864"/>
                  </a:lnTo>
                  <a:lnTo>
                    <a:pt x="12" y="860"/>
                  </a:lnTo>
                  <a:lnTo>
                    <a:pt x="15" y="861"/>
                  </a:lnTo>
                  <a:close/>
                  <a:moveTo>
                    <a:pt x="14" y="864"/>
                  </a:moveTo>
                  <a:lnTo>
                    <a:pt x="14" y="865"/>
                  </a:lnTo>
                  <a:lnTo>
                    <a:pt x="12" y="865"/>
                  </a:lnTo>
                  <a:lnTo>
                    <a:pt x="12" y="864"/>
                  </a:lnTo>
                  <a:lnTo>
                    <a:pt x="14" y="864"/>
                  </a:lnTo>
                  <a:close/>
                  <a:moveTo>
                    <a:pt x="12" y="865"/>
                  </a:moveTo>
                  <a:lnTo>
                    <a:pt x="7" y="869"/>
                  </a:lnTo>
                  <a:lnTo>
                    <a:pt x="6" y="866"/>
                  </a:lnTo>
                  <a:lnTo>
                    <a:pt x="11" y="862"/>
                  </a:lnTo>
                  <a:lnTo>
                    <a:pt x="12" y="865"/>
                  </a:lnTo>
                  <a:close/>
                  <a:moveTo>
                    <a:pt x="6" y="866"/>
                  </a:moveTo>
                  <a:lnTo>
                    <a:pt x="6" y="866"/>
                  </a:lnTo>
                  <a:lnTo>
                    <a:pt x="6" y="868"/>
                  </a:lnTo>
                  <a:lnTo>
                    <a:pt x="6" y="866"/>
                  </a:lnTo>
                  <a:close/>
                  <a:moveTo>
                    <a:pt x="7" y="869"/>
                  </a:moveTo>
                  <a:lnTo>
                    <a:pt x="3" y="873"/>
                  </a:lnTo>
                  <a:lnTo>
                    <a:pt x="0" y="872"/>
                  </a:lnTo>
                  <a:lnTo>
                    <a:pt x="6" y="866"/>
                  </a:lnTo>
                  <a:lnTo>
                    <a:pt x="7" y="869"/>
                  </a:lnTo>
                  <a:close/>
                  <a:moveTo>
                    <a:pt x="0" y="873"/>
                  </a:moveTo>
                  <a:lnTo>
                    <a:pt x="0" y="872"/>
                  </a:lnTo>
                  <a:lnTo>
                    <a:pt x="2" y="873"/>
                  </a:lnTo>
                  <a:lnTo>
                    <a:pt x="0" y="873"/>
                  </a:lnTo>
                  <a:close/>
                  <a:moveTo>
                    <a:pt x="3" y="872"/>
                  </a:moveTo>
                  <a:lnTo>
                    <a:pt x="8" y="881"/>
                  </a:lnTo>
                  <a:lnTo>
                    <a:pt x="7" y="882"/>
                  </a:lnTo>
                  <a:lnTo>
                    <a:pt x="0" y="873"/>
                  </a:lnTo>
                  <a:lnTo>
                    <a:pt x="3" y="872"/>
                  </a:lnTo>
                  <a:close/>
                  <a:moveTo>
                    <a:pt x="8" y="881"/>
                  </a:moveTo>
                  <a:lnTo>
                    <a:pt x="15" y="890"/>
                  </a:lnTo>
                  <a:lnTo>
                    <a:pt x="12" y="892"/>
                  </a:lnTo>
                  <a:lnTo>
                    <a:pt x="7" y="882"/>
                  </a:lnTo>
                  <a:lnTo>
                    <a:pt x="8" y="881"/>
                  </a:lnTo>
                  <a:close/>
                  <a:moveTo>
                    <a:pt x="15" y="890"/>
                  </a:moveTo>
                  <a:lnTo>
                    <a:pt x="15" y="890"/>
                  </a:lnTo>
                  <a:lnTo>
                    <a:pt x="15" y="892"/>
                  </a:lnTo>
                  <a:lnTo>
                    <a:pt x="14" y="892"/>
                  </a:lnTo>
                  <a:lnTo>
                    <a:pt x="15" y="890"/>
                  </a:lnTo>
                  <a:close/>
                  <a:moveTo>
                    <a:pt x="15" y="892"/>
                  </a:moveTo>
                  <a:lnTo>
                    <a:pt x="14" y="896"/>
                  </a:lnTo>
                  <a:lnTo>
                    <a:pt x="11" y="894"/>
                  </a:lnTo>
                  <a:lnTo>
                    <a:pt x="12" y="890"/>
                  </a:lnTo>
                  <a:lnTo>
                    <a:pt x="15" y="892"/>
                  </a:lnTo>
                  <a:close/>
                  <a:moveTo>
                    <a:pt x="14" y="896"/>
                  </a:moveTo>
                  <a:lnTo>
                    <a:pt x="14" y="896"/>
                  </a:lnTo>
                  <a:lnTo>
                    <a:pt x="12" y="896"/>
                  </a:lnTo>
                  <a:lnTo>
                    <a:pt x="14" y="896"/>
                  </a:lnTo>
                  <a:close/>
                  <a:moveTo>
                    <a:pt x="14" y="896"/>
                  </a:moveTo>
                  <a:lnTo>
                    <a:pt x="10" y="901"/>
                  </a:lnTo>
                  <a:lnTo>
                    <a:pt x="8" y="898"/>
                  </a:lnTo>
                  <a:lnTo>
                    <a:pt x="11" y="894"/>
                  </a:lnTo>
                  <a:lnTo>
                    <a:pt x="14" y="896"/>
                  </a:lnTo>
                  <a:close/>
                  <a:moveTo>
                    <a:pt x="7" y="900"/>
                  </a:moveTo>
                  <a:lnTo>
                    <a:pt x="7" y="900"/>
                  </a:lnTo>
                  <a:lnTo>
                    <a:pt x="8" y="898"/>
                  </a:lnTo>
                  <a:lnTo>
                    <a:pt x="8" y="900"/>
                  </a:lnTo>
                  <a:lnTo>
                    <a:pt x="7" y="900"/>
                  </a:lnTo>
                  <a:close/>
                  <a:moveTo>
                    <a:pt x="10" y="901"/>
                  </a:moveTo>
                  <a:lnTo>
                    <a:pt x="8" y="904"/>
                  </a:lnTo>
                  <a:lnTo>
                    <a:pt x="6" y="902"/>
                  </a:lnTo>
                  <a:lnTo>
                    <a:pt x="7" y="900"/>
                  </a:lnTo>
                  <a:lnTo>
                    <a:pt x="10" y="901"/>
                  </a:lnTo>
                  <a:close/>
                  <a:moveTo>
                    <a:pt x="6" y="902"/>
                  </a:moveTo>
                  <a:lnTo>
                    <a:pt x="6" y="902"/>
                  </a:lnTo>
                  <a:lnTo>
                    <a:pt x="7" y="902"/>
                  </a:lnTo>
                  <a:lnTo>
                    <a:pt x="6" y="902"/>
                  </a:lnTo>
                  <a:close/>
                  <a:moveTo>
                    <a:pt x="8" y="902"/>
                  </a:moveTo>
                  <a:lnTo>
                    <a:pt x="8" y="906"/>
                  </a:lnTo>
                  <a:lnTo>
                    <a:pt x="6" y="906"/>
                  </a:lnTo>
                  <a:lnTo>
                    <a:pt x="6" y="902"/>
                  </a:lnTo>
                  <a:lnTo>
                    <a:pt x="8" y="902"/>
                  </a:lnTo>
                  <a:close/>
                  <a:moveTo>
                    <a:pt x="6" y="906"/>
                  </a:moveTo>
                  <a:lnTo>
                    <a:pt x="6" y="906"/>
                  </a:lnTo>
                  <a:lnTo>
                    <a:pt x="7" y="906"/>
                  </a:lnTo>
                  <a:lnTo>
                    <a:pt x="6" y="906"/>
                  </a:lnTo>
                  <a:close/>
                  <a:moveTo>
                    <a:pt x="8" y="905"/>
                  </a:moveTo>
                  <a:lnTo>
                    <a:pt x="11" y="910"/>
                  </a:lnTo>
                  <a:lnTo>
                    <a:pt x="8" y="912"/>
                  </a:lnTo>
                  <a:lnTo>
                    <a:pt x="6" y="906"/>
                  </a:lnTo>
                  <a:lnTo>
                    <a:pt x="8" y="905"/>
                  </a:lnTo>
                  <a:close/>
                  <a:moveTo>
                    <a:pt x="10" y="912"/>
                  </a:moveTo>
                  <a:lnTo>
                    <a:pt x="10" y="912"/>
                  </a:lnTo>
                  <a:lnTo>
                    <a:pt x="8" y="912"/>
                  </a:lnTo>
                  <a:lnTo>
                    <a:pt x="10" y="910"/>
                  </a:lnTo>
                  <a:lnTo>
                    <a:pt x="10" y="912"/>
                  </a:lnTo>
                  <a:close/>
                  <a:moveTo>
                    <a:pt x="11" y="909"/>
                  </a:moveTo>
                  <a:lnTo>
                    <a:pt x="15" y="914"/>
                  </a:lnTo>
                  <a:lnTo>
                    <a:pt x="12" y="916"/>
                  </a:lnTo>
                  <a:lnTo>
                    <a:pt x="10" y="912"/>
                  </a:lnTo>
                  <a:lnTo>
                    <a:pt x="11" y="909"/>
                  </a:lnTo>
                  <a:close/>
                  <a:moveTo>
                    <a:pt x="14" y="917"/>
                  </a:moveTo>
                  <a:lnTo>
                    <a:pt x="12" y="916"/>
                  </a:lnTo>
                  <a:lnTo>
                    <a:pt x="14" y="916"/>
                  </a:lnTo>
                  <a:lnTo>
                    <a:pt x="14" y="917"/>
                  </a:lnTo>
                  <a:close/>
                  <a:moveTo>
                    <a:pt x="14" y="914"/>
                  </a:moveTo>
                  <a:lnTo>
                    <a:pt x="19" y="916"/>
                  </a:lnTo>
                  <a:lnTo>
                    <a:pt x="18" y="918"/>
                  </a:lnTo>
                  <a:lnTo>
                    <a:pt x="14" y="917"/>
                  </a:lnTo>
                  <a:lnTo>
                    <a:pt x="14" y="914"/>
                  </a:lnTo>
                  <a:close/>
                  <a:moveTo>
                    <a:pt x="18" y="918"/>
                  </a:moveTo>
                  <a:lnTo>
                    <a:pt x="18" y="918"/>
                  </a:lnTo>
                  <a:lnTo>
                    <a:pt x="18" y="917"/>
                  </a:lnTo>
                  <a:lnTo>
                    <a:pt x="18" y="918"/>
                  </a:lnTo>
                  <a:close/>
                  <a:moveTo>
                    <a:pt x="18" y="916"/>
                  </a:moveTo>
                  <a:lnTo>
                    <a:pt x="22" y="916"/>
                  </a:lnTo>
                  <a:lnTo>
                    <a:pt x="22" y="918"/>
                  </a:lnTo>
                  <a:lnTo>
                    <a:pt x="18" y="918"/>
                  </a:lnTo>
                  <a:lnTo>
                    <a:pt x="18" y="916"/>
                  </a:lnTo>
                  <a:close/>
                  <a:moveTo>
                    <a:pt x="23" y="917"/>
                  </a:moveTo>
                  <a:lnTo>
                    <a:pt x="22" y="918"/>
                  </a:lnTo>
                  <a:lnTo>
                    <a:pt x="22" y="917"/>
                  </a:lnTo>
                  <a:lnTo>
                    <a:pt x="23" y="917"/>
                  </a:lnTo>
                  <a:close/>
                  <a:moveTo>
                    <a:pt x="20" y="916"/>
                  </a:moveTo>
                  <a:lnTo>
                    <a:pt x="22" y="914"/>
                  </a:lnTo>
                  <a:lnTo>
                    <a:pt x="24" y="916"/>
                  </a:lnTo>
                  <a:lnTo>
                    <a:pt x="23" y="917"/>
                  </a:lnTo>
                  <a:lnTo>
                    <a:pt x="20" y="916"/>
                  </a:lnTo>
                  <a:close/>
                  <a:moveTo>
                    <a:pt x="24" y="916"/>
                  </a:moveTo>
                  <a:lnTo>
                    <a:pt x="24" y="916"/>
                  </a:lnTo>
                  <a:lnTo>
                    <a:pt x="23" y="916"/>
                  </a:lnTo>
                  <a:lnTo>
                    <a:pt x="24" y="916"/>
                  </a:lnTo>
                  <a:close/>
                  <a:moveTo>
                    <a:pt x="22" y="914"/>
                  </a:moveTo>
                  <a:lnTo>
                    <a:pt x="23" y="912"/>
                  </a:lnTo>
                  <a:lnTo>
                    <a:pt x="26" y="914"/>
                  </a:lnTo>
                  <a:lnTo>
                    <a:pt x="24" y="916"/>
                  </a:lnTo>
                  <a:lnTo>
                    <a:pt x="22" y="914"/>
                  </a:lnTo>
                  <a:close/>
                  <a:moveTo>
                    <a:pt x="26" y="913"/>
                  </a:moveTo>
                  <a:lnTo>
                    <a:pt x="26" y="914"/>
                  </a:lnTo>
                  <a:lnTo>
                    <a:pt x="24" y="913"/>
                  </a:lnTo>
                  <a:lnTo>
                    <a:pt x="26" y="913"/>
                  </a:lnTo>
                  <a:close/>
                  <a:moveTo>
                    <a:pt x="23" y="913"/>
                  </a:moveTo>
                  <a:lnTo>
                    <a:pt x="26" y="905"/>
                  </a:lnTo>
                  <a:lnTo>
                    <a:pt x="28" y="906"/>
                  </a:lnTo>
                  <a:lnTo>
                    <a:pt x="26" y="913"/>
                  </a:lnTo>
                  <a:lnTo>
                    <a:pt x="23" y="913"/>
                  </a:lnTo>
                  <a:close/>
                  <a:moveTo>
                    <a:pt x="28" y="906"/>
                  </a:moveTo>
                  <a:lnTo>
                    <a:pt x="28" y="906"/>
                  </a:lnTo>
                  <a:lnTo>
                    <a:pt x="27" y="906"/>
                  </a:lnTo>
                  <a:lnTo>
                    <a:pt x="28" y="906"/>
                  </a:lnTo>
                  <a:close/>
                  <a:moveTo>
                    <a:pt x="26" y="905"/>
                  </a:moveTo>
                  <a:lnTo>
                    <a:pt x="26" y="901"/>
                  </a:lnTo>
                  <a:lnTo>
                    <a:pt x="28" y="901"/>
                  </a:lnTo>
                  <a:lnTo>
                    <a:pt x="28" y="906"/>
                  </a:lnTo>
                  <a:lnTo>
                    <a:pt x="26" y="905"/>
                  </a:lnTo>
                  <a:close/>
                  <a:moveTo>
                    <a:pt x="26" y="901"/>
                  </a:moveTo>
                  <a:lnTo>
                    <a:pt x="26" y="900"/>
                  </a:lnTo>
                  <a:lnTo>
                    <a:pt x="27" y="900"/>
                  </a:lnTo>
                  <a:lnTo>
                    <a:pt x="27" y="901"/>
                  </a:lnTo>
                  <a:lnTo>
                    <a:pt x="26" y="901"/>
                  </a:lnTo>
                  <a:close/>
                  <a:moveTo>
                    <a:pt x="27" y="900"/>
                  </a:moveTo>
                  <a:lnTo>
                    <a:pt x="32" y="900"/>
                  </a:lnTo>
                  <a:lnTo>
                    <a:pt x="32" y="902"/>
                  </a:lnTo>
                  <a:lnTo>
                    <a:pt x="27" y="902"/>
                  </a:lnTo>
                  <a:lnTo>
                    <a:pt x="27" y="900"/>
                  </a:lnTo>
                  <a:close/>
                  <a:moveTo>
                    <a:pt x="32" y="900"/>
                  </a:moveTo>
                  <a:lnTo>
                    <a:pt x="32" y="900"/>
                  </a:lnTo>
                  <a:lnTo>
                    <a:pt x="34" y="900"/>
                  </a:lnTo>
                  <a:lnTo>
                    <a:pt x="32" y="901"/>
                  </a:lnTo>
                  <a:lnTo>
                    <a:pt x="32" y="900"/>
                  </a:lnTo>
                  <a:close/>
                  <a:moveTo>
                    <a:pt x="34" y="900"/>
                  </a:moveTo>
                  <a:lnTo>
                    <a:pt x="40" y="901"/>
                  </a:lnTo>
                  <a:lnTo>
                    <a:pt x="39" y="904"/>
                  </a:lnTo>
                  <a:lnTo>
                    <a:pt x="32" y="902"/>
                  </a:lnTo>
                  <a:lnTo>
                    <a:pt x="34" y="900"/>
                  </a:lnTo>
                  <a:close/>
                  <a:moveTo>
                    <a:pt x="39" y="904"/>
                  </a:moveTo>
                  <a:lnTo>
                    <a:pt x="39" y="904"/>
                  </a:lnTo>
                  <a:lnTo>
                    <a:pt x="39" y="902"/>
                  </a:lnTo>
                  <a:lnTo>
                    <a:pt x="39" y="904"/>
                  </a:lnTo>
                  <a:close/>
                  <a:moveTo>
                    <a:pt x="40" y="901"/>
                  </a:moveTo>
                  <a:lnTo>
                    <a:pt x="48" y="902"/>
                  </a:lnTo>
                  <a:lnTo>
                    <a:pt x="48" y="905"/>
                  </a:lnTo>
                  <a:lnTo>
                    <a:pt x="39" y="904"/>
                  </a:lnTo>
                  <a:lnTo>
                    <a:pt x="40" y="901"/>
                  </a:lnTo>
                  <a:close/>
                  <a:moveTo>
                    <a:pt x="48" y="902"/>
                  </a:moveTo>
                  <a:lnTo>
                    <a:pt x="48" y="902"/>
                  </a:lnTo>
                  <a:lnTo>
                    <a:pt x="48" y="904"/>
                  </a:lnTo>
                  <a:lnTo>
                    <a:pt x="48" y="902"/>
                  </a:lnTo>
                  <a:close/>
                  <a:moveTo>
                    <a:pt x="48" y="902"/>
                  </a:moveTo>
                  <a:lnTo>
                    <a:pt x="56" y="905"/>
                  </a:lnTo>
                  <a:lnTo>
                    <a:pt x="56" y="908"/>
                  </a:lnTo>
                  <a:lnTo>
                    <a:pt x="48" y="905"/>
                  </a:lnTo>
                  <a:lnTo>
                    <a:pt x="48" y="902"/>
                  </a:lnTo>
                  <a:close/>
                  <a:moveTo>
                    <a:pt x="56" y="908"/>
                  </a:moveTo>
                  <a:lnTo>
                    <a:pt x="56" y="908"/>
                  </a:lnTo>
                  <a:lnTo>
                    <a:pt x="56" y="906"/>
                  </a:lnTo>
                  <a:lnTo>
                    <a:pt x="56" y="908"/>
                  </a:lnTo>
                  <a:close/>
                  <a:moveTo>
                    <a:pt x="56" y="905"/>
                  </a:moveTo>
                  <a:lnTo>
                    <a:pt x="67" y="906"/>
                  </a:lnTo>
                  <a:lnTo>
                    <a:pt x="66" y="909"/>
                  </a:lnTo>
                  <a:lnTo>
                    <a:pt x="56" y="908"/>
                  </a:lnTo>
                  <a:lnTo>
                    <a:pt x="56" y="905"/>
                  </a:lnTo>
                  <a:close/>
                  <a:moveTo>
                    <a:pt x="67" y="906"/>
                  </a:moveTo>
                  <a:lnTo>
                    <a:pt x="67" y="906"/>
                  </a:lnTo>
                  <a:lnTo>
                    <a:pt x="66" y="908"/>
                  </a:lnTo>
                  <a:lnTo>
                    <a:pt x="67" y="906"/>
                  </a:lnTo>
                  <a:close/>
                  <a:moveTo>
                    <a:pt x="67" y="906"/>
                  </a:moveTo>
                  <a:lnTo>
                    <a:pt x="76" y="909"/>
                  </a:lnTo>
                  <a:lnTo>
                    <a:pt x="75" y="912"/>
                  </a:lnTo>
                  <a:lnTo>
                    <a:pt x="66" y="909"/>
                  </a:lnTo>
                  <a:lnTo>
                    <a:pt x="67" y="906"/>
                  </a:lnTo>
                  <a:close/>
                  <a:moveTo>
                    <a:pt x="76" y="909"/>
                  </a:moveTo>
                  <a:lnTo>
                    <a:pt x="76" y="909"/>
                  </a:lnTo>
                  <a:lnTo>
                    <a:pt x="76" y="910"/>
                  </a:lnTo>
                  <a:lnTo>
                    <a:pt x="75" y="910"/>
                  </a:lnTo>
                  <a:lnTo>
                    <a:pt x="76" y="909"/>
                  </a:lnTo>
                  <a:close/>
                  <a:moveTo>
                    <a:pt x="76" y="910"/>
                  </a:moveTo>
                  <a:lnTo>
                    <a:pt x="79" y="913"/>
                  </a:lnTo>
                  <a:lnTo>
                    <a:pt x="76" y="914"/>
                  </a:lnTo>
                  <a:lnTo>
                    <a:pt x="75" y="912"/>
                  </a:lnTo>
                  <a:lnTo>
                    <a:pt x="76" y="910"/>
                  </a:lnTo>
                  <a:close/>
                  <a:moveTo>
                    <a:pt x="79" y="913"/>
                  </a:moveTo>
                  <a:lnTo>
                    <a:pt x="79" y="913"/>
                  </a:lnTo>
                  <a:lnTo>
                    <a:pt x="79" y="914"/>
                  </a:lnTo>
                  <a:lnTo>
                    <a:pt x="77" y="914"/>
                  </a:lnTo>
                  <a:lnTo>
                    <a:pt x="79" y="913"/>
                  </a:lnTo>
                  <a:close/>
                  <a:moveTo>
                    <a:pt x="79" y="914"/>
                  </a:moveTo>
                  <a:lnTo>
                    <a:pt x="77" y="918"/>
                  </a:lnTo>
                  <a:lnTo>
                    <a:pt x="75" y="917"/>
                  </a:lnTo>
                  <a:lnTo>
                    <a:pt x="76" y="913"/>
                  </a:lnTo>
                  <a:lnTo>
                    <a:pt x="79" y="914"/>
                  </a:lnTo>
                  <a:close/>
                  <a:moveTo>
                    <a:pt x="75" y="918"/>
                  </a:moveTo>
                  <a:lnTo>
                    <a:pt x="75" y="918"/>
                  </a:lnTo>
                  <a:lnTo>
                    <a:pt x="75" y="917"/>
                  </a:lnTo>
                  <a:lnTo>
                    <a:pt x="76" y="918"/>
                  </a:lnTo>
                  <a:lnTo>
                    <a:pt x="75" y="918"/>
                  </a:lnTo>
                  <a:close/>
                  <a:moveTo>
                    <a:pt x="77" y="918"/>
                  </a:moveTo>
                  <a:lnTo>
                    <a:pt x="77" y="920"/>
                  </a:lnTo>
                  <a:lnTo>
                    <a:pt x="75" y="920"/>
                  </a:lnTo>
                  <a:lnTo>
                    <a:pt x="75" y="918"/>
                  </a:lnTo>
                  <a:lnTo>
                    <a:pt x="77" y="918"/>
                  </a:lnTo>
                  <a:close/>
                  <a:moveTo>
                    <a:pt x="75" y="920"/>
                  </a:moveTo>
                  <a:lnTo>
                    <a:pt x="75" y="920"/>
                  </a:lnTo>
                  <a:lnTo>
                    <a:pt x="76" y="920"/>
                  </a:lnTo>
                  <a:lnTo>
                    <a:pt x="75" y="920"/>
                  </a:lnTo>
                  <a:close/>
                  <a:moveTo>
                    <a:pt x="77" y="918"/>
                  </a:moveTo>
                  <a:lnTo>
                    <a:pt x="79" y="920"/>
                  </a:lnTo>
                  <a:lnTo>
                    <a:pt x="76" y="921"/>
                  </a:lnTo>
                  <a:lnTo>
                    <a:pt x="75" y="920"/>
                  </a:lnTo>
                  <a:lnTo>
                    <a:pt x="77" y="918"/>
                  </a:lnTo>
                  <a:close/>
                  <a:moveTo>
                    <a:pt x="76" y="921"/>
                  </a:moveTo>
                  <a:lnTo>
                    <a:pt x="76" y="921"/>
                  </a:lnTo>
                  <a:lnTo>
                    <a:pt x="77" y="921"/>
                  </a:lnTo>
                  <a:lnTo>
                    <a:pt x="76" y="921"/>
                  </a:lnTo>
                  <a:close/>
                  <a:moveTo>
                    <a:pt x="79" y="920"/>
                  </a:moveTo>
                  <a:lnTo>
                    <a:pt x="80" y="922"/>
                  </a:lnTo>
                  <a:lnTo>
                    <a:pt x="77" y="923"/>
                  </a:lnTo>
                  <a:lnTo>
                    <a:pt x="76" y="921"/>
                  </a:lnTo>
                  <a:lnTo>
                    <a:pt x="79" y="920"/>
                  </a:lnTo>
                  <a:close/>
                  <a:moveTo>
                    <a:pt x="79" y="923"/>
                  </a:moveTo>
                  <a:lnTo>
                    <a:pt x="77" y="923"/>
                  </a:lnTo>
                  <a:lnTo>
                    <a:pt x="79" y="922"/>
                  </a:lnTo>
                  <a:lnTo>
                    <a:pt x="79" y="923"/>
                  </a:lnTo>
                  <a:close/>
                  <a:moveTo>
                    <a:pt x="79" y="921"/>
                  </a:moveTo>
                  <a:lnTo>
                    <a:pt x="82" y="921"/>
                  </a:lnTo>
                  <a:lnTo>
                    <a:pt x="82" y="923"/>
                  </a:lnTo>
                  <a:lnTo>
                    <a:pt x="79" y="923"/>
                  </a:lnTo>
                  <a:lnTo>
                    <a:pt x="79" y="921"/>
                  </a:lnTo>
                  <a:close/>
                  <a:moveTo>
                    <a:pt x="82" y="923"/>
                  </a:moveTo>
                  <a:lnTo>
                    <a:pt x="82" y="923"/>
                  </a:lnTo>
                  <a:lnTo>
                    <a:pt x="82" y="922"/>
                  </a:lnTo>
                  <a:lnTo>
                    <a:pt x="82" y="923"/>
                  </a:lnTo>
                  <a:close/>
                  <a:moveTo>
                    <a:pt x="80" y="921"/>
                  </a:moveTo>
                  <a:lnTo>
                    <a:pt x="89" y="917"/>
                  </a:lnTo>
                  <a:lnTo>
                    <a:pt x="91" y="920"/>
                  </a:lnTo>
                  <a:lnTo>
                    <a:pt x="82" y="923"/>
                  </a:lnTo>
                  <a:lnTo>
                    <a:pt x="80" y="921"/>
                  </a:lnTo>
                  <a:close/>
                  <a:moveTo>
                    <a:pt x="92" y="918"/>
                  </a:moveTo>
                  <a:lnTo>
                    <a:pt x="91" y="918"/>
                  </a:lnTo>
                  <a:lnTo>
                    <a:pt x="91" y="920"/>
                  </a:lnTo>
                  <a:lnTo>
                    <a:pt x="91" y="918"/>
                  </a:lnTo>
                  <a:lnTo>
                    <a:pt x="92" y="918"/>
                  </a:lnTo>
                  <a:close/>
                  <a:moveTo>
                    <a:pt x="89" y="917"/>
                  </a:moveTo>
                  <a:lnTo>
                    <a:pt x="99" y="910"/>
                  </a:lnTo>
                  <a:lnTo>
                    <a:pt x="100" y="913"/>
                  </a:lnTo>
                  <a:lnTo>
                    <a:pt x="92" y="918"/>
                  </a:lnTo>
                  <a:lnTo>
                    <a:pt x="89" y="917"/>
                  </a:lnTo>
                  <a:close/>
                  <a:moveTo>
                    <a:pt x="99" y="910"/>
                  </a:moveTo>
                  <a:lnTo>
                    <a:pt x="99" y="910"/>
                  </a:lnTo>
                  <a:lnTo>
                    <a:pt x="100" y="910"/>
                  </a:lnTo>
                  <a:lnTo>
                    <a:pt x="99" y="912"/>
                  </a:lnTo>
                  <a:lnTo>
                    <a:pt x="99" y="910"/>
                  </a:lnTo>
                  <a:close/>
                  <a:moveTo>
                    <a:pt x="100" y="910"/>
                  </a:moveTo>
                  <a:lnTo>
                    <a:pt x="109" y="914"/>
                  </a:lnTo>
                  <a:lnTo>
                    <a:pt x="108" y="917"/>
                  </a:lnTo>
                  <a:lnTo>
                    <a:pt x="99" y="913"/>
                  </a:lnTo>
                  <a:lnTo>
                    <a:pt x="100" y="910"/>
                  </a:lnTo>
                  <a:close/>
                  <a:moveTo>
                    <a:pt x="109" y="914"/>
                  </a:moveTo>
                  <a:lnTo>
                    <a:pt x="109" y="914"/>
                  </a:lnTo>
                  <a:lnTo>
                    <a:pt x="108" y="916"/>
                  </a:lnTo>
                  <a:lnTo>
                    <a:pt x="109" y="914"/>
                  </a:lnTo>
                  <a:close/>
                  <a:moveTo>
                    <a:pt x="109" y="914"/>
                  </a:moveTo>
                  <a:lnTo>
                    <a:pt x="115" y="918"/>
                  </a:lnTo>
                  <a:lnTo>
                    <a:pt x="112" y="920"/>
                  </a:lnTo>
                  <a:lnTo>
                    <a:pt x="108" y="916"/>
                  </a:lnTo>
                  <a:lnTo>
                    <a:pt x="109" y="914"/>
                  </a:lnTo>
                  <a:close/>
                  <a:moveTo>
                    <a:pt x="113" y="921"/>
                  </a:moveTo>
                  <a:lnTo>
                    <a:pt x="113" y="921"/>
                  </a:lnTo>
                  <a:lnTo>
                    <a:pt x="112" y="920"/>
                  </a:lnTo>
                  <a:lnTo>
                    <a:pt x="113" y="920"/>
                  </a:lnTo>
                  <a:lnTo>
                    <a:pt x="113" y="921"/>
                  </a:lnTo>
                  <a:close/>
                  <a:moveTo>
                    <a:pt x="112" y="918"/>
                  </a:moveTo>
                  <a:lnTo>
                    <a:pt x="115" y="917"/>
                  </a:lnTo>
                  <a:lnTo>
                    <a:pt x="116" y="920"/>
                  </a:lnTo>
                  <a:lnTo>
                    <a:pt x="113" y="921"/>
                  </a:lnTo>
                  <a:lnTo>
                    <a:pt x="112" y="918"/>
                  </a:lnTo>
                  <a:close/>
                  <a:moveTo>
                    <a:pt x="117" y="918"/>
                  </a:moveTo>
                  <a:lnTo>
                    <a:pt x="117" y="918"/>
                  </a:lnTo>
                  <a:lnTo>
                    <a:pt x="116" y="920"/>
                  </a:lnTo>
                  <a:lnTo>
                    <a:pt x="116" y="918"/>
                  </a:lnTo>
                  <a:lnTo>
                    <a:pt x="117" y="918"/>
                  </a:lnTo>
                  <a:close/>
                  <a:moveTo>
                    <a:pt x="115" y="917"/>
                  </a:moveTo>
                  <a:lnTo>
                    <a:pt x="117" y="914"/>
                  </a:lnTo>
                  <a:lnTo>
                    <a:pt x="119" y="916"/>
                  </a:lnTo>
                  <a:lnTo>
                    <a:pt x="117" y="918"/>
                  </a:lnTo>
                  <a:lnTo>
                    <a:pt x="115" y="917"/>
                  </a:lnTo>
                  <a:close/>
                  <a:moveTo>
                    <a:pt x="119" y="916"/>
                  </a:moveTo>
                  <a:lnTo>
                    <a:pt x="119" y="916"/>
                  </a:lnTo>
                  <a:lnTo>
                    <a:pt x="117" y="916"/>
                  </a:lnTo>
                  <a:lnTo>
                    <a:pt x="119" y="916"/>
                  </a:lnTo>
                  <a:close/>
                  <a:moveTo>
                    <a:pt x="116" y="916"/>
                  </a:moveTo>
                  <a:lnTo>
                    <a:pt x="116" y="913"/>
                  </a:lnTo>
                  <a:lnTo>
                    <a:pt x="119" y="913"/>
                  </a:lnTo>
                  <a:lnTo>
                    <a:pt x="119" y="916"/>
                  </a:lnTo>
                  <a:lnTo>
                    <a:pt x="116" y="916"/>
                  </a:lnTo>
                  <a:close/>
                  <a:moveTo>
                    <a:pt x="116" y="913"/>
                  </a:moveTo>
                  <a:lnTo>
                    <a:pt x="116" y="910"/>
                  </a:lnTo>
                  <a:lnTo>
                    <a:pt x="119" y="910"/>
                  </a:lnTo>
                  <a:lnTo>
                    <a:pt x="119" y="913"/>
                  </a:lnTo>
                  <a:lnTo>
                    <a:pt x="116" y="913"/>
                  </a:lnTo>
                  <a:close/>
                  <a:moveTo>
                    <a:pt x="119" y="910"/>
                  </a:moveTo>
                  <a:lnTo>
                    <a:pt x="119" y="910"/>
                  </a:lnTo>
                  <a:lnTo>
                    <a:pt x="117" y="910"/>
                  </a:lnTo>
                  <a:lnTo>
                    <a:pt x="119" y="910"/>
                  </a:lnTo>
                  <a:close/>
                  <a:moveTo>
                    <a:pt x="117" y="912"/>
                  </a:moveTo>
                  <a:lnTo>
                    <a:pt x="113" y="905"/>
                  </a:lnTo>
                  <a:lnTo>
                    <a:pt x="116" y="904"/>
                  </a:lnTo>
                  <a:lnTo>
                    <a:pt x="119" y="910"/>
                  </a:lnTo>
                  <a:lnTo>
                    <a:pt x="117" y="912"/>
                  </a:lnTo>
                  <a:close/>
                  <a:moveTo>
                    <a:pt x="113" y="905"/>
                  </a:moveTo>
                  <a:lnTo>
                    <a:pt x="113" y="905"/>
                  </a:lnTo>
                  <a:lnTo>
                    <a:pt x="115" y="905"/>
                  </a:lnTo>
                  <a:lnTo>
                    <a:pt x="113" y="905"/>
                  </a:lnTo>
                  <a:close/>
                  <a:moveTo>
                    <a:pt x="113" y="905"/>
                  </a:moveTo>
                  <a:lnTo>
                    <a:pt x="112" y="900"/>
                  </a:lnTo>
                  <a:lnTo>
                    <a:pt x="115" y="900"/>
                  </a:lnTo>
                  <a:lnTo>
                    <a:pt x="116" y="904"/>
                  </a:lnTo>
                  <a:lnTo>
                    <a:pt x="113" y="905"/>
                  </a:lnTo>
                  <a:close/>
                  <a:moveTo>
                    <a:pt x="112" y="900"/>
                  </a:moveTo>
                  <a:lnTo>
                    <a:pt x="112" y="900"/>
                  </a:lnTo>
                  <a:lnTo>
                    <a:pt x="113" y="900"/>
                  </a:lnTo>
                  <a:lnTo>
                    <a:pt x="112" y="900"/>
                  </a:lnTo>
                  <a:close/>
                  <a:moveTo>
                    <a:pt x="112" y="900"/>
                  </a:moveTo>
                  <a:lnTo>
                    <a:pt x="113" y="896"/>
                  </a:lnTo>
                  <a:lnTo>
                    <a:pt x="116" y="897"/>
                  </a:lnTo>
                  <a:lnTo>
                    <a:pt x="115" y="900"/>
                  </a:lnTo>
                  <a:lnTo>
                    <a:pt x="112" y="900"/>
                  </a:lnTo>
                  <a:close/>
                  <a:moveTo>
                    <a:pt x="113" y="896"/>
                  </a:moveTo>
                  <a:lnTo>
                    <a:pt x="113" y="896"/>
                  </a:lnTo>
                  <a:lnTo>
                    <a:pt x="115" y="897"/>
                  </a:lnTo>
                  <a:lnTo>
                    <a:pt x="113" y="896"/>
                  </a:lnTo>
                  <a:close/>
                  <a:moveTo>
                    <a:pt x="113" y="896"/>
                  </a:moveTo>
                  <a:lnTo>
                    <a:pt x="119" y="892"/>
                  </a:lnTo>
                  <a:lnTo>
                    <a:pt x="120" y="893"/>
                  </a:lnTo>
                  <a:lnTo>
                    <a:pt x="116" y="897"/>
                  </a:lnTo>
                  <a:lnTo>
                    <a:pt x="113" y="896"/>
                  </a:lnTo>
                  <a:close/>
                  <a:moveTo>
                    <a:pt x="120" y="893"/>
                  </a:moveTo>
                  <a:lnTo>
                    <a:pt x="120" y="893"/>
                  </a:lnTo>
                  <a:lnTo>
                    <a:pt x="119" y="893"/>
                  </a:lnTo>
                  <a:lnTo>
                    <a:pt x="120" y="893"/>
                  </a:lnTo>
                  <a:close/>
                  <a:moveTo>
                    <a:pt x="119" y="892"/>
                  </a:moveTo>
                  <a:lnTo>
                    <a:pt x="121" y="888"/>
                  </a:lnTo>
                  <a:lnTo>
                    <a:pt x="124" y="890"/>
                  </a:lnTo>
                  <a:lnTo>
                    <a:pt x="120" y="893"/>
                  </a:lnTo>
                  <a:lnTo>
                    <a:pt x="119" y="892"/>
                  </a:lnTo>
                  <a:close/>
                  <a:moveTo>
                    <a:pt x="121" y="888"/>
                  </a:moveTo>
                  <a:lnTo>
                    <a:pt x="121" y="888"/>
                  </a:lnTo>
                  <a:lnTo>
                    <a:pt x="123" y="888"/>
                  </a:lnTo>
                  <a:lnTo>
                    <a:pt x="123" y="889"/>
                  </a:lnTo>
                  <a:lnTo>
                    <a:pt x="121" y="888"/>
                  </a:lnTo>
                  <a:close/>
                  <a:moveTo>
                    <a:pt x="123" y="888"/>
                  </a:moveTo>
                  <a:lnTo>
                    <a:pt x="127" y="886"/>
                  </a:lnTo>
                  <a:lnTo>
                    <a:pt x="127" y="889"/>
                  </a:lnTo>
                  <a:lnTo>
                    <a:pt x="123" y="890"/>
                  </a:lnTo>
                  <a:lnTo>
                    <a:pt x="123" y="888"/>
                  </a:lnTo>
                  <a:close/>
                  <a:moveTo>
                    <a:pt x="127" y="886"/>
                  </a:moveTo>
                  <a:lnTo>
                    <a:pt x="127" y="886"/>
                  </a:lnTo>
                  <a:lnTo>
                    <a:pt x="128" y="888"/>
                  </a:lnTo>
                  <a:lnTo>
                    <a:pt x="127" y="888"/>
                  </a:lnTo>
                  <a:lnTo>
                    <a:pt x="127" y="886"/>
                  </a:lnTo>
                  <a:close/>
                  <a:moveTo>
                    <a:pt x="128" y="888"/>
                  </a:moveTo>
                  <a:lnTo>
                    <a:pt x="129" y="890"/>
                  </a:lnTo>
                  <a:lnTo>
                    <a:pt x="128" y="892"/>
                  </a:lnTo>
                  <a:lnTo>
                    <a:pt x="125" y="889"/>
                  </a:lnTo>
                  <a:lnTo>
                    <a:pt x="128" y="888"/>
                  </a:lnTo>
                  <a:close/>
                  <a:moveTo>
                    <a:pt x="128" y="892"/>
                  </a:moveTo>
                  <a:lnTo>
                    <a:pt x="128" y="892"/>
                  </a:lnTo>
                  <a:close/>
                  <a:moveTo>
                    <a:pt x="129" y="890"/>
                  </a:moveTo>
                  <a:lnTo>
                    <a:pt x="133" y="894"/>
                  </a:lnTo>
                  <a:lnTo>
                    <a:pt x="132" y="896"/>
                  </a:lnTo>
                  <a:lnTo>
                    <a:pt x="128" y="892"/>
                  </a:lnTo>
                  <a:lnTo>
                    <a:pt x="129" y="890"/>
                  </a:lnTo>
                  <a:close/>
                  <a:moveTo>
                    <a:pt x="133" y="896"/>
                  </a:moveTo>
                  <a:lnTo>
                    <a:pt x="132" y="897"/>
                  </a:lnTo>
                  <a:lnTo>
                    <a:pt x="132" y="896"/>
                  </a:lnTo>
                  <a:lnTo>
                    <a:pt x="133" y="896"/>
                  </a:lnTo>
                  <a:close/>
                  <a:moveTo>
                    <a:pt x="132" y="894"/>
                  </a:moveTo>
                  <a:lnTo>
                    <a:pt x="133" y="893"/>
                  </a:lnTo>
                  <a:lnTo>
                    <a:pt x="136" y="894"/>
                  </a:lnTo>
                  <a:lnTo>
                    <a:pt x="133" y="896"/>
                  </a:lnTo>
                  <a:lnTo>
                    <a:pt x="132" y="894"/>
                  </a:lnTo>
                  <a:close/>
                  <a:moveTo>
                    <a:pt x="133" y="893"/>
                  </a:moveTo>
                  <a:lnTo>
                    <a:pt x="133" y="893"/>
                  </a:lnTo>
                  <a:lnTo>
                    <a:pt x="135" y="894"/>
                  </a:lnTo>
                  <a:lnTo>
                    <a:pt x="133" y="893"/>
                  </a:lnTo>
                  <a:close/>
                  <a:moveTo>
                    <a:pt x="133" y="893"/>
                  </a:moveTo>
                  <a:lnTo>
                    <a:pt x="136" y="892"/>
                  </a:lnTo>
                  <a:lnTo>
                    <a:pt x="137" y="893"/>
                  </a:lnTo>
                  <a:lnTo>
                    <a:pt x="136" y="894"/>
                  </a:lnTo>
                  <a:lnTo>
                    <a:pt x="133" y="893"/>
                  </a:lnTo>
                  <a:close/>
                  <a:moveTo>
                    <a:pt x="136" y="892"/>
                  </a:moveTo>
                  <a:lnTo>
                    <a:pt x="137" y="890"/>
                  </a:lnTo>
                  <a:lnTo>
                    <a:pt x="137" y="892"/>
                  </a:lnTo>
                  <a:lnTo>
                    <a:pt x="136" y="893"/>
                  </a:lnTo>
                  <a:lnTo>
                    <a:pt x="136" y="892"/>
                  </a:lnTo>
                  <a:close/>
                  <a:moveTo>
                    <a:pt x="137" y="892"/>
                  </a:moveTo>
                  <a:lnTo>
                    <a:pt x="139" y="893"/>
                  </a:lnTo>
                  <a:lnTo>
                    <a:pt x="137" y="894"/>
                  </a:lnTo>
                  <a:lnTo>
                    <a:pt x="136" y="893"/>
                  </a:lnTo>
                  <a:lnTo>
                    <a:pt x="137" y="892"/>
                  </a:lnTo>
                  <a:close/>
                  <a:moveTo>
                    <a:pt x="139" y="893"/>
                  </a:moveTo>
                  <a:lnTo>
                    <a:pt x="139" y="893"/>
                  </a:lnTo>
                  <a:lnTo>
                    <a:pt x="137" y="894"/>
                  </a:lnTo>
                  <a:lnTo>
                    <a:pt x="139" y="893"/>
                  </a:lnTo>
                  <a:close/>
                  <a:moveTo>
                    <a:pt x="139" y="893"/>
                  </a:moveTo>
                  <a:lnTo>
                    <a:pt x="140" y="894"/>
                  </a:lnTo>
                  <a:lnTo>
                    <a:pt x="139" y="896"/>
                  </a:lnTo>
                  <a:lnTo>
                    <a:pt x="137" y="894"/>
                  </a:lnTo>
                  <a:lnTo>
                    <a:pt x="139" y="893"/>
                  </a:lnTo>
                  <a:close/>
                  <a:moveTo>
                    <a:pt x="139" y="897"/>
                  </a:moveTo>
                  <a:lnTo>
                    <a:pt x="139" y="896"/>
                  </a:lnTo>
                  <a:lnTo>
                    <a:pt x="139" y="897"/>
                  </a:lnTo>
                  <a:close/>
                  <a:moveTo>
                    <a:pt x="140" y="894"/>
                  </a:moveTo>
                  <a:lnTo>
                    <a:pt x="144" y="896"/>
                  </a:lnTo>
                  <a:lnTo>
                    <a:pt x="143" y="898"/>
                  </a:lnTo>
                  <a:lnTo>
                    <a:pt x="139" y="897"/>
                  </a:lnTo>
                  <a:lnTo>
                    <a:pt x="140" y="894"/>
                  </a:lnTo>
                  <a:close/>
                  <a:moveTo>
                    <a:pt x="144" y="898"/>
                  </a:moveTo>
                  <a:lnTo>
                    <a:pt x="143" y="898"/>
                  </a:lnTo>
                  <a:lnTo>
                    <a:pt x="143" y="897"/>
                  </a:lnTo>
                  <a:lnTo>
                    <a:pt x="144" y="898"/>
                  </a:lnTo>
                  <a:close/>
                  <a:moveTo>
                    <a:pt x="143" y="896"/>
                  </a:moveTo>
                  <a:lnTo>
                    <a:pt x="149" y="894"/>
                  </a:lnTo>
                  <a:lnTo>
                    <a:pt x="149" y="897"/>
                  </a:lnTo>
                  <a:lnTo>
                    <a:pt x="144" y="898"/>
                  </a:lnTo>
                  <a:lnTo>
                    <a:pt x="143" y="896"/>
                  </a:lnTo>
                  <a:close/>
                  <a:moveTo>
                    <a:pt x="149" y="894"/>
                  </a:moveTo>
                  <a:lnTo>
                    <a:pt x="149" y="893"/>
                  </a:lnTo>
                  <a:lnTo>
                    <a:pt x="151" y="894"/>
                  </a:lnTo>
                  <a:lnTo>
                    <a:pt x="149" y="896"/>
                  </a:lnTo>
                  <a:lnTo>
                    <a:pt x="149" y="894"/>
                  </a:lnTo>
                  <a:close/>
                  <a:moveTo>
                    <a:pt x="151" y="894"/>
                  </a:moveTo>
                  <a:lnTo>
                    <a:pt x="159" y="900"/>
                  </a:lnTo>
                  <a:lnTo>
                    <a:pt x="156" y="902"/>
                  </a:lnTo>
                  <a:lnTo>
                    <a:pt x="148" y="896"/>
                  </a:lnTo>
                  <a:lnTo>
                    <a:pt x="151" y="894"/>
                  </a:lnTo>
                  <a:close/>
                  <a:moveTo>
                    <a:pt x="159" y="900"/>
                  </a:moveTo>
                  <a:lnTo>
                    <a:pt x="159" y="900"/>
                  </a:lnTo>
                  <a:lnTo>
                    <a:pt x="159" y="901"/>
                  </a:lnTo>
                  <a:lnTo>
                    <a:pt x="157" y="901"/>
                  </a:lnTo>
                  <a:lnTo>
                    <a:pt x="159" y="900"/>
                  </a:lnTo>
                  <a:close/>
                  <a:moveTo>
                    <a:pt x="159" y="901"/>
                  </a:moveTo>
                  <a:lnTo>
                    <a:pt x="164" y="912"/>
                  </a:lnTo>
                  <a:lnTo>
                    <a:pt x="163" y="913"/>
                  </a:lnTo>
                  <a:lnTo>
                    <a:pt x="156" y="902"/>
                  </a:lnTo>
                  <a:lnTo>
                    <a:pt x="159" y="901"/>
                  </a:lnTo>
                  <a:close/>
                  <a:moveTo>
                    <a:pt x="164" y="912"/>
                  </a:moveTo>
                  <a:lnTo>
                    <a:pt x="165" y="912"/>
                  </a:lnTo>
                  <a:lnTo>
                    <a:pt x="164" y="912"/>
                  </a:lnTo>
                  <a:lnTo>
                    <a:pt x="163" y="912"/>
                  </a:lnTo>
                  <a:lnTo>
                    <a:pt x="164" y="912"/>
                  </a:lnTo>
                  <a:close/>
                  <a:moveTo>
                    <a:pt x="164" y="912"/>
                  </a:moveTo>
                  <a:lnTo>
                    <a:pt x="163" y="916"/>
                  </a:lnTo>
                  <a:lnTo>
                    <a:pt x="160" y="914"/>
                  </a:lnTo>
                  <a:lnTo>
                    <a:pt x="161" y="912"/>
                  </a:lnTo>
                  <a:lnTo>
                    <a:pt x="164" y="912"/>
                  </a:lnTo>
                  <a:close/>
                  <a:moveTo>
                    <a:pt x="160" y="916"/>
                  </a:moveTo>
                  <a:lnTo>
                    <a:pt x="160" y="914"/>
                  </a:lnTo>
                  <a:lnTo>
                    <a:pt x="161" y="916"/>
                  </a:lnTo>
                  <a:lnTo>
                    <a:pt x="160" y="916"/>
                  </a:lnTo>
                  <a:close/>
                  <a:moveTo>
                    <a:pt x="163" y="916"/>
                  </a:moveTo>
                  <a:lnTo>
                    <a:pt x="163" y="921"/>
                  </a:lnTo>
                  <a:lnTo>
                    <a:pt x="160" y="921"/>
                  </a:lnTo>
                  <a:lnTo>
                    <a:pt x="160" y="916"/>
                  </a:lnTo>
                  <a:lnTo>
                    <a:pt x="163" y="916"/>
                  </a:lnTo>
                  <a:close/>
                  <a:moveTo>
                    <a:pt x="161" y="922"/>
                  </a:moveTo>
                  <a:lnTo>
                    <a:pt x="160" y="922"/>
                  </a:lnTo>
                  <a:lnTo>
                    <a:pt x="160" y="921"/>
                  </a:lnTo>
                  <a:lnTo>
                    <a:pt x="161" y="921"/>
                  </a:lnTo>
                  <a:lnTo>
                    <a:pt x="161" y="922"/>
                  </a:lnTo>
                  <a:close/>
                  <a:moveTo>
                    <a:pt x="161" y="920"/>
                  </a:moveTo>
                  <a:lnTo>
                    <a:pt x="169" y="920"/>
                  </a:lnTo>
                  <a:lnTo>
                    <a:pt x="169" y="922"/>
                  </a:lnTo>
                  <a:lnTo>
                    <a:pt x="161" y="922"/>
                  </a:lnTo>
                  <a:lnTo>
                    <a:pt x="161" y="920"/>
                  </a:lnTo>
                  <a:close/>
                  <a:moveTo>
                    <a:pt x="169" y="920"/>
                  </a:moveTo>
                  <a:lnTo>
                    <a:pt x="175" y="920"/>
                  </a:lnTo>
                  <a:lnTo>
                    <a:pt x="175" y="922"/>
                  </a:lnTo>
                  <a:lnTo>
                    <a:pt x="169" y="922"/>
                  </a:lnTo>
                  <a:lnTo>
                    <a:pt x="169" y="920"/>
                  </a:lnTo>
                  <a:close/>
                  <a:moveTo>
                    <a:pt x="175" y="920"/>
                  </a:moveTo>
                  <a:lnTo>
                    <a:pt x="176" y="920"/>
                  </a:lnTo>
                  <a:lnTo>
                    <a:pt x="175" y="921"/>
                  </a:lnTo>
                  <a:lnTo>
                    <a:pt x="175" y="920"/>
                  </a:lnTo>
                  <a:close/>
                  <a:moveTo>
                    <a:pt x="176" y="920"/>
                  </a:moveTo>
                  <a:lnTo>
                    <a:pt x="184" y="929"/>
                  </a:lnTo>
                  <a:lnTo>
                    <a:pt x="181" y="932"/>
                  </a:lnTo>
                  <a:lnTo>
                    <a:pt x="175" y="921"/>
                  </a:lnTo>
                  <a:lnTo>
                    <a:pt x="176" y="920"/>
                  </a:lnTo>
                  <a:close/>
                  <a:moveTo>
                    <a:pt x="184" y="929"/>
                  </a:moveTo>
                  <a:lnTo>
                    <a:pt x="184" y="930"/>
                  </a:lnTo>
                  <a:lnTo>
                    <a:pt x="183" y="930"/>
                  </a:lnTo>
                  <a:lnTo>
                    <a:pt x="184" y="929"/>
                  </a:lnTo>
                  <a:close/>
                  <a:moveTo>
                    <a:pt x="184" y="930"/>
                  </a:moveTo>
                  <a:lnTo>
                    <a:pt x="191" y="942"/>
                  </a:lnTo>
                  <a:lnTo>
                    <a:pt x="188" y="944"/>
                  </a:lnTo>
                  <a:lnTo>
                    <a:pt x="181" y="932"/>
                  </a:lnTo>
                  <a:lnTo>
                    <a:pt x="184" y="930"/>
                  </a:lnTo>
                  <a:close/>
                  <a:moveTo>
                    <a:pt x="189" y="944"/>
                  </a:moveTo>
                  <a:lnTo>
                    <a:pt x="188" y="944"/>
                  </a:lnTo>
                  <a:lnTo>
                    <a:pt x="189" y="942"/>
                  </a:lnTo>
                  <a:lnTo>
                    <a:pt x="189" y="944"/>
                  </a:lnTo>
                  <a:close/>
                  <a:moveTo>
                    <a:pt x="189" y="941"/>
                  </a:moveTo>
                  <a:lnTo>
                    <a:pt x="195" y="939"/>
                  </a:lnTo>
                  <a:lnTo>
                    <a:pt x="196" y="942"/>
                  </a:lnTo>
                  <a:lnTo>
                    <a:pt x="189" y="944"/>
                  </a:lnTo>
                  <a:lnTo>
                    <a:pt x="189" y="941"/>
                  </a:lnTo>
                  <a:close/>
                  <a:moveTo>
                    <a:pt x="196" y="942"/>
                  </a:moveTo>
                  <a:lnTo>
                    <a:pt x="196" y="942"/>
                  </a:lnTo>
                  <a:lnTo>
                    <a:pt x="195" y="941"/>
                  </a:lnTo>
                  <a:lnTo>
                    <a:pt x="196" y="942"/>
                  </a:lnTo>
                  <a:close/>
                  <a:moveTo>
                    <a:pt x="195" y="939"/>
                  </a:moveTo>
                  <a:lnTo>
                    <a:pt x="203" y="938"/>
                  </a:lnTo>
                  <a:lnTo>
                    <a:pt x="204" y="941"/>
                  </a:lnTo>
                  <a:lnTo>
                    <a:pt x="196" y="942"/>
                  </a:lnTo>
                  <a:lnTo>
                    <a:pt x="195" y="939"/>
                  </a:lnTo>
                  <a:close/>
                  <a:moveTo>
                    <a:pt x="203" y="938"/>
                  </a:moveTo>
                  <a:lnTo>
                    <a:pt x="204" y="937"/>
                  </a:lnTo>
                  <a:lnTo>
                    <a:pt x="204" y="938"/>
                  </a:lnTo>
                  <a:lnTo>
                    <a:pt x="203" y="939"/>
                  </a:lnTo>
                  <a:lnTo>
                    <a:pt x="203" y="938"/>
                  </a:lnTo>
                  <a:close/>
                  <a:moveTo>
                    <a:pt x="204" y="938"/>
                  </a:moveTo>
                  <a:lnTo>
                    <a:pt x="211" y="942"/>
                  </a:lnTo>
                  <a:lnTo>
                    <a:pt x="209" y="945"/>
                  </a:lnTo>
                  <a:lnTo>
                    <a:pt x="203" y="939"/>
                  </a:lnTo>
                  <a:lnTo>
                    <a:pt x="204" y="938"/>
                  </a:lnTo>
                  <a:close/>
                  <a:moveTo>
                    <a:pt x="209" y="945"/>
                  </a:moveTo>
                  <a:lnTo>
                    <a:pt x="209" y="945"/>
                  </a:lnTo>
                  <a:lnTo>
                    <a:pt x="209" y="944"/>
                  </a:lnTo>
                  <a:lnTo>
                    <a:pt x="209" y="945"/>
                  </a:lnTo>
                  <a:close/>
                  <a:moveTo>
                    <a:pt x="211" y="942"/>
                  </a:moveTo>
                  <a:lnTo>
                    <a:pt x="216" y="946"/>
                  </a:lnTo>
                  <a:lnTo>
                    <a:pt x="215" y="948"/>
                  </a:lnTo>
                  <a:lnTo>
                    <a:pt x="209" y="945"/>
                  </a:lnTo>
                  <a:lnTo>
                    <a:pt x="211" y="942"/>
                  </a:lnTo>
                  <a:close/>
                  <a:moveTo>
                    <a:pt x="216" y="949"/>
                  </a:moveTo>
                  <a:lnTo>
                    <a:pt x="216" y="949"/>
                  </a:lnTo>
                  <a:lnTo>
                    <a:pt x="215" y="948"/>
                  </a:lnTo>
                  <a:lnTo>
                    <a:pt x="216" y="948"/>
                  </a:lnTo>
                  <a:lnTo>
                    <a:pt x="216" y="949"/>
                  </a:lnTo>
                  <a:close/>
                  <a:moveTo>
                    <a:pt x="216" y="946"/>
                  </a:moveTo>
                  <a:lnTo>
                    <a:pt x="220" y="946"/>
                  </a:lnTo>
                  <a:lnTo>
                    <a:pt x="220" y="949"/>
                  </a:lnTo>
                  <a:lnTo>
                    <a:pt x="216" y="949"/>
                  </a:lnTo>
                  <a:lnTo>
                    <a:pt x="216" y="946"/>
                  </a:lnTo>
                  <a:close/>
                  <a:moveTo>
                    <a:pt x="220" y="946"/>
                  </a:moveTo>
                  <a:lnTo>
                    <a:pt x="224" y="946"/>
                  </a:lnTo>
                  <a:lnTo>
                    <a:pt x="224" y="949"/>
                  </a:lnTo>
                  <a:lnTo>
                    <a:pt x="220" y="949"/>
                  </a:lnTo>
                  <a:lnTo>
                    <a:pt x="220" y="946"/>
                  </a:lnTo>
                  <a:close/>
                  <a:moveTo>
                    <a:pt x="224" y="946"/>
                  </a:moveTo>
                  <a:lnTo>
                    <a:pt x="224" y="946"/>
                  </a:lnTo>
                  <a:lnTo>
                    <a:pt x="224" y="948"/>
                  </a:lnTo>
                  <a:lnTo>
                    <a:pt x="224" y="946"/>
                  </a:lnTo>
                  <a:close/>
                  <a:moveTo>
                    <a:pt x="224" y="946"/>
                  </a:moveTo>
                  <a:lnTo>
                    <a:pt x="229" y="949"/>
                  </a:lnTo>
                  <a:lnTo>
                    <a:pt x="228" y="950"/>
                  </a:lnTo>
                  <a:lnTo>
                    <a:pt x="222" y="948"/>
                  </a:lnTo>
                  <a:lnTo>
                    <a:pt x="224" y="946"/>
                  </a:lnTo>
                  <a:close/>
                  <a:moveTo>
                    <a:pt x="228" y="951"/>
                  </a:moveTo>
                  <a:lnTo>
                    <a:pt x="228" y="951"/>
                  </a:lnTo>
                  <a:lnTo>
                    <a:pt x="228" y="950"/>
                  </a:lnTo>
                  <a:lnTo>
                    <a:pt x="228" y="951"/>
                  </a:lnTo>
                  <a:close/>
                  <a:moveTo>
                    <a:pt x="229" y="949"/>
                  </a:moveTo>
                  <a:lnTo>
                    <a:pt x="236" y="951"/>
                  </a:lnTo>
                  <a:lnTo>
                    <a:pt x="236" y="954"/>
                  </a:lnTo>
                  <a:lnTo>
                    <a:pt x="228" y="951"/>
                  </a:lnTo>
                  <a:lnTo>
                    <a:pt x="229" y="949"/>
                  </a:lnTo>
                  <a:close/>
                  <a:moveTo>
                    <a:pt x="236" y="954"/>
                  </a:moveTo>
                  <a:lnTo>
                    <a:pt x="236" y="954"/>
                  </a:lnTo>
                  <a:lnTo>
                    <a:pt x="236" y="953"/>
                  </a:lnTo>
                  <a:lnTo>
                    <a:pt x="236" y="954"/>
                  </a:lnTo>
                  <a:close/>
                  <a:moveTo>
                    <a:pt x="236" y="951"/>
                  </a:moveTo>
                  <a:lnTo>
                    <a:pt x="245" y="949"/>
                  </a:lnTo>
                  <a:lnTo>
                    <a:pt x="245" y="951"/>
                  </a:lnTo>
                  <a:lnTo>
                    <a:pt x="236" y="954"/>
                  </a:lnTo>
                  <a:lnTo>
                    <a:pt x="236" y="951"/>
                  </a:lnTo>
                  <a:close/>
                  <a:moveTo>
                    <a:pt x="245" y="949"/>
                  </a:moveTo>
                  <a:lnTo>
                    <a:pt x="245" y="949"/>
                  </a:lnTo>
                  <a:lnTo>
                    <a:pt x="245" y="950"/>
                  </a:lnTo>
                  <a:lnTo>
                    <a:pt x="245" y="949"/>
                  </a:lnTo>
                  <a:close/>
                  <a:moveTo>
                    <a:pt x="245" y="949"/>
                  </a:moveTo>
                  <a:lnTo>
                    <a:pt x="256" y="946"/>
                  </a:lnTo>
                  <a:lnTo>
                    <a:pt x="256" y="949"/>
                  </a:lnTo>
                  <a:lnTo>
                    <a:pt x="245" y="951"/>
                  </a:lnTo>
                  <a:lnTo>
                    <a:pt x="245" y="949"/>
                  </a:lnTo>
                  <a:close/>
                  <a:moveTo>
                    <a:pt x="256" y="946"/>
                  </a:moveTo>
                  <a:lnTo>
                    <a:pt x="256" y="945"/>
                  </a:lnTo>
                  <a:lnTo>
                    <a:pt x="256" y="946"/>
                  </a:lnTo>
                  <a:lnTo>
                    <a:pt x="256" y="948"/>
                  </a:lnTo>
                  <a:lnTo>
                    <a:pt x="256" y="946"/>
                  </a:lnTo>
                  <a:close/>
                  <a:moveTo>
                    <a:pt x="256" y="946"/>
                  </a:moveTo>
                  <a:lnTo>
                    <a:pt x="269" y="953"/>
                  </a:lnTo>
                  <a:lnTo>
                    <a:pt x="269" y="955"/>
                  </a:lnTo>
                  <a:lnTo>
                    <a:pt x="256" y="949"/>
                  </a:lnTo>
                  <a:lnTo>
                    <a:pt x="256" y="946"/>
                  </a:lnTo>
                  <a:close/>
                  <a:moveTo>
                    <a:pt x="269" y="953"/>
                  </a:moveTo>
                  <a:lnTo>
                    <a:pt x="270" y="953"/>
                  </a:lnTo>
                  <a:lnTo>
                    <a:pt x="269" y="954"/>
                  </a:lnTo>
                  <a:lnTo>
                    <a:pt x="269" y="953"/>
                  </a:lnTo>
                  <a:close/>
                  <a:moveTo>
                    <a:pt x="270" y="953"/>
                  </a:moveTo>
                  <a:lnTo>
                    <a:pt x="281" y="961"/>
                  </a:lnTo>
                  <a:lnTo>
                    <a:pt x="279" y="962"/>
                  </a:lnTo>
                  <a:lnTo>
                    <a:pt x="268" y="954"/>
                  </a:lnTo>
                  <a:lnTo>
                    <a:pt x="270" y="953"/>
                  </a:lnTo>
                  <a:close/>
                  <a:moveTo>
                    <a:pt x="280" y="964"/>
                  </a:moveTo>
                  <a:lnTo>
                    <a:pt x="279" y="962"/>
                  </a:lnTo>
                  <a:lnTo>
                    <a:pt x="280" y="962"/>
                  </a:lnTo>
                  <a:lnTo>
                    <a:pt x="280" y="964"/>
                  </a:lnTo>
                  <a:close/>
                  <a:moveTo>
                    <a:pt x="280" y="961"/>
                  </a:moveTo>
                  <a:lnTo>
                    <a:pt x="288" y="964"/>
                  </a:lnTo>
                  <a:lnTo>
                    <a:pt x="286" y="966"/>
                  </a:lnTo>
                  <a:lnTo>
                    <a:pt x="280" y="964"/>
                  </a:lnTo>
                  <a:lnTo>
                    <a:pt x="280" y="961"/>
                  </a:lnTo>
                  <a:close/>
                  <a:moveTo>
                    <a:pt x="286" y="966"/>
                  </a:moveTo>
                  <a:lnTo>
                    <a:pt x="286" y="966"/>
                  </a:lnTo>
                  <a:lnTo>
                    <a:pt x="286" y="965"/>
                  </a:lnTo>
                  <a:lnTo>
                    <a:pt x="286" y="966"/>
                  </a:lnTo>
                  <a:close/>
                  <a:moveTo>
                    <a:pt x="288" y="964"/>
                  </a:moveTo>
                  <a:lnTo>
                    <a:pt x="293" y="966"/>
                  </a:lnTo>
                  <a:lnTo>
                    <a:pt x="293" y="969"/>
                  </a:lnTo>
                  <a:lnTo>
                    <a:pt x="286" y="966"/>
                  </a:lnTo>
                  <a:lnTo>
                    <a:pt x="288" y="964"/>
                  </a:lnTo>
                  <a:close/>
                  <a:moveTo>
                    <a:pt x="293" y="966"/>
                  </a:moveTo>
                  <a:lnTo>
                    <a:pt x="295" y="966"/>
                  </a:lnTo>
                  <a:lnTo>
                    <a:pt x="293" y="967"/>
                  </a:lnTo>
                  <a:lnTo>
                    <a:pt x="293" y="966"/>
                  </a:lnTo>
                  <a:close/>
                  <a:moveTo>
                    <a:pt x="295" y="966"/>
                  </a:moveTo>
                  <a:lnTo>
                    <a:pt x="300" y="970"/>
                  </a:lnTo>
                  <a:lnTo>
                    <a:pt x="298" y="973"/>
                  </a:lnTo>
                  <a:lnTo>
                    <a:pt x="292" y="969"/>
                  </a:lnTo>
                  <a:lnTo>
                    <a:pt x="295" y="966"/>
                  </a:lnTo>
                  <a:close/>
                  <a:moveTo>
                    <a:pt x="298" y="973"/>
                  </a:moveTo>
                  <a:lnTo>
                    <a:pt x="298" y="973"/>
                  </a:lnTo>
                  <a:lnTo>
                    <a:pt x="298" y="971"/>
                  </a:lnTo>
                  <a:lnTo>
                    <a:pt x="298" y="973"/>
                  </a:lnTo>
                  <a:close/>
                  <a:moveTo>
                    <a:pt x="300" y="970"/>
                  </a:moveTo>
                  <a:lnTo>
                    <a:pt x="306" y="971"/>
                  </a:lnTo>
                  <a:lnTo>
                    <a:pt x="305" y="974"/>
                  </a:lnTo>
                  <a:lnTo>
                    <a:pt x="298" y="973"/>
                  </a:lnTo>
                  <a:lnTo>
                    <a:pt x="300" y="970"/>
                  </a:lnTo>
                  <a:close/>
                  <a:moveTo>
                    <a:pt x="306" y="974"/>
                  </a:moveTo>
                  <a:lnTo>
                    <a:pt x="306" y="974"/>
                  </a:lnTo>
                  <a:lnTo>
                    <a:pt x="305" y="974"/>
                  </a:lnTo>
                  <a:lnTo>
                    <a:pt x="305" y="973"/>
                  </a:lnTo>
                  <a:lnTo>
                    <a:pt x="306" y="974"/>
                  </a:lnTo>
                  <a:close/>
                  <a:moveTo>
                    <a:pt x="305" y="971"/>
                  </a:moveTo>
                  <a:lnTo>
                    <a:pt x="314" y="969"/>
                  </a:lnTo>
                  <a:lnTo>
                    <a:pt x="314" y="971"/>
                  </a:lnTo>
                  <a:lnTo>
                    <a:pt x="306" y="974"/>
                  </a:lnTo>
                  <a:lnTo>
                    <a:pt x="305" y="971"/>
                  </a:lnTo>
                  <a:close/>
                  <a:moveTo>
                    <a:pt x="314" y="971"/>
                  </a:moveTo>
                  <a:lnTo>
                    <a:pt x="314" y="971"/>
                  </a:lnTo>
                  <a:lnTo>
                    <a:pt x="314" y="970"/>
                  </a:lnTo>
                  <a:lnTo>
                    <a:pt x="314" y="971"/>
                  </a:lnTo>
                  <a:close/>
                  <a:moveTo>
                    <a:pt x="314" y="969"/>
                  </a:moveTo>
                  <a:lnTo>
                    <a:pt x="325" y="965"/>
                  </a:lnTo>
                  <a:lnTo>
                    <a:pt x="325" y="967"/>
                  </a:lnTo>
                  <a:lnTo>
                    <a:pt x="314" y="971"/>
                  </a:lnTo>
                  <a:lnTo>
                    <a:pt x="314" y="969"/>
                  </a:lnTo>
                  <a:close/>
                  <a:moveTo>
                    <a:pt x="325" y="967"/>
                  </a:moveTo>
                  <a:lnTo>
                    <a:pt x="325" y="967"/>
                  </a:lnTo>
                  <a:lnTo>
                    <a:pt x="325" y="966"/>
                  </a:lnTo>
                  <a:lnTo>
                    <a:pt x="325" y="967"/>
                  </a:lnTo>
                  <a:close/>
                  <a:moveTo>
                    <a:pt x="325" y="965"/>
                  </a:moveTo>
                  <a:lnTo>
                    <a:pt x="332" y="962"/>
                  </a:lnTo>
                  <a:lnTo>
                    <a:pt x="333" y="965"/>
                  </a:lnTo>
                  <a:lnTo>
                    <a:pt x="325" y="967"/>
                  </a:lnTo>
                  <a:lnTo>
                    <a:pt x="325" y="965"/>
                  </a:lnTo>
                  <a:close/>
                  <a:moveTo>
                    <a:pt x="333" y="964"/>
                  </a:moveTo>
                  <a:lnTo>
                    <a:pt x="333" y="965"/>
                  </a:lnTo>
                  <a:lnTo>
                    <a:pt x="333" y="964"/>
                  </a:lnTo>
                  <a:close/>
                  <a:moveTo>
                    <a:pt x="332" y="962"/>
                  </a:moveTo>
                  <a:lnTo>
                    <a:pt x="338" y="958"/>
                  </a:lnTo>
                  <a:lnTo>
                    <a:pt x="340" y="960"/>
                  </a:lnTo>
                  <a:lnTo>
                    <a:pt x="333" y="964"/>
                  </a:lnTo>
                  <a:lnTo>
                    <a:pt x="332" y="962"/>
                  </a:lnTo>
                  <a:close/>
                  <a:moveTo>
                    <a:pt x="340" y="960"/>
                  </a:moveTo>
                  <a:lnTo>
                    <a:pt x="340" y="960"/>
                  </a:lnTo>
                  <a:close/>
                  <a:moveTo>
                    <a:pt x="338" y="958"/>
                  </a:moveTo>
                  <a:lnTo>
                    <a:pt x="342" y="954"/>
                  </a:lnTo>
                  <a:lnTo>
                    <a:pt x="344" y="955"/>
                  </a:lnTo>
                  <a:lnTo>
                    <a:pt x="340" y="960"/>
                  </a:lnTo>
                  <a:lnTo>
                    <a:pt x="338" y="958"/>
                  </a:lnTo>
                  <a:close/>
                  <a:moveTo>
                    <a:pt x="344" y="955"/>
                  </a:moveTo>
                  <a:lnTo>
                    <a:pt x="344" y="955"/>
                  </a:lnTo>
                  <a:close/>
                  <a:moveTo>
                    <a:pt x="342" y="954"/>
                  </a:moveTo>
                  <a:lnTo>
                    <a:pt x="344" y="951"/>
                  </a:lnTo>
                  <a:lnTo>
                    <a:pt x="345" y="953"/>
                  </a:lnTo>
                  <a:lnTo>
                    <a:pt x="344" y="955"/>
                  </a:lnTo>
                  <a:lnTo>
                    <a:pt x="342" y="954"/>
                  </a:lnTo>
                  <a:close/>
                  <a:moveTo>
                    <a:pt x="344" y="951"/>
                  </a:moveTo>
                  <a:lnTo>
                    <a:pt x="345" y="948"/>
                  </a:lnTo>
                  <a:lnTo>
                    <a:pt x="348" y="949"/>
                  </a:lnTo>
                  <a:lnTo>
                    <a:pt x="345" y="953"/>
                  </a:lnTo>
                  <a:lnTo>
                    <a:pt x="344" y="951"/>
                  </a:lnTo>
                  <a:close/>
                  <a:moveTo>
                    <a:pt x="348" y="949"/>
                  </a:moveTo>
                  <a:lnTo>
                    <a:pt x="348" y="949"/>
                  </a:lnTo>
                  <a:lnTo>
                    <a:pt x="346" y="949"/>
                  </a:lnTo>
                  <a:lnTo>
                    <a:pt x="348" y="949"/>
                  </a:lnTo>
                  <a:close/>
                  <a:moveTo>
                    <a:pt x="345" y="949"/>
                  </a:moveTo>
                  <a:lnTo>
                    <a:pt x="345" y="945"/>
                  </a:lnTo>
                  <a:lnTo>
                    <a:pt x="348" y="945"/>
                  </a:lnTo>
                  <a:lnTo>
                    <a:pt x="348" y="949"/>
                  </a:lnTo>
                  <a:lnTo>
                    <a:pt x="345" y="949"/>
                  </a:lnTo>
                  <a:close/>
                  <a:moveTo>
                    <a:pt x="345" y="945"/>
                  </a:moveTo>
                  <a:lnTo>
                    <a:pt x="345" y="941"/>
                  </a:lnTo>
                  <a:lnTo>
                    <a:pt x="348" y="941"/>
                  </a:lnTo>
                  <a:lnTo>
                    <a:pt x="348" y="945"/>
                  </a:lnTo>
                  <a:lnTo>
                    <a:pt x="345" y="945"/>
                  </a:lnTo>
                  <a:close/>
                  <a:moveTo>
                    <a:pt x="345" y="941"/>
                  </a:moveTo>
                  <a:lnTo>
                    <a:pt x="345" y="937"/>
                  </a:lnTo>
                  <a:lnTo>
                    <a:pt x="348" y="937"/>
                  </a:lnTo>
                  <a:lnTo>
                    <a:pt x="348" y="941"/>
                  </a:lnTo>
                  <a:lnTo>
                    <a:pt x="345" y="941"/>
                  </a:lnTo>
                  <a:close/>
                  <a:moveTo>
                    <a:pt x="345" y="937"/>
                  </a:moveTo>
                  <a:lnTo>
                    <a:pt x="345" y="937"/>
                  </a:lnTo>
                  <a:lnTo>
                    <a:pt x="346" y="937"/>
                  </a:lnTo>
                  <a:lnTo>
                    <a:pt x="345" y="937"/>
                  </a:lnTo>
                  <a:close/>
                  <a:moveTo>
                    <a:pt x="345" y="937"/>
                  </a:moveTo>
                  <a:lnTo>
                    <a:pt x="348" y="933"/>
                  </a:lnTo>
                  <a:lnTo>
                    <a:pt x="350" y="934"/>
                  </a:lnTo>
                  <a:lnTo>
                    <a:pt x="348" y="938"/>
                  </a:lnTo>
                  <a:lnTo>
                    <a:pt x="345" y="937"/>
                  </a:lnTo>
                  <a:close/>
                  <a:moveTo>
                    <a:pt x="348" y="933"/>
                  </a:moveTo>
                  <a:lnTo>
                    <a:pt x="348" y="932"/>
                  </a:lnTo>
                  <a:lnTo>
                    <a:pt x="349" y="933"/>
                  </a:lnTo>
                  <a:lnTo>
                    <a:pt x="348" y="933"/>
                  </a:lnTo>
                  <a:close/>
                  <a:moveTo>
                    <a:pt x="348" y="932"/>
                  </a:moveTo>
                  <a:lnTo>
                    <a:pt x="352" y="929"/>
                  </a:lnTo>
                  <a:lnTo>
                    <a:pt x="353" y="930"/>
                  </a:lnTo>
                  <a:lnTo>
                    <a:pt x="350" y="934"/>
                  </a:lnTo>
                  <a:lnTo>
                    <a:pt x="348" y="932"/>
                  </a:lnTo>
                  <a:close/>
                  <a:moveTo>
                    <a:pt x="353" y="930"/>
                  </a:moveTo>
                  <a:lnTo>
                    <a:pt x="353" y="930"/>
                  </a:lnTo>
                  <a:close/>
                  <a:moveTo>
                    <a:pt x="352" y="929"/>
                  </a:moveTo>
                  <a:lnTo>
                    <a:pt x="357" y="920"/>
                  </a:lnTo>
                  <a:lnTo>
                    <a:pt x="360" y="921"/>
                  </a:lnTo>
                  <a:lnTo>
                    <a:pt x="353" y="930"/>
                  </a:lnTo>
                  <a:lnTo>
                    <a:pt x="352" y="929"/>
                  </a:lnTo>
                  <a:close/>
                  <a:moveTo>
                    <a:pt x="360" y="921"/>
                  </a:moveTo>
                  <a:lnTo>
                    <a:pt x="360" y="921"/>
                  </a:lnTo>
                  <a:lnTo>
                    <a:pt x="358" y="921"/>
                  </a:lnTo>
                  <a:lnTo>
                    <a:pt x="360" y="921"/>
                  </a:lnTo>
                  <a:close/>
                  <a:moveTo>
                    <a:pt x="357" y="920"/>
                  </a:moveTo>
                  <a:lnTo>
                    <a:pt x="365" y="905"/>
                  </a:lnTo>
                  <a:lnTo>
                    <a:pt x="366" y="906"/>
                  </a:lnTo>
                  <a:lnTo>
                    <a:pt x="360" y="921"/>
                  </a:lnTo>
                  <a:lnTo>
                    <a:pt x="357" y="920"/>
                  </a:lnTo>
                  <a:close/>
                  <a:moveTo>
                    <a:pt x="365" y="905"/>
                  </a:moveTo>
                  <a:lnTo>
                    <a:pt x="365" y="905"/>
                  </a:lnTo>
                  <a:lnTo>
                    <a:pt x="366" y="906"/>
                  </a:lnTo>
                  <a:lnTo>
                    <a:pt x="365" y="905"/>
                  </a:lnTo>
                  <a:close/>
                  <a:moveTo>
                    <a:pt x="365" y="905"/>
                  </a:moveTo>
                  <a:lnTo>
                    <a:pt x="374" y="897"/>
                  </a:lnTo>
                  <a:lnTo>
                    <a:pt x="376" y="900"/>
                  </a:lnTo>
                  <a:lnTo>
                    <a:pt x="366" y="906"/>
                  </a:lnTo>
                  <a:lnTo>
                    <a:pt x="365" y="905"/>
                  </a:lnTo>
                  <a:close/>
                  <a:moveTo>
                    <a:pt x="374" y="897"/>
                  </a:moveTo>
                  <a:lnTo>
                    <a:pt x="374" y="897"/>
                  </a:lnTo>
                  <a:lnTo>
                    <a:pt x="376" y="898"/>
                  </a:lnTo>
                  <a:lnTo>
                    <a:pt x="374" y="897"/>
                  </a:lnTo>
                  <a:close/>
                  <a:moveTo>
                    <a:pt x="374" y="897"/>
                  </a:moveTo>
                  <a:lnTo>
                    <a:pt x="384" y="892"/>
                  </a:lnTo>
                  <a:lnTo>
                    <a:pt x="385" y="893"/>
                  </a:lnTo>
                  <a:lnTo>
                    <a:pt x="376" y="900"/>
                  </a:lnTo>
                  <a:lnTo>
                    <a:pt x="374" y="897"/>
                  </a:lnTo>
                  <a:close/>
                  <a:moveTo>
                    <a:pt x="385" y="893"/>
                  </a:moveTo>
                  <a:lnTo>
                    <a:pt x="385" y="893"/>
                  </a:lnTo>
                  <a:close/>
                  <a:moveTo>
                    <a:pt x="384" y="892"/>
                  </a:moveTo>
                  <a:lnTo>
                    <a:pt x="390" y="884"/>
                  </a:lnTo>
                  <a:lnTo>
                    <a:pt x="393" y="885"/>
                  </a:lnTo>
                  <a:lnTo>
                    <a:pt x="385" y="893"/>
                  </a:lnTo>
                  <a:lnTo>
                    <a:pt x="384" y="892"/>
                  </a:lnTo>
                  <a:close/>
                  <a:moveTo>
                    <a:pt x="393" y="885"/>
                  </a:moveTo>
                  <a:lnTo>
                    <a:pt x="393" y="885"/>
                  </a:lnTo>
                  <a:lnTo>
                    <a:pt x="392" y="885"/>
                  </a:lnTo>
                  <a:lnTo>
                    <a:pt x="393" y="885"/>
                  </a:lnTo>
                  <a:close/>
                  <a:moveTo>
                    <a:pt x="390" y="884"/>
                  </a:moveTo>
                  <a:lnTo>
                    <a:pt x="397" y="876"/>
                  </a:lnTo>
                  <a:lnTo>
                    <a:pt x="398" y="878"/>
                  </a:lnTo>
                  <a:lnTo>
                    <a:pt x="393" y="885"/>
                  </a:lnTo>
                  <a:lnTo>
                    <a:pt x="390" y="884"/>
                  </a:lnTo>
                  <a:close/>
                  <a:moveTo>
                    <a:pt x="398" y="878"/>
                  </a:moveTo>
                  <a:lnTo>
                    <a:pt x="398" y="878"/>
                  </a:lnTo>
                  <a:lnTo>
                    <a:pt x="398" y="877"/>
                  </a:lnTo>
                  <a:lnTo>
                    <a:pt x="398" y="878"/>
                  </a:lnTo>
                  <a:close/>
                  <a:moveTo>
                    <a:pt x="397" y="877"/>
                  </a:moveTo>
                  <a:lnTo>
                    <a:pt x="401" y="869"/>
                  </a:lnTo>
                  <a:lnTo>
                    <a:pt x="403" y="870"/>
                  </a:lnTo>
                  <a:lnTo>
                    <a:pt x="398" y="878"/>
                  </a:lnTo>
                  <a:lnTo>
                    <a:pt x="397" y="877"/>
                  </a:lnTo>
                  <a:close/>
                  <a:moveTo>
                    <a:pt x="403" y="869"/>
                  </a:moveTo>
                  <a:lnTo>
                    <a:pt x="403" y="869"/>
                  </a:lnTo>
                  <a:lnTo>
                    <a:pt x="403" y="870"/>
                  </a:lnTo>
                  <a:lnTo>
                    <a:pt x="402" y="869"/>
                  </a:lnTo>
                  <a:lnTo>
                    <a:pt x="403" y="869"/>
                  </a:lnTo>
                  <a:close/>
                  <a:moveTo>
                    <a:pt x="401" y="869"/>
                  </a:moveTo>
                  <a:lnTo>
                    <a:pt x="402" y="862"/>
                  </a:lnTo>
                  <a:lnTo>
                    <a:pt x="405" y="864"/>
                  </a:lnTo>
                  <a:lnTo>
                    <a:pt x="403" y="869"/>
                  </a:lnTo>
                  <a:lnTo>
                    <a:pt x="401" y="869"/>
                  </a:lnTo>
                  <a:close/>
                  <a:moveTo>
                    <a:pt x="405" y="864"/>
                  </a:moveTo>
                  <a:lnTo>
                    <a:pt x="405" y="864"/>
                  </a:lnTo>
                  <a:lnTo>
                    <a:pt x="403" y="864"/>
                  </a:lnTo>
                  <a:lnTo>
                    <a:pt x="405" y="864"/>
                  </a:lnTo>
                  <a:close/>
                  <a:moveTo>
                    <a:pt x="402" y="862"/>
                  </a:moveTo>
                  <a:lnTo>
                    <a:pt x="402" y="853"/>
                  </a:lnTo>
                  <a:lnTo>
                    <a:pt x="406" y="854"/>
                  </a:lnTo>
                  <a:lnTo>
                    <a:pt x="405" y="864"/>
                  </a:lnTo>
                  <a:lnTo>
                    <a:pt x="402" y="862"/>
                  </a:lnTo>
                  <a:close/>
                  <a:moveTo>
                    <a:pt x="406" y="854"/>
                  </a:moveTo>
                  <a:lnTo>
                    <a:pt x="406" y="854"/>
                  </a:lnTo>
                  <a:lnTo>
                    <a:pt x="405" y="854"/>
                  </a:lnTo>
                  <a:lnTo>
                    <a:pt x="406" y="854"/>
                  </a:lnTo>
                  <a:close/>
                  <a:moveTo>
                    <a:pt x="402" y="854"/>
                  </a:moveTo>
                  <a:lnTo>
                    <a:pt x="402" y="848"/>
                  </a:lnTo>
                  <a:lnTo>
                    <a:pt x="406" y="848"/>
                  </a:lnTo>
                  <a:lnTo>
                    <a:pt x="406" y="854"/>
                  </a:lnTo>
                  <a:lnTo>
                    <a:pt x="402" y="854"/>
                  </a:lnTo>
                  <a:close/>
                  <a:moveTo>
                    <a:pt x="402" y="848"/>
                  </a:moveTo>
                  <a:lnTo>
                    <a:pt x="402" y="847"/>
                  </a:lnTo>
                  <a:lnTo>
                    <a:pt x="403" y="847"/>
                  </a:lnTo>
                  <a:lnTo>
                    <a:pt x="405" y="848"/>
                  </a:lnTo>
                  <a:lnTo>
                    <a:pt x="402" y="848"/>
                  </a:lnTo>
                  <a:close/>
                  <a:moveTo>
                    <a:pt x="403" y="847"/>
                  </a:moveTo>
                  <a:lnTo>
                    <a:pt x="412" y="844"/>
                  </a:lnTo>
                  <a:lnTo>
                    <a:pt x="413" y="847"/>
                  </a:lnTo>
                  <a:lnTo>
                    <a:pt x="405" y="849"/>
                  </a:lnTo>
                  <a:lnTo>
                    <a:pt x="403" y="847"/>
                  </a:lnTo>
                  <a:close/>
                  <a:moveTo>
                    <a:pt x="412" y="844"/>
                  </a:moveTo>
                  <a:lnTo>
                    <a:pt x="417" y="842"/>
                  </a:lnTo>
                  <a:lnTo>
                    <a:pt x="418" y="845"/>
                  </a:lnTo>
                  <a:lnTo>
                    <a:pt x="413" y="847"/>
                  </a:lnTo>
                  <a:lnTo>
                    <a:pt x="412" y="844"/>
                  </a:lnTo>
                  <a:close/>
                  <a:moveTo>
                    <a:pt x="418" y="845"/>
                  </a:moveTo>
                  <a:lnTo>
                    <a:pt x="418" y="845"/>
                  </a:lnTo>
                  <a:lnTo>
                    <a:pt x="418" y="844"/>
                  </a:lnTo>
                  <a:lnTo>
                    <a:pt x="418" y="845"/>
                  </a:lnTo>
                  <a:close/>
                  <a:moveTo>
                    <a:pt x="417" y="842"/>
                  </a:moveTo>
                  <a:lnTo>
                    <a:pt x="419" y="841"/>
                  </a:lnTo>
                  <a:lnTo>
                    <a:pt x="421" y="844"/>
                  </a:lnTo>
                  <a:lnTo>
                    <a:pt x="418" y="845"/>
                  </a:lnTo>
                  <a:lnTo>
                    <a:pt x="417" y="842"/>
                  </a:lnTo>
                  <a:close/>
                  <a:moveTo>
                    <a:pt x="422" y="842"/>
                  </a:moveTo>
                  <a:lnTo>
                    <a:pt x="421" y="844"/>
                  </a:lnTo>
                  <a:lnTo>
                    <a:pt x="421" y="842"/>
                  </a:lnTo>
                  <a:lnTo>
                    <a:pt x="422" y="842"/>
                  </a:lnTo>
                  <a:close/>
                  <a:moveTo>
                    <a:pt x="419" y="842"/>
                  </a:moveTo>
                  <a:lnTo>
                    <a:pt x="419" y="838"/>
                  </a:lnTo>
                  <a:lnTo>
                    <a:pt x="422" y="840"/>
                  </a:lnTo>
                  <a:lnTo>
                    <a:pt x="422" y="842"/>
                  </a:lnTo>
                  <a:lnTo>
                    <a:pt x="419" y="842"/>
                  </a:lnTo>
                  <a:close/>
                  <a:moveTo>
                    <a:pt x="419" y="838"/>
                  </a:moveTo>
                  <a:lnTo>
                    <a:pt x="419" y="838"/>
                  </a:lnTo>
                  <a:lnTo>
                    <a:pt x="421" y="840"/>
                  </a:lnTo>
                  <a:lnTo>
                    <a:pt x="419" y="838"/>
                  </a:lnTo>
                  <a:close/>
                  <a:moveTo>
                    <a:pt x="419" y="838"/>
                  </a:moveTo>
                  <a:lnTo>
                    <a:pt x="421" y="836"/>
                  </a:lnTo>
                  <a:lnTo>
                    <a:pt x="424" y="838"/>
                  </a:lnTo>
                  <a:lnTo>
                    <a:pt x="422" y="840"/>
                  </a:lnTo>
                  <a:lnTo>
                    <a:pt x="419" y="838"/>
                  </a:lnTo>
                  <a:close/>
                  <a:moveTo>
                    <a:pt x="424" y="837"/>
                  </a:moveTo>
                  <a:lnTo>
                    <a:pt x="424" y="837"/>
                  </a:lnTo>
                  <a:lnTo>
                    <a:pt x="424" y="838"/>
                  </a:lnTo>
                  <a:lnTo>
                    <a:pt x="422" y="837"/>
                  </a:lnTo>
                  <a:lnTo>
                    <a:pt x="424" y="837"/>
                  </a:lnTo>
                  <a:close/>
                  <a:moveTo>
                    <a:pt x="421" y="837"/>
                  </a:moveTo>
                  <a:lnTo>
                    <a:pt x="421" y="834"/>
                  </a:lnTo>
                  <a:lnTo>
                    <a:pt x="424" y="834"/>
                  </a:lnTo>
                  <a:lnTo>
                    <a:pt x="424" y="837"/>
                  </a:lnTo>
                  <a:lnTo>
                    <a:pt x="421" y="837"/>
                  </a:lnTo>
                  <a:close/>
                  <a:moveTo>
                    <a:pt x="421" y="834"/>
                  </a:moveTo>
                  <a:lnTo>
                    <a:pt x="421" y="834"/>
                  </a:lnTo>
                  <a:lnTo>
                    <a:pt x="421" y="833"/>
                  </a:lnTo>
                  <a:lnTo>
                    <a:pt x="422" y="834"/>
                  </a:lnTo>
                  <a:lnTo>
                    <a:pt x="421" y="834"/>
                  </a:lnTo>
                  <a:close/>
                  <a:moveTo>
                    <a:pt x="421" y="833"/>
                  </a:moveTo>
                  <a:lnTo>
                    <a:pt x="425" y="829"/>
                  </a:lnTo>
                  <a:lnTo>
                    <a:pt x="428" y="832"/>
                  </a:lnTo>
                  <a:lnTo>
                    <a:pt x="424" y="836"/>
                  </a:lnTo>
                  <a:lnTo>
                    <a:pt x="421" y="833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" name="Freeform 84"/>
            <p:cNvSpPr>
              <a:spLocks noEditPoints="1"/>
            </p:cNvSpPr>
            <p:nvPr/>
          </p:nvSpPr>
          <p:spPr bwMode="auto">
            <a:xfrm>
              <a:off x="536" y="1771"/>
              <a:ext cx="917" cy="700"/>
            </a:xfrm>
            <a:custGeom>
              <a:avLst/>
              <a:gdLst>
                <a:gd name="T0" fmla="*/ 310455 w 704"/>
                <a:gd name="T1" fmla="*/ 801898 h 538"/>
                <a:gd name="T2" fmla="*/ 191511 w 704"/>
                <a:gd name="T3" fmla="*/ 685003 h 538"/>
                <a:gd name="T4" fmla="*/ 47524 w 704"/>
                <a:gd name="T5" fmla="*/ 921649 h 538"/>
                <a:gd name="T6" fmla="*/ 266962 w 704"/>
                <a:gd name="T7" fmla="*/ 1151056 h 538"/>
                <a:gd name="T8" fmla="*/ 200656 w 704"/>
                <a:gd name="T9" fmla="*/ 1249000 h 538"/>
                <a:gd name="T10" fmla="*/ 120023 w 704"/>
                <a:gd name="T11" fmla="*/ 1520466 h 538"/>
                <a:gd name="T12" fmla="*/ 36485 w 704"/>
                <a:gd name="T13" fmla="*/ 1704016 h 538"/>
                <a:gd name="T14" fmla="*/ 168693 w 704"/>
                <a:gd name="T15" fmla="*/ 1937276 h 538"/>
                <a:gd name="T16" fmla="*/ 237163 w 704"/>
                <a:gd name="T17" fmla="*/ 2209661 h 538"/>
                <a:gd name="T18" fmla="*/ 254185 w 704"/>
                <a:gd name="T19" fmla="*/ 2324908 h 538"/>
                <a:gd name="T20" fmla="*/ 480907 w 704"/>
                <a:gd name="T21" fmla="*/ 2435800 h 538"/>
                <a:gd name="T22" fmla="*/ 727306 w 704"/>
                <a:gd name="T23" fmla="*/ 2301126 h 538"/>
                <a:gd name="T24" fmla="*/ 874832 w 704"/>
                <a:gd name="T25" fmla="*/ 2414156 h 538"/>
                <a:gd name="T26" fmla="*/ 1008749 w 704"/>
                <a:gd name="T27" fmla="*/ 2358925 h 538"/>
                <a:gd name="T28" fmla="*/ 1276599 w 704"/>
                <a:gd name="T29" fmla="*/ 2230529 h 538"/>
                <a:gd name="T30" fmla="*/ 1313953 w 704"/>
                <a:gd name="T31" fmla="*/ 2071595 h 538"/>
                <a:gd name="T32" fmla="*/ 1353087 w 704"/>
                <a:gd name="T33" fmla="*/ 1919589 h 538"/>
                <a:gd name="T34" fmla="*/ 1447718 w 704"/>
                <a:gd name="T35" fmla="*/ 1908830 h 538"/>
                <a:gd name="T36" fmla="*/ 1579551 w 704"/>
                <a:gd name="T37" fmla="*/ 1865302 h 538"/>
                <a:gd name="T38" fmla="*/ 1696727 w 704"/>
                <a:gd name="T39" fmla="*/ 1824723 h 538"/>
                <a:gd name="T40" fmla="*/ 1792744 w 704"/>
                <a:gd name="T41" fmla="*/ 1989677 h 538"/>
                <a:gd name="T42" fmla="*/ 1937558 w 704"/>
                <a:gd name="T43" fmla="*/ 2071595 h 538"/>
                <a:gd name="T44" fmla="*/ 2042214 w 704"/>
                <a:gd name="T45" fmla="*/ 2051954 h 538"/>
                <a:gd name="T46" fmla="*/ 2150147 w 704"/>
                <a:gd name="T47" fmla="*/ 2099310 h 538"/>
                <a:gd name="T48" fmla="*/ 2295721 w 704"/>
                <a:gd name="T49" fmla="*/ 1989677 h 538"/>
                <a:gd name="T50" fmla="*/ 2317384 w 704"/>
                <a:gd name="T51" fmla="*/ 1768580 h 538"/>
                <a:gd name="T52" fmla="*/ 2581929 w 704"/>
                <a:gd name="T53" fmla="*/ 1768580 h 538"/>
                <a:gd name="T54" fmla="*/ 2776168 w 704"/>
                <a:gd name="T55" fmla="*/ 1750343 h 538"/>
                <a:gd name="T56" fmla="*/ 2792197 w 704"/>
                <a:gd name="T57" fmla="*/ 1532676 h 538"/>
                <a:gd name="T58" fmla="*/ 3004939 w 704"/>
                <a:gd name="T59" fmla="*/ 1536270 h 538"/>
                <a:gd name="T60" fmla="*/ 3025940 w 704"/>
                <a:gd name="T61" fmla="*/ 1419566 h 538"/>
                <a:gd name="T62" fmla="*/ 3089300 w 704"/>
                <a:gd name="T63" fmla="*/ 1332770 h 538"/>
                <a:gd name="T64" fmla="*/ 3075012 w 704"/>
                <a:gd name="T65" fmla="*/ 1249000 h 538"/>
                <a:gd name="T66" fmla="*/ 3150193 w 704"/>
                <a:gd name="T67" fmla="*/ 1209047 h 538"/>
                <a:gd name="T68" fmla="*/ 3317444 w 704"/>
                <a:gd name="T69" fmla="*/ 1133909 h 538"/>
                <a:gd name="T70" fmla="*/ 3235413 w 704"/>
                <a:gd name="T71" fmla="*/ 1008565 h 538"/>
                <a:gd name="T72" fmla="*/ 3066186 w 704"/>
                <a:gd name="T73" fmla="*/ 921649 h 538"/>
                <a:gd name="T74" fmla="*/ 2878761 w 704"/>
                <a:gd name="T75" fmla="*/ 728540 h 538"/>
                <a:gd name="T76" fmla="*/ 2694388 w 704"/>
                <a:gd name="T77" fmla="*/ 570514 h 538"/>
                <a:gd name="T78" fmla="*/ 2552089 w 704"/>
                <a:gd name="T79" fmla="*/ 399095 h 538"/>
                <a:gd name="T80" fmla="*/ 2598910 w 704"/>
                <a:gd name="T81" fmla="*/ 231614 h 538"/>
                <a:gd name="T82" fmla="*/ 2575243 w 704"/>
                <a:gd name="T83" fmla="*/ 69448 h 538"/>
                <a:gd name="T84" fmla="*/ 2418469 w 704"/>
                <a:gd name="T85" fmla="*/ 89184 h 538"/>
                <a:gd name="T86" fmla="*/ 2262003 w 704"/>
                <a:gd name="T87" fmla="*/ 14950 h 538"/>
                <a:gd name="T88" fmla="*/ 2150147 w 704"/>
                <a:gd name="T89" fmla="*/ 55748 h 538"/>
                <a:gd name="T90" fmla="*/ 2036471 w 704"/>
                <a:gd name="T91" fmla="*/ 227929 h 538"/>
                <a:gd name="T92" fmla="*/ 1940970 w 704"/>
                <a:gd name="T93" fmla="*/ 243364 h 538"/>
                <a:gd name="T94" fmla="*/ 1820819 w 704"/>
                <a:gd name="T95" fmla="*/ 283062 h 538"/>
                <a:gd name="T96" fmla="*/ 1856709 w 704"/>
                <a:gd name="T97" fmla="*/ 491146 h 538"/>
                <a:gd name="T98" fmla="*/ 1678931 w 704"/>
                <a:gd name="T99" fmla="*/ 358880 h 538"/>
                <a:gd name="T100" fmla="*/ 1617062 w 704"/>
                <a:gd name="T101" fmla="*/ 252220 h 538"/>
                <a:gd name="T102" fmla="*/ 1521777 w 704"/>
                <a:gd name="T103" fmla="*/ 231614 h 538"/>
                <a:gd name="T104" fmla="*/ 1387422 w 704"/>
                <a:gd name="T105" fmla="*/ 252220 h 538"/>
                <a:gd name="T106" fmla="*/ 1102827 w 704"/>
                <a:gd name="T107" fmla="*/ 152971 h 538"/>
                <a:gd name="T108" fmla="*/ 957115 w 704"/>
                <a:gd name="T109" fmla="*/ 159769 h 538"/>
                <a:gd name="T110" fmla="*/ 953089 w 704"/>
                <a:gd name="T111" fmla="*/ 283062 h 538"/>
                <a:gd name="T112" fmla="*/ 806694 w 704"/>
                <a:gd name="T113" fmla="*/ 301357 h 538"/>
                <a:gd name="T114" fmla="*/ 671627 w 704"/>
                <a:gd name="T115" fmla="*/ 328167 h 538"/>
                <a:gd name="T116" fmla="*/ 558368 w 704"/>
                <a:gd name="T117" fmla="*/ 438402 h 538"/>
                <a:gd name="T118" fmla="*/ 452942 w 704"/>
                <a:gd name="T119" fmla="*/ 706680 h 538"/>
                <a:gd name="T120" fmla="*/ 778317 w 704"/>
                <a:gd name="T121" fmla="*/ 426983 h 5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4"/>
                <a:gd name="T184" fmla="*/ 0 h 538"/>
                <a:gd name="T185" fmla="*/ 704 w 704"/>
                <a:gd name="T186" fmla="*/ 538 h 5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4" h="538">
                  <a:moveTo>
                    <a:pt x="93" y="171"/>
                  </a:moveTo>
                  <a:lnTo>
                    <a:pt x="93" y="173"/>
                  </a:lnTo>
                  <a:lnTo>
                    <a:pt x="93" y="175"/>
                  </a:lnTo>
                  <a:lnTo>
                    <a:pt x="87" y="176"/>
                  </a:lnTo>
                  <a:lnTo>
                    <a:pt x="80" y="177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1" y="168"/>
                  </a:lnTo>
                  <a:lnTo>
                    <a:pt x="58" y="157"/>
                  </a:lnTo>
                  <a:lnTo>
                    <a:pt x="57" y="153"/>
                  </a:lnTo>
                  <a:lnTo>
                    <a:pt x="54" y="151"/>
                  </a:lnTo>
                  <a:lnTo>
                    <a:pt x="50" y="148"/>
                  </a:lnTo>
                  <a:lnTo>
                    <a:pt x="46" y="145"/>
                  </a:lnTo>
                  <a:lnTo>
                    <a:pt x="41" y="151"/>
                  </a:lnTo>
                  <a:lnTo>
                    <a:pt x="34" y="159"/>
                  </a:lnTo>
                  <a:lnTo>
                    <a:pt x="23" y="168"/>
                  </a:lnTo>
                  <a:lnTo>
                    <a:pt x="10" y="177"/>
                  </a:lnTo>
                  <a:lnTo>
                    <a:pt x="6" y="187"/>
                  </a:lnTo>
                  <a:lnTo>
                    <a:pt x="5" y="195"/>
                  </a:lnTo>
                  <a:lnTo>
                    <a:pt x="8" y="199"/>
                  </a:lnTo>
                  <a:lnTo>
                    <a:pt x="10" y="203"/>
                  </a:lnTo>
                  <a:lnTo>
                    <a:pt x="21" y="207"/>
                  </a:lnTo>
                  <a:lnTo>
                    <a:pt x="26" y="209"/>
                  </a:lnTo>
                  <a:lnTo>
                    <a:pt x="36" y="219"/>
                  </a:lnTo>
                  <a:lnTo>
                    <a:pt x="43" y="228"/>
                  </a:lnTo>
                  <a:lnTo>
                    <a:pt x="52" y="239"/>
                  </a:lnTo>
                  <a:lnTo>
                    <a:pt x="57" y="251"/>
                  </a:lnTo>
                  <a:lnTo>
                    <a:pt x="57" y="253"/>
                  </a:lnTo>
                  <a:lnTo>
                    <a:pt x="55" y="256"/>
                  </a:lnTo>
                  <a:lnTo>
                    <a:pt x="52" y="259"/>
                  </a:lnTo>
                  <a:lnTo>
                    <a:pt x="48" y="261"/>
                  </a:lnTo>
                  <a:lnTo>
                    <a:pt x="43" y="264"/>
                  </a:lnTo>
                  <a:lnTo>
                    <a:pt x="41" y="266"/>
                  </a:lnTo>
                  <a:lnTo>
                    <a:pt x="41" y="271"/>
                  </a:lnTo>
                  <a:lnTo>
                    <a:pt x="42" y="274"/>
                  </a:lnTo>
                  <a:lnTo>
                    <a:pt x="25" y="284"/>
                  </a:lnTo>
                  <a:lnTo>
                    <a:pt x="12" y="289"/>
                  </a:lnTo>
                  <a:lnTo>
                    <a:pt x="17" y="298"/>
                  </a:lnTo>
                  <a:lnTo>
                    <a:pt x="25" y="312"/>
                  </a:lnTo>
                  <a:lnTo>
                    <a:pt x="25" y="321"/>
                  </a:lnTo>
                  <a:lnTo>
                    <a:pt x="25" y="329"/>
                  </a:lnTo>
                  <a:lnTo>
                    <a:pt x="25" y="334"/>
                  </a:lnTo>
                  <a:lnTo>
                    <a:pt x="22" y="338"/>
                  </a:lnTo>
                  <a:lnTo>
                    <a:pt x="9" y="345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1" y="362"/>
                  </a:lnTo>
                  <a:lnTo>
                    <a:pt x="4" y="368"/>
                  </a:lnTo>
                  <a:lnTo>
                    <a:pt x="8" y="374"/>
                  </a:lnTo>
                  <a:lnTo>
                    <a:pt x="8" y="381"/>
                  </a:lnTo>
                  <a:lnTo>
                    <a:pt x="6" y="386"/>
                  </a:lnTo>
                  <a:lnTo>
                    <a:pt x="8" y="393"/>
                  </a:lnTo>
                  <a:lnTo>
                    <a:pt x="10" y="398"/>
                  </a:lnTo>
                  <a:lnTo>
                    <a:pt x="26" y="406"/>
                  </a:lnTo>
                  <a:lnTo>
                    <a:pt x="41" y="414"/>
                  </a:lnTo>
                  <a:lnTo>
                    <a:pt x="36" y="426"/>
                  </a:lnTo>
                  <a:lnTo>
                    <a:pt x="29" y="442"/>
                  </a:lnTo>
                  <a:lnTo>
                    <a:pt x="32" y="447"/>
                  </a:lnTo>
                  <a:lnTo>
                    <a:pt x="34" y="451"/>
                  </a:lnTo>
                  <a:lnTo>
                    <a:pt x="39" y="454"/>
                  </a:lnTo>
                  <a:lnTo>
                    <a:pt x="43" y="458"/>
                  </a:lnTo>
                  <a:lnTo>
                    <a:pt x="45" y="469"/>
                  </a:lnTo>
                  <a:lnTo>
                    <a:pt x="50" y="486"/>
                  </a:lnTo>
                  <a:lnTo>
                    <a:pt x="50" y="487"/>
                  </a:lnTo>
                  <a:lnTo>
                    <a:pt x="52" y="489"/>
                  </a:lnTo>
                  <a:lnTo>
                    <a:pt x="54" y="491"/>
                  </a:lnTo>
                  <a:lnTo>
                    <a:pt x="54" y="495"/>
                  </a:lnTo>
                  <a:lnTo>
                    <a:pt x="55" y="499"/>
                  </a:lnTo>
                  <a:lnTo>
                    <a:pt x="55" y="503"/>
                  </a:lnTo>
                  <a:lnTo>
                    <a:pt x="54" y="511"/>
                  </a:lnTo>
                  <a:lnTo>
                    <a:pt x="53" y="521"/>
                  </a:lnTo>
                  <a:lnTo>
                    <a:pt x="59" y="525"/>
                  </a:lnTo>
                  <a:lnTo>
                    <a:pt x="69" y="530"/>
                  </a:lnTo>
                  <a:lnTo>
                    <a:pt x="77" y="534"/>
                  </a:lnTo>
                  <a:lnTo>
                    <a:pt x="86" y="538"/>
                  </a:lnTo>
                  <a:lnTo>
                    <a:pt x="94" y="538"/>
                  </a:lnTo>
                  <a:lnTo>
                    <a:pt x="102" y="535"/>
                  </a:lnTo>
                  <a:lnTo>
                    <a:pt x="110" y="533"/>
                  </a:lnTo>
                  <a:lnTo>
                    <a:pt x="118" y="530"/>
                  </a:lnTo>
                  <a:lnTo>
                    <a:pt x="129" y="529"/>
                  </a:lnTo>
                  <a:lnTo>
                    <a:pt x="138" y="525"/>
                  </a:lnTo>
                  <a:lnTo>
                    <a:pt x="143" y="515"/>
                  </a:lnTo>
                  <a:lnTo>
                    <a:pt x="150" y="506"/>
                  </a:lnTo>
                  <a:lnTo>
                    <a:pt x="154" y="506"/>
                  </a:lnTo>
                  <a:lnTo>
                    <a:pt x="157" y="507"/>
                  </a:lnTo>
                  <a:lnTo>
                    <a:pt x="159" y="509"/>
                  </a:lnTo>
                  <a:lnTo>
                    <a:pt x="162" y="510"/>
                  </a:lnTo>
                  <a:lnTo>
                    <a:pt x="169" y="515"/>
                  </a:lnTo>
                  <a:lnTo>
                    <a:pt x="172" y="521"/>
                  </a:lnTo>
                  <a:lnTo>
                    <a:pt x="178" y="526"/>
                  </a:lnTo>
                  <a:lnTo>
                    <a:pt x="186" y="530"/>
                  </a:lnTo>
                  <a:lnTo>
                    <a:pt x="193" y="533"/>
                  </a:lnTo>
                  <a:lnTo>
                    <a:pt x="201" y="535"/>
                  </a:lnTo>
                  <a:lnTo>
                    <a:pt x="203" y="534"/>
                  </a:lnTo>
                  <a:lnTo>
                    <a:pt x="206" y="533"/>
                  </a:lnTo>
                  <a:lnTo>
                    <a:pt x="210" y="530"/>
                  </a:lnTo>
                  <a:lnTo>
                    <a:pt x="213" y="527"/>
                  </a:lnTo>
                  <a:lnTo>
                    <a:pt x="214" y="519"/>
                  </a:lnTo>
                  <a:lnTo>
                    <a:pt x="214" y="511"/>
                  </a:lnTo>
                  <a:lnTo>
                    <a:pt x="227" y="506"/>
                  </a:lnTo>
                  <a:lnTo>
                    <a:pt x="241" y="499"/>
                  </a:lnTo>
                  <a:lnTo>
                    <a:pt x="245" y="495"/>
                  </a:lnTo>
                  <a:lnTo>
                    <a:pt x="248" y="493"/>
                  </a:lnTo>
                  <a:lnTo>
                    <a:pt x="259" y="491"/>
                  </a:lnTo>
                  <a:lnTo>
                    <a:pt x="271" y="490"/>
                  </a:lnTo>
                  <a:lnTo>
                    <a:pt x="275" y="487"/>
                  </a:lnTo>
                  <a:lnTo>
                    <a:pt x="276" y="481"/>
                  </a:lnTo>
                  <a:lnTo>
                    <a:pt x="275" y="474"/>
                  </a:lnTo>
                  <a:lnTo>
                    <a:pt x="275" y="467"/>
                  </a:lnTo>
                  <a:lnTo>
                    <a:pt x="276" y="461"/>
                  </a:lnTo>
                  <a:lnTo>
                    <a:pt x="278" y="458"/>
                  </a:lnTo>
                  <a:lnTo>
                    <a:pt x="279" y="455"/>
                  </a:lnTo>
                  <a:lnTo>
                    <a:pt x="280" y="454"/>
                  </a:lnTo>
                  <a:lnTo>
                    <a:pt x="284" y="454"/>
                  </a:lnTo>
                  <a:lnTo>
                    <a:pt x="287" y="453"/>
                  </a:lnTo>
                  <a:lnTo>
                    <a:pt x="287" y="442"/>
                  </a:lnTo>
                  <a:lnTo>
                    <a:pt x="286" y="432"/>
                  </a:lnTo>
                  <a:lnTo>
                    <a:pt x="286" y="426"/>
                  </a:lnTo>
                  <a:lnTo>
                    <a:pt x="287" y="422"/>
                  </a:lnTo>
                  <a:lnTo>
                    <a:pt x="290" y="420"/>
                  </a:lnTo>
                  <a:lnTo>
                    <a:pt x="294" y="420"/>
                  </a:lnTo>
                  <a:lnTo>
                    <a:pt x="300" y="421"/>
                  </a:lnTo>
                  <a:lnTo>
                    <a:pt x="303" y="423"/>
                  </a:lnTo>
                  <a:lnTo>
                    <a:pt x="304" y="423"/>
                  </a:lnTo>
                  <a:lnTo>
                    <a:pt x="304" y="422"/>
                  </a:lnTo>
                  <a:lnTo>
                    <a:pt x="307" y="420"/>
                  </a:lnTo>
                  <a:lnTo>
                    <a:pt x="311" y="416"/>
                  </a:lnTo>
                  <a:lnTo>
                    <a:pt x="318" y="418"/>
                  </a:lnTo>
                  <a:lnTo>
                    <a:pt x="324" y="420"/>
                  </a:lnTo>
                  <a:lnTo>
                    <a:pt x="326" y="417"/>
                  </a:lnTo>
                  <a:lnTo>
                    <a:pt x="327" y="411"/>
                  </a:lnTo>
                  <a:lnTo>
                    <a:pt x="331" y="411"/>
                  </a:lnTo>
                  <a:lnTo>
                    <a:pt x="335" y="410"/>
                  </a:lnTo>
                  <a:lnTo>
                    <a:pt x="339" y="405"/>
                  </a:lnTo>
                  <a:lnTo>
                    <a:pt x="343" y="400"/>
                  </a:lnTo>
                  <a:lnTo>
                    <a:pt x="347" y="393"/>
                  </a:lnTo>
                  <a:lnTo>
                    <a:pt x="352" y="388"/>
                  </a:lnTo>
                  <a:lnTo>
                    <a:pt x="354" y="388"/>
                  </a:lnTo>
                  <a:lnTo>
                    <a:pt x="356" y="394"/>
                  </a:lnTo>
                  <a:lnTo>
                    <a:pt x="359" y="401"/>
                  </a:lnTo>
                  <a:lnTo>
                    <a:pt x="370" y="404"/>
                  </a:lnTo>
                  <a:lnTo>
                    <a:pt x="379" y="407"/>
                  </a:lnTo>
                  <a:lnTo>
                    <a:pt x="379" y="416"/>
                  </a:lnTo>
                  <a:lnTo>
                    <a:pt x="376" y="423"/>
                  </a:lnTo>
                  <a:lnTo>
                    <a:pt x="379" y="426"/>
                  </a:lnTo>
                  <a:lnTo>
                    <a:pt x="381" y="430"/>
                  </a:lnTo>
                  <a:lnTo>
                    <a:pt x="381" y="437"/>
                  </a:lnTo>
                  <a:lnTo>
                    <a:pt x="380" y="442"/>
                  </a:lnTo>
                  <a:lnTo>
                    <a:pt x="381" y="445"/>
                  </a:lnTo>
                  <a:lnTo>
                    <a:pt x="386" y="451"/>
                  </a:lnTo>
                  <a:lnTo>
                    <a:pt x="391" y="454"/>
                  </a:lnTo>
                  <a:lnTo>
                    <a:pt x="397" y="457"/>
                  </a:lnTo>
                  <a:lnTo>
                    <a:pt x="404" y="457"/>
                  </a:lnTo>
                  <a:lnTo>
                    <a:pt x="411" y="455"/>
                  </a:lnTo>
                  <a:lnTo>
                    <a:pt x="416" y="454"/>
                  </a:lnTo>
                  <a:lnTo>
                    <a:pt x="420" y="453"/>
                  </a:lnTo>
                  <a:lnTo>
                    <a:pt x="425" y="449"/>
                  </a:lnTo>
                  <a:lnTo>
                    <a:pt x="431" y="447"/>
                  </a:lnTo>
                  <a:lnTo>
                    <a:pt x="432" y="449"/>
                  </a:lnTo>
                  <a:lnTo>
                    <a:pt x="433" y="450"/>
                  </a:lnTo>
                  <a:lnTo>
                    <a:pt x="433" y="451"/>
                  </a:lnTo>
                  <a:lnTo>
                    <a:pt x="432" y="454"/>
                  </a:lnTo>
                  <a:lnTo>
                    <a:pt x="431" y="458"/>
                  </a:lnTo>
                  <a:lnTo>
                    <a:pt x="431" y="462"/>
                  </a:lnTo>
                  <a:lnTo>
                    <a:pt x="433" y="463"/>
                  </a:lnTo>
                  <a:lnTo>
                    <a:pt x="436" y="465"/>
                  </a:lnTo>
                  <a:lnTo>
                    <a:pt x="445" y="462"/>
                  </a:lnTo>
                  <a:lnTo>
                    <a:pt x="456" y="461"/>
                  </a:lnTo>
                  <a:lnTo>
                    <a:pt x="461" y="463"/>
                  </a:lnTo>
                  <a:lnTo>
                    <a:pt x="468" y="462"/>
                  </a:lnTo>
                  <a:lnTo>
                    <a:pt x="469" y="457"/>
                  </a:lnTo>
                  <a:lnTo>
                    <a:pt x="469" y="450"/>
                  </a:lnTo>
                  <a:lnTo>
                    <a:pt x="476" y="445"/>
                  </a:lnTo>
                  <a:lnTo>
                    <a:pt x="481" y="443"/>
                  </a:lnTo>
                  <a:lnTo>
                    <a:pt x="487" y="437"/>
                  </a:lnTo>
                  <a:lnTo>
                    <a:pt x="489" y="432"/>
                  </a:lnTo>
                  <a:lnTo>
                    <a:pt x="488" y="420"/>
                  </a:lnTo>
                  <a:lnTo>
                    <a:pt x="488" y="409"/>
                  </a:lnTo>
                  <a:lnTo>
                    <a:pt x="487" y="404"/>
                  </a:lnTo>
                  <a:lnTo>
                    <a:pt x="488" y="398"/>
                  </a:lnTo>
                  <a:lnTo>
                    <a:pt x="488" y="393"/>
                  </a:lnTo>
                  <a:lnTo>
                    <a:pt x="491" y="389"/>
                  </a:lnTo>
                  <a:lnTo>
                    <a:pt x="501" y="388"/>
                  </a:lnTo>
                  <a:lnTo>
                    <a:pt x="511" y="389"/>
                  </a:lnTo>
                  <a:lnTo>
                    <a:pt x="517" y="390"/>
                  </a:lnTo>
                  <a:lnTo>
                    <a:pt x="524" y="394"/>
                  </a:lnTo>
                  <a:lnTo>
                    <a:pt x="531" y="398"/>
                  </a:lnTo>
                  <a:lnTo>
                    <a:pt x="537" y="404"/>
                  </a:lnTo>
                  <a:lnTo>
                    <a:pt x="548" y="389"/>
                  </a:lnTo>
                  <a:lnTo>
                    <a:pt x="555" y="381"/>
                  </a:lnTo>
                  <a:lnTo>
                    <a:pt x="561" y="385"/>
                  </a:lnTo>
                  <a:lnTo>
                    <a:pt x="569" y="390"/>
                  </a:lnTo>
                  <a:lnTo>
                    <a:pt x="572" y="389"/>
                  </a:lnTo>
                  <a:lnTo>
                    <a:pt x="576" y="386"/>
                  </a:lnTo>
                  <a:lnTo>
                    <a:pt x="583" y="385"/>
                  </a:lnTo>
                  <a:lnTo>
                    <a:pt x="589" y="384"/>
                  </a:lnTo>
                  <a:lnTo>
                    <a:pt x="584" y="362"/>
                  </a:lnTo>
                  <a:lnTo>
                    <a:pt x="577" y="349"/>
                  </a:lnTo>
                  <a:lnTo>
                    <a:pt x="578" y="348"/>
                  </a:lnTo>
                  <a:lnTo>
                    <a:pt x="581" y="345"/>
                  </a:lnTo>
                  <a:lnTo>
                    <a:pt x="585" y="342"/>
                  </a:lnTo>
                  <a:lnTo>
                    <a:pt x="589" y="340"/>
                  </a:lnTo>
                  <a:lnTo>
                    <a:pt x="592" y="337"/>
                  </a:lnTo>
                  <a:lnTo>
                    <a:pt x="597" y="337"/>
                  </a:lnTo>
                  <a:lnTo>
                    <a:pt x="604" y="340"/>
                  </a:lnTo>
                  <a:lnTo>
                    <a:pt x="615" y="337"/>
                  </a:lnTo>
                  <a:lnTo>
                    <a:pt x="622" y="336"/>
                  </a:lnTo>
                  <a:lnTo>
                    <a:pt x="629" y="337"/>
                  </a:lnTo>
                  <a:lnTo>
                    <a:pt x="633" y="337"/>
                  </a:lnTo>
                  <a:lnTo>
                    <a:pt x="637" y="338"/>
                  </a:lnTo>
                  <a:lnTo>
                    <a:pt x="638" y="337"/>
                  </a:lnTo>
                  <a:lnTo>
                    <a:pt x="640" y="333"/>
                  </a:lnTo>
                  <a:lnTo>
                    <a:pt x="640" y="326"/>
                  </a:lnTo>
                  <a:lnTo>
                    <a:pt x="640" y="320"/>
                  </a:lnTo>
                  <a:lnTo>
                    <a:pt x="640" y="317"/>
                  </a:lnTo>
                  <a:lnTo>
                    <a:pt x="642" y="312"/>
                  </a:lnTo>
                  <a:lnTo>
                    <a:pt x="646" y="309"/>
                  </a:lnTo>
                  <a:lnTo>
                    <a:pt x="652" y="306"/>
                  </a:lnTo>
                  <a:lnTo>
                    <a:pt x="653" y="305"/>
                  </a:lnTo>
                  <a:lnTo>
                    <a:pt x="656" y="304"/>
                  </a:lnTo>
                  <a:lnTo>
                    <a:pt x="657" y="300"/>
                  </a:lnTo>
                  <a:lnTo>
                    <a:pt x="657" y="296"/>
                  </a:lnTo>
                  <a:lnTo>
                    <a:pt x="656" y="293"/>
                  </a:lnTo>
                  <a:lnTo>
                    <a:pt x="654" y="290"/>
                  </a:lnTo>
                  <a:lnTo>
                    <a:pt x="657" y="288"/>
                  </a:lnTo>
                  <a:lnTo>
                    <a:pt x="660" y="285"/>
                  </a:lnTo>
                  <a:lnTo>
                    <a:pt x="657" y="282"/>
                  </a:lnTo>
                  <a:lnTo>
                    <a:pt x="654" y="277"/>
                  </a:lnTo>
                  <a:lnTo>
                    <a:pt x="653" y="277"/>
                  </a:lnTo>
                  <a:lnTo>
                    <a:pt x="652" y="274"/>
                  </a:lnTo>
                  <a:lnTo>
                    <a:pt x="650" y="271"/>
                  </a:lnTo>
                  <a:lnTo>
                    <a:pt x="652" y="266"/>
                  </a:lnTo>
                  <a:lnTo>
                    <a:pt x="654" y="264"/>
                  </a:lnTo>
                  <a:lnTo>
                    <a:pt x="656" y="264"/>
                  </a:lnTo>
                  <a:lnTo>
                    <a:pt x="660" y="265"/>
                  </a:lnTo>
                  <a:lnTo>
                    <a:pt x="664" y="265"/>
                  </a:lnTo>
                  <a:lnTo>
                    <a:pt x="668" y="266"/>
                  </a:lnTo>
                  <a:lnTo>
                    <a:pt x="673" y="265"/>
                  </a:lnTo>
                  <a:lnTo>
                    <a:pt x="681" y="264"/>
                  </a:lnTo>
                  <a:lnTo>
                    <a:pt x="692" y="260"/>
                  </a:lnTo>
                  <a:lnTo>
                    <a:pt x="696" y="257"/>
                  </a:lnTo>
                  <a:lnTo>
                    <a:pt x="700" y="255"/>
                  </a:lnTo>
                  <a:lnTo>
                    <a:pt x="702" y="252"/>
                  </a:lnTo>
                  <a:lnTo>
                    <a:pt x="704" y="249"/>
                  </a:lnTo>
                  <a:lnTo>
                    <a:pt x="694" y="243"/>
                  </a:lnTo>
                  <a:lnTo>
                    <a:pt x="686" y="236"/>
                  </a:lnTo>
                  <a:lnTo>
                    <a:pt x="682" y="232"/>
                  </a:lnTo>
                  <a:lnTo>
                    <a:pt x="681" y="229"/>
                  </a:lnTo>
                  <a:lnTo>
                    <a:pt x="681" y="227"/>
                  </a:lnTo>
                  <a:lnTo>
                    <a:pt x="682" y="224"/>
                  </a:lnTo>
                  <a:lnTo>
                    <a:pt x="686" y="221"/>
                  </a:lnTo>
                  <a:lnTo>
                    <a:pt x="689" y="219"/>
                  </a:lnTo>
                  <a:lnTo>
                    <a:pt x="686" y="212"/>
                  </a:lnTo>
                  <a:lnTo>
                    <a:pt x="682" y="209"/>
                  </a:lnTo>
                  <a:lnTo>
                    <a:pt x="674" y="209"/>
                  </a:lnTo>
                  <a:lnTo>
                    <a:pt x="668" y="212"/>
                  </a:lnTo>
                  <a:lnTo>
                    <a:pt x="658" y="208"/>
                  </a:lnTo>
                  <a:lnTo>
                    <a:pt x="650" y="203"/>
                  </a:lnTo>
                  <a:lnTo>
                    <a:pt x="648" y="192"/>
                  </a:lnTo>
                  <a:lnTo>
                    <a:pt x="646" y="184"/>
                  </a:lnTo>
                  <a:lnTo>
                    <a:pt x="637" y="183"/>
                  </a:lnTo>
                  <a:lnTo>
                    <a:pt x="625" y="177"/>
                  </a:lnTo>
                  <a:lnTo>
                    <a:pt x="618" y="169"/>
                  </a:lnTo>
                  <a:lnTo>
                    <a:pt x="616" y="163"/>
                  </a:lnTo>
                  <a:lnTo>
                    <a:pt x="610" y="160"/>
                  </a:lnTo>
                  <a:lnTo>
                    <a:pt x="605" y="159"/>
                  </a:lnTo>
                  <a:lnTo>
                    <a:pt x="604" y="151"/>
                  </a:lnTo>
                  <a:lnTo>
                    <a:pt x="601" y="142"/>
                  </a:lnTo>
                  <a:lnTo>
                    <a:pt x="590" y="139"/>
                  </a:lnTo>
                  <a:lnTo>
                    <a:pt x="580" y="139"/>
                  </a:lnTo>
                  <a:lnTo>
                    <a:pt x="576" y="132"/>
                  </a:lnTo>
                  <a:lnTo>
                    <a:pt x="572" y="126"/>
                  </a:lnTo>
                  <a:lnTo>
                    <a:pt x="567" y="120"/>
                  </a:lnTo>
                  <a:lnTo>
                    <a:pt x="561" y="117"/>
                  </a:lnTo>
                  <a:lnTo>
                    <a:pt x="558" y="108"/>
                  </a:lnTo>
                  <a:lnTo>
                    <a:pt x="556" y="104"/>
                  </a:lnTo>
                  <a:lnTo>
                    <a:pt x="551" y="95"/>
                  </a:lnTo>
                  <a:lnTo>
                    <a:pt x="544" y="91"/>
                  </a:lnTo>
                  <a:lnTo>
                    <a:pt x="541" y="88"/>
                  </a:lnTo>
                  <a:lnTo>
                    <a:pt x="540" y="84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41" y="66"/>
                  </a:lnTo>
                  <a:lnTo>
                    <a:pt x="545" y="59"/>
                  </a:lnTo>
                  <a:lnTo>
                    <a:pt x="548" y="56"/>
                  </a:lnTo>
                  <a:lnTo>
                    <a:pt x="551" y="51"/>
                  </a:lnTo>
                  <a:lnTo>
                    <a:pt x="553" y="43"/>
                  </a:lnTo>
                  <a:lnTo>
                    <a:pt x="555" y="35"/>
                  </a:lnTo>
                  <a:lnTo>
                    <a:pt x="555" y="32"/>
                  </a:lnTo>
                  <a:lnTo>
                    <a:pt x="553" y="27"/>
                  </a:lnTo>
                  <a:lnTo>
                    <a:pt x="552" y="24"/>
                  </a:lnTo>
                  <a:lnTo>
                    <a:pt x="549" y="19"/>
                  </a:lnTo>
                  <a:lnTo>
                    <a:pt x="547" y="15"/>
                  </a:lnTo>
                  <a:lnTo>
                    <a:pt x="542" y="12"/>
                  </a:lnTo>
                  <a:lnTo>
                    <a:pt x="539" y="10"/>
                  </a:lnTo>
                  <a:lnTo>
                    <a:pt x="537" y="10"/>
                  </a:lnTo>
                  <a:lnTo>
                    <a:pt x="531" y="15"/>
                  </a:lnTo>
                  <a:lnTo>
                    <a:pt x="525" y="18"/>
                  </a:lnTo>
                  <a:lnTo>
                    <a:pt x="519" y="19"/>
                  </a:lnTo>
                  <a:lnTo>
                    <a:pt x="513" y="19"/>
                  </a:lnTo>
                  <a:lnTo>
                    <a:pt x="508" y="18"/>
                  </a:lnTo>
                  <a:lnTo>
                    <a:pt x="504" y="15"/>
                  </a:lnTo>
                  <a:lnTo>
                    <a:pt x="503" y="11"/>
                  </a:lnTo>
                  <a:lnTo>
                    <a:pt x="503" y="6"/>
                  </a:lnTo>
                  <a:lnTo>
                    <a:pt x="493" y="4"/>
                  </a:lnTo>
                  <a:lnTo>
                    <a:pt x="483" y="0"/>
                  </a:lnTo>
                  <a:lnTo>
                    <a:pt x="480" y="3"/>
                  </a:lnTo>
                  <a:lnTo>
                    <a:pt x="479" y="6"/>
                  </a:lnTo>
                  <a:lnTo>
                    <a:pt x="479" y="9"/>
                  </a:lnTo>
                  <a:lnTo>
                    <a:pt x="476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1" y="11"/>
                  </a:lnTo>
                  <a:lnTo>
                    <a:pt x="456" y="12"/>
                  </a:lnTo>
                  <a:lnTo>
                    <a:pt x="449" y="16"/>
                  </a:lnTo>
                  <a:lnTo>
                    <a:pt x="445" y="23"/>
                  </a:lnTo>
                  <a:lnTo>
                    <a:pt x="440" y="28"/>
                  </a:lnTo>
                  <a:lnTo>
                    <a:pt x="436" y="35"/>
                  </a:lnTo>
                  <a:lnTo>
                    <a:pt x="438" y="43"/>
                  </a:lnTo>
                  <a:lnTo>
                    <a:pt x="438" y="52"/>
                  </a:lnTo>
                  <a:lnTo>
                    <a:pt x="432" y="50"/>
                  </a:lnTo>
                  <a:lnTo>
                    <a:pt x="425" y="47"/>
                  </a:lnTo>
                  <a:lnTo>
                    <a:pt x="423" y="54"/>
                  </a:lnTo>
                  <a:lnTo>
                    <a:pt x="420" y="58"/>
                  </a:lnTo>
                  <a:lnTo>
                    <a:pt x="417" y="58"/>
                  </a:lnTo>
                  <a:lnTo>
                    <a:pt x="416" y="58"/>
                  </a:lnTo>
                  <a:lnTo>
                    <a:pt x="413" y="56"/>
                  </a:lnTo>
                  <a:lnTo>
                    <a:pt x="412" y="54"/>
                  </a:lnTo>
                  <a:lnTo>
                    <a:pt x="411" y="50"/>
                  </a:lnTo>
                  <a:lnTo>
                    <a:pt x="408" y="47"/>
                  </a:lnTo>
                  <a:lnTo>
                    <a:pt x="402" y="47"/>
                  </a:lnTo>
                  <a:lnTo>
                    <a:pt x="394" y="50"/>
                  </a:lnTo>
                  <a:lnTo>
                    <a:pt x="394" y="48"/>
                  </a:lnTo>
                  <a:lnTo>
                    <a:pt x="390" y="56"/>
                  </a:lnTo>
                  <a:lnTo>
                    <a:pt x="387" y="62"/>
                  </a:lnTo>
                  <a:lnTo>
                    <a:pt x="388" y="66"/>
                  </a:lnTo>
                  <a:lnTo>
                    <a:pt x="390" y="71"/>
                  </a:lnTo>
                  <a:lnTo>
                    <a:pt x="392" y="74"/>
                  </a:lnTo>
                  <a:lnTo>
                    <a:pt x="397" y="78"/>
                  </a:lnTo>
                  <a:lnTo>
                    <a:pt x="399" y="91"/>
                  </a:lnTo>
                  <a:lnTo>
                    <a:pt x="399" y="107"/>
                  </a:lnTo>
                  <a:lnTo>
                    <a:pt x="394" y="108"/>
                  </a:lnTo>
                  <a:lnTo>
                    <a:pt x="391" y="107"/>
                  </a:lnTo>
                  <a:lnTo>
                    <a:pt x="386" y="96"/>
                  </a:lnTo>
                  <a:lnTo>
                    <a:pt x="379" y="87"/>
                  </a:lnTo>
                  <a:lnTo>
                    <a:pt x="370" y="84"/>
                  </a:lnTo>
                  <a:lnTo>
                    <a:pt x="365" y="85"/>
                  </a:lnTo>
                  <a:lnTo>
                    <a:pt x="359" y="83"/>
                  </a:lnTo>
                  <a:lnTo>
                    <a:pt x="356" y="79"/>
                  </a:lnTo>
                  <a:lnTo>
                    <a:pt x="351" y="79"/>
                  </a:lnTo>
                  <a:lnTo>
                    <a:pt x="347" y="79"/>
                  </a:lnTo>
                  <a:lnTo>
                    <a:pt x="346" y="74"/>
                  </a:lnTo>
                  <a:lnTo>
                    <a:pt x="346" y="67"/>
                  </a:lnTo>
                  <a:lnTo>
                    <a:pt x="347" y="60"/>
                  </a:lnTo>
                  <a:lnTo>
                    <a:pt x="348" y="56"/>
                  </a:lnTo>
                  <a:lnTo>
                    <a:pt x="343" y="55"/>
                  </a:lnTo>
                  <a:lnTo>
                    <a:pt x="339" y="55"/>
                  </a:lnTo>
                  <a:lnTo>
                    <a:pt x="331" y="46"/>
                  </a:lnTo>
                  <a:lnTo>
                    <a:pt x="323" y="40"/>
                  </a:lnTo>
                  <a:lnTo>
                    <a:pt x="322" y="43"/>
                  </a:lnTo>
                  <a:lnTo>
                    <a:pt x="323" y="47"/>
                  </a:lnTo>
                  <a:lnTo>
                    <a:pt x="323" y="50"/>
                  </a:lnTo>
                  <a:lnTo>
                    <a:pt x="323" y="51"/>
                  </a:lnTo>
                  <a:lnTo>
                    <a:pt x="322" y="54"/>
                  </a:lnTo>
                  <a:lnTo>
                    <a:pt x="319" y="55"/>
                  </a:lnTo>
                  <a:lnTo>
                    <a:pt x="316" y="58"/>
                  </a:lnTo>
                  <a:lnTo>
                    <a:pt x="312" y="58"/>
                  </a:lnTo>
                  <a:lnTo>
                    <a:pt x="307" y="59"/>
                  </a:lnTo>
                  <a:lnTo>
                    <a:pt x="302" y="59"/>
                  </a:lnTo>
                  <a:lnTo>
                    <a:pt x="294" y="55"/>
                  </a:lnTo>
                  <a:lnTo>
                    <a:pt x="287" y="48"/>
                  </a:lnTo>
                  <a:lnTo>
                    <a:pt x="278" y="48"/>
                  </a:lnTo>
                  <a:lnTo>
                    <a:pt x="268" y="50"/>
                  </a:lnTo>
                  <a:lnTo>
                    <a:pt x="259" y="44"/>
                  </a:lnTo>
                  <a:lnTo>
                    <a:pt x="250" y="38"/>
                  </a:lnTo>
                  <a:lnTo>
                    <a:pt x="241" y="38"/>
                  </a:lnTo>
                  <a:lnTo>
                    <a:pt x="234" y="34"/>
                  </a:lnTo>
                  <a:lnTo>
                    <a:pt x="227" y="28"/>
                  </a:lnTo>
                  <a:lnTo>
                    <a:pt x="223" y="24"/>
                  </a:lnTo>
                  <a:lnTo>
                    <a:pt x="219" y="24"/>
                  </a:lnTo>
                  <a:lnTo>
                    <a:pt x="215" y="24"/>
                  </a:lnTo>
                  <a:lnTo>
                    <a:pt x="209" y="27"/>
                  </a:lnTo>
                  <a:lnTo>
                    <a:pt x="204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4" y="44"/>
                  </a:lnTo>
                  <a:lnTo>
                    <a:pt x="206" y="50"/>
                  </a:lnTo>
                  <a:lnTo>
                    <a:pt x="206" y="52"/>
                  </a:lnTo>
                  <a:lnTo>
                    <a:pt x="206" y="55"/>
                  </a:lnTo>
                  <a:lnTo>
                    <a:pt x="203" y="58"/>
                  </a:lnTo>
                  <a:lnTo>
                    <a:pt x="202" y="62"/>
                  </a:lnTo>
                  <a:lnTo>
                    <a:pt x="198" y="66"/>
                  </a:lnTo>
                  <a:lnTo>
                    <a:pt x="193" y="68"/>
                  </a:lnTo>
                  <a:lnTo>
                    <a:pt x="186" y="72"/>
                  </a:lnTo>
                  <a:lnTo>
                    <a:pt x="179" y="74"/>
                  </a:lnTo>
                  <a:lnTo>
                    <a:pt x="175" y="68"/>
                  </a:lnTo>
                  <a:lnTo>
                    <a:pt x="171" y="66"/>
                  </a:lnTo>
                  <a:lnTo>
                    <a:pt x="169" y="62"/>
                  </a:lnTo>
                  <a:lnTo>
                    <a:pt x="162" y="58"/>
                  </a:lnTo>
                  <a:lnTo>
                    <a:pt x="159" y="62"/>
                  </a:lnTo>
                  <a:lnTo>
                    <a:pt x="155" y="64"/>
                  </a:lnTo>
                  <a:lnTo>
                    <a:pt x="151" y="66"/>
                  </a:lnTo>
                  <a:lnTo>
                    <a:pt x="146" y="67"/>
                  </a:lnTo>
                  <a:lnTo>
                    <a:pt x="143" y="72"/>
                  </a:lnTo>
                  <a:lnTo>
                    <a:pt x="139" y="75"/>
                  </a:lnTo>
                  <a:lnTo>
                    <a:pt x="135" y="76"/>
                  </a:lnTo>
                  <a:lnTo>
                    <a:pt x="131" y="79"/>
                  </a:lnTo>
                  <a:lnTo>
                    <a:pt x="126" y="83"/>
                  </a:lnTo>
                  <a:lnTo>
                    <a:pt x="123" y="84"/>
                  </a:lnTo>
                  <a:lnTo>
                    <a:pt x="121" y="90"/>
                  </a:lnTo>
                  <a:lnTo>
                    <a:pt x="118" y="96"/>
                  </a:lnTo>
                  <a:lnTo>
                    <a:pt x="106" y="106"/>
                  </a:lnTo>
                  <a:lnTo>
                    <a:pt x="103" y="110"/>
                  </a:lnTo>
                  <a:lnTo>
                    <a:pt x="105" y="116"/>
                  </a:lnTo>
                  <a:lnTo>
                    <a:pt x="106" y="128"/>
                  </a:lnTo>
                  <a:lnTo>
                    <a:pt x="101" y="139"/>
                  </a:lnTo>
                  <a:lnTo>
                    <a:pt x="94" y="149"/>
                  </a:lnTo>
                  <a:lnTo>
                    <a:pt x="96" y="155"/>
                  </a:lnTo>
                  <a:lnTo>
                    <a:pt x="98" y="163"/>
                  </a:lnTo>
                  <a:lnTo>
                    <a:pt x="96" y="165"/>
                  </a:lnTo>
                  <a:lnTo>
                    <a:pt x="93" y="171"/>
                  </a:lnTo>
                  <a:close/>
                  <a:moveTo>
                    <a:pt x="165" y="94"/>
                  </a:moveTo>
                  <a:lnTo>
                    <a:pt x="181" y="78"/>
                  </a:lnTo>
                  <a:lnTo>
                    <a:pt x="165" y="94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" name="Freeform 85"/>
            <p:cNvSpPr>
              <a:spLocks/>
            </p:cNvSpPr>
            <p:nvPr/>
          </p:nvSpPr>
          <p:spPr bwMode="auto">
            <a:xfrm>
              <a:off x="536" y="1771"/>
              <a:ext cx="917" cy="700"/>
            </a:xfrm>
            <a:custGeom>
              <a:avLst/>
              <a:gdLst>
                <a:gd name="T0" fmla="*/ 310455 w 704"/>
                <a:gd name="T1" fmla="*/ 801898 h 538"/>
                <a:gd name="T2" fmla="*/ 191511 w 704"/>
                <a:gd name="T3" fmla="*/ 685003 h 538"/>
                <a:gd name="T4" fmla="*/ 47524 w 704"/>
                <a:gd name="T5" fmla="*/ 921649 h 538"/>
                <a:gd name="T6" fmla="*/ 266962 w 704"/>
                <a:gd name="T7" fmla="*/ 1151056 h 538"/>
                <a:gd name="T8" fmla="*/ 200656 w 704"/>
                <a:gd name="T9" fmla="*/ 1249000 h 538"/>
                <a:gd name="T10" fmla="*/ 120023 w 704"/>
                <a:gd name="T11" fmla="*/ 1520466 h 538"/>
                <a:gd name="T12" fmla="*/ 36485 w 704"/>
                <a:gd name="T13" fmla="*/ 1704016 h 538"/>
                <a:gd name="T14" fmla="*/ 168693 w 704"/>
                <a:gd name="T15" fmla="*/ 1937276 h 538"/>
                <a:gd name="T16" fmla="*/ 237163 w 704"/>
                <a:gd name="T17" fmla="*/ 2209661 h 538"/>
                <a:gd name="T18" fmla="*/ 254185 w 704"/>
                <a:gd name="T19" fmla="*/ 2324908 h 538"/>
                <a:gd name="T20" fmla="*/ 480907 w 704"/>
                <a:gd name="T21" fmla="*/ 2435800 h 538"/>
                <a:gd name="T22" fmla="*/ 727306 w 704"/>
                <a:gd name="T23" fmla="*/ 2301126 h 538"/>
                <a:gd name="T24" fmla="*/ 874832 w 704"/>
                <a:gd name="T25" fmla="*/ 2414156 h 538"/>
                <a:gd name="T26" fmla="*/ 1008749 w 704"/>
                <a:gd name="T27" fmla="*/ 2358925 h 538"/>
                <a:gd name="T28" fmla="*/ 1276599 w 704"/>
                <a:gd name="T29" fmla="*/ 2230529 h 538"/>
                <a:gd name="T30" fmla="*/ 1313953 w 704"/>
                <a:gd name="T31" fmla="*/ 2071595 h 538"/>
                <a:gd name="T32" fmla="*/ 1353087 w 704"/>
                <a:gd name="T33" fmla="*/ 1919589 h 538"/>
                <a:gd name="T34" fmla="*/ 1447718 w 704"/>
                <a:gd name="T35" fmla="*/ 1908830 h 538"/>
                <a:gd name="T36" fmla="*/ 1579551 w 704"/>
                <a:gd name="T37" fmla="*/ 1865302 h 538"/>
                <a:gd name="T38" fmla="*/ 1696727 w 704"/>
                <a:gd name="T39" fmla="*/ 1824723 h 538"/>
                <a:gd name="T40" fmla="*/ 1792744 w 704"/>
                <a:gd name="T41" fmla="*/ 1989677 h 538"/>
                <a:gd name="T42" fmla="*/ 1937558 w 704"/>
                <a:gd name="T43" fmla="*/ 2071595 h 538"/>
                <a:gd name="T44" fmla="*/ 2042214 w 704"/>
                <a:gd name="T45" fmla="*/ 2051954 h 538"/>
                <a:gd name="T46" fmla="*/ 2150147 w 704"/>
                <a:gd name="T47" fmla="*/ 2099310 h 538"/>
                <a:gd name="T48" fmla="*/ 2295721 w 704"/>
                <a:gd name="T49" fmla="*/ 1989677 h 538"/>
                <a:gd name="T50" fmla="*/ 2317384 w 704"/>
                <a:gd name="T51" fmla="*/ 1768580 h 538"/>
                <a:gd name="T52" fmla="*/ 2581929 w 704"/>
                <a:gd name="T53" fmla="*/ 1768580 h 538"/>
                <a:gd name="T54" fmla="*/ 2776168 w 704"/>
                <a:gd name="T55" fmla="*/ 1750343 h 538"/>
                <a:gd name="T56" fmla="*/ 2792197 w 704"/>
                <a:gd name="T57" fmla="*/ 1532676 h 538"/>
                <a:gd name="T58" fmla="*/ 3004939 w 704"/>
                <a:gd name="T59" fmla="*/ 1536270 h 538"/>
                <a:gd name="T60" fmla="*/ 3025940 w 704"/>
                <a:gd name="T61" fmla="*/ 1419566 h 538"/>
                <a:gd name="T62" fmla="*/ 3089300 w 704"/>
                <a:gd name="T63" fmla="*/ 1332770 h 538"/>
                <a:gd name="T64" fmla="*/ 3075012 w 704"/>
                <a:gd name="T65" fmla="*/ 1249000 h 538"/>
                <a:gd name="T66" fmla="*/ 3150193 w 704"/>
                <a:gd name="T67" fmla="*/ 1209047 h 538"/>
                <a:gd name="T68" fmla="*/ 3317444 w 704"/>
                <a:gd name="T69" fmla="*/ 1133909 h 538"/>
                <a:gd name="T70" fmla="*/ 3235413 w 704"/>
                <a:gd name="T71" fmla="*/ 1008565 h 538"/>
                <a:gd name="T72" fmla="*/ 3066186 w 704"/>
                <a:gd name="T73" fmla="*/ 921649 h 538"/>
                <a:gd name="T74" fmla="*/ 2878761 w 704"/>
                <a:gd name="T75" fmla="*/ 728540 h 538"/>
                <a:gd name="T76" fmla="*/ 2694388 w 704"/>
                <a:gd name="T77" fmla="*/ 570514 h 538"/>
                <a:gd name="T78" fmla="*/ 2552089 w 704"/>
                <a:gd name="T79" fmla="*/ 399095 h 538"/>
                <a:gd name="T80" fmla="*/ 2598910 w 704"/>
                <a:gd name="T81" fmla="*/ 231614 h 538"/>
                <a:gd name="T82" fmla="*/ 2575243 w 704"/>
                <a:gd name="T83" fmla="*/ 69448 h 538"/>
                <a:gd name="T84" fmla="*/ 2418469 w 704"/>
                <a:gd name="T85" fmla="*/ 89184 h 538"/>
                <a:gd name="T86" fmla="*/ 2262003 w 704"/>
                <a:gd name="T87" fmla="*/ 14950 h 538"/>
                <a:gd name="T88" fmla="*/ 2150147 w 704"/>
                <a:gd name="T89" fmla="*/ 55748 h 538"/>
                <a:gd name="T90" fmla="*/ 2036471 w 704"/>
                <a:gd name="T91" fmla="*/ 227929 h 538"/>
                <a:gd name="T92" fmla="*/ 1940970 w 704"/>
                <a:gd name="T93" fmla="*/ 243364 h 538"/>
                <a:gd name="T94" fmla="*/ 1820819 w 704"/>
                <a:gd name="T95" fmla="*/ 283062 h 538"/>
                <a:gd name="T96" fmla="*/ 1856709 w 704"/>
                <a:gd name="T97" fmla="*/ 491146 h 538"/>
                <a:gd name="T98" fmla="*/ 1678931 w 704"/>
                <a:gd name="T99" fmla="*/ 358880 h 538"/>
                <a:gd name="T100" fmla="*/ 1617062 w 704"/>
                <a:gd name="T101" fmla="*/ 252220 h 538"/>
                <a:gd name="T102" fmla="*/ 1521777 w 704"/>
                <a:gd name="T103" fmla="*/ 231614 h 538"/>
                <a:gd name="T104" fmla="*/ 1387422 w 704"/>
                <a:gd name="T105" fmla="*/ 252220 h 538"/>
                <a:gd name="T106" fmla="*/ 1102827 w 704"/>
                <a:gd name="T107" fmla="*/ 152971 h 538"/>
                <a:gd name="T108" fmla="*/ 957115 w 704"/>
                <a:gd name="T109" fmla="*/ 159769 h 538"/>
                <a:gd name="T110" fmla="*/ 953089 w 704"/>
                <a:gd name="T111" fmla="*/ 283062 h 538"/>
                <a:gd name="T112" fmla="*/ 806694 w 704"/>
                <a:gd name="T113" fmla="*/ 301357 h 538"/>
                <a:gd name="T114" fmla="*/ 671627 w 704"/>
                <a:gd name="T115" fmla="*/ 328167 h 538"/>
                <a:gd name="T116" fmla="*/ 558368 w 704"/>
                <a:gd name="T117" fmla="*/ 438402 h 538"/>
                <a:gd name="T118" fmla="*/ 452942 w 704"/>
                <a:gd name="T119" fmla="*/ 706680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4"/>
                <a:gd name="T181" fmla="*/ 0 h 538"/>
                <a:gd name="T182" fmla="*/ 704 w 704"/>
                <a:gd name="T183" fmla="*/ 538 h 5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4" h="538">
                  <a:moveTo>
                    <a:pt x="93" y="171"/>
                  </a:moveTo>
                  <a:lnTo>
                    <a:pt x="93" y="173"/>
                  </a:lnTo>
                  <a:lnTo>
                    <a:pt x="93" y="175"/>
                  </a:lnTo>
                  <a:lnTo>
                    <a:pt x="87" y="176"/>
                  </a:lnTo>
                  <a:lnTo>
                    <a:pt x="80" y="177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1" y="168"/>
                  </a:lnTo>
                  <a:lnTo>
                    <a:pt x="58" y="157"/>
                  </a:lnTo>
                  <a:lnTo>
                    <a:pt x="57" y="153"/>
                  </a:lnTo>
                  <a:lnTo>
                    <a:pt x="54" y="151"/>
                  </a:lnTo>
                  <a:lnTo>
                    <a:pt x="50" y="148"/>
                  </a:lnTo>
                  <a:lnTo>
                    <a:pt x="46" y="145"/>
                  </a:lnTo>
                  <a:lnTo>
                    <a:pt x="41" y="151"/>
                  </a:lnTo>
                  <a:lnTo>
                    <a:pt x="34" y="159"/>
                  </a:lnTo>
                  <a:lnTo>
                    <a:pt x="23" y="168"/>
                  </a:lnTo>
                  <a:lnTo>
                    <a:pt x="10" y="177"/>
                  </a:lnTo>
                  <a:lnTo>
                    <a:pt x="6" y="187"/>
                  </a:lnTo>
                  <a:lnTo>
                    <a:pt x="5" y="195"/>
                  </a:lnTo>
                  <a:lnTo>
                    <a:pt x="8" y="199"/>
                  </a:lnTo>
                  <a:lnTo>
                    <a:pt x="10" y="203"/>
                  </a:lnTo>
                  <a:lnTo>
                    <a:pt x="21" y="207"/>
                  </a:lnTo>
                  <a:lnTo>
                    <a:pt x="26" y="209"/>
                  </a:lnTo>
                  <a:lnTo>
                    <a:pt x="36" y="219"/>
                  </a:lnTo>
                  <a:lnTo>
                    <a:pt x="43" y="228"/>
                  </a:lnTo>
                  <a:lnTo>
                    <a:pt x="52" y="239"/>
                  </a:lnTo>
                  <a:lnTo>
                    <a:pt x="57" y="251"/>
                  </a:lnTo>
                  <a:lnTo>
                    <a:pt x="57" y="253"/>
                  </a:lnTo>
                  <a:lnTo>
                    <a:pt x="55" y="256"/>
                  </a:lnTo>
                  <a:lnTo>
                    <a:pt x="52" y="259"/>
                  </a:lnTo>
                  <a:lnTo>
                    <a:pt x="48" y="261"/>
                  </a:lnTo>
                  <a:lnTo>
                    <a:pt x="43" y="264"/>
                  </a:lnTo>
                  <a:lnTo>
                    <a:pt x="41" y="266"/>
                  </a:lnTo>
                  <a:lnTo>
                    <a:pt x="41" y="271"/>
                  </a:lnTo>
                  <a:lnTo>
                    <a:pt x="42" y="274"/>
                  </a:lnTo>
                  <a:lnTo>
                    <a:pt x="25" y="284"/>
                  </a:lnTo>
                  <a:lnTo>
                    <a:pt x="12" y="289"/>
                  </a:lnTo>
                  <a:lnTo>
                    <a:pt x="17" y="298"/>
                  </a:lnTo>
                  <a:lnTo>
                    <a:pt x="25" y="312"/>
                  </a:lnTo>
                  <a:lnTo>
                    <a:pt x="25" y="321"/>
                  </a:lnTo>
                  <a:lnTo>
                    <a:pt x="25" y="329"/>
                  </a:lnTo>
                  <a:lnTo>
                    <a:pt x="25" y="334"/>
                  </a:lnTo>
                  <a:lnTo>
                    <a:pt x="22" y="338"/>
                  </a:lnTo>
                  <a:lnTo>
                    <a:pt x="9" y="345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1" y="362"/>
                  </a:lnTo>
                  <a:lnTo>
                    <a:pt x="4" y="368"/>
                  </a:lnTo>
                  <a:lnTo>
                    <a:pt x="8" y="374"/>
                  </a:lnTo>
                  <a:lnTo>
                    <a:pt x="8" y="381"/>
                  </a:lnTo>
                  <a:lnTo>
                    <a:pt x="6" y="386"/>
                  </a:lnTo>
                  <a:lnTo>
                    <a:pt x="8" y="393"/>
                  </a:lnTo>
                  <a:lnTo>
                    <a:pt x="10" y="398"/>
                  </a:lnTo>
                  <a:lnTo>
                    <a:pt x="26" y="406"/>
                  </a:lnTo>
                  <a:lnTo>
                    <a:pt x="41" y="414"/>
                  </a:lnTo>
                  <a:lnTo>
                    <a:pt x="36" y="426"/>
                  </a:lnTo>
                  <a:lnTo>
                    <a:pt x="29" y="442"/>
                  </a:lnTo>
                  <a:lnTo>
                    <a:pt x="32" y="447"/>
                  </a:lnTo>
                  <a:lnTo>
                    <a:pt x="34" y="451"/>
                  </a:lnTo>
                  <a:lnTo>
                    <a:pt x="39" y="454"/>
                  </a:lnTo>
                  <a:lnTo>
                    <a:pt x="43" y="458"/>
                  </a:lnTo>
                  <a:lnTo>
                    <a:pt x="45" y="469"/>
                  </a:lnTo>
                  <a:lnTo>
                    <a:pt x="50" y="486"/>
                  </a:lnTo>
                  <a:lnTo>
                    <a:pt x="50" y="487"/>
                  </a:lnTo>
                  <a:lnTo>
                    <a:pt x="52" y="489"/>
                  </a:lnTo>
                  <a:lnTo>
                    <a:pt x="54" y="491"/>
                  </a:lnTo>
                  <a:lnTo>
                    <a:pt x="54" y="495"/>
                  </a:lnTo>
                  <a:lnTo>
                    <a:pt x="55" y="499"/>
                  </a:lnTo>
                  <a:lnTo>
                    <a:pt x="55" y="503"/>
                  </a:lnTo>
                  <a:lnTo>
                    <a:pt x="54" y="511"/>
                  </a:lnTo>
                  <a:lnTo>
                    <a:pt x="53" y="521"/>
                  </a:lnTo>
                  <a:lnTo>
                    <a:pt x="59" y="525"/>
                  </a:lnTo>
                  <a:lnTo>
                    <a:pt x="69" y="530"/>
                  </a:lnTo>
                  <a:lnTo>
                    <a:pt x="77" y="534"/>
                  </a:lnTo>
                  <a:lnTo>
                    <a:pt x="86" y="538"/>
                  </a:lnTo>
                  <a:lnTo>
                    <a:pt x="94" y="538"/>
                  </a:lnTo>
                  <a:lnTo>
                    <a:pt x="102" y="535"/>
                  </a:lnTo>
                  <a:lnTo>
                    <a:pt x="110" y="533"/>
                  </a:lnTo>
                  <a:lnTo>
                    <a:pt x="118" y="530"/>
                  </a:lnTo>
                  <a:lnTo>
                    <a:pt x="129" y="529"/>
                  </a:lnTo>
                  <a:lnTo>
                    <a:pt x="138" y="525"/>
                  </a:lnTo>
                  <a:lnTo>
                    <a:pt x="143" y="515"/>
                  </a:lnTo>
                  <a:lnTo>
                    <a:pt x="150" y="506"/>
                  </a:lnTo>
                  <a:lnTo>
                    <a:pt x="154" y="506"/>
                  </a:lnTo>
                  <a:lnTo>
                    <a:pt x="157" y="507"/>
                  </a:lnTo>
                  <a:lnTo>
                    <a:pt x="159" y="509"/>
                  </a:lnTo>
                  <a:lnTo>
                    <a:pt x="162" y="510"/>
                  </a:lnTo>
                  <a:lnTo>
                    <a:pt x="169" y="515"/>
                  </a:lnTo>
                  <a:lnTo>
                    <a:pt x="172" y="521"/>
                  </a:lnTo>
                  <a:lnTo>
                    <a:pt x="178" y="526"/>
                  </a:lnTo>
                  <a:lnTo>
                    <a:pt x="186" y="530"/>
                  </a:lnTo>
                  <a:lnTo>
                    <a:pt x="193" y="533"/>
                  </a:lnTo>
                  <a:lnTo>
                    <a:pt x="201" y="535"/>
                  </a:lnTo>
                  <a:lnTo>
                    <a:pt x="203" y="534"/>
                  </a:lnTo>
                  <a:lnTo>
                    <a:pt x="206" y="533"/>
                  </a:lnTo>
                  <a:lnTo>
                    <a:pt x="210" y="530"/>
                  </a:lnTo>
                  <a:lnTo>
                    <a:pt x="213" y="527"/>
                  </a:lnTo>
                  <a:lnTo>
                    <a:pt x="214" y="519"/>
                  </a:lnTo>
                  <a:lnTo>
                    <a:pt x="214" y="511"/>
                  </a:lnTo>
                  <a:lnTo>
                    <a:pt x="227" y="506"/>
                  </a:lnTo>
                  <a:lnTo>
                    <a:pt x="241" y="499"/>
                  </a:lnTo>
                  <a:lnTo>
                    <a:pt x="245" y="495"/>
                  </a:lnTo>
                  <a:lnTo>
                    <a:pt x="248" y="493"/>
                  </a:lnTo>
                  <a:lnTo>
                    <a:pt x="259" y="491"/>
                  </a:lnTo>
                  <a:lnTo>
                    <a:pt x="271" y="490"/>
                  </a:lnTo>
                  <a:lnTo>
                    <a:pt x="275" y="487"/>
                  </a:lnTo>
                  <a:lnTo>
                    <a:pt x="276" y="481"/>
                  </a:lnTo>
                  <a:lnTo>
                    <a:pt x="275" y="474"/>
                  </a:lnTo>
                  <a:lnTo>
                    <a:pt x="275" y="467"/>
                  </a:lnTo>
                  <a:lnTo>
                    <a:pt x="276" y="461"/>
                  </a:lnTo>
                  <a:lnTo>
                    <a:pt x="278" y="458"/>
                  </a:lnTo>
                  <a:lnTo>
                    <a:pt x="279" y="455"/>
                  </a:lnTo>
                  <a:lnTo>
                    <a:pt x="280" y="454"/>
                  </a:lnTo>
                  <a:lnTo>
                    <a:pt x="284" y="454"/>
                  </a:lnTo>
                  <a:lnTo>
                    <a:pt x="287" y="453"/>
                  </a:lnTo>
                  <a:lnTo>
                    <a:pt x="287" y="442"/>
                  </a:lnTo>
                  <a:lnTo>
                    <a:pt x="286" y="432"/>
                  </a:lnTo>
                  <a:lnTo>
                    <a:pt x="286" y="426"/>
                  </a:lnTo>
                  <a:lnTo>
                    <a:pt x="287" y="422"/>
                  </a:lnTo>
                  <a:lnTo>
                    <a:pt x="290" y="420"/>
                  </a:lnTo>
                  <a:lnTo>
                    <a:pt x="294" y="420"/>
                  </a:lnTo>
                  <a:lnTo>
                    <a:pt x="300" y="421"/>
                  </a:lnTo>
                  <a:lnTo>
                    <a:pt x="303" y="423"/>
                  </a:lnTo>
                  <a:lnTo>
                    <a:pt x="304" y="423"/>
                  </a:lnTo>
                  <a:lnTo>
                    <a:pt x="304" y="422"/>
                  </a:lnTo>
                  <a:lnTo>
                    <a:pt x="307" y="420"/>
                  </a:lnTo>
                  <a:lnTo>
                    <a:pt x="311" y="416"/>
                  </a:lnTo>
                  <a:lnTo>
                    <a:pt x="318" y="418"/>
                  </a:lnTo>
                  <a:lnTo>
                    <a:pt x="324" y="420"/>
                  </a:lnTo>
                  <a:lnTo>
                    <a:pt x="326" y="417"/>
                  </a:lnTo>
                  <a:lnTo>
                    <a:pt x="327" y="411"/>
                  </a:lnTo>
                  <a:lnTo>
                    <a:pt x="331" y="411"/>
                  </a:lnTo>
                  <a:lnTo>
                    <a:pt x="335" y="410"/>
                  </a:lnTo>
                  <a:lnTo>
                    <a:pt x="339" y="405"/>
                  </a:lnTo>
                  <a:lnTo>
                    <a:pt x="343" y="400"/>
                  </a:lnTo>
                  <a:lnTo>
                    <a:pt x="347" y="393"/>
                  </a:lnTo>
                  <a:lnTo>
                    <a:pt x="352" y="388"/>
                  </a:lnTo>
                  <a:lnTo>
                    <a:pt x="354" y="388"/>
                  </a:lnTo>
                  <a:lnTo>
                    <a:pt x="356" y="394"/>
                  </a:lnTo>
                  <a:lnTo>
                    <a:pt x="359" y="401"/>
                  </a:lnTo>
                  <a:lnTo>
                    <a:pt x="370" y="404"/>
                  </a:lnTo>
                  <a:lnTo>
                    <a:pt x="379" y="407"/>
                  </a:lnTo>
                  <a:lnTo>
                    <a:pt x="379" y="416"/>
                  </a:lnTo>
                  <a:lnTo>
                    <a:pt x="376" y="423"/>
                  </a:lnTo>
                  <a:lnTo>
                    <a:pt x="379" y="426"/>
                  </a:lnTo>
                  <a:lnTo>
                    <a:pt x="381" y="430"/>
                  </a:lnTo>
                  <a:lnTo>
                    <a:pt x="381" y="437"/>
                  </a:lnTo>
                  <a:lnTo>
                    <a:pt x="380" y="442"/>
                  </a:lnTo>
                  <a:lnTo>
                    <a:pt x="381" y="445"/>
                  </a:lnTo>
                  <a:lnTo>
                    <a:pt x="386" y="451"/>
                  </a:lnTo>
                  <a:lnTo>
                    <a:pt x="391" y="454"/>
                  </a:lnTo>
                  <a:lnTo>
                    <a:pt x="397" y="457"/>
                  </a:lnTo>
                  <a:lnTo>
                    <a:pt x="404" y="457"/>
                  </a:lnTo>
                  <a:lnTo>
                    <a:pt x="411" y="455"/>
                  </a:lnTo>
                  <a:lnTo>
                    <a:pt x="416" y="454"/>
                  </a:lnTo>
                  <a:lnTo>
                    <a:pt x="420" y="453"/>
                  </a:lnTo>
                  <a:lnTo>
                    <a:pt x="425" y="449"/>
                  </a:lnTo>
                  <a:lnTo>
                    <a:pt x="431" y="447"/>
                  </a:lnTo>
                  <a:lnTo>
                    <a:pt x="432" y="449"/>
                  </a:lnTo>
                  <a:lnTo>
                    <a:pt x="433" y="450"/>
                  </a:lnTo>
                  <a:lnTo>
                    <a:pt x="433" y="451"/>
                  </a:lnTo>
                  <a:lnTo>
                    <a:pt x="432" y="454"/>
                  </a:lnTo>
                  <a:lnTo>
                    <a:pt x="431" y="458"/>
                  </a:lnTo>
                  <a:lnTo>
                    <a:pt x="431" y="462"/>
                  </a:lnTo>
                  <a:lnTo>
                    <a:pt x="433" y="463"/>
                  </a:lnTo>
                  <a:lnTo>
                    <a:pt x="436" y="465"/>
                  </a:lnTo>
                  <a:lnTo>
                    <a:pt x="445" y="462"/>
                  </a:lnTo>
                  <a:lnTo>
                    <a:pt x="456" y="461"/>
                  </a:lnTo>
                  <a:lnTo>
                    <a:pt x="461" y="463"/>
                  </a:lnTo>
                  <a:lnTo>
                    <a:pt x="468" y="462"/>
                  </a:lnTo>
                  <a:lnTo>
                    <a:pt x="469" y="457"/>
                  </a:lnTo>
                  <a:lnTo>
                    <a:pt x="469" y="450"/>
                  </a:lnTo>
                  <a:lnTo>
                    <a:pt x="476" y="445"/>
                  </a:lnTo>
                  <a:lnTo>
                    <a:pt x="481" y="443"/>
                  </a:lnTo>
                  <a:lnTo>
                    <a:pt x="487" y="437"/>
                  </a:lnTo>
                  <a:lnTo>
                    <a:pt x="489" y="432"/>
                  </a:lnTo>
                  <a:lnTo>
                    <a:pt x="488" y="420"/>
                  </a:lnTo>
                  <a:lnTo>
                    <a:pt x="488" y="409"/>
                  </a:lnTo>
                  <a:lnTo>
                    <a:pt x="487" y="404"/>
                  </a:lnTo>
                  <a:lnTo>
                    <a:pt x="488" y="398"/>
                  </a:lnTo>
                  <a:lnTo>
                    <a:pt x="488" y="393"/>
                  </a:lnTo>
                  <a:lnTo>
                    <a:pt x="491" y="389"/>
                  </a:lnTo>
                  <a:lnTo>
                    <a:pt x="501" y="388"/>
                  </a:lnTo>
                  <a:lnTo>
                    <a:pt x="511" y="389"/>
                  </a:lnTo>
                  <a:lnTo>
                    <a:pt x="517" y="390"/>
                  </a:lnTo>
                  <a:lnTo>
                    <a:pt x="524" y="394"/>
                  </a:lnTo>
                  <a:lnTo>
                    <a:pt x="531" y="398"/>
                  </a:lnTo>
                  <a:lnTo>
                    <a:pt x="537" y="404"/>
                  </a:lnTo>
                  <a:lnTo>
                    <a:pt x="548" y="389"/>
                  </a:lnTo>
                  <a:lnTo>
                    <a:pt x="555" y="381"/>
                  </a:lnTo>
                  <a:lnTo>
                    <a:pt x="561" y="385"/>
                  </a:lnTo>
                  <a:lnTo>
                    <a:pt x="569" y="390"/>
                  </a:lnTo>
                  <a:lnTo>
                    <a:pt x="572" y="389"/>
                  </a:lnTo>
                  <a:lnTo>
                    <a:pt x="576" y="386"/>
                  </a:lnTo>
                  <a:lnTo>
                    <a:pt x="583" y="385"/>
                  </a:lnTo>
                  <a:lnTo>
                    <a:pt x="589" y="384"/>
                  </a:lnTo>
                  <a:lnTo>
                    <a:pt x="584" y="362"/>
                  </a:lnTo>
                  <a:lnTo>
                    <a:pt x="577" y="349"/>
                  </a:lnTo>
                  <a:lnTo>
                    <a:pt x="578" y="348"/>
                  </a:lnTo>
                  <a:lnTo>
                    <a:pt x="581" y="345"/>
                  </a:lnTo>
                  <a:lnTo>
                    <a:pt x="585" y="342"/>
                  </a:lnTo>
                  <a:lnTo>
                    <a:pt x="589" y="340"/>
                  </a:lnTo>
                  <a:lnTo>
                    <a:pt x="592" y="337"/>
                  </a:lnTo>
                  <a:lnTo>
                    <a:pt x="597" y="337"/>
                  </a:lnTo>
                  <a:lnTo>
                    <a:pt x="604" y="340"/>
                  </a:lnTo>
                  <a:lnTo>
                    <a:pt x="615" y="337"/>
                  </a:lnTo>
                  <a:lnTo>
                    <a:pt x="622" y="336"/>
                  </a:lnTo>
                  <a:lnTo>
                    <a:pt x="629" y="337"/>
                  </a:lnTo>
                  <a:lnTo>
                    <a:pt x="633" y="337"/>
                  </a:lnTo>
                  <a:lnTo>
                    <a:pt x="637" y="338"/>
                  </a:lnTo>
                  <a:lnTo>
                    <a:pt x="638" y="337"/>
                  </a:lnTo>
                  <a:lnTo>
                    <a:pt x="640" y="333"/>
                  </a:lnTo>
                  <a:lnTo>
                    <a:pt x="640" y="326"/>
                  </a:lnTo>
                  <a:lnTo>
                    <a:pt x="640" y="320"/>
                  </a:lnTo>
                  <a:lnTo>
                    <a:pt x="640" y="317"/>
                  </a:lnTo>
                  <a:lnTo>
                    <a:pt x="642" y="312"/>
                  </a:lnTo>
                  <a:lnTo>
                    <a:pt x="646" y="309"/>
                  </a:lnTo>
                  <a:lnTo>
                    <a:pt x="652" y="306"/>
                  </a:lnTo>
                  <a:lnTo>
                    <a:pt x="653" y="305"/>
                  </a:lnTo>
                  <a:lnTo>
                    <a:pt x="656" y="304"/>
                  </a:lnTo>
                  <a:lnTo>
                    <a:pt x="657" y="300"/>
                  </a:lnTo>
                  <a:lnTo>
                    <a:pt x="657" y="296"/>
                  </a:lnTo>
                  <a:lnTo>
                    <a:pt x="656" y="293"/>
                  </a:lnTo>
                  <a:lnTo>
                    <a:pt x="654" y="290"/>
                  </a:lnTo>
                  <a:lnTo>
                    <a:pt x="657" y="288"/>
                  </a:lnTo>
                  <a:lnTo>
                    <a:pt x="660" y="285"/>
                  </a:lnTo>
                  <a:lnTo>
                    <a:pt x="657" y="282"/>
                  </a:lnTo>
                  <a:lnTo>
                    <a:pt x="654" y="277"/>
                  </a:lnTo>
                  <a:lnTo>
                    <a:pt x="653" y="277"/>
                  </a:lnTo>
                  <a:lnTo>
                    <a:pt x="652" y="274"/>
                  </a:lnTo>
                  <a:lnTo>
                    <a:pt x="650" y="271"/>
                  </a:lnTo>
                  <a:lnTo>
                    <a:pt x="652" y="266"/>
                  </a:lnTo>
                  <a:lnTo>
                    <a:pt x="654" y="264"/>
                  </a:lnTo>
                  <a:lnTo>
                    <a:pt x="656" y="264"/>
                  </a:lnTo>
                  <a:lnTo>
                    <a:pt x="660" y="265"/>
                  </a:lnTo>
                  <a:lnTo>
                    <a:pt x="664" y="265"/>
                  </a:lnTo>
                  <a:lnTo>
                    <a:pt x="668" y="266"/>
                  </a:lnTo>
                  <a:lnTo>
                    <a:pt x="673" y="265"/>
                  </a:lnTo>
                  <a:lnTo>
                    <a:pt x="681" y="264"/>
                  </a:lnTo>
                  <a:lnTo>
                    <a:pt x="692" y="260"/>
                  </a:lnTo>
                  <a:lnTo>
                    <a:pt x="696" y="257"/>
                  </a:lnTo>
                  <a:lnTo>
                    <a:pt x="700" y="255"/>
                  </a:lnTo>
                  <a:lnTo>
                    <a:pt x="702" y="252"/>
                  </a:lnTo>
                  <a:lnTo>
                    <a:pt x="704" y="249"/>
                  </a:lnTo>
                  <a:lnTo>
                    <a:pt x="694" y="243"/>
                  </a:lnTo>
                  <a:lnTo>
                    <a:pt x="686" y="236"/>
                  </a:lnTo>
                  <a:lnTo>
                    <a:pt x="682" y="232"/>
                  </a:lnTo>
                  <a:lnTo>
                    <a:pt x="681" y="229"/>
                  </a:lnTo>
                  <a:lnTo>
                    <a:pt x="681" y="227"/>
                  </a:lnTo>
                  <a:lnTo>
                    <a:pt x="682" y="224"/>
                  </a:lnTo>
                  <a:lnTo>
                    <a:pt x="686" y="221"/>
                  </a:lnTo>
                  <a:lnTo>
                    <a:pt x="689" y="219"/>
                  </a:lnTo>
                  <a:lnTo>
                    <a:pt x="686" y="212"/>
                  </a:lnTo>
                  <a:lnTo>
                    <a:pt x="682" y="209"/>
                  </a:lnTo>
                  <a:lnTo>
                    <a:pt x="674" y="209"/>
                  </a:lnTo>
                  <a:lnTo>
                    <a:pt x="668" y="212"/>
                  </a:lnTo>
                  <a:lnTo>
                    <a:pt x="658" y="208"/>
                  </a:lnTo>
                  <a:lnTo>
                    <a:pt x="650" y="203"/>
                  </a:lnTo>
                  <a:lnTo>
                    <a:pt x="648" y="192"/>
                  </a:lnTo>
                  <a:lnTo>
                    <a:pt x="646" y="184"/>
                  </a:lnTo>
                  <a:lnTo>
                    <a:pt x="637" y="183"/>
                  </a:lnTo>
                  <a:lnTo>
                    <a:pt x="625" y="177"/>
                  </a:lnTo>
                  <a:lnTo>
                    <a:pt x="618" y="169"/>
                  </a:lnTo>
                  <a:lnTo>
                    <a:pt x="616" y="163"/>
                  </a:lnTo>
                  <a:lnTo>
                    <a:pt x="610" y="160"/>
                  </a:lnTo>
                  <a:lnTo>
                    <a:pt x="605" y="159"/>
                  </a:lnTo>
                  <a:lnTo>
                    <a:pt x="604" y="151"/>
                  </a:lnTo>
                  <a:lnTo>
                    <a:pt x="601" y="142"/>
                  </a:lnTo>
                  <a:lnTo>
                    <a:pt x="590" y="139"/>
                  </a:lnTo>
                  <a:lnTo>
                    <a:pt x="580" y="139"/>
                  </a:lnTo>
                  <a:lnTo>
                    <a:pt x="576" y="132"/>
                  </a:lnTo>
                  <a:lnTo>
                    <a:pt x="572" y="126"/>
                  </a:lnTo>
                  <a:lnTo>
                    <a:pt x="567" y="120"/>
                  </a:lnTo>
                  <a:lnTo>
                    <a:pt x="561" y="117"/>
                  </a:lnTo>
                  <a:lnTo>
                    <a:pt x="558" y="108"/>
                  </a:lnTo>
                  <a:lnTo>
                    <a:pt x="556" y="104"/>
                  </a:lnTo>
                  <a:lnTo>
                    <a:pt x="551" y="95"/>
                  </a:lnTo>
                  <a:lnTo>
                    <a:pt x="544" y="91"/>
                  </a:lnTo>
                  <a:lnTo>
                    <a:pt x="541" y="88"/>
                  </a:lnTo>
                  <a:lnTo>
                    <a:pt x="540" y="84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41" y="66"/>
                  </a:lnTo>
                  <a:lnTo>
                    <a:pt x="545" y="59"/>
                  </a:lnTo>
                  <a:lnTo>
                    <a:pt x="548" y="56"/>
                  </a:lnTo>
                  <a:lnTo>
                    <a:pt x="551" y="51"/>
                  </a:lnTo>
                  <a:lnTo>
                    <a:pt x="553" y="43"/>
                  </a:lnTo>
                  <a:lnTo>
                    <a:pt x="555" y="35"/>
                  </a:lnTo>
                  <a:lnTo>
                    <a:pt x="555" y="32"/>
                  </a:lnTo>
                  <a:lnTo>
                    <a:pt x="553" y="27"/>
                  </a:lnTo>
                  <a:lnTo>
                    <a:pt x="552" y="24"/>
                  </a:lnTo>
                  <a:lnTo>
                    <a:pt x="549" y="19"/>
                  </a:lnTo>
                  <a:lnTo>
                    <a:pt x="547" y="15"/>
                  </a:lnTo>
                  <a:lnTo>
                    <a:pt x="542" y="12"/>
                  </a:lnTo>
                  <a:lnTo>
                    <a:pt x="539" y="10"/>
                  </a:lnTo>
                  <a:lnTo>
                    <a:pt x="537" y="10"/>
                  </a:lnTo>
                  <a:lnTo>
                    <a:pt x="531" y="15"/>
                  </a:lnTo>
                  <a:lnTo>
                    <a:pt x="525" y="18"/>
                  </a:lnTo>
                  <a:lnTo>
                    <a:pt x="519" y="19"/>
                  </a:lnTo>
                  <a:lnTo>
                    <a:pt x="513" y="19"/>
                  </a:lnTo>
                  <a:lnTo>
                    <a:pt x="508" y="18"/>
                  </a:lnTo>
                  <a:lnTo>
                    <a:pt x="504" y="15"/>
                  </a:lnTo>
                  <a:lnTo>
                    <a:pt x="503" y="11"/>
                  </a:lnTo>
                  <a:lnTo>
                    <a:pt x="503" y="6"/>
                  </a:lnTo>
                  <a:lnTo>
                    <a:pt x="493" y="4"/>
                  </a:lnTo>
                  <a:lnTo>
                    <a:pt x="483" y="0"/>
                  </a:lnTo>
                  <a:lnTo>
                    <a:pt x="480" y="3"/>
                  </a:lnTo>
                  <a:lnTo>
                    <a:pt x="479" y="6"/>
                  </a:lnTo>
                  <a:lnTo>
                    <a:pt x="479" y="9"/>
                  </a:lnTo>
                  <a:lnTo>
                    <a:pt x="476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1" y="11"/>
                  </a:lnTo>
                  <a:lnTo>
                    <a:pt x="456" y="12"/>
                  </a:lnTo>
                  <a:lnTo>
                    <a:pt x="449" y="16"/>
                  </a:lnTo>
                  <a:lnTo>
                    <a:pt x="445" y="23"/>
                  </a:lnTo>
                  <a:lnTo>
                    <a:pt x="440" y="28"/>
                  </a:lnTo>
                  <a:lnTo>
                    <a:pt x="436" y="35"/>
                  </a:lnTo>
                  <a:lnTo>
                    <a:pt x="438" y="43"/>
                  </a:lnTo>
                  <a:lnTo>
                    <a:pt x="438" y="52"/>
                  </a:lnTo>
                  <a:lnTo>
                    <a:pt x="432" y="50"/>
                  </a:lnTo>
                  <a:lnTo>
                    <a:pt x="425" y="47"/>
                  </a:lnTo>
                  <a:lnTo>
                    <a:pt x="423" y="54"/>
                  </a:lnTo>
                  <a:lnTo>
                    <a:pt x="420" y="58"/>
                  </a:lnTo>
                  <a:lnTo>
                    <a:pt x="417" y="58"/>
                  </a:lnTo>
                  <a:lnTo>
                    <a:pt x="416" y="58"/>
                  </a:lnTo>
                  <a:lnTo>
                    <a:pt x="413" y="56"/>
                  </a:lnTo>
                  <a:lnTo>
                    <a:pt x="412" y="54"/>
                  </a:lnTo>
                  <a:lnTo>
                    <a:pt x="411" y="50"/>
                  </a:lnTo>
                  <a:lnTo>
                    <a:pt x="408" y="47"/>
                  </a:lnTo>
                  <a:lnTo>
                    <a:pt x="402" y="47"/>
                  </a:lnTo>
                  <a:lnTo>
                    <a:pt x="394" y="50"/>
                  </a:lnTo>
                  <a:lnTo>
                    <a:pt x="394" y="48"/>
                  </a:lnTo>
                  <a:lnTo>
                    <a:pt x="390" y="56"/>
                  </a:lnTo>
                  <a:lnTo>
                    <a:pt x="387" y="62"/>
                  </a:lnTo>
                  <a:lnTo>
                    <a:pt x="388" y="66"/>
                  </a:lnTo>
                  <a:lnTo>
                    <a:pt x="390" y="71"/>
                  </a:lnTo>
                  <a:lnTo>
                    <a:pt x="392" y="74"/>
                  </a:lnTo>
                  <a:lnTo>
                    <a:pt x="397" y="78"/>
                  </a:lnTo>
                  <a:lnTo>
                    <a:pt x="399" y="91"/>
                  </a:lnTo>
                  <a:lnTo>
                    <a:pt x="399" y="107"/>
                  </a:lnTo>
                  <a:lnTo>
                    <a:pt x="394" y="108"/>
                  </a:lnTo>
                  <a:lnTo>
                    <a:pt x="391" y="107"/>
                  </a:lnTo>
                  <a:lnTo>
                    <a:pt x="386" y="96"/>
                  </a:lnTo>
                  <a:lnTo>
                    <a:pt x="379" y="87"/>
                  </a:lnTo>
                  <a:lnTo>
                    <a:pt x="370" y="84"/>
                  </a:lnTo>
                  <a:lnTo>
                    <a:pt x="365" y="85"/>
                  </a:lnTo>
                  <a:lnTo>
                    <a:pt x="359" y="83"/>
                  </a:lnTo>
                  <a:lnTo>
                    <a:pt x="356" y="79"/>
                  </a:lnTo>
                  <a:lnTo>
                    <a:pt x="351" y="79"/>
                  </a:lnTo>
                  <a:lnTo>
                    <a:pt x="347" y="79"/>
                  </a:lnTo>
                  <a:lnTo>
                    <a:pt x="346" y="74"/>
                  </a:lnTo>
                  <a:lnTo>
                    <a:pt x="346" y="67"/>
                  </a:lnTo>
                  <a:lnTo>
                    <a:pt x="347" y="60"/>
                  </a:lnTo>
                  <a:lnTo>
                    <a:pt x="348" y="56"/>
                  </a:lnTo>
                  <a:lnTo>
                    <a:pt x="343" y="55"/>
                  </a:lnTo>
                  <a:lnTo>
                    <a:pt x="339" y="55"/>
                  </a:lnTo>
                  <a:lnTo>
                    <a:pt x="331" y="46"/>
                  </a:lnTo>
                  <a:lnTo>
                    <a:pt x="323" y="40"/>
                  </a:lnTo>
                  <a:lnTo>
                    <a:pt x="322" y="43"/>
                  </a:lnTo>
                  <a:lnTo>
                    <a:pt x="323" y="47"/>
                  </a:lnTo>
                  <a:lnTo>
                    <a:pt x="323" y="50"/>
                  </a:lnTo>
                  <a:lnTo>
                    <a:pt x="323" y="51"/>
                  </a:lnTo>
                  <a:lnTo>
                    <a:pt x="322" y="54"/>
                  </a:lnTo>
                  <a:lnTo>
                    <a:pt x="319" y="55"/>
                  </a:lnTo>
                  <a:lnTo>
                    <a:pt x="316" y="58"/>
                  </a:lnTo>
                  <a:lnTo>
                    <a:pt x="312" y="58"/>
                  </a:lnTo>
                  <a:lnTo>
                    <a:pt x="307" y="59"/>
                  </a:lnTo>
                  <a:lnTo>
                    <a:pt x="302" y="59"/>
                  </a:lnTo>
                  <a:lnTo>
                    <a:pt x="294" y="55"/>
                  </a:lnTo>
                  <a:lnTo>
                    <a:pt x="287" y="48"/>
                  </a:lnTo>
                  <a:lnTo>
                    <a:pt x="278" y="48"/>
                  </a:lnTo>
                  <a:lnTo>
                    <a:pt x="268" y="50"/>
                  </a:lnTo>
                  <a:lnTo>
                    <a:pt x="259" y="44"/>
                  </a:lnTo>
                  <a:lnTo>
                    <a:pt x="250" y="38"/>
                  </a:lnTo>
                  <a:lnTo>
                    <a:pt x="241" y="38"/>
                  </a:lnTo>
                  <a:lnTo>
                    <a:pt x="234" y="34"/>
                  </a:lnTo>
                  <a:lnTo>
                    <a:pt x="227" y="28"/>
                  </a:lnTo>
                  <a:lnTo>
                    <a:pt x="223" y="24"/>
                  </a:lnTo>
                  <a:lnTo>
                    <a:pt x="219" y="24"/>
                  </a:lnTo>
                  <a:lnTo>
                    <a:pt x="215" y="24"/>
                  </a:lnTo>
                  <a:lnTo>
                    <a:pt x="209" y="27"/>
                  </a:lnTo>
                  <a:lnTo>
                    <a:pt x="204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4" y="44"/>
                  </a:lnTo>
                  <a:lnTo>
                    <a:pt x="206" y="50"/>
                  </a:lnTo>
                  <a:lnTo>
                    <a:pt x="206" y="52"/>
                  </a:lnTo>
                  <a:lnTo>
                    <a:pt x="206" y="55"/>
                  </a:lnTo>
                  <a:lnTo>
                    <a:pt x="203" y="58"/>
                  </a:lnTo>
                  <a:lnTo>
                    <a:pt x="202" y="62"/>
                  </a:lnTo>
                  <a:lnTo>
                    <a:pt x="198" y="66"/>
                  </a:lnTo>
                  <a:lnTo>
                    <a:pt x="193" y="68"/>
                  </a:lnTo>
                  <a:lnTo>
                    <a:pt x="186" y="72"/>
                  </a:lnTo>
                  <a:lnTo>
                    <a:pt x="179" y="74"/>
                  </a:lnTo>
                  <a:lnTo>
                    <a:pt x="175" y="68"/>
                  </a:lnTo>
                  <a:lnTo>
                    <a:pt x="171" y="66"/>
                  </a:lnTo>
                  <a:lnTo>
                    <a:pt x="169" y="62"/>
                  </a:lnTo>
                  <a:lnTo>
                    <a:pt x="162" y="58"/>
                  </a:lnTo>
                  <a:lnTo>
                    <a:pt x="159" y="62"/>
                  </a:lnTo>
                  <a:lnTo>
                    <a:pt x="155" y="64"/>
                  </a:lnTo>
                  <a:lnTo>
                    <a:pt x="151" y="66"/>
                  </a:lnTo>
                  <a:lnTo>
                    <a:pt x="146" y="67"/>
                  </a:lnTo>
                  <a:lnTo>
                    <a:pt x="143" y="72"/>
                  </a:lnTo>
                  <a:lnTo>
                    <a:pt x="139" y="75"/>
                  </a:lnTo>
                  <a:lnTo>
                    <a:pt x="135" y="76"/>
                  </a:lnTo>
                  <a:lnTo>
                    <a:pt x="131" y="79"/>
                  </a:lnTo>
                  <a:lnTo>
                    <a:pt x="126" y="83"/>
                  </a:lnTo>
                  <a:lnTo>
                    <a:pt x="123" y="84"/>
                  </a:lnTo>
                  <a:lnTo>
                    <a:pt x="121" y="90"/>
                  </a:lnTo>
                  <a:lnTo>
                    <a:pt x="118" y="96"/>
                  </a:lnTo>
                  <a:lnTo>
                    <a:pt x="106" y="106"/>
                  </a:lnTo>
                  <a:lnTo>
                    <a:pt x="103" y="110"/>
                  </a:lnTo>
                  <a:lnTo>
                    <a:pt x="105" y="116"/>
                  </a:lnTo>
                  <a:lnTo>
                    <a:pt x="106" y="128"/>
                  </a:lnTo>
                  <a:lnTo>
                    <a:pt x="101" y="139"/>
                  </a:lnTo>
                  <a:lnTo>
                    <a:pt x="94" y="149"/>
                  </a:lnTo>
                  <a:lnTo>
                    <a:pt x="96" y="155"/>
                  </a:lnTo>
                  <a:lnTo>
                    <a:pt x="98" y="163"/>
                  </a:lnTo>
                  <a:lnTo>
                    <a:pt x="96" y="165"/>
                  </a:lnTo>
                  <a:lnTo>
                    <a:pt x="93" y="171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" name="Freeform 86"/>
            <p:cNvSpPr>
              <a:spLocks/>
            </p:cNvSpPr>
            <p:nvPr/>
          </p:nvSpPr>
          <p:spPr bwMode="auto">
            <a:xfrm>
              <a:off x="751" y="1872"/>
              <a:ext cx="21" cy="21"/>
            </a:xfrm>
            <a:custGeom>
              <a:avLst/>
              <a:gdLst>
                <a:gd name="T0" fmla="*/ 0 w 16"/>
                <a:gd name="T1" fmla="*/ 98266 h 16"/>
                <a:gd name="T2" fmla="*/ 98266 w 16"/>
                <a:gd name="T3" fmla="*/ 0 h 16"/>
                <a:gd name="T4" fmla="*/ 0 w 16"/>
                <a:gd name="T5" fmla="*/ 98266 h 16"/>
                <a:gd name="T6" fmla="*/ 0 w 16"/>
                <a:gd name="T7" fmla="*/ 9826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" name="Freeform 87"/>
            <p:cNvSpPr>
              <a:spLocks noEditPoints="1"/>
            </p:cNvSpPr>
            <p:nvPr/>
          </p:nvSpPr>
          <p:spPr bwMode="auto">
            <a:xfrm>
              <a:off x="533" y="1958"/>
              <a:ext cx="378" cy="515"/>
            </a:xfrm>
            <a:custGeom>
              <a:avLst/>
              <a:gdLst>
                <a:gd name="T0" fmla="*/ 459001 w 290"/>
                <a:gd name="T1" fmla="*/ 149656 h 395"/>
                <a:gd name="T2" fmla="*/ 394807 w 290"/>
                <a:gd name="T3" fmla="*/ 171972 h 395"/>
                <a:gd name="T4" fmla="*/ 352143 w 290"/>
                <a:gd name="T5" fmla="*/ 171972 h 395"/>
                <a:gd name="T6" fmla="*/ 307435 w 290"/>
                <a:gd name="T7" fmla="*/ 110694 h 395"/>
                <a:gd name="T8" fmla="*/ 270163 w 290"/>
                <a:gd name="T9" fmla="*/ 26853 h 395"/>
                <a:gd name="T10" fmla="*/ 252891 w 290"/>
                <a:gd name="T11" fmla="*/ 20596 h 395"/>
                <a:gd name="T12" fmla="*/ 195554 w 290"/>
                <a:gd name="T13" fmla="*/ 26853 h 395"/>
                <a:gd name="T14" fmla="*/ 121996 w 290"/>
                <a:gd name="T15" fmla="*/ 114785 h 395"/>
                <a:gd name="T16" fmla="*/ 34571 w 290"/>
                <a:gd name="T17" fmla="*/ 208948 h 395"/>
                <a:gd name="T18" fmla="*/ 37816 w 290"/>
                <a:gd name="T19" fmla="*/ 272426 h 395"/>
                <a:gd name="T20" fmla="*/ 58736 w 290"/>
                <a:gd name="T21" fmla="*/ 274722 h 395"/>
                <a:gd name="T22" fmla="*/ 130072 w 290"/>
                <a:gd name="T23" fmla="*/ 322287 h 395"/>
                <a:gd name="T24" fmla="*/ 208028 w 290"/>
                <a:gd name="T25" fmla="*/ 408063 h 395"/>
                <a:gd name="T26" fmla="*/ 288048 w 290"/>
                <a:gd name="T27" fmla="*/ 527423 h 395"/>
                <a:gd name="T28" fmla="*/ 281821 w 290"/>
                <a:gd name="T29" fmla="*/ 547852 h 395"/>
                <a:gd name="T30" fmla="*/ 241728 w 290"/>
                <a:gd name="T31" fmla="*/ 563823 h 395"/>
                <a:gd name="T32" fmla="*/ 207268 w 290"/>
                <a:gd name="T33" fmla="*/ 592112 h 395"/>
                <a:gd name="T34" fmla="*/ 216212 w 290"/>
                <a:gd name="T35" fmla="*/ 629254 h 395"/>
                <a:gd name="T36" fmla="*/ 133362 w 290"/>
                <a:gd name="T37" fmla="*/ 686625 h 395"/>
                <a:gd name="T38" fmla="*/ 93938 w 290"/>
                <a:gd name="T39" fmla="*/ 749634 h 395"/>
                <a:gd name="T40" fmla="*/ 121996 w 290"/>
                <a:gd name="T41" fmla="*/ 859333 h 395"/>
                <a:gd name="T42" fmla="*/ 114196 w 290"/>
                <a:gd name="T43" fmla="*/ 943530 h 395"/>
                <a:gd name="T44" fmla="*/ 49291 w 290"/>
                <a:gd name="T45" fmla="*/ 972921 h 395"/>
                <a:gd name="T46" fmla="*/ 11977 w 290"/>
                <a:gd name="T47" fmla="*/ 1041200 h 395"/>
                <a:gd name="T48" fmla="*/ 20348 w 290"/>
                <a:gd name="T49" fmla="*/ 1092033 h 395"/>
                <a:gd name="T50" fmla="*/ 49681 w 290"/>
                <a:gd name="T51" fmla="*/ 1150987 h 395"/>
                <a:gd name="T52" fmla="*/ 49291 w 290"/>
                <a:gd name="T53" fmla="*/ 1177791 h 395"/>
                <a:gd name="T54" fmla="*/ 133362 w 290"/>
                <a:gd name="T55" fmla="*/ 1278766 h 395"/>
                <a:gd name="T56" fmla="*/ 186921 w 290"/>
                <a:gd name="T57" fmla="*/ 1372163 h 395"/>
                <a:gd name="T58" fmla="*/ 157553 w 290"/>
                <a:gd name="T59" fmla="*/ 1443712 h 395"/>
                <a:gd name="T60" fmla="*/ 173830 w 290"/>
                <a:gd name="T61" fmla="*/ 1494666 h 395"/>
                <a:gd name="T62" fmla="*/ 226578 w 290"/>
                <a:gd name="T63" fmla="*/ 1524052 h 395"/>
                <a:gd name="T64" fmla="*/ 258907 w 290"/>
                <a:gd name="T65" fmla="*/ 1659206 h 395"/>
                <a:gd name="T66" fmla="*/ 258907 w 290"/>
                <a:gd name="T67" fmla="*/ 1667243 h 395"/>
                <a:gd name="T68" fmla="*/ 267679 w 290"/>
                <a:gd name="T69" fmla="*/ 1706355 h 395"/>
                <a:gd name="T70" fmla="*/ 281821 w 290"/>
                <a:gd name="T71" fmla="*/ 1725950 h 395"/>
                <a:gd name="T72" fmla="*/ 267679 w 290"/>
                <a:gd name="T73" fmla="*/ 1778564 h 395"/>
                <a:gd name="T74" fmla="*/ 295333 w 290"/>
                <a:gd name="T75" fmla="*/ 1856334 h 395"/>
                <a:gd name="T76" fmla="*/ 380164 w 290"/>
                <a:gd name="T77" fmla="*/ 1892924 h 395"/>
                <a:gd name="T78" fmla="*/ 460684 w 290"/>
                <a:gd name="T79" fmla="*/ 1919694 h 395"/>
                <a:gd name="T80" fmla="*/ 501764 w 290"/>
                <a:gd name="T81" fmla="*/ 1892924 h 395"/>
                <a:gd name="T82" fmla="*/ 576747 w 290"/>
                <a:gd name="T83" fmla="*/ 1872192 h 395"/>
                <a:gd name="T84" fmla="*/ 709406 w 290"/>
                <a:gd name="T85" fmla="*/ 1804621 h 395"/>
                <a:gd name="T86" fmla="*/ 731482 w 290"/>
                <a:gd name="T87" fmla="*/ 1755923 h 395"/>
                <a:gd name="T88" fmla="*/ 765080 w 290"/>
                <a:gd name="T89" fmla="*/ 1759400 h 395"/>
                <a:gd name="T90" fmla="*/ 792490 w 290"/>
                <a:gd name="T91" fmla="*/ 1778564 h 395"/>
                <a:gd name="T92" fmla="*/ 861785 w 290"/>
                <a:gd name="T93" fmla="*/ 1860911 h 395"/>
                <a:gd name="T94" fmla="*/ 938835 w 290"/>
                <a:gd name="T95" fmla="*/ 1882308 h 395"/>
                <a:gd name="T96" fmla="*/ 970654 w 290"/>
                <a:gd name="T97" fmla="*/ 1892924 h 395"/>
                <a:gd name="T98" fmla="*/ 1007125 w 290"/>
                <a:gd name="T99" fmla="*/ 1892924 h 395"/>
                <a:gd name="T100" fmla="*/ 1035410 w 290"/>
                <a:gd name="T101" fmla="*/ 1860911 h 395"/>
                <a:gd name="T102" fmla="*/ 1035410 w 290"/>
                <a:gd name="T103" fmla="*/ 1778564 h 395"/>
                <a:gd name="T104" fmla="*/ 1175923 w 290"/>
                <a:gd name="T105" fmla="*/ 1732872 h 395"/>
                <a:gd name="T106" fmla="*/ 1178243 w 290"/>
                <a:gd name="T107" fmla="*/ 1702170 h 395"/>
                <a:gd name="T108" fmla="*/ 1255017 w 290"/>
                <a:gd name="T109" fmla="*/ 1694387 h 395"/>
                <a:gd name="T110" fmla="*/ 1335113 w 290"/>
                <a:gd name="T111" fmla="*/ 1629233 h 395"/>
                <a:gd name="T112" fmla="*/ 1329775 w 290"/>
                <a:gd name="T113" fmla="*/ 1603895 h 395"/>
                <a:gd name="T114" fmla="*/ 1335113 w 290"/>
                <a:gd name="T115" fmla="*/ 1537370 h 395"/>
                <a:gd name="T116" fmla="*/ 1349603 w 290"/>
                <a:gd name="T117" fmla="*/ 1507409 h 395"/>
                <a:gd name="T118" fmla="*/ 1386009 w 290"/>
                <a:gd name="T119" fmla="*/ 1509003 h 395"/>
                <a:gd name="T120" fmla="*/ 1386009 w 290"/>
                <a:gd name="T121" fmla="*/ 1500654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0"/>
                <a:gd name="T184" fmla="*/ 0 h 395"/>
                <a:gd name="T185" fmla="*/ 290 w 29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0" h="395">
                  <a:moveTo>
                    <a:pt x="96" y="27"/>
                  </a:moveTo>
                  <a:lnTo>
                    <a:pt x="96" y="29"/>
                  </a:lnTo>
                  <a:lnTo>
                    <a:pt x="93" y="28"/>
                  </a:lnTo>
                  <a:lnTo>
                    <a:pt x="93" y="25"/>
                  </a:lnTo>
                  <a:lnTo>
                    <a:pt x="96" y="27"/>
                  </a:lnTo>
                  <a:close/>
                  <a:moveTo>
                    <a:pt x="93" y="29"/>
                  </a:moveTo>
                  <a:lnTo>
                    <a:pt x="93" y="28"/>
                  </a:lnTo>
                  <a:lnTo>
                    <a:pt x="95" y="29"/>
                  </a:lnTo>
                  <a:lnTo>
                    <a:pt x="93" y="29"/>
                  </a:lnTo>
                  <a:close/>
                  <a:moveTo>
                    <a:pt x="96" y="29"/>
                  </a:moveTo>
                  <a:lnTo>
                    <a:pt x="96" y="31"/>
                  </a:lnTo>
                  <a:lnTo>
                    <a:pt x="93" y="31"/>
                  </a:lnTo>
                  <a:lnTo>
                    <a:pt x="93" y="29"/>
                  </a:lnTo>
                  <a:lnTo>
                    <a:pt x="96" y="29"/>
                  </a:lnTo>
                  <a:close/>
                  <a:moveTo>
                    <a:pt x="96" y="31"/>
                  </a:moveTo>
                  <a:lnTo>
                    <a:pt x="96" y="31"/>
                  </a:lnTo>
                  <a:lnTo>
                    <a:pt x="95" y="31"/>
                  </a:lnTo>
                  <a:lnTo>
                    <a:pt x="96" y="31"/>
                  </a:lnTo>
                  <a:close/>
                  <a:moveTo>
                    <a:pt x="95" y="31"/>
                  </a:moveTo>
                  <a:lnTo>
                    <a:pt x="89" y="33"/>
                  </a:lnTo>
                  <a:lnTo>
                    <a:pt x="88" y="31"/>
                  </a:lnTo>
                  <a:lnTo>
                    <a:pt x="93" y="29"/>
                  </a:lnTo>
                  <a:lnTo>
                    <a:pt x="95" y="31"/>
                  </a:lnTo>
                  <a:close/>
                  <a:moveTo>
                    <a:pt x="89" y="33"/>
                  </a:moveTo>
                  <a:lnTo>
                    <a:pt x="89" y="33"/>
                  </a:lnTo>
                  <a:lnTo>
                    <a:pt x="89" y="32"/>
                  </a:lnTo>
                  <a:lnTo>
                    <a:pt x="89" y="33"/>
                  </a:lnTo>
                  <a:close/>
                  <a:moveTo>
                    <a:pt x="89" y="33"/>
                  </a:moveTo>
                  <a:lnTo>
                    <a:pt x="82" y="35"/>
                  </a:lnTo>
                  <a:lnTo>
                    <a:pt x="80" y="32"/>
                  </a:lnTo>
                  <a:lnTo>
                    <a:pt x="88" y="31"/>
                  </a:lnTo>
                  <a:lnTo>
                    <a:pt x="89" y="33"/>
                  </a:lnTo>
                  <a:close/>
                  <a:moveTo>
                    <a:pt x="82" y="35"/>
                  </a:moveTo>
                  <a:lnTo>
                    <a:pt x="82" y="35"/>
                  </a:lnTo>
                  <a:lnTo>
                    <a:pt x="82" y="33"/>
                  </a:lnTo>
                  <a:lnTo>
                    <a:pt x="82" y="35"/>
                  </a:lnTo>
                  <a:close/>
                  <a:moveTo>
                    <a:pt x="82" y="35"/>
                  </a:moveTo>
                  <a:lnTo>
                    <a:pt x="73" y="35"/>
                  </a:lnTo>
                  <a:lnTo>
                    <a:pt x="73" y="32"/>
                  </a:lnTo>
                  <a:lnTo>
                    <a:pt x="82" y="32"/>
                  </a:lnTo>
                  <a:lnTo>
                    <a:pt x="82" y="35"/>
                  </a:lnTo>
                  <a:close/>
                  <a:moveTo>
                    <a:pt x="73" y="35"/>
                  </a:moveTo>
                  <a:lnTo>
                    <a:pt x="73" y="35"/>
                  </a:lnTo>
                  <a:lnTo>
                    <a:pt x="73" y="33"/>
                  </a:lnTo>
                  <a:lnTo>
                    <a:pt x="73" y="35"/>
                  </a:lnTo>
                  <a:close/>
                  <a:moveTo>
                    <a:pt x="73" y="35"/>
                  </a:moveTo>
                  <a:lnTo>
                    <a:pt x="67" y="33"/>
                  </a:lnTo>
                  <a:lnTo>
                    <a:pt x="68" y="31"/>
                  </a:lnTo>
                  <a:lnTo>
                    <a:pt x="73" y="32"/>
                  </a:lnTo>
                  <a:lnTo>
                    <a:pt x="73" y="35"/>
                  </a:lnTo>
                  <a:close/>
                  <a:moveTo>
                    <a:pt x="67" y="33"/>
                  </a:moveTo>
                  <a:lnTo>
                    <a:pt x="67" y="32"/>
                  </a:lnTo>
                  <a:lnTo>
                    <a:pt x="68" y="32"/>
                  </a:lnTo>
                  <a:lnTo>
                    <a:pt x="67" y="33"/>
                  </a:lnTo>
                  <a:close/>
                  <a:moveTo>
                    <a:pt x="67" y="32"/>
                  </a:moveTo>
                  <a:lnTo>
                    <a:pt x="61" y="24"/>
                  </a:lnTo>
                  <a:lnTo>
                    <a:pt x="64" y="23"/>
                  </a:lnTo>
                  <a:lnTo>
                    <a:pt x="69" y="31"/>
                  </a:lnTo>
                  <a:lnTo>
                    <a:pt x="67" y="32"/>
                  </a:lnTo>
                  <a:close/>
                  <a:moveTo>
                    <a:pt x="61" y="24"/>
                  </a:moveTo>
                  <a:lnTo>
                    <a:pt x="61" y="24"/>
                  </a:lnTo>
                  <a:lnTo>
                    <a:pt x="63" y="24"/>
                  </a:lnTo>
                  <a:lnTo>
                    <a:pt x="61" y="24"/>
                  </a:lnTo>
                  <a:close/>
                  <a:moveTo>
                    <a:pt x="61" y="24"/>
                  </a:moveTo>
                  <a:lnTo>
                    <a:pt x="59" y="13"/>
                  </a:lnTo>
                  <a:lnTo>
                    <a:pt x="61" y="13"/>
                  </a:lnTo>
                  <a:lnTo>
                    <a:pt x="64" y="23"/>
                  </a:lnTo>
                  <a:lnTo>
                    <a:pt x="61" y="24"/>
                  </a:lnTo>
                  <a:close/>
                  <a:moveTo>
                    <a:pt x="61" y="13"/>
                  </a:moveTo>
                  <a:lnTo>
                    <a:pt x="61" y="13"/>
                  </a:lnTo>
                  <a:lnTo>
                    <a:pt x="60" y="13"/>
                  </a:lnTo>
                  <a:lnTo>
                    <a:pt x="61" y="13"/>
                  </a:lnTo>
                  <a:close/>
                  <a:moveTo>
                    <a:pt x="59" y="13"/>
                  </a:moveTo>
                  <a:lnTo>
                    <a:pt x="57" y="9"/>
                  </a:lnTo>
                  <a:lnTo>
                    <a:pt x="60" y="9"/>
                  </a:lnTo>
                  <a:lnTo>
                    <a:pt x="61" y="13"/>
                  </a:lnTo>
                  <a:lnTo>
                    <a:pt x="59" y="13"/>
                  </a:lnTo>
                  <a:close/>
                  <a:moveTo>
                    <a:pt x="59" y="8"/>
                  </a:moveTo>
                  <a:lnTo>
                    <a:pt x="60" y="9"/>
                  </a:lnTo>
                  <a:lnTo>
                    <a:pt x="59" y="9"/>
                  </a:lnTo>
                  <a:lnTo>
                    <a:pt x="59" y="8"/>
                  </a:lnTo>
                  <a:close/>
                  <a:moveTo>
                    <a:pt x="57" y="11"/>
                  </a:moveTo>
                  <a:lnTo>
                    <a:pt x="55" y="7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57" y="11"/>
                  </a:lnTo>
                  <a:close/>
                  <a:moveTo>
                    <a:pt x="56" y="5"/>
                  </a:moveTo>
                  <a:lnTo>
                    <a:pt x="56" y="5"/>
                  </a:lnTo>
                  <a:lnTo>
                    <a:pt x="56" y="7"/>
                  </a:lnTo>
                  <a:lnTo>
                    <a:pt x="56" y="5"/>
                  </a:lnTo>
                  <a:close/>
                  <a:moveTo>
                    <a:pt x="55" y="7"/>
                  </a:moveTo>
                  <a:lnTo>
                    <a:pt x="52" y="4"/>
                  </a:lnTo>
                  <a:lnTo>
                    <a:pt x="54" y="3"/>
                  </a:lnTo>
                  <a:lnTo>
                    <a:pt x="56" y="5"/>
                  </a:lnTo>
                  <a:lnTo>
                    <a:pt x="55" y="7"/>
                  </a:lnTo>
                  <a:close/>
                  <a:moveTo>
                    <a:pt x="54" y="3"/>
                  </a:moveTo>
                  <a:lnTo>
                    <a:pt x="54" y="3"/>
                  </a:lnTo>
                  <a:lnTo>
                    <a:pt x="52" y="4"/>
                  </a:lnTo>
                  <a:lnTo>
                    <a:pt x="54" y="3"/>
                  </a:lnTo>
                  <a:close/>
                  <a:moveTo>
                    <a:pt x="52" y="4"/>
                  </a:moveTo>
                  <a:lnTo>
                    <a:pt x="47" y="3"/>
                  </a:lnTo>
                  <a:lnTo>
                    <a:pt x="48" y="0"/>
                  </a:lnTo>
                  <a:lnTo>
                    <a:pt x="54" y="3"/>
                  </a:lnTo>
                  <a:lnTo>
                    <a:pt x="52" y="4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7" y="0"/>
                  </a:lnTo>
                  <a:close/>
                  <a:moveTo>
                    <a:pt x="48" y="3"/>
                  </a:moveTo>
                  <a:lnTo>
                    <a:pt x="44" y="8"/>
                  </a:lnTo>
                  <a:lnTo>
                    <a:pt x="41" y="5"/>
                  </a:lnTo>
                  <a:lnTo>
                    <a:pt x="47" y="0"/>
                  </a:lnTo>
                  <a:lnTo>
                    <a:pt x="48" y="3"/>
                  </a:lnTo>
                  <a:close/>
                  <a:moveTo>
                    <a:pt x="41" y="5"/>
                  </a:moveTo>
                  <a:lnTo>
                    <a:pt x="41" y="5"/>
                  </a:lnTo>
                  <a:lnTo>
                    <a:pt x="43" y="7"/>
                  </a:lnTo>
                  <a:lnTo>
                    <a:pt x="41" y="5"/>
                  </a:lnTo>
                  <a:close/>
                  <a:moveTo>
                    <a:pt x="44" y="8"/>
                  </a:moveTo>
                  <a:lnTo>
                    <a:pt x="38" y="16"/>
                  </a:lnTo>
                  <a:lnTo>
                    <a:pt x="35" y="13"/>
                  </a:lnTo>
                  <a:lnTo>
                    <a:pt x="41" y="5"/>
                  </a:lnTo>
                  <a:lnTo>
                    <a:pt x="44" y="8"/>
                  </a:lnTo>
                  <a:close/>
                  <a:moveTo>
                    <a:pt x="38" y="16"/>
                  </a:moveTo>
                  <a:lnTo>
                    <a:pt x="38" y="16"/>
                  </a:lnTo>
                  <a:lnTo>
                    <a:pt x="36" y="15"/>
                  </a:lnTo>
                  <a:lnTo>
                    <a:pt x="38" y="16"/>
                  </a:lnTo>
                  <a:close/>
                  <a:moveTo>
                    <a:pt x="38" y="16"/>
                  </a:moveTo>
                  <a:lnTo>
                    <a:pt x="25" y="24"/>
                  </a:lnTo>
                  <a:lnTo>
                    <a:pt x="24" y="23"/>
                  </a:lnTo>
                  <a:lnTo>
                    <a:pt x="36" y="13"/>
                  </a:lnTo>
                  <a:lnTo>
                    <a:pt x="38" y="16"/>
                  </a:lnTo>
                  <a:close/>
                  <a:moveTo>
                    <a:pt x="25" y="24"/>
                  </a:moveTo>
                  <a:lnTo>
                    <a:pt x="25" y="24"/>
                  </a:lnTo>
                  <a:close/>
                  <a:moveTo>
                    <a:pt x="25" y="24"/>
                  </a:moveTo>
                  <a:lnTo>
                    <a:pt x="12" y="35"/>
                  </a:lnTo>
                  <a:lnTo>
                    <a:pt x="11" y="32"/>
                  </a:lnTo>
                  <a:lnTo>
                    <a:pt x="24" y="23"/>
                  </a:lnTo>
                  <a:lnTo>
                    <a:pt x="25" y="24"/>
                  </a:lnTo>
                  <a:close/>
                  <a:moveTo>
                    <a:pt x="11" y="33"/>
                  </a:moveTo>
                  <a:lnTo>
                    <a:pt x="11" y="32"/>
                  </a:lnTo>
                  <a:lnTo>
                    <a:pt x="12" y="33"/>
                  </a:lnTo>
                  <a:lnTo>
                    <a:pt x="11" y="33"/>
                  </a:lnTo>
                  <a:close/>
                  <a:moveTo>
                    <a:pt x="14" y="33"/>
                  </a:moveTo>
                  <a:lnTo>
                    <a:pt x="10" y="43"/>
                  </a:lnTo>
                  <a:lnTo>
                    <a:pt x="7" y="43"/>
                  </a:lnTo>
                  <a:lnTo>
                    <a:pt x="11" y="33"/>
                  </a:lnTo>
                  <a:lnTo>
                    <a:pt x="14" y="33"/>
                  </a:lnTo>
                  <a:close/>
                  <a:moveTo>
                    <a:pt x="7" y="43"/>
                  </a:moveTo>
                  <a:lnTo>
                    <a:pt x="7" y="43"/>
                  </a:lnTo>
                  <a:lnTo>
                    <a:pt x="8" y="43"/>
                  </a:lnTo>
                  <a:lnTo>
                    <a:pt x="7" y="43"/>
                  </a:lnTo>
                  <a:close/>
                  <a:moveTo>
                    <a:pt x="10" y="43"/>
                  </a:moveTo>
                  <a:lnTo>
                    <a:pt x="8" y="51"/>
                  </a:lnTo>
                  <a:lnTo>
                    <a:pt x="6" y="49"/>
                  </a:lnTo>
                  <a:lnTo>
                    <a:pt x="7" y="43"/>
                  </a:lnTo>
                  <a:lnTo>
                    <a:pt x="10" y="43"/>
                  </a:lnTo>
                  <a:close/>
                  <a:moveTo>
                    <a:pt x="6" y="51"/>
                  </a:moveTo>
                  <a:lnTo>
                    <a:pt x="6" y="51"/>
                  </a:lnTo>
                  <a:lnTo>
                    <a:pt x="6" y="49"/>
                  </a:lnTo>
                  <a:lnTo>
                    <a:pt x="7" y="51"/>
                  </a:lnTo>
                  <a:lnTo>
                    <a:pt x="6" y="51"/>
                  </a:lnTo>
                  <a:close/>
                  <a:moveTo>
                    <a:pt x="8" y="49"/>
                  </a:moveTo>
                  <a:lnTo>
                    <a:pt x="11" y="55"/>
                  </a:lnTo>
                  <a:lnTo>
                    <a:pt x="8" y="56"/>
                  </a:lnTo>
                  <a:lnTo>
                    <a:pt x="6" y="51"/>
                  </a:lnTo>
                  <a:lnTo>
                    <a:pt x="8" y="49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10" y="55"/>
                  </a:lnTo>
                  <a:lnTo>
                    <a:pt x="8" y="56"/>
                  </a:lnTo>
                  <a:close/>
                  <a:moveTo>
                    <a:pt x="11" y="53"/>
                  </a:moveTo>
                  <a:lnTo>
                    <a:pt x="14" y="57"/>
                  </a:lnTo>
                  <a:lnTo>
                    <a:pt x="11" y="59"/>
                  </a:lnTo>
                  <a:lnTo>
                    <a:pt x="8" y="56"/>
                  </a:lnTo>
                  <a:lnTo>
                    <a:pt x="11" y="53"/>
                  </a:lnTo>
                  <a:close/>
                  <a:moveTo>
                    <a:pt x="11" y="60"/>
                  </a:moveTo>
                  <a:lnTo>
                    <a:pt x="11" y="59"/>
                  </a:lnTo>
                  <a:lnTo>
                    <a:pt x="12" y="59"/>
                  </a:lnTo>
                  <a:lnTo>
                    <a:pt x="11" y="60"/>
                  </a:lnTo>
                  <a:close/>
                  <a:moveTo>
                    <a:pt x="12" y="57"/>
                  </a:moveTo>
                  <a:lnTo>
                    <a:pt x="23" y="61"/>
                  </a:lnTo>
                  <a:lnTo>
                    <a:pt x="22" y="64"/>
                  </a:lnTo>
                  <a:lnTo>
                    <a:pt x="11" y="60"/>
                  </a:lnTo>
                  <a:lnTo>
                    <a:pt x="12" y="57"/>
                  </a:lnTo>
                  <a:close/>
                  <a:moveTo>
                    <a:pt x="23" y="61"/>
                  </a:moveTo>
                  <a:lnTo>
                    <a:pt x="23" y="61"/>
                  </a:lnTo>
                  <a:lnTo>
                    <a:pt x="23" y="63"/>
                  </a:lnTo>
                  <a:lnTo>
                    <a:pt x="23" y="61"/>
                  </a:lnTo>
                  <a:close/>
                  <a:moveTo>
                    <a:pt x="23" y="61"/>
                  </a:moveTo>
                  <a:lnTo>
                    <a:pt x="29" y="64"/>
                  </a:lnTo>
                  <a:lnTo>
                    <a:pt x="28" y="67"/>
                  </a:lnTo>
                  <a:lnTo>
                    <a:pt x="22" y="63"/>
                  </a:lnTo>
                  <a:lnTo>
                    <a:pt x="23" y="61"/>
                  </a:lnTo>
                  <a:close/>
                  <a:moveTo>
                    <a:pt x="29" y="64"/>
                  </a:moveTo>
                  <a:lnTo>
                    <a:pt x="29" y="64"/>
                  </a:lnTo>
                  <a:lnTo>
                    <a:pt x="28" y="65"/>
                  </a:lnTo>
                  <a:lnTo>
                    <a:pt x="29" y="64"/>
                  </a:lnTo>
                  <a:close/>
                  <a:moveTo>
                    <a:pt x="29" y="64"/>
                  </a:moveTo>
                  <a:lnTo>
                    <a:pt x="39" y="73"/>
                  </a:lnTo>
                  <a:lnTo>
                    <a:pt x="36" y="76"/>
                  </a:lnTo>
                  <a:lnTo>
                    <a:pt x="27" y="67"/>
                  </a:lnTo>
                  <a:lnTo>
                    <a:pt x="29" y="64"/>
                  </a:lnTo>
                  <a:close/>
                  <a:moveTo>
                    <a:pt x="39" y="73"/>
                  </a:moveTo>
                  <a:lnTo>
                    <a:pt x="39" y="73"/>
                  </a:lnTo>
                  <a:lnTo>
                    <a:pt x="38" y="75"/>
                  </a:lnTo>
                  <a:lnTo>
                    <a:pt x="39" y="73"/>
                  </a:lnTo>
                  <a:close/>
                  <a:moveTo>
                    <a:pt x="39" y="73"/>
                  </a:moveTo>
                  <a:lnTo>
                    <a:pt x="45" y="83"/>
                  </a:lnTo>
                  <a:lnTo>
                    <a:pt x="44" y="84"/>
                  </a:lnTo>
                  <a:lnTo>
                    <a:pt x="36" y="76"/>
                  </a:lnTo>
                  <a:lnTo>
                    <a:pt x="39" y="73"/>
                  </a:lnTo>
                  <a:close/>
                  <a:moveTo>
                    <a:pt x="45" y="83"/>
                  </a:moveTo>
                  <a:lnTo>
                    <a:pt x="45" y="83"/>
                  </a:lnTo>
                  <a:lnTo>
                    <a:pt x="45" y="84"/>
                  </a:lnTo>
                  <a:lnTo>
                    <a:pt x="45" y="83"/>
                  </a:lnTo>
                  <a:close/>
                  <a:moveTo>
                    <a:pt x="45" y="83"/>
                  </a:moveTo>
                  <a:lnTo>
                    <a:pt x="54" y="93"/>
                  </a:lnTo>
                  <a:lnTo>
                    <a:pt x="52" y="95"/>
                  </a:lnTo>
                  <a:lnTo>
                    <a:pt x="44" y="84"/>
                  </a:lnTo>
                  <a:lnTo>
                    <a:pt x="45" y="83"/>
                  </a:lnTo>
                  <a:close/>
                  <a:moveTo>
                    <a:pt x="54" y="93"/>
                  </a:moveTo>
                  <a:lnTo>
                    <a:pt x="55" y="93"/>
                  </a:lnTo>
                  <a:lnTo>
                    <a:pt x="54" y="95"/>
                  </a:lnTo>
                  <a:lnTo>
                    <a:pt x="54" y="93"/>
                  </a:lnTo>
                  <a:close/>
                  <a:moveTo>
                    <a:pt x="55" y="93"/>
                  </a:moveTo>
                  <a:lnTo>
                    <a:pt x="60" y="105"/>
                  </a:lnTo>
                  <a:lnTo>
                    <a:pt x="57" y="107"/>
                  </a:lnTo>
                  <a:lnTo>
                    <a:pt x="52" y="95"/>
                  </a:lnTo>
                  <a:lnTo>
                    <a:pt x="55" y="93"/>
                  </a:lnTo>
                  <a:close/>
                  <a:moveTo>
                    <a:pt x="60" y="105"/>
                  </a:moveTo>
                  <a:lnTo>
                    <a:pt x="60" y="105"/>
                  </a:lnTo>
                  <a:lnTo>
                    <a:pt x="60" y="107"/>
                  </a:lnTo>
                  <a:lnTo>
                    <a:pt x="59" y="107"/>
                  </a:lnTo>
                  <a:lnTo>
                    <a:pt x="60" y="105"/>
                  </a:lnTo>
                  <a:close/>
                  <a:moveTo>
                    <a:pt x="60" y="107"/>
                  </a:moveTo>
                  <a:lnTo>
                    <a:pt x="60" y="109"/>
                  </a:lnTo>
                  <a:lnTo>
                    <a:pt x="57" y="109"/>
                  </a:lnTo>
                  <a:lnTo>
                    <a:pt x="57" y="107"/>
                  </a:lnTo>
                  <a:lnTo>
                    <a:pt x="60" y="107"/>
                  </a:lnTo>
                  <a:close/>
                  <a:moveTo>
                    <a:pt x="60" y="109"/>
                  </a:moveTo>
                  <a:lnTo>
                    <a:pt x="60" y="109"/>
                  </a:lnTo>
                  <a:lnTo>
                    <a:pt x="60" y="111"/>
                  </a:lnTo>
                  <a:lnTo>
                    <a:pt x="59" y="109"/>
                  </a:lnTo>
                  <a:lnTo>
                    <a:pt x="60" y="109"/>
                  </a:lnTo>
                  <a:close/>
                  <a:moveTo>
                    <a:pt x="60" y="111"/>
                  </a:moveTo>
                  <a:lnTo>
                    <a:pt x="59" y="113"/>
                  </a:lnTo>
                  <a:lnTo>
                    <a:pt x="56" y="112"/>
                  </a:lnTo>
                  <a:lnTo>
                    <a:pt x="57" y="109"/>
                  </a:lnTo>
                  <a:lnTo>
                    <a:pt x="60" y="111"/>
                  </a:lnTo>
                  <a:close/>
                  <a:moveTo>
                    <a:pt x="59" y="113"/>
                  </a:moveTo>
                  <a:lnTo>
                    <a:pt x="57" y="113"/>
                  </a:lnTo>
                  <a:lnTo>
                    <a:pt x="57" y="112"/>
                  </a:lnTo>
                  <a:lnTo>
                    <a:pt x="59" y="113"/>
                  </a:lnTo>
                  <a:close/>
                  <a:moveTo>
                    <a:pt x="57" y="113"/>
                  </a:moveTo>
                  <a:lnTo>
                    <a:pt x="54" y="116"/>
                  </a:lnTo>
                  <a:lnTo>
                    <a:pt x="52" y="113"/>
                  </a:lnTo>
                  <a:lnTo>
                    <a:pt x="56" y="111"/>
                  </a:lnTo>
                  <a:lnTo>
                    <a:pt x="57" y="113"/>
                  </a:lnTo>
                  <a:close/>
                  <a:moveTo>
                    <a:pt x="54" y="116"/>
                  </a:moveTo>
                  <a:lnTo>
                    <a:pt x="54" y="116"/>
                  </a:lnTo>
                  <a:lnTo>
                    <a:pt x="54" y="115"/>
                  </a:lnTo>
                  <a:lnTo>
                    <a:pt x="54" y="116"/>
                  </a:lnTo>
                  <a:close/>
                  <a:moveTo>
                    <a:pt x="54" y="116"/>
                  </a:moveTo>
                  <a:lnTo>
                    <a:pt x="51" y="117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4" y="116"/>
                  </a:lnTo>
                  <a:close/>
                  <a:moveTo>
                    <a:pt x="50" y="116"/>
                  </a:moveTo>
                  <a:lnTo>
                    <a:pt x="50" y="116"/>
                  </a:lnTo>
                  <a:lnTo>
                    <a:pt x="50" y="117"/>
                  </a:lnTo>
                  <a:lnTo>
                    <a:pt x="50" y="116"/>
                  </a:lnTo>
                  <a:close/>
                  <a:moveTo>
                    <a:pt x="51" y="117"/>
                  </a:moveTo>
                  <a:lnTo>
                    <a:pt x="45" y="121"/>
                  </a:lnTo>
                  <a:lnTo>
                    <a:pt x="44" y="118"/>
                  </a:lnTo>
                  <a:lnTo>
                    <a:pt x="50" y="116"/>
                  </a:lnTo>
                  <a:lnTo>
                    <a:pt x="51" y="117"/>
                  </a:lnTo>
                  <a:close/>
                  <a:moveTo>
                    <a:pt x="44" y="118"/>
                  </a:moveTo>
                  <a:lnTo>
                    <a:pt x="44" y="118"/>
                  </a:lnTo>
                  <a:lnTo>
                    <a:pt x="45" y="120"/>
                  </a:lnTo>
                  <a:lnTo>
                    <a:pt x="44" y="118"/>
                  </a:lnTo>
                  <a:close/>
                  <a:moveTo>
                    <a:pt x="45" y="121"/>
                  </a:moveTo>
                  <a:lnTo>
                    <a:pt x="44" y="124"/>
                  </a:lnTo>
                  <a:lnTo>
                    <a:pt x="41" y="121"/>
                  </a:lnTo>
                  <a:lnTo>
                    <a:pt x="44" y="118"/>
                  </a:lnTo>
                  <a:lnTo>
                    <a:pt x="45" y="121"/>
                  </a:lnTo>
                  <a:close/>
                  <a:moveTo>
                    <a:pt x="41" y="122"/>
                  </a:moveTo>
                  <a:lnTo>
                    <a:pt x="41" y="122"/>
                  </a:lnTo>
                  <a:lnTo>
                    <a:pt x="41" y="121"/>
                  </a:lnTo>
                  <a:lnTo>
                    <a:pt x="43" y="122"/>
                  </a:lnTo>
                  <a:lnTo>
                    <a:pt x="41" y="122"/>
                  </a:lnTo>
                  <a:close/>
                  <a:moveTo>
                    <a:pt x="44" y="122"/>
                  </a:moveTo>
                  <a:lnTo>
                    <a:pt x="44" y="127"/>
                  </a:lnTo>
                  <a:lnTo>
                    <a:pt x="41" y="127"/>
                  </a:lnTo>
                  <a:lnTo>
                    <a:pt x="41" y="122"/>
                  </a:lnTo>
                  <a:lnTo>
                    <a:pt x="44" y="122"/>
                  </a:lnTo>
                  <a:close/>
                  <a:moveTo>
                    <a:pt x="41" y="127"/>
                  </a:moveTo>
                  <a:lnTo>
                    <a:pt x="41" y="127"/>
                  </a:lnTo>
                  <a:lnTo>
                    <a:pt x="43" y="127"/>
                  </a:lnTo>
                  <a:lnTo>
                    <a:pt x="41" y="127"/>
                  </a:lnTo>
                  <a:close/>
                  <a:moveTo>
                    <a:pt x="44" y="125"/>
                  </a:moveTo>
                  <a:lnTo>
                    <a:pt x="45" y="129"/>
                  </a:lnTo>
                  <a:lnTo>
                    <a:pt x="43" y="130"/>
                  </a:lnTo>
                  <a:lnTo>
                    <a:pt x="41" y="127"/>
                  </a:lnTo>
                  <a:lnTo>
                    <a:pt x="44" y="125"/>
                  </a:lnTo>
                  <a:close/>
                  <a:moveTo>
                    <a:pt x="45" y="129"/>
                  </a:moveTo>
                  <a:lnTo>
                    <a:pt x="45" y="130"/>
                  </a:lnTo>
                  <a:lnTo>
                    <a:pt x="44" y="130"/>
                  </a:lnTo>
                  <a:lnTo>
                    <a:pt x="45" y="129"/>
                  </a:lnTo>
                  <a:close/>
                  <a:moveTo>
                    <a:pt x="44" y="130"/>
                  </a:moveTo>
                  <a:lnTo>
                    <a:pt x="28" y="140"/>
                  </a:lnTo>
                  <a:lnTo>
                    <a:pt x="27" y="138"/>
                  </a:lnTo>
                  <a:lnTo>
                    <a:pt x="43" y="129"/>
                  </a:lnTo>
                  <a:lnTo>
                    <a:pt x="44" y="130"/>
                  </a:lnTo>
                  <a:close/>
                  <a:moveTo>
                    <a:pt x="28" y="140"/>
                  </a:moveTo>
                  <a:lnTo>
                    <a:pt x="28" y="140"/>
                  </a:lnTo>
                  <a:lnTo>
                    <a:pt x="28" y="141"/>
                  </a:lnTo>
                  <a:lnTo>
                    <a:pt x="27" y="140"/>
                  </a:lnTo>
                  <a:lnTo>
                    <a:pt x="28" y="140"/>
                  </a:lnTo>
                  <a:close/>
                  <a:moveTo>
                    <a:pt x="28" y="141"/>
                  </a:moveTo>
                  <a:lnTo>
                    <a:pt x="14" y="146"/>
                  </a:lnTo>
                  <a:lnTo>
                    <a:pt x="12" y="144"/>
                  </a:lnTo>
                  <a:lnTo>
                    <a:pt x="27" y="138"/>
                  </a:lnTo>
                  <a:lnTo>
                    <a:pt x="28" y="141"/>
                  </a:lnTo>
                  <a:close/>
                  <a:moveTo>
                    <a:pt x="12" y="146"/>
                  </a:moveTo>
                  <a:lnTo>
                    <a:pt x="11" y="145"/>
                  </a:lnTo>
                  <a:lnTo>
                    <a:pt x="12" y="144"/>
                  </a:lnTo>
                  <a:lnTo>
                    <a:pt x="14" y="145"/>
                  </a:lnTo>
                  <a:lnTo>
                    <a:pt x="12" y="146"/>
                  </a:lnTo>
                  <a:close/>
                  <a:moveTo>
                    <a:pt x="15" y="144"/>
                  </a:moveTo>
                  <a:lnTo>
                    <a:pt x="20" y="153"/>
                  </a:lnTo>
                  <a:lnTo>
                    <a:pt x="18" y="156"/>
                  </a:lnTo>
                  <a:lnTo>
                    <a:pt x="12" y="146"/>
                  </a:lnTo>
                  <a:lnTo>
                    <a:pt x="15" y="144"/>
                  </a:lnTo>
                  <a:close/>
                  <a:moveTo>
                    <a:pt x="20" y="153"/>
                  </a:moveTo>
                  <a:lnTo>
                    <a:pt x="20" y="154"/>
                  </a:lnTo>
                  <a:lnTo>
                    <a:pt x="19" y="154"/>
                  </a:lnTo>
                  <a:lnTo>
                    <a:pt x="20" y="153"/>
                  </a:lnTo>
                  <a:close/>
                  <a:moveTo>
                    <a:pt x="20" y="154"/>
                  </a:moveTo>
                  <a:lnTo>
                    <a:pt x="28" y="168"/>
                  </a:lnTo>
                  <a:lnTo>
                    <a:pt x="25" y="169"/>
                  </a:lnTo>
                  <a:lnTo>
                    <a:pt x="18" y="156"/>
                  </a:lnTo>
                  <a:lnTo>
                    <a:pt x="20" y="154"/>
                  </a:lnTo>
                  <a:close/>
                  <a:moveTo>
                    <a:pt x="28" y="168"/>
                  </a:moveTo>
                  <a:lnTo>
                    <a:pt x="28" y="168"/>
                  </a:lnTo>
                  <a:lnTo>
                    <a:pt x="27" y="168"/>
                  </a:lnTo>
                  <a:lnTo>
                    <a:pt x="28" y="168"/>
                  </a:lnTo>
                  <a:close/>
                  <a:moveTo>
                    <a:pt x="28" y="168"/>
                  </a:moveTo>
                  <a:lnTo>
                    <a:pt x="28" y="177"/>
                  </a:lnTo>
                  <a:lnTo>
                    <a:pt x="25" y="177"/>
                  </a:lnTo>
                  <a:lnTo>
                    <a:pt x="25" y="168"/>
                  </a:lnTo>
                  <a:lnTo>
                    <a:pt x="28" y="168"/>
                  </a:lnTo>
                  <a:close/>
                  <a:moveTo>
                    <a:pt x="28" y="177"/>
                  </a:moveTo>
                  <a:lnTo>
                    <a:pt x="28" y="177"/>
                  </a:lnTo>
                  <a:lnTo>
                    <a:pt x="27" y="177"/>
                  </a:lnTo>
                  <a:lnTo>
                    <a:pt x="28" y="177"/>
                  </a:lnTo>
                  <a:close/>
                  <a:moveTo>
                    <a:pt x="28" y="177"/>
                  </a:moveTo>
                  <a:lnTo>
                    <a:pt x="28" y="185"/>
                  </a:lnTo>
                  <a:lnTo>
                    <a:pt x="25" y="185"/>
                  </a:lnTo>
                  <a:lnTo>
                    <a:pt x="25" y="177"/>
                  </a:lnTo>
                  <a:lnTo>
                    <a:pt x="28" y="177"/>
                  </a:lnTo>
                  <a:close/>
                  <a:moveTo>
                    <a:pt x="28" y="185"/>
                  </a:moveTo>
                  <a:lnTo>
                    <a:pt x="28" y="185"/>
                  </a:lnTo>
                  <a:lnTo>
                    <a:pt x="27" y="185"/>
                  </a:lnTo>
                  <a:lnTo>
                    <a:pt x="28" y="185"/>
                  </a:lnTo>
                  <a:close/>
                  <a:moveTo>
                    <a:pt x="28" y="185"/>
                  </a:moveTo>
                  <a:lnTo>
                    <a:pt x="28" y="190"/>
                  </a:lnTo>
                  <a:lnTo>
                    <a:pt x="25" y="190"/>
                  </a:lnTo>
                  <a:lnTo>
                    <a:pt x="25" y="184"/>
                  </a:lnTo>
                  <a:lnTo>
                    <a:pt x="28" y="185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7" y="192"/>
                  </a:lnTo>
                  <a:lnTo>
                    <a:pt x="27" y="190"/>
                  </a:lnTo>
                  <a:lnTo>
                    <a:pt x="28" y="190"/>
                  </a:lnTo>
                  <a:close/>
                  <a:moveTo>
                    <a:pt x="27" y="192"/>
                  </a:moveTo>
                  <a:lnTo>
                    <a:pt x="24" y="194"/>
                  </a:lnTo>
                  <a:lnTo>
                    <a:pt x="23" y="193"/>
                  </a:lnTo>
                  <a:lnTo>
                    <a:pt x="25" y="189"/>
                  </a:lnTo>
                  <a:lnTo>
                    <a:pt x="27" y="192"/>
                  </a:lnTo>
                  <a:close/>
                  <a:moveTo>
                    <a:pt x="24" y="194"/>
                  </a:moveTo>
                  <a:lnTo>
                    <a:pt x="24" y="194"/>
                  </a:lnTo>
                  <a:close/>
                  <a:moveTo>
                    <a:pt x="24" y="194"/>
                  </a:moveTo>
                  <a:lnTo>
                    <a:pt x="11" y="202"/>
                  </a:lnTo>
                  <a:lnTo>
                    <a:pt x="10" y="200"/>
                  </a:lnTo>
                  <a:lnTo>
                    <a:pt x="23" y="193"/>
                  </a:lnTo>
                  <a:lnTo>
                    <a:pt x="24" y="194"/>
                  </a:lnTo>
                  <a:close/>
                  <a:moveTo>
                    <a:pt x="10" y="200"/>
                  </a:moveTo>
                  <a:lnTo>
                    <a:pt x="10" y="200"/>
                  </a:lnTo>
                  <a:lnTo>
                    <a:pt x="11" y="201"/>
                  </a:lnTo>
                  <a:lnTo>
                    <a:pt x="10" y="200"/>
                  </a:lnTo>
                  <a:close/>
                  <a:moveTo>
                    <a:pt x="11" y="202"/>
                  </a:moveTo>
                  <a:lnTo>
                    <a:pt x="2" y="210"/>
                  </a:lnTo>
                  <a:lnTo>
                    <a:pt x="0" y="208"/>
                  </a:lnTo>
                  <a:lnTo>
                    <a:pt x="10" y="200"/>
                  </a:lnTo>
                  <a:lnTo>
                    <a:pt x="11" y="202"/>
                  </a:lnTo>
                  <a:close/>
                  <a:moveTo>
                    <a:pt x="0" y="209"/>
                  </a:moveTo>
                  <a:lnTo>
                    <a:pt x="0" y="209"/>
                  </a:lnTo>
                  <a:lnTo>
                    <a:pt x="0" y="208"/>
                  </a:lnTo>
                  <a:lnTo>
                    <a:pt x="2" y="209"/>
                  </a:lnTo>
                  <a:lnTo>
                    <a:pt x="0" y="209"/>
                  </a:lnTo>
                  <a:close/>
                  <a:moveTo>
                    <a:pt x="3" y="209"/>
                  </a:moveTo>
                  <a:lnTo>
                    <a:pt x="3" y="214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3" y="209"/>
                  </a:lnTo>
                  <a:close/>
                  <a:moveTo>
                    <a:pt x="0" y="214"/>
                  </a:moveTo>
                  <a:lnTo>
                    <a:pt x="0" y="214"/>
                  </a:lnTo>
                  <a:lnTo>
                    <a:pt x="2" y="214"/>
                  </a:lnTo>
                  <a:lnTo>
                    <a:pt x="0" y="214"/>
                  </a:lnTo>
                  <a:close/>
                  <a:moveTo>
                    <a:pt x="3" y="214"/>
                  </a:moveTo>
                  <a:lnTo>
                    <a:pt x="4" y="217"/>
                  </a:lnTo>
                  <a:lnTo>
                    <a:pt x="2" y="218"/>
                  </a:lnTo>
                  <a:lnTo>
                    <a:pt x="0" y="214"/>
                  </a:lnTo>
                  <a:lnTo>
                    <a:pt x="3" y="214"/>
                  </a:lnTo>
                  <a:close/>
                  <a:moveTo>
                    <a:pt x="2" y="218"/>
                  </a:moveTo>
                  <a:lnTo>
                    <a:pt x="2" y="218"/>
                  </a:lnTo>
                  <a:lnTo>
                    <a:pt x="3" y="218"/>
                  </a:lnTo>
                  <a:lnTo>
                    <a:pt x="2" y="218"/>
                  </a:lnTo>
                  <a:close/>
                  <a:moveTo>
                    <a:pt x="4" y="217"/>
                  </a:moveTo>
                  <a:lnTo>
                    <a:pt x="7" y="224"/>
                  </a:lnTo>
                  <a:lnTo>
                    <a:pt x="4" y="225"/>
                  </a:lnTo>
                  <a:lnTo>
                    <a:pt x="2" y="218"/>
                  </a:lnTo>
                  <a:lnTo>
                    <a:pt x="4" y="217"/>
                  </a:lnTo>
                  <a:close/>
                  <a:moveTo>
                    <a:pt x="4" y="225"/>
                  </a:moveTo>
                  <a:lnTo>
                    <a:pt x="4" y="225"/>
                  </a:lnTo>
                  <a:lnTo>
                    <a:pt x="6" y="224"/>
                  </a:lnTo>
                  <a:lnTo>
                    <a:pt x="4" y="225"/>
                  </a:lnTo>
                  <a:close/>
                  <a:moveTo>
                    <a:pt x="7" y="222"/>
                  </a:moveTo>
                  <a:lnTo>
                    <a:pt x="11" y="229"/>
                  </a:lnTo>
                  <a:lnTo>
                    <a:pt x="8" y="230"/>
                  </a:lnTo>
                  <a:lnTo>
                    <a:pt x="4" y="225"/>
                  </a:lnTo>
                  <a:lnTo>
                    <a:pt x="7" y="222"/>
                  </a:lnTo>
                  <a:close/>
                  <a:moveTo>
                    <a:pt x="11" y="229"/>
                  </a:moveTo>
                  <a:lnTo>
                    <a:pt x="11" y="229"/>
                  </a:lnTo>
                  <a:lnTo>
                    <a:pt x="11" y="230"/>
                  </a:lnTo>
                  <a:lnTo>
                    <a:pt x="10" y="230"/>
                  </a:lnTo>
                  <a:lnTo>
                    <a:pt x="11" y="229"/>
                  </a:lnTo>
                  <a:close/>
                  <a:moveTo>
                    <a:pt x="11" y="230"/>
                  </a:moveTo>
                  <a:lnTo>
                    <a:pt x="11" y="237"/>
                  </a:lnTo>
                  <a:lnTo>
                    <a:pt x="8" y="237"/>
                  </a:lnTo>
                  <a:lnTo>
                    <a:pt x="8" y="230"/>
                  </a:lnTo>
                  <a:lnTo>
                    <a:pt x="11" y="230"/>
                  </a:lnTo>
                  <a:close/>
                  <a:moveTo>
                    <a:pt x="11" y="237"/>
                  </a:moveTo>
                  <a:lnTo>
                    <a:pt x="11" y="237"/>
                  </a:lnTo>
                  <a:lnTo>
                    <a:pt x="10" y="237"/>
                  </a:lnTo>
                  <a:lnTo>
                    <a:pt x="11" y="237"/>
                  </a:lnTo>
                  <a:close/>
                  <a:moveTo>
                    <a:pt x="11" y="237"/>
                  </a:moveTo>
                  <a:lnTo>
                    <a:pt x="10" y="242"/>
                  </a:lnTo>
                  <a:lnTo>
                    <a:pt x="7" y="242"/>
                  </a:lnTo>
                  <a:lnTo>
                    <a:pt x="8" y="235"/>
                  </a:lnTo>
                  <a:lnTo>
                    <a:pt x="11" y="237"/>
                  </a:lnTo>
                  <a:close/>
                  <a:moveTo>
                    <a:pt x="7" y="242"/>
                  </a:moveTo>
                  <a:lnTo>
                    <a:pt x="7" y="242"/>
                  </a:lnTo>
                  <a:lnTo>
                    <a:pt x="8" y="242"/>
                  </a:lnTo>
                  <a:lnTo>
                    <a:pt x="7" y="242"/>
                  </a:lnTo>
                  <a:close/>
                  <a:moveTo>
                    <a:pt x="10" y="242"/>
                  </a:moveTo>
                  <a:lnTo>
                    <a:pt x="11" y="249"/>
                  </a:lnTo>
                  <a:lnTo>
                    <a:pt x="8" y="249"/>
                  </a:lnTo>
                  <a:lnTo>
                    <a:pt x="7" y="242"/>
                  </a:lnTo>
                  <a:lnTo>
                    <a:pt x="10" y="242"/>
                  </a:lnTo>
                  <a:close/>
                  <a:moveTo>
                    <a:pt x="8" y="249"/>
                  </a:moveTo>
                  <a:lnTo>
                    <a:pt x="8" y="249"/>
                  </a:lnTo>
                  <a:lnTo>
                    <a:pt x="10" y="249"/>
                  </a:lnTo>
                  <a:lnTo>
                    <a:pt x="8" y="249"/>
                  </a:lnTo>
                  <a:close/>
                  <a:moveTo>
                    <a:pt x="11" y="249"/>
                  </a:moveTo>
                  <a:lnTo>
                    <a:pt x="14" y="254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11" y="249"/>
                  </a:lnTo>
                  <a:close/>
                  <a:moveTo>
                    <a:pt x="11" y="256"/>
                  </a:moveTo>
                  <a:lnTo>
                    <a:pt x="11" y="256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1" y="256"/>
                  </a:lnTo>
                  <a:close/>
                  <a:moveTo>
                    <a:pt x="12" y="253"/>
                  </a:moveTo>
                  <a:lnTo>
                    <a:pt x="29" y="261"/>
                  </a:lnTo>
                  <a:lnTo>
                    <a:pt x="28" y="263"/>
                  </a:lnTo>
                  <a:lnTo>
                    <a:pt x="11" y="256"/>
                  </a:lnTo>
                  <a:lnTo>
                    <a:pt x="12" y="253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8" y="262"/>
                  </a:lnTo>
                  <a:lnTo>
                    <a:pt x="29" y="261"/>
                  </a:lnTo>
                  <a:close/>
                  <a:moveTo>
                    <a:pt x="29" y="261"/>
                  </a:moveTo>
                  <a:lnTo>
                    <a:pt x="44" y="269"/>
                  </a:lnTo>
                  <a:lnTo>
                    <a:pt x="43" y="270"/>
                  </a:lnTo>
                  <a:lnTo>
                    <a:pt x="28" y="262"/>
                  </a:lnTo>
                  <a:lnTo>
                    <a:pt x="29" y="261"/>
                  </a:lnTo>
                  <a:close/>
                  <a:moveTo>
                    <a:pt x="44" y="269"/>
                  </a:moveTo>
                  <a:lnTo>
                    <a:pt x="44" y="269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4" y="269"/>
                  </a:lnTo>
                  <a:close/>
                  <a:moveTo>
                    <a:pt x="44" y="270"/>
                  </a:moveTo>
                  <a:lnTo>
                    <a:pt x="39" y="282"/>
                  </a:lnTo>
                  <a:lnTo>
                    <a:pt x="36" y="282"/>
                  </a:lnTo>
                  <a:lnTo>
                    <a:pt x="41" y="269"/>
                  </a:lnTo>
                  <a:lnTo>
                    <a:pt x="44" y="270"/>
                  </a:lnTo>
                  <a:close/>
                  <a:moveTo>
                    <a:pt x="39" y="282"/>
                  </a:moveTo>
                  <a:lnTo>
                    <a:pt x="39" y="283"/>
                  </a:lnTo>
                  <a:lnTo>
                    <a:pt x="38" y="282"/>
                  </a:lnTo>
                  <a:lnTo>
                    <a:pt x="39" y="282"/>
                  </a:lnTo>
                  <a:close/>
                  <a:moveTo>
                    <a:pt x="39" y="283"/>
                  </a:moveTo>
                  <a:lnTo>
                    <a:pt x="32" y="298"/>
                  </a:lnTo>
                  <a:lnTo>
                    <a:pt x="29" y="297"/>
                  </a:lnTo>
                  <a:lnTo>
                    <a:pt x="36" y="282"/>
                  </a:lnTo>
                  <a:lnTo>
                    <a:pt x="39" y="283"/>
                  </a:lnTo>
                  <a:close/>
                  <a:moveTo>
                    <a:pt x="29" y="298"/>
                  </a:moveTo>
                  <a:lnTo>
                    <a:pt x="29" y="298"/>
                  </a:lnTo>
                  <a:lnTo>
                    <a:pt x="29" y="297"/>
                  </a:lnTo>
                  <a:lnTo>
                    <a:pt x="31" y="298"/>
                  </a:lnTo>
                  <a:lnTo>
                    <a:pt x="29" y="298"/>
                  </a:lnTo>
                  <a:close/>
                  <a:moveTo>
                    <a:pt x="32" y="297"/>
                  </a:moveTo>
                  <a:lnTo>
                    <a:pt x="35" y="302"/>
                  </a:lnTo>
                  <a:lnTo>
                    <a:pt x="32" y="303"/>
                  </a:lnTo>
                  <a:lnTo>
                    <a:pt x="29" y="298"/>
                  </a:lnTo>
                  <a:lnTo>
                    <a:pt x="32" y="297"/>
                  </a:lnTo>
                  <a:close/>
                  <a:moveTo>
                    <a:pt x="32" y="303"/>
                  </a:moveTo>
                  <a:lnTo>
                    <a:pt x="32" y="303"/>
                  </a:lnTo>
                  <a:lnTo>
                    <a:pt x="34" y="303"/>
                  </a:lnTo>
                  <a:lnTo>
                    <a:pt x="32" y="303"/>
                  </a:lnTo>
                  <a:close/>
                  <a:moveTo>
                    <a:pt x="34" y="302"/>
                  </a:moveTo>
                  <a:lnTo>
                    <a:pt x="38" y="306"/>
                  </a:lnTo>
                  <a:lnTo>
                    <a:pt x="35" y="307"/>
                  </a:lnTo>
                  <a:lnTo>
                    <a:pt x="32" y="303"/>
                  </a:lnTo>
                  <a:lnTo>
                    <a:pt x="34" y="302"/>
                  </a:lnTo>
                  <a:close/>
                  <a:moveTo>
                    <a:pt x="36" y="307"/>
                  </a:moveTo>
                  <a:lnTo>
                    <a:pt x="35" y="307"/>
                  </a:lnTo>
                  <a:lnTo>
                    <a:pt x="36" y="307"/>
                  </a:lnTo>
                  <a:close/>
                  <a:moveTo>
                    <a:pt x="38" y="306"/>
                  </a:moveTo>
                  <a:lnTo>
                    <a:pt x="43" y="309"/>
                  </a:lnTo>
                  <a:lnTo>
                    <a:pt x="41" y="311"/>
                  </a:lnTo>
                  <a:lnTo>
                    <a:pt x="36" y="307"/>
                  </a:lnTo>
                  <a:lnTo>
                    <a:pt x="38" y="306"/>
                  </a:lnTo>
                  <a:close/>
                  <a:moveTo>
                    <a:pt x="43" y="309"/>
                  </a:moveTo>
                  <a:lnTo>
                    <a:pt x="43" y="309"/>
                  </a:lnTo>
                  <a:lnTo>
                    <a:pt x="41" y="310"/>
                  </a:lnTo>
                  <a:lnTo>
                    <a:pt x="43" y="309"/>
                  </a:lnTo>
                  <a:close/>
                  <a:moveTo>
                    <a:pt x="43" y="309"/>
                  </a:moveTo>
                  <a:lnTo>
                    <a:pt x="45" y="313"/>
                  </a:lnTo>
                  <a:lnTo>
                    <a:pt x="44" y="315"/>
                  </a:lnTo>
                  <a:lnTo>
                    <a:pt x="40" y="311"/>
                  </a:lnTo>
                  <a:lnTo>
                    <a:pt x="43" y="309"/>
                  </a:lnTo>
                  <a:close/>
                  <a:moveTo>
                    <a:pt x="45" y="313"/>
                  </a:moveTo>
                  <a:lnTo>
                    <a:pt x="47" y="314"/>
                  </a:lnTo>
                  <a:lnTo>
                    <a:pt x="45" y="314"/>
                  </a:lnTo>
                  <a:lnTo>
                    <a:pt x="45" y="313"/>
                  </a:lnTo>
                  <a:close/>
                  <a:moveTo>
                    <a:pt x="47" y="314"/>
                  </a:moveTo>
                  <a:lnTo>
                    <a:pt x="48" y="325"/>
                  </a:lnTo>
                  <a:lnTo>
                    <a:pt x="45" y="325"/>
                  </a:lnTo>
                  <a:lnTo>
                    <a:pt x="44" y="314"/>
                  </a:lnTo>
                  <a:lnTo>
                    <a:pt x="47" y="314"/>
                  </a:lnTo>
                  <a:close/>
                  <a:moveTo>
                    <a:pt x="45" y="325"/>
                  </a:moveTo>
                  <a:lnTo>
                    <a:pt x="45" y="325"/>
                  </a:lnTo>
                  <a:lnTo>
                    <a:pt x="47" y="325"/>
                  </a:lnTo>
                  <a:lnTo>
                    <a:pt x="45" y="325"/>
                  </a:lnTo>
                  <a:close/>
                  <a:moveTo>
                    <a:pt x="48" y="325"/>
                  </a:moveTo>
                  <a:lnTo>
                    <a:pt x="54" y="341"/>
                  </a:lnTo>
                  <a:lnTo>
                    <a:pt x="51" y="342"/>
                  </a:lnTo>
                  <a:lnTo>
                    <a:pt x="45" y="325"/>
                  </a:lnTo>
                  <a:lnTo>
                    <a:pt x="48" y="325"/>
                  </a:lnTo>
                  <a:close/>
                  <a:moveTo>
                    <a:pt x="54" y="341"/>
                  </a:moveTo>
                  <a:lnTo>
                    <a:pt x="54" y="341"/>
                  </a:lnTo>
                  <a:lnTo>
                    <a:pt x="54" y="342"/>
                  </a:lnTo>
                  <a:lnTo>
                    <a:pt x="52" y="342"/>
                  </a:lnTo>
                  <a:lnTo>
                    <a:pt x="54" y="341"/>
                  </a:lnTo>
                  <a:close/>
                  <a:moveTo>
                    <a:pt x="54" y="342"/>
                  </a:moveTo>
                  <a:lnTo>
                    <a:pt x="54" y="343"/>
                  </a:lnTo>
                  <a:lnTo>
                    <a:pt x="51" y="343"/>
                  </a:lnTo>
                  <a:lnTo>
                    <a:pt x="51" y="342"/>
                  </a:lnTo>
                  <a:lnTo>
                    <a:pt x="54" y="342"/>
                  </a:lnTo>
                  <a:close/>
                  <a:moveTo>
                    <a:pt x="51" y="345"/>
                  </a:moveTo>
                  <a:lnTo>
                    <a:pt x="51" y="343"/>
                  </a:lnTo>
                  <a:lnTo>
                    <a:pt x="52" y="343"/>
                  </a:lnTo>
                  <a:lnTo>
                    <a:pt x="51" y="345"/>
                  </a:lnTo>
                  <a:close/>
                  <a:moveTo>
                    <a:pt x="54" y="343"/>
                  </a:moveTo>
                  <a:lnTo>
                    <a:pt x="55" y="345"/>
                  </a:lnTo>
                  <a:lnTo>
                    <a:pt x="52" y="346"/>
                  </a:lnTo>
                  <a:lnTo>
                    <a:pt x="51" y="345"/>
                  </a:lnTo>
                  <a:lnTo>
                    <a:pt x="54" y="343"/>
                  </a:lnTo>
                  <a:close/>
                  <a:moveTo>
                    <a:pt x="52" y="346"/>
                  </a:moveTo>
                  <a:lnTo>
                    <a:pt x="52" y="346"/>
                  </a:lnTo>
                  <a:lnTo>
                    <a:pt x="54" y="345"/>
                  </a:lnTo>
                  <a:lnTo>
                    <a:pt x="52" y="346"/>
                  </a:lnTo>
                  <a:close/>
                  <a:moveTo>
                    <a:pt x="54" y="343"/>
                  </a:moveTo>
                  <a:lnTo>
                    <a:pt x="56" y="346"/>
                  </a:lnTo>
                  <a:lnTo>
                    <a:pt x="55" y="349"/>
                  </a:lnTo>
                  <a:lnTo>
                    <a:pt x="52" y="346"/>
                  </a:lnTo>
                  <a:lnTo>
                    <a:pt x="54" y="343"/>
                  </a:lnTo>
                  <a:close/>
                  <a:moveTo>
                    <a:pt x="56" y="346"/>
                  </a:moveTo>
                  <a:lnTo>
                    <a:pt x="57" y="347"/>
                  </a:lnTo>
                  <a:lnTo>
                    <a:pt x="56" y="347"/>
                  </a:lnTo>
                  <a:lnTo>
                    <a:pt x="56" y="346"/>
                  </a:lnTo>
                  <a:close/>
                  <a:moveTo>
                    <a:pt x="57" y="347"/>
                  </a:moveTo>
                  <a:lnTo>
                    <a:pt x="57" y="351"/>
                  </a:lnTo>
                  <a:lnTo>
                    <a:pt x="55" y="351"/>
                  </a:lnTo>
                  <a:lnTo>
                    <a:pt x="55" y="347"/>
                  </a:lnTo>
                  <a:lnTo>
                    <a:pt x="57" y="347"/>
                  </a:lnTo>
                  <a:close/>
                  <a:moveTo>
                    <a:pt x="55" y="351"/>
                  </a:moveTo>
                  <a:lnTo>
                    <a:pt x="55" y="351"/>
                  </a:lnTo>
                  <a:lnTo>
                    <a:pt x="56" y="351"/>
                  </a:lnTo>
                  <a:lnTo>
                    <a:pt x="55" y="351"/>
                  </a:lnTo>
                  <a:close/>
                  <a:moveTo>
                    <a:pt x="57" y="351"/>
                  </a:moveTo>
                  <a:lnTo>
                    <a:pt x="59" y="355"/>
                  </a:lnTo>
                  <a:lnTo>
                    <a:pt x="56" y="355"/>
                  </a:lnTo>
                  <a:lnTo>
                    <a:pt x="55" y="351"/>
                  </a:lnTo>
                  <a:lnTo>
                    <a:pt x="57" y="351"/>
                  </a:lnTo>
                  <a:close/>
                  <a:moveTo>
                    <a:pt x="59" y="355"/>
                  </a:moveTo>
                  <a:lnTo>
                    <a:pt x="59" y="355"/>
                  </a:lnTo>
                  <a:lnTo>
                    <a:pt x="57" y="355"/>
                  </a:lnTo>
                  <a:lnTo>
                    <a:pt x="59" y="355"/>
                  </a:lnTo>
                  <a:close/>
                  <a:moveTo>
                    <a:pt x="59" y="355"/>
                  </a:moveTo>
                  <a:lnTo>
                    <a:pt x="59" y="359"/>
                  </a:lnTo>
                  <a:lnTo>
                    <a:pt x="56" y="359"/>
                  </a:lnTo>
                  <a:lnTo>
                    <a:pt x="56" y="355"/>
                  </a:lnTo>
                  <a:lnTo>
                    <a:pt x="59" y="355"/>
                  </a:lnTo>
                  <a:close/>
                  <a:moveTo>
                    <a:pt x="59" y="359"/>
                  </a:moveTo>
                  <a:lnTo>
                    <a:pt x="59" y="359"/>
                  </a:lnTo>
                  <a:lnTo>
                    <a:pt x="57" y="359"/>
                  </a:lnTo>
                  <a:lnTo>
                    <a:pt x="59" y="359"/>
                  </a:lnTo>
                  <a:close/>
                  <a:moveTo>
                    <a:pt x="59" y="359"/>
                  </a:moveTo>
                  <a:lnTo>
                    <a:pt x="57" y="367"/>
                  </a:lnTo>
                  <a:lnTo>
                    <a:pt x="55" y="366"/>
                  </a:lnTo>
                  <a:lnTo>
                    <a:pt x="56" y="359"/>
                  </a:lnTo>
                  <a:lnTo>
                    <a:pt x="59" y="359"/>
                  </a:lnTo>
                  <a:close/>
                  <a:moveTo>
                    <a:pt x="55" y="366"/>
                  </a:moveTo>
                  <a:lnTo>
                    <a:pt x="55" y="366"/>
                  </a:lnTo>
                  <a:lnTo>
                    <a:pt x="56" y="367"/>
                  </a:lnTo>
                  <a:lnTo>
                    <a:pt x="55" y="366"/>
                  </a:lnTo>
                  <a:close/>
                  <a:moveTo>
                    <a:pt x="57" y="367"/>
                  </a:moveTo>
                  <a:lnTo>
                    <a:pt x="56" y="377"/>
                  </a:lnTo>
                  <a:lnTo>
                    <a:pt x="54" y="375"/>
                  </a:lnTo>
                  <a:lnTo>
                    <a:pt x="55" y="366"/>
                  </a:lnTo>
                  <a:lnTo>
                    <a:pt x="57" y="367"/>
                  </a:lnTo>
                  <a:close/>
                  <a:moveTo>
                    <a:pt x="54" y="377"/>
                  </a:moveTo>
                  <a:lnTo>
                    <a:pt x="54" y="377"/>
                  </a:lnTo>
                  <a:lnTo>
                    <a:pt x="54" y="375"/>
                  </a:lnTo>
                  <a:lnTo>
                    <a:pt x="55" y="377"/>
                  </a:lnTo>
                  <a:lnTo>
                    <a:pt x="54" y="377"/>
                  </a:lnTo>
                  <a:close/>
                  <a:moveTo>
                    <a:pt x="55" y="375"/>
                  </a:moveTo>
                  <a:lnTo>
                    <a:pt x="63" y="379"/>
                  </a:lnTo>
                  <a:lnTo>
                    <a:pt x="61" y="382"/>
                  </a:lnTo>
                  <a:lnTo>
                    <a:pt x="54" y="377"/>
                  </a:lnTo>
                  <a:lnTo>
                    <a:pt x="55" y="375"/>
                  </a:lnTo>
                  <a:close/>
                  <a:moveTo>
                    <a:pt x="61" y="382"/>
                  </a:moveTo>
                  <a:lnTo>
                    <a:pt x="61" y="382"/>
                  </a:lnTo>
                  <a:lnTo>
                    <a:pt x="61" y="381"/>
                  </a:lnTo>
                  <a:lnTo>
                    <a:pt x="61" y="382"/>
                  </a:lnTo>
                  <a:close/>
                  <a:moveTo>
                    <a:pt x="63" y="379"/>
                  </a:moveTo>
                  <a:lnTo>
                    <a:pt x="72" y="385"/>
                  </a:lnTo>
                  <a:lnTo>
                    <a:pt x="71" y="387"/>
                  </a:lnTo>
                  <a:lnTo>
                    <a:pt x="61" y="382"/>
                  </a:lnTo>
                  <a:lnTo>
                    <a:pt x="63" y="379"/>
                  </a:lnTo>
                  <a:close/>
                  <a:moveTo>
                    <a:pt x="71" y="387"/>
                  </a:moveTo>
                  <a:lnTo>
                    <a:pt x="71" y="387"/>
                  </a:lnTo>
                  <a:lnTo>
                    <a:pt x="71" y="386"/>
                  </a:lnTo>
                  <a:lnTo>
                    <a:pt x="71" y="387"/>
                  </a:lnTo>
                  <a:close/>
                  <a:moveTo>
                    <a:pt x="72" y="385"/>
                  </a:moveTo>
                  <a:lnTo>
                    <a:pt x="79" y="389"/>
                  </a:lnTo>
                  <a:lnTo>
                    <a:pt x="77" y="391"/>
                  </a:lnTo>
                  <a:lnTo>
                    <a:pt x="71" y="387"/>
                  </a:lnTo>
                  <a:lnTo>
                    <a:pt x="72" y="385"/>
                  </a:lnTo>
                  <a:close/>
                  <a:moveTo>
                    <a:pt x="77" y="391"/>
                  </a:moveTo>
                  <a:lnTo>
                    <a:pt x="77" y="391"/>
                  </a:lnTo>
                  <a:lnTo>
                    <a:pt x="79" y="390"/>
                  </a:lnTo>
                  <a:lnTo>
                    <a:pt x="77" y="391"/>
                  </a:lnTo>
                  <a:close/>
                  <a:moveTo>
                    <a:pt x="79" y="389"/>
                  </a:moveTo>
                  <a:lnTo>
                    <a:pt x="88" y="393"/>
                  </a:lnTo>
                  <a:lnTo>
                    <a:pt x="87" y="395"/>
                  </a:lnTo>
                  <a:lnTo>
                    <a:pt x="77" y="391"/>
                  </a:lnTo>
                  <a:lnTo>
                    <a:pt x="79" y="389"/>
                  </a:lnTo>
                  <a:close/>
                  <a:moveTo>
                    <a:pt x="88" y="395"/>
                  </a:moveTo>
                  <a:lnTo>
                    <a:pt x="87" y="395"/>
                  </a:lnTo>
                  <a:lnTo>
                    <a:pt x="88" y="394"/>
                  </a:lnTo>
                  <a:lnTo>
                    <a:pt x="88" y="395"/>
                  </a:lnTo>
                  <a:close/>
                  <a:moveTo>
                    <a:pt x="88" y="393"/>
                  </a:moveTo>
                  <a:lnTo>
                    <a:pt x="96" y="393"/>
                  </a:lnTo>
                  <a:lnTo>
                    <a:pt x="96" y="395"/>
                  </a:lnTo>
                  <a:lnTo>
                    <a:pt x="88" y="395"/>
                  </a:lnTo>
                  <a:lnTo>
                    <a:pt x="88" y="393"/>
                  </a:lnTo>
                  <a:close/>
                  <a:moveTo>
                    <a:pt x="96" y="395"/>
                  </a:moveTo>
                  <a:lnTo>
                    <a:pt x="96" y="395"/>
                  </a:lnTo>
                  <a:lnTo>
                    <a:pt x="96" y="394"/>
                  </a:lnTo>
                  <a:lnTo>
                    <a:pt x="96" y="395"/>
                  </a:lnTo>
                  <a:close/>
                  <a:moveTo>
                    <a:pt x="96" y="393"/>
                  </a:moveTo>
                  <a:lnTo>
                    <a:pt x="104" y="390"/>
                  </a:lnTo>
                  <a:lnTo>
                    <a:pt x="104" y="393"/>
                  </a:lnTo>
                  <a:lnTo>
                    <a:pt x="96" y="395"/>
                  </a:lnTo>
                  <a:lnTo>
                    <a:pt x="96" y="393"/>
                  </a:lnTo>
                  <a:close/>
                  <a:moveTo>
                    <a:pt x="105" y="393"/>
                  </a:moveTo>
                  <a:lnTo>
                    <a:pt x="104" y="393"/>
                  </a:lnTo>
                  <a:lnTo>
                    <a:pt x="104" y="391"/>
                  </a:lnTo>
                  <a:lnTo>
                    <a:pt x="105" y="393"/>
                  </a:lnTo>
                  <a:close/>
                  <a:moveTo>
                    <a:pt x="104" y="390"/>
                  </a:moveTo>
                  <a:lnTo>
                    <a:pt x="111" y="387"/>
                  </a:lnTo>
                  <a:lnTo>
                    <a:pt x="112" y="390"/>
                  </a:lnTo>
                  <a:lnTo>
                    <a:pt x="105" y="393"/>
                  </a:lnTo>
                  <a:lnTo>
                    <a:pt x="104" y="390"/>
                  </a:lnTo>
                  <a:close/>
                  <a:moveTo>
                    <a:pt x="111" y="387"/>
                  </a:moveTo>
                  <a:lnTo>
                    <a:pt x="111" y="387"/>
                  </a:lnTo>
                  <a:lnTo>
                    <a:pt x="112" y="389"/>
                  </a:lnTo>
                  <a:lnTo>
                    <a:pt x="111" y="387"/>
                  </a:lnTo>
                  <a:close/>
                  <a:moveTo>
                    <a:pt x="111" y="387"/>
                  </a:moveTo>
                  <a:lnTo>
                    <a:pt x="119" y="385"/>
                  </a:lnTo>
                  <a:lnTo>
                    <a:pt x="120" y="387"/>
                  </a:lnTo>
                  <a:lnTo>
                    <a:pt x="112" y="390"/>
                  </a:lnTo>
                  <a:lnTo>
                    <a:pt x="111" y="387"/>
                  </a:lnTo>
                  <a:close/>
                  <a:moveTo>
                    <a:pt x="119" y="385"/>
                  </a:moveTo>
                  <a:lnTo>
                    <a:pt x="119" y="385"/>
                  </a:lnTo>
                  <a:lnTo>
                    <a:pt x="120" y="385"/>
                  </a:lnTo>
                  <a:lnTo>
                    <a:pt x="120" y="386"/>
                  </a:lnTo>
                  <a:lnTo>
                    <a:pt x="119" y="385"/>
                  </a:lnTo>
                  <a:close/>
                  <a:moveTo>
                    <a:pt x="120" y="385"/>
                  </a:moveTo>
                  <a:lnTo>
                    <a:pt x="131" y="383"/>
                  </a:lnTo>
                  <a:lnTo>
                    <a:pt x="131" y="386"/>
                  </a:lnTo>
                  <a:lnTo>
                    <a:pt x="120" y="387"/>
                  </a:lnTo>
                  <a:lnTo>
                    <a:pt x="120" y="385"/>
                  </a:lnTo>
                  <a:close/>
                  <a:moveTo>
                    <a:pt x="132" y="386"/>
                  </a:moveTo>
                  <a:lnTo>
                    <a:pt x="131" y="386"/>
                  </a:lnTo>
                  <a:lnTo>
                    <a:pt x="131" y="385"/>
                  </a:lnTo>
                  <a:lnTo>
                    <a:pt x="132" y="386"/>
                  </a:lnTo>
                  <a:close/>
                  <a:moveTo>
                    <a:pt x="131" y="383"/>
                  </a:moveTo>
                  <a:lnTo>
                    <a:pt x="140" y="379"/>
                  </a:lnTo>
                  <a:lnTo>
                    <a:pt x="141" y="382"/>
                  </a:lnTo>
                  <a:lnTo>
                    <a:pt x="132" y="386"/>
                  </a:lnTo>
                  <a:lnTo>
                    <a:pt x="131" y="383"/>
                  </a:lnTo>
                  <a:close/>
                  <a:moveTo>
                    <a:pt x="141" y="382"/>
                  </a:moveTo>
                  <a:lnTo>
                    <a:pt x="141" y="382"/>
                  </a:lnTo>
                  <a:lnTo>
                    <a:pt x="140" y="381"/>
                  </a:lnTo>
                  <a:lnTo>
                    <a:pt x="141" y="382"/>
                  </a:lnTo>
                  <a:close/>
                  <a:moveTo>
                    <a:pt x="139" y="381"/>
                  </a:moveTo>
                  <a:lnTo>
                    <a:pt x="144" y="370"/>
                  </a:lnTo>
                  <a:lnTo>
                    <a:pt x="147" y="371"/>
                  </a:lnTo>
                  <a:lnTo>
                    <a:pt x="141" y="382"/>
                  </a:lnTo>
                  <a:lnTo>
                    <a:pt x="139" y="381"/>
                  </a:lnTo>
                  <a:close/>
                  <a:moveTo>
                    <a:pt x="144" y="370"/>
                  </a:moveTo>
                  <a:lnTo>
                    <a:pt x="144" y="370"/>
                  </a:lnTo>
                  <a:lnTo>
                    <a:pt x="145" y="371"/>
                  </a:lnTo>
                  <a:lnTo>
                    <a:pt x="144" y="370"/>
                  </a:lnTo>
                  <a:close/>
                  <a:moveTo>
                    <a:pt x="144" y="370"/>
                  </a:moveTo>
                  <a:lnTo>
                    <a:pt x="151" y="361"/>
                  </a:lnTo>
                  <a:lnTo>
                    <a:pt x="153" y="362"/>
                  </a:lnTo>
                  <a:lnTo>
                    <a:pt x="147" y="371"/>
                  </a:lnTo>
                  <a:lnTo>
                    <a:pt x="144" y="370"/>
                  </a:lnTo>
                  <a:close/>
                  <a:moveTo>
                    <a:pt x="151" y="361"/>
                  </a:moveTo>
                  <a:lnTo>
                    <a:pt x="152" y="361"/>
                  </a:lnTo>
                  <a:lnTo>
                    <a:pt x="152" y="362"/>
                  </a:lnTo>
                  <a:lnTo>
                    <a:pt x="151" y="361"/>
                  </a:lnTo>
                  <a:close/>
                  <a:moveTo>
                    <a:pt x="152" y="361"/>
                  </a:moveTo>
                  <a:lnTo>
                    <a:pt x="156" y="361"/>
                  </a:lnTo>
                  <a:lnTo>
                    <a:pt x="156" y="363"/>
                  </a:lnTo>
                  <a:lnTo>
                    <a:pt x="152" y="363"/>
                  </a:lnTo>
                  <a:lnTo>
                    <a:pt x="152" y="361"/>
                  </a:lnTo>
                  <a:close/>
                  <a:moveTo>
                    <a:pt x="156" y="361"/>
                  </a:moveTo>
                  <a:lnTo>
                    <a:pt x="156" y="361"/>
                  </a:lnTo>
                  <a:lnTo>
                    <a:pt x="156" y="362"/>
                  </a:lnTo>
                  <a:lnTo>
                    <a:pt x="156" y="361"/>
                  </a:lnTo>
                  <a:close/>
                  <a:moveTo>
                    <a:pt x="156" y="361"/>
                  </a:moveTo>
                  <a:lnTo>
                    <a:pt x="159" y="362"/>
                  </a:lnTo>
                  <a:lnTo>
                    <a:pt x="157" y="365"/>
                  </a:lnTo>
                  <a:lnTo>
                    <a:pt x="155" y="363"/>
                  </a:lnTo>
                  <a:lnTo>
                    <a:pt x="156" y="361"/>
                  </a:lnTo>
                  <a:close/>
                  <a:moveTo>
                    <a:pt x="159" y="362"/>
                  </a:moveTo>
                  <a:lnTo>
                    <a:pt x="161" y="363"/>
                  </a:lnTo>
                  <a:lnTo>
                    <a:pt x="160" y="366"/>
                  </a:lnTo>
                  <a:lnTo>
                    <a:pt x="157" y="365"/>
                  </a:lnTo>
                  <a:lnTo>
                    <a:pt x="159" y="362"/>
                  </a:lnTo>
                  <a:close/>
                  <a:moveTo>
                    <a:pt x="160" y="366"/>
                  </a:moveTo>
                  <a:lnTo>
                    <a:pt x="160" y="366"/>
                  </a:lnTo>
                  <a:lnTo>
                    <a:pt x="161" y="365"/>
                  </a:lnTo>
                  <a:lnTo>
                    <a:pt x="160" y="366"/>
                  </a:lnTo>
                  <a:close/>
                  <a:moveTo>
                    <a:pt x="161" y="363"/>
                  </a:moveTo>
                  <a:lnTo>
                    <a:pt x="165" y="365"/>
                  </a:lnTo>
                  <a:lnTo>
                    <a:pt x="164" y="367"/>
                  </a:lnTo>
                  <a:lnTo>
                    <a:pt x="160" y="366"/>
                  </a:lnTo>
                  <a:lnTo>
                    <a:pt x="161" y="363"/>
                  </a:lnTo>
                  <a:close/>
                  <a:moveTo>
                    <a:pt x="165" y="365"/>
                  </a:moveTo>
                  <a:lnTo>
                    <a:pt x="165" y="365"/>
                  </a:lnTo>
                  <a:lnTo>
                    <a:pt x="164" y="366"/>
                  </a:lnTo>
                  <a:lnTo>
                    <a:pt x="165" y="365"/>
                  </a:lnTo>
                  <a:close/>
                  <a:moveTo>
                    <a:pt x="165" y="365"/>
                  </a:moveTo>
                  <a:lnTo>
                    <a:pt x="171" y="370"/>
                  </a:lnTo>
                  <a:lnTo>
                    <a:pt x="169" y="371"/>
                  </a:lnTo>
                  <a:lnTo>
                    <a:pt x="164" y="366"/>
                  </a:lnTo>
                  <a:lnTo>
                    <a:pt x="165" y="365"/>
                  </a:lnTo>
                  <a:close/>
                  <a:moveTo>
                    <a:pt x="171" y="370"/>
                  </a:moveTo>
                  <a:lnTo>
                    <a:pt x="171" y="370"/>
                  </a:lnTo>
                  <a:lnTo>
                    <a:pt x="172" y="370"/>
                  </a:lnTo>
                  <a:lnTo>
                    <a:pt x="171" y="371"/>
                  </a:lnTo>
                  <a:lnTo>
                    <a:pt x="171" y="370"/>
                  </a:lnTo>
                  <a:close/>
                  <a:moveTo>
                    <a:pt x="172" y="370"/>
                  </a:moveTo>
                  <a:lnTo>
                    <a:pt x="176" y="375"/>
                  </a:lnTo>
                  <a:lnTo>
                    <a:pt x="173" y="378"/>
                  </a:lnTo>
                  <a:lnTo>
                    <a:pt x="169" y="371"/>
                  </a:lnTo>
                  <a:lnTo>
                    <a:pt x="172" y="370"/>
                  </a:lnTo>
                  <a:close/>
                  <a:moveTo>
                    <a:pt x="173" y="378"/>
                  </a:moveTo>
                  <a:lnTo>
                    <a:pt x="173" y="378"/>
                  </a:lnTo>
                  <a:lnTo>
                    <a:pt x="174" y="377"/>
                  </a:lnTo>
                  <a:lnTo>
                    <a:pt x="173" y="378"/>
                  </a:lnTo>
                  <a:close/>
                  <a:moveTo>
                    <a:pt x="176" y="375"/>
                  </a:moveTo>
                  <a:lnTo>
                    <a:pt x="180" y="381"/>
                  </a:lnTo>
                  <a:lnTo>
                    <a:pt x="179" y="383"/>
                  </a:lnTo>
                  <a:lnTo>
                    <a:pt x="173" y="378"/>
                  </a:lnTo>
                  <a:lnTo>
                    <a:pt x="176" y="375"/>
                  </a:lnTo>
                  <a:close/>
                  <a:moveTo>
                    <a:pt x="179" y="383"/>
                  </a:moveTo>
                  <a:lnTo>
                    <a:pt x="179" y="383"/>
                  </a:lnTo>
                  <a:lnTo>
                    <a:pt x="180" y="382"/>
                  </a:lnTo>
                  <a:lnTo>
                    <a:pt x="179" y="383"/>
                  </a:lnTo>
                  <a:close/>
                  <a:moveTo>
                    <a:pt x="180" y="381"/>
                  </a:moveTo>
                  <a:lnTo>
                    <a:pt x="188" y="385"/>
                  </a:lnTo>
                  <a:lnTo>
                    <a:pt x="187" y="387"/>
                  </a:lnTo>
                  <a:lnTo>
                    <a:pt x="179" y="383"/>
                  </a:lnTo>
                  <a:lnTo>
                    <a:pt x="180" y="381"/>
                  </a:lnTo>
                  <a:close/>
                  <a:moveTo>
                    <a:pt x="187" y="387"/>
                  </a:moveTo>
                  <a:lnTo>
                    <a:pt x="187" y="387"/>
                  </a:lnTo>
                  <a:lnTo>
                    <a:pt x="188" y="386"/>
                  </a:lnTo>
                  <a:lnTo>
                    <a:pt x="187" y="387"/>
                  </a:lnTo>
                  <a:close/>
                  <a:moveTo>
                    <a:pt x="188" y="385"/>
                  </a:moveTo>
                  <a:lnTo>
                    <a:pt x="195" y="387"/>
                  </a:lnTo>
                  <a:lnTo>
                    <a:pt x="193" y="390"/>
                  </a:lnTo>
                  <a:lnTo>
                    <a:pt x="187" y="387"/>
                  </a:lnTo>
                  <a:lnTo>
                    <a:pt x="188" y="385"/>
                  </a:lnTo>
                  <a:close/>
                  <a:moveTo>
                    <a:pt x="193" y="390"/>
                  </a:moveTo>
                  <a:lnTo>
                    <a:pt x="193" y="390"/>
                  </a:lnTo>
                  <a:lnTo>
                    <a:pt x="195" y="389"/>
                  </a:lnTo>
                  <a:lnTo>
                    <a:pt x="193" y="390"/>
                  </a:lnTo>
                  <a:close/>
                  <a:moveTo>
                    <a:pt x="195" y="387"/>
                  </a:moveTo>
                  <a:lnTo>
                    <a:pt x="203" y="390"/>
                  </a:lnTo>
                  <a:lnTo>
                    <a:pt x="201" y="393"/>
                  </a:lnTo>
                  <a:lnTo>
                    <a:pt x="193" y="390"/>
                  </a:lnTo>
                  <a:lnTo>
                    <a:pt x="195" y="387"/>
                  </a:lnTo>
                  <a:close/>
                  <a:moveTo>
                    <a:pt x="203" y="393"/>
                  </a:moveTo>
                  <a:lnTo>
                    <a:pt x="203" y="393"/>
                  </a:lnTo>
                  <a:lnTo>
                    <a:pt x="201" y="393"/>
                  </a:lnTo>
                  <a:lnTo>
                    <a:pt x="203" y="391"/>
                  </a:lnTo>
                  <a:lnTo>
                    <a:pt x="203" y="393"/>
                  </a:lnTo>
                  <a:close/>
                  <a:moveTo>
                    <a:pt x="201" y="390"/>
                  </a:moveTo>
                  <a:lnTo>
                    <a:pt x="205" y="389"/>
                  </a:lnTo>
                  <a:lnTo>
                    <a:pt x="206" y="391"/>
                  </a:lnTo>
                  <a:lnTo>
                    <a:pt x="203" y="393"/>
                  </a:lnTo>
                  <a:lnTo>
                    <a:pt x="201" y="390"/>
                  </a:lnTo>
                  <a:close/>
                  <a:moveTo>
                    <a:pt x="206" y="391"/>
                  </a:moveTo>
                  <a:lnTo>
                    <a:pt x="206" y="391"/>
                  </a:lnTo>
                  <a:lnTo>
                    <a:pt x="205" y="390"/>
                  </a:lnTo>
                  <a:lnTo>
                    <a:pt x="206" y="391"/>
                  </a:lnTo>
                  <a:close/>
                  <a:moveTo>
                    <a:pt x="205" y="389"/>
                  </a:moveTo>
                  <a:lnTo>
                    <a:pt x="208" y="387"/>
                  </a:lnTo>
                  <a:lnTo>
                    <a:pt x="209" y="390"/>
                  </a:lnTo>
                  <a:lnTo>
                    <a:pt x="206" y="391"/>
                  </a:lnTo>
                  <a:lnTo>
                    <a:pt x="205" y="389"/>
                  </a:lnTo>
                  <a:close/>
                  <a:moveTo>
                    <a:pt x="209" y="390"/>
                  </a:moveTo>
                  <a:lnTo>
                    <a:pt x="209" y="390"/>
                  </a:lnTo>
                  <a:lnTo>
                    <a:pt x="208" y="389"/>
                  </a:lnTo>
                  <a:lnTo>
                    <a:pt x="209" y="390"/>
                  </a:lnTo>
                  <a:close/>
                  <a:moveTo>
                    <a:pt x="208" y="387"/>
                  </a:moveTo>
                  <a:lnTo>
                    <a:pt x="211" y="385"/>
                  </a:lnTo>
                  <a:lnTo>
                    <a:pt x="212" y="387"/>
                  </a:lnTo>
                  <a:lnTo>
                    <a:pt x="209" y="390"/>
                  </a:lnTo>
                  <a:lnTo>
                    <a:pt x="208" y="387"/>
                  </a:lnTo>
                  <a:close/>
                  <a:moveTo>
                    <a:pt x="212" y="387"/>
                  </a:moveTo>
                  <a:lnTo>
                    <a:pt x="212" y="387"/>
                  </a:lnTo>
                  <a:lnTo>
                    <a:pt x="212" y="386"/>
                  </a:lnTo>
                  <a:lnTo>
                    <a:pt x="212" y="387"/>
                  </a:lnTo>
                  <a:close/>
                  <a:moveTo>
                    <a:pt x="211" y="385"/>
                  </a:moveTo>
                  <a:lnTo>
                    <a:pt x="213" y="382"/>
                  </a:lnTo>
                  <a:lnTo>
                    <a:pt x="215" y="385"/>
                  </a:lnTo>
                  <a:lnTo>
                    <a:pt x="212" y="387"/>
                  </a:lnTo>
                  <a:lnTo>
                    <a:pt x="211" y="385"/>
                  </a:lnTo>
                  <a:close/>
                  <a:moveTo>
                    <a:pt x="216" y="383"/>
                  </a:moveTo>
                  <a:lnTo>
                    <a:pt x="216" y="385"/>
                  </a:lnTo>
                  <a:lnTo>
                    <a:pt x="215" y="385"/>
                  </a:lnTo>
                  <a:lnTo>
                    <a:pt x="215" y="383"/>
                  </a:lnTo>
                  <a:lnTo>
                    <a:pt x="216" y="383"/>
                  </a:lnTo>
                  <a:close/>
                  <a:moveTo>
                    <a:pt x="213" y="383"/>
                  </a:moveTo>
                  <a:lnTo>
                    <a:pt x="215" y="374"/>
                  </a:lnTo>
                  <a:lnTo>
                    <a:pt x="217" y="375"/>
                  </a:lnTo>
                  <a:lnTo>
                    <a:pt x="216" y="383"/>
                  </a:lnTo>
                  <a:lnTo>
                    <a:pt x="213" y="383"/>
                  </a:lnTo>
                  <a:close/>
                  <a:moveTo>
                    <a:pt x="217" y="375"/>
                  </a:moveTo>
                  <a:lnTo>
                    <a:pt x="217" y="375"/>
                  </a:lnTo>
                  <a:lnTo>
                    <a:pt x="216" y="375"/>
                  </a:lnTo>
                  <a:lnTo>
                    <a:pt x="217" y="375"/>
                  </a:lnTo>
                  <a:close/>
                  <a:moveTo>
                    <a:pt x="215" y="375"/>
                  </a:moveTo>
                  <a:lnTo>
                    <a:pt x="215" y="367"/>
                  </a:lnTo>
                  <a:lnTo>
                    <a:pt x="217" y="367"/>
                  </a:lnTo>
                  <a:lnTo>
                    <a:pt x="217" y="375"/>
                  </a:lnTo>
                  <a:lnTo>
                    <a:pt x="215" y="375"/>
                  </a:lnTo>
                  <a:close/>
                  <a:moveTo>
                    <a:pt x="215" y="367"/>
                  </a:moveTo>
                  <a:lnTo>
                    <a:pt x="215" y="366"/>
                  </a:lnTo>
                  <a:lnTo>
                    <a:pt x="216" y="366"/>
                  </a:lnTo>
                  <a:lnTo>
                    <a:pt x="216" y="367"/>
                  </a:lnTo>
                  <a:lnTo>
                    <a:pt x="215" y="367"/>
                  </a:lnTo>
                  <a:close/>
                  <a:moveTo>
                    <a:pt x="216" y="366"/>
                  </a:moveTo>
                  <a:lnTo>
                    <a:pt x="229" y="361"/>
                  </a:lnTo>
                  <a:lnTo>
                    <a:pt x="231" y="363"/>
                  </a:lnTo>
                  <a:lnTo>
                    <a:pt x="217" y="369"/>
                  </a:lnTo>
                  <a:lnTo>
                    <a:pt x="216" y="366"/>
                  </a:lnTo>
                  <a:close/>
                  <a:moveTo>
                    <a:pt x="231" y="363"/>
                  </a:moveTo>
                  <a:lnTo>
                    <a:pt x="231" y="363"/>
                  </a:lnTo>
                  <a:lnTo>
                    <a:pt x="229" y="362"/>
                  </a:lnTo>
                  <a:lnTo>
                    <a:pt x="231" y="363"/>
                  </a:lnTo>
                  <a:close/>
                  <a:moveTo>
                    <a:pt x="229" y="361"/>
                  </a:moveTo>
                  <a:lnTo>
                    <a:pt x="243" y="354"/>
                  </a:lnTo>
                  <a:lnTo>
                    <a:pt x="244" y="357"/>
                  </a:lnTo>
                  <a:lnTo>
                    <a:pt x="231" y="363"/>
                  </a:lnTo>
                  <a:lnTo>
                    <a:pt x="229" y="361"/>
                  </a:lnTo>
                  <a:close/>
                  <a:moveTo>
                    <a:pt x="244" y="357"/>
                  </a:moveTo>
                  <a:lnTo>
                    <a:pt x="244" y="357"/>
                  </a:lnTo>
                  <a:lnTo>
                    <a:pt x="243" y="355"/>
                  </a:lnTo>
                  <a:lnTo>
                    <a:pt x="244" y="357"/>
                  </a:lnTo>
                  <a:close/>
                  <a:moveTo>
                    <a:pt x="241" y="354"/>
                  </a:moveTo>
                  <a:lnTo>
                    <a:pt x="245" y="350"/>
                  </a:lnTo>
                  <a:lnTo>
                    <a:pt x="248" y="353"/>
                  </a:lnTo>
                  <a:lnTo>
                    <a:pt x="244" y="357"/>
                  </a:lnTo>
                  <a:lnTo>
                    <a:pt x="241" y="354"/>
                  </a:lnTo>
                  <a:close/>
                  <a:moveTo>
                    <a:pt x="245" y="350"/>
                  </a:moveTo>
                  <a:lnTo>
                    <a:pt x="245" y="350"/>
                  </a:lnTo>
                  <a:lnTo>
                    <a:pt x="247" y="351"/>
                  </a:lnTo>
                  <a:lnTo>
                    <a:pt x="245" y="350"/>
                  </a:lnTo>
                  <a:close/>
                  <a:moveTo>
                    <a:pt x="245" y="350"/>
                  </a:moveTo>
                  <a:lnTo>
                    <a:pt x="250" y="347"/>
                  </a:lnTo>
                  <a:lnTo>
                    <a:pt x="252" y="350"/>
                  </a:lnTo>
                  <a:lnTo>
                    <a:pt x="247" y="353"/>
                  </a:lnTo>
                  <a:lnTo>
                    <a:pt x="245" y="350"/>
                  </a:lnTo>
                  <a:close/>
                  <a:moveTo>
                    <a:pt x="250" y="347"/>
                  </a:moveTo>
                  <a:lnTo>
                    <a:pt x="250" y="347"/>
                  </a:lnTo>
                  <a:lnTo>
                    <a:pt x="250" y="349"/>
                  </a:lnTo>
                  <a:lnTo>
                    <a:pt x="250" y="347"/>
                  </a:lnTo>
                  <a:close/>
                  <a:moveTo>
                    <a:pt x="250" y="347"/>
                  </a:moveTo>
                  <a:lnTo>
                    <a:pt x="261" y="346"/>
                  </a:lnTo>
                  <a:lnTo>
                    <a:pt x="261" y="349"/>
                  </a:lnTo>
                  <a:lnTo>
                    <a:pt x="250" y="350"/>
                  </a:lnTo>
                  <a:lnTo>
                    <a:pt x="250" y="347"/>
                  </a:lnTo>
                  <a:close/>
                  <a:moveTo>
                    <a:pt x="261" y="346"/>
                  </a:moveTo>
                  <a:lnTo>
                    <a:pt x="261" y="346"/>
                  </a:lnTo>
                  <a:lnTo>
                    <a:pt x="261" y="347"/>
                  </a:lnTo>
                  <a:lnTo>
                    <a:pt x="261" y="346"/>
                  </a:lnTo>
                  <a:close/>
                  <a:moveTo>
                    <a:pt x="261" y="346"/>
                  </a:moveTo>
                  <a:lnTo>
                    <a:pt x="273" y="345"/>
                  </a:lnTo>
                  <a:lnTo>
                    <a:pt x="273" y="347"/>
                  </a:lnTo>
                  <a:lnTo>
                    <a:pt x="261" y="349"/>
                  </a:lnTo>
                  <a:lnTo>
                    <a:pt x="261" y="346"/>
                  </a:lnTo>
                  <a:close/>
                  <a:moveTo>
                    <a:pt x="274" y="347"/>
                  </a:moveTo>
                  <a:lnTo>
                    <a:pt x="274" y="347"/>
                  </a:lnTo>
                  <a:lnTo>
                    <a:pt x="273" y="347"/>
                  </a:lnTo>
                  <a:lnTo>
                    <a:pt x="273" y="346"/>
                  </a:lnTo>
                  <a:lnTo>
                    <a:pt x="274" y="347"/>
                  </a:lnTo>
                  <a:close/>
                  <a:moveTo>
                    <a:pt x="273" y="345"/>
                  </a:moveTo>
                  <a:lnTo>
                    <a:pt x="277" y="342"/>
                  </a:lnTo>
                  <a:lnTo>
                    <a:pt x="278" y="343"/>
                  </a:lnTo>
                  <a:lnTo>
                    <a:pt x="274" y="347"/>
                  </a:lnTo>
                  <a:lnTo>
                    <a:pt x="273" y="345"/>
                  </a:lnTo>
                  <a:close/>
                  <a:moveTo>
                    <a:pt x="278" y="343"/>
                  </a:moveTo>
                  <a:lnTo>
                    <a:pt x="278" y="343"/>
                  </a:lnTo>
                  <a:lnTo>
                    <a:pt x="277" y="343"/>
                  </a:lnTo>
                  <a:lnTo>
                    <a:pt x="278" y="343"/>
                  </a:lnTo>
                  <a:close/>
                  <a:moveTo>
                    <a:pt x="276" y="342"/>
                  </a:moveTo>
                  <a:lnTo>
                    <a:pt x="277" y="335"/>
                  </a:lnTo>
                  <a:lnTo>
                    <a:pt x="280" y="337"/>
                  </a:lnTo>
                  <a:lnTo>
                    <a:pt x="278" y="343"/>
                  </a:lnTo>
                  <a:lnTo>
                    <a:pt x="276" y="342"/>
                  </a:lnTo>
                  <a:close/>
                  <a:moveTo>
                    <a:pt x="280" y="335"/>
                  </a:moveTo>
                  <a:lnTo>
                    <a:pt x="280" y="337"/>
                  </a:lnTo>
                  <a:lnTo>
                    <a:pt x="278" y="337"/>
                  </a:lnTo>
                  <a:lnTo>
                    <a:pt x="280" y="335"/>
                  </a:lnTo>
                  <a:close/>
                  <a:moveTo>
                    <a:pt x="277" y="337"/>
                  </a:moveTo>
                  <a:lnTo>
                    <a:pt x="276" y="330"/>
                  </a:lnTo>
                  <a:lnTo>
                    <a:pt x="278" y="329"/>
                  </a:lnTo>
                  <a:lnTo>
                    <a:pt x="280" y="335"/>
                  </a:lnTo>
                  <a:lnTo>
                    <a:pt x="277" y="337"/>
                  </a:lnTo>
                  <a:close/>
                  <a:moveTo>
                    <a:pt x="276" y="330"/>
                  </a:moveTo>
                  <a:lnTo>
                    <a:pt x="276" y="330"/>
                  </a:lnTo>
                  <a:lnTo>
                    <a:pt x="277" y="330"/>
                  </a:lnTo>
                  <a:lnTo>
                    <a:pt x="276" y="330"/>
                  </a:lnTo>
                  <a:close/>
                  <a:moveTo>
                    <a:pt x="276" y="330"/>
                  </a:moveTo>
                  <a:lnTo>
                    <a:pt x="276" y="323"/>
                  </a:lnTo>
                  <a:lnTo>
                    <a:pt x="278" y="323"/>
                  </a:lnTo>
                  <a:lnTo>
                    <a:pt x="278" y="330"/>
                  </a:lnTo>
                  <a:lnTo>
                    <a:pt x="276" y="330"/>
                  </a:lnTo>
                  <a:close/>
                  <a:moveTo>
                    <a:pt x="276" y="323"/>
                  </a:moveTo>
                  <a:lnTo>
                    <a:pt x="276" y="323"/>
                  </a:lnTo>
                  <a:lnTo>
                    <a:pt x="277" y="323"/>
                  </a:lnTo>
                  <a:lnTo>
                    <a:pt x="276" y="323"/>
                  </a:lnTo>
                  <a:close/>
                  <a:moveTo>
                    <a:pt x="276" y="323"/>
                  </a:moveTo>
                  <a:lnTo>
                    <a:pt x="277" y="317"/>
                  </a:lnTo>
                  <a:lnTo>
                    <a:pt x="280" y="317"/>
                  </a:lnTo>
                  <a:lnTo>
                    <a:pt x="278" y="323"/>
                  </a:lnTo>
                  <a:lnTo>
                    <a:pt x="276" y="323"/>
                  </a:lnTo>
                  <a:close/>
                  <a:moveTo>
                    <a:pt x="277" y="317"/>
                  </a:moveTo>
                  <a:lnTo>
                    <a:pt x="277" y="317"/>
                  </a:lnTo>
                  <a:lnTo>
                    <a:pt x="278" y="317"/>
                  </a:lnTo>
                  <a:lnTo>
                    <a:pt x="277" y="317"/>
                  </a:lnTo>
                  <a:close/>
                  <a:moveTo>
                    <a:pt x="277" y="317"/>
                  </a:moveTo>
                  <a:lnTo>
                    <a:pt x="278" y="314"/>
                  </a:lnTo>
                  <a:lnTo>
                    <a:pt x="281" y="314"/>
                  </a:lnTo>
                  <a:lnTo>
                    <a:pt x="280" y="317"/>
                  </a:lnTo>
                  <a:lnTo>
                    <a:pt x="277" y="317"/>
                  </a:lnTo>
                  <a:close/>
                  <a:moveTo>
                    <a:pt x="278" y="314"/>
                  </a:moveTo>
                  <a:lnTo>
                    <a:pt x="278" y="314"/>
                  </a:lnTo>
                  <a:lnTo>
                    <a:pt x="280" y="314"/>
                  </a:lnTo>
                  <a:lnTo>
                    <a:pt x="278" y="314"/>
                  </a:lnTo>
                  <a:close/>
                  <a:moveTo>
                    <a:pt x="278" y="314"/>
                  </a:moveTo>
                  <a:lnTo>
                    <a:pt x="280" y="311"/>
                  </a:lnTo>
                  <a:lnTo>
                    <a:pt x="282" y="313"/>
                  </a:lnTo>
                  <a:lnTo>
                    <a:pt x="281" y="315"/>
                  </a:lnTo>
                  <a:lnTo>
                    <a:pt x="278" y="314"/>
                  </a:lnTo>
                  <a:close/>
                  <a:moveTo>
                    <a:pt x="280" y="311"/>
                  </a:moveTo>
                  <a:lnTo>
                    <a:pt x="280" y="310"/>
                  </a:lnTo>
                  <a:lnTo>
                    <a:pt x="281" y="311"/>
                  </a:lnTo>
                  <a:lnTo>
                    <a:pt x="280" y="311"/>
                  </a:lnTo>
                  <a:close/>
                  <a:moveTo>
                    <a:pt x="280" y="310"/>
                  </a:moveTo>
                  <a:lnTo>
                    <a:pt x="282" y="309"/>
                  </a:lnTo>
                  <a:lnTo>
                    <a:pt x="284" y="311"/>
                  </a:lnTo>
                  <a:lnTo>
                    <a:pt x="281" y="313"/>
                  </a:lnTo>
                  <a:lnTo>
                    <a:pt x="280" y="310"/>
                  </a:lnTo>
                  <a:close/>
                  <a:moveTo>
                    <a:pt x="282" y="309"/>
                  </a:moveTo>
                  <a:lnTo>
                    <a:pt x="282" y="309"/>
                  </a:lnTo>
                  <a:lnTo>
                    <a:pt x="282" y="310"/>
                  </a:lnTo>
                  <a:lnTo>
                    <a:pt x="282" y="309"/>
                  </a:lnTo>
                  <a:close/>
                  <a:moveTo>
                    <a:pt x="282" y="309"/>
                  </a:moveTo>
                  <a:lnTo>
                    <a:pt x="286" y="309"/>
                  </a:lnTo>
                  <a:lnTo>
                    <a:pt x="286" y="311"/>
                  </a:lnTo>
                  <a:lnTo>
                    <a:pt x="282" y="311"/>
                  </a:lnTo>
                  <a:lnTo>
                    <a:pt x="282" y="309"/>
                  </a:lnTo>
                  <a:close/>
                  <a:moveTo>
                    <a:pt x="288" y="311"/>
                  </a:moveTo>
                  <a:lnTo>
                    <a:pt x="288" y="311"/>
                  </a:lnTo>
                  <a:lnTo>
                    <a:pt x="286" y="311"/>
                  </a:lnTo>
                  <a:lnTo>
                    <a:pt x="286" y="310"/>
                  </a:lnTo>
                  <a:lnTo>
                    <a:pt x="288" y="311"/>
                  </a:lnTo>
                  <a:close/>
                  <a:moveTo>
                    <a:pt x="286" y="309"/>
                  </a:moveTo>
                  <a:lnTo>
                    <a:pt x="288" y="307"/>
                  </a:lnTo>
                  <a:lnTo>
                    <a:pt x="289" y="309"/>
                  </a:lnTo>
                  <a:lnTo>
                    <a:pt x="288" y="311"/>
                  </a:lnTo>
                  <a:lnTo>
                    <a:pt x="286" y="309"/>
                  </a:lnTo>
                  <a:close/>
                  <a:moveTo>
                    <a:pt x="290" y="309"/>
                  </a:moveTo>
                  <a:lnTo>
                    <a:pt x="290" y="309"/>
                  </a:lnTo>
                  <a:lnTo>
                    <a:pt x="289" y="309"/>
                  </a:lnTo>
                  <a:lnTo>
                    <a:pt x="290" y="309"/>
                  </a:lnTo>
                  <a:close/>
                  <a:moveTo>
                    <a:pt x="288" y="309"/>
                  </a:moveTo>
                  <a:lnTo>
                    <a:pt x="288" y="298"/>
                  </a:lnTo>
                  <a:lnTo>
                    <a:pt x="290" y="298"/>
                  </a:lnTo>
                  <a:lnTo>
                    <a:pt x="290" y="309"/>
                  </a:lnTo>
                  <a:lnTo>
                    <a:pt x="288" y="309"/>
                  </a:lnTo>
                  <a:close/>
                  <a:moveTo>
                    <a:pt x="290" y="297"/>
                  </a:moveTo>
                  <a:lnTo>
                    <a:pt x="290" y="298"/>
                  </a:lnTo>
                  <a:lnTo>
                    <a:pt x="289" y="298"/>
                  </a:lnTo>
                  <a:lnTo>
                    <a:pt x="290" y="297"/>
                  </a:lnTo>
                  <a:close/>
                  <a:moveTo>
                    <a:pt x="288" y="298"/>
                  </a:moveTo>
                  <a:lnTo>
                    <a:pt x="286" y="288"/>
                  </a:lnTo>
                  <a:lnTo>
                    <a:pt x="289" y="288"/>
                  </a:lnTo>
                  <a:lnTo>
                    <a:pt x="290" y="297"/>
                  </a:lnTo>
                  <a:lnTo>
                    <a:pt x="288" y="298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" name="Freeform 88"/>
            <p:cNvSpPr>
              <a:spLocks noEditPoints="1"/>
            </p:cNvSpPr>
            <p:nvPr/>
          </p:nvSpPr>
          <p:spPr bwMode="auto">
            <a:xfrm>
              <a:off x="798" y="2276"/>
              <a:ext cx="620" cy="469"/>
            </a:xfrm>
            <a:custGeom>
              <a:avLst/>
              <a:gdLst>
                <a:gd name="T0" fmla="*/ 385671 w 476"/>
                <a:gd name="T1" fmla="*/ 1613458 h 360"/>
                <a:gd name="T2" fmla="*/ 438817 w 476"/>
                <a:gd name="T3" fmla="*/ 1706457 h 360"/>
                <a:gd name="T4" fmla="*/ 513868 w 476"/>
                <a:gd name="T5" fmla="*/ 1669786 h 360"/>
                <a:gd name="T6" fmla="*/ 530733 w 476"/>
                <a:gd name="T7" fmla="*/ 1566232 h 360"/>
                <a:gd name="T8" fmla="*/ 597261 w 476"/>
                <a:gd name="T9" fmla="*/ 1536749 h 360"/>
                <a:gd name="T10" fmla="*/ 682442 w 476"/>
                <a:gd name="T11" fmla="*/ 1577799 h 360"/>
                <a:gd name="T12" fmla="*/ 767124 w 476"/>
                <a:gd name="T13" fmla="*/ 1531040 h 360"/>
                <a:gd name="T14" fmla="*/ 1008218 w 476"/>
                <a:gd name="T15" fmla="*/ 1576201 h 360"/>
                <a:gd name="T16" fmla="*/ 1071760 w 476"/>
                <a:gd name="T17" fmla="*/ 1576201 h 360"/>
                <a:gd name="T18" fmla="*/ 1251027 w 476"/>
                <a:gd name="T19" fmla="*/ 1536749 h 360"/>
                <a:gd name="T20" fmla="*/ 1294878 w 476"/>
                <a:gd name="T21" fmla="*/ 1467724 h 360"/>
                <a:gd name="T22" fmla="*/ 1515527 w 476"/>
                <a:gd name="T23" fmla="*/ 1428558 h 360"/>
                <a:gd name="T24" fmla="*/ 1682601 w 476"/>
                <a:gd name="T25" fmla="*/ 1248518 h 360"/>
                <a:gd name="T26" fmla="*/ 1806164 w 476"/>
                <a:gd name="T27" fmla="*/ 1281712 h 360"/>
                <a:gd name="T28" fmla="*/ 1902587 w 476"/>
                <a:gd name="T29" fmla="*/ 1281712 h 360"/>
                <a:gd name="T30" fmla="*/ 1974007 w 476"/>
                <a:gd name="T31" fmla="*/ 1113825 h 360"/>
                <a:gd name="T32" fmla="*/ 2115246 w 476"/>
                <a:gd name="T33" fmla="*/ 1126611 h 360"/>
                <a:gd name="T34" fmla="*/ 2210574 w 476"/>
                <a:gd name="T35" fmla="*/ 1118153 h 360"/>
                <a:gd name="T36" fmla="*/ 2148654 w 476"/>
                <a:gd name="T37" fmla="*/ 989186 h 360"/>
                <a:gd name="T38" fmla="*/ 2142850 w 476"/>
                <a:gd name="T39" fmla="*/ 950642 h 360"/>
                <a:gd name="T40" fmla="*/ 2184487 w 476"/>
                <a:gd name="T41" fmla="*/ 879615 h 360"/>
                <a:gd name="T42" fmla="*/ 2239174 w 476"/>
                <a:gd name="T43" fmla="*/ 793878 h 360"/>
                <a:gd name="T44" fmla="*/ 2191624 w 476"/>
                <a:gd name="T45" fmla="*/ 755179 h 360"/>
                <a:gd name="T46" fmla="*/ 2094307 w 476"/>
                <a:gd name="T47" fmla="*/ 793891 h 360"/>
                <a:gd name="T48" fmla="*/ 2056505 w 476"/>
                <a:gd name="T49" fmla="*/ 887386 h 360"/>
                <a:gd name="T50" fmla="*/ 1958016 w 476"/>
                <a:gd name="T51" fmla="*/ 830178 h 360"/>
                <a:gd name="T52" fmla="*/ 1922326 w 476"/>
                <a:gd name="T53" fmla="*/ 764908 h 360"/>
                <a:gd name="T54" fmla="*/ 1883327 w 476"/>
                <a:gd name="T55" fmla="*/ 685227 h 360"/>
                <a:gd name="T56" fmla="*/ 1881330 w 476"/>
                <a:gd name="T57" fmla="*/ 564656 h 360"/>
                <a:gd name="T58" fmla="*/ 1881330 w 476"/>
                <a:gd name="T59" fmla="*/ 451565 h 360"/>
                <a:gd name="T60" fmla="*/ 1883327 w 476"/>
                <a:gd name="T61" fmla="*/ 313159 h 360"/>
                <a:gd name="T62" fmla="*/ 1848417 w 476"/>
                <a:gd name="T63" fmla="*/ 262161 h 360"/>
                <a:gd name="T64" fmla="*/ 1753636 w 476"/>
                <a:gd name="T65" fmla="*/ 201232 h 360"/>
                <a:gd name="T66" fmla="*/ 1635415 w 476"/>
                <a:gd name="T67" fmla="*/ 141630 h 360"/>
                <a:gd name="T68" fmla="*/ 1488843 w 476"/>
                <a:gd name="T69" fmla="*/ 11913 h 360"/>
                <a:gd name="T70" fmla="*/ 1351782 w 476"/>
                <a:gd name="T71" fmla="*/ 48656 h 360"/>
                <a:gd name="T72" fmla="*/ 1366838 w 476"/>
                <a:gd name="T73" fmla="*/ 205651 h 360"/>
                <a:gd name="T74" fmla="*/ 1263055 w 476"/>
                <a:gd name="T75" fmla="*/ 326124 h 360"/>
                <a:gd name="T76" fmla="*/ 1108908 w 476"/>
                <a:gd name="T77" fmla="*/ 362056 h 360"/>
                <a:gd name="T78" fmla="*/ 1092022 w 476"/>
                <a:gd name="T79" fmla="*/ 297954 h 360"/>
                <a:gd name="T80" fmla="*/ 1029996 w 476"/>
                <a:gd name="T81" fmla="*/ 309902 h 360"/>
                <a:gd name="T82" fmla="*/ 893294 w 476"/>
                <a:gd name="T83" fmla="*/ 313159 h 360"/>
                <a:gd name="T84" fmla="*/ 845673 w 476"/>
                <a:gd name="T85" fmla="*/ 201232 h 360"/>
                <a:gd name="T86" fmla="*/ 796779 w 476"/>
                <a:gd name="T87" fmla="*/ 75876 h 360"/>
                <a:gd name="T88" fmla="*/ 669324 w 476"/>
                <a:gd name="T89" fmla="*/ 58242 h 360"/>
                <a:gd name="T90" fmla="*/ 588953 w 476"/>
                <a:gd name="T91" fmla="*/ 140157 h 360"/>
                <a:gd name="T92" fmla="*/ 485325 w 476"/>
                <a:gd name="T93" fmla="*/ 157856 h 360"/>
                <a:gd name="T94" fmla="*/ 421082 w 476"/>
                <a:gd name="T95" fmla="*/ 154464 h 360"/>
                <a:gd name="T96" fmla="*/ 404241 w 476"/>
                <a:gd name="T97" fmla="*/ 309902 h 360"/>
                <a:gd name="T98" fmla="*/ 357060 w 476"/>
                <a:gd name="T99" fmla="*/ 346617 h 360"/>
                <a:gd name="T100" fmla="*/ 330982 w 476"/>
                <a:gd name="T101" fmla="*/ 483282 h 360"/>
                <a:gd name="T102" fmla="*/ 120607 w 476"/>
                <a:gd name="T103" fmla="*/ 560518 h 360"/>
                <a:gd name="T104" fmla="*/ 26259 w 476"/>
                <a:gd name="T105" fmla="*/ 685227 h 360"/>
                <a:gd name="T106" fmla="*/ 44550 w 476"/>
                <a:gd name="T107" fmla="*/ 764908 h 360"/>
                <a:gd name="T108" fmla="*/ 105001 w 476"/>
                <a:gd name="T109" fmla="*/ 813581 h 360"/>
                <a:gd name="T110" fmla="*/ 174527 w 476"/>
                <a:gd name="T111" fmla="*/ 864776 h 360"/>
                <a:gd name="T112" fmla="*/ 249395 w 476"/>
                <a:gd name="T113" fmla="*/ 958351 h 360"/>
                <a:gd name="T114" fmla="*/ 157093 w 476"/>
                <a:gd name="T115" fmla="*/ 1130870 h 360"/>
                <a:gd name="T116" fmla="*/ 191471 w 476"/>
                <a:gd name="T117" fmla="*/ 1202224 h 360"/>
                <a:gd name="T118" fmla="*/ 238271 w 476"/>
                <a:gd name="T119" fmla="*/ 1265542 h 360"/>
                <a:gd name="T120" fmla="*/ 324842 w 476"/>
                <a:gd name="T121" fmla="*/ 1347394 h 360"/>
                <a:gd name="T122" fmla="*/ 1121437 w 476"/>
                <a:gd name="T123" fmla="*/ 362056 h 3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6"/>
                <a:gd name="T187" fmla="*/ 0 h 360"/>
                <a:gd name="T188" fmla="*/ 476 w 476"/>
                <a:gd name="T189" fmla="*/ 360 h 3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6" h="360">
                  <a:moveTo>
                    <a:pt x="81" y="307"/>
                  </a:moveTo>
                  <a:lnTo>
                    <a:pt x="82" y="307"/>
                  </a:lnTo>
                  <a:lnTo>
                    <a:pt x="85" y="307"/>
                  </a:lnTo>
                  <a:lnTo>
                    <a:pt x="85" y="322"/>
                  </a:lnTo>
                  <a:lnTo>
                    <a:pt x="82" y="340"/>
                  </a:lnTo>
                  <a:lnTo>
                    <a:pt x="81" y="348"/>
                  </a:lnTo>
                  <a:lnTo>
                    <a:pt x="83" y="356"/>
                  </a:lnTo>
                  <a:lnTo>
                    <a:pt x="85" y="359"/>
                  </a:lnTo>
                  <a:lnTo>
                    <a:pt x="89" y="360"/>
                  </a:lnTo>
                  <a:lnTo>
                    <a:pt x="93" y="360"/>
                  </a:lnTo>
                  <a:lnTo>
                    <a:pt x="98" y="360"/>
                  </a:lnTo>
                  <a:lnTo>
                    <a:pt x="101" y="359"/>
                  </a:lnTo>
                  <a:lnTo>
                    <a:pt x="105" y="357"/>
                  </a:lnTo>
                  <a:lnTo>
                    <a:pt x="107" y="355"/>
                  </a:lnTo>
                  <a:lnTo>
                    <a:pt x="109" y="352"/>
                  </a:lnTo>
                  <a:lnTo>
                    <a:pt x="111" y="348"/>
                  </a:lnTo>
                  <a:lnTo>
                    <a:pt x="111" y="344"/>
                  </a:lnTo>
                  <a:lnTo>
                    <a:pt x="111" y="338"/>
                  </a:lnTo>
                  <a:lnTo>
                    <a:pt x="113" y="333"/>
                  </a:lnTo>
                  <a:lnTo>
                    <a:pt x="113" y="331"/>
                  </a:lnTo>
                  <a:lnTo>
                    <a:pt x="114" y="329"/>
                  </a:lnTo>
                  <a:lnTo>
                    <a:pt x="117" y="327"/>
                  </a:lnTo>
                  <a:lnTo>
                    <a:pt x="119" y="326"/>
                  </a:lnTo>
                  <a:lnTo>
                    <a:pt x="125" y="324"/>
                  </a:lnTo>
                  <a:lnTo>
                    <a:pt x="127" y="324"/>
                  </a:lnTo>
                  <a:lnTo>
                    <a:pt x="133" y="326"/>
                  </a:lnTo>
                  <a:lnTo>
                    <a:pt x="135" y="328"/>
                  </a:lnTo>
                  <a:lnTo>
                    <a:pt x="138" y="331"/>
                  </a:lnTo>
                  <a:lnTo>
                    <a:pt x="142" y="332"/>
                  </a:lnTo>
                  <a:lnTo>
                    <a:pt x="145" y="333"/>
                  </a:lnTo>
                  <a:lnTo>
                    <a:pt x="150" y="333"/>
                  </a:lnTo>
                  <a:lnTo>
                    <a:pt x="153" y="331"/>
                  </a:lnTo>
                  <a:lnTo>
                    <a:pt x="155" y="327"/>
                  </a:lnTo>
                  <a:lnTo>
                    <a:pt x="159" y="324"/>
                  </a:lnTo>
                  <a:lnTo>
                    <a:pt x="163" y="323"/>
                  </a:lnTo>
                  <a:lnTo>
                    <a:pt x="171" y="328"/>
                  </a:lnTo>
                  <a:lnTo>
                    <a:pt x="185" y="335"/>
                  </a:lnTo>
                  <a:lnTo>
                    <a:pt x="201" y="332"/>
                  </a:lnTo>
                  <a:lnTo>
                    <a:pt x="210" y="329"/>
                  </a:lnTo>
                  <a:lnTo>
                    <a:pt x="214" y="332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3" y="332"/>
                  </a:lnTo>
                  <a:lnTo>
                    <a:pt x="226" y="332"/>
                  </a:lnTo>
                  <a:lnTo>
                    <a:pt x="227" y="332"/>
                  </a:lnTo>
                  <a:lnTo>
                    <a:pt x="227" y="333"/>
                  </a:lnTo>
                  <a:lnTo>
                    <a:pt x="242" y="332"/>
                  </a:lnTo>
                  <a:lnTo>
                    <a:pt x="256" y="328"/>
                  </a:lnTo>
                  <a:lnTo>
                    <a:pt x="260" y="327"/>
                  </a:lnTo>
                  <a:lnTo>
                    <a:pt x="266" y="324"/>
                  </a:lnTo>
                  <a:lnTo>
                    <a:pt x="268" y="320"/>
                  </a:lnTo>
                  <a:lnTo>
                    <a:pt x="268" y="316"/>
                  </a:lnTo>
                  <a:lnTo>
                    <a:pt x="270" y="311"/>
                  </a:lnTo>
                  <a:lnTo>
                    <a:pt x="271" y="307"/>
                  </a:lnTo>
                  <a:lnTo>
                    <a:pt x="275" y="310"/>
                  </a:lnTo>
                  <a:lnTo>
                    <a:pt x="283" y="313"/>
                  </a:lnTo>
                  <a:lnTo>
                    <a:pt x="292" y="307"/>
                  </a:lnTo>
                  <a:lnTo>
                    <a:pt x="302" y="301"/>
                  </a:lnTo>
                  <a:lnTo>
                    <a:pt x="314" y="301"/>
                  </a:lnTo>
                  <a:lnTo>
                    <a:pt x="322" y="301"/>
                  </a:lnTo>
                  <a:lnTo>
                    <a:pt x="327" y="291"/>
                  </a:lnTo>
                  <a:lnTo>
                    <a:pt x="330" y="282"/>
                  </a:lnTo>
                  <a:lnTo>
                    <a:pt x="339" y="276"/>
                  </a:lnTo>
                  <a:lnTo>
                    <a:pt x="352" y="270"/>
                  </a:lnTo>
                  <a:lnTo>
                    <a:pt x="357" y="263"/>
                  </a:lnTo>
                  <a:lnTo>
                    <a:pt x="366" y="255"/>
                  </a:lnTo>
                  <a:lnTo>
                    <a:pt x="370" y="260"/>
                  </a:lnTo>
                  <a:lnTo>
                    <a:pt x="373" y="266"/>
                  </a:lnTo>
                  <a:lnTo>
                    <a:pt x="379" y="267"/>
                  </a:lnTo>
                  <a:lnTo>
                    <a:pt x="383" y="270"/>
                  </a:lnTo>
                  <a:lnTo>
                    <a:pt x="379" y="274"/>
                  </a:lnTo>
                  <a:lnTo>
                    <a:pt x="377" y="278"/>
                  </a:lnTo>
                  <a:lnTo>
                    <a:pt x="383" y="282"/>
                  </a:lnTo>
                  <a:lnTo>
                    <a:pt x="389" y="283"/>
                  </a:lnTo>
                  <a:lnTo>
                    <a:pt x="404" y="270"/>
                  </a:lnTo>
                  <a:lnTo>
                    <a:pt x="417" y="258"/>
                  </a:lnTo>
                  <a:lnTo>
                    <a:pt x="416" y="246"/>
                  </a:lnTo>
                  <a:lnTo>
                    <a:pt x="414" y="236"/>
                  </a:lnTo>
                  <a:lnTo>
                    <a:pt x="416" y="235"/>
                  </a:lnTo>
                  <a:lnTo>
                    <a:pt x="419" y="235"/>
                  </a:lnTo>
                  <a:lnTo>
                    <a:pt x="421" y="236"/>
                  </a:lnTo>
                  <a:lnTo>
                    <a:pt x="424" y="238"/>
                  </a:lnTo>
                  <a:lnTo>
                    <a:pt x="431" y="240"/>
                  </a:lnTo>
                  <a:lnTo>
                    <a:pt x="436" y="243"/>
                  </a:lnTo>
                  <a:lnTo>
                    <a:pt x="449" y="238"/>
                  </a:lnTo>
                  <a:lnTo>
                    <a:pt x="461" y="234"/>
                  </a:lnTo>
                  <a:lnTo>
                    <a:pt x="464" y="235"/>
                  </a:lnTo>
                  <a:lnTo>
                    <a:pt x="465" y="236"/>
                  </a:lnTo>
                  <a:lnTo>
                    <a:pt x="467" y="238"/>
                  </a:lnTo>
                  <a:lnTo>
                    <a:pt x="469" y="236"/>
                  </a:lnTo>
                  <a:lnTo>
                    <a:pt x="465" y="226"/>
                  </a:lnTo>
                  <a:lnTo>
                    <a:pt x="463" y="216"/>
                  </a:lnTo>
                  <a:lnTo>
                    <a:pt x="463" y="214"/>
                  </a:lnTo>
                  <a:lnTo>
                    <a:pt x="460" y="211"/>
                  </a:lnTo>
                  <a:lnTo>
                    <a:pt x="456" y="209"/>
                  </a:lnTo>
                  <a:lnTo>
                    <a:pt x="451" y="207"/>
                  </a:lnTo>
                  <a:lnTo>
                    <a:pt x="449" y="204"/>
                  </a:lnTo>
                  <a:lnTo>
                    <a:pt x="449" y="202"/>
                  </a:lnTo>
                  <a:lnTo>
                    <a:pt x="451" y="200"/>
                  </a:lnTo>
                  <a:lnTo>
                    <a:pt x="455" y="200"/>
                  </a:lnTo>
                  <a:lnTo>
                    <a:pt x="459" y="199"/>
                  </a:lnTo>
                  <a:lnTo>
                    <a:pt x="463" y="198"/>
                  </a:lnTo>
                  <a:lnTo>
                    <a:pt x="467" y="196"/>
                  </a:lnTo>
                  <a:lnTo>
                    <a:pt x="468" y="194"/>
                  </a:lnTo>
                  <a:lnTo>
                    <a:pt x="464" y="186"/>
                  </a:lnTo>
                  <a:lnTo>
                    <a:pt x="457" y="179"/>
                  </a:lnTo>
                  <a:lnTo>
                    <a:pt x="464" y="175"/>
                  </a:lnTo>
                  <a:lnTo>
                    <a:pt x="469" y="171"/>
                  </a:lnTo>
                  <a:lnTo>
                    <a:pt x="473" y="170"/>
                  </a:lnTo>
                  <a:lnTo>
                    <a:pt x="475" y="167"/>
                  </a:lnTo>
                  <a:lnTo>
                    <a:pt x="476" y="166"/>
                  </a:lnTo>
                  <a:lnTo>
                    <a:pt x="473" y="162"/>
                  </a:lnTo>
                  <a:lnTo>
                    <a:pt x="469" y="159"/>
                  </a:lnTo>
                  <a:lnTo>
                    <a:pt x="468" y="159"/>
                  </a:lnTo>
                  <a:lnTo>
                    <a:pt x="465" y="159"/>
                  </a:lnTo>
                  <a:lnTo>
                    <a:pt x="464" y="161"/>
                  </a:lnTo>
                  <a:lnTo>
                    <a:pt x="460" y="163"/>
                  </a:lnTo>
                  <a:lnTo>
                    <a:pt x="456" y="166"/>
                  </a:lnTo>
                  <a:lnTo>
                    <a:pt x="449" y="167"/>
                  </a:lnTo>
                  <a:lnTo>
                    <a:pt x="445" y="168"/>
                  </a:lnTo>
                  <a:lnTo>
                    <a:pt x="445" y="174"/>
                  </a:lnTo>
                  <a:lnTo>
                    <a:pt x="445" y="182"/>
                  </a:lnTo>
                  <a:lnTo>
                    <a:pt x="441" y="184"/>
                  </a:lnTo>
                  <a:lnTo>
                    <a:pt x="440" y="187"/>
                  </a:lnTo>
                  <a:lnTo>
                    <a:pt x="437" y="187"/>
                  </a:lnTo>
                  <a:lnTo>
                    <a:pt x="436" y="186"/>
                  </a:lnTo>
                  <a:lnTo>
                    <a:pt x="435" y="179"/>
                  </a:lnTo>
                  <a:lnTo>
                    <a:pt x="433" y="172"/>
                  </a:lnTo>
                  <a:lnTo>
                    <a:pt x="425" y="174"/>
                  </a:lnTo>
                  <a:lnTo>
                    <a:pt x="415" y="175"/>
                  </a:lnTo>
                  <a:lnTo>
                    <a:pt x="414" y="171"/>
                  </a:lnTo>
                  <a:lnTo>
                    <a:pt x="412" y="167"/>
                  </a:lnTo>
                  <a:lnTo>
                    <a:pt x="412" y="166"/>
                  </a:lnTo>
                  <a:lnTo>
                    <a:pt x="412" y="163"/>
                  </a:lnTo>
                  <a:lnTo>
                    <a:pt x="408" y="161"/>
                  </a:lnTo>
                  <a:lnTo>
                    <a:pt x="404" y="159"/>
                  </a:lnTo>
                  <a:lnTo>
                    <a:pt x="405" y="154"/>
                  </a:lnTo>
                  <a:lnTo>
                    <a:pt x="405" y="150"/>
                  </a:lnTo>
                  <a:lnTo>
                    <a:pt x="403" y="147"/>
                  </a:lnTo>
                  <a:lnTo>
                    <a:pt x="400" y="145"/>
                  </a:lnTo>
                  <a:lnTo>
                    <a:pt x="400" y="139"/>
                  </a:lnTo>
                  <a:lnTo>
                    <a:pt x="401" y="133"/>
                  </a:lnTo>
                  <a:lnTo>
                    <a:pt x="400" y="127"/>
                  </a:lnTo>
                  <a:lnTo>
                    <a:pt x="399" y="122"/>
                  </a:lnTo>
                  <a:lnTo>
                    <a:pt x="399" y="119"/>
                  </a:lnTo>
                  <a:lnTo>
                    <a:pt x="400" y="117"/>
                  </a:lnTo>
                  <a:lnTo>
                    <a:pt x="401" y="113"/>
                  </a:lnTo>
                  <a:lnTo>
                    <a:pt x="403" y="107"/>
                  </a:lnTo>
                  <a:lnTo>
                    <a:pt x="400" y="101"/>
                  </a:lnTo>
                  <a:lnTo>
                    <a:pt x="399" y="95"/>
                  </a:lnTo>
                  <a:lnTo>
                    <a:pt x="399" y="94"/>
                  </a:lnTo>
                  <a:lnTo>
                    <a:pt x="399" y="93"/>
                  </a:lnTo>
                  <a:lnTo>
                    <a:pt x="401" y="81"/>
                  </a:lnTo>
                  <a:lnTo>
                    <a:pt x="403" y="70"/>
                  </a:lnTo>
                  <a:lnTo>
                    <a:pt x="400" y="66"/>
                  </a:lnTo>
                  <a:lnTo>
                    <a:pt x="398" y="63"/>
                  </a:lnTo>
                  <a:lnTo>
                    <a:pt x="400" y="55"/>
                  </a:lnTo>
                  <a:lnTo>
                    <a:pt x="400" y="49"/>
                  </a:lnTo>
                  <a:lnTo>
                    <a:pt x="396" y="51"/>
                  </a:lnTo>
                  <a:lnTo>
                    <a:pt x="392" y="55"/>
                  </a:lnTo>
                  <a:lnTo>
                    <a:pt x="389" y="50"/>
                  </a:lnTo>
                  <a:lnTo>
                    <a:pt x="387" y="46"/>
                  </a:lnTo>
                  <a:lnTo>
                    <a:pt x="383" y="44"/>
                  </a:lnTo>
                  <a:lnTo>
                    <a:pt x="377" y="42"/>
                  </a:lnTo>
                  <a:lnTo>
                    <a:pt x="372" y="42"/>
                  </a:lnTo>
                  <a:lnTo>
                    <a:pt x="368" y="42"/>
                  </a:lnTo>
                  <a:lnTo>
                    <a:pt x="363" y="41"/>
                  </a:lnTo>
                  <a:lnTo>
                    <a:pt x="357" y="38"/>
                  </a:lnTo>
                  <a:lnTo>
                    <a:pt x="352" y="34"/>
                  </a:lnTo>
                  <a:lnTo>
                    <a:pt x="347" y="30"/>
                  </a:lnTo>
                  <a:lnTo>
                    <a:pt x="340" y="23"/>
                  </a:lnTo>
                  <a:lnTo>
                    <a:pt x="336" y="16"/>
                  </a:lnTo>
                  <a:lnTo>
                    <a:pt x="330" y="10"/>
                  </a:lnTo>
                  <a:lnTo>
                    <a:pt x="323" y="6"/>
                  </a:lnTo>
                  <a:lnTo>
                    <a:pt x="316" y="2"/>
                  </a:lnTo>
                  <a:lnTo>
                    <a:pt x="310" y="1"/>
                  </a:lnTo>
                  <a:lnTo>
                    <a:pt x="300" y="0"/>
                  </a:lnTo>
                  <a:lnTo>
                    <a:pt x="290" y="1"/>
                  </a:lnTo>
                  <a:lnTo>
                    <a:pt x="287" y="5"/>
                  </a:lnTo>
                  <a:lnTo>
                    <a:pt x="287" y="10"/>
                  </a:lnTo>
                  <a:lnTo>
                    <a:pt x="286" y="16"/>
                  </a:lnTo>
                  <a:lnTo>
                    <a:pt x="287" y="21"/>
                  </a:lnTo>
                  <a:lnTo>
                    <a:pt x="287" y="32"/>
                  </a:lnTo>
                  <a:lnTo>
                    <a:pt x="288" y="44"/>
                  </a:lnTo>
                  <a:lnTo>
                    <a:pt x="290" y="44"/>
                  </a:lnTo>
                  <a:lnTo>
                    <a:pt x="286" y="48"/>
                  </a:lnTo>
                  <a:lnTo>
                    <a:pt x="280" y="55"/>
                  </a:lnTo>
                  <a:lnTo>
                    <a:pt x="275" y="57"/>
                  </a:lnTo>
                  <a:lnTo>
                    <a:pt x="268" y="62"/>
                  </a:lnTo>
                  <a:lnTo>
                    <a:pt x="268" y="69"/>
                  </a:lnTo>
                  <a:lnTo>
                    <a:pt x="267" y="74"/>
                  </a:lnTo>
                  <a:lnTo>
                    <a:pt x="260" y="75"/>
                  </a:lnTo>
                  <a:lnTo>
                    <a:pt x="255" y="73"/>
                  </a:lnTo>
                  <a:lnTo>
                    <a:pt x="244" y="74"/>
                  </a:lnTo>
                  <a:lnTo>
                    <a:pt x="235" y="77"/>
                  </a:lnTo>
                  <a:lnTo>
                    <a:pt x="232" y="75"/>
                  </a:lnTo>
                  <a:lnTo>
                    <a:pt x="230" y="74"/>
                  </a:lnTo>
                  <a:lnTo>
                    <a:pt x="230" y="70"/>
                  </a:lnTo>
                  <a:lnTo>
                    <a:pt x="231" y="66"/>
                  </a:lnTo>
                  <a:lnTo>
                    <a:pt x="232" y="63"/>
                  </a:lnTo>
                  <a:lnTo>
                    <a:pt x="232" y="62"/>
                  </a:lnTo>
                  <a:lnTo>
                    <a:pt x="231" y="61"/>
                  </a:lnTo>
                  <a:lnTo>
                    <a:pt x="230" y="59"/>
                  </a:lnTo>
                  <a:lnTo>
                    <a:pt x="224" y="61"/>
                  </a:lnTo>
                  <a:lnTo>
                    <a:pt x="219" y="65"/>
                  </a:lnTo>
                  <a:lnTo>
                    <a:pt x="215" y="66"/>
                  </a:lnTo>
                  <a:lnTo>
                    <a:pt x="210" y="67"/>
                  </a:lnTo>
                  <a:lnTo>
                    <a:pt x="203" y="69"/>
                  </a:lnTo>
                  <a:lnTo>
                    <a:pt x="196" y="69"/>
                  </a:lnTo>
                  <a:lnTo>
                    <a:pt x="190" y="66"/>
                  </a:lnTo>
                  <a:lnTo>
                    <a:pt x="185" y="63"/>
                  </a:lnTo>
                  <a:lnTo>
                    <a:pt x="180" y="57"/>
                  </a:lnTo>
                  <a:lnTo>
                    <a:pt x="179" y="54"/>
                  </a:lnTo>
                  <a:lnTo>
                    <a:pt x="180" y="49"/>
                  </a:lnTo>
                  <a:lnTo>
                    <a:pt x="180" y="42"/>
                  </a:lnTo>
                  <a:lnTo>
                    <a:pt x="178" y="38"/>
                  </a:lnTo>
                  <a:lnTo>
                    <a:pt x="175" y="35"/>
                  </a:lnTo>
                  <a:lnTo>
                    <a:pt x="178" y="28"/>
                  </a:lnTo>
                  <a:lnTo>
                    <a:pt x="178" y="19"/>
                  </a:lnTo>
                  <a:lnTo>
                    <a:pt x="169" y="16"/>
                  </a:lnTo>
                  <a:lnTo>
                    <a:pt x="158" y="13"/>
                  </a:lnTo>
                  <a:lnTo>
                    <a:pt x="155" y="5"/>
                  </a:lnTo>
                  <a:lnTo>
                    <a:pt x="151" y="0"/>
                  </a:lnTo>
                  <a:lnTo>
                    <a:pt x="146" y="5"/>
                  </a:lnTo>
                  <a:lnTo>
                    <a:pt x="142" y="12"/>
                  </a:lnTo>
                  <a:lnTo>
                    <a:pt x="138" y="17"/>
                  </a:lnTo>
                  <a:lnTo>
                    <a:pt x="134" y="22"/>
                  </a:lnTo>
                  <a:lnTo>
                    <a:pt x="130" y="23"/>
                  </a:lnTo>
                  <a:lnTo>
                    <a:pt x="126" y="23"/>
                  </a:lnTo>
                  <a:lnTo>
                    <a:pt x="125" y="29"/>
                  </a:lnTo>
                  <a:lnTo>
                    <a:pt x="123" y="32"/>
                  </a:lnTo>
                  <a:lnTo>
                    <a:pt x="117" y="30"/>
                  </a:lnTo>
                  <a:lnTo>
                    <a:pt x="110" y="28"/>
                  </a:lnTo>
                  <a:lnTo>
                    <a:pt x="106" y="32"/>
                  </a:lnTo>
                  <a:lnTo>
                    <a:pt x="103" y="34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1" y="33"/>
                  </a:lnTo>
                  <a:lnTo>
                    <a:pt x="93" y="32"/>
                  </a:lnTo>
                  <a:lnTo>
                    <a:pt x="89" y="32"/>
                  </a:lnTo>
                  <a:lnTo>
                    <a:pt x="86" y="34"/>
                  </a:lnTo>
                  <a:lnTo>
                    <a:pt x="85" y="39"/>
                  </a:lnTo>
                  <a:lnTo>
                    <a:pt x="85" y="44"/>
                  </a:lnTo>
                  <a:lnTo>
                    <a:pt x="86" y="54"/>
                  </a:lnTo>
                  <a:lnTo>
                    <a:pt x="86" y="65"/>
                  </a:lnTo>
                  <a:lnTo>
                    <a:pt x="83" y="66"/>
                  </a:lnTo>
                  <a:lnTo>
                    <a:pt x="79" y="66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5" y="73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75" y="93"/>
                  </a:lnTo>
                  <a:lnTo>
                    <a:pt x="74" y="99"/>
                  </a:lnTo>
                  <a:lnTo>
                    <a:pt x="70" y="102"/>
                  </a:lnTo>
                  <a:lnTo>
                    <a:pt x="58" y="103"/>
                  </a:lnTo>
                  <a:lnTo>
                    <a:pt x="47" y="105"/>
                  </a:lnTo>
                  <a:lnTo>
                    <a:pt x="44" y="107"/>
                  </a:lnTo>
                  <a:lnTo>
                    <a:pt x="40" y="111"/>
                  </a:lnTo>
                  <a:lnTo>
                    <a:pt x="26" y="118"/>
                  </a:lnTo>
                  <a:lnTo>
                    <a:pt x="13" y="123"/>
                  </a:lnTo>
                  <a:lnTo>
                    <a:pt x="13" y="131"/>
                  </a:lnTo>
                  <a:lnTo>
                    <a:pt x="12" y="139"/>
                  </a:lnTo>
                  <a:lnTo>
                    <a:pt x="9" y="142"/>
                  </a:lnTo>
                  <a:lnTo>
                    <a:pt x="5" y="145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3" y="151"/>
                  </a:lnTo>
                  <a:lnTo>
                    <a:pt x="8" y="157"/>
                  </a:lnTo>
                  <a:lnTo>
                    <a:pt x="9" y="161"/>
                  </a:lnTo>
                  <a:lnTo>
                    <a:pt x="9" y="163"/>
                  </a:lnTo>
                  <a:lnTo>
                    <a:pt x="9" y="168"/>
                  </a:lnTo>
                  <a:lnTo>
                    <a:pt x="10" y="172"/>
                  </a:lnTo>
                  <a:lnTo>
                    <a:pt x="15" y="172"/>
                  </a:lnTo>
                  <a:lnTo>
                    <a:pt x="22" y="171"/>
                  </a:lnTo>
                  <a:lnTo>
                    <a:pt x="25" y="177"/>
                  </a:lnTo>
                  <a:lnTo>
                    <a:pt x="26" y="183"/>
                  </a:lnTo>
                  <a:lnTo>
                    <a:pt x="31" y="183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2" y="187"/>
                  </a:lnTo>
                  <a:lnTo>
                    <a:pt x="46" y="193"/>
                  </a:lnTo>
                  <a:lnTo>
                    <a:pt x="50" y="198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4" y="212"/>
                  </a:lnTo>
                  <a:lnTo>
                    <a:pt x="44" y="225"/>
                  </a:lnTo>
                  <a:lnTo>
                    <a:pt x="34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4" y="244"/>
                  </a:lnTo>
                  <a:lnTo>
                    <a:pt x="34" y="247"/>
                  </a:lnTo>
                  <a:lnTo>
                    <a:pt x="38" y="251"/>
                  </a:lnTo>
                  <a:lnTo>
                    <a:pt x="41" y="254"/>
                  </a:lnTo>
                  <a:lnTo>
                    <a:pt x="45" y="256"/>
                  </a:lnTo>
                  <a:lnTo>
                    <a:pt x="47" y="258"/>
                  </a:lnTo>
                  <a:lnTo>
                    <a:pt x="49" y="260"/>
                  </a:lnTo>
                  <a:lnTo>
                    <a:pt x="50" y="263"/>
                  </a:lnTo>
                  <a:lnTo>
                    <a:pt x="51" y="267"/>
                  </a:lnTo>
                  <a:lnTo>
                    <a:pt x="54" y="270"/>
                  </a:lnTo>
                  <a:lnTo>
                    <a:pt x="59" y="268"/>
                  </a:lnTo>
                  <a:lnTo>
                    <a:pt x="67" y="268"/>
                  </a:lnTo>
                  <a:lnTo>
                    <a:pt x="67" y="274"/>
                  </a:lnTo>
                  <a:lnTo>
                    <a:pt x="69" y="284"/>
                  </a:lnTo>
                  <a:lnTo>
                    <a:pt x="74" y="296"/>
                  </a:lnTo>
                  <a:lnTo>
                    <a:pt x="81" y="307"/>
                  </a:lnTo>
                  <a:close/>
                  <a:moveTo>
                    <a:pt x="235" y="77"/>
                  </a:moveTo>
                  <a:lnTo>
                    <a:pt x="238" y="77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" name="Freeform 89"/>
            <p:cNvSpPr>
              <a:spLocks/>
            </p:cNvSpPr>
            <p:nvPr/>
          </p:nvSpPr>
          <p:spPr bwMode="auto">
            <a:xfrm>
              <a:off x="798" y="2276"/>
              <a:ext cx="620" cy="469"/>
            </a:xfrm>
            <a:custGeom>
              <a:avLst/>
              <a:gdLst>
                <a:gd name="T0" fmla="*/ 385671 w 476"/>
                <a:gd name="T1" fmla="*/ 1613458 h 360"/>
                <a:gd name="T2" fmla="*/ 438817 w 476"/>
                <a:gd name="T3" fmla="*/ 1706457 h 360"/>
                <a:gd name="T4" fmla="*/ 513868 w 476"/>
                <a:gd name="T5" fmla="*/ 1669786 h 360"/>
                <a:gd name="T6" fmla="*/ 530733 w 476"/>
                <a:gd name="T7" fmla="*/ 1566232 h 360"/>
                <a:gd name="T8" fmla="*/ 597261 w 476"/>
                <a:gd name="T9" fmla="*/ 1536749 h 360"/>
                <a:gd name="T10" fmla="*/ 682442 w 476"/>
                <a:gd name="T11" fmla="*/ 1577799 h 360"/>
                <a:gd name="T12" fmla="*/ 767124 w 476"/>
                <a:gd name="T13" fmla="*/ 1531040 h 360"/>
                <a:gd name="T14" fmla="*/ 1008218 w 476"/>
                <a:gd name="T15" fmla="*/ 1576201 h 360"/>
                <a:gd name="T16" fmla="*/ 1071760 w 476"/>
                <a:gd name="T17" fmla="*/ 1576201 h 360"/>
                <a:gd name="T18" fmla="*/ 1251027 w 476"/>
                <a:gd name="T19" fmla="*/ 1536749 h 360"/>
                <a:gd name="T20" fmla="*/ 1294878 w 476"/>
                <a:gd name="T21" fmla="*/ 1467724 h 360"/>
                <a:gd name="T22" fmla="*/ 1515527 w 476"/>
                <a:gd name="T23" fmla="*/ 1428558 h 360"/>
                <a:gd name="T24" fmla="*/ 1682601 w 476"/>
                <a:gd name="T25" fmla="*/ 1248518 h 360"/>
                <a:gd name="T26" fmla="*/ 1806164 w 476"/>
                <a:gd name="T27" fmla="*/ 1281712 h 360"/>
                <a:gd name="T28" fmla="*/ 1902587 w 476"/>
                <a:gd name="T29" fmla="*/ 1281712 h 360"/>
                <a:gd name="T30" fmla="*/ 1974007 w 476"/>
                <a:gd name="T31" fmla="*/ 1113825 h 360"/>
                <a:gd name="T32" fmla="*/ 2115246 w 476"/>
                <a:gd name="T33" fmla="*/ 1126611 h 360"/>
                <a:gd name="T34" fmla="*/ 2210574 w 476"/>
                <a:gd name="T35" fmla="*/ 1118153 h 360"/>
                <a:gd name="T36" fmla="*/ 2148654 w 476"/>
                <a:gd name="T37" fmla="*/ 989186 h 360"/>
                <a:gd name="T38" fmla="*/ 2142850 w 476"/>
                <a:gd name="T39" fmla="*/ 950642 h 360"/>
                <a:gd name="T40" fmla="*/ 2184487 w 476"/>
                <a:gd name="T41" fmla="*/ 879615 h 360"/>
                <a:gd name="T42" fmla="*/ 2239174 w 476"/>
                <a:gd name="T43" fmla="*/ 793878 h 360"/>
                <a:gd name="T44" fmla="*/ 2191624 w 476"/>
                <a:gd name="T45" fmla="*/ 755179 h 360"/>
                <a:gd name="T46" fmla="*/ 2094307 w 476"/>
                <a:gd name="T47" fmla="*/ 793891 h 360"/>
                <a:gd name="T48" fmla="*/ 2056505 w 476"/>
                <a:gd name="T49" fmla="*/ 887386 h 360"/>
                <a:gd name="T50" fmla="*/ 1958016 w 476"/>
                <a:gd name="T51" fmla="*/ 830178 h 360"/>
                <a:gd name="T52" fmla="*/ 1922326 w 476"/>
                <a:gd name="T53" fmla="*/ 764908 h 360"/>
                <a:gd name="T54" fmla="*/ 1883327 w 476"/>
                <a:gd name="T55" fmla="*/ 685227 h 360"/>
                <a:gd name="T56" fmla="*/ 1881330 w 476"/>
                <a:gd name="T57" fmla="*/ 564656 h 360"/>
                <a:gd name="T58" fmla="*/ 1881330 w 476"/>
                <a:gd name="T59" fmla="*/ 451565 h 360"/>
                <a:gd name="T60" fmla="*/ 1883327 w 476"/>
                <a:gd name="T61" fmla="*/ 313159 h 360"/>
                <a:gd name="T62" fmla="*/ 1848417 w 476"/>
                <a:gd name="T63" fmla="*/ 262161 h 360"/>
                <a:gd name="T64" fmla="*/ 1753636 w 476"/>
                <a:gd name="T65" fmla="*/ 201232 h 360"/>
                <a:gd name="T66" fmla="*/ 1635415 w 476"/>
                <a:gd name="T67" fmla="*/ 141630 h 360"/>
                <a:gd name="T68" fmla="*/ 1488843 w 476"/>
                <a:gd name="T69" fmla="*/ 11913 h 360"/>
                <a:gd name="T70" fmla="*/ 1351782 w 476"/>
                <a:gd name="T71" fmla="*/ 48656 h 360"/>
                <a:gd name="T72" fmla="*/ 1366838 w 476"/>
                <a:gd name="T73" fmla="*/ 205651 h 360"/>
                <a:gd name="T74" fmla="*/ 1263055 w 476"/>
                <a:gd name="T75" fmla="*/ 326124 h 360"/>
                <a:gd name="T76" fmla="*/ 1108908 w 476"/>
                <a:gd name="T77" fmla="*/ 362056 h 360"/>
                <a:gd name="T78" fmla="*/ 1092022 w 476"/>
                <a:gd name="T79" fmla="*/ 297954 h 360"/>
                <a:gd name="T80" fmla="*/ 1029996 w 476"/>
                <a:gd name="T81" fmla="*/ 309902 h 360"/>
                <a:gd name="T82" fmla="*/ 893294 w 476"/>
                <a:gd name="T83" fmla="*/ 313159 h 360"/>
                <a:gd name="T84" fmla="*/ 845673 w 476"/>
                <a:gd name="T85" fmla="*/ 201232 h 360"/>
                <a:gd name="T86" fmla="*/ 796779 w 476"/>
                <a:gd name="T87" fmla="*/ 75876 h 360"/>
                <a:gd name="T88" fmla="*/ 669324 w 476"/>
                <a:gd name="T89" fmla="*/ 58242 h 360"/>
                <a:gd name="T90" fmla="*/ 588953 w 476"/>
                <a:gd name="T91" fmla="*/ 140157 h 360"/>
                <a:gd name="T92" fmla="*/ 485325 w 476"/>
                <a:gd name="T93" fmla="*/ 157856 h 360"/>
                <a:gd name="T94" fmla="*/ 421082 w 476"/>
                <a:gd name="T95" fmla="*/ 154464 h 360"/>
                <a:gd name="T96" fmla="*/ 404241 w 476"/>
                <a:gd name="T97" fmla="*/ 309902 h 360"/>
                <a:gd name="T98" fmla="*/ 357060 w 476"/>
                <a:gd name="T99" fmla="*/ 346617 h 360"/>
                <a:gd name="T100" fmla="*/ 330982 w 476"/>
                <a:gd name="T101" fmla="*/ 483282 h 360"/>
                <a:gd name="T102" fmla="*/ 120607 w 476"/>
                <a:gd name="T103" fmla="*/ 560518 h 360"/>
                <a:gd name="T104" fmla="*/ 26259 w 476"/>
                <a:gd name="T105" fmla="*/ 685227 h 360"/>
                <a:gd name="T106" fmla="*/ 44550 w 476"/>
                <a:gd name="T107" fmla="*/ 764908 h 360"/>
                <a:gd name="T108" fmla="*/ 105001 w 476"/>
                <a:gd name="T109" fmla="*/ 813581 h 360"/>
                <a:gd name="T110" fmla="*/ 174527 w 476"/>
                <a:gd name="T111" fmla="*/ 864776 h 360"/>
                <a:gd name="T112" fmla="*/ 249395 w 476"/>
                <a:gd name="T113" fmla="*/ 958351 h 360"/>
                <a:gd name="T114" fmla="*/ 157093 w 476"/>
                <a:gd name="T115" fmla="*/ 1130870 h 360"/>
                <a:gd name="T116" fmla="*/ 191471 w 476"/>
                <a:gd name="T117" fmla="*/ 1202224 h 360"/>
                <a:gd name="T118" fmla="*/ 238271 w 476"/>
                <a:gd name="T119" fmla="*/ 1265542 h 360"/>
                <a:gd name="T120" fmla="*/ 324842 w 476"/>
                <a:gd name="T121" fmla="*/ 1347394 h 3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6"/>
                <a:gd name="T184" fmla="*/ 0 h 360"/>
                <a:gd name="T185" fmla="*/ 476 w 476"/>
                <a:gd name="T186" fmla="*/ 360 h 3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6" h="360">
                  <a:moveTo>
                    <a:pt x="81" y="307"/>
                  </a:moveTo>
                  <a:lnTo>
                    <a:pt x="82" y="307"/>
                  </a:lnTo>
                  <a:lnTo>
                    <a:pt x="85" y="307"/>
                  </a:lnTo>
                  <a:lnTo>
                    <a:pt x="85" y="322"/>
                  </a:lnTo>
                  <a:lnTo>
                    <a:pt x="82" y="340"/>
                  </a:lnTo>
                  <a:lnTo>
                    <a:pt x="81" y="348"/>
                  </a:lnTo>
                  <a:lnTo>
                    <a:pt x="83" y="356"/>
                  </a:lnTo>
                  <a:lnTo>
                    <a:pt x="85" y="359"/>
                  </a:lnTo>
                  <a:lnTo>
                    <a:pt x="89" y="360"/>
                  </a:lnTo>
                  <a:lnTo>
                    <a:pt x="93" y="360"/>
                  </a:lnTo>
                  <a:lnTo>
                    <a:pt x="98" y="360"/>
                  </a:lnTo>
                  <a:lnTo>
                    <a:pt x="101" y="359"/>
                  </a:lnTo>
                  <a:lnTo>
                    <a:pt x="105" y="357"/>
                  </a:lnTo>
                  <a:lnTo>
                    <a:pt x="107" y="355"/>
                  </a:lnTo>
                  <a:lnTo>
                    <a:pt x="109" y="352"/>
                  </a:lnTo>
                  <a:lnTo>
                    <a:pt x="111" y="348"/>
                  </a:lnTo>
                  <a:lnTo>
                    <a:pt x="111" y="344"/>
                  </a:lnTo>
                  <a:lnTo>
                    <a:pt x="111" y="338"/>
                  </a:lnTo>
                  <a:lnTo>
                    <a:pt x="113" y="333"/>
                  </a:lnTo>
                  <a:lnTo>
                    <a:pt x="113" y="331"/>
                  </a:lnTo>
                  <a:lnTo>
                    <a:pt x="114" y="329"/>
                  </a:lnTo>
                  <a:lnTo>
                    <a:pt x="117" y="327"/>
                  </a:lnTo>
                  <a:lnTo>
                    <a:pt x="119" y="326"/>
                  </a:lnTo>
                  <a:lnTo>
                    <a:pt x="125" y="324"/>
                  </a:lnTo>
                  <a:lnTo>
                    <a:pt x="127" y="324"/>
                  </a:lnTo>
                  <a:lnTo>
                    <a:pt x="133" y="326"/>
                  </a:lnTo>
                  <a:lnTo>
                    <a:pt x="135" y="328"/>
                  </a:lnTo>
                  <a:lnTo>
                    <a:pt x="138" y="331"/>
                  </a:lnTo>
                  <a:lnTo>
                    <a:pt x="142" y="332"/>
                  </a:lnTo>
                  <a:lnTo>
                    <a:pt x="145" y="333"/>
                  </a:lnTo>
                  <a:lnTo>
                    <a:pt x="150" y="333"/>
                  </a:lnTo>
                  <a:lnTo>
                    <a:pt x="153" y="331"/>
                  </a:lnTo>
                  <a:lnTo>
                    <a:pt x="155" y="327"/>
                  </a:lnTo>
                  <a:lnTo>
                    <a:pt x="159" y="324"/>
                  </a:lnTo>
                  <a:lnTo>
                    <a:pt x="163" y="323"/>
                  </a:lnTo>
                  <a:lnTo>
                    <a:pt x="171" y="328"/>
                  </a:lnTo>
                  <a:lnTo>
                    <a:pt x="185" y="335"/>
                  </a:lnTo>
                  <a:lnTo>
                    <a:pt x="201" y="332"/>
                  </a:lnTo>
                  <a:lnTo>
                    <a:pt x="210" y="329"/>
                  </a:lnTo>
                  <a:lnTo>
                    <a:pt x="214" y="332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3" y="332"/>
                  </a:lnTo>
                  <a:lnTo>
                    <a:pt x="226" y="332"/>
                  </a:lnTo>
                  <a:lnTo>
                    <a:pt x="227" y="332"/>
                  </a:lnTo>
                  <a:lnTo>
                    <a:pt x="227" y="333"/>
                  </a:lnTo>
                  <a:lnTo>
                    <a:pt x="242" y="332"/>
                  </a:lnTo>
                  <a:lnTo>
                    <a:pt x="256" y="328"/>
                  </a:lnTo>
                  <a:lnTo>
                    <a:pt x="260" y="327"/>
                  </a:lnTo>
                  <a:lnTo>
                    <a:pt x="266" y="324"/>
                  </a:lnTo>
                  <a:lnTo>
                    <a:pt x="268" y="320"/>
                  </a:lnTo>
                  <a:lnTo>
                    <a:pt x="268" y="316"/>
                  </a:lnTo>
                  <a:lnTo>
                    <a:pt x="270" y="311"/>
                  </a:lnTo>
                  <a:lnTo>
                    <a:pt x="271" y="307"/>
                  </a:lnTo>
                  <a:lnTo>
                    <a:pt x="275" y="310"/>
                  </a:lnTo>
                  <a:lnTo>
                    <a:pt x="283" y="313"/>
                  </a:lnTo>
                  <a:lnTo>
                    <a:pt x="292" y="307"/>
                  </a:lnTo>
                  <a:lnTo>
                    <a:pt x="302" y="301"/>
                  </a:lnTo>
                  <a:lnTo>
                    <a:pt x="314" y="301"/>
                  </a:lnTo>
                  <a:lnTo>
                    <a:pt x="322" y="301"/>
                  </a:lnTo>
                  <a:lnTo>
                    <a:pt x="327" y="291"/>
                  </a:lnTo>
                  <a:lnTo>
                    <a:pt x="330" y="282"/>
                  </a:lnTo>
                  <a:lnTo>
                    <a:pt x="339" y="276"/>
                  </a:lnTo>
                  <a:lnTo>
                    <a:pt x="352" y="270"/>
                  </a:lnTo>
                  <a:lnTo>
                    <a:pt x="357" y="263"/>
                  </a:lnTo>
                  <a:lnTo>
                    <a:pt x="366" y="255"/>
                  </a:lnTo>
                  <a:lnTo>
                    <a:pt x="370" y="260"/>
                  </a:lnTo>
                  <a:lnTo>
                    <a:pt x="373" y="266"/>
                  </a:lnTo>
                  <a:lnTo>
                    <a:pt x="379" y="267"/>
                  </a:lnTo>
                  <a:lnTo>
                    <a:pt x="383" y="270"/>
                  </a:lnTo>
                  <a:lnTo>
                    <a:pt x="379" y="274"/>
                  </a:lnTo>
                  <a:lnTo>
                    <a:pt x="377" y="278"/>
                  </a:lnTo>
                  <a:lnTo>
                    <a:pt x="383" y="282"/>
                  </a:lnTo>
                  <a:lnTo>
                    <a:pt x="389" y="283"/>
                  </a:lnTo>
                  <a:lnTo>
                    <a:pt x="404" y="270"/>
                  </a:lnTo>
                  <a:lnTo>
                    <a:pt x="417" y="258"/>
                  </a:lnTo>
                  <a:lnTo>
                    <a:pt x="416" y="246"/>
                  </a:lnTo>
                  <a:lnTo>
                    <a:pt x="414" y="236"/>
                  </a:lnTo>
                  <a:lnTo>
                    <a:pt x="416" y="235"/>
                  </a:lnTo>
                  <a:lnTo>
                    <a:pt x="419" y="235"/>
                  </a:lnTo>
                  <a:lnTo>
                    <a:pt x="421" y="236"/>
                  </a:lnTo>
                  <a:lnTo>
                    <a:pt x="424" y="238"/>
                  </a:lnTo>
                  <a:lnTo>
                    <a:pt x="431" y="240"/>
                  </a:lnTo>
                  <a:lnTo>
                    <a:pt x="436" y="243"/>
                  </a:lnTo>
                  <a:lnTo>
                    <a:pt x="449" y="238"/>
                  </a:lnTo>
                  <a:lnTo>
                    <a:pt x="461" y="234"/>
                  </a:lnTo>
                  <a:lnTo>
                    <a:pt x="464" y="235"/>
                  </a:lnTo>
                  <a:lnTo>
                    <a:pt x="465" y="236"/>
                  </a:lnTo>
                  <a:lnTo>
                    <a:pt x="467" y="238"/>
                  </a:lnTo>
                  <a:lnTo>
                    <a:pt x="469" y="236"/>
                  </a:lnTo>
                  <a:lnTo>
                    <a:pt x="465" y="226"/>
                  </a:lnTo>
                  <a:lnTo>
                    <a:pt x="463" y="216"/>
                  </a:lnTo>
                  <a:lnTo>
                    <a:pt x="463" y="214"/>
                  </a:lnTo>
                  <a:lnTo>
                    <a:pt x="460" y="211"/>
                  </a:lnTo>
                  <a:lnTo>
                    <a:pt x="456" y="209"/>
                  </a:lnTo>
                  <a:lnTo>
                    <a:pt x="451" y="207"/>
                  </a:lnTo>
                  <a:lnTo>
                    <a:pt x="449" y="204"/>
                  </a:lnTo>
                  <a:lnTo>
                    <a:pt x="449" y="202"/>
                  </a:lnTo>
                  <a:lnTo>
                    <a:pt x="451" y="200"/>
                  </a:lnTo>
                  <a:lnTo>
                    <a:pt x="455" y="200"/>
                  </a:lnTo>
                  <a:lnTo>
                    <a:pt x="459" y="199"/>
                  </a:lnTo>
                  <a:lnTo>
                    <a:pt x="463" y="198"/>
                  </a:lnTo>
                  <a:lnTo>
                    <a:pt x="467" y="196"/>
                  </a:lnTo>
                  <a:lnTo>
                    <a:pt x="468" y="194"/>
                  </a:lnTo>
                  <a:lnTo>
                    <a:pt x="464" y="186"/>
                  </a:lnTo>
                  <a:lnTo>
                    <a:pt x="457" y="179"/>
                  </a:lnTo>
                  <a:lnTo>
                    <a:pt x="464" y="175"/>
                  </a:lnTo>
                  <a:lnTo>
                    <a:pt x="469" y="171"/>
                  </a:lnTo>
                  <a:lnTo>
                    <a:pt x="473" y="170"/>
                  </a:lnTo>
                  <a:lnTo>
                    <a:pt x="475" y="167"/>
                  </a:lnTo>
                  <a:lnTo>
                    <a:pt x="476" y="166"/>
                  </a:lnTo>
                  <a:lnTo>
                    <a:pt x="473" y="162"/>
                  </a:lnTo>
                  <a:lnTo>
                    <a:pt x="469" y="159"/>
                  </a:lnTo>
                  <a:lnTo>
                    <a:pt x="468" y="159"/>
                  </a:lnTo>
                  <a:lnTo>
                    <a:pt x="465" y="159"/>
                  </a:lnTo>
                  <a:lnTo>
                    <a:pt x="464" y="161"/>
                  </a:lnTo>
                  <a:lnTo>
                    <a:pt x="460" y="163"/>
                  </a:lnTo>
                  <a:lnTo>
                    <a:pt x="456" y="166"/>
                  </a:lnTo>
                  <a:lnTo>
                    <a:pt x="449" y="167"/>
                  </a:lnTo>
                  <a:lnTo>
                    <a:pt x="445" y="168"/>
                  </a:lnTo>
                  <a:lnTo>
                    <a:pt x="445" y="174"/>
                  </a:lnTo>
                  <a:lnTo>
                    <a:pt x="445" y="182"/>
                  </a:lnTo>
                  <a:lnTo>
                    <a:pt x="441" y="184"/>
                  </a:lnTo>
                  <a:lnTo>
                    <a:pt x="440" y="187"/>
                  </a:lnTo>
                  <a:lnTo>
                    <a:pt x="437" y="187"/>
                  </a:lnTo>
                  <a:lnTo>
                    <a:pt x="436" y="186"/>
                  </a:lnTo>
                  <a:lnTo>
                    <a:pt x="435" y="179"/>
                  </a:lnTo>
                  <a:lnTo>
                    <a:pt x="433" y="172"/>
                  </a:lnTo>
                  <a:lnTo>
                    <a:pt x="425" y="174"/>
                  </a:lnTo>
                  <a:lnTo>
                    <a:pt x="415" y="175"/>
                  </a:lnTo>
                  <a:lnTo>
                    <a:pt x="414" y="171"/>
                  </a:lnTo>
                  <a:lnTo>
                    <a:pt x="412" y="167"/>
                  </a:lnTo>
                  <a:lnTo>
                    <a:pt x="412" y="166"/>
                  </a:lnTo>
                  <a:lnTo>
                    <a:pt x="412" y="163"/>
                  </a:lnTo>
                  <a:lnTo>
                    <a:pt x="408" y="161"/>
                  </a:lnTo>
                  <a:lnTo>
                    <a:pt x="404" y="159"/>
                  </a:lnTo>
                  <a:lnTo>
                    <a:pt x="405" y="154"/>
                  </a:lnTo>
                  <a:lnTo>
                    <a:pt x="405" y="150"/>
                  </a:lnTo>
                  <a:lnTo>
                    <a:pt x="403" y="147"/>
                  </a:lnTo>
                  <a:lnTo>
                    <a:pt x="400" y="145"/>
                  </a:lnTo>
                  <a:lnTo>
                    <a:pt x="400" y="139"/>
                  </a:lnTo>
                  <a:lnTo>
                    <a:pt x="401" y="133"/>
                  </a:lnTo>
                  <a:lnTo>
                    <a:pt x="400" y="127"/>
                  </a:lnTo>
                  <a:lnTo>
                    <a:pt x="399" y="122"/>
                  </a:lnTo>
                  <a:lnTo>
                    <a:pt x="399" y="119"/>
                  </a:lnTo>
                  <a:lnTo>
                    <a:pt x="400" y="117"/>
                  </a:lnTo>
                  <a:lnTo>
                    <a:pt x="401" y="113"/>
                  </a:lnTo>
                  <a:lnTo>
                    <a:pt x="403" y="107"/>
                  </a:lnTo>
                  <a:lnTo>
                    <a:pt x="400" y="101"/>
                  </a:lnTo>
                  <a:lnTo>
                    <a:pt x="399" y="95"/>
                  </a:lnTo>
                  <a:lnTo>
                    <a:pt x="399" y="94"/>
                  </a:lnTo>
                  <a:lnTo>
                    <a:pt x="399" y="93"/>
                  </a:lnTo>
                  <a:lnTo>
                    <a:pt x="401" y="81"/>
                  </a:lnTo>
                  <a:lnTo>
                    <a:pt x="403" y="70"/>
                  </a:lnTo>
                  <a:lnTo>
                    <a:pt x="400" y="66"/>
                  </a:lnTo>
                  <a:lnTo>
                    <a:pt x="398" y="63"/>
                  </a:lnTo>
                  <a:lnTo>
                    <a:pt x="400" y="55"/>
                  </a:lnTo>
                  <a:lnTo>
                    <a:pt x="400" y="49"/>
                  </a:lnTo>
                  <a:lnTo>
                    <a:pt x="396" y="51"/>
                  </a:lnTo>
                  <a:lnTo>
                    <a:pt x="392" y="55"/>
                  </a:lnTo>
                  <a:lnTo>
                    <a:pt x="389" y="50"/>
                  </a:lnTo>
                  <a:lnTo>
                    <a:pt x="387" y="46"/>
                  </a:lnTo>
                  <a:lnTo>
                    <a:pt x="383" y="44"/>
                  </a:lnTo>
                  <a:lnTo>
                    <a:pt x="377" y="42"/>
                  </a:lnTo>
                  <a:lnTo>
                    <a:pt x="372" y="42"/>
                  </a:lnTo>
                  <a:lnTo>
                    <a:pt x="368" y="42"/>
                  </a:lnTo>
                  <a:lnTo>
                    <a:pt x="363" y="41"/>
                  </a:lnTo>
                  <a:lnTo>
                    <a:pt x="357" y="38"/>
                  </a:lnTo>
                  <a:lnTo>
                    <a:pt x="352" y="34"/>
                  </a:lnTo>
                  <a:lnTo>
                    <a:pt x="347" y="30"/>
                  </a:lnTo>
                  <a:lnTo>
                    <a:pt x="340" y="23"/>
                  </a:lnTo>
                  <a:lnTo>
                    <a:pt x="336" y="16"/>
                  </a:lnTo>
                  <a:lnTo>
                    <a:pt x="330" y="10"/>
                  </a:lnTo>
                  <a:lnTo>
                    <a:pt x="323" y="6"/>
                  </a:lnTo>
                  <a:lnTo>
                    <a:pt x="316" y="2"/>
                  </a:lnTo>
                  <a:lnTo>
                    <a:pt x="310" y="1"/>
                  </a:lnTo>
                  <a:lnTo>
                    <a:pt x="300" y="0"/>
                  </a:lnTo>
                  <a:lnTo>
                    <a:pt x="290" y="1"/>
                  </a:lnTo>
                  <a:lnTo>
                    <a:pt x="287" y="5"/>
                  </a:lnTo>
                  <a:lnTo>
                    <a:pt x="287" y="10"/>
                  </a:lnTo>
                  <a:lnTo>
                    <a:pt x="286" y="16"/>
                  </a:lnTo>
                  <a:lnTo>
                    <a:pt x="287" y="21"/>
                  </a:lnTo>
                  <a:lnTo>
                    <a:pt x="287" y="32"/>
                  </a:lnTo>
                  <a:lnTo>
                    <a:pt x="288" y="44"/>
                  </a:lnTo>
                  <a:lnTo>
                    <a:pt x="290" y="44"/>
                  </a:lnTo>
                  <a:lnTo>
                    <a:pt x="286" y="48"/>
                  </a:lnTo>
                  <a:lnTo>
                    <a:pt x="280" y="55"/>
                  </a:lnTo>
                  <a:lnTo>
                    <a:pt x="275" y="57"/>
                  </a:lnTo>
                  <a:lnTo>
                    <a:pt x="268" y="62"/>
                  </a:lnTo>
                  <a:lnTo>
                    <a:pt x="268" y="69"/>
                  </a:lnTo>
                  <a:lnTo>
                    <a:pt x="267" y="74"/>
                  </a:lnTo>
                  <a:lnTo>
                    <a:pt x="260" y="75"/>
                  </a:lnTo>
                  <a:lnTo>
                    <a:pt x="255" y="73"/>
                  </a:lnTo>
                  <a:lnTo>
                    <a:pt x="244" y="74"/>
                  </a:lnTo>
                  <a:lnTo>
                    <a:pt x="235" y="77"/>
                  </a:lnTo>
                  <a:lnTo>
                    <a:pt x="232" y="75"/>
                  </a:lnTo>
                  <a:lnTo>
                    <a:pt x="230" y="74"/>
                  </a:lnTo>
                  <a:lnTo>
                    <a:pt x="230" y="70"/>
                  </a:lnTo>
                  <a:lnTo>
                    <a:pt x="231" y="66"/>
                  </a:lnTo>
                  <a:lnTo>
                    <a:pt x="232" y="63"/>
                  </a:lnTo>
                  <a:lnTo>
                    <a:pt x="232" y="62"/>
                  </a:lnTo>
                  <a:lnTo>
                    <a:pt x="231" y="61"/>
                  </a:lnTo>
                  <a:lnTo>
                    <a:pt x="230" y="59"/>
                  </a:lnTo>
                  <a:lnTo>
                    <a:pt x="224" y="61"/>
                  </a:lnTo>
                  <a:lnTo>
                    <a:pt x="219" y="65"/>
                  </a:lnTo>
                  <a:lnTo>
                    <a:pt x="215" y="66"/>
                  </a:lnTo>
                  <a:lnTo>
                    <a:pt x="210" y="67"/>
                  </a:lnTo>
                  <a:lnTo>
                    <a:pt x="203" y="69"/>
                  </a:lnTo>
                  <a:lnTo>
                    <a:pt x="196" y="69"/>
                  </a:lnTo>
                  <a:lnTo>
                    <a:pt x="190" y="66"/>
                  </a:lnTo>
                  <a:lnTo>
                    <a:pt x="185" y="63"/>
                  </a:lnTo>
                  <a:lnTo>
                    <a:pt x="180" y="57"/>
                  </a:lnTo>
                  <a:lnTo>
                    <a:pt x="179" y="54"/>
                  </a:lnTo>
                  <a:lnTo>
                    <a:pt x="180" y="49"/>
                  </a:lnTo>
                  <a:lnTo>
                    <a:pt x="180" y="42"/>
                  </a:lnTo>
                  <a:lnTo>
                    <a:pt x="178" y="38"/>
                  </a:lnTo>
                  <a:lnTo>
                    <a:pt x="175" y="35"/>
                  </a:lnTo>
                  <a:lnTo>
                    <a:pt x="178" y="28"/>
                  </a:lnTo>
                  <a:lnTo>
                    <a:pt x="178" y="19"/>
                  </a:lnTo>
                  <a:lnTo>
                    <a:pt x="169" y="16"/>
                  </a:lnTo>
                  <a:lnTo>
                    <a:pt x="158" y="13"/>
                  </a:lnTo>
                  <a:lnTo>
                    <a:pt x="155" y="5"/>
                  </a:lnTo>
                  <a:lnTo>
                    <a:pt x="151" y="0"/>
                  </a:lnTo>
                  <a:lnTo>
                    <a:pt x="146" y="5"/>
                  </a:lnTo>
                  <a:lnTo>
                    <a:pt x="142" y="12"/>
                  </a:lnTo>
                  <a:lnTo>
                    <a:pt x="138" y="17"/>
                  </a:lnTo>
                  <a:lnTo>
                    <a:pt x="134" y="22"/>
                  </a:lnTo>
                  <a:lnTo>
                    <a:pt x="130" y="23"/>
                  </a:lnTo>
                  <a:lnTo>
                    <a:pt x="126" y="23"/>
                  </a:lnTo>
                  <a:lnTo>
                    <a:pt x="125" y="29"/>
                  </a:lnTo>
                  <a:lnTo>
                    <a:pt x="123" y="32"/>
                  </a:lnTo>
                  <a:lnTo>
                    <a:pt x="117" y="30"/>
                  </a:lnTo>
                  <a:lnTo>
                    <a:pt x="110" y="28"/>
                  </a:lnTo>
                  <a:lnTo>
                    <a:pt x="106" y="32"/>
                  </a:lnTo>
                  <a:lnTo>
                    <a:pt x="103" y="34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1" y="33"/>
                  </a:lnTo>
                  <a:lnTo>
                    <a:pt x="93" y="32"/>
                  </a:lnTo>
                  <a:lnTo>
                    <a:pt x="89" y="32"/>
                  </a:lnTo>
                  <a:lnTo>
                    <a:pt x="86" y="34"/>
                  </a:lnTo>
                  <a:lnTo>
                    <a:pt x="85" y="39"/>
                  </a:lnTo>
                  <a:lnTo>
                    <a:pt x="85" y="44"/>
                  </a:lnTo>
                  <a:lnTo>
                    <a:pt x="86" y="54"/>
                  </a:lnTo>
                  <a:lnTo>
                    <a:pt x="86" y="65"/>
                  </a:lnTo>
                  <a:lnTo>
                    <a:pt x="83" y="66"/>
                  </a:lnTo>
                  <a:lnTo>
                    <a:pt x="79" y="66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5" y="73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75" y="93"/>
                  </a:lnTo>
                  <a:lnTo>
                    <a:pt x="74" y="99"/>
                  </a:lnTo>
                  <a:lnTo>
                    <a:pt x="70" y="102"/>
                  </a:lnTo>
                  <a:lnTo>
                    <a:pt x="58" y="103"/>
                  </a:lnTo>
                  <a:lnTo>
                    <a:pt x="47" y="105"/>
                  </a:lnTo>
                  <a:lnTo>
                    <a:pt x="44" y="107"/>
                  </a:lnTo>
                  <a:lnTo>
                    <a:pt x="40" y="111"/>
                  </a:lnTo>
                  <a:lnTo>
                    <a:pt x="26" y="118"/>
                  </a:lnTo>
                  <a:lnTo>
                    <a:pt x="13" y="123"/>
                  </a:lnTo>
                  <a:lnTo>
                    <a:pt x="13" y="131"/>
                  </a:lnTo>
                  <a:lnTo>
                    <a:pt x="12" y="139"/>
                  </a:lnTo>
                  <a:lnTo>
                    <a:pt x="9" y="142"/>
                  </a:lnTo>
                  <a:lnTo>
                    <a:pt x="5" y="145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3" y="151"/>
                  </a:lnTo>
                  <a:lnTo>
                    <a:pt x="8" y="157"/>
                  </a:lnTo>
                  <a:lnTo>
                    <a:pt x="9" y="161"/>
                  </a:lnTo>
                  <a:lnTo>
                    <a:pt x="9" y="163"/>
                  </a:lnTo>
                  <a:lnTo>
                    <a:pt x="9" y="168"/>
                  </a:lnTo>
                  <a:lnTo>
                    <a:pt x="10" y="172"/>
                  </a:lnTo>
                  <a:lnTo>
                    <a:pt x="15" y="172"/>
                  </a:lnTo>
                  <a:lnTo>
                    <a:pt x="22" y="171"/>
                  </a:lnTo>
                  <a:lnTo>
                    <a:pt x="25" y="177"/>
                  </a:lnTo>
                  <a:lnTo>
                    <a:pt x="26" y="183"/>
                  </a:lnTo>
                  <a:lnTo>
                    <a:pt x="31" y="183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2" y="187"/>
                  </a:lnTo>
                  <a:lnTo>
                    <a:pt x="46" y="193"/>
                  </a:lnTo>
                  <a:lnTo>
                    <a:pt x="50" y="198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4" y="212"/>
                  </a:lnTo>
                  <a:lnTo>
                    <a:pt x="44" y="225"/>
                  </a:lnTo>
                  <a:lnTo>
                    <a:pt x="34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4" y="244"/>
                  </a:lnTo>
                  <a:lnTo>
                    <a:pt x="34" y="247"/>
                  </a:lnTo>
                  <a:lnTo>
                    <a:pt x="38" y="251"/>
                  </a:lnTo>
                  <a:lnTo>
                    <a:pt x="41" y="254"/>
                  </a:lnTo>
                  <a:lnTo>
                    <a:pt x="45" y="256"/>
                  </a:lnTo>
                  <a:lnTo>
                    <a:pt x="47" y="258"/>
                  </a:lnTo>
                  <a:lnTo>
                    <a:pt x="49" y="260"/>
                  </a:lnTo>
                  <a:lnTo>
                    <a:pt x="50" y="263"/>
                  </a:lnTo>
                  <a:lnTo>
                    <a:pt x="51" y="267"/>
                  </a:lnTo>
                  <a:lnTo>
                    <a:pt x="54" y="270"/>
                  </a:lnTo>
                  <a:lnTo>
                    <a:pt x="59" y="268"/>
                  </a:lnTo>
                  <a:lnTo>
                    <a:pt x="67" y="268"/>
                  </a:lnTo>
                  <a:lnTo>
                    <a:pt x="67" y="274"/>
                  </a:lnTo>
                  <a:lnTo>
                    <a:pt x="69" y="284"/>
                  </a:lnTo>
                  <a:lnTo>
                    <a:pt x="74" y="296"/>
                  </a:lnTo>
                  <a:lnTo>
                    <a:pt x="81" y="307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" name="Freeform 90"/>
            <p:cNvSpPr>
              <a:spLocks noEditPoints="1"/>
            </p:cNvSpPr>
            <p:nvPr/>
          </p:nvSpPr>
          <p:spPr bwMode="auto">
            <a:xfrm>
              <a:off x="1093" y="1737"/>
              <a:ext cx="1644" cy="1326"/>
            </a:xfrm>
            <a:custGeom>
              <a:avLst/>
              <a:gdLst>
                <a:gd name="T0" fmla="*/ 15489 w 1262"/>
                <a:gd name="T1" fmla="*/ 3573584 h 1018"/>
                <a:gd name="T2" fmla="*/ 156631 w 1262"/>
                <a:gd name="T3" fmla="*/ 3745037 h 1018"/>
                <a:gd name="T4" fmla="*/ 358736 w 1262"/>
                <a:gd name="T5" fmla="*/ 4065911 h 1018"/>
                <a:gd name="T6" fmla="*/ 707300 w 1262"/>
                <a:gd name="T7" fmla="*/ 4391554 h 1018"/>
                <a:gd name="T8" fmla="*/ 1116206 w 1262"/>
                <a:gd name="T9" fmla="*/ 4747579 h 1018"/>
                <a:gd name="T10" fmla="*/ 1379359 w 1262"/>
                <a:gd name="T11" fmla="*/ 4446438 h 1018"/>
                <a:gd name="T12" fmla="*/ 1692226 w 1262"/>
                <a:gd name="T13" fmla="*/ 4351832 h 1018"/>
                <a:gd name="T14" fmla="*/ 2107372 w 1262"/>
                <a:gd name="T15" fmla="*/ 4223468 h 1018"/>
                <a:gd name="T16" fmla="*/ 2888800 w 1262"/>
                <a:gd name="T17" fmla="*/ 4364683 h 1018"/>
                <a:gd name="T18" fmla="*/ 3294706 w 1262"/>
                <a:gd name="T19" fmla="*/ 4297265 h 1018"/>
                <a:gd name="T20" fmla="*/ 3496307 w 1262"/>
                <a:gd name="T21" fmla="*/ 4130906 h 1018"/>
                <a:gd name="T22" fmla="*/ 3729443 w 1262"/>
                <a:gd name="T23" fmla="*/ 3869513 h 1018"/>
                <a:gd name="T24" fmla="*/ 4544093 w 1262"/>
                <a:gd name="T25" fmla="*/ 3554510 h 1018"/>
                <a:gd name="T26" fmla="*/ 5018546 w 1262"/>
                <a:gd name="T27" fmla="*/ 3573584 h 1018"/>
                <a:gd name="T28" fmla="*/ 5737197 w 1262"/>
                <a:gd name="T29" fmla="*/ 3593740 h 1018"/>
                <a:gd name="T30" fmla="*/ 5762655 w 1262"/>
                <a:gd name="T31" fmla="*/ 3194768 h 1018"/>
                <a:gd name="T32" fmla="*/ 5938167 w 1262"/>
                <a:gd name="T33" fmla="*/ 2679849 h 1018"/>
                <a:gd name="T34" fmla="*/ 5737197 w 1262"/>
                <a:gd name="T35" fmla="*/ 2261940 h 1018"/>
                <a:gd name="T36" fmla="*/ 5803967 w 1262"/>
                <a:gd name="T37" fmla="*/ 1748823 h 1018"/>
                <a:gd name="T38" fmla="*/ 5742698 w 1262"/>
                <a:gd name="T39" fmla="*/ 1397844 h 1018"/>
                <a:gd name="T40" fmla="*/ 5830128 w 1262"/>
                <a:gd name="T41" fmla="*/ 1062781 h 1018"/>
                <a:gd name="T42" fmla="*/ 5877757 w 1262"/>
                <a:gd name="T43" fmla="*/ 643571 h 1018"/>
                <a:gd name="T44" fmla="*/ 5670880 w 1262"/>
                <a:gd name="T45" fmla="*/ 622534 h 1018"/>
                <a:gd name="T46" fmla="*/ 5637280 w 1262"/>
                <a:gd name="T47" fmla="*/ 778296 h 1018"/>
                <a:gd name="T48" fmla="*/ 5481562 w 1262"/>
                <a:gd name="T49" fmla="*/ 727286 h 1018"/>
                <a:gd name="T50" fmla="*/ 5578401 w 1262"/>
                <a:gd name="T51" fmla="*/ 395039 h 1018"/>
                <a:gd name="T52" fmla="*/ 5254102 w 1262"/>
                <a:gd name="T53" fmla="*/ 607523 h 1018"/>
                <a:gd name="T54" fmla="*/ 5081401 w 1262"/>
                <a:gd name="T55" fmla="*/ 1197192 h 1018"/>
                <a:gd name="T56" fmla="*/ 5361380 w 1262"/>
                <a:gd name="T57" fmla="*/ 1342611 h 1018"/>
                <a:gd name="T58" fmla="*/ 5325325 w 1262"/>
                <a:gd name="T59" fmla="*/ 1687334 h 1018"/>
                <a:gd name="T60" fmla="*/ 5266086 w 1262"/>
                <a:gd name="T61" fmla="*/ 1658575 h 1018"/>
                <a:gd name="T62" fmla="*/ 5120231 w 1262"/>
                <a:gd name="T63" fmla="*/ 1313868 h 1018"/>
                <a:gd name="T64" fmla="*/ 4625111 w 1262"/>
                <a:gd name="T65" fmla="*/ 1820767 h 1018"/>
                <a:gd name="T66" fmla="*/ 4438756 w 1262"/>
                <a:gd name="T67" fmla="*/ 1641260 h 1018"/>
                <a:gd name="T68" fmla="*/ 4892336 w 1262"/>
                <a:gd name="T69" fmla="*/ 1506079 h 1018"/>
                <a:gd name="T70" fmla="*/ 5035822 w 1262"/>
                <a:gd name="T71" fmla="*/ 1002184 h 1018"/>
                <a:gd name="T72" fmla="*/ 5232020 w 1262"/>
                <a:gd name="T73" fmla="*/ 524064 h 1018"/>
                <a:gd name="T74" fmla="*/ 5037417 w 1262"/>
                <a:gd name="T75" fmla="*/ 232110 h 1018"/>
                <a:gd name="T76" fmla="*/ 4678832 w 1262"/>
                <a:gd name="T77" fmla="*/ 524064 h 1018"/>
                <a:gd name="T78" fmla="*/ 4583340 w 1262"/>
                <a:gd name="T79" fmla="*/ 1028151 h 1018"/>
                <a:gd name="T80" fmla="*/ 4408325 w 1262"/>
                <a:gd name="T81" fmla="*/ 1008686 h 1018"/>
                <a:gd name="T82" fmla="*/ 4187517 w 1262"/>
                <a:gd name="T83" fmla="*/ 1233955 h 1018"/>
                <a:gd name="T84" fmla="*/ 3451383 w 1262"/>
                <a:gd name="T85" fmla="*/ 1461615 h 1018"/>
                <a:gd name="T86" fmla="*/ 3096090 w 1262"/>
                <a:gd name="T87" fmla="*/ 1586892 h 1018"/>
                <a:gd name="T88" fmla="*/ 2720886 w 1262"/>
                <a:gd name="T89" fmla="*/ 2114937 h 1018"/>
                <a:gd name="T90" fmla="*/ 2144007 w 1262"/>
                <a:gd name="T91" fmla="*/ 1982126 h 1018"/>
                <a:gd name="T92" fmla="*/ 1807865 w 1262"/>
                <a:gd name="T93" fmla="*/ 1782754 h 1018"/>
                <a:gd name="T94" fmla="*/ 1611805 w 1262"/>
                <a:gd name="T95" fmla="*/ 1885679 h 1018"/>
                <a:gd name="T96" fmla="*/ 1249805 w 1262"/>
                <a:gd name="T97" fmla="*/ 1875122 h 1018"/>
                <a:gd name="T98" fmla="*/ 1391353 w 1262"/>
                <a:gd name="T99" fmla="*/ 1408001 h 1018"/>
                <a:gd name="T100" fmla="*/ 1116206 w 1262"/>
                <a:gd name="T101" fmla="*/ 1372585 h 1018"/>
                <a:gd name="T102" fmla="*/ 1004132 w 1262"/>
                <a:gd name="T103" fmla="*/ 1609282 h 1018"/>
                <a:gd name="T104" fmla="*/ 763742 w 1262"/>
                <a:gd name="T105" fmla="*/ 1933308 h 1018"/>
                <a:gd name="T106" fmla="*/ 765475 w 1262"/>
                <a:gd name="T107" fmla="*/ 2186776 h 1018"/>
                <a:gd name="T108" fmla="*/ 817783 w 1262"/>
                <a:gd name="T109" fmla="*/ 2635170 h 1018"/>
                <a:gd name="T110" fmla="*/ 1031902 w 1262"/>
                <a:gd name="T111" fmla="*/ 2809167 h 1018"/>
                <a:gd name="T112" fmla="*/ 1136139 w 1262"/>
                <a:gd name="T113" fmla="*/ 2878614 h 1018"/>
                <a:gd name="T114" fmla="*/ 987502 w 1262"/>
                <a:gd name="T115" fmla="*/ 3096912 h 1018"/>
                <a:gd name="T116" fmla="*/ 613884 w 1262"/>
                <a:gd name="T117" fmla="*/ 3193483 h 1018"/>
                <a:gd name="T118" fmla="*/ 0 w 1262"/>
                <a:gd name="T119" fmla="*/ 3520090 h 1018"/>
                <a:gd name="T120" fmla="*/ 5721313 w 1262"/>
                <a:gd name="T121" fmla="*/ 168692 h 1018"/>
                <a:gd name="T122" fmla="*/ 5535184 w 1262"/>
                <a:gd name="T123" fmla="*/ 254183 h 1018"/>
                <a:gd name="T124" fmla="*/ 5324147 w 1262"/>
                <a:gd name="T125" fmla="*/ 112347 h 10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2"/>
                <a:gd name="T190" fmla="*/ 0 h 1018"/>
                <a:gd name="T191" fmla="*/ 1262 w 1262"/>
                <a:gd name="T192" fmla="*/ 1018 h 10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2" h="1018">
                  <a:moveTo>
                    <a:pt x="1225" y="104"/>
                  </a:moveTo>
                  <a:lnTo>
                    <a:pt x="1220" y="108"/>
                  </a:lnTo>
                  <a:lnTo>
                    <a:pt x="1214" y="108"/>
                  </a:lnTo>
                  <a:lnTo>
                    <a:pt x="1207" y="108"/>
                  </a:lnTo>
                  <a:lnTo>
                    <a:pt x="1199" y="108"/>
                  </a:lnTo>
                  <a:lnTo>
                    <a:pt x="1198" y="102"/>
                  </a:lnTo>
                  <a:lnTo>
                    <a:pt x="1198" y="101"/>
                  </a:lnTo>
                  <a:lnTo>
                    <a:pt x="1200" y="100"/>
                  </a:lnTo>
                  <a:lnTo>
                    <a:pt x="1203" y="100"/>
                  </a:lnTo>
                  <a:lnTo>
                    <a:pt x="1207" y="93"/>
                  </a:lnTo>
                  <a:lnTo>
                    <a:pt x="1209" y="92"/>
                  </a:lnTo>
                  <a:lnTo>
                    <a:pt x="1213" y="92"/>
                  </a:lnTo>
                  <a:lnTo>
                    <a:pt x="1215" y="92"/>
                  </a:lnTo>
                  <a:lnTo>
                    <a:pt x="1220" y="98"/>
                  </a:lnTo>
                  <a:lnTo>
                    <a:pt x="1225" y="104"/>
                  </a:lnTo>
                  <a:close/>
                  <a:moveTo>
                    <a:pt x="0" y="747"/>
                  </a:moveTo>
                  <a:lnTo>
                    <a:pt x="3" y="752"/>
                  </a:lnTo>
                  <a:lnTo>
                    <a:pt x="3" y="758"/>
                  </a:lnTo>
                  <a:lnTo>
                    <a:pt x="0" y="763"/>
                  </a:lnTo>
                  <a:lnTo>
                    <a:pt x="0" y="769"/>
                  </a:lnTo>
                  <a:lnTo>
                    <a:pt x="0" y="770"/>
                  </a:lnTo>
                  <a:lnTo>
                    <a:pt x="0" y="773"/>
                  </a:lnTo>
                  <a:lnTo>
                    <a:pt x="3" y="774"/>
                  </a:lnTo>
                  <a:lnTo>
                    <a:pt x="5" y="775"/>
                  </a:lnTo>
                  <a:lnTo>
                    <a:pt x="8" y="777"/>
                  </a:lnTo>
                  <a:lnTo>
                    <a:pt x="10" y="777"/>
                  </a:lnTo>
                  <a:lnTo>
                    <a:pt x="12" y="775"/>
                  </a:lnTo>
                  <a:lnTo>
                    <a:pt x="15" y="774"/>
                  </a:lnTo>
                  <a:lnTo>
                    <a:pt x="21" y="773"/>
                  </a:lnTo>
                  <a:lnTo>
                    <a:pt x="27" y="773"/>
                  </a:lnTo>
                  <a:lnTo>
                    <a:pt x="31" y="774"/>
                  </a:lnTo>
                  <a:lnTo>
                    <a:pt x="33" y="775"/>
                  </a:lnTo>
                  <a:lnTo>
                    <a:pt x="37" y="777"/>
                  </a:lnTo>
                  <a:lnTo>
                    <a:pt x="39" y="779"/>
                  </a:lnTo>
                  <a:lnTo>
                    <a:pt x="39" y="782"/>
                  </a:lnTo>
                  <a:lnTo>
                    <a:pt x="37" y="786"/>
                  </a:lnTo>
                  <a:lnTo>
                    <a:pt x="33" y="794"/>
                  </a:lnTo>
                  <a:lnTo>
                    <a:pt x="33" y="801"/>
                  </a:lnTo>
                  <a:lnTo>
                    <a:pt x="45" y="809"/>
                  </a:lnTo>
                  <a:lnTo>
                    <a:pt x="59" y="817"/>
                  </a:lnTo>
                  <a:lnTo>
                    <a:pt x="59" y="834"/>
                  </a:lnTo>
                  <a:lnTo>
                    <a:pt x="60" y="851"/>
                  </a:lnTo>
                  <a:lnTo>
                    <a:pt x="59" y="859"/>
                  </a:lnTo>
                  <a:lnTo>
                    <a:pt x="55" y="866"/>
                  </a:lnTo>
                  <a:lnTo>
                    <a:pt x="53" y="870"/>
                  </a:lnTo>
                  <a:lnTo>
                    <a:pt x="53" y="874"/>
                  </a:lnTo>
                  <a:lnTo>
                    <a:pt x="53" y="879"/>
                  </a:lnTo>
                  <a:lnTo>
                    <a:pt x="57" y="883"/>
                  </a:lnTo>
                  <a:lnTo>
                    <a:pt x="60" y="885"/>
                  </a:lnTo>
                  <a:lnTo>
                    <a:pt x="63" y="885"/>
                  </a:lnTo>
                  <a:lnTo>
                    <a:pt x="65" y="883"/>
                  </a:lnTo>
                  <a:lnTo>
                    <a:pt x="67" y="880"/>
                  </a:lnTo>
                  <a:lnTo>
                    <a:pt x="71" y="871"/>
                  </a:lnTo>
                  <a:lnTo>
                    <a:pt x="73" y="863"/>
                  </a:lnTo>
                  <a:lnTo>
                    <a:pt x="75" y="862"/>
                  </a:lnTo>
                  <a:lnTo>
                    <a:pt x="76" y="862"/>
                  </a:lnTo>
                  <a:lnTo>
                    <a:pt x="77" y="862"/>
                  </a:lnTo>
                  <a:lnTo>
                    <a:pt x="80" y="863"/>
                  </a:lnTo>
                  <a:lnTo>
                    <a:pt x="83" y="870"/>
                  </a:lnTo>
                  <a:lnTo>
                    <a:pt x="83" y="878"/>
                  </a:lnTo>
                  <a:lnTo>
                    <a:pt x="81" y="885"/>
                  </a:lnTo>
                  <a:lnTo>
                    <a:pt x="80" y="892"/>
                  </a:lnTo>
                  <a:lnTo>
                    <a:pt x="79" y="896"/>
                  </a:lnTo>
                  <a:lnTo>
                    <a:pt x="80" y="899"/>
                  </a:lnTo>
                  <a:lnTo>
                    <a:pt x="83" y="903"/>
                  </a:lnTo>
                  <a:lnTo>
                    <a:pt x="85" y="906"/>
                  </a:lnTo>
                  <a:lnTo>
                    <a:pt x="95" y="911"/>
                  </a:lnTo>
                  <a:lnTo>
                    <a:pt x="107" y="914"/>
                  </a:lnTo>
                  <a:lnTo>
                    <a:pt x="120" y="914"/>
                  </a:lnTo>
                  <a:lnTo>
                    <a:pt x="133" y="911"/>
                  </a:lnTo>
                  <a:lnTo>
                    <a:pt x="141" y="912"/>
                  </a:lnTo>
                  <a:lnTo>
                    <a:pt x="144" y="915"/>
                  </a:lnTo>
                  <a:lnTo>
                    <a:pt x="146" y="918"/>
                  </a:lnTo>
                  <a:lnTo>
                    <a:pt x="149" y="924"/>
                  </a:lnTo>
                  <a:lnTo>
                    <a:pt x="150" y="931"/>
                  </a:lnTo>
                  <a:lnTo>
                    <a:pt x="155" y="938"/>
                  </a:lnTo>
                  <a:lnTo>
                    <a:pt x="161" y="938"/>
                  </a:lnTo>
                  <a:lnTo>
                    <a:pt x="171" y="935"/>
                  </a:lnTo>
                  <a:lnTo>
                    <a:pt x="174" y="934"/>
                  </a:lnTo>
                  <a:lnTo>
                    <a:pt x="177" y="935"/>
                  </a:lnTo>
                  <a:lnTo>
                    <a:pt x="181" y="938"/>
                  </a:lnTo>
                  <a:lnTo>
                    <a:pt x="185" y="944"/>
                  </a:lnTo>
                  <a:lnTo>
                    <a:pt x="185" y="959"/>
                  </a:lnTo>
                  <a:lnTo>
                    <a:pt x="188" y="974"/>
                  </a:lnTo>
                  <a:lnTo>
                    <a:pt x="196" y="982"/>
                  </a:lnTo>
                  <a:lnTo>
                    <a:pt x="204" y="987"/>
                  </a:lnTo>
                  <a:lnTo>
                    <a:pt x="204" y="992"/>
                  </a:lnTo>
                  <a:lnTo>
                    <a:pt x="204" y="993"/>
                  </a:lnTo>
                  <a:lnTo>
                    <a:pt x="206" y="993"/>
                  </a:lnTo>
                  <a:lnTo>
                    <a:pt x="209" y="993"/>
                  </a:lnTo>
                  <a:lnTo>
                    <a:pt x="216" y="992"/>
                  </a:lnTo>
                  <a:lnTo>
                    <a:pt x="225" y="987"/>
                  </a:lnTo>
                  <a:lnTo>
                    <a:pt x="230" y="999"/>
                  </a:lnTo>
                  <a:lnTo>
                    <a:pt x="236" y="1007"/>
                  </a:lnTo>
                  <a:lnTo>
                    <a:pt x="242" y="1014"/>
                  </a:lnTo>
                  <a:lnTo>
                    <a:pt x="248" y="1018"/>
                  </a:lnTo>
                  <a:lnTo>
                    <a:pt x="256" y="1018"/>
                  </a:lnTo>
                  <a:lnTo>
                    <a:pt x="264" y="1018"/>
                  </a:lnTo>
                  <a:lnTo>
                    <a:pt x="272" y="1016"/>
                  </a:lnTo>
                  <a:lnTo>
                    <a:pt x="278" y="1012"/>
                  </a:lnTo>
                  <a:lnTo>
                    <a:pt x="282" y="1009"/>
                  </a:lnTo>
                  <a:lnTo>
                    <a:pt x="285" y="1007"/>
                  </a:lnTo>
                  <a:lnTo>
                    <a:pt x="285" y="1004"/>
                  </a:lnTo>
                  <a:lnTo>
                    <a:pt x="285" y="1002"/>
                  </a:lnTo>
                  <a:lnTo>
                    <a:pt x="281" y="993"/>
                  </a:lnTo>
                  <a:lnTo>
                    <a:pt x="273" y="980"/>
                  </a:lnTo>
                  <a:lnTo>
                    <a:pt x="272" y="968"/>
                  </a:lnTo>
                  <a:lnTo>
                    <a:pt x="270" y="958"/>
                  </a:lnTo>
                  <a:lnTo>
                    <a:pt x="268" y="946"/>
                  </a:lnTo>
                  <a:lnTo>
                    <a:pt x="266" y="934"/>
                  </a:lnTo>
                  <a:lnTo>
                    <a:pt x="277" y="939"/>
                  </a:lnTo>
                  <a:lnTo>
                    <a:pt x="286" y="942"/>
                  </a:lnTo>
                  <a:lnTo>
                    <a:pt x="292" y="943"/>
                  </a:lnTo>
                  <a:lnTo>
                    <a:pt x="298" y="943"/>
                  </a:lnTo>
                  <a:lnTo>
                    <a:pt x="304" y="942"/>
                  </a:lnTo>
                  <a:lnTo>
                    <a:pt x="309" y="939"/>
                  </a:lnTo>
                  <a:lnTo>
                    <a:pt x="309" y="927"/>
                  </a:lnTo>
                  <a:lnTo>
                    <a:pt x="306" y="915"/>
                  </a:lnTo>
                  <a:lnTo>
                    <a:pt x="309" y="912"/>
                  </a:lnTo>
                  <a:lnTo>
                    <a:pt x="310" y="911"/>
                  </a:lnTo>
                  <a:lnTo>
                    <a:pt x="313" y="911"/>
                  </a:lnTo>
                  <a:lnTo>
                    <a:pt x="318" y="910"/>
                  </a:lnTo>
                  <a:lnTo>
                    <a:pt x="325" y="910"/>
                  </a:lnTo>
                  <a:lnTo>
                    <a:pt x="332" y="910"/>
                  </a:lnTo>
                  <a:lnTo>
                    <a:pt x="338" y="911"/>
                  </a:lnTo>
                  <a:lnTo>
                    <a:pt x="342" y="915"/>
                  </a:lnTo>
                  <a:lnTo>
                    <a:pt x="346" y="918"/>
                  </a:lnTo>
                  <a:lnTo>
                    <a:pt x="352" y="926"/>
                  </a:lnTo>
                  <a:lnTo>
                    <a:pt x="353" y="927"/>
                  </a:lnTo>
                  <a:lnTo>
                    <a:pt x="355" y="927"/>
                  </a:lnTo>
                  <a:lnTo>
                    <a:pt x="358" y="926"/>
                  </a:lnTo>
                  <a:lnTo>
                    <a:pt x="358" y="923"/>
                  </a:lnTo>
                  <a:lnTo>
                    <a:pt x="352" y="910"/>
                  </a:lnTo>
                  <a:lnTo>
                    <a:pt x="343" y="895"/>
                  </a:lnTo>
                  <a:lnTo>
                    <a:pt x="349" y="892"/>
                  </a:lnTo>
                  <a:lnTo>
                    <a:pt x="355" y="890"/>
                  </a:lnTo>
                  <a:lnTo>
                    <a:pt x="353" y="882"/>
                  </a:lnTo>
                  <a:lnTo>
                    <a:pt x="349" y="874"/>
                  </a:lnTo>
                  <a:lnTo>
                    <a:pt x="352" y="869"/>
                  </a:lnTo>
                  <a:lnTo>
                    <a:pt x="355" y="863"/>
                  </a:lnTo>
                  <a:lnTo>
                    <a:pt x="362" y="859"/>
                  </a:lnTo>
                  <a:lnTo>
                    <a:pt x="366" y="859"/>
                  </a:lnTo>
                  <a:lnTo>
                    <a:pt x="377" y="871"/>
                  </a:lnTo>
                  <a:lnTo>
                    <a:pt x="386" y="879"/>
                  </a:lnTo>
                  <a:lnTo>
                    <a:pt x="393" y="883"/>
                  </a:lnTo>
                  <a:lnTo>
                    <a:pt x="399" y="883"/>
                  </a:lnTo>
                  <a:lnTo>
                    <a:pt x="409" y="883"/>
                  </a:lnTo>
                  <a:lnTo>
                    <a:pt x="414" y="885"/>
                  </a:lnTo>
                  <a:lnTo>
                    <a:pt x="423" y="887"/>
                  </a:lnTo>
                  <a:lnTo>
                    <a:pt x="431" y="892"/>
                  </a:lnTo>
                  <a:lnTo>
                    <a:pt x="445" y="896"/>
                  </a:lnTo>
                  <a:lnTo>
                    <a:pt x="459" y="902"/>
                  </a:lnTo>
                  <a:lnTo>
                    <a:pt x="474" y="907"/>
                  </a:lnTo>
                  <a:lnTo>
                    <a:pt x="488" y="912"/>
                  </a:lnTo>
                  <a:lnTo>
                    <a:pt x="494" y="912"/>
                  </a:lnTo>
                  <a:lnTo>
                    <a:pt x="502" y="910"/>
                  </a:lnTo>
                  <a:lnTo>
                    <a:pt x="506" y="908"/>
                  </a:lnTo>
                  <a:lnTo>
                    <a:pt x="511" y="908"/>
                  </a:lnTo>
                  <a:lnTo>
                    <a:pt x="518" y="910"/>
                  </a:lnTo>
                  <a:lnTo>
                    <a:pt x="523" y="914"/>
                  </a:lnTo>
                  <a:lnTo>
                    <a:pt x="539" y="918"/>
                  </a:lnTo>
                  <a:lnTo>
                    <a:pt x="562" y="926"/>
                  </a:lnTo>
                  <a:lnTo>
                    <a:pt x="574" y="927"/>
                  </a:lnTo>
                  <a:lnTo>
                    <a:pt x="584" y="928"/>
                  </a:lnTo>
                  <a:lnTo>
                    <a:pt x="588" y="928"/>
                  </a:lnTo>
                  <a:lnTo>
                    <a:pt x="592" y="927"/>
                  </a:lnTo>
                  <a:lnTo>
                    <a:pt x="595" y="926"/>
                  </a:lnTo>
                  <a:lnTo>
                    <a:pt x="598" y="924"/>
                  </a:lnTo>
                  <a:lnTo>
                    <a:pt x="604" y="926"/>
                  </a:lnTo>
                  <a:lnTo>
                    <a:pt x="610" y="926"/>
                  </a:lnTo>
                  <a:lnTo>
                    <a:pt x="615" y="924"/>
                  </a:lnTo>
                  <a:lnTo>
                    <a:pt x="620" y="923"/>
                  </a:lnTo>
                  <a:lnTo>
                    <a:pt x="627" y="924"/>
                  </a:lnTo>
                  <a:lnTo>
                    <a:pt x="632" y="926"/>
                  </a:lnTo>
                  <a:lnTo>
                    <a:pt x="638" y="928"/>
                  </a:lnTo>
                  <a:lnTo>
                    <a:pt x="642" y="931"/>
                  </a:lnTo>
                  <a:lnTo>
                    <a:pt x="646" y="938"/>
                  </a:lnTo>
                  <a:lnTo>
                    <a:pt x="649" y="942"/>
                  </a:lnTo>
                  <a:lnTo>
                    <a:pt x="655" y="944"/>
                  </a:lnTo>
                  <a:lnTo>
                    <a:pt x="659" y="947"/>
                  </a:lnTo>
                  <a:lnTo>
                    <a:pt x="668" y="948"/>
                  </a:lnTo>
                  <a:lnTo>
                    <a:pt x="678" y="947"/>
                  </a:lnTo>
                  <a:lnTo>
                    <a:pt x="680" y="940"/>
                  </a:lnTo>
                  <a:lnTo>
                    <a:pt x="683" y="934"/>
                  </a:lnTo>
                  <a:lnTo>
                    <a:pt x="684" y="926"/>
                  </a:lnTo>
                  <a:lnTo>
                    <a:pt x="687" y="915"/>
                  </a:lnTo>
                  <a:lnTo>
                    <a:pt x="691" y="914"/>
                  </a:lnTo>
                  <a:lnTo>
                    <a:pt x="695" y="911"/>
                  </a:lnTo>
                  <a:lnTo>
                    <a:pt x="696" y="911"/>
                  </a:lnTo>
                  <a:lnTo>
                    <a:pt x="696" y="910"/>
                  </a:lnTo>
                  <a:lnTo>
                    <a:pt x="697" y="907"/>
                  </a:lnTo>
                  <a:lnTo>
                    <a:pt x="696" y="906"/>
                  </a:lnTo>
                  <a:lnTo>
                    <a:pt x="703" y="907"/>
                  </a:lnTo>
                  <a:lnTo>
                    <a:pt x="707" y="907"/>
                  </a:lnTo>
                  <a:lnTo>
                    <a:pt x="707" y="899"/>
                  </a:lnTo>
                  <a:lnTo>
                    <a:pt x="708" y="892"/>
                  </a:lnTo>
                  <a:lnTo>
                    <a:pt x="711" y="891"/>
                  </a:lnTo>
                  <a:lnTo>
                    <a:pt x="715" y="890"/>
                  </a:lnTo>
                  <a:lnTo>
                    <a:pt x="717" y="886"/>
                  </a:lnTo>
                  <a:lnTo>
                    <a:pt x="717" y="882"/>
                  </a:lnTo>
                  <a:lnTo>
                    <a:pt x="722" y="885"/>
                  </a:lnTo>
                  <a:lnTo>
                    <a:pt x="725" y="886"/>
                  </a:lnTo>
                  <a:lnTo>
                    <a:pt x="729" y="886"/>
                  </a:lnTo>
                  <a:lnTo>
                    <a:pt x="732" y="885"/>
                  </a:lnTo>
                  <a:lnTo>
                    <a:pt x="735" y="883"/>
                  </a:lnTo>
                  <a:lnTo>
                    <a:pt x="737" y="883"/>
                  </a:lnTo>
                  <a:lnTo>
                    <a:pt x="739" y="880"/>
                  </a:lnTo>
                  <a:lnTo>
                    <a:pt x="739" y="876"/>
                  </a:lnTo>
                  <a:lnTo>
                    <a:pt x="739" y="870"/>
                  </a:lnTo>
                  <a:lnTo>
                    <a:pt x="739" y="860"/>
                  </a:lnTo>
                  <a:lnTo>
                    <a:pt x="736" y="850"/>
                  </a:lnTo>
                  <a:lnTo>
                    <a:pt x="731" y="835"/>
                  </a:lnTo>
                  <a:lnTo>
                    <a:pt x="729" y="819"/>
                  </a:lnTo>
                  <a:lnTo>
                    <a:pt x="731" y="806"/>
                  </a:lnTo>
                  <a:lnTo>
                    <a:pt x="737" y="798"/>
                  </a:lnTo>
                  <a:lnTo>
                    <a:pt x="741" y="791"/>
                  </a:lnTo>
                  <a:lnTo>
                    <a:pt x="745" y="786"/>
                  </a:lnTo>
                  <a:lnTo>
                    <a:pt x="751" y="783"/>
                  </a:lnTo>
                  <a:lnTo>
                    <a:pt x="755" y="782"/>
                  </a:lnTo>
                  <a:lnTo>
                    <a:pt x="759" y="781"/>
                  </a:lnTo>
                  <a:lnTo>
                    <a:pt x="761" y="782"/>
                  </a:lnTo>
                  <a:lnTo>
                    <a:pt x="763" y="782"/>
                  </a:lnTo>
                  <a:lnTo>
                    <a:pt x="759" y="797"/>
                  </a:lnTo>
                  <a:lnTo>
                    <a:pt x="755" y="811"/>
                  </a:lnTo>
                  <a:lnTo>
                    <a:pt x="764" y="813"/>
                  </a:lnTo>
                  <a:lnTo>
                    <a:pt x="775" y="813"/>
                  </a:lnTo>
                  <a:lnTo>
                    <a:pt x="788" y="821"/>
                  </a:lnTo>
                  <a:lnTo>
                    <a:pt x="801" y="829"/>
                  </a:lnTo>
                  <a:lnTo>
                    <a:pt x="811" y="826"/>
                  </a:lnTo>
                  <a:lnTo>
                    <a:pt x="821" y="823"/>
                  </a:lnTo>
                  <a:lnTo>
                    <a:pt x="830" y="829"/>
                  </a:lnTo>
                  <a:lnTo>
                    <a:pt x="844" y="835"/>
                  </a:lnTo>
                  <a:lnTo>
                    <a:pt x="855" y="834"/>
                  </a:lnTo>
                  <a:lnTo>
                    <a:pt x="864" y="830"/>
                  </a:lnTo>
                  <a:lnTo>
                    <a:pt x="874" y="826"/>
                  </a:lnTo>
                  <a:lnTo>
                    <a:pt x="885" y="819"/>
                  </a:lnTo>
                  <a:lnTo>
                    <a:pt x="893" y="817"/>
                  </a:lnTo>
                  <a:lnTo>
                    <a:pt x="901" y="814"/>
                  </a:lnTo>
                  <a:lnTo>
                    <a:pt x="906" y="801"/>
                  </a:lnTo>
                  <a:lnTo>
                    <a:pt x="912" y="787"/>
                  </a:lnTo>
                  <a:lnTo>
                    <a:pt x="926" y="786"/>
                  </a:lnTo>
                  <a:lnTo>
                    <a:pt x="940" y="783"/>
                  </a:lnTo>
                  <a:lnTo>
                    <a:pt x="944" y="775"/>
                  </a:lnTo>
                  <a:lnTo>
                    <a:pt x="946" y="769"/>
                  </a:lnTo>
                  <a:lnTo>
                    <a:pt x="953" y="761"/>
                  </a:lnTo>
                  <a:lnTo>
                    <a:pt x="960" y="754"/>
                  </a:lnTo>
                  <a:lnTo>
                    <a:pt x="962" y="749"/>
                  </a:lnTo>
                  <a:lnTo>
                    <a:pt x="964" y="742"/>
                  </a:lnTo>
                  <a:lnTo>
                    <a:pt x="972" y="738"/>
                  </a:lnTo>
                  <a:lnTo>
                    <a:pt x="977" y="734"/>
                  </a:lnTo>
                  <a:lnTo>
                    <a:pt x="981" y="730"/>
                  </a:lnTo>
                  <a:lnTo>
                    <a:pt x="984" y="726"/>
                  </a:lnTo>
                  <a:lnTo>
                    <a:pt x="988" y="725"/>
                  </a:lnTo>
                  <a:lnTo>
                    <a:pt x="990" y="724"/>
                  </a:lnTo>
                  <a:lnTo>
                    <a:pt x="998" y="730"/>
                  </a:lnTo>
                  <a:lnTo>
                    <a:pt x="1007" y="738"/>
                  </a:lnTo>
                  <a:lnTo>
                    <a:pt x="1016" y="742"/>
                  </a:lnTo>
                  <a:lnTo>
                    <a:pt x="1022" y="742"/>
                  </a:lnTo>
                  <a:lnTo>
                    <a:pt x="1027" y="742"/>
                  </a:lnTo>
                  <a:lnTo>
                    <a:pt x="1032" y="742"/>
                  </a:lnTo>
                  <a:lnTo>
                    <a:pt x="1035" y="749"/>
                  </a:lnTo>
                  <a:lnTo>
                    <a:pt x="1041" y="754"/>
                  </a:lnTo>
                  <a:lnTo>
                    <a:pt x="1049" y="758"/>
                  </a:lnTo>
                  <a:lnTo>
                    <a:pt x="1055" y="758"/>
                  </a:lnTo>
                  <a:lnTo>
                    <a:pt x="1061" y="758"/>
                  </a:lnTo>
                  <a:lnTo>
                    <a:pt x="1065" y="758"/>
                  </a:lnTo>
                  <a:lnTo>
                    <a:pt x="1073" y="758"/>
                  </a:lnTo>
                  <a:lnTo>
                    <a:pt x="1077" y="758"/>
                  </a:lnTo>
                  <a:lnTo>
                    <a:pt x="1080" y="763"/>
                  </a:lnTo>
                  <a:lnTo>
                    <a:pt x="1083" y="771"/>
                  </a:lnTo>
                  <a:lnTo>
                    <a:pt x="1093" y="771"/>
                  </a:lnTo>
                  <a:lnTo>
                    <a:pt x="1103" y="771"/>
                  </a:lnTo>
                  <a:lnTo>
                    <a:pt x="1106" y="778"/>
                  </a:lnTo>
                  <a:lnTo>
                    <a:pt x="1110" y="782"/>
                  </a:lnTo>
                  <a:lnTo>
                    <a:pt x="1126" y="774"/>
                  </a:lnTo>
                  <a:lnTo>
                    <a:pt x="1142" y="767"/>
                  </a:lnTo>
                  <a:lnTo>
                    <a:pt x="1154" y="773"/>
                  </a:lnTo>
                  <a:lnTo>
                    <a:pt x="1169" y="777"/>
                  </a:lnTo>
                  <a:lnTo>
                    <a:pt x="1179" y="774"/>
                  </a:lnTo>
                  <a:lnTo>
                    <a:pt x="1193" y="771"/>
                  </a:lnTo>
                  <a:lnTo>
                    <a:pt x="1200" y="770"/>
                  </a:lnTo>
                  <a:lnTo>
                    <a:pt x="1206" y="769"/>
                  </a:lnTo>
                  <a:lnTo>
                    <a:pt x="1210" y="766"/>
                  </a:lnTo>
                  <a:lnTo>
                    <a:pt x="1213" y="762"/>
                  </a:lnTo>
                  <a:lnTo>
                    <a:pt x="1214" y="754"/>
                  </a:lnTo>
                  <a:lnTo>
                    <a:pt x="1214" y="749"/>
                  </a:lnTo>
                  <a:lnTo>
                    <a:pt x="1211" y="745"/>
                  </a:lnTo>
                  <a:lnTo>
                    <a:pt x="1207" y="742"/>
                  </a:lnTo>
                  <a:lnTo>
                    <a:pt x="1198" y="738"/>
                  </a:lnTo>
                  <a:lnTo>
                    <a:pt x="1191" y="733"/>
                  </a:lnTo>
                  <a:lnTo>
                    <a:pt x="1188" y="726"/>
                  </a:lnTo>
                  <a:lnTo>
                    <a:pt x="1188" y="720"/>
                  </a:lnTo>
                  <a:lnTo>
                    <a:pt x="1190" y="715"/>
                  </a:lnTo>
                  <a:lnTo>
                    <a:pt x="1193" y="708"/>
                  </a:lnTo>
                  <a:lnTo>
                    <a:pt x="1194" y="706"/>
                  </a:lnTo>
                  <a:lnTo>
                    <a:pt x="1194" y="705"/>
                  </a:lnTo>
                  <a:lnTo>
                    <a:pt x="1198" y="701"/>
                  </a:lnTo>
                  <a:lnTo>
                    <a:pt x="1203" y="699"/>
                  </a:lnTo>
                  <a:lnTo>
                    <a:pt x="1206" y="697"/>
                  </a:lnTo>
                  <a:lnTo>
                    <a:pt x="1209" y="696"/>
                  </a:lnTo>
                  <a:lnTo>
                    <a:pt x="1210" y="692"/>
                  </a:lnTo>
                  <a:lnTo>
                    <a:pt x="1213" y="688"/>
                  </a:lnTo>
                  <a:lnTo>
                    <a:pt x="1218" y="678"/>
                  </a:lnTo>
                  <a:lnTo>
                    <a:pt x="1220" y="669"/>
                  </a:lnTo>
                  <a:lnTo>
                    <a:pt x="1226" y="665"/>
                  </a:lnTo>
                  <a:lnTo>
                    <a:pt x="1230" y="660"/>
                  </a:lnTo>
                  <a:lnTo>
                    <a:pt x="1232" y="657"/>
                  </a:lnTo>
                  <a:lnTo>
                    <a:pt x="1234" y="650"/>
                  </a:lnTo>
                  <a:lnTo>
                    <a:pt x="1227" y="641"/>
                  </a:lnTo>
                  <a:lnTo>
                    <a:pt x="1220" y="630"/>
                  </a:lnTo>
                  <a:lnTo>
                    <a:pt x="1223" y="629"/>
                  </a:lnTo>
                  <a:lnTo>
                    <a:pt x="1226" y="630"/>
                  </a:lnTo>
                  <a:lnTo>
                    <a:pt x="1227" y="629"/>
                  </a:lnTo>
                  <a:lnTo>
                    <a:pt x="1230" y="618"/>
                  </a:lnTo>
                  <a:lnTo>
                    <a:pt x="1242" y="616"/>
                  </a:lnTo>
                  <a:lnTo>
                    <a:pt x="1252" y="613"/>
                  </a:lnTo>
                  <a:lnTo>
                    <a:pt x="1254" y="604"/>
                  </a:lnTo>
                  <a:lnTo>
                    <a:pt x="1252" y="593"/>
                  </a:lnTo>
                  <a:lnTo>
                    <a:pt x="1258" y="582"/>
                  </a:lnTo>
                  <a:lnTo>
                    <a:pt x="1262" y="573"/>
                  </a:lnTo>
                  <a:lnTo>
                    <a:pt x="1259" y="569"/>
                  </a:lnTo>
                  <a:lnTo>
                    <a:pt x="1255" y="568"/>
                  </a:lnTo>
                  <a:lnTo>
                    <a:pt x="1250" y="566"/>
                  </a:lnTo>
                  <a:lnTo>
                    <a:pt x="1244" y="566"/>
                  </a:lnTo>
                  <a:lnTo>
                    <a:pt x="1241" y="565"/>
                  </a:lnTo>
                  <a:lnTo>
                    <a:pt x="1235" y="564"/>
                  </a:lnTo>
                  <a:lnTo>
                    <a:pt x="1231" y="561"/>
                  </a:lnTo>
                  <a:lnTo>
                    <a:pt x="1227" y="557"/>
                  </a:lnTo>
                  <a:lnTo>
                    <a:pt x="1226" y="552"/>
                  </a:lnTo>
                  <a:lnTo>
                    <a:pt x="1226" y="547"/>
                  </a:lnTo>
                  <a:lnTo>
                    <a:pt x="1227" y="543"/>
                  </a:lnTo>
                  <a:lnTo>
                    <a:pt x="1230" y="539"/>
                  </a:lnTo>
                  <a:lnTo>
                    <a:pt x="1231" y="533"/>
                  </a:lnTo>
                  <a:lnTo>
                    <a:pt x="1232" y="528"/>
                  </a:lnTo>
                  <a:lnTo>
                    <a:pt x="1232" y="520"/>
                  </a:lnTo>
                  <a:lnTo>
                    <a:pt x="1231" y="513"/>
                  </a:lnTo>
                  <a:lnTo>
                    <a:pt x="1223" y="503"/>
                  </a:lnTo>
                  <a:lnTo>
                    <a:pt x="1214" y="491"/>
                  </a:lnTo>
                  <a:lnTo>
                    <a:pt x="1213" y="485"/>
                  </a:lnTo>
                  <a:lnTo>
                    <a:pt x="1213" y="481"/>
                  </a:lnTo>
                  <a:lnTo>
                    <a:pt x="1213" y="480"/>
                  </a:lnTo>
                  <a:lnTo>
                    <a:pt x="1214" y="479"/>
                  </a:lnTo>
                  <a:lnTo>
                    <a:pt x="1216" y="476"/>
                  </a:lnTo>
                  <a:lnTo>
                    <a:pt x="1219" y="471"/>
                  </a:lnTo>
                  <a:lnTo>
                    <a:pt x="1215" y="463"/>
                  </a:lnTo>
                  <a:lnTo>
                    <a:pt x="1213" y="455"/>
                  </a:lnTo>
                  <a:lnTo>
                    <a:pt x="1215" y="451"/>
                  </a:lnTo>
                  <a:lnTo>
                    <a:pt x="1219" y="447"/>
                  </a:lnTo>
                  <a:lnTo>
                    <a:pt x="1222" y="446"/>
                  </a:lnTo>
                  <a:lnTo>
                    <a:pt x="1223" y="443"/>
                  </a:lnTo>
                  <a:lnTo>
                    <a:pt x="1225" y="440"/>
                  </a:lnTo>
                  <a:lnTo>
                    <a:pt x="1225" y="436"/>
                  </a:lnTo>
                  <a:lnTo>
                    <a:pt x="1215" y="423"/>
                  </a:lnTo>
                  <a:lnTo>
                    <a:pt x="1209" y="412"/>
                  </a:lnTo>
                  <a:lnTo>
                    <a:pt x="1213" y="403"/>
                  </a:lnTo>
                  <a:lnTo>
                    <a:pt x="1215" y="394"/>
                  </a:lnTo>
                  <a:lnTo>
                    <a:pt x="1211" y="379"/>
                  </a:lnTo>
                  <a:lnTo>
                    <a:pt x="1209" y="367"/>
                  </a:lnTo>
                  <a:lnTo>
                    <a:pt x="1215" y="370"/>
                  </a:lnTo>
                  <a:lnTo>
                    <a:pt x="1227" y="371"/>
                  </a:lnTo>
                  <a:lnTo>
                    <a:pt x="1228" y="366"/>
                  </a:lnTo>
                  <a:lnTo>
                    <a:pt x="1228" y="359"/>
                  </a:lnTo>
                  <a:lnTo>
                    <a:pt x="1234" y="356"/>
                  </a:lnTo>
                  <a:lnTo>
                    <a:pt x="1239" y="354"/>
                  </a:lnTo>
                  <a:lnTo>
                    <a:pt x="1241" y="352"/>
                  </a:lnTo>
                  <a:lnTo>
                    <a:pt x="1242" y="348"/>
                  </a:lnTo>
                  <a:lnTo>
                    <a:pt x="1243" y="344"/>
                  </a:lnTo>
                  <a:lnTo>
                    <a:pt x="1244" y="336"/>
                  </a:lnTo>
                  <a:lnTo>
                    <a:pt x="1243" y="331"/>
                  </a:lnTo>
                  <a:lnTo>
                    <a:pt x="1242" y="323"/>
                  </a:lnTo>
                  <a:lnTo>
                    <a:pt x="1242" y="316"/>
                  </a:lnTo>
                  <a:lnTo>
                    <a:pt x="1242" y="311"/>
                  </a:lnTo>
                  <a:lnTo>
                    <a:pt x="1242" y="303"/>
                  </a:lnTo>
                  <a:lnTo>
                    <a:pt x="1238" y="294"/>
                  </a:lnTo>
                  <a:lnTo>
                    <a:pt x="1235" y="292"/>
                  </a:lnTo>
                  <a:lnTo>
                    <a:pt x="1231" y="292"/>
                  </a:lnTo>
                  <a:lnTo>
                    <a:pt x="1226" y="294"/>
                  </a:lnTo>
                  <a:lnTo>
                    <a:pt x="1220" y="295"/>
                  </a:lnTo>
                  <a:lnTo>
                    <a:pt x="1214" y="297"/>
                  </a:lnTo>
                  <a:lnTo>
                    <a:pt x="1209" y="297"/>
                  </a:lnTo>
                  <a:lnTo>
                    <a:pt x="1203" y="297"/>
                  </a:lnTo>
                  <a:lnTo>
                    <a:pt x="1199" y="294"/>
                  </a:lnTo>
                  <a:lnTo>
                    <a:pt x="1194" y="278"/>
                  </a:lnTo>
                  <a:lnTo>
                    <a:pt x="1188" y="267"/>
                  </a:lnTo>
                  <a:lnTo>
                    <a:pt x="1187" y="263"/>
                  </a:lnTo>
                  <a:lnTo>
                    <a:pt x="1186" y="261"/>
                  </a:lnTo>
                  <a:lnTo>
                    <a:pt x="1184" y="256"/>
                  </a:lnTo>
                  <a:lnTo>
                    <a:pt x="1186" y="251"/>
                  </a:lnTo>
                  <a:lnTo>
                    <a:pt x="1188" y="247"/>
                  </a:lnTo>
                  <a:lnTo>
                    <a:pt x="1191" y="245"/>
                  </a:lnTo>
                  <a:lnTo>
                    <a:pt x="1195" y="245"/>
                  </a:lnTo>
                  <a:lnTo>
                    <a:pt x="1199" y="243"/>
                  </a:lnTo>
                  <a:lnTo>
                    <a:pt x="1204" y="241"/>
                  </a:lnTo>
                  <a:lnTo>
                    <a:pt x="1209" y="237"/>
                  </a:lnTo>
                  <a:lnTo>
                    <a:pt x="1213" y="233"/>
                  </a:lnTo>
                  <a:lnTo>
                    <a:pt x="1218" y="225"/>
                  </a:lnTo>
                  <a:lnTo>
                    <a:pt x="1226" y="225"/>
                  </a:lnTo>
                  <a:lnTo>
                    <a:pt x="1232" y="225"/>
                  </a:lnTo>
                  <a:lnTo>
                    <a:pt x="1235" y="221"/>
                  </a:lnTo>
                  <a:lnTo>
                    <a:pt x="1236" y="215"/>
                  </a:lnTo>
                  <a:lnTo>
                    <a:pt x="1236" y="210"/>
                  </a:lnTo>
                  <a:lnTo>
                    <a:pt x="1236" y="202"/>
                  </a:lnTo>
                  <a:lnTo>
                    <a:pt x="1236" y="194"/>
                  </a:lnTo>
                  <a:lnTo>
                    <a:pt x="1235" y="187"/>
                  </a:lnTo>
                  <a:lnTo>
                    <a:pt x="1234" y="181"/>
                  </a:lnTo>
                  <a:lnTo>
                    <a:pt x="1230" y="177"/>
                  </a:lnTo>
                  <a:lnTo>
                    <a:pt x="1227" y="171"/>
                  </a:lnTo>
                  <a:lnTo>
                    <a:pt x="1223" y="168"/>
                  </a:lnTo>
                  <a:lnTo>
                    <a:pt x="1220" y="164"/>
                  </a:lnTo>
                  <a:lnTo>
                    <a:pt x="1219" y="158"/>
                  </a:lnTo>
                  <a:lnTo>
                    <a:pt x="1220" y="154"/>
                  </a:lnTo>
                  <a:lnTo>
                    <a:pt x="1223" y="153"/>
                  </a:lnTo>
                  <a:lnTo>
                    <a:pt x="1228" y="152"/>
                  </a:lnTo>
                  <a:lnTo>
                    <a:pt x="1232" y="150"/>
                  </a:lnTo>
                  <a:lnTo>
                    <a:pt x="1236" y="148"/>
                  </a:lnTo>
                  <a:lnTo>
                    <a:pt x="1241" y="143"/>
                  </a:lnTo>
                  <a:lnTo>
                    <a:pt x="1242" y="136"/>
                  </a:lnTo>
                  <a:lnTo>
                    <a:pt x="1242" y="125"/>
                  </a:lnTo>
                  <a:lnTo>
                    <a:pt x="1234" y="124"/>
                  </a:lnTo>
                  <a:lnTo>
                    <a:pt x="1228" y="121"/>
                  </a:lnTo>
                  <a:lnTo>
                    <a:pt x="1226" y="118"/>
                  </a:lnTo>
                  <a:lnTo>
                    <a:pt x="1226" y="116"/>
                  </a:lnTo>
                  <a:lnTo>
                    <a:pt x="1225" y="113"/>
                  </a:lnTo>
                  <a:lnTo>
                    <a:pt x="1226" y="110"/>
                  </a:lnTo>
                  <a:lnTo>
                    <a:pt x="1216" y="111"/>
                  </a:lnTo>
                  <a:lnTo>
                    <a:pt x="1207" y="113"/>
                  </a:lnTo>
                  <a:lnTo>
                    <a:pt x="1210" y="121"/>
                  </a:lnTo>
                  <a:lnTo>
                    <a:pt x="1215" y="130"/>
                  </a:lnTo>
                  <a:lnTo>
                    <a:pt x="1214" y="134"/>
                  </a:lnTo>
                  <a:lnTo>
                    <a:pt x="1213" y="137"/>
                  </a:lnTo>
                  <a:lnTo>
                    <a:pt x="1210" y="138"/>
                  </a:lnTo>
                  <a:lnTo>
                    <a:pt x="1207" y="138"/>
                  </a:lnTo>
                  <a:lnTo>
                    <a:pt x="1203" y="137"/>
                  </a:lnTo>
                  <a:lnTo>
                    <a:pt x="1200" y="136"/>
                  </a:lnTo>
                  <a:lnTo>
                    <a:pt x="1198" y="134"/>
                  </a:lnTo>
                  <a:lnTo>
                    <a:pt x="1198" y="132"/>
                  </a:lnTo>
                  <a:lnTo>
                    <a:pt x="1197" y="127"/>
                  </a:lnTo>
                  <a:lnTo>
                    <a:pt x="1195" y="122"/>
                  </a:lnTo>
                  <a:lnTo>
                    <a:pt x="1194" y="121"/>
                  </a:lnTo>
                  <a:lnTo>
                    <a:pt x="1193" y="120"/>
                  </a:lnTo>
                  <a:lnTo>
                    <a:pt x="1188" y="121"/>
                  </a:lnTo>
                  <a:lnTo>
                    <a:pt x="1186" y="122"/>
                  </a:lnTo>
                  <a:lnTo>
                    <a:pt x="1183" y="122"/>
                  </a:lnTo>
                  <a:lnTo>
                    <a:pt x="1179" y="122"/>
                  </a:lnTo>
                  <a:lnTo>
                    <a:pt x="1177" y="122"/>
                  </a:lnTo>
                  <a:lnTo>
                    <a:pt x="1175" y="124"/>
                  </a:lnTo>
                  <a:lnTo>
                    <a:pt x="1174" y="132"/>
                  </a:lnTo>
                  <a:lnTo>
                    <a:pt x="1174" y="136"/>
                  </a:lnTo>
                  <a:lnTo>
                    <a:pt x="1174" y="142"/>
                  </a:lnTo>
                  <a:lnTo>
                    <a:pt x="1174" y="145"/>
                  </a:lnTo>
                  <a:lnTo>
                    <a:pt x="1178" y="150"/>
                  </a:lnTo>
                  <a:lnTo>
                    <a:pt x="1182" y="155"/>
                  </a:lnTo>
                  <a:lnTo>
                    <a:pt x="1184" y="158"/>
                  </a:lnTo>
                  <a:lnTo>
                    <a:pt x="1187" y="162"/>
                  </a:lnTo>
                  <a:lnTo>
                    <a:pt x="1191" y="165"/>
                  </a:lnTo>
                  <a:lnTo>
                    <a:pt x="1198" y="166"/>
                  </a:lnTo>
                  <a:lnTo>
                    <a:pt x="1200" y="174"/>
                  </a:lnTo>
                  <a:lnTo>
                    <a:pt x="1203" y="181"/>
                  </a:lnTo>
                  <a:lnTo>
                    <a:pt x="1206" y="183"/>
                  </a:lnTo>
                  <a:lnTo>
                    <a:pt x="1209" y="186"/>
                  </a:lnTo>
                  <a:lnTo>
                    <a:pt x="1211" y="187"/>
                  </a:lnTo>
                  <a:lnTo>
                    <a:pt x="1213" y="189"/>
                  </a:lnTo>
                  <a:lnTo>
                    <a:pt x="1213" y="190"/>
                  </a:lnTo>
                  <a:lnTo>
                    <a:pt x="1213" y="193"/>
                  </a:lnTo>
                  <a:lnTo>
                    <a:pt x="1210" y="193"/>
                  </a:lnTo>
                  <a:lnTo>
                    <a:pt x="1207" y="193"/>
                  </a:lnTo>
                  <a:lnTo>
                    <a:pt x="1202" y="190"/>
                  </a:lnTo>
                  <a:lnTo>
                    <a:pt x="1194" y="185"/>
                  </a:lnTo>
                  <a:lnTo>
                    <a:pt x="1190" y="177"/>
                  </a:lnTo>
                  <a:lnTo>
                    <a:pt x="1184" y="169"/>
                  </a:lnTo>
                  <a:lnTo>
                    <a:pt x="1175" y="169"/>
                  </a:lnTo>
                  <a:lnTo>
                    <a:pt x="1169" y="168"/>
                  </a:lnTo>
                  <a:lnTo>
                    <a:pt x="1163" y="159"/>
                  </a:lnTo>
                  <a:lnTo>
                    <a:pt x="1158" y="154"/>
                  </a:lnTo>
                  <a:lnTo>
                    <a:pt x="1155" y="153"/>
                  </a:lnTo>
                  <a:lnTo>
                    <a:pt x="1154" y="150"/>
                  </a:lnTo>
                  <a:lnTo>
                    <a:pt x="1154" y="146"/>
                  </a:lnTo>
                  <a:lnTo>
                    <a:pt x="1157" y="143"/>
                  </a:lnTo>
                  <a:lnTo>
                    <a:pt x="1159" y="137"/>
                  </a:lnTo>
                  <a:lnTo>
                    <a:pt x="1162" y="134"/>
                  </a:lnTo>
                  <a:lnTo>
                    <a:pt x="1162" y="130"/>
                  </a:lnTo>
                  <a:lnTo>
                    <a:pt x="1162" y="126"/>
                  </a:lnTo>
                  <a:lnTo>
                    <a:pt x="1161" y="124"/>
                  </a:lnTo>
                  <a:lnTo>
                    <a:pt x="1161" y="120"/>
                  </a:lnTo>
                  <a:lnTo>
                    <a:pt x="1161" y="117"/>
                  </a:lnTo>
                  <a:lnTo>
                    <a:pt x="1162" y="114"/>
                  </a:lnTo>
                  <a:lnTo>
                    <a:pt x="1165" y="110"/>
                  </a:lnTo>
                  <a:lnTo>
                    <a:pt x="1169" y="108"/>
                  </a:lnTo>
                  <a:lnTo>
                    <a:pt x="1174" y="102"/>
                  </a:lnTo>
                  <a:lnTo>
                    <a:pt x="1179" y="101"/>
                  </a:lnTo>
                  <a:lnTo>
                    <a:pt x="1178" y="97"/>
                  </a:lnTo>
                  <a:lnTo>
                    <a:pt x="1178" y="90"/>
                  </a:lnTo>
                  <a:lnTo>
                    <a:pt x="1179" y="84"/>
                  </a:lnTo>
                  <a:lnTo>
                    <a:pt x="1179" y="78"/>
                  </a:lnTo>
                  <a:lnTo>
                    <a:pt x="1181" y="73"/>
                  </a:lnTo>
                  <a:lnTo>
                    <a:pt x="1181" y="69"/>
                  </a:lnTo>
                  <a:lnTo>
                    <a:pt x="1179" y="66"/>
                  </a:lnTo>
                  <a:lnTo>
                    <a:pt x="1175" y="65"/>
                  </a:lnTo>
                  <a:lnTo>
                    <a:pt x="1174" y="70"/>
                  </a:lnTo>
                  <a:lnTo>
                    <a:pt x="1170" y="74"/>
                  </a:lnTo>
                  <a:lnTo>
                    <a:pt x="1171" y="80"/>
                  </a:lnTo>
                  <a:lnTo>
                    <a:pt x="1171" y="84"/>
                  </a:lnTo>
                  <a:lnTo>
                    <a:pt x="1170" y="88"/>
                  </a:lnTo>
                  <a:lnTo>
                    <a:pt x="1166" y="93"/>
                  </a:lnTo>
                  <a:lnTo>
                    <a:pt x="1158" y="102"/>
                  </a:lnTo>
                  <a:lnTo>
                    <a:pt x="1150" y="110"/>
                  </a:lnTo>
                  <a:lnTo>
                    <a:pt x="1141" y="110"/>
                  </a:lnTo>
                  <a:lnTo>
                    <a:pt x="1133" y="110"/>
                  </a:lnTo>
                  <a:lnTo>
                    <a:pt x="1127" y="114"/>
                  </a:lnTo>
                  <a:lnTo>
                    <a:pt x="1122" y="121"/>
                  </a:lnTo>
                  <a:lnTo>
                    <a:pt x="1117" y="124"/>
                  </a:lnTo>
                  <a:lnTo>
                    <a:pt x="1111" y="129"/>
                  </a:lnTo>
                  <a:lnTo>
                    <a:pt x="1115" y="137"/>
                  </a:lnTo>
                  <a:lnTo>
                    <a:pt x="1118" y="146"/>
                  </a:lnTo>
                  <a:lnTo>
                    <a:pt x="1115" y="153"/>
                  </a:lnTo>
                  <a:lnTo>
                    <a:pt x="1114" y="159"/>
                  </a:lnTo>
                  <a:lnTo>
                    <a:pt x="1115" y="170"/>
                  </a:lnTo>
                  <a:lnTo>
                    <a:pt x="1115" y="181"/>
                  </a:lnTo>
                  <a:lnTo>
                    <a:pt x="1110" y="187"/>
                  </a:lnTo>
                  <a:lnTo>
                    <a:pt x="1106" y="193"/>
                  </a:lnTo>
                  <a:lnTo>
                    <a:pt x="1101" y="195"/>
                  </a:lnTo>
                  <a:lnTo>
                    <a:pt x="1095" y="199"/>
                  </a:lnTo>
                  <a:lnTo>
                    <a:pt x="1094" y="203"/>
                  </a:lnTo>
                  <a:lnTo>
                    <a:pt x="1091" y="210"/>
                  </a:lnTo>
                  <a:lnTo>
                    <a:pt x="1086" y="218"/>
                  </a:lnTo>
                  <a:lnTo>
                    <a:pt x="1081" y="226"/>
                  </a:lnTo>
                  <a:lnTo>
                    <a:pt x="1081" y="235"/>
                  </a:lnTo>
                  <a:lnTo>
                    <a:pt x="1080" y="242"/>
                  </a:lnTo>
                  <a:lnTo>
                    <a:pt x="1077" y="247"/>
                  </a:lnTo>
                  <a:lnTo>
                    <a:pt x="1074" y="253"/>
                  </a:lnTo>
                  <a:lnTo>
                    <a:pt x="1074" y="254"/>
                  </a:lnTo>
                  <a:lnTo>
                    <a:pt x="1074" y="255"/>
                  </a:lnTo>
                  <a:lnTo>
                    <a:pt x="1075" y="255"/>
                  </a:lnTo>
                  <a:lnTo>
                    <a:pt x="1078" y="255"/>
                  </a:lnTo>
                  <a:lnTo>
                    <a:pt x="1083" y="255"/>
                  </a:lnTo>
                  <a:lnTo>
                    <a:pt x="1087" y="256"/>
                  </a:lnTo>
                  <a:lnTo>
                    <a:pt x="1091" y="262"/>
                  </a:lnTo>
                  <a:lnTo>
                    <a:pt x="1094" y="265"/>
                  </a:lnTo>
                  <a:lnTo>
                    <a:pt x="1097" y="265"/>
                  </a:lnTo>
                  <a:lnTo>
                    <a:pt x="1098" y="263"/>
                  </a:lnTo>
                  <a:lnTo>
                    <a:pt x="1102" y="262"/>
                  </a:lnTo>
                  <a:lnTo>
                    <a:pt x="1105" y="259"/>
                  </a:lnTo>
                  <a:lnTo>
                    <a:pt x="1107" y="259"/>
                  </a:lnTo>
                  <a:lnTo>
                    <a:pt x="1111" y="261"/>
                  </a:lnTo>
                  <a:lnTo>
                    <a:pt x="1118" y="266"/>
                  </a:lnTo>
                  <a:lnTo>
                    <a:pt x="1122" y="270"/>
                  </a:lnTo>
                  <a:lnTo>
                    <a:pt x="1129" y="274"/>
                  </a:lnTo>
                  <a:lnTo>
                    <a:pt x="1131" y="277"/>
                  </a:lnTo>
                  <a:lnTo>
                    <a:pt x="1131" y="279"/>
                  </a:lnTo>
                  <a:lnTo>
                    <a:pt x="1133" y="285"/>
                  </a:lnTo>
                  <a:lnTo>
                    <a:pt x="1141" y="291"/>
                  </a:lnTo>
                  <a:lnTo>
                    <a:pt x="1145" y="295"/>
                  </a:lnTo>
                  <a:lnTo>
                    <a:pt x="1146" y="298"/>
                  </a:lnTo>
                  <a:lnTo>
                    <a:pt x="1146" y="300"/>
                  </a:lnTo>
                  <a:lnTo>
                    <a:pt x="1146" y="303"/>
                  </a:lnTo>
                  <a:lnTo>
                    <a:pt x="1143" y="307"/>
                  </a:lnTo>
                  <a:lnTo>
                    <a:pt x="1145" y="315"/>
                  </a:lnTo>
                  <a:lnTo>
                    <a:pt x="1146" y="319"/>
                  </a:lnTo>
                  <a:lnTo>
                    <a:pt x="1145" y="322"/>
                  </a:lnTo>
                  <a:lnTo>
                    <a:pt x="1141" y="326"/>
                  </a:lnTo>
                  <a:lnTo>
                    <a:pt x="1141" y="330"/>
                  </a:lnTo>
                  <a:lnTo>
                    <a:pt x="1139" y="334"/>
                  </a:lnTo>
                  <a:lnTo>
                    <a:pt x="1135" y="334"/>
                  </a:lnTo>
                  <a:lnTo>
                    <a:pt x="1131" y="336"/>
                  </a:lnTo>
                  <a:lnTo>
                    <a:pt x="1130" y="340"/>
                  </a:lnTo>
                  <a:lnTo>
                    <a:pt x="1129" y="346"/>
                  </a:lnTo>
                  <a:lnTo>
                    <a:pt x="1126" y="350"/>
                  </a:lnTo>
                  <a:lnTo>
                    <a:pt x="1126" y="355"/>
                  </a:lnTo>
                  <a:lnTo>
                    <a:pt x="1126" y="358"/>
                  </a:lnTo>
                  <a:lnTo>
                    <a:pt x="1127" y="360"/>
                  </a:lnTo>
                  <a:lnTo>
                    <a:pt x="1134" y="366"/>
                  </a:lnTo>
                  <a:lnTo>
                    <a:pt x="1145" y="370"/>
                  </a:lnTo>
                  <a:lnTo>
                    <a:pt x="1146" y="371"/>
                  </a:lnTo>
                  <a:lnTo>
                    <a:pt x="1147" y="380"/>
                  </a:lnTo>
                  <a:lnTo>
                    <a:pt x="1151" y="384"/>
                  </a:lnTo>
                  <a:lnTo>
                    <a:pt x="1155" y="391"/>
                  </a:lnTo>
                  <a:lnTo>
                    <a:pt x="1157" y="395"/>
                  </a:lnTo>
                  <a:lnTo>
                    <a:pt x="1158" y="398"/>
                  </a:lnTo>
                  <a:lnTo>
                    <a:pt x="1157" y="400"/>
                  </a:lnTo>
                  <a:lnTo>
                    <a:pt x="1155" y="402"/>
                  </a:lnTo>
                  <a:lnTo>
                    <a:pt x="1147" y="391"/>
                  </a:lnTo>
                  <a:lnTo>
                    <a:pt x="1139" y="378"/>
                  </a:lnTo>
                  <a:lnTo>
                    <a:pt x="1126" y="371"/>
                  </a:lnTo>
                  <a:lnTo>
                    <a:pt x="1115" y="367"/>
                  </a:lnTo>
                  <a:lnTo>
                    <a:pt x="1114" y="364"/>
                  </a:lnTo>
                  <a:lnTo>
                    <a:pt x="1113" y="360"/>
                  </a:lnTo>
                  <a:lnTo>
                    <a:pt x="1113" y="356"/>
                  </a:lnTo>
                  <a:lnTo>
                    <a:pt x="1113" y="352"/>
                  </a:lnTo>
                  <a:lnTo>
                    <a:pt x="1113" y="348"/>
                  </a:lnTo>
                  <a:lnTo>
                    <a:pt x="1114" y="346"/>
                  </a:lnTo>
                  <a:lnTo>
                    <a:pt x="1117" y="342"/>
                  </a:lnTo>
                  <a:lnTo>
                    <a:pt x="1119" y="338"/>
                  </a:lnTo>
                  <a:lnTo>
                    <a:pt x="1126" y="331"/>
                  </a:lnTo>
                  <a:lnTo>
                    <a:pt x="1129" y="323"/>
                  </a:lnTo>
                  <a:lnTo>
                    <a:pt x="1129" y="315"/>
                  </a:lnTo>
                  <a:lnTo>
                    <a:pt x="1125" y="303"/>
                  </a:lnTo>
                  <a:lnTo>
                    <a:pt x="1123" y="290"/>
                  </a:lnTo>
                  <a:lnTo>
                    <a:pt x="1123" y="283"/>
                  </a:lnTo>
                  <a:lnTo>
                    <a:pt x="1121" y="282"/>
                  </a:lnTo>
                  <a:lnTo>
                    <a:pt x="1118" y="282"/>
                  </a:lnTo>
                  <a:lnTo>
                    <a:pt x="1111" y="281"/>
                  </a:lnTo>
                  <a:lnTo>
                    <a:pt x="1103" y="281"/>
                  </a:lnTo>
                  <a:lnTo>
                    <a:pt x="1097" y="281"/>
                  </a:lnTo>
                  <a:lnTo>
                    <a:pt x="1090" y="278"/>
                  </a:lnTo>
                  <a:lnTo>
                    <a:pt x="1086" y="278"/>
                  </a:lnTo>
                  <a:lnTo>
                    <a:pt x="1085" y="278"/>
                  </a:lnTo>
                  <a:lnTo>
                    <a:pt x="1082" y="279"/>
                  </a:lnTo>
                  <a:lnTo>
                    <a:pt x="1081" y="281"/>
                  </a:lnTo>
                  <a:lnTo>
                    <a:pt x="1080" y="285"/>
                  </a:lnTo>
                  <a:lnTo>
                    <a:pt x="1078" y="288"/>
                  </a:lnTo>
                  <a:lnTo>
                    <a:pt x="1074" y="291"/>
                  </a:lnTo>
                  <a:lnTo>
                    <a:pt x="1071" y="297"/>
                  </a:lnTo>
                  <a:lnTo>
                    <a:pt x="1073" y="303"/>
                  </a:lnTo>
                  <a:lnTo>
                    <a:pt x="1074" y="313"/>
                  </a:lnTo>
                  <a:lnTo>
                    <a:pt x="1074" y="322"/>
                  </a:lnTo>
                  <a:lnTo>
                    <a:pt x="1070" y="331"/>
                  </a:lnTo>
                  <a:lnTo>
                    <a:pt x="1061" y="336"/>
                  </a:lnTo>
                  <a:lnTo>
                    <a:pt x="1049" y="344"/>
                  </a:lnTo>
                  <a:lnTo>
                    <a:pt x="1039" y="355"/>
                  </a:lnTo>
                  <a:lnTo>
                    <a:pt x="1025" y="368"/>
                  </a:lnTo>
                  <a:lnTo>
                    <a:pt x="1007" y="374"/>
                  </a:lnTo>
                  <a:lnTo>
                    <a:pt x="997" y="378"/>
                  </a:lnTo>
                  <a:lnTo>
                    <a:pt x="989" y="380"/>
                  </a:lnTo>
                  <a:lnTo>
                    <a:pt x="984" y="383"/>
                  </a:lnTo>
                  <a:lnTo>
                    <a:pt x="981" y="386"/>
                  </a:lnTo>
                  <a:lnTo>
                    <a:pt x="978" y="387"/>
                  </a:lnTo>
                  <a:lnTo>
                    <a:pt x="976" y="388"/>
                  </a:lnTo>
                  <a:lnTo>
                    <a:pt x="972" y="390"/>
                  </a:lnTo>
                  <a:lnTo>
                    <a:pt x="964" y="384"/>
                  </a:lnTo>
                  <a:lnTo>
                    <a:pt x="956" y="380"/>
                  </a:lnTo>
                  <a:lnTo>
                    <a:pt x="949" y="379"/>
                  </a:lnTo>
                  <a:lnTo>
                    <a:pt x="940" y="376"/>
                  </a:lnTo>
                  <a:lnTo>
                    <a:pt x="936" y="370"/>
                  </a:lnTo>
                  <a:lnTo>
                    <a:pt x="930" y="364"/>
                  </a:lnTo>
                  <a:lnTo>
                    <a:pt x="926" y="360"/>
                  </a:lnTo>
                  <a:lnTo>
                    <a:pt x="924" y="355"/>
                  </a:lnTo>
                  <a:lnTo>
                    <a:pt x="921" y="346"/>
                  </a:lnTo>
                  <a:lnTo>
                    <a:pt x="920" y="338"/>
                  </a:lnTo>
                  <a:lnTo>
                    <a:pt x="922" y="338"/>
                  </a:lnTo>
                  <a:lnTo>
                    <a:pt x="925" y="340"/>
                  </a:lnTo>
                  <a:lnTo>
                    <a:pt x="928" y="343"/>
                  </a:lnTo>
                  <a:lnTo>
                    <a:pt x="929" y="346"/>
                  </a:lnTo>
                  <a:lnTo>
                    <a:pt x="930" y="352"/>
                  </a:lnTo>
                  <a:lnTo>
                    <a:pt x="936" y="356"/>
                  </a:lnTo>
                  <a:lnTo>
                    <a:pt x="938" y="348"/>
                  </a:lnTo>
                  <a:lnTo>
                    <a:pt x="940" y="344"/>
                  </a:lnTo>
                  <a:lnTo>
                    <a:pt x="944" y="352"/>
                  </a:lnTo>
                  <a:lnTo>
                    <a:pt x="945" y="362"/>
                  </a:lnTo>
                  <a:lnTo>
                    <a:pt x="950" y="364"/>
                  </a:lnTo>
                  <a:lnTo>
                    <a:pt x="958" y="364"/>
                  </a:lnTo>
                  <a:lnTo>
                    <a:pt x="968" y="364"/>
                  </a:lnTo>
                  <a:lnTo>
                    <a:pt x="973" y="362"/>
                  </a:lnTo>
                  <a:lnTo>
                    <a:pt x="973" y="355"/>
                  </a:lnTo>
                  <a:lnTo>
                    <a:pt x="976" y="351"/>
                  </a:lnTo>
                  <a:lnTo>
                    <a:pt x="986" y="350"/>
                  </a:lnTo>
                  <a:lnTo>
                    <a:pt x="993" y="350"/>
                  </a:lnTo>
                  <a:lnTo>
                    <a:pt x="998" y="347"/>
                  </a:lnTo>
                  <a:lnTo>
                    <a:pt x="1001" y="346"/>
                  </a:lnTo>
                  <a:lnTo>
                    <a:pt x="1006" y="338"/>
                  </a:lnTo>
                  <a:lnTo>
                    <a:pt x="1014" y="324"/>
                  </a:lnTo>
                  <a:lnTo>
                    <a:pt x="1021" y="324"/>
                  </a:lnTo>
                  <a:lnTo>
                    <a:pt x="1029" y="324"/>
                  </a:lnTo>
                  <a:lnTo>
                    <a:pt x="1032" y="323"/>
                  </a:lnTo>
                  <a:lnTo>
                    <a:pt x="1034" y="319"/>
                  </a:lnTo>
                  <a:lnTo>
                    <a:pt x="1035" y="315"/>
                  </a:lnTo>
                  <a:lnTo>
                    <a:pt x="1035" y="311"/>
                  </a:lnTo>
                  <a:lnTo>
                    <a:pt x="1037" y="303"/>
                  </a:lnTo>
                  <a:lnTo>
                    <a:pt x="1038" y="298"/>
                  </a:lnTo>
                  <a:lnTo>
                    <a:pt x="1041" y="292"/>
                  </a:lnTo>
                  <a:lnTo>
                    <a:pt x="1049" y="290"/>
                  </a:lnTo>
                  <a:lnTo>
                    <a:pt x="1054" y="287"/>
                  </a:lnTo>
                  <a:lnTo>
                    <a:pt x="1057" y="285"/>
                  </a:lnTo>
                  <a:lnTo>
                    <a:pt x="1058" y="282"/>
                  </a:lnTo>
                  <a:lnTo>
                    <a:pt x="1058" y="279"/>
                  </a:lnTo>
                  <a:lnTo>
                    <a:pt x="1054" y="271"/>
                  </a:lnTo>
                  <a:lnTo>
                    <a:pt x="1049" y="263"/>
                  </a:lnTo>
                  <a:lnTo>
                    <a:pt x="1049" y="253"/>
                  </a:lnTo>
                  <a:lnTo>
                    <a:pt x="1050" y="245"/>
                  </a:lnTo>
                  <a:lnTo>
                    <a:pt x="1053" y="238"/>
                  </a:lnTo>
                  <a:lnTo>
                    <a:pt x="1058" y="231"/>
                  </a:lnTo>
                  <a:lnTo>
                    <a:pt x="1059" y="225"/>
                  </a:lnTo>
                  <a:lnTo>
                    <a:pt x="1062" y="217"/>
                  </a:lnTo>
                  <a:lnTo>
                    <a:pt x="1064" y="213"/>
                  </a:lnTo>
                  <a:lnTo>
                    <a:pt x="1065" y="210"/>
                  </a:lnTo>
                  <a:lnTo>
                    <a:pt x="1069" y="205"/>
                  </a:lnTo>
                  <a:lnTo>
                    <a:pt x="1073" y="202"/>
                  </a:lnTo>
                  <a:lnTo>
                    <a:pt x="1074" y="193"/>
                  </a:lnTo>
                  <a:lnTo>
                    <a:pt x="1077" y="181"/>
                  </a:lnTo>
                  <a:lnTo>
                    <a:pt x="1082" y="177"/>
                  </a:lnTo>
                  <a:lnTo>
                    <a:pt x="1086" y="174"/>
                  </a:lnTo>
                  <a:lnTo>
                    <a:pt x="1089" y="169"/>
                  </a:lnTo>
                  <a:lnTo>
                    <a:pt x="1091" y="166"/>
                  </a:lnTo>
                  <a:lnTo>
                    <a:pt x="1094" y="159"/>
                  </a:lnTo>
                  <a:lnTo>
                    <a:pt x="1095" y="149"/>
                  </a:lnTo>
                  <a:lnTo>
                    <a:pt x="1093" y="136"/>
                  </a:lnTo>
                  <a:lnTo>
                    <a:pt x="1089" y="125"/>
                  </a:lnTo>
                  <a:lnTo>
                    <a:pt x="1089" y="122"/>
                  </a:lnTo>
                  <a:lnTo>
                    <a:pt x="1090" y="120"/>
                  </a:lnTo>
                  <a:lnTo>
                    <a:pt x="1093" y="117"/>
                  </a:lnTo>
                  <a:lnTo>
                    <a:pt x="1095" y="116"/>
                  </a:lnTo>
                  <a:lnTo>
                    <a:pt x="1101" y="113"/>
                  </a:lnTo>
                  <a:lnTo>
                    <a:pt x="1106" y="111"/>
                  </a:lnTo>
                  <a:lnTo>
                    <a:pt x="1114" y="98"/>
                  </a:lnTo>
                  <a:lnTo>
                    <a:pt x="1125" y="85"/>
                  </a:lnTo>
                  <a:lnTo>
                    <a:pt x="1129" y="80"/>
                  </a:lnTo>
                  <a:lnTo>
                    <a:pt x="1131" y="72"/>
                  </a:lnTo>
                  <a:lnTo>
                    <a:pt x="1133" y="64"/>
                  </a:lnTo>
                  <a:lnTo>
                    <a:pt x="1133" y="52"/>
                  </a:lnTo>
                  <a:lnTo>
                    <a:pt x="1131" y="48"/>
                  </a:lnTo>
                  <a:lnTo>
                    <a:pt x="1129" y="44"/>
                  </a:lnTo>
                  <a:lnTo>
                    <a:pt x="1126" y="41"/>
                  </a:lnTo>
                  <a:lnTo>
                    <a:pt x="1122" y="38"/>
                  </a:lnTo>
                  <a:lnTo>
                    <a:pt x="1111" y="35"/>
                  </a:lnTo>
                  <a:lnTo>
                    <a:pt x="1098" y="32"/>
                  </a:lnTo>
                  <a:lnTo>
                    <a:pt x="1097" y="25"/>
                  </a:lnTo>
                  <a:lnTo>
                    <a:pt x="1093" y="21"/>
                  </a:lnTo>
                  <a:lnTo>
                    <a:pt x="1080" y="30"/>
                  </a:lnTo>
                  <a:lnTo>
                    <a:pt x="1071" y="38"/>
                  </a:lnTo>
                  <a:lnTo>
                    <a:pt x="1070" y="42"/>
                  </a:lnTo>
                  <a:lnTo>
                    <a:pt x="1067" y="46"/>
                  </a:lnTo>
                  <a:lnTo>
                    <a:pt x="1065" y="49"/>
                  </a:lnTo>
                  <a:lnTo>
                    <a:pt x="1062" y="52"/>
                  </a:lnTo>
                  <a:lnTo>
                    <a:pt x="1054" y="58"/>
                  </a:lnTo>
                  <a:lnTo>
                    <a:pt x="1048" y="65"/>
                  </a:lnTo>
                  <a:lnTo>
                    <a:pt x="1041" y="72"/>
                  </a:lnTo>
                  <a:lnTo>
                    <a:pt x="1035" y="78"/>
                  </a:lnTo>
                  <a:lnTo>
                    <a:pt x="1029" y="82"/>
                  </a:lnTo>
                  <a:lnTo>
                    <a:pt x="1021" y="84"/>
                  </a:lnTo>
                  <a:lnTo>
                    <a:pt x="1007" y="88"/>
                  </a:lnTo>
                  <a:lnTo>
                    <a:pt x="993" y="92"/>
                  </a:lnTo>
                  <a:lnTo>
                    <a:pt x="990" y="92"/>
                  </a:lnTo>
                  <a:lnTo>
                    <a:pt x="990" y="93"/>
                  </a:lnTo>
                  <a:lnTo>
                    <a:pt x="990" y="94"/>
                  </a:lnTo>
                  <a:lnTo>
                    <a:pt x="991" y="97"/>
                  </a:lnTo>
                  <a:lnTo>
                    <a:pt x="994" y="101"/>
                  </a:lnTo>
                  <a:lnTo>
                    <a:pt x="994" y="102"/>
                  </a:lnTo>
                  <a:lnTo>
                    <a:pt x="990" y="105"/>
                  </a:lnTo>
                  <a:lnTo>
                    <a:pt x="989" y="109"/>
                  </a:lnTo>
                  <a:lnTo>
                    <a:pt x="988" y="110"/>
                  </a:lnTo>
                  <a:lnTo>
                    <a:pt x="989" y="111"/>
                  </a:lnTo>
                  <a:lnTo>
                    <a:pt x="993" y="116"/>
                  </a:lnTo>
                  <a:lnTo>
                    <a:pt x="994" y="120"/>
                  </a:lnTo>
                  <a:lnTo>
                    <a:pt x="990" y="124"/>
                  </a:lnTo>
                  <a:lnTo>
                    <a:pt x="985" y="127"/>
                  </a:lnTo>
                  <a:lnTo>
                    <a:pt x="982" y="136"/>
                  </a:lnTo>
                  <a:lnTo>
                    <a:pt x="981" y="143"/>
                  </a:lnTo>
                  <a:lnTo>
                    <a:pt x="965" y="153"/>
                  </a:lnTo>
                  <a:lnTo>
                    <a:pt x="960" y="159"/>
                  </a:lnTo>
                  <a:lnTo>
                    <a:pt x="962" y="166"/>
                  </a:lnTo>
                  <a:lnTo>
                    <a:pt x="968" y="175"/>
                  </a:lnTo>
                  <a:lnTo>
                    <a:pt x="969" y="179"/>
                  </a:lnTo>
                  <a:lnTo>
                    <a:pt x="969" y="183"/>
                  </a:lnTo>
                  <a:lnTo>
                    <a:pt x="972" y="185"/>
                  </a:lnTo>
                  <a:lnTo>
                    <a:pt x="976" y="185"/>
                  </a:lnTo>
                  <a:lnTo>
                    <a:pt x="973" y="194"/>
                  </a:lnTo>
                  <a:lnTo>
                    <a:pt x="968" y="202"/>
                  </a:lnTo>
                  <a:lnTo>
                    <a:pt x="968" y="209"/>
                  </a:lnTo>
                  <a:lnTo>
                    <a:pt x="968" y="213"/>
                  </a:lnTo>
                  <a:lnTo>
                    <a:pt x="969" y="218"/>
                  </a:lnTo>
                  <a:lnTo>
                    <a:pt x="972" y="223"/>
                  </a:lnTo>
                  <a:lnTo>
                    <a:pt x="973" y="233"/>
                  </a:lnTo>
                  <a:lnTo>
                    <a:pt x="972" y="237"/>
                  </a:lnTo>
                  <a:lnTo>
                    <a:pt x="969" y="241"/>
                  </a:lnTo>
                  <a:lnTo>
                    <a:pt x="960" y="245"/>
                  </a:lnTo>
                  <a:lnTo>
                    <a:pt x="956" y="246"/>
                  </a:lnTo>
                  <a:lnTo>
                    <a:pt x="952" y="249"/>
                  </a:lnTo>
                  <a:lnTo>
                    <a:pt x="950" y="250"/>
                  </a:lnTo>
                  <a:lnTo>
                    <a:pt x="948" y="251"/>
                  </a:lnTo>
                  <a:lnTo>
                    <a:pt x="945" y="251"/>
                  </a:lnTo>
                  <a:lnTo>
                    <a:pt x="942" y="250"/>
                  </a:lnTo>
                  <a:lnTo>
                    <a:pt x="944" y="246"/>
                  </a:lnTo>
                  <a:lnTo>
                    <a:pt x="945" y="243"/>
                  </a:lnTo>
                  <a:lnTo>
                    <a:pt x="941" y="241"/>
                  </a:lnTo>
                  <a:lnTo>
                    <a:pt x="938" y="235"/>
                  </a:lnTo>
                  <a:lnTo>
                    <a:pt x="940" y="231"/>
                  </a:lnTo>
                  <a:lnTo>
                    <a:pt x="940" y="225"/>
                  </a:lnTo>
                  <a:lnTo>
                    <a:pt x="937" y="219"/>
                  </a:lnTo>
                  <a:lnTo>
                    <a:pt x="932" y="214"/>
                  </a:lnTo>
                  <a:lnTo>
                    <a:pt x="932" y="210"/>
                  </a:lnTo>
                  <a:lnTo>
                    <a:pt x="930" y="207"/>
                  </a:lnTo>
                  <a:lnTo>
                    <a:pt x="926" y="201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18" y="185"/>
                  </a:lnTo>
                  <a:lnTo>
                    <a:pt x="913" y="183"/>
                  </a:lnTo>
                  <a:lnTo>
                    <a:pt x="909" y="185"/>
                  </a:lnTo>
                  <a:lnTo>
                    <a:pt x="908" y="193"/>
                  </a:lnTo>
                  <a:lnTo>
                    <a:pt x="906" y="199"/>
                  </a:lnTo>
                  <a:lnTo>
                    <a:pt x="902" y="203"/>
                  </a:lnTo>
                  <a:lnTo>
                    <a:pt x="898" y="209"/>
                  </a:lnTo>
                  <a:lnTo>
                    <a:pt x="892" y="214"/>
                  </a:lnTo>
                  <a:lnTo>
                    <a:pt x="885" y="223"/>
                  </a:lnTo>
                  <a:lnTo>
                    <a:pt x="892" y="238"/>
                  </a:lnTo>
                  <a:lnTo>
                    <a:pt x="897" y="256"/>
                  </a:lnTo>
                  <a:lnTo>
                    <a:pt x="890" y="258"/>
                  </a:lnTo>
                  <a:lnTo>
                    <a:pt x="887" y="258"/>
                  </a:lnTo>
                  <a:lnTo>
                    <a:pt x="885" y="262"/>
                  </a:lnTo>
                  <a:lnTo>
                    <a:pt x="884" y="267"/>
                  </a:lnTo>
                  <a:lnTo>
                    <a:pt x="873" y="269"/>
                  </a:lnTo>
                  <a:lnTo>
                    <a:pt x="857" y="270"/>
                  </a:lnTo>
                  <a:lnTo>
                    <a:pt x="848" y="278"/>
                  </a:lnTo>
                  <a:lnTo>
                    <a:pt x="837" y="285"/>
                  </a:lnTo>
                  <a:lnTo>
                    <a:pt x="821" y="281"/>
                  </a:lnTo>
                  <a:lnTo>
                    <a:pt x="803" y="278"/>
                  </a:lnTo>
                  <a:lnTo>
                    <a:pt x="796" y="281"/>
                  </a:lnTo>
                  <a:lnTo>
                    <a:pt x="791" y="283"/>
                  </a:lnTo>
                  <a:lnTo>
                    <a:pt x="787" y="286"/>
                  </a:lnTo>
                  <a:lnTo>
                    <a:pt x="784" y="290"/>
                  </a:lnTo>
                  <a:lnTo>
                    <a:pt x="777" y="297"/>
                  </a:lnTo>
                  <a:lnTo>
                    <a:pt x="772" y="303"/>
                  </a:lnTo>
                  <a:lnTo>
                    <a:pt x="763" y="303"/>
                  </a:lnTo>
                  <a:lnTo>
                    <a:pt x="752" y="303"/>
                  </a:lnTo>
                  <a:lnTo>
                    <a:pt x="747" y="303"/>
                  </a:lnTo>
                  <a:lnTo>
                    <a:pt x="741" y="303"/>
                  </a:lnTo>
                  <a:lnTo>
                    <a:pt x="736" y="307"/>
                  </a:lnTo>
                  <a:lnTo>
                    <a:pt x="729" y="310"/>
                  </a:lnTo>
                  <a:lnTo>
                    <a:pt x="724" y="313"/>
                  </a:lnTo>
                  <a:lnTo>
                    <a:pt x="719" y="316"/>
                  </a:lnTo>
                  <a:lnTo>
                    <a:pt x="713" y="320"/>
                  </a:lnTo>
                  <a:lnTo>
                    <a:pt x="708" y="324"/>
                  </a:lnTo>
                  <a:lnTo>
                    <a:pt x="703" y="327"/>
                  </a:lnTo>
                  <a:lnTo>
                    <a:pt x="695" y="330"/>
                  </a:lnTo>
                  <a:lnTo>
                    <a:pt x="692" y="315"/>
                  </a:lnTo>
                  <a:lnTo>
                    <a:pt x="688" y="307"/>
                  </a:lnTo>
                  <a:lnTo>
                    <a:pt x="684" y="307"/>
                  </a:lnTo>
                  <a:lnTo>
                    <a:pt x="680" y="310"/>
                  </a:lnTo>
                  <a:lnTo>
                    <a:pt x="676" y="313"/>
                  </a:lnTo>
                  <a:lnTo>
                    <a:pt x="672" y="316"/>
                  </a:lnTo>
                  <a:lnTo>
                    <a:pt x="672" y="319"/>
                  </a:lnTo>
                  <a:lnTo>
                    <a:pt x="671" y="322"/>
                  </a:lnTo>
                  <a:lnTo>
                    <a:pt x="671" y="324"/>
                  </a:lnTo>
                  <a:lnTo>
                    <a:pt x="668" y="326"/>
                  </a:lnTo>
                  <a:lnTo>
                    <a:pt x="663" y="327"/>
                  </a:lnTo>
                  <a:lnTo>
                    <a:pt x="655" y="330"/>
                  </a:lnTo>
                  <a:lnTo>
                    <a:pt x="655" y="336"/>
                  </a:lnTo>
                  <a:lnTo>
                    <a:pt x="653" y="346"/>
                  </a:lnTo>
                  <a:lnTo>
                    <a:pt x="652" y="351"/>
                  </a:lnTo>
                  <a:lnTo>
                    <a:pt x="648" y="359"/>
                  </a:lnTo>
                  <a:lnTo>
                    <a:pt x="642" y="367"/>
                  </a:lnTo>
                  <a:lnTo>
                    <a:pt x="635" y="375"/>
                  </a:lnTo>
                  <a:lnTo>
                    <a:pt x="626" y="380"/>
                  </a:lnTo>
                  <a:lnTo>
                    <a:pt x="616" y="388"/>
                  </a:lnTo>
                  <a:lnTo>
                    <a:pt x="608" y="403"/>
                  </a:lnTo>
                  <a:lnTo>
                    <a:pt x="603" y="412"/>
                  </a:lnTo>
                  <a:lnTo>
                    <a:pt x="599" y="415"/>
                  </a:lnTo>
                  <a:lnTo>
                    <a:pt x="596" y="419"/>
                  </a:lnTo>
                  <a:lnTo>
                    <a:pt x="596" y="423"/>
                  </a:lnTo>
                  <a:lnTo>
                    <a:pt x="596" y="427"/>
                  </a:lnTo>
                  <a:lnTo>
                    <a:pt x="596" y="431"/>
                  </a:lnTo>
                  <a:lnTo>
                    <a:pt x="595" y="435"/>
                  </a:lnTo>
                  <a:lnTo>
                    <a:pt x="594" y="437"/>
                  </a:lnTo>
                  <a:lnTo>
                    <a:pt x="590" y="442"/>
                  </a:lnTo>
                  <a:lnTo>
                    <a:pt x="583" y="446"/>
                  </a:lnTo>
                  <a:lnTo>
                    <a:pt x="575" y="448"/>
                  </a:lnTo>
                  <a:lnTo>
                    <a:pt x="571" y="449"/>
                  </a:lnTo>
                  <a:lnTo>
                    <a:pt x="570" y="451"/>
                  </a:lnTo>
                  <a:lnTo>
                    <a:pt x="562" y="453"/>
                  </a:lnTo>
                  <a:lnTo>
                    <a:pt x="555" y="455"/>
                  </a:lnTo>
                  <a:lnTo>
                    <a:pt x="548" y="453"/>
                  </a:lnTo>
                  <a:lnTo>
                    <a:pt x="543" y="449"/>
                  </a:lnTo>
                  <a:lnTo>
                    <a:pt x="536" y="447"/>
                  </a:lnTo>
                  <a:lnTo>
                    <a:pt x="530" y="444"/>
                  </a:lnTo>
                  <a:lnTo>
                    <a:pt x="519" y="436"/>
                  </a:lnTo>
                  <a:lnTo>
                    <a:pt x="506" y="430"/>
                  </a:lnTo>
                  <a:lnTo>
                    <a:pt x="495" y="432"/>
                  </a:lnTo>
                  <a:lnTo>
                    <a:pt x="486" y="435"/>
                  </a:lnTo>
                  <a:lnTo>
                    <a:pt x="478" y="432"/>
                  </a:lnTo>
                  <a:lnTo>
                    <a:pt x="474" y="430"/>
                  </a:lnTo>
                  <a:lnTo>
                    <a:pt x="470" y="430"/>
                  </a:lnTo>
                  <a:lnTo>
                    <a:pt x="466" y="430"/>
                  </a:lnTo>
                  <a:lnTo>
                    <a:pt x="459" y="426"/>
                  </a:lnTo>
                  <a:lnTo>
                    <a:pt x="453" y="421"/>
                  </a:lnTo>
                  <a:lnTo>
                    <a:pt x="451" y="421"/>
                  </a:lnTo>
                  <a:lnTo>
                    <a:pt x="447" y="423"/>
                  </a:lnTo>
                  <a:lnTo>
                    <a:pt x="445" y="424"/>
                  </a:lnTo>
                  <a:lnTo>
                    <a:pt x="442" y="424"/>
                  </a:lnTo>
                  <a:lnTo>
                    <a:pt x="439" y="424"/>
                  </a:lnTo>
                  <a:lnTo>
                    <a:pt x="433" y="412"/>
                  </a:lnTo>
                  <a:lnTo>
                    <a:pt x="425" y="403"/>
                  </a:lnTo>
                  <a:lnTo>
                    <a:pt x="419" y="403"/>
                  </a:lnTo>
                  <a:lnTo>
                    <a:pt x="411" y="403"/>
                  </a:lnTo>
                  <a:lnTo>
                    <a:pt x="411" y="398"/>
                  </a:lnTo>
                  <a:lnTo>
                    <a:pt x="413" y="394"/>
                  </a:lnTo>
                  <a:lnTo>
                    <a:pt x="407" y="383"/>
                  </a:lnTo>
                  <a:lnTo>
                    <a:pt x="399" y="378"/>
                  </a:lnTo>
                  <a:lnTo>
                    <a:pt x="393" y="379"/>
                  </a:lnTo>
                  <a:lnTo>
                    <a:pt x="389" y="378"/>
                  </a:lnTo>
                  <a:lnTo>
                    <a:pt x="387" y="376"/>
                  </a:lnTo>
                  <a:lnTo>
                    <a:pt x="386" y="375"/>
                  </a:lnTo>
                  <a:lnTo>
                    <a:pt x="385" y="376"/>
                  </a:lnTo>
                  <a:lnTo>
                    <a:pt x="382" y="378"/>
                  </a:lnTo>
                  <a:lnTo>
                    <a:pt x="378" y="374"/>
                  </a:lnTo>
                  <a:lnTo>
                    <a:pt x="377" y="370"/>
                  </a:lnTo>
                  <a:lnTo>
                    <a:pt x="373" y="371"/>
                  </a:lnTo>
                  <a:lnTo>
                    <a:pt x="369" y="375"/>
                  </a:lnTo>
                  <a:lnTo>
                    <a:pt x="365" y="379"/>
                  </a:lnTo>
                  <a:lnTo>
                    <a:pt x="363" y="382"/>
                  </a:lnTo>
                  <a:lnTo>
                    <a:pt x="365" y="387"/>
                  </a:lnTo>
                  <a:lnTo>
                    <a:pt x="367" y="392"/>
                  </a:lnTo>
                  <a:lnTo>
                    <a:pt x="367" y="395"/>
                  </a:lnTo>
                  <a:lnTo>
                    <a:pt x="367" y="398"/>
                  </a:lnTo>
                  <a:lnTo>
                    <a:pt x="366" y="400"/>
                  </a:lnTo>
                  <a:lnTo>
                    <a:pt x="363" y="402"/>
                  </a:lnTo>
                  <a:lnTo>
                    <a:pt x="362" y="402"/>
                  </a:lnTo>
                  <a:lnTo>
                    <a:pt x="361" y="402"/>
                  </a:lnTo>
                  <a:lnTo>
                    <a:pt x="358" y="399"/>
                  </a:lnTo>
                  <a:lnTo>
                    <a:pt x="355" y="395"/>
                  </a:lnTo>
                  <a:lnTo>
                    <a:pt x="353" y="394"/>
                  </a:lnTo>
                  <a:lnTo>
                    <a:pt x="349" y="394"/>
                  </a:lnTo>
                  <a:lnTo>
                    <a:pt x="341" y="400"/>
                  </a:lnTo>
                  <a:lnTo>
                    <a:pt x="332" y="404"/>
                  </a:lnTo>
                  <a:lnTo>
                    <a:pt x="329" y="404"/>
                  </a:lnTo>
                  <a:lnTo>
                    <a:pt x="327" y="403"/>
                  </a:lnTo>
                  <a:lnTo>
                    <a:pt x="326" y="402"/>
                  </a:lnTo>
                  <a:lnTo>
                    <a:pt x="326" y="400"/>
                  </a:lnTo>
                  <a:lnTo>
                    <a:pt x="327" y="396"/>
                  </a:lnTo>
                  <a:lnTo>
                    <a:pt x="325" y="392"/>
                  </a:lnTo>
                  <a:lnTo>
                    <a:pt x="316" y="390"/>
                  </a:lnTo>
                  <a:lnTo>
                    <a:pt x="306" y="388"/>
                  </a:lnTo>
                  <a:lnTo>
                    <a:pt x="298" y="386"/>
                  </a:lnTo>
                  <a:lnTo>
                    <a:pt x="289" y="384"/>
                  </a:lnTo>
                  <a:lnTo>
                    <a:pt x="282" y="383"/>
                  </a:lnTo>
                  <a:lnTo>
                    <a:pt x="277" y="383"/>
                  </a:lnTo>
                  <a:lnTo>
                    <a:pt x="277" y="388"/>
                  </a:lnTo>
                  <a:lnTo>
                    <a:pt x="274" y="395"/>
                  </a:lnTo>
                  <a:lnTo>
                    <a:pt x="273" y="398"/>
                  </a:lnTo>
                  <a:lnTo>
                    <a:pt x="272" y="399"/>
                  </a:lnTo>
                  <a:lnTo>
                    <a:pt x="268" y="399"/>
                  </a:lnTo>
                  <a:lnTo>
                    <a:pt x="264" y="398"/>
                  </a:lnTo>
                  <a:lnTo>
                    <a:pt x="260" y="392"/>
                  </a:lnTo>
                  <a:lnTo>
                    <a:pt x="257" y="388"/>
                  </a:lnTo>
                  <a:lnTo>
                    <a:pt x="257" y="384"/>
                  </a:lnTo>
                  <a:lnTo>
                    <a:pt x="258" y="382"/>
                  </a:lnTo>
                  <a:lnTo>
                    <a:pt x="262" y="378"/>
                  </a:lnTo>
                  <a:lnTo>
                    <a:pt x="264" y="374"/>
                  </a:lnTo>
                  <a:lnTo>
                    <a:pt x="257" y="364"/>
                  </a:lnTo>
                  <a:lnTo>
                    <a:pt x="252" y="355"/>
                  </a:lnTo>
                  <a:lnTo>
                    <a:pt x="256" y="350"/>
                  </a:lnTo>
                  <a:lnTo>
                    <a:pt x="262" y="346"/>
                  </a:lnTo>
                  <a:lnTo>
                    <a:pt x="264" y="343"/>
                  </a:lnTo>
                  <a:lnTo>
                    <a:pt x="265" y="338"/>
                  </a:lnTo>
                  <a:lnTo>
                    <a:pt x="276" y="335"/>
                  </a:lnTo>
                  <a:lnTo>
                    <a:pt x="285" y="331"/>
                  </a:lnTo>
                  <a:lnTo>
                    <a:pt x="286" y="322"/>
                  </a:lnTo>
                  <a:lnTo>
                    <a:pt x="289" y="313"/>
                  </a:lnTo>
                  <a:lnTo>
                    <a:pt x="293" y="308"/>
                  </a:lnTo>
                  <a:lnTo>
                    <a:pt x="297" y="300"/>
                  </a:lnTo>
                  <a:lnTo>
                    <a:pt x="294" y="299"/>
                  </a:lnTo>
                  <a:lnTo>
                    <a:pt x="293" y="298"/>
                  </a:lnTo>
                  <a:lnTo>
                    <a:pt x="293" y="294"/>
                  </a:lnTo>
                  <a:lnTo>
                    <a:pt x="293" y="290"/>
                  </a:lnTo>
                  <a:lnTo>
                    <a:pt x="294" y="283"/>
                  </a:lnTo>
                  <a:lnTo>
                    <a:pt x="293" y="278"/>
                  </a:lnTo>
                  <a:lnTo>
                    <a:pt x="290" y="277"/>
                  </a:lnTo>
                  <a:lnTo>
                    <a:pt x="288" y="274"/>
                  </a:lnTo>
                  <a:lnTo>
                    <a:pt x="285" y="271"/>
                  </a:lnTo>
                  <a:lnTo>
                    <a:pt x="279" y="271"/>
                  </a:lnTo>
                  <a:lnTo>
                    <a:pt x="277" y="274"/>
                  </a:lnTo>
                  <a:lnTo>
                    <a:pt x="276" y="275"/>
                  </a:lnTo>
                  <a:lnTo>
                    <a:pt x="274" y="278"/>
                  </a:lnTo>
                  <a:lnTo>
                    <a:pt x="272" y="281"/>
                  </a:lnTo>
                  <a:lnTo>
                    <a:pt x="268" y="283"/>
                  </a:lnTo>
                  <a:lnTo>
                    <a:pt x="264" y="286"/>
                  </a:lnTo>
                  <a:lnTo>
                    <a:pt x="253" y="290"/>
                  </a:lnTo>
                  <a:lnTo>
                    <a:pt x="245" y="291"/>
                  </a:lnTo>
                  <a:lnTo>
                    <a:pt x="240" y="292"/>
                  </a:lnTo>
                  <a:lnTo>
                    <a:pt x="236" y="291"/>
                  </a:lnTo>
                  <a:lnTo>
                    <a:pt x="232" y="291"/>
                  </a:lnTo>
                  <a:lnTo>
                    <a:pt x="228" y="290"/>
                  </a:lnTo>
                  <a:lnTo>
                    <a:pt x="226" y="290"/>
                  </a:lnTo>
                  <a:lnTo>
                    <a:pt x="224" y="292"/>
                  </a:lnTo>
                  <a:lnTo>
                    <a:pt x="222" y="297"/>
                  </a:lnTo>
                  <a:lnTo>
                    <a:pt x="224" y="300"/>
                  </a:lnTo>
                  <a:lnTo>
                    <a:pt x="225" y="303"/>
                  </a:lnTo>
                  <a:lnTo>
                    <a:pt x="226" y="303"/>
                  </a:lnTo>
                  <a:lnTo>
                    <a:pt x="229" y="308"/>
                  </a:lnTo>
                  <a:lnTo>
                    <a:pt x="232" y="311"/>
                  </a:lnTo>
                  <a:lnTo>
                    <a:pt x="229" y="314"/>
                  </a:lnTo>
                  <a:lnTo>
                    <a:pt x="226" y="316"/>
                  </a:lnTo>
                  <a:lnTo>
                    <a:pt x="228" y="319"/>
                  </a:lnTo>
                  <a:lnTo>
                    <a:pt x="229" y="322"/>
                  </a:lnTo>
                  <a:lnTo>
                    <a:pt x="229" y="326"/>
                  </a:lnTo>
                  <a:lnTo>
                    <a:pt x="228" y="330"/>
                  </a:lnTo>
                  <a:lnTo>
                    <a:pt x="221" y="334"/>
                  </a:lnTo>
                  <a:lnTo>
                    <a:pt x="216" y="336"/>
                  </a:lnTo>
                  <a:lnTo>
                    <a:pt x="212" y="342"/>
                  </a:lnTo>
                  <a:lnTo>
                    <a:pt x="212" y="346"/>
                  </a:lnTo>
                  <a:lnTo>
                    <a:pt x="212" y="352"/>
                  </a:lnTo>
                  <a:lnTo>
                    <a:pt x="212" y="359"/>
                  </a:lnTo>
                  <a:lnTo>
                    <a:pt x="210" y="363"/>
                  </a:lnTo>
                  <a:lnTo>
                    <a:pt x="209" y="364"/>
                  </a:lnTo>
                  <a:lnTo>
                    <a:pt x="205" y="363"/>
                  </a:lnTo>
                  <a:lnTo>
                    <a:pt x="201" y="363"/>
                  </a:lnTo>
                  <a:lnTo>
                    <a:pt x="194" y="362"/>
                  </a:lnTo>
                  <a:lnTo>
                    <a:pt x="187" y="363"/>
                  </a:lnTo>
                  <a:lnTo>
                    <a:pt x="176" y="366"/>
                  </a:lnTo>
                  <a:lnTo>
                    <a:pt x="169" y="363"/>
                  </a:lnTo>
                  <a:lnTo>
                    <a:pt x="164" y="363"/>
                  </a:lnTo>
                  <a:lnTo>
                    <a:pt x="161" y="366"/>
                  </a:lnTo>
                  <a:lnTo>
                    <a:pt x="157" y="368"/>
                  </a:lnTo>
                  <a:lnTo>
                    <a:pt x="152" y="371"/>
                  </a:lnTo>
                  <a:lnTo>
                    <a:pt x="149" y="375"/>
                  </a:lnTo>
                  <a:lnTo>
                    <a:pt x="156" y="388"/>
                  </a:lnTo>
                  <a:lnTo>
                    <a:pt x="161" y="410"/>
                  </a:lnTo>
                  <a:lnTo>
                    <a:pt x="155" y="411"/>
                  </a:lnTo>
                  <a:lnTo>
                    <a:pt x="148" y="412"/>
                  </a:lnTo>
                  <a:lnTo>
                    <a:pt x="144" y="415"/>
                  </a:lnTo>
                  <a:lnTo>
                    <a:pt x="141" y="416"/>
                  </a:lnTo>
                  <a:lnTo>
                    <a:pt x="133" y="411"/>
                  </a:lnTo>
                  <a:lnTo>
                    <a:pt x="127" y="407"/>
                  </a:lnTo>
                  <a:lnTo>
                    <a:pt x="120" y="415"/>
                  </a:lnTo>
                  <a:lnTo>
                    <a:pt x="109" y="430"/>
                  </a:lnTo>
                  <a:lnTo>
                    <a:pt x="113" y="437"/>
                  </a:lnTo>
                  <a:lnTo>
                    <a:pt x="120" y="444"/>
                  </a:lnTo>
                  <a:lnTo>
                    <a:pt x="125" y="448"/>
                  </a:lnTo>
                  <a:lnTo>
                    <a:pt x="130" y="452"/>
                  </a:lnTo>
                  <a:lnTo>
                    <a:pt x="136" y="455"/>
                  </a:lnTo>
                  <a:lnTo>
                    <a:pt x="141" y="456"/>
                  </a:lnTo>
                  <a:lnTo>
                    <a:pt x="145" y="456"/>
                  </a:lnTo>
                  <a:lnTo>
                    <a:pt x="150" y="456"/>
                  </a:lnTo>
                  <a:lnTo>
                    <a:pt x="156" y="458"/>
                  </a:lnTo>
                  <a:lnTo>
                    <a:pt x="160" y="460"/>
                  </a:lnTo>
                  <a:lnTo>
                    <a:pt x="162" y="464"/>
                  </a:lnTo>
                  <a:lnTo>
                    <a:pt x="165" y="469"/>
                  </a:lnTo>
                  <a:lnTo>
                    <a:pt x="169" y="465"/>
                  </a:lnTo>
                  <a:lnTo>
                    <a:pt x="173" y="463"/>
                  </a:lnTo>
                  <a:lnTo>
                    <a:pt x="173" y="469"/>
                  </a:lnTo>
                  <a:lnTo>
                    <a:pt x="171" y="477"/>
                  </a:lnTo>
                  <a:lnTo>
                    <a:pt x="173" y="480"/>
                  </a:lnTo>
                  <a:lnTo>
                    <a:pt x="176" y="484"/>
                  </a:lnTo>
                  <a:lnTo>
                    <a:pt x="174" y="496"/>
                  </a:lnTo>
                  <a:lnTo>
                    <a:pt x="172" y="509"/>
                  </a:lnTo>
                  <a:lnTo>
                    <a:pt x="173" y="515"/>
                  </a:lnTo>
                  <a:lnTo>
                    <a:pt x="176" y="521"/>
                  </a:lnTo>
                  <a:lnTo>
                    <a:pt x="174" y="527"/>
                  </a:lnTo>
                  <a:lnTo>
                    <a:pt x="173" y="531"/>
                  </a:lnTo>
                  <a:lnTo>
                    <a:pt x="172" y="533"/>
                  </a:lnTo>
                  <a:lnTo>
                    <a:pt x="172" y="536"/>
                  </a:lnTo>
                  <a:lnTo>
                    <a:pt x="173" y="541"/>
                  </a:lnTo>
                  <a:lnTo>
                    <a:pt x="174" y="547"/>
                  </a:lnTo>
                  <a:lnTo>
                    <a:pt x="173" y="553"/>
                  </a:lnTo>
                  <a:lnTo>
                    <a:pt x="173" y="559"/>
                  </a:lnTo>
                  <a:lnTo>
                    <a:pt x="176" y="561"/>
                  </a:lnTo>
                  <a:lnTo>
                    <a:pt x="180" y="564"/>
                  </a:lnTo>
                  <a:lnTo>
                    <a:pt x="178" y="564"/>
                  </a:lnTo>
                  <a:lnTo>
                    <a:pt x="178" y="568"/>
                  </a:lnTo>
                  <a:lnTo>
                    <a:pt x="177" y="573"/>
                  </a:lnTo>
                  <a:lnTo>
                    <a:pt x="181" y="575"/>
                  </a:lnTo>
                  <a:lnTo>
                    <a:pt x="185" y="577"/>
                  </a:lnTo>
                  <a:lnTo>
                    <a:pt x="185" y="580"/>
                  </a:lnTo>
                  <a:lnTo>
                    <a:pt x="185" y="581"/>
                  </a:lnTo>
                  <a:lnTo>
                    <a:pt x="187" y="585"/>
                  </a:lnTo>
                  <a:lnTo>
                    <a:pt x="188" y="589"/>
                  </a:lnTo>
                  <a:lnTo>
                    <a:pt x="198" y="588"/>
                  </a:lnTo>
                  <a:lnTo>
                    <a:pt x="206" y="586"/>
                  </a:lnTo>
                  <a:lnTo>
                    <a:pt x="208" y="593"/>
                  </a:lnTo>
                  <a:lnTo>
                    <a:pt x="209" y="600"/>
                  </a:lnTo>
                  <a:lnTo>
                    <a:pt x="210" y="601"/>
                  </a:lnTo>
                  <a:lnTo>
                    <a:pt x="213" y="601"/>
                  </a:lnTo>
                  <a:lnTo>
                    <a:pt x="214" y="598"/>
                  </a:lnTo>
                  <a:lnTo>
                    <a:pt x="218" y="596"/>
                  </a:lnTo>
                  <a:lnTo>
                    <a:pt x="218" y="588"/>
                  </a:lnTo>
                  <a:lnTo>
                    <a:pt x="218" y="582"/>
                  </a:lnTo>
                  <a:lnTo>
                    <a:pt x="222" y="581"/>
                  </a:lnTo>
                  <a:lnTo>
                    <a:pt x="229" y="580"/>
                  </a:lnTo>
                  <a:lnTo>
                    <a:pt x="233" y="577"/>
                  </a:lnTo>
                  <a:lnTo>
                    <a:pt x="237" y="575"/>
                  </a:lnTo>
                  <a:lnTo>
                    <a:pt x="238" y="573"/>
                  </a:lnTo>
                  <a:lnTo>
                    <a:pt x="241" y="573"/>
                  </a:lnTo>
                  <a:lnTo>
                    <a:pt x="242" y="573"/>
                  </a:lnTo>
                  <a:lnTo>
                    <a:pt x="246" y="576"/>
                  </a:lnTo>
                  <a:lnTo>
                    <a:pt x="249" y="580"/>
                  </a:lnTo>
                  <a:lnTo>
                    <a:pt x="248" y="581"/>
                  </a:lnTo>
                  <a:lnTo>
                    <a:pt x="246" y="584"/>
                  </a:lnTo>
                  <a:lnTo>
                    <a:pt x="242" y="585"/>
                  </a:lnTo>
                  <a:lnTo>
                    <a:pt x="237" y="589"/>
                  </a:lnTo>
                  <a:lnTo>
                    <a:pt x="230" y="593"/>
                  </a:lnTo>
                  <a:lnTo>
                    <a:pt x="237" y="600"/>
                  </a:lnTo>
                  <a:lnTo>
                    <a:pt x="241" y="608"/>
                  </a:lnTo>
                  <a:lnTo>
                    <a:pt x="240" y="610"/>
                  </a:lnTo>
                  <a:lnTo>
                    <a:pt x="236" y="612"/>
                  </a:lnTo>
                  <a:lnTo>
                    <a:pt x="232" y="613"/>
                  </a:lnTo>
                  <a:lnTo>
                    <a:pt x="228" y="614"/>
                  </a:lnTo>
                  <a:lnTo>
                    <a:pt x="224" y="614"/>
                  </a:lnTo>
                  <a:lnTo>
                    <a:pt x="222" y="616"/>
                  </a:lnTo>
                  <a:lnTo>
                    <a:pt x="222" y="618"/>
                  </a:lnTo>
                  <a:lnTo>
                    <a:pt x="224" y="621"/>
                  </a:lnTo>
                  <a:lnTo>
                    <a:pt x="229" y="623"/>
                  </a:lnTo>
                  <a:lnTo>
                    <a:pt x="233" y="625"/>
                  </a:lnTo>
                  <a:lnTo>
                    <a:pt x="236" y="628"/>
                  </a:lnTo>
                  <a:lnTo>
                    <a:pt x="236" y="630"/>
                  </a:lnTo>
                  <a:lnTo>
                    <a:pt x="238" y="640"/>
                  </a:lnTo>
                  <a:lnTo>
                    <a:pt x="242" y="650"/>
                  </a:lnTo>
                  <a:lnTo>
                    <a:pt x="240" y="652"/>
                  </a:lnTo>
                  <a:lnTo>
                    <a:pt x="238" y="650"/>
                  </a:lnTo>
                  <a:lnTo>
                    <a:pt x="237" y="649"/>
                  </a:lnTo>
                  <a:lnTo>
                    <a:pt x="234" y="648"/>
                  </a:lnTo>
                  <a:lnTo>
                    <a:pt x="222" y="652"/>
                  </a:lnTo>
                  <a:lnTo>
                    <a:pt x="209" y="657"/>
                  </a:lnTo>
                  <a:lnTo>
                    <a:pt x="204" y="654"/>
                  </a:lnTo>
                  <a:lnTo>
                    <a:pt x="197" y="652"/>
                  </a:lnTo>
                  <a:lnTo>
                    <a:pt x="194" y="650"/>
                  </a:lnTo>
                  <a:lnTo>
                    <a:pt x="192" y="649"/>
                  </a:lnTo>
                  <a:lnTo>
                    <a:pt x="189" y="649"/>
                  </a:lnTo>
                  <a:lnTo>
                    <a:pt x="187" y="650"/>
                  </a:lnTo>
                  <a:lnTo>
                    <a:pt x="189" y="660"/>
                  </a:lnTo>
                  <a:lnTo>
                    <a:pt x="190" y="672"/>
                  </a:lnTo>
                  <a:lnTo>
                    <a:pt x="177" y="684"/>
                  </a:lnTo>
                  <a:lnTo>
                    <a:pt x="162" y="697"/>
                  </a:lnTo>
                  <a:lnTo>
                    <a:pt x="156" y="696"/>
                  </a:lnTo>
                  <a:lnTo>
                    <a:pt x="150" y="692"/>
                  </a:lnTo>
                  <a:lnTo>
                    <a:pt x="152" y="688"/>
                  </a:lnTo>
                  <a:lnTo>
                    <a:pt x="156" y="684"/>
                  </a:lnTo>
                  <a:lnTo>
                    <a:pt x="152" y="681"/>
                  </a:lnTo>
                  <a:lnTo>
                    <a:pt x="146" y="680"/>
                  </a:lnTo>
                  <a:lnTo>
                    <a:pt x="143" y="674"/>
                  </a:lnTo>
                  <a:lnTo>
                    <a:pt x="139" y="669"/>
                  </a:lnTo>
                  <a:lnTo>
                    <a:pt x="130" y="677"/>
                  </a:lnTo>
                  <a:lnTo>
                    <a:pt x="125" y="684"/>
                  </a:lnTo>
                  <a:lnTo>
                    <a:pt x="112" y="690"/>
                  </a:lnTo>
                  <a:lnTo>
                    <a:pt x="103" y="696"/>
                  </a:lnTo>
                  <a:lnTo>
                    <a:pt x="100" y="705"/>
                  </a:lnTo>
                  <a:lnTo>
                    <a:pt x="95" y="715"/>
                  </a:lnTo>
                  <a:lnTo>
                    <a:pt x="87" y="715"/>
                  </a:lnTo>
                  <a:lnTo>
                    <a:pt x="75" y="715"/>
                  </a:lnTo>
                  <a:lnTo>
                    <a:pt x="65" y="721"/>
                  </a:lnTo>
                  <a:lnTo>
                    <a:pt x="56" y="727"/>
                  </a:lnTo>
                  <a:lnTo>
                    <a:pt x="48" y="724"/>
                  </a:lnTo>
                  <a:lnTo>
                    <a:pt x="44" y="721"/>
                  </a:lnTo>
                  <a:lnTo>
                    <a:pt x="43" y="725"/>
                  </a:lnTo>
                  <a:lnTo>
                    <a:pt x="41" y="730"/>
                  </a:lnTo>
                  <a:lnTo>
                    <a:pt x="41" y="734"/>
                  </a:lnTo>
                  <a:lnTo>
                    <a:pt x="39" y="738"/>
                  </a:lnTo>
                  <a:lnTo>
                    <a:pt x="33" y="741"/>
                  </a:lnTo>
                  <a:lnTo>
                    <a:pt x="29" y="742"/>
                  </a:lnTo>
                  <a:lnTo>
                    <a:pt x="15" y="746"/>
                  </a:lnTo>
                  <a:lnTo>
                    <a:pt x="0" y="747"/>
                  </a:lnTo>
                  <a:close/>
                  <a:moveTo>
                    <a:pt x="1203" y="58"/>
                  </a:moveTo>
                  <a:lnTo>
                    <a:pt x="1203" y="58"/>
                  </a:lnTo>
                  <a:lnTo>
                    <a:pt x="1206" y="57"/>
                  </a:lnTo>
                  <a:lnTo>
                    <a:pt x="1207" y="57"/>
                  </a:lnTo>
                  <a:lnTo>
                    <a:pt x="1210" y="58"/>
                  </a:lnTo>
                  <a:lnTo>
                    <a:pt x="1209" y="58"/>
                  </a:lnTo>
                  <a:lnTo>
                    <a:pt x="1206" y="58"/>
                  </a:lnTo>
                  <a:lnTo>
                    <a:pt x="1203" y="58"/>
                  </a:lnTo>
                  <a:close/>
                  <a:moveTo>
                    <a:pt x="1210" y="36"/>
                  </a:moveTo>
                  <a:lnTo>
                    <a:pt x="1210" y="40"/>
                  </a:lnTo>
                  <a:lnTo>
                    <a:pt x="1210" y="42"/>
                  </a:lnTo>
                  <a:lnTo>
                    <a:pt x="1211" y="44"/>
                  </a:lnTo>
                  <a:lnTo>
                    <a:pt x="1214" y="45"/>
                  </a:lnTo>
                  <a:lnTo>
                    <a:pt x="1215" y="42"/>
                  </a:lnTo>
                  <a:lnTo>
                    <a:pt x="1214" y="40"/>
                  </a:lnTo>
                  <a:lnTo>
                    <a:pt x="1211" y="37"/>
                  </a:lnTo>
                  <a:lnTo>
                    <a:pt x="1210" y="36"/>
                  </a:lnTo>
                  <a:close/>
                  <a:moveTo>
                    <a:pt x="1194" y="33"/>
                  </a:moveTo>
                  <a:lnTo>
                    <a:pt x="1198" y="32"/>
                  </a:lnTo>
                  <a:lnTo>
                    <a:pt x="1202" y="29"/>
                  </a:lnTo>
                  <a:lnTo>
                    <a:pt x="1204" y="32"/>
                  </a:lnTo>
                  <a:lnTo>
                    <a:pt x="1204" y="35"/>
                  </a:lnTo>
                  <a:lnTo>
                    <a:pt x="1203" y="35"/>
                  </a:lnTo>
                  <a:lnTo>
                    <a:pt x="1202" y="35"/>
                  </a:lnTo>
                  <a:lnTo>
                    <a:pt x="1198" y="36"/>
                  </a:lnTo>
                  <a:lnTo>
                    <a:pt x="1194" y="37"/>
                  </a:lnTo>
                  <a:lnTo>
                    <a:pt x="1194" y="36"/>
                  </a:lnTo>
                  <a:lnTo>
                    <a:pt x="1194" y="33"/>
                  </a:lnTo>
                  <a:close/>
                  <a:moveTo>
                    <a:pt x="1178" y="45"/>
                  </a:moveTo>
                  <a:lnTo>
                    <a:pt x="1178" y="49"/>
                  </a:lnTo>
                  <a:lnTo>
                    <a:pt x="1177" y="50"/>
                  </a:lnTo>
                  <a:lnTo>
                    <a:pt x="1174" y="52"/>
                  </a:lnTo>
                  <a:lnTo>
                    <a:pt x="1171" y="54"/>
                  </a:lnTo>
                  <a:lnTo>
                    <a:pt x="1170" y="54"/>
                  </a:lnTo>
                  <a:lnTo>
                    <a:pt x="1170" y="52"/>
                  </a:lnTo>
                  <a:lnTo>
                    <a:pt x="1170" y="50"/>
                  </a:lnTo>
                  <a:lnTo>
                    <a:pt x="1172" y="46"/>
                  </a:lnTo>
                  <a:lnTo>
                    <a:pt x="1178" y="45"/>
                  </a:lnTo>
                  <a:close/>
                  <a:moveTo>
                    <a:pt x="1098" y="16"/>
                  </a:moveTo>
                  <a:lnTo>
                    <a:pt x="1106" y="10"/>
                  </a:lnTo>
                  <a:lnTo>
                    <a:pt x="1109" y="4"/>
                  </a:lnTo>
                  <a:lnTo>
                    <a:pt x="1114" y="1"/>
                  </a:lnTo>
                  <a:lnTo>
                    <a:pt x="1119" y="0"/>
                  </a:lnTo>
                  <a:lnTo>
                    <a:pt x="1125" y="1"/>
                  </a:lnTo>
                  <a:lnTo>
                    <a:pt x="1130" y="6"/>
                  </a:lnTo>
                  <a:lnTo>
                    <a:pt x="1133" y="12"/>
                  </a:lnTo>
                  <a:lnTo>
                    <a:pt x="1134" y="16"/>
                  </a:lnTo>
                  <a:lnTo>
                    <a:pt x="1133" y="17"/>
                  </a:lnTo>
                  <a:lnTo>
                    <a:pt x="1131" y="19"/>
                  </a:lnTo>
                  <a:lnTo>
                    <a:pt x="1129" y="21"/>
                  </a:lnTo>
                  <a:lnTo>
                    <a:pt x="1125" y="24"/>
                  </a:lnTo>
                  <a:lnTo>
                    <a:pt x="1118" y="24"/>
                  </a:lnTo>
                  <a:lnTo>
                    <a:pt x="1111" y="20"/>
                  </a:lnTo>
                  <a:lnTo>
                    <a:pt x="1106" y="20"/>
                  </a:lnTo>
                  <a:lnTo>
                    <a:pt x="1102" y="20"/>
                  </a:lnTo>
                  <a:lnTo>
                    <a:pt x="1098" y="19"/>
                  </a:lnTo>
                  <a:lnTo>
                    <a:pt x="1098" y="16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" name="Freeform 91"/>
            <p:cNvSpPr>
              <a:spLocks/>
            </p:cNvSpPr>
            <p:nvPr/>
          </p:nvSpPr>
          <p:spPr bwMode="auto">
            <a:xfrm>
              <a:off x="2654" y="1857"/>
              <a:ext cx="35" cy="20"/>
            </a:xfrm>
            <a:custGeom>
              <a:avLst/>
              <a:gdLst>
                <a:gd name="T0" fmla="*/ 107079 w 27"/>
                <a:gd name="T1" fmla="*/ 15046 h 16"/>
                <a:gd name="T2" fmla="*/ 92021 w 27"/>
                <a:gd name="T3" fmla="*/ 20031 h 16"/>
                <a:gd name="T4" fmla="*/ 63723 w 27"/>
                <a:gd name="T5" fmla="*/ 20031 h 16"/>
                <a:gd name="T6" fmla="*/ 37922 w 27"/>
                <a:gd name="T7" fmla="*/ 20031 h 16"/>
                <a:gd name="T8" fmla="*/ 1 w 27"/>
                <a:gd name="T9" fmla="*/ 20031 h 16"/>
                <a:gd name="T10" fmla="*/ 0 w 27"/>
                <a:gd name="T11" fmla="*/ 12034 h 16"/>
                <a:gd name="T12" fmla="*/ 0 w 27"/>
                <a:gd name="T13" fmla="*/ 10353 h 16"/>
                <a:gd name="T14" fmla="*/ 8903 w 27"/>
                <a:gd name="T15" fmla="*/ 9628 h 16"/>
                <a:gd name="T16" fmla="*/ 19394 w 27"/>
                <a:gd name="T17" fmla="*/ 9628 h 16"/>
                <a:gd name="T18" fmla="*/ 37922 w 27"/>
                <a:gd name="T19" fmla="*/ 1 h 16"/>
                <a:gd name="T20" fmla="*/ 43535 w 27"/>
                <a:gd name="T21" fmla="*/ 0 h 16"/>
                <a:gd name="T22" fmla="*/ 58103 w 27"/>
                <a:gd name="T23" fmla="*/ 0 h 16"/>
                <a:gd name="T24" fmla="*/ 70988 w 27"/>
                <a:gd name="T25" fmla="*/ 0 h 16"/>
                <a:gd name="T26" fmla="*/ 92021 w 27"/>
                <a:gd name="T27" fmla="*/ 6625 h 16"/>
                <a:gd name="T28" fmla="*/ 107079 w 27"/>
                <a:gd name="T29" fmla="*/ 15046 h 16"/>
                <a:gd name="T30" fmla="*/ 107079 w 27"/>
                <a:gd name="T31" fmla="*/ 15046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6"/>
                <a:gd name="T50" fmla="*/ 27 w 2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6">
                  <a:moveTo>
                    <a:pt x="27" y="12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9" y="16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5" y="8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2" y="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" name="Freeform 92"/>
            <p:cNvSpPr>
              <a:spLocks/>
            </p:cNvSpPr>
            <p:nvPr/>
          </p:nvSpPr>
          <p:spPr bwMode="auto">
            <a:xfrm>
              <a:off x="1093" y="1764"/>
              <a:ext cx="1644" cy="1299"/>
            </a:xfrm>
            <a:custGeom>
              <a:avLst/>
              <a:gdLst>
                <a:gd name="T0" fmla="*/ 175327 w 1262"/>
                <a:gd name="T1" fmla="*/ 3594642 h 997"/>
                <a:gd name="T2" fmla="*/ 309588 w 1262"/>
                <a:gd name="T3" fmla="*/ 4098385 h 997"/>
                <a:gd name="T4" fmla="*/ 565347 w 1262"/>
                <a:gd name="T5" fmla="*/ 4244892 h 997"/>
                <a:gd name="T6" fmla="*/ 966835 w 1262"/>
                <a:gd name="T7" fmla="*/ 4615798 h 997"/>
                <a:gd name="T8" fmla="*/ 1329704 w 1262"/>
                <a:gd name="T9" fmla="*/ 4619299 h 997"/>
                <a:gd name="T10" fmla="*/ 1536072 w 1262"/>
                <a:gd name="T11" fmla="*/ 4227812 h 997"/>
                <a:gd name="T12" fmla="*/ 1713320 w 1262"/>
                <a:gd name="T13" fmla="*/ 3988092 h 997"/>
                <a:gd name="T14" fmla="*/ 2450735 w 1262"/>
                <a:gd name="T15" fmla="*/ 4227812 h 997"/>
                <a:gd name="T16" fmla="*/ 3059412 w 1262"/>
                <a:gd name="T17" fmla="*/ 4364537 h 997"/>
                <a:gd name="T18" fmla="*/ 3344768 w 1262"/>
                <a:gd name="T19" fmla="*/ 4178470 h 997"/>
                <a:gd name="T20" fmla="*/ 3451383 w 1262"/>
                <a:gd name="T21" fmla="*/ 3796442 h 997"/>
                <a:gd name="T22" fmla="*/ 3924826 w 1262"/>
                <a:gd name="T23" fmla="*/ 3845845 h 997"/>
                <a:gd name="T24" fmla="*/ 4596327 w 1262"/>
                <a:gd name="T25" fmla="*/ 3409212 h 997"/>
                <a:gd name="T26" fmla="*/ 5075128 w 1262"/>
                <a:gd name="T27" fmla="*/ 3504834 h 997"/>
                <a:gd name="T28" fmla="*/ 5742698 w 1262"/>
                <a:gd name="T29" fmla="*/ 3486102 h 997"/>
                <a:gd name="T30" fmla="*/ 5762655 w 1262"/>
                <a:gd name="T31" fmla="*/ 3123492 h 997"/>
                <a:gd name="T32" fmla="*/ 5954662 w 1262"/>
                <a:gd name="T33" fmla="*/ 2605913 h 997"/>
                <a:gd name="T34" fmla="*/ 5737197 w 1262"/>
                <a:gd name="T35" fmla="*/ 2208191 h 997"/>
                <a:gd name="T36" fmla="*/ 5731444 w 1262"/>
                <a:gd name="T37" fmla="*/ 1701844 h 997"/>
                <a:gd name="T38" fmla="*/ 5840464 w 1262"/>
                <a:gd name="T39" fmla="*/ 1287451 h 997"/>
                <a:gd name="T40" fmla="*/ 5693692 w 1262"/>
                <a:gd name="T41" fmla="*/ 1048956 h 997"/>
                <a:gd name="T42" fmla="*/ 5770401 w 1262"/>
                <a:gd name="T43" fmla="*/ 631169 h 997"/>
                <a:gd name="T44" fmla="*/ 5742698 w 1262"/>
                <a:gd name="T45" fmla="*/ 538742 h 997"/>
                <a:gd name="T46" fmla="*/ 5552467 w 1262"/>
                <a:gd name="T47" fmla="*/ 529840 h 997"/>
                <a:gd name="T48" fmla="*/ 5721313 w 1262"/>
                <a:gd name="T49" fmla="*/ 816364 h 997"/>
                <a:gd name="T50" fmla="*/ 5491653 w 1262"/>
                <a:gd name="T51" fmla="*/ 490053 h 997"/>
                <a:gd name="T52" fmla="*/ 5536765 w 1262"/>
                <a:gd name="T53" fmla="*/ 279375 h 997"/>
                <a:gd name="T54" fmla="*/ 5252455 w 1262"/>
                <a:gd name="T55" fmla="*/ 786449 h 997"/>
                <a:gd name="T56" fmla="*/ 5160709 w 1262"/>
                <a:gd name="T57" fmla="*/ 1145443 h 997"/>
                <a:gd name="T58" fmla="*/ 5423453 w 1262"/>
                <a:gd name="T59" fmla="*/ 1339612 h 997"/>
                <a:gd name="T60" fmla="*/ 5423453 w 1262"/>
                <a:gd name="T61" fmla="*/ 1663196 h 997"/>
                <a:gd name="T62" fmla="*/ 5282971 w 1262"/>
                <a:gd name="T63" fmla="*/ 1526866 h 997"/>
                <a:gd name="T64" fmla="*/ 5110959 w 1262"/>
                <a:gd name="T65" fmla="*/ 1255699 h 997"/>
                <a:gd name="T66" fmla="*/ 4617376 w 1262"/>
                <a:gd name="T67" fmla="*/ 1745392 h 997"/>
                <a:gd name="T68" fmla="*/ 4438756 w 1262"/>
                <a:gd name="T69" fmla="*/ 1554366 h 997"/>
                <a:gd name="T70" fmla="*/ 4880674 w 1262"/>
                <a:gd name="T71" fmla="*/ 1433619 h 997"/>
                <a:gd name="T72" fmla="*/ 5012759 w 1262"/>
                <a:gd name="T73" fmla="*/ 971234 h 997"/>
                <a:gd name="T74" fmla="*/ 5170510 w 1262"/>
                <a:gd name="T75" fmla="*/ 455712 h 997"/>
                <a:gd name="T76" fmla="*/ 5110959 w 1262"/>
                <a:gd name="T77" fmla="*/ 44771 h 997"/>
                <a:gd name="T78" fmla="*/ 4704029 w 1262"/>
                <a:gd name="T79" fmla="*/ 381592 h 997"/>
                <a:gd name="T80" fmla="*/ 4596327 w 1262"/>
                <a:gd name="T81" fmla="*/ 782872 h 997"/>
                <a:gd name="T82" fmla="*/ 4466318 w 1262"/>
                <a:gd name="T83" fmla="*/ 1071455 h 997"/>
                <a:gd name="T84" fmla="*/ 4266797 w 1262"/>
                <a:gd name="T85" fmla="*/ 866532 h 997"/>
                <a:gd name="T86" fmla="*/ 3721718 w 1262"/>
                <a:gd name="T87" fmla="*/ 1260788 h 997"/>
                <a:gd name="T88" fmla="*/ 3236072 w 1262"/>
                <a:gd name="T89" fmla="*/ 1361756 h 997"/>
                <a:gd name="T90" fmla="*/ 2876043 w 1262"/>
                <a:gd name="T91" fmla="*/ 1818871 h 997"/>
                <a:gd name="T92" fmla="*/ 2533255 w 1262"/>
                <a:gd name="T93" fmla="*/ 2025197 h 997"/>
                <a:gd name="T94" fmla="*/ 2048764 w 1262"/>
                <a:gd name="T95" fmla="*/ 1857819 h 997"/>
                <a:gd name="T96" fmla="*/ 1724801 w 1262"/>
                <a:gd name="T97" fmla="*/ 1701844 h 997"/>
                <a:gd name="T98" fmla="*/ 1545826 w 1262"/>
                <a:gd name="T99" fmla="*/ 1809934 h 997"/>
                <a:gd name="T100" fmla="*/ 1215718 w 1262"/>
                <a:gd name="T101" fmla="*/ 1726694 h 997"/>
                <a:gd name="T102" fmla="*/ 1387789 w 1262"/>
                <a:gd name="T103" fmla="*/ 1300794 h 997"/>
                <a:gd name="T104" fmla="*/ 1095499 w 1262"/>
                <a:gd name="T105" fmla="*/ 1285396 h 997"/>
                <a:gd name="T106" fmla="*/ 1004132 w 1262"/>
                <a:gd name="T107" fmla="*/ 1526866 h 997"/>
                <a:gd name="T108" fmla="*/ 736474 w 1262"/>
                <a:gd name="T109" fmla="*/ 1745392 h 997"/>
                <a:gd name="T110" fmla="*/ 736474 w 1262"/>
                <a:gd name="T111" fmla="*/ 2074048 h 997"/>
                <a:gd name="T112" fmla="*/ 817783 w 1262"/>
                <a:gd name="T113" fmla="*/ 2472450 h 997"/>
                <a:gd name="T114" fmla="*/ 987502 w 1262"/>
                <a:gd name="T115" fmla="*/ 2750985 h 997"/>
                <a:gd name="T116" fmla="*/ 1144055 w 1262"/>
                <a:gd name="T117" fmla="*/ 2684260 h 997"/>
                <a:gd name="T118" fmla="*/ 1144055 w 1262"/>
                <a:gd name="T119" fmla="*/ 2993670 h 997"/>
                <a:gd name="T120" fmla="*/ 707300 w 1262"/>
                <a:gd name="T121" fmla="*/ 3191736 h 997"/>
                <a:gd name="T122" fmla="*/ 205464 w 1262"/>
                <a:gd name="T123" fmla="*/ 3328880 h 9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2"/>
                <a:gd name="T187" fmla="*/ 0 h 997"/>
                <a:gd name="T188" fmla="*/ 1262 w 1262"/>
                <a:gd name="T189" fmla="*/ 997 h 9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2" h="997">
                  <a:moveTo>
                    <a:pt x="0" y="726"/>
                  </a:moveTo>
                  <a:lnTo>
                    <a:pt x="3" y="731"/>
                  </a:lnTo>
                  <a:lnTo>
                    <a:pt x="3" y="737"/>
                  </a:lnTo>
                  <a:lnTo>
                    <a:pt x="0" y="742"/>
                  </a:lnTo>
                  <a:lnTo>
                    <a:pt x="0" y="748"/>
                  </a:lnTo>
                  <a:lnTo>
                    <a:pt x="0" y="749"/>
                  </a:lnTo>
                  <a:lnTo>
                    <a:pt x="0" y="752"/>
                  </a:lnTo>
                  <a:lnTo>
                    <a:pt x="3" y="753"/>
                  </a:lnTo>
                  <a:lnTo>
                    <a:pt x="5" y="754"/>
                  </a:lnTo>
                  <a:lnTo>
                    <a:pt x="8" y="756"/>
                  </a:lnTo>
                  <a:lnTo>
                    <a:pt x="10" y="756"/>
                  </a:lnTo>
                  <a:lnTo>
                    <a:pt x="12" y="754"/>
                  </a:lnTo>
                  <a:lnTo>
                    <a:pt x="15" y="753"/>
                  </a:lnTo>
                  <a:lnTo>
                    <a:pt x="21" y="752"/>
                  </a:lnTo>
                  <a:lnTo>
                    <a:pt x="27" y="752"/>
                  </a:lnTo>
                  <a:lnTo>
                    <a:pt x="31" y="753"/>
                  </a:lnTo>
                  <a:lnTo>
                    <a:pt x="33" y="754"/>
                  </a:lnTo>
                  <a:lnTo>
                    <a:pt x="37" y="756"/>
                  </a:lnTo>
                  <a:lnTo>
                    <a:pt x="39" y="758"/>
                  </a:lnTo>
                  <a:lnTo>
                    <a:pt x="39" y="761"/>
                  </a:lnTo>
                  <a:lnTo>
                    <a:pt x="37" y="765"/>
                  </a:lnTo>
                  <a:lnTo>
                    <a:pt x="33" y="773"/>
                  </a:lnTo>
                  <a:lnTo>
                    <a:pt x="33" y="780"/>
                  </a:lnTo>
                  <a:lnTo>
                    <a:pt x="45" y="788"/>
                  </a:lnTo>
                  <a:lnTo>
                    <a:pt x="59" y="796"/>
                  </a:lnTo>
                  <a:lnTo>
                    <a:pt x="59" y="813"/>
                  </a:lnTo>
                  <a:lnTo>
                    <a:pt x="60" y="830"/>
                  </a:lnTo>
                  <a:lnTo>
                    <a:pt x="59" y="838"/>
                  </a:lnTo>
                  <a:lnTo>
                    <a:pt x="55" y="845"/>
                  </a:lnTo>
                  <a:lnTo>
                    <a:pt x="53" y="849"/>
                  </a:lnTo>
                  <a:lnTo>
                    <a:pt x="53" y="853"/>
                  </a:lnTo>
                  <a:lnTo>
                    <a:pt x="53" y="858"/>
                  </a:lnTo>
                  <a:lnTo>
                    <a:pt x="57" y="862"/>
                  </a:lnTo>
                  <a:lnTo>
                    <a:pt x="60" y="864"/>
                  </a:lnTo>
                  <a:lnTo>
                    <a:pt x="63" y="864"/>
                  </a:lnTo>
                  <a:lnTo>
                    <a:pt x="65" y="862"/>
                  </a:lnTo>
                  <a:lnTo>
                    <a:pt x="67" y="859"/>
                  </a:lnTo>
                  <a:lnTo>
                    <a:pt x="71" y="850"/>
                  </a:lnTo>
                  <a:lnTo>
                    <a:pt x="73" y="842"/>
                  </a:lnTo>
                  <a:lnTo>
                    <a:pt x="75" y="841"/>
                  </a:lnTo>
                  <a:lnTo>
                    <a:pt x="76" y="841"/>
                  </a:lnTo>
                  <a:lnTo>
                    <a:pt x="77" y="841"/>
                  </a:lnTo>
                  <a:lnTo>
                    <a:pt x="80" y="842"/>
                  </a:lnTo>
                  <a:lnTo>
                    <a:pt x="83" y="849"/>
                  </a:lnTo>
                  <a:lnTo>
                    <a:pt x="83" y="857"/>
                  </a:lnTo>
                  <a:lnTo>
                    <a:pt x="81" y="864"/>
                  </a:lnTo>
                  <a:lnTo>
                    <a:pt x="80" y="871"/>
                  </a:lnTo>
                  <a:lnTo>
                    <a:pt x="79" y="875"/>
                  </a:lnTo>
                  <a:lnTo>
                    <a:pt x="80" y="878"/>
                  </a:lnTo>
                  <a:lnTo>
                    <a:pt x="83" y="882"/>
                  </a:lnTo>
                  <a:lnTo>
                    <a:pt x="85" y="885"/>
                  </a:lnTo>
                  <a:lnTo>
                    <a:pt x="95" y="890"/>
                  </a:lnTo>
                  <a:lnTo>
                    <a:pt x="107" y="893"/>
                  </a:lnTo>
                  <a:lnTo>
                    <a:pt x="120" y="893"/>
                  </a:lnTo>
                  <a:lnTo>
                    <a:pt x="133" y="890"/>
                  </a:lnTo>
                  <a:lnTo>
                    <a:pt x="141" y="891"/>
                  </a:lnTo>
                  <a:lnTo>
                    <a:pt x="144" y="894"/>
                  </a:lnTo>
                  <a:lnTo>
                    <a:pt x="146" y="897"/>
                  </a:lnTo>
                  <a:lnTo>
                    <a:pt x="149" y="903"/>
                  </a:lnTo>
                  <a:lnTo>
                    <a:pt x="150" y="910"/>
                  </a:lnTo>
                  <a:lnTo>
                    <a:pt x="155" y="917"/>
                  </a:lnTo>
                  <a:lnTo>
                    <a:pt x="161" y="917"/>
                  </a:lnTo>
                  <a:lnTo>
                    <a:pt x="171" y="914"/>
                  </a:lnTo>
                  <a:lnTo>
                    <a:pt x="174" y="913"/>
                  </a:lnTo>
                  <a:lnTo>
                    <a:pt x="177" y="914"/>
                  </a:lnTo>
                  <a:lnTo>
                    <a:pt x="181" y="917"/>
                  </a:lnTo>
                  <a:lnTo>
                    <a:pt x="185" y="923"/>
                  </a:lnTo>
                  <a:lnTo>
                    <a:pt x="185" y="938"/>
                  </a:lnTo>
                  <a:lnTo>
                    <a:pt x="188" y="953"/>
                  </a:lnTo>
                  <a:lnTo>
                    <a:pt x="196" y="961"/>
                  </a:lnTo>
                  <a:lnTo>
                    <a:pt x="204" y="966"/>
                  </a:lnTo>
                  <a:lnTo>
                    <a:pt x="204" y="971"/>
                  </a:lnTo>
                  <a:lnTo>
                    <a:pt x="204" y="972"/>
                  </a:lnTo>
                  <a:lnTo>
                    <a:pt x="206" y="972"/>
                  </a:lnTo>
                  <a:lnTo>
                    <a:pt x="209" y="972"/>
                  </a:lnTo>
                  <a:lnTo>
                    <a:pt x="216" y="971"/>
                  </a:lnTo>
                  <a:lnTo>
                    <a:pt x="225" y="966"/>
                  </a:lnTo>
                  <a:lnTo>
                    <a:pt x="230" y="978"/>
                  </a:lnTo>
                  <a:lnTo>
                    <a:pt x="236" y="986"/>
                  </a:lnTo>
                  <a:lnTo>
                    <a:pt x="242" y="993"/>
                  </a:lnTo>
                  <a:lnTo>
                    <a:pt x="248" y="997"/>
                  </a:lnTo>
                  <a:lnTo>
                    <a:pt x="256" y="997"/>
                  </a:lnTo>
                  <a:lnTo>
                    <a:pt x="264" y="997"/>
                  </a:lnTo>
                  <a:lnTo>
                    <a:pt x="272" y="995"/>
                  </a:lnTo>
                  <a:lnTo>
                    <a:pt x="278" y="991"/>
                  </a:lnTo>
                  <a:lnTo>
                    <a:pt x="282" y="988"/>
                  </a:lnTo>
                  <a:lnTo>
                    <a:pt x="285" y="986"/>
                  </a:lnTo>
                  <a:lnTo>
                    <a:pt x="285" y="983"/>
                  </a:lnTo>
                  <a:lnTo>
                    <a:pt x="285" y="981"/>
                  </a:lnTo>
                  <a:lnTo>
                    <a:pt x="281" y="972"/>
                  </a:lnTo>
                  <a:lnTo>
                    <a:pt x="273" y="959"/>
                  </a:lnTo>
                  <a:lnTo>
                    <a:pt x="272" y="947"/>
                  </a:lnTo>
                  <a:lnTo>
                    <a:pt x="270" y="937"/>
                  </a:lnTo>
                  <a:lnTo>
                    <a:pt x="268" y="925"/>
                  </a:lnTo>
                  <a:lnTo>
                    <a:pt x="266" y="913"/>
                  </a:lnTo>
                  <a:lnTo>
                    <a:pt x="277" y="918"/>
                  </a:lnTo>
                  <a:lnTo>
                    <a:pt x="286" y="921"/>
                  </a:lnTo>
                  <a:lnTo>
                    <a:pt x="292" y="922"/>
                  </a:lnTo>
                  <a:lnTo>
                    <a:pt x="298" y="922"/>
                  </a:lnTo>
                  <a:lnTo>
                    <a:pt x="304" y="921"/>
                  </a:lnTo>
                  <a:lnTo>
                    <a:pt x="309" y="918"/>
                  </a:lnTo>
                  <a:lnTo>
                    <a:pt x="309" y="906"/>
                  </a:lnTo>
                  <a:lnTo>
                    <a:pt x="306" y="894"/>
                  </a:lnTo>
                  <a:lnTo>
                    <a:pt x="309" y="891"/>
                  </a:lnTo>
                  <a:lnTo>
                    <a:pt x="310" y="890"/>
                  </a:lnTo>
                  <a:lnTo>
                    <a:pt x="313" y="890"/>
                  </a:lnTo>
                  <a:lnTo>
                    <a:pt x="318" y="889"/>
                  </a:lnTo>
                  <a:lnTo>
                    <a:pt x="325" y="889"/>
                  </a:lnTo>
                  <a:lnTo>
                    <a:pt x="332" y="889"/>
                  </a:lnTo>
                  <a:lnTo>
                    <a:pt x="338" y="890"/>
                  </a:lnTo>
                  <a:lnTo>
                    <a:pt x="342" y="894"/>
                  </a:lnTo>
                  <a:lnTo>
                    <a:pt x="346" y="897"/>
                  </a:lnTo>
                  <a:lnTo>
                    <a:pt x="352" y="905"/>
                  </a:lnTo>
                  <a:lnTo>
                    <a:pt x="353" y="906"/>
                  </a:lnTo>
                  <a:lnTo>
                    <a:pt x="355" y="906"/>
                  </a:lnTo>
                  <a:lnTo>
                    <a:pt x="358" y="905"/>
                  </a:lnTo>
                  <a:lnTo>
                    <a:pt x="358" y="902"/>
                  </a:lnTo>
                  <a:lnTo>
                    <a:pt x="352" y="889"/>
                  </a:lnTo>
                  <a:lnTo>
                    <a:pt x="343" y="874"/>
                  </a:lnTo>
                  <a:lnTo>
                    <a:pt x="349" y="871"/>
                  </a:lnTo>
                  <a:lnTo>
                    <a:pt x="355" y="869"/>
                  </a:lnTo>
                  <a:lnTo>
                    <a:pt x="353" y="861"/>
                  </a:lnTo>
                  <a:lnTo>
                    <a:pt x="349" y="853"/>
                  </a:lnTo>
                  <a:lnTo>
                    <a:pt x="352" y="848"/>
                  </a:lnTo>
                  <a:lnTo>
                    <a:pt x="355" y="842"/>
                  </a:lnTo>
                  <a:lnTo>
                    <a:pt x="362" y="838"/>
                  </a:lnTo>
                  <a:lnTo>
                    <a:pt x="366" y="838"/>
                  </a:lnTo>
                  <a:lnTo>
                    <a:pt x="377" y="850"/>
                  </a:lnTo>
                  <a:lnTo>
                    <a:pt x="386" y="858"/>
                  </a:lnTo>
                  <a:lnTo>
                    <a:pt x="393" y="862"/>
                  </a:lnTo>
                  <a:lnTo>
                    <a:pt x="399" y="862"/>
                  </a:lnTo>
                  <a:lnTo>
                    <a:pt x="409" y="862"/>
                  </a:lnTo>
                  <a:lnTo>
                    <a:pt x="414" y="864"/>
                  </a:lnTo>
                  <a:lnTo>
                    <a:pt x="423" y="866"/>
                  </a:lnTo>
                  <a:lnTo>
                    <a:pt x="431" y="871"/>
                  </a:lnTo>
                  <a:lnTo>
                    <a:pt x="445" y="875"/>
                  </a:lnTo>
                  <a:lnTo>
                    <a:pt x="459" y="881"/>
                  </a:lnTo>
                  <a:lnTo>
                    <a:pt x="474" y="886"/>
                  </a:lnTo>
                  <a:lnTo>
                    <a:pt x="488" y="891"/>
                  </a:lnTo>
                  <a:lnTo>
                    <a:pt x="494" y="891"/>
                  </a:lnTo>
                  <a:lnTo>
                    <a:pt x="502" y="889"/>
                  </a:lnTo>
                  <a:lnTo>
                    <a:pt x="506" y="887"/>
                  </a:lnTo>
                  <a:lnTo>
                    <a:pt x="511" y="887"/>
                  </a:lnTo>
                  <a:lnTo>
                    <a:pt x="518" y="889"/>
                  </a:lnTo>
                  <a:lnTo>
                    <a:pt x="523" y="893"/>
                  </a:lnTo>
                  <a:lnTo>
                    <a:pt x="539" y="897"/>
                  </a:lnTo>
                  <a:lnTo>
                    <a:pt x="562" y="905"/>
                  </a:lnTo>
                  <a:lnTo>
                    <a:pt x="574" y="906"/>
                  </a:lnTo>
                  <a:lnTo>
                    <a:pt x="584" y="907"/>
                  </a:lnTo>
                  <a:lnTo>
                    <a:pt x="588" y="907"/>
                  </a:lnTo>
                  <a:lnTo>
                    <a:pt x="592" y="906"/>
                  </a:lnTo>
                  <a:lnTo>
                    <a:pt x="595" y="905"/>
                  </a:lnTo>
                  <a:lnTo>
                    <a:pt x="598" y="903"/>
                  </a:lnTo>
                  <a:lnTo>
                    <a:pt x="604" y="905"/>
                  </a:lnTo>
                  <a:lnTo>
                    <a:pt x="610" y="905"/>
                  </a:lnTo>
                  <a:lnTo>
                    <a:pt x="615" y="903"/>
                  </a:lnTo>
                  <a:lnTo>
                    <a:pt x="620" y="902"/>
                  </a:lnTo>
                  <a:lnTo>
                    <a:pt x="627" y="903"/>
                  </a:lnTo>
                  <a:lnTo>
                    <a:pt x="632" y="905"/>
                  </a:lnTo>
                  <a:lnTo>
                    <a:pt x="638" y="907"/>
                  </a:lnTo>
                  <a:lnTo>
                    <a:pt x="642" y="910"/>
                  </a:lnTo>
                  <a:lnTo>
                    <a:pt x="646" y="917"/>
                  </a:lnTo>
                  <a:lnTo>
                    <a:pt x="649" y="921"/>
                  </a:lnTo>
                  <a:lnTo>
                    <a:pt x="655" y="923"/>
                  </a:lnTo>
                  <a:lnTo>
                    <a:pt x="659" y="926"/>
                  </a:lnTo>
                  <a:lnTo>
                    <a:pt x="668" y="927"/>
                  </a:lnTo>
                  <a:lnTo>
                    <a:pt x="678" y="926"/>
                  </a:lnTo>
                  <a:lnTo>
                    <a:pt x="680" y="919"/>
                  </a:lnTo>
                  <a:lnTo>
                    <a:pt x="683" y="913"/>
                  </a:lnTo>
                  <a:lnTo>
                    <a:pt x="684" y="905"/>
                  </a:lnTo>
                  <a:lnTo>
                    <a:pt x="687" y="894"/>
                  </a:lnTo>
                  <a:lnTo>
                    <a:pt x="691" y="893"/>
                  </a:lnTo>
                  <a:lnTo>
                    <a:pt x="695" y="890"/>
                  </a:lnTo>
                  <a:lnTo>
                    <a:pt x="696" y="890"/>
                  </a:lnTo>
                  <a:lnTo>
                    <a:pt x="696" y="889"/>
                  </a:lnTo>
                  <a:lnTo>
                    <a:pt x="697" y="886"/>
                  </a:lnTo>
                  <a:lnTo>
                    <a:pt x="696" y="885"/>
                  </a:lnTo>
                  <a:lnTo>
                    <a:pt x="703" y="886"/>
                  </a:lnTo>
                  <a:lnTo>
                    <a:pt x="707" y="886"/>
                  </a:lnTo>
                  <a:lnTo>
                    <a:pt x="707" y="878"/>
                  </a:lnTo>
                  <a:lnTo>
                    <a:pt x="708" y="871"/>
                  </a:lnTo>
                  <a:lnTo>
                    <a:pt x="711" y="870"/>
                  </a:lnTo>
                  <a:lnTo>
                    <a:pt x="715" y="869"/>
                  </a:lnTo>
                  <a:lnTo>
                    <a:pt x="717" y="865"/>
                  </a:lnTo>
                  <a:lnTo>
                    <a:pt x="717" y="861"/>
                  </a:lnTo>
                  <a:lnTo>
                    <a:pt x="722" y="864"/>
                  </a:lnTo>
                  <a:lnTo>
                    <a:pt x="725" y="865"/>
                  </a:lnTo>
                  <a:lnTo>
                    <a:pt x="729" y="865"/>
                  </a:lnTo>
                  <a:lnTo>
                    <a:pt x="732" y="864"/>
                  </a:lnTo>
                  <a:lnTo>
                    <a:pt x="735" y="862"/>
                  </a:lnTo>
                  <a:lnTo>
                    <a:pt x="737" y="862"/>
                  </a:lnTo>
                  <a:lnTo>
                    <a:pt x="739" y="859"/>
                  </a:lnTo>
                  <a:lnTo>
                    <a:pt x="739" y="855"/>
                  </a:lnTo>
                  <a:lnTo>
                    <a:pt x="739" y="849"/>
                  </a:lnTo>
                  <a:lnTo>
                    <a:pt x="739" y="839"/>
                  </a:lnTo>
                  <a:lnTo>
                    <a:pt x="736" y="829"/>
                  </a:lnTo>
                  <a:lnTo>
                    <a:pt x="731" y="814"/>
                  </a:lnTo>
                  <a:lnTo>
                    <a:pt x="729" y="798"/>
                  </a:lnTo>
                  <a:lnTo>
                    <a:pt x="731" y="785"/>
                  </a:lnTo>
                  <a:lnTo>
                    <a:pt x="737" y="777"/>
                  </a:lnTo>
                  <a:lnTo>
                    <a:pt x="741" y="770"/>
                  </a:lnTo>
                  <a:lnTo>
                    <a:pt x="745" y="765"/>
                  </a:lnTo>
                  <a:lnTo>
                    <a:pt x="751" y="762"/>
                  </a:lnTo>
                  <a:lnTo>
                    <a:pt x="755" y="761"/>
                  </a:lnTo>
                  <a:lnTo>
                    <a:pt x="759" y="760"/>
                  </a:lnTo>
                  <a:lnTo>
                    <a:pt x="761" y="761"/>
                  </a:lnTo>
                  <a:lnTo>
                    <a:pt x="763" y="761"/>
                  </a:lnTo>
                  <a:lnTo>
                    <a:pt x="759" y="776"/>
                  </a:lnTo>
                  <a:lnTo>
                    <a:pt x="755" y="790"/>
                  </a:lnTo>
                  <a:lnTo>
                    <a:pt x="764" y="792"/>
                  </a:lnTo>
                  <a:lnTo>
                    <a:pt x="775" y="792"/>
                  </a:lnTo>
                  <a:lnTo>
                    <a:pt x="788" y="800"/>
                  </a:lnTo>
                  <a:lnTo>
                    <a:pt x="801" y="808"/>
                  </a:lnTo>
                  <a:lnTo>
                    <a:pt x="811" y="805"/>
                  </a:lnTo>
                  <a:lnTo>
                    <a:pt x="821" y="802"/>
                  </a:lnTo>
                  <a:lnTo>
                    <a:pt x="830" y="808"/>
                  </a:lnTo>
                  <a:lnTo>
                    <a:pt x="844" y="814"/>
                  </a:lnTo>
                  <a:lnTo>
                    <a:pt x="855" y="813"/>
                  </a:lnTo>
                  <a:lnTo>
                    <a:pt x="864" y="809"/>
                  </a:lnTo>
                  <a:lnTo>
                    <a:pt x="874" y="805"/>
                  </a:lnTo>
                  <a:lnTo>
                    <a:pt x="885" y="798"/>
                  </a:lnTo>
                  <a:lnTo>
                    <a:pt x="893" y="796"/>
                  </a:lnTo>
                  <a:lnTo>
                    <a:pt x="901" y="793"/>
                  </a:lnTo>
                  <a:lnTo>
                    <a:pt x="906" y="780"/>
                  </a:lnTo>
                  <a:lnTo>
                    <a:pt x="912" y="766"/>
                  </a:lnTo>
                  <a:lnTo>
                    <a:pt x="926" y="765"/>
                  </a:lnTo>
                  <a:lnTo>
                    <a:pt x="940" y="762"/>
                  </a:lnTo>
                  <a:lnTo>
                    <a:pt x="944" y="754"/>
                  </a:lnTo>
                  <a:lnTo>
                    <a:pt x="946" y="748"/>
                  </a:lnTo>
                  <a:lnTo>
                    <a:pt x="953" y="740"/>
                  </a:lnTo>
                  <a:lnTo>
                    <a:pt x="960" y="733"/>
                  </a:lnTo>
                  <a:lnTo>
                    <a:pt x="962" y="728"/>
                  </a:lnTo>
                  <a:lnTo>
                    <a:pt x="964" y="721"/>
                  </a:lnTo>
                  <a:lnTo>
                    <a:pt x="972" y="717"/>
                  </a:lnTo>
                  <a:lnTo>
                    <a:pt x="977" y="713"/>
                  </a:lnTo>
                  <a:lnTo>
                    <a:pt x="981" y="709"/>
                  </a:lnTo>
                  <a:lnTo>
                    <a:pt x="984" y="705"/>
                  </a:lnTo>
                  <a:lnTo>
                    <a:pt x="988" y="704"/>
                  </a:lnTo>
                  <a:lnTo>
                    <a:pt x="990" y="703"/>
                  </a:lnTo>
                  <a:lnTo>
                    <a:pt x="998" y="709"/>
                  </a:lnTo>
                  <a:lnTo>
                    <a:pt x="1007" y="717"/>
                  </a:lnTo>
                  <a:lnTo>
                    <a:pt x="1016" y="721"/>
                  </a:lnTo>
                  <a:lnTo>
                    <a:pt x="1022" y="721"/>
                  </a:lnTo>
                  <a:lnTo>
                    <a:pt x="1027" y="721"/>
                  </a:lnTo>
                  <a:lnTo>
                    <a:pt x="1032" y="721"/>
                  </a:lnTo>
                  <a:lnTo>
                    <a:pt x="1035" y="728"/>
                  </a:lnTo>
                  <a:lnTo>
                    <a:pt x="1041" y="733"/>
                  </a:lnTo>
                  <a:lnTo>
                    <a:pt x="1049" y="737"/>
                  </a:lnTo>
                  <a:lnTo>
                    <a:pt x="1055" y="737"/>
                  </a:lnTo>
                  <a:lnTo>
                    <a:pt x="1061" y="737"/>
                  </a:lnTo>
                  <a:lnTo>
                    <a:pt x="1065" y="737"/>
                  </a:lnTo>
                  <a:lnTo>
                    <a:pt x="1073" y="737"/>
                  </a:lnTo>
                  <a:lnTo>
                    <a:pt x="1077" y="737"/>
                  </a:lnTo>
                  <a:lnTo>
                    <a:pt x="1080" y="742"/>
                  </a:lnTo>
                  <a:lnTo>
                    <a:pt x="1083" y="750"/>
                  </a:lnTo>
                  <a:lnTo>
                    <a:pt x="1093" y="750"/>
                  </a:lnTo>
                  <a:lnTo>
                    <a:pt x="1103" y="750"/>
                  </a:lnTo>
                  <a:lnTo>
                    <a:pt x="1106" y="757"/>
                  </a:lnTo>
                  <a:lnTo>
                    <a:pt x="1110" y="761"/>
                  </a:lnTo>
                  <a:lnTo>
                    <a:pt x="1126" y="753"/>
                  </a:lnTo>
                  <a:lnTo>
                    <a:pt x="1142" y="746"/>
                  </a:lnTo>
                  <a:lnTo>
                    <a:pt x="1154" y="752"/>
                  </a:lnTo>
                  <a:lnTo>
                    <a:pt x="1169" y="756"/>
                  </a:lnTo>
                  <a:lnTo>
                    <a:pt x="1179" y="753"/>
                  </a:lnTo>
                  <a:lnTo>
                    <a:pt x="1193" y="750"/>
                  </a:lnTo>
                  <a:lnTo>
                    <a:pt x="1200" y="749"/>
                  </a:lnTo>
                  <a:lnTo>
                    <a:pt x="1206" y="748"/>
                  </a:lnTo>
                  <a:lnTo>
                    <a:pt x="1210" y="745"/>
                  </a:lnTo>
                  <a:lnTo>
                    <a:pt x="1213" y="741"/>
                  </a:lnTo>
                  <a:lnTo>
                    <a:pt x="1214" y="733"/>
                  </a:lnTo>
                  <a:lnTo>
                    <a:pt x="1214" y="728"/>
                  </a:lnTo>
                  <a:lnTo>
                    <a:pt x="1211" y="724"/>
                  </a:lnTo>
                  <a:lnTo>
                    <a:pt x="1207" y="721"/>
                  </a:lnTo>
                  <a:lnTo>
                    <a:pt x="1198" y="717"/>
                  </a:lnTo>
                  <a:lnTo>
                    <a:pt x="1191" y="712"/>
                  </a:lnTo>
                  <a:lnTo>
                    <a:pt x="1188" y="705"/>
                  </a:lnTo>
                  <a:lnTo>
                    <a:pt x="1188" y="699"/>
                  </a:lnTo>
                  <a:lnTo>
                    <a:pt x="1190" y="694"/>
                  </a:lnTo>
                  <a:lnTo>
                    <a:pt x="1193" y="687"/>
                  </a:lnTo>
                  <a:lnTo>
                    <a:pt x="1194" y="685"/>
                  </a:lnTo>
                  <a:lnTo>
                    <a:pt x="1194" y="684"/>
                  </a:lnTo>
                  <a:lnTo>
                    <a:pt x="1198" y="680"/>
                  </a:lnTo>
                  <a:lnTo>
                    <a:pt x="1203" y="678"/>
                  </a:lnTo>
                  <a:lnTo>
                    <a:pt x="1206" y="676"/>
                  </a:lnTo>
                  <a:lnTo>
                    <a:pt x="1209" y="675"/>
                  </a:lnTo>
                  <a:lnTo>
                    <a:pt x="1210" y="671"/>
                  </a:lnTo>
                  <a:lnTo>
                    <a:pt x="1213" y="667"/>
                  </a:lnTo>
                  <a:lnTo>
                    <a:pt x="1218" y="657"/>
                  </a:lnTo>
                  <a:lnTo>
                    <a:pt x="1220" y="648"/>
                  </a:lnTo>
                  <a:lnTo>
                    <a:pt x="1226" y="644"/>
                  </a:lnTo>
                  <a:lnTo>
                    <a:pt x="1230" y="639"/>
                  </a:lnTo>
                  <a:lnTo>
                    <a:pt x="1232" y="636"/>
                  </a:lnTo>
                  <a:lnTo>
                    <a:pt x="1234" y="629"/>
                  </a:lnTo>
                  <a:lnTo>
                    <a:pt x="1227" y="620"/>
                  </a:lnTo>
                  <a:lnTo>
                    <a:pt x="1220" y="609"/>
                  </a:lnTo>
                  <a:lnTo>
                    <a:pt x="1223" y="608"/>
                  </a:lnTo>
                  <a:lnTo>
                    <a:pt x="1226" y="609"/>
                  </a:lnTo>
                  <a:lnTo>
                    <a:pt x="1227" y="608"/>
                  </a:lnTo>
                  <a:lnTo>
                    <a:pt x="1230" y="597"/>
                  </a:lnTo>
                  <a:lnTo>
                    <a:pt x="1242" y="595"/>
                  </a:lnTo>
                  <a:lnTo>
                    <a:pt x="1252" y="592"/>
                  </a:lnTo>
                  <a:lnTo>
                    <a:pt x="1254" y="583"/>
                  </a:lnTo>
                  <a:lnTo>
                    <a:pt x="1252" y="572"/>
                  </a:lnTo>
                  <a:lnTo>
                    <a:pt x="1258" y="561"/>
                  </a:lnTo>
                  <a:lnTo>
                    <a:pt x="1262" y="552"/>
                  </a:lnTo>
                  <a:lnTo>
                    <a:pt x="1259" y="548"/>
                  </a:lnTo>
                  <a:lnTo>
                    <a:pt x="1255" y="547"/>
                  </a:lnTo>
                  <a:lnTo>
                    <a:pt x="1250" y="545"/>
                  </a:lnTo>
                  <a:lnTo>
                    <a:pt x="1244" y="545"/>
                  </a:lnTo>
                  <a:lnTo>
                    <a:pt x="1241" y="544"/>
                  </a:lnTo>
                  <a:lnTo>
                    <a:pt x="1235" y="543"/>
                  </a:lnTo>
                  <a:lnTo>
                    <a:pt x="1231" y="540"/>
                  </a:lnTo>
                  <a:lnTo>
                    <a:pt x="1227" y="536"/>
                  </a:lnTo>
                  <a:lnTo>
                    <a:pt x="1226" y="531"/>
                  </a:lnTo>
                  <a:lnTo>
                    <a:pt x="1226" y="526"/>
                  </a:lnTo>
                  <a:lnTo>
                    <a:pt x="1227" y="522"/>
                  </a:lnTo>
                  <a:lnTo>
                    <a:pt x="1230" y="518"/>
                  </a:lnTo>
                  <a:lnTo>
                    <a:pt x="1231" y="512"/>
                  </a:lnTo>
                  <a:lnTo>
                    <a:pt x="1232" y="507"/>
                  </a:lnTo>
                  <a:lnTo>
                    <a:pt x="1232" y="499"/>
                  </a:lnTo>
                  <a:lnTo>
                    <a:pt x="1231" y="492"/>
                  </a:lnTo>
                  <a:lnTo>
                    <a:pt x="1223" y="482"/>
                  </a:lnTo>
                  <a:lnTo>
                    <a:pt x="1214" y="470"/>
                  </a:lnTo>
                  <a:lnTo>
                    <a:pt x="1213" y="464"/>
                  </a:lnTo>
                  <a:lnTo>
                    <a:pt x="1213" y="460"/>
                  </a:lnTo>
                  <a:lnTo>
                    <a:pt x="1213" y="459"/>
                  </a:lnTo>
                  <a:lnTo>
                    <a:pt x="1214" y="458"/>
                  </a:lnTo>
                  <a:lnTo>
                    <a:pt x="1216" y="455"/>
                  </a:lnTo>
                  <a:lnTo>
                    <a:pt x="1219" y="450"/>
                  </a:lnTo>
                  <a:lnTo>
                    <a:pt x="1215" y="442"/>
                  </a:lnTo>
                  <a:lnTo>
                    <a:pt x="1213" y="434"/>
                  </a:lnTo>
                  <a:lnTo>
                    <a:pt x="1215" y="430"/>
                  </a:lnTo>
                  <a:lnTo>
                    <a:pt x="1219" y="426"/>
                  </a:lnTo>
                  <a:lnTo>
                    <a:pt x="1222" y="425"/>
                  </a:lnTo>
                  <a:lnTo>
                    <a:pt x="1223" y="422"/>
                  </a:lnTo>
                  <a:lnTo>
                    <a:pt x="1225" y="419"/>
                  </a:lnTo>
                  <a:lnTo>
                    <a:pt x="1225" y="415"/>
                  </a:lnTo>
                  <a:lnTo>
                    <a:pt x="1215" y="402"/>
                  </a:lnTo>
                  <a:lnTo>
                    <a:pt x="1209" y="391"/>
                  </a:lnTo>
                  <a:lnTo>
                    <a:pt x="1213" y="382"/>
                  </a:lnTo>
                  <a:lnTo>
                    <a:pt x="1215" y="373"/>
                  </a:lnTo>
                  <a:lnTo>
                    <a:pt x="1211" y="358"/>
                  </a:lnTo>
                  <a:lnTo>
                    <a:pt x="1209" y="346"/>
                  </a:lnTo>
                  <a:lnTo>
                    <a:pt x="1215" y="349"/>
                  </a:lnTo>
                  <a:lnTo>
                    <a:pt x="1227" y="350"/>
                  </a:lnTo>
                  <a:lnTo>
                    <a:pt x="1228" y="345"/>
                  </a:lnTo>
                  <a:lnTo>
                    <a:pt x="1228" y="338"/>
                  </a:lnTo>
                  <a:lnTo>
                    <a:pt x="1234" y="335"/>
                  </a:lnTo>
                  <a:lnTo>
                    <a:pt x="1239" y="333"/>
                  </a:lnTo>
                  <a:lnTo>
                    <a:pt x="1241" y="331"/>
                  </a:lnTo>
                  <a:lnTo>
                    <a:pt x="1242" y="327"/>
                  </a:lnTo>
                  <a:lnTo>
                    <a:pt x="1243" y="323"/>
                  </a:lnTo>
                  <a:lnTo>
                    <a:pt x="1244" y="315"/>
                  </a:lnTo>
                  <a:lnTo>
                    <a:pt x="1243" y="310"/>
                  </a:lnTo>
                  <a:lnTo>
                    <a:pt x="1242" y="302"/>
                  </a:lnTo>
                  <a:lnTo>
                    <a:pt x="1242" y="295"/>
                  </a:lnTo>
                  <a:lnTo>
                    <a:pt x="1242" y="290"/>
                  </a:lnTo>
                  <a:lnTo>
                    <a:pt x="1242" y="282"/>
                  </a:lnTo>
                  <a:lnTo>
                    <a:pt x="1238" y="273"/>
                  </a:lnTo>
                  <a:lnTo>
                    <a:pt x="1235" y="271"/>
                  </a:lnTo>
                  <a:lnTo>
                    <a:pt x="1231" y="271"/>
                  </a:lnTo>
                  <a:lnTo>
                    <a:pt x="1226" y="273"/>
                  </a:lnTo>
                  <a:lnTo>
                    <a:pt x="1220" y="274"/>
                  </a:lnTo>
                  <a:lnTo>
                    <a:pt x="1214" y="276"/>
                  </a:lnTo>
                  <a:lnTo>
                    <a:pt x="1209" y="276"/>
                  </a:lnTo>
                  <a:lnTo>
                    <a:pt x="1203" y="276"/>
                  </a:lnTo>
                  <a:lnTo>
                    <a:pt x="1199" y="273"/>
                  </a:lnTo>
                  <a:lnTo>
                    <a:pt x="1194" y="257"/>
                  </a:lnTo>
                  <a:lnTo>
                    <a:pt x="1188" y="246"/>
                  </a:lnTo>
                  <a:lnTo>
                    <a:pt x="1187" y="242"/>
                  </a:lnTo>
                  <a:lnTo>
                    <a:pt x="1186" y="240"/>
                  </a:lnTo>
                  <a:lnTo>
                    <a:pt x="1184" y="235"/>
                  </a:lnTo>
                  <a:lnTo>
                    <a:pt x="1186" y="230"/>
                  </a:lnTo>
                  <a:lnTo>
                    <a:pt x="1188" y="226"/>
                  </a:lnTo>
                  <a:lnTo>
                    <a:pt x="1191" y="224"/>
                  </a:lnTo>
                  <a:lnTo>
                    <a:pt x="1195" y="224"/>
                  </a:lnTo>
                  <a:lnTo>
                    <a:pt x="1199" y="222"/>
                  </a:lnTo>
                  <a:lnTo>
                    <a:pt x="1204" y="220"/>
                  </a:lnTo>
                  <a:lnTo>
                    <a:pt x="1209" y="216"/>
                  </a:lnTo>
                  <a:lnTo>
                    <a:pt x="1213" y="212"/>
                  </a:lnTo>
                  <a:lnTo>
                    <a:pt x="1218" y="204"/>
                  </a:lnTo>
                  <a:lnTo>
                    <a:pt x="1226" y="204"/>
                  </a:lnTo>
                  <a:lnTo>
                    <a:pt x="1232" y="204"/>
                  </a:lnTo>
                  <a:lnTo>
                    <a:pt x="1235" y="200"/>
                  </a:lnTo>
                  <a:lnTo>
                    <a:pt x="1236" y="194"/>
                  </a:lnTo>
                  <a:lnTo>
                    <a:pt x="1236" y="189"/>
                  </a:lnTo>
                  <a:lnTo>
                    <a:pt x="1236" y="181"/>
                  </a:lnTo>
                  <a:lnTo>
                    <a:pt x="1236" y="173"/>
                  </a:lnTo>
                  <a:lnTo>
                    <a:pt x="1235" y="166"/>
                  </a:lnTo>
                  <a:lnTo>
                    <a:pt x="1234" y="160"/>
                  </a:lnTo>
                  <a:lnTo>
                    <a:pt x="1230" y="156"/>
                  </a:lnTo>
                  <a:lnTo>
                    <a:pt x="1227" y="150"/>
                  </a:lnTo>
                  <a:lnTo>
                    <a:pt x="1223" y="147"/>
                  </a:lnTo>
                  <a:lnTo>
                    <a:pt x="1220" y="143"/>
                  </a:lnTo>
                  <a:lnTo>
                    <a:pt x="1219" y="137"/>
                  </a:lnTo>
                  <a:lnTo>
                    <a:pt x="1220" y="133"/>
                  </a:lnTo>
                  <a:lnTo>
                    <a:pt x="1223" y="132"/>
                  </a:lnTo>
                  <a:lnTo>
                    <a:pt x="1228" y="131"/>
                  </a:lnTo>
                  <a:lnTo>
                    <a:pt x="1232" y="129"/>
                  </a:lnTo>
                  <a:lnTo>
                    <a:pt x="1236" y="127"/>
                  </a:lnTo>
                  <a:lnTo>
                    <a:pt x="1241" y="122"/>
                  </a:lnTo>
                  <a:lnTo>
                    <a:pt x="1242" y="115"/>
                  </a:lnTo>
                  <a:lnTo>
                    <a:pt x="1242" y="104"/>
                  </a:lnTo>
                  <a:lnTo>
                    <a:pt x="1234" y="103"/>
                  </a:lnTo>
                  <a:lnTo>
                    <a:pt x="1228" y="100"/>
                  </a:lnTo>
                  <a:lnTo>
                    <a:pt x="1226" y="97"/>
                  </a:lnTo>
                  <a:lnTo>
                    <a:pt x="1226" y="95"/>
                  </a:lnTo>
                  <a:lnTo>
                    <a:pt x="1225" y="92"/>
                  </a:lnTo>
                  <a:lnTo>
                    <a:pt x="1226" y="89"/>
                  </a:lnTo>
                  <a:lnTo>
                    <a:pt x="1216" y="90"/>
                  </a:lnTo>
                  <a:lnTo>
                    <a:pt x="1207" y="92"/>
                  </a:lnTo>
                  <a:lnTo>
                    <a:pt x="1210" y="100"/>
                  </a:lnTo>
                  <a:lnTo>
                    <a:pt x="1215" y="109"/>
                  </a:lnTo>
                  <a:lnTo>
                    <a:pt x="1214" y="113"/>
                  </a:lnTo>
                  <a:lnTo>
                    <a:pt x="1213" y="116"/>
                  </a:lnTo>
                  <a:lnTo>
                    <a:pt x="1210" y="117"/>
                  </a:lnTo>
                  <a:lnTo>
                    <a:pt x="1207" y="117"/>
                  </a:lnTo>
                  <a:lnTo>
                    <a:pt x="1203" y="116"/>
                  </a:lnTo>
                  <a:lnTo>
                    <a:pt x="1200" y="115"/>
                  </a:lnTo>
                  <a:lnTo>
                    <a:pt x="1198" y="113"/>
                  </a:lnTo>
                  <a:lnTo>
                    <a:pt x="1198" y="111"/>
                  </a:lnTo>
                  <a:lnTo>
                    <a:pt x="1197" y="106"/>
                  </a:lnTo>
                  <a:lnTo>
                    <a:pt x="1195" y="101"/>
                  </a:lnTo>
                  <a:lnTo>
                    <a:pt x="1194" y="100"/>
                  </a:lnTo>
                  <a:lnTo>
                    <a:pt x="1193" y="99"/>
                  </a:lnTo>
                  <a:lnTo>
                    <a:pt x="1188" y="100"/>
                  </a:lnTo>
                  <a:lnTo>
                    <a:pt x="1186" y="101"/>
                  </a:lnTo>
                  <a:lnTo>
                    <a:pt x="1183" y="101"/>
                  </a:lnTo>
                  <a:lnTo>
                    <a:pt x="1179" y="101"/>
                  </a:lnTo>
                  <a:lnTo>
                    <a:pt x="1177" y="101"/>
                  </a:lnTo>
                  <a:lnTo>
                    <a:pt x="1175" y="103"/>
                  </a:lnTo>
                  <a:lnTo>
                    <a:pt x="1174" y="111"/>
                  </a:lnTo>
                  <a:lnTo>
                    <a:pt x="1174" y="115"/>
                  </a:lnTo>
                  <a:lnTo>
                    <a:pt x="1174" y="121"/>
                  </a:lnTo>
                  <a:lnTo>
                    <a:pt x="1174" y="124"/>
                  </a:lnTo>
                  <a:lnTo>
                    <a:pt x="1178" y="129"/>
                  </a:lnTo>
                  <a:lnTo>
                    <a:pt x="1182" y="134"/>
                  </a:lnTo>
                  <a:lnTo>
                    <a:pt x="1184" y="137"/>
                  </a:lnTo>
                  <a:lnTo>
                    <a:pt x="1187" y="141"/>
                  </a:lnTo>
                  <a:lnTo>
                    <a:pt x="1191" y="144"/>
                  </a:lnTo>
                  <a:lnTo>
                    <a:pt x="1198" y="145"/>
                  </a:lnTo>
                  <a:lnTo>
                    <a:pt x="1200" y="153"/>
                  </a:lnTo>
                  <a:lnTo>
                    <a:pt x="1203" y="160"/>
                  </a:lnTo>
                  <a:lnTo>
                    <a:pt x="1206" y="162"/>
                  </a:lnTo>
                  <a:lnTo>
                    <a:pt x="1209" y="165"/>
                  </a:lnTo>
                  <a:lnTo>
                    <a:pt x="1211" y="166"/>
                  </a:lnTo>
                  <a:lnTo>
                    <a:pt x="1213" y="168"/>
                  </a:lnTo>
                  <a:lnTo>
                    <a:pt x="1213" y="169"/>
                  </a:lnTo>
                  <a:lnTo>
                    <a:pt x="1213" y="172"/>
                  </a:lnTo>
                  <a:lnTo>
                    <a:pt x="1210" y="172"/>
                  </a:lnTo>
                  <a:lnTo>
                    <a:pt x="1207" y="172"/>
                  </a:lnTo>
                  <a:lnTo>
                    <a:pt x="1202" y="169"/>
                  </a:lnTo>
                  <a:lnTo>
                    <a:pt x="1194" y="164"/>
                  </a:lnTo>
                  <a:lnTo>
                    <a:pt x="1190" y="156"/>
                  </a:lnTo>
                  <a:lnTo>
                    <a:pt x="1184" y="148"/>
                  </a:lnTo>
                  <a:lnTo>
                    <a:pt x="1175" y="148"/>
                  </a:lnTo>
                  <a:lnTo>
                    <a:pt x="1169" y="147"/>
                  </a:lnTo>
                  <a:lnTo>
                    <a:pt x="1163" y="138"/>
                  </a:lnTo>
                  <a:lnTo>
                    <a:pt x="1158" y="133"/>
                  </a:lnTo>
                  <a:lnTo>
                    <a:pt x="1155" y="132"/>
                  </a:lnTo>
                  <a:lnTo>
                    <a:pt x="1154" y="129"/>
                  </a:lnTo>
                  <a:lnTo>
                    <a:pt x="1154" y="125"/>
                  </a:lnTo>
                  <a:lnTo>
                    <a:pt x="1157" y="122"/>
                  </a:lnTo>
                  <a:lnTo>
                    <a:pt x="1159" y="116"/>
                  </a:lnTo>
                  <a:lnTo>
                    <a:pt x="1162" y="113"/>
                  </a:lnTo>
                  <a:lnTo>
                    <a:pt x="1162" y="109"/>
                  </a:lnTo>
                  <a:lnTo>
                    <a:pt x="1162" y="105"/>
                  </a:lnTo>
                  <a:lnTo>
                    <a:pt x="1161" y="103"/>
                  </a:lnTo>
                  <a:lnTo>
                    <a:pt x="1161" y="99"/>
                  </a:lnTo>
                  <a:lnTo>
                    <a:pt x="1161" y="96"/>
                  </a:lnTo>
                  <a:lnTo>
                    <a:pt x="1162" y="93"/>
                  </a:lnTo>
                  <a:lnTo>
                    <a:pt x="1165" y="89"/>
                  </a:lnTo>
                  <a:lnTo>
                    <a:pt x="1169" y="87"/>
                  </a:lnTo>
                  <a:lnTo>
                    <a:pt x="1174" y="81"/>
                  </a:lnTo>
                  <a:lnTo>
                    <a:pt x="1179" y="80"/>
                  </a:lnTo>
                  <a:lnTo>
                    <a:pt x="1178" y="76"/>
                  </a:lnTo>
                  <a:lnTo>
                    <a:pt x="1178" y="69"/>
                  </a:lnTo>
                  <a:lnTo>
                    <a:pt x="1179" y="63"/>
                  </a:lnTo>
                  <a:lnTo>
                    <a:pt x="1179" y="57"/>
                  </a:lnTo>
                  <a:lnTo>
                    <a:pt x="1181" y="52"/>
                  </a:lnTo>
                  <a:lnTo>
                    <a:pt x="1181" y="48"/>
                  </a:lnTo>
                  <a:lnTo>
                    <a:pt x="1179" y="45"/>
                  </a:lnTo>
                  <a:lnTo>
                    <a:pt x="1175" y="44"/>
                  </a:lnTo>
                  <a:lnTo>
                    <a:pt x="1174" y="49"/>
                  </a:lnTo>
                  <a:lnTo>
                    <a:pt x="1170" y="53"/>
                  </a:lnTo>
                  <a:lnTo>
                    <a:pt x="1171" y="59"/>
                  </a:lnTo>
                  <a:lnTo>
                    <a:pt x="1171" y="63"/>
                  </a:lnTo>
                  <a:lnTo>
                    <a:pt x="1170" y="67"/>
                  </a:lnTo>
                  <a:lnTo>
                    <a:pt x="1166" y="72"/>
                  </a:lnTo>
                  <a:lnTo>
                    <a:pt x="1158" y="81"/>
                  </a:lnTo>
                  <a:lnTo>
                    <a:pt x="1150" y="89"/>
                  </a:lnTo>
                  <a:lnTo>
                    <a:pt x="1141" y="89"/>
                  </a:lnTo>
                  <a:lnTo>
                    <a:pt x="1133" y="89"/>
                  </a:lnTo>
                  <a:lnTo>
                    <a:pt x="1127" y="93"/>
                  </a:lnTo>
                  <a:lnTo>
                    <a:pt x="1122" y="100"/>
                  </a:lnTo>
                  <a:lnTo>
                    <a:pt x="1117" y="103"/>
                  </a:lnTo>
                  <a:lnTo>
                    <a:pt x="1111" y="108"/>
                  </a:lnTo>
                  <a:lnTo>
                    <a:pt x="1115" y="116"/>
                  </a:lnTo>
                  <a:lnTo>
                    <a:pt x="1118" y="125"/>
                  </a:lnTo>
                  <a:lnTo>
                    <a:pt x="1115" y="132"/>
                  </a:lnTo>
                  <a:lnTo>
                    <a:pt x="1114" y="138"/>
                  </a:lnTo>
                  <a:lnTo>
                    <a:pt x="1115" y="149"/>
                  </a:lnTo>
                  <a:lnTo>
                    <a:pt x="1115" y="160"/>
                  </a:lnTo>
                  <a:lnTo>
                    <a:pt x="1110" y="166"/>
                  </a:lnTo>
                  <a:lnTo>
                    <a:pt x="1106" y="172"/>
                  </a:lnTo>
                  <a:lnTo>
                    <a:pt x="1101" y="174"/>
                  </a:lnTo>
                  <a:lnTo>
                    <a:pt x="1095" y="178"/>
                  </a:lnTo>
                  <a:lnTo>
                    <a:pt x="1094" y="182"/>
                  </a:lnTo>
                  <a:lnTo>
                    <a:pt x="1091" y="189"/>
                  </a:lnTo>
                  <a:lnTo>
                    <a:pt x="1086" y="197"/>
                  </a:lnTo>
                  <a:lnTo>
                    <a:pt x="1081" y="205"/>
                  </a:lnTo>
                  <a:lnTo>
                    <a:pt x="1081" y="214"/>
                  </a:lnTo>
                  <a:lnTo>
                    <a:pt x="1080" y="221"/>
                  </a:lnTo>
                  <a:lnTo>
                    <a:pt x="1077" y="226"/>
                  </a:lnTo>
                  <a:lnTo>
                    <a:pt x="1074" y="232"/>
                  </a:lnTo>
                  <a:lnTo>
                    <a:pt x="1074" y="233"/>
                  </a:lnTo>
                  <a:lnTo>
                    <a:pt x="1074" y="234"/>
                  </a:lnTo>
                  <a:lnTo>
                    <a:pt x="1075" y="234"/>
                  </a:lnTo>
                  <a:lnTo>
                    <a:pt x="1078" y="234"/>
                  </a:lnTo>
                  <a:lnTo>
                    <a:pt x="1083" y="234"/>
                  </a:lnTo>
                  <a:lnTo>
                    <a:pt x="1087" y="235"/>
                  </a:lnTo>
                  <a:lnTo>
                    <a:pt x="1091" y="241"/>
                  </a:lnTo>
                  <a:lnTo>
                    <a:pt x="1094" y="244"/>
                  </a:lnTo>
                  <a:lnTo>
                    <a:pt x="1097" y="244"/>
                  </a:lnTo>
                  <a:lnTo>
                    <a:pt x="1098" y="242"/>
                  </a:lnTo>
                  <a:lnTo>
                    <a:pt x="1102" y="241"/>
                  </a:lnTo>
                  <a:lnTo>
                    <a:pt x="1105" y="238"/>
                  </a:lnTo>
                  <a:lnTo>
                    <a:pt x="1107" y="238"/>
                  </a:lnTo>
                  <a:lnTo>
                    <a:pt x="1111" y="240"/>
                  </a:lnTo>
                  <a:lnTo>
                    <a:pt x="1118" y="245"/>
                  </a:lnTo>
                  <a:lnTo>
                    <a:pt x="1122" y="249"/>
                  </a:lnTo>
                  <a:lnTo>
                    <a:pt x="1129" y="253"/>
                  </a:lnTo>
                  <a:lnTo>
                    <a:pt x="1131" y="256"/>
                  </a:lnTo>
                  <a:lnTo>
                    <a:pt x="1131" y="258"/>
                  </a:lnTo>
                  <a:lnTo>
                    <a:pt x="1133" y="264"/>
                  </a:lnTo>
                  <a:lnTo>
                    <a:pt x="1141" y="270"/>
                  </a:lnTo>
                  <a:lnTo>
                    <a:pt x="1145" y="274"/>
                  </a:lnTo>
                  <a:lnTo>
                    <a:pt x="1146" y="277"/>
                  </a:lnTo>
                  <a:lnTo>
                    <a:pt x="1146" y="279"/>
                  </a:lnTo>
                  <a:lnTo>
                    <a:pt x="1146" y="282"/>
                  </a:lnTo>
                  <a:lnTo>
                    <a:pt x="1143" y="286"/>
                  </a:lnTo>
                  <a:lnTo>
                    <a:pt x="1145" y="294"/>
                  </a:lnTo>
                  <a:lnTo>
                    <a:pt x="1146" y="298"/>
                  </a:lnTo>
                  <a:lnTo>
                    <a:pt x="1145" y="301"/>
                  </a:lnTo>
                  <a:lnTo>
                    <a:pt x="1141" y="305"/>
                  </a:lnTo>
                  <a:lnTo>
                    <a:pt x="1141" y="309"/>
                  </a:lnTo>
                  <a:lnTo>
                    <a:pt x="1139" y="313"/>
                  </a:lnTo>
                  <a:lnTo>
                    <a:pt x="1135" y="313"/>
                  </a:lnTo>
                  <a:lnTo>
                    <a:pt x="1131" y="315"/>
                  </a:lnTo>
                  <a:lnTo>
                    <a:pt x="1130" y="319"/>
                  </a:lnTo>
                  <a:lnTo>
                    <a:pt x="1129" y="325"/>
                  </a:lnTo>
                  <a:lnTo>
                    <a:pt x="1126" y="329"/>
                  </a:lnTo>
                  <a:lnTo>
                    <a:pt x="1126" y="334"/>
                  </a:lnTo>
                  <a:lnTo>
                    <a:pt x="1126" y="337"/>
                  </a:lnTo>
                  <a:lnTo>
                    <a:pt x="1127" y="339"/>
                  </a:lnTo>
                  <a:lnTo>
                    <a:pt x="1134" y="345"/>
                  </a:lnTo>
                  <a:lnTo>
                    <a:pt x="1145" y="349"/>
                  </a:lnTo>
                  <a:lnTo>
                    <a:pt x="1146" y="350"/>
                  </a:lnTo>
                  <a:lnTo>
                    <a:pt x="1147" y="359"/>
                  </a:lnTo>
                  <a:lnTo>
                    <a:pt x="1151" y="363"/>
                  </a:lnTo>
                  <a:lnTo>
                    <a:pt x="1155" y="370"/>
                  </a:lnTo>
                  <a:lnTo>
                    <a:pt x="1157" y="374"/>
                  </a:lnTo>
                  <a:lnTo>
                    <a:pt x="1158" y="377"/>
                  </a:lnTo>
                  <a:lnTo>
                    <a:pt x="1157" y="379"/>
                  </a:lnTo>
                  <a:lnTo>
                    <a:pt x="1155" y="381"/>
                  </a:lnTo>
                  <a:lnTo>
                    <a:pt x="1147" y="370"/>
                  </a:lnTo>
                  <a:lnTo>
                    <a:pt x="1139" y="357"/>
                  </a:lnTo>
                  <a:lnTo>
                    <a:pt x="1126" y="350"/>
                  </a:lnTo>
                  <a:lnTo>
                    <a:pt x="1115" y="346"/>
                  </a:lnTo>
                  <a:lnTo>
                    <a:pt x="1114" y="343"/>
                  </a:lnTo>
                  <a:lnTo>
                    <a:pt x="1113" y="339"/>
                  </a:lnTo>
                  <a:lnTo>
                    <a:pt x="1113" y="335"/>
                  </a:lnTo>
                  <a:lnTo>
                    <a:pt x="1113" y="331"/>
                  </a:lnTo>
                  <a:lnTo>
                    <a:pt x="1113" y="327"/>
                  </a:lnTo>
                  <a:lnTo>
                    <a:pt x="1114" y="325"/>
                  </a:lnTo>
                  <a:lnTo>
                    <a:pt x="1117" y="321"/>
                  </a:lnTo>
                  <a:lnTo>
                    <a:pt x="1119" y="317"/>
                  </a:lnTo>
                  <a:lnTo>
                    <a:pt x="1126" y="310"/>
                  </a:lnTo>
                  <a:lnTo>
                    <a:pt x="1129" y="302"/>
                  </a:lnTo>
                  <a:lnTo>
                    <a:pt x="1129" y="294"/>
                  </a:lnTo>
                  <a:lnTo>
                    <a:pt x="1125" y="282"/>
                  </a:lnTo>
                  <a:lnTo>
                    <a:pt x="1123" y="269"/>
                  </a:lnTo>
                  <a:lnTo>
                    <a:pt x="1123" y="262"/>
                  </a:lnTo>
                  <a:lnTo>
                    <a:pt x="1121" y="261"/>
                  </a:lnTo>
                  <a:lnTo>
                    <a:pt x="1118" y="261"/>
                  </a:lnTo>
                  <a:lnTo>
                    <a:pt x="1111" y="260"/>
                  </a:lnTo>
                  <a:lnTo>
                    <a:pt x="1103" y="260"/>
                  </a:lnTo>
                  <a:lnTo>
                    <a:pt x="1097" y="260"/>
                  </a:lnTo>
                  <a:lnTo>
                    <a:pt x="1090" y="257"/>
                  </a:lnTo>
                  <a:lnTo>
                    <a:pt x="1086" y="257"/>
                  </a:lnTo>
                  <a:lnTo>
                    <a:pt x="1085" y="257"/>
                  </a:lnTo>
                  <a:lnTo>
                    <a:pt x="1082" y="258"/>
                  </a:lnTo>
                  <a:lnTo>
                    <a:pt x="1081" y="260"/>
                  </a:lnTo>
                  <a:lnTo>
                    <a:pt x="1080" y="264"/>
                  </a:lnTo>
                  <a:lnTo>
                    <a:pt x="1078" y="267"/>
                  </a:lnTo>
                  <a:lnTo>
                    <a:pt x="1074" y="270"/>
                  </a:lnTo>
                  <a:lnTo>
                    <a:pt x="1071" y="276"/>
                  </a:lnTo>
                  <a:lnTo>
                    <a:pt x="1073" y="282"/>
                  </a:lnTo>
                  <a:lnTo>
                    <a:pt x="1074" y="292"/>
                  </a:lnTo>
                  <a:lnTo>
                    <a:pt x="1074" y="301"/>
                  </a:lnTo>
                  <a:lnTo>
                    <a:pt x="1070" y="310"/>
                  </a:lnTo>
                  <a:lnTo>
                    <a:pt x="1061" y="315"/>
                  </a:lnTo>
                  <a:lnTo>
                    <a:pt x="1049" y="323"/>
                  </a:lnTo>
                  <a:lnTo>
                    <a:pt x="1039" y="334"/>
                  </a:lnTo>
                  <a:lnTo>
                    <a:pt x="1025" y="347"/>
                  </a:lnTo>
                  <a:lnTo>
                    <a:pt x="1007" y="353"/>
                  </a:lnTo>
                  <a:lnTo>
                    <a:pt x="997" y="357"/>
                  </a:lnTo>
                  <a:lnTo>
                    <a:pt x="989" y="359"/>
                  </a:lnTo>
                  <a:lnTo>
                    <a:pt x="984" y="362"/>
                  </a:lnTo>
                  <a:lnTo>
                    <a:pt x="981" y="365"/>
                  </a:lnTo>
                  <a:lnTo>
                    <a:pt x="978" y="366"/>
                  </a:lnTo>
                  <a:lnTo>
                    <a:pt x="976" y="367"/>
                  </a:lnTo>
                  <a:lnTo>
                    <a:pt x="972" y="369"/>
                  </a:lnTo>
                  <a:lnTo>
                    <a:pt x="964" y="363"/>
                  </a:lnTo>
                  <a:lnTo>
                    <a:pt x="956" y="359"/>
                  </a:lnTo>
                  <a:lnTo>
                    <a:pt x="949" y="358"/>
                  </a:lnTo>
                  <a:lnTo>
                    <a:pt x="940" y="355"/>
                  </a:lnTo>
                  <a:lnTo>
                    <a:pt x="936" y="349"/>
                  </a:lnTo>
                  <a:lnTo>
                    <a:pt x="930" y="343"/>
                  </a:lnTo>
                  <a:lnTo>
                    <a:pt x="926" y="339"/>
                  </a:lnTo>
                  <a:lnTo>
                    <a:pt x="924" y="334"/>
                  </a:lnTo>
                  <a:lnTo>
                    <a:pt x="921" y="325"/>
                  </a:lnTo>
                  <a:lnTo>
                    <a:pt x="920" y="317"/>
                  </a:lnTo>
                  <a:lnTo>
                    <a:pt x="922" y="317"/>
                  </a:lnTo>
                  <a:lnTo>
                    <a:pt x="925" y="319"/>
                  </a:lnTo>
                  <a:lnTo>
                    <a:pt x="928" y="322"/>
                  </a:lnTo>
                  <a:lnTo>
                    <a:pt x="929" y="325"/>
                  </a:lnTo>
                  <a:lnTo>
                    <a:pt x="930" y="331"/>
                  </a:lnTo>
                  <a:lnTo>
                    <a:pt x="936" y="335"/>
                  </a:lnTo>
                  <a:lnTo>
                    <a:pt x="938" y="327"/>
                  </a:lnTo>
                  <a:lnTo>
                    <a:pt x="940" y="323"/>
                  </a:lnTo>
                  <a:lnTo>
                    <a:pt x="944" y="331"/>
                  </a:lnTo>
                  <a:lnTo>
                    <a:pt x="945" y="341"/>
                  </a:lnTo>
                  <a:lnTo>
                    <a:pt x="950" y="343"/>
                  </a:lnTo>
                  <a:lnTo>
                    <a:pt x="958" y="343"/>
                  </a:lnTo>
                  <a:lnTo>
                    <a:pt x="968" y="343"/>
                  </a:lnTo>
                  <a:lnTo>
                    <a:pt x="973" y="341"/>
                  </a:lnTo>
                  <a:lnTo>
                    <a:pt x="973" y="334"/>
                  </a:lnTo>
                  <a:lnTo>
                    <a:pt x="976" y="330"/>
                  </a:lnTo>
                  <a:lnTo>
                    <a:pt x="986" y="329"/>
                  </a:lnTo>
                  <a:lnTo>
                    <a:pt x="993" y="329"/>
                  </a:lnTo>
                  <a:lnTo>
                    <a:pt x="998" y="326"/>
                  </a:lnTo>
                  <a:lnTo>
                    <a:pt x="1001" y="325"/>
                  </a:lnTo>
                  <a:lnTo>
                    <a:pt x="1006" y="317"/>
                  </a:lnTo>
                  <a:lnTo>
                    <a:pt x="1014" y="303"/>
                  </a:lnTo>
                  <a:lnTo>
                    <a:pt x="1021" y="303"/>
                  </a:lnTo>
                  <a:lnTo>
                    <a:pt x="1029" y="303"/>
                  </a:lnTo>
                  <a:lnTo>
                    <a:pt x="1032" y="302"/>
                  </a:lnTo>
                  <a:lnTo>
                    <a:pt x="1034" y="298"/>
                  </a:lnTo>
                  <a:lnTo>
                    <a:pt x="1035" y="294"/>
                  </a:lnTo>
                  <a:lnTo>
                    <a:pt x="1035" y="290"/>
                  </a:lnTo>
                  <a:lnTo>
                    <a:pt x="1037" y="282"/>
                  </a:lnTo>
                  <a:lnTo>
                    <a:pt x="1038" y="277"/>
                  </a:lnTo>
                  <a:lnTo>
                    <a:pt x="1041" y="271"/>
                  </a:lnTo>
                  <a:lnTo>
                    <a:pt x="1049" y="269"/>
                  </a:lnTo>
                  <a:lnTo>
                    <a:pt x="1054" y="266"/>
                  </a:lnTo>
                  <a:lnTo>
                    <a:pt x="1057" y="264"/>
                  </a:lnTo>
                  <a:lnTo>
                    <a:pt x="1058" y="261"/>
                  </a:lnTo>
                  <a:lnTo>
                    <a:pt x="1058" y="258"/>
                  </a:lnTo>
                  <a:lnTo>
                    <a:pt x="1054" y="250"/>
                  </a:lnTo>
                  <a:lnTo>
                    <a:pt x="1049" y="242"/>
                  </a:lnTo>
                  <a:lnTo>
                    <a:pt x="1049" y="232"/>
                  </a:lnTo>
                  <a:lnTo>
                    <a:pt x="1050" y="224"/>
                  </a:lnTo>
                  <a:lnTo>
                    <a:pt x="1053" y="217"/>
                  </a:lnTo>
                  <a:lnTo>
                    <a:pt x="1058" y="210"/>
                  </a:lnTo>
                  <a:lnTo>
                    <a:pt x="1059" y="204"/>
                  </a:lnTo>
                  <a:lnTo>
                    <a:pt x="1062" y="196"/>
                  </a:lnTo>
                  <a:lnTo>
                    <a:pt x="1064" y="192"/>
                  </a:lnTo>
                  <a:lnTo>
                    <a:pt x="1065" y="189"/>
                  </a:lnTo>
                  <a:lnTo>
                    <a:pt x="1069" y="184"/>
                  </a:lnTo>
                  <a:lnTo>
                    <a:pt x="1073" y="181"/>
                  </a:lnTo>
                  <a:lnTo>
                    <a:pt x="1074" y="172"/>
                  </a:lnTo>
                  <a:lnTo>
                    <a:pt x="1077" y="160"/>
                  </a:lnTo>
                  <a:lnTo>
                    <a:pt x="1082" y="156"/>
                  </a:lnTo>
                  <a:lnTo>
                    <a:pt x="1086" y="153"/>
                  </a:lnTo>
                  <a:lnTo>
                    <a:pt x="1089" y="148"/>
                  </a:lnTo>
                  <a:lnTo>
                    <a:pt x="1091" y="145"/>
                  </a:lnTo>
                  <a:lnTo>
                    <a:pt x="1094" y="138"/>
                  </a:lnTo>
                  <a:lnTo>
                    <a:pt x="1095" y="128"/>
                  </a:lnTo>
                  <a:lnTo>
                    <a:pt x="1093" y="115"/>
                  </a:lnTo>
                  <a:lnTo>
                    <a:pt x="1089" y="104"/>
                  </a:lnTo>
                  <a:lnTo>
                    <a:pt x="1089" y="101"/>
                  </a:lnTo>
                  <a:lnTo>
                    <a:pt x="1090" y="99"/>
                  </a:lnTo>
                  <a:lnTo>
                    <a:pt x="1093" y="96"/>
                  </a:lnTo>
                  <a:lnTo>
                    <a:pt x="1095" y="95"/>
                  </a:lnTo>
                  <a:lnTo>
                    <a:pt x="1101" y="92"/>
                  </a:lnTo>
                  <a:lnTo>
                    <a:pt x="1106" y="90"/>
                  </a:lnTo>
                  <a:lnTo>
                    <a:pt x="1114" y="77"/>
                  </a:lnTo>
                  <a:lnTo>
                    <a:pt x="1125" y="64"/>
                  </a:lnTo>
                  <a:lnTo>
                    <a:pt x="1129" y="59"/>
                  </a:lnTo>
                  <a:lnTo>
                    <a:pt x="1131" y="51"/>
                  </a:lnTo>
                  <a:lnTo>
                    <a:pt x="1133" y="43"/>
                  </a:lnTo>
                  <a:lnTo>
                    <a:pt x="1133" y="31"/>
                  </a:lnTo>
                  <a:lnTo>
                    <a:pt x="1131" y="27"/>
                  </a:lnTo>
                  <a:lnTo>
                    <a:pt x="1129" y="23"/>
                  </a:lnTo>
                  <a:lnTo>
                    <a:pt x="1126" y="20"/>
                  </a:lnTo>
                  <a:lnTo>
                    <a:pt x="1122" y="17"/>
                  </a:lnTo>
                  <a:lnTo>
                    <a:pt x="1111" y="14"/>
                  </a:lnTo>
                  <a:lnTo>
                    <a:pt x="1098" y="11"/>
                  </a:lnTo>
                  <a:lnTo>
                    <a:pt x="1097" y="4"/>
                  </a:lnTo>
                  <a:lnTo>
                    <a:pt x="1093" y="0"/>
                  </a:lnTo>
                  <a:lnTo>
                    <a:pt x="1080" y="9"/>
                  </a:lnTo>
                  <a:lnTo>
                    <a:pt x="1071" y="17"/>
                  </a:lnTo>
                  <a:lnTo>
                    <a:pt x="1070" y="21"/>
                  </a:lnTo>
                  <a:lnTo>
                    <a:pt x="1067" y="25"/>
                  </a:lnTo>
                  <a:lnTo>
                    <a:pt x="1065" y="28"/>
                  </a:lnTo>
                  <a:lnTo>
                    <a:pt x="1062" y="31"/>
                  </a:lnTo>
                  <a:lnTo>
                    <a:pt x="1054" y="37"/>
                  </a:lnTo>
                  <a:lnTo>
                    <a:pt x="1048" y="44"/>
                  </a:lnTo>
                  <a:lnTo>
                    <a:pt x="1041" y="51"/>
                  </a:lnTo>
                  <a:lnTo>
                    <a:pt x="1035" y="57"/>
                  </a:lnTo>
                  <a:lnTo>
                    <a:pt x="1029" y="61"/>
                  </a:lnTo>
                  <a:lnTo>
                    <a:pt x="1021" y="63"/>
                  </a:lnTo>
                  <a:lnTo>
                    <a:pt x="1007" y="67"/>
                  </a:lnTo>
                  <a:lnTo>
                    <a:pt x="993" y="71"/>
                  </a:lnTo>
                  <a:lnTo>
                    <a:pt x="990" y="71"/>
                  </a:lnTo>
                  <a:lnTo>
                    <a:pt x="990" y="72"/>
                  </a:lnTo>
                  <a:lnTo>
                    <a:pt x="990" y="73"/>
                  </a:lnTo>
                  <a:lnTo>
                    <a:pt x="991" y="76"/>
                  </a:lnTo>
                  <a:lnTo>
                    <a:pt x="994" y="80"/>
                  </a:lnTo>
                  <a:lnTo>
                    <a:pt x="994" y="81"/>
                  </a:lnTo>
                  <a:lnTo>
                    <a:pt x="990" y="84"/>
                  </a:lnTo>
                  <a:lnTo>
                    <a:pt x="989" y="88"/>
                  </a:lnTo>
                  <a:lnTo>
                    <a:pt x="988" y="89"/>
                  </a:lnTo>
                  <a:lnTo>
                    <a:pt x="989" y="90"/>
                  </a:lnTo>
                  <a:lnTo>
                    <a:pt x="993" y="95"/>
                  </a:lnTo>
                  <a:lnTo>
                    <a:pt x="994" y="99"/>
                  </a:lnTo>
                  <a:lnTo>
                    <a:pt x="990" y="103"/>
                  </a:lnTo>
                  <a:lnTo>
                    <a:pt x="985" y="106"/>
                  </a:lnTo>
                  <a:lnTo>
                    <a:pt x="982" y="115"/>
                  </a:lnTo>
                  <a:lnTo>
                    <a:pt x="981" y="122"/>
                  </a:lnTo>
                  <a:lnTo>
                    <a:pt x="965" y="132"/>
                  </a:lnTo>
                  <a:lnTo>
                    <a:pt x="960" y="138"/>
                  </a:lnTo>
                  <a:lnTo>
                    <a:pt x="962" y="145"/>
                  </a:lnTo>
                  <a:lnTo>
                    <a:pt x="968" y="154"/>
                  </a:lnTo>
                  <a:lnTo>
                    <a:pt x="969" y="158"/>
                  </a:lnTo>
                  <a:lnTo>
                    <a:pt x="969" y="162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3" y="173"/>
                  </a:lnTo>
                  <a:lnTo>
                    <a:pt x="968" y="181"/>
                  </a:lnTo>
                  <a:lnTo>
                    <a:pt x="968" y="188"/>
                  </a:lnTo>
                  <a:lnTo>
                    <a:pt x="968" y="192"/>
                  </a:lnTo>
                  <a:lnTo>
                    <a:pt x="969" y="197"/>
                  </a:lnTo>
                  <a:lnTo>
                    <a:pt x="972" y="202"/>
                  </a:lnTo>
                  <a:lnTo>
                    <a:pt x="973" y="212"/>
                  </a:lnTo>
                  <a:lnTo>
                    <a:pt x="972" y="216"/>
                  </a:lnTo>
                  <a:lnTo>
                    <a:pt x="969" y="220"/>
                  </a:lnTo>
                  <a:lnTo>
                    <a:pt x="960" y="224"/>
                  </a:lnTo>
                  <a:lnTo>
                    <a:pt x="956" y="225"/>
                  </a:lnTo>
                  <a:lnTo>
                    <a:pt x="952" y="228"/>
                  </a:lnTo>
                  <a:lnTo>
                    <a:pt x="950" y="229"/>
                  </a:lnTo>
                  <a:lnTo>
                    <a:pt x="948" y="230"/>
                  </a:lnTo>
                  <a:lnTo>
                    <a:pt x="945" y="230"/>
                  </a:lnTo>
                  <a:lnTo>
                    <a:pt x="942" y="229"/>
                  </a:lnTo>
                  <a:lnTo>
                    <a:pt x="944" y="225"/>
                  </a:lnTo>
                  <a:lnTo>
                    <a:pt x="945" y="222"/>
                  </a:lnTo>
                  <a:lnTo>
                    <a:pt x="941" y="220"/>
                  </a:lnTo>
                  <a:lnTo>
                    <a:pt x="938" y="214"/>
                  </a:lnTo>
                  <a:lnTo>
                    <a:pt x="940" y="210"/>
                  </a:lnTo>
                  <a:lnTo>
                    <a:pt x="940" y="204"/>
                  </a:lnTo>
                  <a:lnTo>
                    <a:pt x="937" y="198"/>
                  </a:lnTo>
                  <a:lnTo>
                    <a:pt x="932" y="193"/>
                  </a:lnTo>
                  <a:lnTo>
                    <a:pt x="932" y="189"/>
                  </a:lnTo>
                  <a:lnTo>
                    <a:pt x="930" y="186"/>
                  </a:lnTo>
                  <a:lnTo>
                    <a:pt x="926" y="180"/>
                  </a:lnTo>
                  <a:lnTo>
                    <a:pt x="920" y="173"/>
                  </a:lnTo>
                  <a:lnTo>
                    <a:pt x="920" y="168"/>
                  </a:lnTo>
                  <a:lnTo>
                    <a:pt x="918" y="164"/>
                  </a:lnTo>
                  <a:lnTo>
                    <a:pt x="913" y="162"/>
                  </a:lnTo>
                  <a:lnTo>
                    <a:pt x="909" y="164"/>
                  </a:lnTo>
                  <a:lnTo>
                    <a:pt x="908" y="172"/>
                  </a:lnTo>
                  <a:lnTo>
                    <a:pt x="906" y="178"/>
                  </a:lnTo>
                  <a:lnTo>
                    <a:pt x="902" y="182"/>
                  </a:lnTo>
                  <a:lnTo>
                    <a:pt x="898" y="188"/>
                  </a:lnTo>
                  <a:lnTo>
                    <a:pt x="892" y="193"/>
                  </a:lnTo>
                  <a:lnTo>
                    <a:pt x="885" y="202"/>
                  </a:lnTo>
                  <a:lnTo>
                    <a:pt x="892" y="217"/>
                  </a:lnTo>
                  <a:lnTo>
                    <a:pt x="897" y="235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85" y="241"/>
                  </a:lnTo>
                  <a:lnTo>
                    <a:pt x="884" y="246"/>
                  </a:lnTo>
                  <a:lnTo>
                    <a:pt x="873" y="248"/>
                  </a:lnTo>
                  <a:lnTo>
                    <a:pt x="857" y="249"/>
                  </a:lnTo>
                  <a:lnTo>
                    <a:pt x="848" y="257"/>
                  </a:lnTo>
                  <a:lnTo>
                    <a:pt x="837" y="264"/>
                  </a:lnTo>
                  <a:lnTo>
                    <a:pt x="821" y="260"/>
                  </a:lnTo>
                  <a:lnTo>
                    <a:pt x="803" y="257"/>
                  </a:lnTo>
                  <a:lnTo>
                    <a:pt x="796" y="260"/>
                  </a:lnTo>
                  <a:lnTo>
                    <a:pt x="791" y="262"/>
                  </a:lnTo>
                  <a:lnTo>
                    <a:pt x="787" y="265"/>
                  </a:lnTo>
                  <a:lnTo>
                    <a:pt x="784" y="269"/>
                  </a:lnTo>
                  <a:lnTo>
                    <a:pt x="777" y="276"/>
                  </a:lnTo>
                  <a:lnTo>
                    <a:pt x="772" y="282"/>
                  </a:lnTo>
                  <a:lnTo>
                    <a:pt x="763" y="282"/>
                  </a:lnTo>
                  <a:lnTo>
                    <a:pt x="752" y="282"/>
                  </a:lnTo>
                  <a:lnTo>
                    <a:pt x="747" y="282"/>
                  </a:lnTo>
                  <a:lnTo>
                    <a:pt x="741" y="282"/>
                  </a:lnTo>
                  <a:lnTo>
                    <a:pt x="736" y="286"/>
                  </a:lnTo>
                  <a:lnTo>
                    <a:pt x="729" y="289"/>
                  </a:lnTo>
                  <a:lnTo>
                    <a:pt x="724" y="292"/>
                  </a:lnTo>
                  <a:lnTo>
                    <a:pt x="719" y="295"/>
                  </a:lnTo>
                  <a:lnTo>
                    <a:pt x="713" y="299"/>
                  </a:lnTo>
                  <a:lnTo>
                    <a:pt x="708" y="303"/>
                  </a:lnTo>
                  <a:lnTo>
                    <a:pt x="703" y="306"/>
                  </a:lnTo>
                  <a:lnTo>
                    <a:pt x="695" y="309"/>
                  </a:lnTo>
                  <a:lnTo>
                    <a:pt x="692" y="294"/>
                  </a:lnTo>
                  <a:lnTo>
                    <a:pt x="688" y="286"/>
                  </a:lnTo>
                  <a:lnTo>
                    <a:pt x="684" y="286"/>
                  </a:lnTo>
                  <a:lnTo>
                    <a:pt x="680" y="289"/>
                  </a:lnTo>
                  <a:lnTo>
                    <a:pt x="676" y="292"/>
                  </a:lnTo>
                  <a:lnTo>
                    <a:pt x="672" y="295"/>
                  </a:lnTo>
                  <a:lnTo>
                    <a:pt x="672" y="298"/>
                  </a:lnTo>
                  <a:lnTo>
                    <a:pt x="671" y="301"/>
                  </a:lnTo>
                  <a:lnTo>
                    <a:pt x="671" y="303"/>
                  </a:lnTo>
                  <a:lnTo>
                    <a:pt x="668" y="305"/>
                  </a:lnTo>
                  <a:lnTo>
                    <a:pt x="663" y="306"/>
                  </a:lnTo>
                  <a:lnTo>
                    <a:pt x="655" y="309"/>
                  </a:lnTo>
                  <a:lnTo>
                    <a:pt x="655" y="315"/>
                  </a:lnTo>
                  <a:lnTo>
                    <a:pt x="653" y="325"/>
                  </a:lnTo>
                  <a:lnTo>
                    <a:pt x="652" y="330"/>
                  </a:lnTo>
                  <a:lnTo>
                    <a:pt x="648" y="338"/>
                  </a:lnTo>
                  <a:lnTo>
                    <a:pt x="642" y="346"/>
                  </a:lnTo>
                  <a:lnTo>
                    <a:pt x="635" y="354"/>
                  </a:lnTo>
                  <a:lnTo>
                    <a:pt x="626" y="359"/>
                  </a:lnTo>
                  <a:lnTo>
                    <a:pt x="616" y="367"/>
                  </a:lnTo>
                  <a:lnTo>
                    <a:pt x="608" y="382"/>
                  </a:lnTo>
                  <a:lnTo>
                    <a:pt x="603" y="391"/>
                  </a:lnTo>
                  <a:lnTo>
                    <a:pt x="599" y="394"/>
                  </a:lnTo>
                  <a:lnTo>
                    <a:pt x="596" y="398"/>
                  </a:lnTo>
                  <a:lnTo>
                    <a:pt x="596" y="402"/>
                  </a:lnTo>
                  <a:lnTo>
                    <a:pt x="596" y="406"/>
                  </a:lnTo>
                  <a:lnTo>
                    <a:pt x="596" y="410"/>
                  </a:lnTo>
                  <a:lnTo>
                    <a:pt x="595" y="414"/>
                  </a:lnTo>
                  <a:lnTo>
                    <a:pt x="594" y="416"/>
                  </a:lnTo>
                  <a:lnTo>
                    <a:pt x="590" y="421"/>
                  </a:lnTo>
                  <a:lnTo>
                    <a:pt x="583" y="425"/>
                  </a:lnTo>
                  <a:lnTo>
                    <a:pt x="575" y="427"/>
                  </a:lnTo>
                  <a:lnTo>
                    <a:pt x="571" y="428"/>
                  </a:lnTo>
                  <a:lnTo>
                    <a:pt x="570" y="430"/>
                  </a:lnTo>
                  <a:lnTo>
                    <a:pt x="562" y="432"/>
                  </a:lnTo>
                  <a:lnTo>
                    <a:pt x="555" y="434"/>
                  </a:lnTo>
                  <a:lnTo>
                    <a:pt x="548" y="432"/>
                  </a:lnTo>
                  <a:lnTo>
                    <a:pt x="543" y="428"/>
                  </a:lnTo>
                  <a:lnTo>
                    <a:pt x="536" y="426"/>
                  </a:lnTo>
                  <a:lnTo>
                    <a:pt x="530" y="423"/>
                  </a:lnTo>
                  <a:lnTo>
                    <a:pt x="519" y="415"/>
                  </a:lnTo>
                  <a:lnTo>
                    <a:pt x="506" y="409"/>
                  </a:lnTo>
                  <a:lnTo>
                    <a:pt x="495" y="411"/>
                  </a:lnTo>
                  <a:lnTo>
                    <a:pt x="486" y="414"/>
                  </a:lnTo>
                  <a:lnTo>
                    <a:pt x="478" y="411"/>
                  </a:lnTo>
                  <a:lnTo>
                    <a:pt x="474" y="409"/>
                  </a:lnTo>
                  <a:lnTo>
                    <a:pt x="470" y="409"/>
                  </a:lnTo>
                  <a:lnTo>
                    <a:pt x="466" y="409"/>
                  </a:lnTo>
                  <a:lnTo>
                    <a:pt x="459" y="405"/>
                  </a:lnTo>
                  <a:lnTo>
                    <a:pt x="453" y="400"/>
                  </a:lnTo>
                  <a:lnTo>
                    <a:pt x="451" y="400"/>
                  </a:lnTo>
                  <a:lnTo>
                    <a:pt x="447" y="402"/>
                  </a:lnTo>
                  <a:lnTo>
                    <a:pt x="445" y="403"/>
                  </a:lnTo>
                  <a:lnTo>
                    <a:pt x="442" y="403"/>
                  </a:lnTo>
                  <a:lnTo>
                    <a:pt x="439" y="403"/>
                  </a:lnTo>
                  <a:lnTo>
                    <a:pt x="433" y="391"/>
                  </a:lnTo>
                  <a:lnTo>
                    <a:pt x="425" y="382"/>
                  </a:lnTo>
                  <a:lnTo>
                    <a:pt x="419" y="382"/>
                  </a:lnTo>
                  <a:lnTo>
                    <a:pt x="411" y="382"/>
                  </a:lnTo>
                  <a:lnTo>
                    <a:pt x="411" y="377"/>
                  </a:lnTo>
                  <a:lnTo>
                    <a:pt x="413" y="373"/>
                  </a:lnTo>
                  <a:lnTo>
                    <a:pt x="407" y="362"/>
                  </a:lnTo>
                  <a:lnTo>
                    <a:pt x="399" y="357"/>
                  </a:lnTo>
                  <a:lnTo>
                    <a:pt x="393" y="358"/>
                  </a:lnTo>
                  <a:lnTo>
                    <a:pt x="389" y="357"/>
                  </a:lnTo>
                  <a:lnTo>
                    <a:pt x="387" y="355"/>
                  </a:lnTo>
                  <a:lnTo>
                    <a:pt x="386" y="354"/>
                  </a:lnTo>
                  <a:lnTo>
                    <a:pt x="385" y="355"/>
                  </a:lnTo>
                  <a:lnTo>
                    <a:pt x="382" y="357"/>
                  </a:lnTo>
                  <a:lnTo>
                    <a:pt x="378" y="353"/>
                  </a:lnTo>
                  <a:lnTo>
                    <a:pt x="377" y="349"/>
                  </a:lnTo>
                  <a:lnTo>
                    <a:pt x="373" y="350"/>
                  </a:lnTo>
                  <a:lnTo>
                    <a:pt x="369" y="354"/>
                  </a:lnTo>
                  <a:lnTo>
                    <a:pt x="365" y="358"/>
                  </a:lnTo>
                  <a:lnTo>
                    <a:pt x="363" y="361"/>
                  </a:lnTo>
                  <a:lnTo>
                    <a:pt x="365" y="366"/>
                  </a:lnTo>
                  <a:lnTo>
                    <a:pt x="367" y="371"/>
                  </a:lnTo>
                  <a:lnTo>
                    <a:pt x="367" y="374"/>
                  </a:lnTo>
                  <a:lnTo>
                    <a:pt x="367" y="377"/>
                  </a:lnTo>
                  <a:lnTo>
                    <a:pt x="366" y="379"/>
                  </a:lnTo>
                  <a:lnTo>
                    <a:pt x="363" y="381"/>
                  </a:lnTo>
                  <a:lnTo>
                    <a:pt x="362" y="381"/>
                  </a:lnTo>
                  <a:lnTo>
                    <a:pt x="361" y="381"/>
                  </a:lnTo>
                  <a:lnTo>
                    <a:pt x="358" y="378"/>
                  </a:lnTo>
                  <a:lnTo>
                    <a:pt x="355" y="374"/>
                  </a:lnTo>
                  <a:lnTo>
                    <a:pt x="353" y="373"/>
                  </a:lnTo>
                  <a:lnTo>
                    <a:pt x="349" y="373"/>
                  </a:lnTo>
                  <a:lnTo>
                    <a:pt x="341" y="379"/>
                  </a:lnTo>
                  <a:lnTo>
                    <a:pt x="332" y="383"/>
                  </a:lnTo>
                  <a:lnTo>
                    <a:pt x="329" y="383"/>
                  </a:lnTo>
                  <a:lnTo>
                    <a:pt x="327" y="382"/>
                  </a:lnTo>
                  <a:lnTo>
                    <a:pt x="326" y="381"/>
                  </a:lnTo>
                  <a:lnTo>
                    <a:pt x="326" y="379"/>
                  </a:lnTo>
                  <a:lnTo>
                    <a:pt x="327" y="375"/>
                  </a:lnTo>
                  <a:lnTo>
                    <a:pt x="325" y="371"/>
                  </a:lnTo>
                  <a:lnTo>
                    <a:pt x="316" y="369"/>
                  </a:lnTo>
                  <a:lnTo>
                    <a:pt x="306" y="367"/>
                  </a:lnTo>
                  <a:lnTo>
                    <a:pt x="298" y="365"/>
                  </a:lnTo>
                  <a:lnTo>
                    <a:pt x="289" y="363"/>
                  </a:lnTo>
                  <a:lnTo>
                    <a:pt x="282" y="362"/>
                  </a:lnTo>
                  <a:lnTo>
                    <a:pt x="277" y="362"/>
                  </a:lnTo>
                  <a:lnTo>
                    <a:pt x="277" y="367"/>
                  </a:lnTo>
                  <a:lnTo>
                    <a:pt x="274" y="374"/>
                  </a:lnTo>
                  <a:lnTo>
                    <a:pt x="273" y="377"/>
                  </a:lnTo>
                  <a:lnTo>
                    <a:pt x="272" y="378"/>
                  </a:lnTo>
                  <a:lnTo>
                    <a:pt x="268" y="378"/>
                  </a:lnTo>
                  <a:lnTo>
                    <a:pt x="264" y="377"/>
                  </a:lnTo>
                  <a:lnTo>
                    <a:pt x="260" y="371"/>
                  </a:lnTo>
                  <a:lnTo>
                    <a:pt x="257" y="367"/>
                  </a:lnTo>
                  <a:lnTo>
                    <a:pt x="257" y="363"/>
                  </a:lnTo>
                  <a:lnTo>
                    <a:pt x="258" y="361"/>
                  </a:lnTo>
                  <a:lnTo>
                    <a:pt x="262" y="357"/>
                  </a:lnTo>
                  <a:lnTo>
                    <a:pt x="264" y="353"/>
                  </a:lnTo>
                  <a:lnTo>
                    <a:pt x="257" y="343"/>
                  </a:lnTo>
                  <a:lnTo>
                    <a:pt x="252" y="334"/>
                  </a:lnTo>
                  <a:lnTo>
                    <a:pt x="256" y="329"/>
                  </a:lnTo>
                  <a:lnTo>
                    <a:pt x="262" y="325"/>
                  </a:lnTo>
                  <a:lnTo>
                    <a:pt x="264" y="322"/>
                  </a:lnTo>
                  <a:lnTo>
                    <a:pt x="265" y="317"/>
                  </a:lnTo>
                  <a:lnTo>
                    <a:pt x="276" y="314"/>
                  </a:lnTo>
                  <a:lnTo>
                    <a:pt x="285" y="310"/>
                  </a:lnTo>
                  <a:lnTo>
                    <a:pt x="286" y="301"/>
                  </a:lnTo>
                  <a:lnTo>
                    <a:pt x="289" y="292"/>
                  </a:lnTo>
                  <a:lnTo>
                    <a:pt x="293" y="287"/>
                  </a:lnTo>
                  <a:lnTo>
                    <a:pt x="297" y="279"/>
                  </a:lnTo>
                  <a:lnTo>
                    <a:pt x="294" y="278"/>
                  </a:lnTo>
                  <a:lnTo>
                    <a:pt x="293" y="277"/>
                  </a:lnTo>
                  <a:lnTo>
                    <a:pt x="293" y="273"/>
                  </a:lnTo>
                  <a:lnTo>
                    <a:pt x="293" y="269"/>
                  </a:lnTo>
                  <a:lnTo>
                    <a:pt x="294" y="262"/>
                  </a:lnTo>
                  <a:lnTo>
                    <a:pt x="293" y="257"/>
                  </a:lnTo>
                  <a:lnTo>
                    <a:pt x="290" y="256"/>
                  </a:lnTo>
                  <a:lnTo>
                    <a:pt x="288" y="253"/>
                  </a:lnTo>
                  <a:lnTo>
                    <a:pt x="285" y="250"/>
                  </a:lnTo>
                  <a:lnTo>
                    <a:pt x="279" y="250"/>
                  </a:lnTo>
                  <a:lnTo>
                    <a:pt x="277" y="253"/>
                  </a:lnTo>
                  <a:lnTo>
                    <a:pt x="276" y="254"/>
                  </a:lnTo>
                  <a:lnTo>
                    <a:pt x="274" y="257"/>
                  </a:lnTo>
                  <a:lnTo>
                    <a:pt x="272" y="260"/>
                  </a:lnTo>
                  <a:lnTo>
                    <a:pt x="268" y="262"/>
                  </a:lnTo>
                  <a:lnTo>
                    <a:pt x="264" y="265"/>
                  </a:lnTo>
                  <a:lnTo>
                    <a:pt x="253" y="269"/>
                  </a:lnTo>
                  <a:lnTo>
                    <a:pt x="245" y="270"/>
                  </a:lnTo>
                  <a:lnTo>
                    <a:pt x="240" y="271"/>
                  </a:lnTo>
                  <a:lnTo>
                    <a:pt x="236" y="270"/>
                  </a:lnTo>
                  <a:lnTo>
                    <a:pt x="232" y="270"/>
                  </a:lnTo>
                  <a:lnTo>
                    <a:pt x="228" y="269"/>
                  </a:lnTo>
                  <a:lnTo>
                    <a:pt x="226" y="269"/>
                  </a:lnTo>
                  <a:lnTo>
                    <a:pt x="224" y="271"/>
                  </a:lnTo>
                  <a:lnTo>
                    <a:pt x="222" y="276"/>
                  </a:lnTo>
                  <a:lnTo>
                    <a:pt x="224" y="279"/>
                  </a:lnTo>
                  <a:lnTo>
                    <a:pt x="225" y="282"/>
                  </a:lnTo>
                  <a:lnTo>
                    <a:pt x="226" y="282"/>
                  </a:lnTo>
                  <a:lnTo>
                    <a:pt x="229" y="287"/>
                  </a:lnTo>
                  <a:lnTo>
                    <a:pt x="232" y="290"/>
                  </a:lnTo>
                  <a:lnTo>
                    <a:pt x="229" y="293"/>
                  </a:lnTo>
                  <a:lnTo>
                    <a:pt x="226" y="295"/>
                  </a:lnTo>
                  <a:lnTo>
                    <a:pt x="228" y="298"/>
                  </a:lnTo>
                  <a:lnTo>
                    <a:pt x="229" y="301"/>
                  </a:lnTo>
                  <a:lnTo>
                    <a:pt x="229" y="305"/>
                  </a:lnTo>
                  <a:lnTo>
                    <a:pt x="228" y="309"/>
                  </a:lnTo>
                  <a:lnTo>
                    <a:pt x="221" y="313"/>
                  </a:lnTo>
                  <a:lnTo>
                    <a:pt x="216" y="315"/>
                  </a:lnTo>
                  <a:lnTo>
                    <a:pt x="212" y="321"/>
                  </a:lnTo>
                  <a:lnTo>
                    <a:pt x="212" y="325"/>
                  </a:lnTo>
                  <a:lnTo>
                    <a:pt x="212" y="331"/>
                  </a:lnTo>
                  <a:lnTo>
                    <a:pt x="212" y="338"/>
                  </a:lnTo>
                  <a:lnTo>
                    <a:pt x="210" y="342"/>
                  </a:lnTo>
                  <a:lnTo>
                    <a:pt x="209" y="343"/>
                  </a:lnTo>
                  <a:lnTo>
                    <a:pt x="205" y="342"/>
                  </a:lnTo>
                  <a:lnTo>
                    <a:pt x="201" y="342"/>
                  </a:lnTo>
                  <a:lnTo>
                    <a:pt x="194" y="341"/>
                  </a:lnTo>
                  <a:lnTo>
                    <a:pt x="187" y="342"/>
                  </a:lnTo>
                  <a:lnTo>
                    <a:pt x="176" y="345"/>
                  </a:lnTo>
                  <a:lnTo>
                    <a:pt x="169" y="342"/>
                  </a:lnTo>
                  <a:lnTo>
                    <a:pt x="164" y="342"/>
                  </a:lnTo>
                  <a:lnTo>
                    <a:pt x="161" y="345"/>
                  </a:lnTo>
                  <a:lnTo>
                    <a:pt x="157" y="347"/>
                  </a:lnTo>
                  <a:lnTo>
                    <a:pt x="152" y="350"/>
                  </a:lnTo>
                  <a:lnTo>
                    <a:pt x="149" y="354"/>
                  </a:lnTo>
                  <a:lnTo>
                    <a:pt x="156" y="367"/>
                  </a:lnTo>
                  <a:lnTo>
                    <a:pt x="161" y="389"/>
                  </a:lnTo>
                  <a:lnTo>
                    <a:pt x="155" y="390"/>
                  </a:lnTo>
                  <a:lnTo>
                    <a:pt x="148" y="391"/>
                  </a:lnTo>
                  <a:lnTo>
                    <a:pt x="144" y="394"/>
                  </a:lnTo>
                  <a:lnTo>
                    <a:pt x="141" y="395"/>
                  </a:lnTo>
                  <a:lnTo>
                    <a:pt x="133" y="390"/>
                  </a:lnTo>
                  <a:lnTo>
                    <a:pt x="127" y="386"/>
                  </a:lnTo>
                  <a:lnTo>
                    <a:pt x="120" y="394"/>
                  </a:lnTo>
                  <a:lnTo>
                    <a:pt x="109" y="409"/>
                  </a:lnTo>
                  <a:lnTo>
                    <a:pt x="113" y="416"/>
                  </a:lnTo>
                  <a:lnTo>
                    <a:pt x="120" y="423"/>
                  </a:lnTo>
                  <a:lnTo>
                    <a:pt x="125" y="427"/>
                  </a:lnTo>
                  <a:lnTo>
                    <a:pt x="130" y="431"/>
                  </a:lnTo>
                  <a:lnTo>
                    <a:pt x="136" y="434"/>
                  </a:lnTo>
                  <a:lnTo>
                    <a:pt x="141" y="435"/>
                  </a:lnTo>
                  <a:lnTo>
                    <a:pt x="145" y="435"/>
                  </a:lnTo>
                  <a:lnTo>
                    <a:pt x="150" y="435"/>
                  </a:lnTo>
                  <a:lnTo>
                    <a:pt x="156" y="437"/>
                  </a:lnTo>
                  <a:lnTo>
                    <a:pt x="160" y="439"/>
                  </a:lnTo>
                  <a:lnTo>
                    <a:pt x="162" y="443"/>
                  </a:lnTo>
                  <a:lnTo>
                    <a:pt x="165" y="448"/>
                  </a:lnTo>
                  <a:lnTo>
                    <a:pt x="169" y="444"/>
                  </a:lnTo>
                  <a:lnTo>
                    <a:pt x="173" y="442"/>
                  </a:lnTo>
                  <a:lnTo>
                    <a:pt x="173" y="448"/>
                  </a:lnTo>
                  <a:lnTo>
                    <a:pt x="171" y="456"/>
                  </a:lnTo>
                  <a:lnTo>
                    <a:pt x="173" y="459"/>
                  </a:lnTo>
                  <a:lnTo>
                    <a:pt x="176" y="463"/>
                  </a:lnTo>
                  <a:lnTo>
                    <a:pt x="174" y="475"/>
                  </a:lnTo>
                  <a:lnTo>
                    <a:pt x="172" y="488"/>
                  </a:lnTo>
                  <a:lnTo>
                    <a:pt x="173" y="494"/>
                  </a:lnTo>
                  <a:lnTo>
                    <a:pt x="176" y="500"/>
                  </a:lnTo>
                  <a:lnTo>
                    <a:pt x="174" y="506"/>
                  </a:lnTo>
                  <a:lnTo>
                    <a:pt x="173" y="510"/>
                  </a:lnTo>
                  <a:lnTo>
                    <a:pt x="172" y="512"/>
                  </a:lnTo>
                  <a:lnTo>
                    <a:pt x="172" y="515"/>
                  </a:lnTo>
                  <a:lnTo>
                    <a:pt x="173" y="520"/>
                  </a:lnTo>
                  <a:lnTo>
                    <a:pt x="174" y="526"/>
                  </a:lnTo>
                  <a:lnTo>
                    <a:pt x="173" y="532"/>
                  </a:lnTo>
                  <a:lnTo>
                    <a:pt x="173" y="538"/>
                  </a:lnTo>
                  <a:lnTo>
                    <a:pt x="176" y="540"/>
                  </a:lnTo>
                  <a:lnTo>
                    <a:pt x="180" y="543"/>
                  </a:lnTo>
                  <a:lnTo>
                    <a:pt x="178" y="543"/>
                  </a:lnTo>
                  <a:lnTo>
                    <a:pt x="178" y="547"/>
                  </a:lnTo>
                  <a:lnTo>
                    <a:pt x="177" y="552"/>
                  </a:lnTo>
                  <a:lnTo>
                    <a:pt x="181" y="554"/>
                  </a:lnTo>
                  <a:lnTo>
                    <a:pt x="185" y="556"/>
                  </a:lnTo>
                  <a:lnTo>
                    <a:pt x="185" y="559"/>
                  </a:lnTo>
                  <a:lnTo>
                    <a:pt x="185" y="560"/>
                  </a:lnTo>
                  <a:lnTo>
                    <a:pt x="187" y="564"/>
                  </a:lnTo>
                  <a:lnTo>
                    <a:pt x="188" y="568"/>
                  </a:lnTo>
                  <a:lnTo>
                    <a:pt x="198" y="567"/>
                  </a:lnTo>
                  <a:lnTo>
                    <a:pt x="206" y="565"/>
                  </a:lnTo>
                  <a:lnTo>
                    <a:pt x="208" y="572"/>
                  </a:lnTo>
                  <a:lnTo>
                    <a:pt x="209" y="579"/>
                  </a:lnTo>
                  <a:lnTo>
                    <a:pt x="210" y="580"/>
                  </a:lnTo>
                  <a:lnTo>
                    <a:pt x="213" y="580"/>
                  </a:lnTo>
                  <a:lnTo>
                    <a:pt x="214" y="577"/>
                  </a:lnTo>
                  <a:lnTo>
                    <a:pt x="218" y="575"/>
                  </a:lnTo>
                  <a:lnTo>
                    <a:pt x="218" y="567"/>
                  </a:lnTo>
                  <a:lnTo>
                    <a:pt x="218" y="561"/>
                  </a:lnTo>
                  <a:lnTo>
                    <a:pt x="222" y="560"/>
                  </a:lnTo>
                  <a:lnTo>
                    <a:pt x="229" y="559"/>
                  </a:lnTo>
                  <a:lnTo>
                    <a:pt x="233" y="556"/>
                  </a:lnTo>
                  <a:lnTo>
                    <a:pt x="237" y="554"/>
                  </a:lnTo>
                  <a:lnTo>
                    <a:pt x="238" y="552"/>
                  </a:lnTo>
                  <a:lnTo>
                    <a:pt x="241" y="552"/>
                  </a:lnTo>
                  <a:lnTo>
                    <a:pt x="242" y="552"/>
                  </a:lnTo>
                  <a:lnTo>
                    <a:pt x="246" y="555"/>
                  </a:lnTo>
                  <a:lnTo>
                    <a:pt x="249" y="559"/>
                  </a:lnTo>
                  <a:lnTo>
                    <a:pt x="248" y="560"/>
                  </a:lnTo>
                  <a:lnTo>
                    <a:pt x="246" y="563"/>
                  </a:lnTo>
                  <a:lnTo>
                    <a:pt x="242" y="564"/>
                  </a:lnTo>
                  <a:lnTo>
                    <a:pt x="237" y="568"/>
                  </a:lnTo>
                  <a:lnTo>
                    <a:pt x="230" y="572"/>
                  </a:lnTo>
                  <a:lnTo>
                    <a:pt x="237" y="579"/>
                  </a:lnTo>
                  <a:lnTo>
                    <a:pt x="241" y="587"/>
                  </a:lnTo>
                  <a:lnTo>
                    <a:pt x="240" y="589"/>
                  </a:lnTo>
                  <a:lnTo>
                    <a:pt x="236" y="591"/>
                  </a:lnTo>
                  <a:lnTo>
                    <a:pt x="232" y="592"/>
                  </a:lnTo>
                  <a:lnTo>
                    <a:pt x="228" y="593"/>
                  </a:lnTo>
                  <a:lnTo>
                    <a:pt x="224" y="593"/>
                  </a:lnTo>
                  <a:lnTo>
                    <a:pt x="222" y="595"/>
                  </a:lnTo>
                  <a:lnTo>
                    <a:pt x="222" y="597"/>
                  </a:lnTo>
                  <a:lnTo>
                    <a:pt x="224" y="600"/>
                  </a:lnTo>
                  <a:lnTo>
                    <a:pt x="229" y="602"/>
                  </a:lnTo>
                  <a:lnTo>
                    <a:pt x="233" y="604"/>
                  </a:lnTo>
                  <a:lnTo>
                    <a:pt x="236" y="607"/>
                  </a:lnTo>
                  <a:lnTo>
                    <a:pt x="236" y="609"/>
                  </a:lnTo>
                  <a:lnTo>
                    <a:pt x="238" y="619"/>
                  </a:lnTo>
                  <a:lnTo>
                    <a:pt x="242" y="629"/>
                  </a:lnTo>
                  <a:lnTo>
                    <a:pt x="240" y="631"/>
                  </a:lnTo>
                  <a:lnTo>
                    <a:pt x="238" y="629"/>
                  </a:lnTo>
                  <a:lnTo>
                    <a:pt x="237" y="628"/>
                  </a:lnTo>
                  <a:lnTo>
                    <a:pt x="234" y="627"/>
                  </a:lnTo>
                  <a:lnTo>
                    <a:pt x="222" y="631"/>
                  </a:lnTo>
                  <a:lnTo>
                    <a:pt x="209" y="636"/>
                  </a:lnTo>
                  <a:lnTo>
                    <a:pt x="204" y="633"/>
                  </a:lnTo>
                  <a:lnTo>
                    <a:pt x="197" y="631"/>
                  </a:lnTo>
                  <a:lnTo>
                    <a:pt x="194" y="629"/>
                  </a:lnTo>
                  <a:lnTo>
                    <a:pt x="192" y="628"/>
                  </a:lnTo>
                  <a:lnTo>
                    <a:pt x="189" y="628"/>
                  </a:lnTo>
                  <a:lnTo>
                    <a:pt x="187" y="629"/>
                  </a:lnTo>
                  <a:lnTo>
                    <a:pt x="189" y="639"/>
                  </a:lnTo>
                  <a:lnTo>
                    <a:pt x="190" y="651"/>
                  </a:lnTo>
                  <a:lnTo>
                    <a:pt x="177" y="663"/>
                  </a:lnTo>
                  <a:lnTo>
                    <a:pt x="162" y="676"/>
                  </a:lnTo>
                  <a:lnTo>
                    <a:pt x="156" y="675"/>
                  </a:lnTo>
                  <a:lnTo>
                    <a:pt x="150" y="671"/>
                  </a:lnTo>
                  <a:lnTo>
                    <a:pt x="152" y="667"/>
                  </a:lnTo>
                  <a:lnTo>
                    <a:pt x="156" y="663"/>
                  </a:lnTo>
                  <a:lnTo>
                    <a:pt x="152" y="660"/>
                  </a:lnTo>
                  <a:lnTo>
                    <a:pt x="146" y="659"/>
                  </a:lnTo>
                  <a:lnTo>
                    <a:pt x="143" y="653"/>
                  </a:lnTo>
                  <a:lnTo>
                    <a:pt x="139" y="648"/>
                  </a:lnTo>
                  <a:lnTo>
                    <a:pt x="130" y="656"/>
                  </a:lnTo>
                  <a:lnTo>
                    <a:pt x="125" y="663"/>
                  </a:lnTo>
                  <a:lnTo>
                    <a:pt x="112" y="669"/>
                  </a:lnTo>
                  <a:lnTo>
                    <a:pt x="103" y="675"/>
                  </a:lnTo>
                  <a:lnTo>
                    <a:pt x="100" y="684"/>
                  </a:lnTo>
                  <a:lnTo>
                    <a:pt x="95" y="694"/>
                  </a:lnTo>
                  <a:lnTo>
                    <a:pt x="87" y="694"/>
                  </a:lnTo>
                  <a:lnTo>
                    <a:pt x="75" y="694"/>
                  </a:lnTo>
                  <a:lnTo>
                    <a:pt x="65" y="700"/>
                  </a:lnTo>
                  <a:lnTo>
                    <a:pt x="56" y="706"/>
                  </a:lnTo>
                  <a:lnTo>
                    <a:pt x="48" y="703"/>
                  </a:lnTo>
                  <a:lnTo>
                    <a:pt x="44" y="700"/>
                  </a:lnTo>
                  <a:lnTo>
                    <a:pt x="43" y="704"/>
                  </a:lnTo>
                  <a:lnTo>
                    <a:pt x="41" y="709"/>
                  </a:lnTo>
                  <a:lnTo>
                    <a:pt x="41" y="713"/>
                  </a:lnTo>
                  <a:lnTo>
                    <a:pt x="39" y="717"/>
                  </a:lnTo>
                  <a:lnTo>
                    <a:pt x="33" y="720"/>
                  </a:lnTo>
                  <a:lnTo>
                    <a:pt x="29" y="721"/>
                  </a:lnTo>
                  <a:lnTo>
                    <a:pt x="15" y="725"/>
                  </a:lnTo>
                  <a:lnTo>
                    <a:pt x="0" y="72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" name="Freeform 93"/>
            <p:cNvSpPr>
              <a:spLocks/>
            </p:cNvSpPr>
            <p:nvPr/>
          </p:nvSpPr>
          <p:spPr bwMode="auto">
            <a:xfrm>
              <a:off x="2660" y="1811"/>
              <a:ext cx="9" cy="1"/>
            </a:xfrm>
            <a:custGeom>
              <a:avLst/>
              <a:gdLst>
                <a:gd name="T0" fmla="*/ 0 w 7"/>
                <a:gd name="T1" fmla="*/ 1 h 1"/>
                <a:gd name="T2" fmla="*/ 0 w 7"/>
                <a:gd name="T3" fmla="*/ 1 h 1"/>
                <a:gd name="T4" fmla="*/ 8999 w 7"/>
                <a:gd name="T5" fmla="*/ 0 h 1"/>
                <a:gd name="T6" fmla="*/ 11570 w 7"/>
                <a:gd name="T7" fmla="*/ 0 h 1"/>
                <a:gd name="T8" fmla="*/ 21281 w 7"/>
                <a:gd name="T9" fmla="*/ 1 h 1"/>
                <a:gd name="T10" fmla="*/ 19126 w 7"/>
                <a:gd name="T11" fmla="*/ 1 h 1"/>
                <a:gd name="T12" fmla="*/ 8999 w 7"/>
                <a:gd name="T13" fmla="*/ 1 h 1"/>
                <a:gd name="T14" fmla="*/ 0 w 7"/>
                <a:gd name="T15" fmla="*/ 1 h 1"/>
                <a:gd name="T16" fmla="*/ 0 w 7"/>
                <a:gd name="T17" fmla="*/ 1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"/>
                <a:gd name="T29" fmla="*/ 7 w 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" name="Freeform 94"/>
            <p:cNvSpPr>
              <a:spLocks/>
            </p:cNvSpPr>
            <p:nvPr/>
          </p:nvSpPr>
          <p:spPr bwMode="auto">
            <a:xfrm>
              <a:off x="2669" y="1784"/>
              <a:ext cx="7" cy="11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402 h 9"/>
                <a:gd name="T4" fmla="*/ 0 w 5"/>
                <a:gd name="T5" fmla="*/ 3588 h 9"/>
                <a:gd name="T6" fmla="*/ 1 w 5"/>
                <a:gd name="T7" fmla="*/ 4937 h 9"/>
                <a:gd name="T8" fmla="*/ 183946 w 5"/>
                <a:gd name="T9" fmla="*/ 5359 h 9"/>
                <a:gd name="T10" fmla="*/ 246646 w 5"/>
                <a:gd name="T11" fmla="*/ 3588 h 9"/>
                <a:gd name="T12" fmla="*/ 183946 w 5"/>
                <a:gd name="T13" fmla="*/ 2402 h 9"/>
                <a:gd name="T14" fmla="*/ 1 w 5"/>
                <a:gd name="T15" fmla="*/ 1 h 9"/>
                <a:gd name="T16" fmla="*/ 0 w 5"/>
                <a:gd name="T17" fmla="*/ 0 h 9"/>
                <a:gd name="T18" fmla="*/ 0 w 5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0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4" y="9"/>
                  </a:lnTo>
                  <a:lnTo>
                    <a:pt x="5" y="6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" name="Freeform 95"/>
            <p:cNvSpPr>
              <a:spLocks/>
            </p:cNvSpPr>
            <p:nvPr/>
          </p:nvSpPr>
          <p:spPr bwMode="auto">
            <a:xfrm>
              <a:off x="2649" y="1774"/>
              <a:ext cx="13" cy="11"/>
            </a:xfrm>
            <a:custGeom>
              <a:avLst/>
              <a:gdLst>
                <a:gd name="T0" fmla="*/ 0 w 10"/>
                <a:gd name="T1" fmla="*/ 114980 h 8"/>
                <a:gd name="T2" fmla="*/ 19092 w 10"/>
                <a:gd name="T3" fmla="*/ 83622 h 8"/>
                <a:gd name="T4" fmla="*/ 34639 w 10"/>
                <a:gd name="T5" fmla="*/ 0 h 8"/>
                <a:gd name="T6" fmla="*/ 45029 w 10"/>
                <a:gd name="T7" fmla="*/ 83622 h 8"/>
                <a:gd name="T8" fmla="*/ 45029 w 10"/>
                <a:gd name="T9" fmla="*/ 158098 h 8"/>
                <a:gd name="T10" fmla="*/ 41934 w 10"/>
                <a:gd name="T11" fmla="*/ 158098 h 8"/>
                <a:gd name="T12" fmla="*/ 34639 w 10"/>
                <a:gd name="T13" fmla="*/ 158098 h 8"/>
                <a:gd name="T14" fmla="*/ 19092 w 10"/>
                <a:gd name="T15" fmla="*/ 190945 h 8"/>
                <a:gd name="T16" fmla="*/ 0 w 10"/>
                <a:gd name="T17" fmla="*/ 217383 h 8"/>
                <a:gd name="T18" fmla="*/ 0 w 10"/>
                <a:gd name="T19" fmla="*/ 190945 h 8"/>
                <a:gd name="T20" fmla="*/ 0 w 10"/>
                <a:gd name="T21" fmla="*/ 114980 h 8"/>
                <a:gd name="T22" fmla="*/ 0 w 10"/>
                <a:gd name="T23" fmla="*/ 11498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8"/>
                <a:gd name="T38" fmla="*/ 10 w 10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8">
                  <a:moveTo>
                    <a:pt x="0" y="4"/>
                  </a:moveTo>
                  <a:lnTo>
                    <a:pt x="4" y="3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4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" name="Freeform 96"/>
            <p:cNvSpPr>
              <a:spLocks/>
            </p:cNvSpPr>
            <p:nvPr/>
          </p:nvSpPr>
          <p:spPr bwMode="auto">
            <a:xfrm>
              <a:off x="2617" y="1795"/>
              <a:ext cx="11" cy="12"/>
            </a:xfrm>
            <a:custGeom>
              <a:avLst/>
              <a:gdLst>
                <a:gd name="T0" fmla="*/ 217383 w 8"/>
                <a:gd name="T1" fmla="*/ 0 h 9"/>
                <a:gd name="T2" fmla="*/ 217383 w 8"/>
                <a:gd name="T3" fmla="*/ 36748 h 9"/>
                <a:gd name="T4" fmla="*/ 190945 w 8"/>
                <a:gd name="T5" fmla="*/ 48997 h 9"/>
                <a:gd name="T6" fmla="*/ 114980 w 8"/>
                <a:gd name="T7" fmla="*/ 65329 h 9"/>
                <a:gd name="T8" fmla="*/ 1 w 8"/>
                <a:gd name="T9" fmla="*/ 87105 h 9"/>
                <a:gd name="T10" fmla="*/ 0 w 8"/>
                <a:gd name="T11" fmla="*/ 87105 h 9"/>
                <a:gd name="T12" fmla="*/ 0 w 8"/>
                <a:gd name="T13" fmla="*/ 65329 h 9"/>
                <a:gd name="T14" fmla="*/ 0 w 8"/>
                <a:gd name="T15" fmla="*/ 48997 h 9"/>
                <a:gd name="T16" fmla="*/ 0 w 8"/>
                <a:gd name="T17" fmla="*/ 48997 h 9"/>
                <a:gd name="T18" fmla="*/ 60816 w 8"/>
                <a:gd name="T19" fmla="*/ 1 h 9"/>
                <a:gd name="T20" fmla="*/ 217383 w 8"/>
                <a:gd name="T21" fmla="*/ 0 h 9"/>
                <a:gd name="T22" fmla="*/ 217383 w 8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9"/>
                <a:gd name="T38" fmla="*/ 8 w 8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9">
                  <a:moveTo>
                    <a:pt x="8" y="0"/>
                  </a:moveTo>
                  <a:lnTo>
                    <a:pt x="8" y="4"/>
                  </a:lnTo>
                  <a:lnTo>
                    <a:pt x="7" y="5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1"/>
                  </a:lnTo>
                  <a:lnTo>
                    <a:pt x="8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" name="Freeform 97"/>
            <p:cNvSpPr>
              <a:spLocks/>
            </p:cNvSpPr>
            <p:nvPr/>
          </p:nvSpPr>
          <p:spPr bwMode="auto">
            <a:xfrm>
              <a:off x="2523" y="1737"/>
              <a:ext cx="47" cy="31"/>
            </a:xfrm>
            <a:custGeom>
              <a:avLst/>
              <a:gdLst>
                <a:gd name="T0" fmla="*/ 0 w 36"/>
                <a:gd name="T1" fmla="*/ 57988 h 24"/>
                <a:gd name="T2" fmla="*/ 38980 w 36"/>
                <a:gd name="T3" fmla="*/ 36856 h 24"/>
                <a:gd name="T4" fmla="*/ 53340 w 36"/>
                <a:gd name="T5" fmla="*/ 13241 h 24"/>
                <a:gd name="T6" fmla="*/ 79853 w 36"/>
                <a:gd name="T7" fmla="*/ 1 h 24"/>
                <a:gd name="T8" fmla="*/ 104254 w 36"/>
                <a:gd name="T9" fmla="*/ 0 h 24"/>
                <a:gd name="T10" fmla="*/ 136109 w 36"/>
                <a:gd name="T11" fmla="*/ 1 h 24"/>
                <a:gd name="T12" fmla="*/ 164625 w 36"/>
                <a:gd name="T13" fmla="*/ 22091 h 24"/>
                <a:gd name="T14" fmla="*/ 177697 w 36"/>
                <a:gd name="T15" fmla="*/ 44894 h 24"/>
                <a:gd name="T16" fmla="*/ 182316 w 36"/>
                <a:gd name="T17" fmla="*/ 57988 h 24"/>
                <a:gd name="T18" fmla="*/ 177697 w 36"/>
                <a:gd name="T19" fmla="*/ 61491 h 24"/>
                <a:gd name="T20" fmla="*/ 165347 w 36"/>
                <a:gd name="T21" fmla="*/ 68256 h 24"/>
                <a:gd name="T22" fmla="*/ 154964 w 36"/>
                <a:gd name="T23" fmla="*/ 74901 h 24"/>
                <a:gd name="T24" fmla="*/ 136109 w 36"/>
                <a:gd name="T25" fmla="*/ 87217 h 24"/>
                <a:gd name="T26" fmla="*/ 99755 w 36"/>
                <a:gd name="T27" fmla="*/ 87217 h 24"/>
                <a:gd name="T28" fmla="*/ 66441 w 36"/>
                <a:gd name="T29" fmla="*/ 74519 h 24"/>
                <a:gd name="T30" fmla="*/ 38980 w 36"/>
                <a:gd name="T31" fmla="*/ 74519 h 24"/>
                <a:gd name="T32" fmla="*/ 21053 w 36"/>
                <a:gd name="T33" fmla="*/ 74519 h 24"/>
                <a:gd name="T34" fmla="*/ 0 w 36"/>
                <a:gd name="T35" fmla="*/ 68256 h 24"/>
                <a:gd name="T36" fmla="*/ 0 w 36"/>
                <a:gd name="T37" fmla="*/ 57988 h 24"/>
                <a:gd name="T38" fmla="*/ 0 w 36"/>
                <a:gd name="T39" fmla="*/ 57988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24"/>
                <a:gd name="T62" fmla="*/ 36 w 36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24">
                  <a:moveTo>
                    <a:pt x="0" y="16"/>
                  </a:moveTo>
                  <a:lnTo>
                    <a:pt x="8" y="10"/>
                  </a:lnTo>
                  <a:lnTo>
                    <a:pt x="11" y="4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5" y="17"/>
                  </a:lnTo>
                  <a:lnTo>
                    <a:pt x="33" y="19"/>
                  </a:lnTo>
                  <a:lnTo>
                    <a:pt x="31" y="21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3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9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" name="Freeform 98"/>
            <p:cNvSpPr>
              <a:spLocks noEditPoints="1"/>
            </p:cNvSpPr>
            <p:nvPr/>
          </p:nvSpPr>
          <p:spPr bwMode="auto">
            <a:xfrm>
              <a:off x="1092" y="1854"/>
              <a:ext cx="1600" cy="1210"/>
            </a:xfrm>
            <a:custGeom>
              <a:avLst/>
              <a:gdLst>
                <a:gd name="T0" fmla="*/ 5782649 w 1228"/>
                <a:gd name="T1" fmla="*/ 71014 h 929"/>
                <a:gd name="T2" fmla="*/ 5701849 w 1228"/>
                <a:gd name="T3" fmla="*/ 57999 h 929"/>
                <a:gd name="T4" fmla="*/ 5701849 w 1228"/>
                <a:gd name="T5" fmla="*/ 47441 h 929"/>
                <a:gd name="T6" fmla="*/ 5735088 w 1228"/>
                <a:gd name="T7" fmla="*/ 47441 h 929"/>
                <a:gd name="T8" fmla="*/ 5776331 w 1228"/>
                <a:gd name="T9" fmla="*/ 0 h 929"/>
                <a:gd name="T10" fmla="*/ 5785708 w 1228"/>
                <a:gd name="T11" fmla="*/ 0 h 929"/>
                <a:gd name="T12" fmla="*/ 5832387 w 1228"/>
                <a:gd name="T13" fmla="*/ 63517 h 929"/>
                <a:gd name="T14" fmla="*/ 26388 w 1228"/>
                <a:gd name="T15" fmla="*/ 3142113 h 929"/>
                <a:gd name="T16" fmla="*/ 11930 w 1228"/>
                <a:gd name="T17" fmla="*/ 3167499 h 929"/>
                <a:gd name="T18" fmla="*/ 0 w 1228"/>
                <a:gd name="T19" fmla="*/ 3201397 h 929"/>
                <a:gd name="T20" fmla="*/ 28848 w 1228"/>
                <a:gd name="T21" fmla="*/ 3220218 h 929"/>
                <a:gd name="T22" fmla="*/ 44797 w 1228"/>
                <a:gd name="T23" fmla="*/ 3237473 h 929"/>
                <a:gd name="T24" fmla="*/ 63808 w 1228"/>
                <a:gd name="T25" fmla="*/ 3221785 h 929"/>
                <a:gd name="T26" fmla="*/ 108322 w 1228"/>
                <a:gd name="T27" fmla="*/ 3203205 h 929"/>
                <a:gd name="T28" fmla="*/ 154817 w 1228"/>
                <a:gd name="T29" fmla="*/ 3221785 h 929"/>
                <a:gd name="T30" fmla="*/ 170108 w 1228"/>
                <a:gd name="T31" fmla="*/ 3220218 h 929"/>
                <a:gd name="T32" fmla="*/ 183891 w 1228"/>
                <a:gd name="T33" fmla="*/ 3254393 h 929"/>
                <a:gd name="T34" fmla="*/ 170108 w 1228"/>
                <a:gd name="T35" fmla="*/ 3317292 h 929"/>
                <a:gd name="T36" fmla="*/ 157320 w 1228"/>
                <a:gd name="T37" fmla="*/ 3346797 h 929"/>
                <a:gd name="T38" fmla="*/ 276855 w 1228"/>
                <a:gd name="T39" fmla="*/ 3420607 h 929"/>
                <a:gd name="T40" fmla="*/ 276855 w 1228"/>
                <a:gd name="T41" fmla="*/ 3619980 h 929"/>
                <a:gd name="T42" fmla="*/ 267071 w 1228"/>
                <a:gd name="T43" fmla="*/ 3670103 h 929"/>
                <a:gd name="T44" fmla="*/ 267071 w 1228"/>
                <a:gd name="T45" fmla="*/ 3689174 h 929"/>
                <a:gd name="T46" fmla="*/ 285558 w 1228"/>
                <a:gd name="T47" fmla="*/ 3730530 h 929"/>
                <a:gd name="T48" fmla="*/ 314425 w 1228"/>
                <a:gd name="T49" fmla="*/ 3740156 h 929"/>
                <a:gd name="T50" fmla="*/ 314425 w 1228"/>
                <a:gd name="T51" fmla="*/ 3714876 h 929"/>
                <a:gd name="T52" fmla="*/ 347975 w 1228"/>
                <a:gd name="T53" fmla="*/ 3639991 h 929"/>
                <a:gd name="T54" fmla="*/ 364081 w 1228"/>
                <a:gd name="T55" fmla="*/ 3639991 h 929"/>
                <a:gd name="T56" fmla="*/ 406747 w 1228"/>
                <a:gd name="T57" fmla="*/ 3667253 h 929"/>
                <a:gd name="T58" fmla="*/ 406747 w 1228"/>
                <a:gd name="T59" fmla="*/ 3704788 h 929"/>
                <a:gd name="T60" fmla="*/ 381881 w 1228"/>
                <a:gd name="T61" fmla="*/ 3767431 h 929"/>
                <a:gd name="T62" fmla="*/ 406747 w 1228"/>
                <a:gd name="T63" fmla="*/ 3823006 h 929"/>
                <a:gd name="T64" fmla="*/ 419496 w 1228"/>
                <a:gd name="T65" fmla="*/ 3831333 h 929"/>
                <a:gd name="T66" fmla="*/ 517861 w 1228"/>
                <a:gd name="T67" fmla="*/ 3880896 h 929"/>
                <a:gd name="T68" fmla="*/ 674958 w 1228"/>
                <a:gd name="T69" fmla="*/ 3860138 h 929"/>
                <a:gd name="T70" fmla="*/ 695472 w 1228"/>
                <a:gd name="T71" fmla="*/ 3877588 h 929"/>
                <a:gd name="T72" fmla="*/ 712150 w 1228"/>
                <a:gd name="T73" fmla="*/ 3922645 h 929"/>
                <a:gd name="T74" fmla="*/ 740839 w 1228"/>
                <a:gd name="T75" fmla="*/ 3998160 h 929"/>
                <a:gd name="T76" fmla="*/ 769685 w 1228"/>
                <a:gd name="T77" fmla="*/ 3980128 h 929"/>
                <a:gd name="T78" fmla="*/ 832250 w 1228"/>
                <a:gd name="T79" fmla="*/ 3978628 h 929"/>
                <a:gd name="T80" fmla="*/ 894555 w 1228"/>
                <a:gd name="T81" fmla="*/ 4014721 h 929"/>
                <a:gd name="T82" fmla="*/ 879424 w 1228"/>
                <a:gd name="T83" fmla="*/ 4088948 h 929"/>
                <a:gd name="T84" fmla="*/ 937815 w 1228"/>
                <a:gd name="T85" fmla="*/ 4196296 h 929"/>
                <a:gd name="T86" fmla="*/ 979217 w 1228"/>
                <a:gd name="T87" fmla="*/ 4248766 h 929"/>
                <a:gd name="T88" fmla="*/ 986893 w 1228"/>
                <a:gd name="T89" fmla="*/ 4261469 h 929"/>
                <a:gd name="T90" fmla="*/ 1034790 w 1228"/>
                <a:gd name="T91" fmla="*/ 4244800 h 929"/>
                <a:gd name="T92" fmla="*/ 1094829 w 1228"/>
                <a:gd name="T93" fmla="*/ 4280459 h 929"/>
                <a:gd name="T94" fmla="*/ 1132777 w 1228"/>
                <a:gd name="T95" fmla="*/ 4309057 h 929"/>
                <a:gd name="T96" fmla="*/ 1183476 w 1228"/>
                <a:gd name="T97" fmla="*/ 4372729 h 929"/>
                <a:gd name="T98" fmla="*/ 1301212 w 1228"/>
                <a:gd name="T99" fmla="*/ 4367114 h 929"/>
                <a:gd name="T100" fmla="*/ 1348259 w 1228"/>
                <a:gd name="T101" fmla="*/ 4320692 h 929"/>
                <a:gd name="T102" fmla="*/ 1367117 w 1228"/>
                <a:gd name="T103" fmla="*/ 4313539 h 929"/>
                <a:gd name="T104" fmla="*/ 1362375 w 1228"/>
                <a:gd name="T105" fmla="*/ 4291469 h 929"/>
                <a:gd name="T106" fmla="*/ 1301212 w 1228"/>
                <a:gd name="T107" fmla="*/ 4189049 h 929"/>
                <a:gd name="T108" fmla="*/ 1301212 w 1228"/>
                <a:gd name="T109" fmla="*/ 4085867 h 929"/>
                <a:gd name="T110" fmla="*/ 1265732 w 1228"/>
                <a:gd name="T111" fmla="*/ 3955859 h 929"/>
                <a:gd name="T112" fmla="*/ 1322640 w 1228"/>
                <a:gd name="T113" fmla="*/ 3989431 h 929"/>
                <a:gd name="T114" fmla="*/ 1397091 w 1228"/>
                <a:gd name="T115" fmla="*/ 4016000 h 929"/>
                <a:gd name="T116" fmla="*/ 1463600 w 1228"/>
                <a:gd name="T117" fmla="*/ 3989431 h 929"/>
                <a:gd name="T118" fmla="*/ 1479324 w 1228"/>
                <a:gd name="T119" fmla="*/ 3940866 h 929"/>
                <a:gd name="T120" fmla="*/ 1475930 w 1228"/>
                <a:gd name="T121" fmla="*/ 3870873 h 929"/>
                <a:gd name="T122" fmla="*/ 1498129 w 1228"/>
                <a:gd name="T123" fmla="*/ 3870873 h 9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8"/>
                <a:gd name="T187" fmla="*/ 0 h 929"/>
                <a:gd name="T188" fmla="*/ 1228 w 1228"/>
                <a:gd name="T189" fmla="*/ 929 h 9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8" h="929">
                  <a:moveTo>
                    <a:pt x="1227" y="15"/>
                  </a:moveTo>
                  <a:lnTo>
                    <a:pt x="1223" y="18"/>
                  </a:lnTo>
                  <a:lnTo>
                    <a:pt x="1221" y="16"/>
                  </a:lnTo>
                  <a:lnTo>
                    <a:pt x="1226" y="12"/>
                  </a:lnTo>
                  <a:lnTo>
                    <a:pt x="1227" y="15"/>
                  </a:lnTo>
                  <a:close/>
                  <a:moveTo>
                    <a:pt x="1223" y="18"/>
                  </a:moveTo>
                  <a:lnTo>
                    <a:pt x="1223" y="19"/>
                  </a:lnTo>
                  <a:lnTo>
                    <a:pt x="1221" y="19"/>
                  </a:lnTo>
                  <a:lnTo>
                    <a:pt x="1221" y="18"/>
                  </a:lnTo>
                  <a:lnTo>
                    <a:pt x="1223" y="18"/>
                  </a:lnTo>
                  <a:close/>
                  <a:moveTo>
                    <a:pt x="1221" y="19"/>
                  </a:moveTo>
                  <a:lnTo>
                    <a:pt x="1215" y="19"/>
                  </a:lnTo>
                  <a:lnTo>
                    <a:pt x="1215" y="15"/>
                  </a:lnTo>
                  <a:lnTo>
                    <a:pt x="1221" y="15"/>
                  </a:lnTo>
                  <a:lnTo>
                    <a:pt x="1221" y="19"/>
                  </a:lnTo>
                  <a:close/>
                  <a:moveTo>
                    <a:pt x="1215" y="19"/>
                  </a:moveTo>
                  <a:lnTo>
                    <a:pt x="1208" y="19"/>
                  </a:lnTo>
                  <a:lnTo>
                    <a:pt x="1208" y="15"/>
                  </a:lnTo>
                  <a:lnTo>
                    <a:pt x="1215" y="15"/>
                  </a:lnTo>
                  <a:lnTo>
                    <a:pt x="1215" y="19"/>
                  </a:lnTo>
                  <a:close/>
                  <a:moveTo>
                    <a:pt x="1208" y="19"/>
                  </a:moveTo>
                  <a:lnTo>
                    <a:pt x="1200" y="19"/>
                  </a:lnTo>
                  <a:lnTo>
                    <a:pt x="1200" y="15"/>
                  </a:lnTo>
                  <a:lnTo>
                    <a:pt x="1208" y="15"/>
                  </a:lnTo>
                  <a:lnTo>
                    <a:pt x="1208" y="19"/>
                  </a:lnTo>
                  <a:close/>
                  <a:moveTo>
                    <a:pt x="1200" y="19"/>
                  </a:moveTo>
                  <a:lnTo>
                    <a:pt x="1199" y="19"/>
                  </a:lnTo>
                  <a:lnTo>
                    <a:pt x="1199" y="18"/>
                  </a:lnTo>
                  <a:lnTo>
                    <a:pt x="1200" y="18"/>
                  </a:lnTo>
                  <a:lnTo>
                    <a:pt x="1200" y="19"/>
                  </a:lnTo>
                  <a:close/>
                  <a:moveTo>
                    <a:pt x="1199" y="18"/>
                  </a:moveTo>
                  <a:lnTo>
                    <a:pt x="1198" y="12"/>
                  </a:lnTo>
                  <a:lnTo>
                    <a:pt x="1200" y="12"/>
                  </a:lnTo>
                  <a:lnTo>
                    <a:pt x="1201" y="16"/>
                  </a:lnTo>
                  <a:lnTo>
                    <a:pt x="1199" y="18"/>
                  </a:lnTo>
                  <a:close/>
                  <a:moveTo>
                    <a:pt x="1198" y="12"/>
                  </a:moveTo>
                  <a:lnTo>
                    <a:pt x="1198" y="12"/>
                  </a:lnTo>
                  <a:lnTo>
                    <a:pt x="1199" y="12"/>
                  </a:lnTo>
                  <a:lnTo>
                    <a:pt x="1198" y="12"/>
                  </a:lnTo>
                  <a:close/>
                  <a:moveTo>
                    <a:pt x="1198" y="12"/>
                  </a:moveTo>
                  <a:lnTo>
                    <a:pt x="1198" y="11"/>
                  </a:lnTo>
                  <a:lnTo>
                    <a:pt x="1200" y="11"/>
                  </a:lnTo>
                  <a:lnTo>
                    <a:pt x="1200" y="12"/>
                  </a:lnTo>
                  <a:lnTo>
                    <a:pt x="1198" y="12"/>
                  </a:lnTo>
                  <a:close/>
                  <a:moveTo>
                    <a:pt x="1198" y="11"/>
                  </a:moveTo>
                  <a:lnTo>
                    <a:pt x="1198" y="10"/>
                  </a:lnTo>
                  <a:lnTo>
                    <a:pt x="1199" y="11"/>
                  </a:lnTo>
                  <a:lnTo>
                    <a:pt x="1198" y="11"/>
                  </a:lnTo>
                  <a:close/>
                  <a:moveTo>
                    <a:pt x="1198" y="10"/>
                  </a:moveTo>
                  <a:lnTo>
                    <a:pt x="1200" y="8"/>
                  </a:lnTo>
                  <a:lnTo>
                    <a:pt x="1201" y="10"/>
                  </a:lnTo>
                  <a:lnTo>
                    <a:pt x="1199" y="11"/>
                  </a:lnTo>
                  <a:lnTo>
                    <a:pt x="1198" y="10"/>
                  </a:lnTo>
                  <a:close/>
                  <a:moveTo>
                    <a:pt x="1200" y="8"/>
                  </a:moveTo>
                  <a:lnTo>
                    <a:pt x="1200" y="7"/>
                  </a:lnTo>
                  <a:lnTo>
                    <a:pt x="1201" y="7"/>
                  </a:lnTo>
                  <a:lnTo>
                    <a:pt x="1201" y="10"/>
                  </a:lnTo>
                  <a:lnTo>
                    <a:pt x="1200" y="8"/>
                  </a:lnTo>
                  <a:close/>
                  <a:moveTo>
                    <a:pt x="1201" y="7"/>
                  </a:moveTo>
                  <a:lnTo>
                    <a:pt x="1204" y="7"/>
                  </a:lnTo>
                  <a:lnTo>
                    <a:pt x="1204" y="11"/>
                  </a:lnTo>
                  <a:lnTo>
                    <a:pt x="1201" y="11"/>
                  </a:lnTo>
                  <a:lnTo>
                    <a:pt x="1201" y="7"/>
                  </a:lnTo>
                  <a:close/>
                  <a:moveTo>
                    <a:pt x="1205" y="10"/>
                  </a:moveTo>
                  <a:lnTo>
                    <a:pt x="1204" y="11"/>
                  </a:lnTo>
                  <a:lnTo>
                    <a:pt x="1204" y="10"/>
                  </a:lnTo>
                  <a:lnTo>
                    <a:pt x="1205" y="10"/>
                  </a:lnTo>
                  <a:close/>
                  <a:moveTo>
                    <a:pt x="1203" y="8"/>
                  </a:moveTo>
                  <a:lnTo>
                    <a:pt x="1207" y="3"/>
                  </a:lnTo>
                  <a:lnTo>
                    <a:pt x="1210" y="4"/>
                  </a:lnTo>
                  <a:lnTo>
                    <a:pt x="1205" y="10"/>
                  </a:lnTo>
                  <a:lnTo>
                    <a:pt x="1203" y="8"/>
                  </a:lnTo>
                  <a:close/>
                  <a:moveTo>
                    <a:pt x="1207" y="3"/>
                  </a:moveTo>
                  <a:lnTo>
                    <a:pt x="1207" y="3"/>
                  </a:lnTo>
                  <a:lnTo>
                    <a:pt x="1208" y="3"/>
                  </a:lnTo>
                  <a:lnTo>
                    <a:pt x="1207" y="3"/>
                  </a:lnTo>
                  <a:close/>
                  <a:moveTo>
                    <a:pt x="1207" y="3"/>
                  </a:moveTo>
                  <a:lnTo>
                    <a:pt x="1210" y="2"/>
                  </a:lnTo>
                  <a:lnTo>
                    <a:pt x="1211" y="3"/>
                  </a:lnTo>
                  <a:lnTo>
                    <a:pt x="1208" y="4"/>
                  </a:lnTo>
                  <a:lnTo>
                    <a:pt x="1207" y="3"/>
                  </a:lnTo>
                  <a:close/>
                  <a:moveTo>
                    <a:pt x="1210" y="2"/>
                  </a:moveTo>
                  <a:lnTo>
                    <a:pt x="1210" y="2"/>
                  </a:lnTo>
                  <a:lnTo>
                    <a:pt x="1210" y="0"/>
                  </a:lnTo>
                  <a:lnTo>
                    <a:pt x="1210" y="2"/>
                  </a:lnTo>
                  <a:close/>
                  <a:moveTo>
                    <a:pt x="1210" y="0"/>
                  </a:moveTo>
                  <a:lnTo>
                    <a:pt x="1214" y="0"/>
                  </a:lnTo>
                  <a:lnTo>
                    <a:pt x="1214" y="3"/>
                  </a:lnTo>
                  <a:lnTo>
                    <a:pt x="1210" y="4"/>
                  </a:lnTo>
                  <a:lnTo>
                    <a:pt x="1210" y="0"/>
                  </a:lnTo>
                  <a:close/>
                  <a:moveTo>
                    <a:pt x="1214" y="0"/>
                  </a:moveTo>
                  <a:lnTo>
                    <a:pt x="1214" y="0"/>
                  </a:lnTo>
                  <a:lnTo>
                    <a:pt x="1214" y="2"/>
                  </a:lnTo>
                  <a:lnTo>
                    <a:pt x="1214" y="0"/>
                  </a:lnTo>
                  <a:close/>
                  <a:moveTo>
                    <a:pt x="1214" y="0"/>
                  </a:moveTo>
                  <a:lnTo>
                    <a:pt x="1216" y="0"/>
                  </a:lnTo>
                  <a:lnTo>
                    <a:pt x="1216" y="4"/>
                  </a:lnTo>
                  <a:lnTo>
                    <a:pt x="1214" y="3"/>
                  </a:lnTo>
                  <a:lnTo>
                    <a:pt x="1214" y="0"/>
                  </a:lnTo>
                  <a:close/>
                  <a:moveTo>
                    <a:pt x="1216" y="0"/>
                  </a:moveTo>
                  <a:lnTo>
                    <a:pt x="1217" y="2"/>
                  </a:lnTo>
                  <a:lnTo>
                    <a:pt x="1216" y="2"/>
                  </a:lnTo>
                  <a:lnTo>
                    <a:pt x="1216" y="0"/>
                  </a:lnTo>
                  <a:close/>
                  <a:moveTo>
                    <a:pt x="1217" y="2"/>
                  </a:moveTo>
                  <a:lnTo>
                    <a:pt x="1223" y="7"/>
                  </a:lnTo>
                  <a:lnTo>
                    <a:pt x="1221" y="8"/>
                  </a:lnTo>
                  <a:lnTo>
                    <a:pt x="1216" y="3"/>
                  </a:lnTo>
                  <a:lnTo>
                    <a:pt x="1217" y="2"/>
                  </a:lnTo>
                  <a:close/>
                  <a:moveTo>
                    <a:pt x="1223" y="7"/>
                  </a:moveTo>
                  <a:lnTo>
                    <a:pt x="1223" y="7"/>
                  </a:lnTo>
                  <a:lnTo>
                    <a:pt x="1221" y="8"/>
                  </a:lnTo>
                  <a:lnTo>
                    <a:pt x="1223" y="7"/>
                  </a:lnTo>
                  <a:close/>
                  <a:moveTo>
                    <a:pt x="1223" y="7"/>
                  </a:moveTo>
                  <a:lnTo>
                    <a:pt x="1227" y="12"/>
                  </a:lnTo>
                  <a:lnTo>
                    <a:pt x="1224" y="15"/>
                  </a:lnTo>
                  <a:lnTo>
                    <a:pt x="1220" y="8"/>
                  </a:lnTo>
                  <a:lnTo>
                    <a:pt x="1223" y="7"/>
                  </a:lnTo>
                  <a:close/>
                  <a:moveTo>
                    <a:pt x="1227" y="12"/>
                  </a:moveTo>
                  <a:lnTo>
                    <a:pt x="1228" y="14"/>
                  </a:lnTo>
                  <a:lnTo>
                    <a:pt x="1227" y="15"/>
                  </a:lnTo>
                  <a:lnTo>
                    <a:pt x="1226" y="14"/>
                  </a:lnTo>
                  <a:lnTo>
                    <a:pt x="1227" y="12"/>
                  </a:lnTo>
                  <a:close/>
                  <a:moveTo>
                    <a:pt x="2" y="656"/>
                  </a:moveTo>
                  <a:lnTo>
                    <a:pt x="5" y="662"/>
                  </a:lnTo>
                  <a:lnTo>
                    <a:pt x="2" y="663"/>
                  </a:lnTo>
                  <a:lnTo>
                    <a:pt x="0" y="657"/>
                  </a:lnTo>
                  <a:lnTo>
                    <a:pt x="2" y="656"/>
                  </a:lnTo>
                  <a:close/>
                  <a:moveTo>
                    <a:pt x="5" y="662"/>
                  </a:moveTo>
                  <a:lnTo>
                    <a:pt x="5" y="662"/>
                  </a:lnTo>
                  <a:lnTo>
                    <a:pt x="4" y="662"/>
                  </a:lnTo>
                  <a:lnTo>
                    <a:pt x="5" y="662"/>
                  </a:lnTo>
                  <a:close/>
                  <a:moveTo>
                    <a:pt x="5" y="662"/>
                  </a:moveTo>
                  <a:lnTo>
                    <a:pt x="5" y="668"/>
                  </a:lnTo>
                  <a:lnTo>
                    <a:pt x="2" y="668"/>
                  </a:lnTo>
                  <a:lnTo>
                    <a:pt x="2" y="662"/>
                  </a:lnTo>
                  <a:lnTo>
                    <a:pt x="5" y="662"/>
                  </a:lnTo>
                  <a:close/>
                  <a:moveTo>
                    <a:pt x="5" y="668"/>
                  </a:moveTo>
                  <a:lnTo>
                    <a:pt x="5" y="668"/>
                  </a:lnTo>
                  <a:lnTo>
                    <a:pt x="5" y="669"/>
                  </a:lnTo>
                  <a:lnTo>
                    <a:pt x="4" y="668"/>
                  </a:lnTo>
                  <a:lnTo>
                    <a:pt x="5" y="668"/>
                  </a:lnTo>
                  <a:close/>
                  <a:moveTo>
                    <a:pt x="5" y="669"/>
                  </a:moveTo>
                  <a:lnTo>
                    <a:pt x="2" y="675"/>
                  </a:lnTo>
                  <a:lnTo>
                    <a:pt x="0" y="673"/>
                  </a:lnTo>
                  <a:lnTo>
                    <a:pt x="2" y="668"/>
                  </a:lnTo>
                  <a:lnTo>
                    <a:pt x="5" y="669"/>
                  </a:lnTo>
                  <a:close/>
                  <a:moveTo>
                    <a:pt x="0" y="673"/>
                  </a:moveTo>
                  <a:lnTo>
                    <a:pt x="0" y="673"/>
                  </a:lnTo>
                  <a:lnTo>
                    <a:pt x="1" y="673"/>
                  </a:lnTo>
                  <a:lnTo>
                    <a:pt x="0" y="673"/>
                  </a:lnTo>
                  <a:close/>
                  <a:moveTo>
                    <a:pt x="2" y="673"/>
                  </a:moveTo>
                  <a:lnTo>
                    <a:pt x="2" y="679"/>
                  </a:lnTo>
                  <a:lnTo>
                    <a:pt x="0" y="679"/>
                  </a:lnTo>
                  <a:lnTo>
                    <a:pt x="0" y="673"/>
                  </a:lnTo>
                  <a:lnTo>
                    <a:pt x="2" y="673"/>
                  </a:lnTo>
                  <a:close/>
                  <a:moveTo>
                    <a:pt x="0" y="679"/>
                  </a:moveTo>
                  <a:lnTo>
                    <a:pt x="0" y="679"/>
                  </a:lnTo>
                  <a:lnTo>
                    <a:pt x="1" y="679"/>
                  </a:lnTo>
                  <a:lnTo>
                    <a:pt x="0" y="679"/>
                  </a:lnTo>
                  <a:close/>
                  <a:moveTo>
                    <a:pt x="2" y="679"/>
                  </a:moveTo>
                  <a:lnTo>
                    <a:pt x="2" y="680"/>
                  </a:lnTo>
                  <a:lnTo>
                    <a:pt x="0" y="680"/>
                  </a:lnTo>
                  <a:lnTo>
                    <a:pt x="0" y="679"/>
                  </a:lnTo>
                  <a:lnTo>
                    <a:pt x="2" y="679"/>
                  </a:lnTo>
                  <a:close/>
                  <a:moveTo>
                    <a:pt x="0" y="680"/>
                  </a:moveTo>
                  <a:lnTo>
                    <a:pt x="0" y="680"/>
                  </a:lnTo>
                  <a:lnTo>
                    <a:pt x="1" y="680"/>
                  </a:lnTo>
                  <a:lnTo>
                    <a:pt x="0" y="680"/>
                  </a:lnTo>
                  <a:close/>
                  <a:moveTo>
                    <a:pt x="2" y="679"/>
                  </a:moveTo>
                  <a:lnTo>
                    <a:pt x="2" y="683"/>
                  </a:lnTo>
                  <a:lnTo>
                    <a:pt x="0" y="683"/>
                  </a:lnTo>
                  <a:lnTo>
                    <a:pt x="0" y="680"/>
                  </a:lnTo>
                  <a:lnTo>
                    <a:pt x="2" y="679"/>
                  </a:lnTo>
                  <a:close/>
                  <a:moveTo>
                    <a:pt x="1" y="684"/>
                  </a:moveTo>
                  <a:lnTo>
                    <a:pt x="0" y="684"/>
                  </a:lnTo>
                  <a:lnTo>
                    <a:pt x="0" y="683"/>
                  </a:lnTo>
                  <a:lnTo>
                    <a:pt x="1" y="683"/>
                  </a:lnTo>
                  <a:lnTo>
                    <a:pt x="1" y="684"/>
                  </a:lnTo>
                  <a:close/>
                  <a:moveTo>
                    <a:pt x="2" y="681"/>
                  </a:moveTo>
                  <a:lnTo>
                    <a:pt x="4" y="683"/>
                  </a:lnTo>
                  <a:lnTo>
                    <a:pt x="2" y="685"/>
                  </a:lnTo>
                  <a:lnTo>
                    <a:pt x="1" y="684"/>
                  </a:lnTo>
                  <a:lnTo>
                    <a:pt x="2" y="681"/>
                  </a:lnTo>
                  <a:close/>
                  <a:moveTo>
                    <a:pt x="4" y="685"/>
                  </a:moveTo>
                  <a:lnTo>
                    <a:pt x="2" y="685"/>
                  </a:lnTo>
                  <a:lnTo>
                    <a:pt x="4" y="684"/>
                  </a:lnTo>
                  <a:lnTo>
                    <a:pt x="4" y="685"/>
                  </a:lnTo>
                  <a:close/>
                  <a:moveTo>
                    <a:pt x="4" y="683"/>
                  </a:moveTo>
                  <a:lnTo>
                    <a:pt x="6" y="684"/>
                  </a:lnTo>
                  <a:lnTo>
                    <a:pt x="6" y="687"/>
                  </a:lnTo>
                  <a:lnTo>
                    <a:pt x="4" y="685"/>
                  </a:lnTo>
                  <a:lnTo>
                    <a:pt x="4" y="683"/>
                  </a:lnTo>
                  <a:close/>
                  <a:moveTo>
                    <a:pt x="6" y="684"/>
                  </a:moveTo>
                  <a:lnTo>
                    <a:pt x="6" y="684"/>
                  </a:lnTo>
                  <a:lnTo>
                    <a:pt x="6" y="685"/>
                  </a:lnTo>
                  <a:lnTo>
                    <a:pt x="6" y="684"/>
                  </a:lnTo>
                  <a:close/>
                  <a:moveTo>
                    <a:pt x="6" y="684"/>
                  </a:moveTo>
                  <a:lnTo>
                    <a:pt x="9" y="685"/>
                  </a:lnTo>
                  <a:lnTo>
                    <a:pt x="8" y="688"/>
                  </a:lnTo>
                  <a:lnTo>
                    <a:pt x="5" y="687"/>
                  </a:lnTo>
                  <a:lnTo>
                    <a:pt x="6" y="684"/>
                  </a:lnTo>
                  <a:close/>
                  <a:moveTo>
                    <a:pt x="9" y="688"/>
                  </a:moveTo>
                  <a:lnTo>
                    <a:pt x="9" y="688"/>
                  </a:lnTo>
                  <a:lnTo>
                    <a:pt x="8" y="688"/>
                  </a:lnTo>
                  <a:lnTo>
                    <a:pt x="9" y="687"/>
                  </a:lnTo>
                  <a:lnTo>
                    <a:pt x="9" y="688"/>
                  </a:lnTo>
                  <a:close/>
                  <a:moveTo>
                    <a:pt x="9" y="685"/>
                  </a:moveTo>
                  <a:lnTo>
                    <a:pt x="11" y="685"/>
                  </a:lnTo>
                  <a:lnTo>
                    <a:pt x="11" y="688"/>
                  </a:lnTo>
                  <a:lnTo>
                    <a:pt x="9" y="688"/>
                  </a:lnTo>
                  <a:lnTo>
                    <a:pt x="9" y="685"/>
                  </a:lnTo>
                  <a:close/>
                  <a:moveTo>
                    <a:pt x="12" y="688"/>
                  </a:moveTo>
                  <a:lnTo>
                    <a:pt x="12" y="688"/>
                  </a:lnTo>
                  <a:lnTo>
                    <a:pt x="11" y="688"/>
                  </a:lnTo>
                  <a:lnTo>
                    <a:pt x="11" y="687"/>
                  </a:lnTo>
                  <a:lnTo>
                    <a:pt x="12" y="688"/>
                  </a:lnTo>
                  <a:close/>
                  <a:moveTo>
                    <a:pt x="11" y="685"/>
                  </a:moveTo>
                  <a:lnTo>
                    <a:pt x="13" y="684"/>
                  </a:lnTo>
                  <a:lnTo>
                    <a:pt x="14" y="687"/>
                  </a:lnTo>
                  <a:lnTo>
                    <a:pt x="12" y="688"/>
                  </a:lnTo>
                  <a:lnTo>
                    <a:pt x="11" y="685"/>
                  </a:lnTo>
                  <a:close/>
                  <a:moveTo>
                    <a:pt x="13" y="684"/>
                  </a:moveTo>
                  <a:lnTo>
                    <a:pt x="13" y="684"/>
                  </a:lnTo>
                  <a:lnTo>
                    <a:pt x="13" y="685"/>
                  </a:lnTo>
                  <a:lnTo>
                    <a:pt x="13" y="684"/>
                  </a:lnTo>
                  <a:close/>
                  <a:moveTo>
                    <a:pt x="13" y="684"/>
                  </a:moveTo>
                  <a:lnTo>
                    <a:pt x="16" y="683"/>
                  </a:lnTo>
                  <a:lnTo>
                    <a:pt x="17" y="685"/>
                  </a:lnTo>
                  <a:lnTo>
                    <a:pt x="14" y="687"/>
                  </a:lnTo>
                  <a:lnTo>
                    <a:pt x="13" y="684"/>
                  </a:lnTo>
                  <a:close/>
                  <a:moveTo>
                    <a:pt x="16" y="683"/>
                  </a:moveTo>
                  <a:lnTo>
                    <a:pt x="16" y="683"/>
                  </a:lnTo>
                  <a:lnTo>
                    <a:pt x="16" y="684"/>
                  </a:lnTo>
                  <a:lnTo>
                    <a:pt x="16" y="683"/>
                  </a:lnTo>
                  <a:close/>
                  <a:moveTo>
                    <a:pt x="16" y="683"/>
                  </a:moveTo>
                  <a:lnTo>
                    <a:pt x="22" y="681"/>
                  </a:lnTo>
                  <a:lnTo>
                    <a:pt x="24" y="684"/>
                  </a:lnTo>
                  <a:lnTo>
                    <a:pt x="17" y="685"/>
                  </a:lnTo>
                  <a:lnTo>
                    <a:pt x="16" y="683"/>
                  </a:lnTo>
                  <a:close/>
                  <a:moveTo>
                    <a:pt x="22" y="681"/>
                  </a:moveTo>
                  <a:lnTo>
                    <a:pt x="22" y="681"/>
                  </a:lnTo>
                  <a:lnTo>
                    <a:pt x="22" y="683"/>
                  </a:lnTo>
                  <a:lnTo>
                    <a:pt x="22" y="681"/>
                  </a:lnTo>
                  <a:close/>
                  <a:moveTo>
                    <a:pt x="22" y="681"/>
                  </a:moveTo>
                  <a:lnTo>
                    <a:pt x="28" y="681"/>
                  </a:lnTo>
                  <a:lnTo>
                    <a:pt x="28" y="684"/>
                  </a:lnTo>
                  <a:lnTo>
                    <a:pt x="22" y="684"/>
                  </a:lnTo>
                  <a:lnTo>
                    <a:pt x="22" y="681"/>
                  </a:lnTo>
                  <a:close/>
                  <a:moveTo>
                    <a:pt x="28" y="681"/>
                  </a:moveTo>
                  <a:lnTo>
                    <a:pt x="28" y="681"/>
                  </a:lnTo>
                  <a:lnTo>
                    <a:pt x="28" y="683"/>
                  </a:lnTo>
                  <a:lnTo>
                    <a:pt x="28" y="681"/>
                  </a:lnTo>
                  <a:close/>
                  <a:moveTo>
                    <a:pt x="28" y="681"/>
                  </a:moveTo>
                  <a:lnTo>
                    <a:pt x="32" y="683"/>
                  </a:lnTo>
                  <a:lnTo>
                    <a:pt x="30" y="685"/>
                  </a:lnTo>
                  <a:lnTo>
                    <a:pt x="26" y="684"/>
                  </a:lnTo>
                  <a:lnTo>
                    <a:pt x="28" y="681"/>
                  </a:lnTo>
                  <a:close/>
                  <a:moveTo>
                    <a:pt x="32" y="685"/>
                  </a:moveTo>
                  <a:lnTo>
                    <a:pt x="32" y="685"/>
                  </a:lnTo>
                  <a:lnTo>
                    <a:pt x="30" y="685"/>
                  </a:lnTo>
                  <a:lnTo>
                    <a:pt x="32" y="684"/>
                  </a:lnTo>
                  <a:lnTo>
                    <a:pt x="32" y="685"/>
                  </a:lnTo>
                  <a:close/>
                  <a:moveTo>
                    <a:pt x="32" y="683"/>
                  </a:moveTo>
                  <a:lnTo>
                    <a:pt x="36" y="684"/>
                  </a:lnTo>
                  <a:lnTo>
                    <a:pt x="34" y="687"/>
                  </a:lnTo>
                  <a:lnTo>
                    <a:pt x="32" y="685"/>
                  </a:lnTo>
                  <a:lnTo>
                    <a:pt x="32" y="683"/>
                  </a:lnTo>
                  <a:close/>
                  <a:moveTo>
                    <a:pt x="36" y="684"/>
                  </a:moveTo>
                  <a:lnTo>
                    <a:pt x="36" y="684"/>
                  </a:lnTo>
                  <a:lnTo>
                    <a:pt x="34" y="685"/>
                  </a:lnTo>
                  <a:lnTo>
                    <a:pt x="36" y="684"/>
                  </a:lnTo>
                  <a:close/>
                  <a:moveTo>
                    <a:pt x="36" y="684"/>
                  </a:moveTo>
                  <a:lnTo>
                    <a:pt x="38" y="685"/>
                  </a:lnTo>
                  <a:lnTo>
                    <a:pt x="37" y="688"/>
                  </a:lnTo>
                  <a:lnTo>
                    <a:pt x="34" y="687"/>
                  </a:lnTo>
                  <a:lnTo>
                    <a:pt x="36" y="684"/>
                  </a:lnTo>
                  <a:close/>
                  <a:moveTo>
                    <a:pt x="38" y="685"/>
                  </a:moveTo>
                  <a:lnTo>
                    <a:pt x="40" y="685"/>
                  </a:lnTo>
                  <a:lnTo>
                    <a:pt x="38" y="687"/>
                  </a:lnTo>
                  <a:lnTo>
                    <a:pt x="38" y="685"/>
                  </a:lnTo>
                  <a:close/>
                  <a:moveTo>
                    <a:pt x="40" y="685"/>
                  </a:moveTo>
                  <a:lnTo>
                    <a:pt x="41" y="688"/>
                  </a:lnTo>
                  <a:lnTo>
                    <a:pt x="38" y="689"/>
                  </a:lnTo>
                  <a:lnTo>
                    <a:pt x="37" y="687"/>
                  </a:lnTo>
                  <a:lnTo>
                    <a:pt x="40" y="685"/>
                  </a:lnTo>
                  <a:close/>
                  <a:moveTo>
                    <a:pt x="41" y="688"/>
                  </a:moveTo>
                  <a:lnTo>
                    <a:pt x="41" y="688"/>
                  </a:lnTo>
                  <a:lnTo>
                    <a:pt x="41" y="689"/>
                  </a:lnTo>
                  <a:lnTo>
                    <a:pt x="40" y="689"/>
                  </a:lnTo>
                  <a:lnTo>
                    <a:pt x="41" y="688"/>
                  </a:lnTo>
                  <a:close/>
                  <a:moveTo>
                    <a:pt x="41" y="689"/>
                  </a:moveTo>
                  <a:lnTo>
                    <a:pt x="41" y="692"/>
                  </a:lnTo>
                  <a:lnTo>
                    <a:pt x="38" y="692"/>
                  </a:lnTo>
                  <a:lnTo>
                    <a:pt x="38" y="689"/>
                  </a:lnTo>
                  <a:lnTo>
                    <a:pt x="41" y="689"/>
                  </a:lnTo>
                  <a:close/>
                  <a:moveTo>
                    <a:pt x="41" y="692"/>
                  </a:moveTo>
                  <a:lnTo>
                    <a:pt x="41" y="692"/>
                  </a:lnTo>
                  <a:lnTo>
                    <a:pt x="40" y="692"/>
                  </a:lnTo>
                  <a:lnTo>
                    <a:pt x="41" y="692"/>
                  </a:lnTo>
                  <a:close/>
                  <a:moveTo>
                    <a:pt x="41" y="692"/>
                  </a:moveTo>
                  <a:lnTo>
                    <a:pt x="40" y="696"/>
                  </a:lnTo>
                  <a:lnTo>
                    <a:pt x="37" y="696"/>
                  </a:lnTo>
                  <a:lnTo>
                    <a:pt x="38" y="692"/>
                  </a:lnTo>
                  <a:lnTo>
                    <a:pt x="41" y="692"/>
                  </a:lnTo>
                  <a:close/>
                  <a:moveTo>
                    <a:pt x="40" y="696"/>
                  </a:moveTo>
                  <a:lnTo>
                    <a:pt x="40" y="697"/>
                  </a:lnTo>
                  <a:lnTo>
                    <a:pt x="38" y="696"/>
                  </a:lnTo>
                  <a:lnTo>
                    <a:pt x="40" y="696"/>
                  </a:lnTo>
                  <a:close/>
                  <a:moveTo>
                    <a:pt x="40" y="697"/>
                  </a:moveTo>
                  <a:lnTo>
                    <a:pt x="36" y="705"/>
                  </a:lnTo>
                  <a:lnTo>
                    <a:pt x="33" y="704"/>
                  </a:lnTo>
                  <a:lnTo>
                    <a:pt x="37" y="696"/>
                  </a:lnTo>
                  <a:lnTo>
                    <a:pt x="40" y="697"/>
                  </a:lnTo>
                  <a:close/>
                  <a:moveTo>
                    <a:pt x="33" y="704"/>
                  </a:moveTo>
                  <a:lnTo>
                    <a:pt x="33" y="704"/>
                  </a:lnTo>
                  <a:lnTo>
                    <a:pt x="34" y="704"/>
                  </a:lnTo>
                  <a:lnTo>
                    <a:pt x="33" y="704"/>
                  </a:lnTo>
                  <a:close/>
                  <a:moveTo>
                    <a:pt x="36" y="704"/>
                  </a:moveTo>
                  <a:lnTo>
                    <a:pt x="36" y="711"/>
                  </a:lnTo>
                  <a:lnTo>
                    <a:pt x="33" y="711"/>
                  </a:lnTo>
                  <a:lnTo>
                    <a:pt x="33" y="704"/>
                  </a:lnTo>
                  <a:lnTo>
                    <a:pt x="36" y="704"/>
                  </a:lnTo>
                  <a:close/>
                  <a:moveTo>
                    <a:pt x="33" y="712"/>
                  </a:moveTo>
                  <a:lnTo>
                    <a:pt x="33" y="711"/>
                  </a:lnTo>
                  <a:lnTo>
                    <a:pt x="34" y="711"/>
                  </a:lnTo>
                  <a:lnTo>
                    <a:pt x="33" y="712"/>
                  </a:lnTo>
                  <a:close/>
                  <a:moveTo>
                    <a:pt x="34" y="709"/>
                  </a:moveTo>
                  <a:lnTo>
                    <a:pt x="48" y="717"/>
                  </a:lnTo>
                  <a:lnTo>
                    <a:pt x="46" y="720"/>
                  </a:lnTo>
                  <a:lnTo>
                    <a:pt x="33" y="712"/>
                  </a:lnTo>
                  <a:lnTo>
                    <a:pt x="34" y="709"/>
                  </a:lnTo>
                  <a:close/>
                  <a:moveTo>
                    <a:pt x="48" y="717"/>
                  </a:moveTo>
                  <a:lnTo>
                    <a:pt x="60" y="725"/>
                  </a:lnTo>
                  <a:lnTo>
                    <a:pt x="58" y="728"/>
                  </a:lnTo>
                  <a:lnTo>
                    <a:pt x="46" y="720"/>
                  </a:lnTo>
                  <a:lnTo>
                    <a:pt x="48" y="717"/>
                  </a:lnTo>
                  <a:close/>
                  <a:moveTo>
                    <a:pt x="60" y="725"/>
                  </a:moveTo>
                  <a:lnTo>
                    <a:pt x="61" y="725"/>
                  </a:lnTo>
                  <a:lnTo>
                    <a:pt x="61" y="727"/>
                  </a:lnTo>
                  <a:lnTo>
                    <a:pt x="60" y="727"/>
                  </a:lnTo>
                  <a:lnTo>
                    <a:pt x="60" y="725"/>
                  </a:lnTo>
                  <a:close/>
                  <a:moveTo>
                    <a:pt x="61" y="727"/>
                  </a:moveTo>
                  <a:lnTo>
                    <a:pt x="61" y="744"/>
                  </a:lnTo>
                  <a:lnTo>
                    <a:pt x="58" y="744"/>
                  </a:lnTo>
                  <a:lnTo>
                    <a:pt x="58" y="727"/>
                  </a:lnTo>
                  <a:lnTo>
                    <a:pt x="61" y="727"/>
                  </a:lnTo>
                  <a:close/>
                  <a:moveTo>
                    <a:pt x="58" y="744"/>
                  </a:moveTo>
                  <a:lnTo>
                    <a:pt x="58" y="744"/>
                  </a:lnTo>
                  <a:lnTo>
                    <a:pt x="60" y="744"/>
                  </a:lnTo>
                  <a:lnTo>
                    <a:pt x="58" y="744"/>
                  </a:lnTo>
                  <a:close/>
                  <a:moveTo>
                    <a:pt x="61" y="744"/>
                  </a:moveTo>
                  <a:lnTo>
                    <a:pt x="62" y="761"/>
                  </a:lnTo>
                  <a:lnTo>
                    <a:pt x="60" y="761"/>
                  </a:lnTo>
                  <a:lnTo>
                    <a:pt x="58" y="744"/>
                  </a:lnTo>
                  <a:lnTo>
                    <a:pt x="61" y="744"/>
                  </a:lnTo>
                  <a:close/>
                  <a:moveTo>
                    <a:pt x="62" y="761"/>
                  </a:moveTo>
                  <a:lnTo>
                    <a:pt x="62" y="761"/>
                  </a:lnTo>
                  <a:lnTo>
                    <a:pt x="61" y="761"/>
                  </a:lnTo>
                  <a:lnTo>
                    <a:pt x="62" y="761"/>
                  </a:lnTo>
                  <a:close/>
                  <a:moveTo>
                    <a:pt x="62" y="761"/>
                  </a:moveTo>
                  <a:lnTo>
                    <a:pt x="61" y="769"/>
                  </a:lnTo>
                  <a:lnTo>
                    <a:pt x="58" y="769"/>
                  </a:lnTo>
                  <a:lnTo>
                    <a:pt x="60" y="761"/>
                  </a:lnTo>
                  <a:lnTo>
                    <a:pt x="62" y="761"/>
                  </a:lnTo>
                  <a:close/>
                  <a:moveTo>
                    <a:pt x="61" y="769"/>
                  </a:moveTo>
                  <a:lnTo>
                    <a:pt x="61" y="770"/>
                  </a:lnTo>
                  <a:lnTo>
                    <a:pt x="60" y="769"/>
                  </a:lnTo>
                  <a:lnTo>
                    <a:pt x="61" y="769"/>
                  </a:lnTo>
                  <a:close/>
                  <a:moveTo>
                    <a:pt x="61" y="770"/>
                  </a:moveTo>
                  <a:lnTo>
                    <a:pt x="57" y="777"/>
                  </a:lnTo>
                  <a:lnTo>
                    <a:pt x="54" y="776"/>
                  </a:lnTo>
                  <a:lnTo>
                    <a:pt x="58" y="769"/>
                  </a:lnTo>
                  <a:lnTo>
                    <a:pt x="61" y="770"/>
                  </a:lnTo>
                  <a:close/>
                  <a:moveTo>
                    <a:pt x="54" y="776"/>
                  </a:moveTo>
                  <a:lnTo>
                    <a:pt x="54" y="776"/>
                  </a:lnTo>
                  <a:lnTo>
                    <a:pt x="56" y="776"/>
                  </a:lnTo>
                  <a:lnTo>
                    <a:pt x="54" y="776"/>
                  </a:lnTo>
                  <a:close/>
                  <a:moveTo>
                    <a:pt x="57" y="777"/>
                  </a:moveTo>
                  <a:lnTo>
                    <a:pt x="56" y="780"/>
                  </a:lnTo>
                  <a:lnTo>
                    <a:pt x="53" y="779"/>
                  </a:lnTo>
                  <a:lnTo>
                    <a:pt x="54" y="776"/>
                  </a:lnTo>
                  <a:lnTo>
                    <a:pt x="57" y="777"/>
                  </a:lnTo>
                  <a:close/>
                  <a:moveTo>
                    <a:pt x="53" y="780"/>
                  </a:moveTo>
                  <a:lnTo>
                    <a:pt x="53" y="779"/>
                  </a:lnTo>
                  <a:lnTo>
                    <a:pt x="54" y="780"/>
                  </a:lnTo>
                  <a:lnTo>
                    <a:pt x="53" y="780"/>
                  </a:lnTo>
                  <a:close/>
                  <a:moveTo>
                    <a:pt x="56" y="780"/>
                  </a:moveTo>
                  <a:lnTo>
                    <a:pt x="56" y="784"/>
                  </a:lnTo>
                  <a:lnTo>
                    <a:pt x="53" y="784"/>
                  </a:lnTo>
                  <a:lnTo>
                    <a:pt x="53" y="780"/>
                  </a:lnTo>
                  <a:lnTo>
                    <a:pt x="56" y="780"/>
                  </a:lnTo>
                  <a:close/>
                  <a:moveTo>
                    <a:pt x="56" y="784"/>
                  </a:moveTo>
                  <a:lnTo>
                    <a:pt x="56" y="789"/>
                  </a:lnTo>
                  <a:lnTo>
                    <a:pt x="53" y="789"/>
                  </a:lnTo>
                  <a:lnTo>
                    <a:pt x="53" y="784"/>
                  </a:lnTo>
                  <a:lnTo>
                    <a:pt x="56" y="784"/>
                  </a:lnTo>
                  <a:close/>
                  <a:moveTo>
                    <a:pt x="54" y="789"/>
                  </a:moveTo>
                  <a:lnTo>
                    <a:pt x="53" y="789"/>
                  </a:lnTo>
                  <a:lnTo>
                    <a:pt x="54" y="789"/>
                  </a:lnTo>
                  <a:close/>
                  <a:moveTo>
                    <a:pt x="56" y="788"/>
                  </a:moveTo>
                  <a:lnTo>
                    <a:pt x="60" y="792"/>
                  </a:lnTo>
                  <a:lnTo>
                    <a:pt x="58" y="793"/>
                  </a:lnTo>
                  <a:lnTo>
                    <a:pt x="54" y="789"/>
                  </a:lnTo>
                  <a:lnTo>
                    <a:pt x="56" y="788"/>
                  </a:lnTo>
                  <a:close/>
                  <a:moveTo>
                    <a:pt x="58" y="793"/>
                  </a:moveTo>
                  <a:lnTo>
                    <a:pt x="58" y="793"/>
                  </a:lnTo>
                  <a:close/>
                  <a:moveTo>
                    <a:pt x="60" y="792"/>
                  </a:moveTo>
                  <a:lnTo>
                    <a:pt x="62" y="793"/>
                  </a:lnTo>
                  <a:lnTo>
                    <a:pt x="60" y="796"/>
                  </a:lnTo>
                  <a:lnTo>
                    <a:pt x="58" y="793"/>
                  </a:lnTo>
                  <a:lnTo>
                    <a:pt x="60" y="792"/>
                  </a:lnTo>
                  <a:close/>
                  <a:moveTo>
                    <a:pt x="61" y="796"/>
                  </a:moveTo>
                  <a:lnTo>
                    <a:pt x="60" y="796"/>
                  </a:lnTo>
                  <a:lnTo>
                    <a:pt x="61" y="795"/>
                  </a:lnTo>
                  <a:lnTo>
                    <a:pt x="61" y="796"/>
                  </a:lnTo>
                  <a:close/>
                  <a:moveTo>
                    <a:pt x="61" y="793"/>
                  </a:moveTo>
                  <a:lnTo>
                    <a:pt x="64" y="793"/>
                  </a:lnTo>
                  <a:lnTo>
                    <a:pt x="64" y="796"/>
                  </a:lnTo>
                  <a:lnTo>
                    <a:pt x="61" y="796"/>
                  </a:lnTo>
                  <a:lnTo>
                    <a:pt x="61" y="793"/>
                  </a:lnTo>
                  <a:close/>
                  <a:moveTo>
                    <a:pt x="64" y="796"/>
                  </a:moveTo>
                  <a:lnTo>
                    <a:pt x="64" y="796"/>
                  </a:lnTo>
                  <a:lnTo>
                    <a:pt x="64" y="795"/>
                  </a:lnTo>
                  <a:lnTo>
                    <a:pt x="64" y="796"/>
                  </a:lnTo>
                  <a:close/>
                  <a:moveTo>
                    <a:pt x="62" y="793"/>
                  </a:moveTo>
                  <a:lnTo>
                    <a:pt x="65" y="792"/>
                  </a:lnTo>
                  <a:lnTo>
                    <a:pt x="66" y="795"/>
                  </a:lnTo>
                  <a:lnTo>
                    <a:pt x="64" y="796"/>
                  </a:lnTo>
                  <a:lnTo>
                    <a:pt x="62" y="793"/>
                  </a:lnTo>
                  <a:close/>
                  <a:moveTo>
                    <a:pt x="68" y="793"/>
                  </a:moveTo>
                  <a:lnTo>
                    <a:pt x="68" y="793"/>
                  </a:lnTo>
                  <a:lnTo>
                    <a:pt x="66" y="795"/>
                  </a:lnTo>
                  <a:lnTo>
                    <a:pt x="66" y="793"/>
                  </a:lnTo>
                  <a:lnTo>
                    <a:pt x="68" y="793"/>
                  </a:lnTo>
                  <a:close/>
                  <a:moveTo>
                    <a:pt x="65" y="792"/>
                  </a:moveTo>
                  <a:lnTo>
                    <a:pt x="66" y="789"/>
                  </a:lnTo>
                  <a:lnTo>
                    <a:pt x="69" y="790"/>
                  </a:lnTo>
                  <a:lnTo>
                    <a:pt x="68" y="793"/>
                  </a:lnTo>
                  <a:lnTo>
                    <a:pt x="65" y="792"/>
                  </a:lnTo>
                  <a:close/>
                  <a:moveTo>
                    <a:pt x="69" y="790"/>
                  </a:moveTo>
                  <a:lnTo>
                    <a:pt x="69" y="790"/>
                  </a:lnTo>
                  <a:lnTo>
                    <a:pt x="68" y="790"/>
                  </a:lnTo>
                  <a:lnTo>
                    <a:pt x="69" y="790"/>
                  </a:lnTo>
                  <a:close/>
                  <a:moveTo>
                    <a:pt x="66" y="789"/>
                  </a:moveTo>
                  <a:lnTo>
                    <a:pt x="70" y="780"/>
                  </a:lnTo>
                  <a:lnTo>
                    <a:pt x="73" y="781"/>
                  </a:lnTo>
                  <a:lnTo>
                    <a:pt x="69" y="790"/>
                  </a:lnTo>
                  <a:lnTo>
                    <a:pt x="66" y="789"/>
                  </a:lnTo>
                  <a:close/>
                  <a:moveTo>
                    <a:pt x="70" y="780"/>
                  </a:moveTo>
                  <a:lnTo>
                    <a:pt x="70" y="780"/>
                  </a:lnTo>
                  <a:lnTo>
                    <a:pt x="72" y="781"/>
                  </a:lnTo>
                  <a:lnTo>
                    <a:pt x="70" y="780"/>
                  </a:lnTo>
                  <a:close/>
                  <a:moveTo>
                    <a:pt x="70" y="780"/>
                  </a:moveTo>
                  <a:lnTo>
                    <a:pt x="73" y="773"/>
                  </a:lnTo>
                  <a:lnTo>
                    <a:pt x="76" y="775"/>
                  </a:lnTo>
                  <a:lnTo>
                    <a:pt x="73" y="781"/>
                  </a:lnTo>
                  <a:lnTo>
                    <a:pt x="70" y="780"/>
                  </a:lnTo>
                  <a:close/>
                  <a:moveTo>
                    <a:pt x="73" y="773"/>
                  </a:moveTo>
                  <a:lnTo>
                    <a:pt x="73" y="773"/>
                  </a:lnTo>
                  <a:lnTo>
                    <a:pt x="73" y="772"/>
                  </a:lnTo>
                  <a:lnTo>
                    <a:pt x="74" y="773"/>
                  </a:lnTo>
                  <a:lnTo>
                    <a:pt x="73" y="773"/>
                  </a:lnTo>
                  <a:close/>
                  <a:moveTo>
                    <a:pt x="73" y="772"/>
                  </a:moveTo>
                  <a:lnTo>
                    <a:pt x="76" y="770"/>
                  </a:lnTo>
                  <a:lnTo>
                    <a:pt x="77" y="773"/>
                  </a:lnTo>
                  <a:lnTo>
                    <a:pt x="74" y="775"/>
                  </a:lnTo>
                  <a:lnTo>
                    <a:pt x="73" y="772"/>
                  </a:lnTo>
                  <a:close/>
                  <a:moveTo>
                    <a:pt x="76" y="770"/>
                  </a:moveTo>
                  <a:lnTo>
                    <a:pt x="76" y="770"/>
                  </a:lnTo>
                  <a:lnTo>
                    <a:pt x="76" y="772"/>
                  </a:lnTo>
                  <a:lnTo>
                    <a:pt x="76" y="770"/>
                  </a:lnTo>
                  <a:close/>
                  <a:moveTo>
                    <a:pt x="76" y="770"/>
                  </a:moveTo>
                  <a:lnTo>
                    <a:pt x="77" y="770"/>
                  </a:lnTo>
                  <a:lnTo>
                    <a:pt x="77" y="773"/>
                  </a:lnTo>
                  <a:lnTo>
                    <a:pt x="76" y="773"/>
                  </a:lnTo>
                  <a:lnTo>
                    <a:pt x="76" y="770"/>
                  </a:lnTo>
                  <a:close/>
                  <a:moveTo>
                    <a:pt x="77" y="770"/>
                  </a:moveTo>
                  <a:lnTo>
                    <a:pt x="78" y="770"/>
                  </a:lnTo>
                  <a:lnTo>
                    <a:pt x="78" y="773"/>
                  </a:lnTo>
                  <a:lnTo>
                    <a:pt x="77" y="773"/>
                  </a:lnTo>
                  <a:lnTo>
                    <a:pt x="77" y="770"/>
                  </a:lnTo>
                  <a:close/>
                  <a:moveTo>
                    <a:pt x="78" y="770"/>
                  </a:moveTo>
                  <a:lnTo>
                    <a:pt x="80" y="770"/>
                  </a:lnTo>
                  <a:lnTo>
                    <a:pt x="78" y="772"/>
                  </a:lnTo>
                  <a:lnTo>
                    <a:pt x="78" y="770"/>
                  </a:lnTo>
                  <a:close/>
                  <a:moveTo>
                    <a:pt x="80" y="770"/>
                  </a:moveTo>
                  <a:lnTo>
                    <a:pt x="82" y="772"/>
                  </a:lnTo>
                  <a:lnTo>
                    <a:pt x="81" y="775"/>
                  </a:lnTo>
                  <a:lnTo>
                    <a:pt x="78" y="773"/>
                  </a:lnTo>
                  <a:lnTo>
                    <a:pt x="80" y="770"/>
                  </a:lnTo>
                  <a:close/>
                  <a:moveTo>
                    <a:pt x="82" y="772"/>
                  </a:moveTo>
                  <a:lnTo>
                    <a:pt x="82" y="772"/>
                  </a:lnTo>
                  <a:lnTo>
                    <a:pt x="82" y="773"/>
                  </a:lnTo>
                  <a:lnTo>
                    <a:pt x="81" y="773"/>
                  </a:lnTo>
                  <a:lnTo>
                    <a:pt x="82" y="772"/>
                  </a:lnTo>
                  <a:close/>
                  <a:moveTo>
                    <a:pt x="82" y="773"/>
                  </a:moveTo>
                  <a:lnTo>
                    <a:pt x="85" y="779"/>
                  </a:lnTo>
                  <a:lnTo>
                    <a:pt x="82" y="780"/>
                  </a:lnTo>
                  <a:lnTo>
                    <a:pt x="80" y="775"/>
                  </a:lnTo>
                  <a:lnTo>
                    <a:pt x="82" y="773"/>
                  </a:lnTo>
                  <a:close/>
                  <a:moveTo>
                    <a:pt x="85" y="779"/>
                  </a:moveTo>
                  <a:lnTo>
                    <a:pt x="85" y="779"/>
                  </a:lnTo>
                  <a:lnTo>
                    <a:pt x="85" y="780"/>
                  </a:lnTo>
                  <a:lnTo>
                    <a:pt x="84" y="780"/>
                  </a:lnTo>
                  <a:lnTo>
                    <a:pt x="85" y="779"/>
                  </a:lnTo>
                  <a:close/>
                  <a:moveTo>
                    <a:pt x="85" y="780"/>
                  </a:moveTo>
                  <a:lnTo>
                    <a:pt x="85" y="788"/>
                  </a:lnTo>
                  <a:lnTo>
                    <a:pt x="82" y="788"/>
                  </a:lnTo>
                  <a:lnTo>
                    <a:pt x="82" y="780"/>
                  </a:lnTo>
                  <a:lnTo>
                    <a:pt x="85" y="780"/>
                  </a:lnTo>
                  <a:close/>
                  <a:moveTo>
                    <a:pt x="85" y="788"/>
                  </a:moveTo>
                  <a:lnTo>
                    <a:pt x="85" y="788"/>
                  </a:lnTo>
                  <a:lnTo>
                    <a:pt x="84" y="788"/>
                  </a:lnTo>
                  <a:lnTo>
                    <a:pt x="85" y="788"/>
                  </a:lnTo>
                  <a:close/>
                  <a:moveTo>
                    <a:pt x="85" y="788"/>
                  </a:moveTo>
                  <a:lnTo>
                    <a:pt x="84" y="795"/>
                  </a:lnTo>
                  <a:lnTo>
                    <a:pt x="81" y="795"/>
                  </a:lnTo>
                  <a:lnTo>
                    <a:pt x="82" y="788"/>
                  </a:lnTo>
                  <a:lnTo>
                    <a:pt x="85" y="788"/>
                  </a:lnTo>
                  <a:close/>
                  <a:moveTo>
                    <a:pt x="84" y="795"/>
                  </a:moveTo>
                  <a:lnTo>
                    <a:pt x="82" y="802"/>
                  </a:lnTo>
                  <a:lnTo>
                    <a:pt x="80" y="802"/>
                  </a:lnTo>
                  <a:lnTo>
                    <a:pt x="81" y="795"/>
                  </a:lnTo>
                  <a:lnTo>
                    <a:pt x="84" y="795"/>
                  </a:lnTo>
                  <a:close/>
                  <a:moveTo>
                    <a:pt x="82" y="802"/>
                  </a:moveTo>
                  <a:lnTo>
                    <a:pt x="82" y="802"/>
                  </a:lnTo>
                  <a:lnTo>
                    <a:pt x="81" y="802"/>
                  </a:lnTo>
                  <a:lnTo>
                    <a:pt x="82" y="802"/>
                  </a:lnTo>
                  <a:close/>
                  <a:moveTo>
                    <a:pt x="82" y="802"/>
                  </a:moveTo>
                  <a:lnTo>
                    <a:pt x="81" y="806"/>
                  </a:lnTo>
                  <a:lnTo>
                    <a:pt x="78" y="806"/>
                  </a:lnTo>
                  <a:lnTo>
                    <a:pt x="80" y="801"/>
                  </a:lnTo>
                  <a:lnTo>
                    <a:pt x="82" y="802"/>
                  </a:lnTo>
                  <a:close/>
                  <a:moveTo>
                    <a:pt x="78" y="808"/>
                  </a:moveTo>
                  <a:lnTo>
                    <a:pt x="78" y="806"/>
                  </a:lnTo>
                  <a:lnTo>
                    <a:pt x="80" y="806"/>
                  </a:lnTo>
                  <a:lnTo>
                    <a:pt x="78" y="808"/>
                  </a:lnTo>
                  <a:close/>
                  <a:moveTo>
                    <a:pt x="81" y="806"/>
                  </a:moveTo>
                  <a:lnTo>
                    <a:pt x="82" y="809"/>
                  </a:lnTo>
                  <a:lnTo>
                    <a:pt x="80" y="811"/>
                  </a:lnTo>
                  <a:lnTo>
                    <a:pt x="78" y="808"/>
                  </a:lnTo>
                  <a:lnTo>
                    <a:pt x="81" y="806"/>
                  </a:lnTo>
                  <a:close/>
                  <a:moveTo>
                    <a:pt x="81" y="811"/>
                  </a:moveTo>
                  <a:lnTo>
                    <a:pt x="80" y="811"/>
                  </a:lnTo>
                  <a:lnTo>
                    <a:pt x="81" y="809"/>
                  </a:lnTo>
                  <a:lnTo>
                    <a:pt x="81" y="811"/>
                  </a:lnTo>
                  <a:close/>
                  <a:moveTo>
                    <a:pt x="82" y="809"/>
                  </a:moveTo>
                  <a:lnTo>
                    <a:pt x="85" y="812"/>
                  </a:lnTo>
                  <a:lnTo>
                    <a:pt x="84" y="813"/>
                  </a:lnTo>
                  <a:lnTo>
                    <a:pt x="81" y="811"/>
                  </a:lnTo>
                  <a:lnTo>
                    <a:pt x="82" y="809"/>
                  </a:lnTo>
                  <a:close/>
                  <a:moveTo>
                    <a:pt x="85" y="812"/>
                  </a:moveTo>
                  <a:lnTo>
                    <a:pt x="88" y="816"/>
                  </a:lnTo>
                  <a:lnTo>
                    <a:pt x="86" y="817"/>
                  </a:lnTo>
                  <a:lnTo>
                    <a:pt x="84" y="813"/>
                  </a:lnTo>
                  <a:lnTo>
                    <a:pt x="85" y="812"/>
                  </a:lnTo>
                  <a:close/>
                  <a:moveTo>
                    <a:pt x="86" y="817"/>
                  </a:moveTo>
                  <a:lnTo>
                    <a:pt x="86" y="817"/>
                  </a:lnTo>
                  <a:lnTo>
                    <a:pt x="86" y="816"/>
                  </a:lnTo>
                  <a:lnTo>
                    <a:pt x="86" y="817"/>
                  </a:lnTo>
                  <a:close/>
                  <a:moveTo>
                    <a:pt x="88" y="814"/>
                  </a:moveTo>
                  <a:lnTo>
                    <a:pt x="96" y="820"/>
                  </a:lnTo>
                  <a:lnTo>
                    <a:pt x="94" y="822"/>
                  </a:lnTo>
                  <a:lnTo>
                    <a:pt x="86" y="817"/>
                  </a:lnTo>
                  <a:lnTo>
                    <a:pt x="88" y="814"/>
                  </a:lnTo>
                  <a:close/>
                  <a:moveTo>
                    <a:pt x="96" y="822"/>
                  </a:moveTo>
                  <a:lnTo>
                    <a:pt x="94" y="822"/>
                  </a:lnTo>
                  <a:lnTo>
                    <a:pt x="96" y="821"/>
                  </a:lnTo>
                  <a:lnTo>
                    <a:pt x="96" y="822"/>
                  </a:lnTo>
                  <a:close/>
                  <a:moveTo>
                    <a:pt x="96" y="820"/>
                  </a:moveTo>
                  <a:lnTo>
                    <a:pt x="108" y="822"/>
                  </a:lnTo>
                  <a:lnTo>
                    <a:pt x="108" y="825"/>
                  </a:lnTo>
                  <a:lnTo>
                    <a:pt x="96" y="822"/>
                  </a:lnTo>
                  <a:lnTo>
                    <a:pt x="96" y="820"/>
                  </a:lnTo>
                  <a:close/>
                  <a:moveTo>
                    <a:pt x="108" y="825"/>
                  </a:moveTo>
                  <a:lnTo>
                    <a:pt x="108" y="825"/>
                  </a:lnTo>
                  <a:lnTo>
                    <a:pt x="108" y="824"/>
                  </a:lnTo>
                  <a:lnTo>
                    <a:pt x="108" y="825"/>
                  </a:lnTo>
                  <a:close/>
                  <a:moveTo>
                    <a:pt x="108" y="822"/>
                  </a:moveTo>
                  <a:lnTo>
                    <a:pt x="121" y="822"/>
                  </a:lnTo>
                  <a:lnTo>
                    <a:pt x="121" y="825"/>
                  </a:lnTo>
                  <a:lnTo>
                    <a:pt x="108" y="825"/>
                  </a:lnTo>
                  <a:lnTo>
                    <a:pt x="108" y="822"/>
                  </a:lnTo>
                  <a:close/>
                  <a:moveTo>
                    <a:pt x="122" y="825"/>
                  </a:moveTo>
                  <a:lnTo>
                    <a:pt x="121" y="825"/>
                  </a:lnTo>
                  <a:lnTo>
                    <a:pt x="121" y="824"/>
                  </a:lnTo>
                  <a:lnTo>
                    <a:pt x="122" y="825"/>
                  </a:lnTo>
                  <a:close/>
                  <a:moveTo>
                    <a:pt x="121" y="822"/>
                  </a:moveTo>
                  <a:lnTo>
                    <a:pt x="134" y="820"/>
                  </a:lnTo>
                  <a:lnTo>
                    <a:pt x="135" y="822"/>
                  </a:lnTo>
                  <a:lnTo>
                    <a:pt x="122" y="825"/>
                  </a:lnTo>
                  <a:lnTo>
                    <a:pt x="121" y="822"/>
                  </a:lnTo>
                  <a:close/>
                  <a:moveTo>
                    <a:pt x="134" y="820"/>
                  </a:moveTo>
                  <a:lnTo>
                    <a:pt x="134" y="820"/>
                  </a:lnTo>
                  <a:lnTo>
                    <a:pt x="135" y="820"/>
                  </a:lnTo>
                  <a:lnTo>
                    <a:pt x="134" y="821"/>
                  </a:lnTo>
                  <a:lnTo>
                    <a:pt x="134" y="820"/>
                  </a:lnTo>
                  <a:close/>
                  <a:moveTo>
                    <a:pt x="135" y="820"/>
                  </a:moveTo>
                  <a:lnTo>
                    <a:pt x="142" y="821"/>
                  </a:lnTo>
                  <a:lnTo>
                    <a:pt x="142" y="824"/>
                  </a:lnTo>
                  <a:lnTo>
                    <a:pt x="134" y="822"/>
                  </a:lnTo>
                  <a:lnTo>
                    <a:pt x="135" y="820"/>
                  </a:lnTo>
                  <a:close/>
                  <a:moveTo>
                    <a:pt x="142" y="821"/>
                  </a:moveTo>
                  <a:lnTo>
                    <a:pt x="142" y="821"/>
                  </a:lnTo>
                  <a:lnTo>
                    <a:pt x="142" y="822"/>
                  </a:lnTo>
                  <a:lnTo>
                    <a:pt x="142" y="821"/>
                  </a:lnTo>
                  <a:close/>
                  <a:moveTo>
                    <a:pt x="142" y="821"/>
                  </a:moveTo>
                  <a:lnTo>
                    <a:pt x="146" y="824"/>
                  </a:lnTo>
                  <a:lnTo>
                    <a:pt x="145" y="827"/>
                  </a:lnTo>
                  <a:lnTo>
                    <a:pt x="141" y="824"/>
                  </a:lnTo>
                  <a:lnTo>
                    <a:pt x="142" y="821"/>
                  </a:lnTo>
                  <a:close/>
                  <a:moveTo>
                    <a:pt x="146" y="824"/>
                  </a:moveTo>
                  <a:lnTo>
                    <a:pt x="146" y="824"/>
                  </a:lnTo>
                  <a:lnTo>
                    <a:pt x="145" y="825"/>
                  </a:lnTo>
                  <a:lnTo>
                    <a:pt x="146" y="824"/>
                  </a:lnTo>
                  <a:close/>
                  <a:moveTo>
                    <a:pt x="146" y="824"/>
                  </a:moveTo>
                  <a:lnTo>
                    <a:pt x="149" y="828"/>
                  </a:lnTo>
                  <a:lnTo>
                    <a:pt x="147" y="829"/>
                  </a:lnTo>
                  <a:lnTo>
                    <a:pt x="145" y="825"/>
                  </a:lnTo>
                  <a:lnTo>
                    <a:pt x="146" y="824"/>
                  </a:lnTo>
                  <a:close/>
                  <a:moveTo>
                    <a:pt x="149" y="828"/>
                  </a:moveTo>
                  <a:lnTo>
                    <a:pt x="149" y="828"/>
                  </a:lnTo>
                  <a:lnTo>
                    <a:pt x="147" y="828"/>
                  </a:lnTo>
                  <a:lnTo>
                    <a:pt x="149" y="828"/>
                  </a:lnTo>
                  <a:close/>
                  <a:moveTo>
                    <a:pt x="149" y="828"/>
                  </a:moveTo>
                  <a:lnTo>
                    <a:pt x="151" y="833"/>
                  </a:lnTo>
                  <a:lnTo>
                    <a:pt x="149" y="834"/>
                  </a:lnTo>
                  <a:lnTo>
                    <a:pt x="146" y="829"/>
                  </a:lnTo>
                  <a:lnTo>
                    <a:pt x="149" y="828"/>
                  </a:lnTo>
                  <a:close/>
                  <a:moveTo>
                    <a:pt x="151" y="833"/>
                  </a:moveTo>
                  <a:lnTo>
                    <a:pt x="151" y="833"/>
                  </a:lnTo>
                  <a:lnTo>
                    <a:pt x="151" y="834"/>
                  </a:lnTo>
                  <a:lnTo>
                    <a:pt x="150" y="834"/>
                  </a:lnTo>
                  <a:lnTo>
                    <a:pt x="151" y="833"/>
                  </a:lnTo>
                  <a:close/>
                  <a:moveTo>
                    <a:pt x="151" y="834"/>
                  </a:moveTo>
                  <a:lnTo>
                    <a:pt x="153" y="841"/>
                  </a:lnTo>
                  <a:lnTo>
                    <a:pt x="150" y="841"/>
                  </a:lnTo>
                  <a:lnTo>
                    <a:pt x="149" y="834"/>
                  </a:lnTo>
                  <a:lnTo>
                    <a:pt x="151" y="834"/>
                  </a:lnTo>
                  <a:close/>
                  <a:moveTo>
                    <a:pt x="150" y="843"/>
                  </a:moveTo>
                  <a:lnTo>
                    <a:pt x="150" y="843"/>
                  </a:lnTo>
                  <a:lnTo>
                    <a:pt x="150" y="841"/>
                  </a:lnTo>
                  <a:lnTo>
                    <a:pt x="151" y="841"/>
                  </a:lnTo>
                  <a:lnTo>
                    <a:pt x="150" y="843"/>
                  </a:lnTo>
                  <a:close/>
                  <a:moveTo>
                    <a:pt x="153" y="841"/>
                  </a:moveTo>
                  <a:lnTo>
                    <a:pt x="157" y="846"/>
                  </a:lnTo>
                  <a:lnTo>
                    <a:pt x="156" y="848"/>
                  </a:lnTo>
                  <a:lnTo>
                    <a:pt x="150" y="843"/>
                  </a:lnTo>
                  <a:lnTo>
                    <a:pt x="153" y="841"/>
                  </a:lnTo>
                  <a:close/>
                  <a:moveTo>
                    <a:pt x="156" y="849"/>
                  </a:moveTo>
                  <a:lnTo>
                    <a:pt x="156" y="849"/>
                  </a:lnTo>
                  <a:lnTo>
                    <a:pt x="156" y="848"/>
                  </a:lnTo>
                  <a:lnTo>
                    <a:pt x="156" y="849"/>
                  </a:lnTo>
                  <a:close/>
                  <a:moveTo>
                    <a:pt x="156" y="846"/>
                  </a:moveTo>
                  <a:lnTo>
                    <a:pt x="162" y="846"/>
                  </a:lnTo>
                  <a:lnTo>
                    <a:pt x="162" y="849"/>
                  </a:lnTo>
                  <a:lnTo>
                    <a:pt x="156" y="849"/>
                  </a:lnTo>
                  <a:lnTo>
                    <a:pt x="156" y="846"/>
                  </a:lnTo>
                  <a:close/>
                  <a:moveTo>
                    <a:pt x="162" y="849"/>
                  </a:moveTo>
                  <a:lnTo>
                    <a:pt x="162" y="849"/>
                  </a:lnTo>
                  <a:lnTo>
                    <a:pt x="162" y="848"/>
                  </a:lnTo>
                  <a:lnTo>
                    <a:pt x="162" y="849"/>
                  </a:lnTo>
                  <a:close/>
                  <a:moveTo>
                    <a:pt x="162" y="846"/>
                  </a:moveTo>
                  <a:lnTo>
                    <a:pt x="172" y="844"/>
                  </a:lnTo>
                  <a:lnTo>
                    <a:pt x="172" y="846"/>
                  </a:lnTo>
                  <a:lnTo>
                    <a:pt x="162" y="849"/>
                  </a:lnTo>
                  <a:lnTo>
                    <a:pt x="162" y="846"/>
                  </a:lnTo>
                  <a:close/>
                  <a:moveTo>
                    <a:pt x="172" y="844"/>
                  </a:moveTo>
                  <a:lnTo>
                    <a:pt x="172" y="844"/>
                  </a:lnTo>
                  <a:lnTo>
                    <a:pt x="172" y="845"/>
                  </a:lnTo>
                  <a:lnTo>
                    <a:pt x="172" y="844"/>
                  </a:lnTo>
                  <a:close/>
                  <a:moveTo>
                    <a:pt x="172" y="844"/>
                  </a:moveTo>
                  <a:lnTo>
                    <a:pt x="175" y="843"/>
                  </a:lnTo>
                  <a:lnTo>
                    <a:pt x="175" y="845"/>
                  </a:lnTo>
                  <a:lnTo>
                    <a:pt x="172" y="846"/>
                  </a:lnTo>
                  <a:lnTo>
                    <a:pt x="172" y="844"/>
                  </a:lnTo>
                  <a:close/>
                  <a:moveTo>
                    <a:pt x="175" y="843"/>
                  </a:moveTo>
                  <a:lnTo>
                    <a:pt x="175" y="843"/>
                  </a:lnTo>
                  <a:lnTo>
                    <a:pt x="175" y="844"/>
                  </a:lnTo>
                  <a:lnTo>
                    <a:pt x="175" y="843"/>
                  </a:lnTo>
                  <a:close/>
                  <a:moveTo>
                    <a:pt x="175" y="843"/>
                  </a:moveTo>
                  <a:lnTo>
                    <a:pt x="179" y="844"/>
                  </a:lnTo>
                  <a:lnTo>
                    <a:pt x="178" y="846"/>
                  </a:lnTo>
                  <a:lnTo>
                    <a:pt x="175" y="845"/>
                  </a:lnTo>
                  <a:lnTo>
                    <a:pt x="175" y="843"/>
                  </a:lnTo>
                  <a:close/>
                  <a:moveTo>
                    <a:pt x="179" y="844"/>
                  </a:moveTo>
                  <a:lnTo>
                    <a:pt x="179" y="844"/>
                  </a:lnTo>
                  <a:lnTo>
                    <a:pt x="178" y="845"/>
                  </a:lnTo>
                  <a:lnTo>
                    <a:pt x="179" y="844"/>
                  </a:lnTo>
                  <a:close/>
                  <a:moveTo>
                    <a:pt x="179" y="844"/>
                  </a:moveTo>
                  <a:lnTo>
                    <a:pt x="183" y="846"/>
                  </a:lnTo>
                  <a:lnTo>
                    <a:pt x="182" y="849"/>
                  </a:lnTo>
                  <a:lnTo>
                    <a:pt x="178" y="846"/>
                  </a:lnTo>
                  <a:lnTo>
                    <a:pt x="179" y="844"/>
                  </a:lnTo>
                  <a:close/>
                  <a:moveTo>
                    <a:pt x="183" y="846"/>
                  </a:moveTo>
                  <a:lnTo>
                    <a:pt x="183" y="846"/>
                  </a:lnTo>
                  <a:lnTo>
                    <a:pt x="182" y="848"/>
                  </a:lnTo>
                  <a:lnTo>
                    <a:pt x="183" y="846"/>
                  </a:lnTo>
                  <a:close/>
                  <a:moveTo>
                    <a:pt x="183" y="846"/>
                  </a:moveTo>
                  <a:lnTo>
                    <a:pt x="188" y="853"/>
                  </a:lnTo>
                  <a:lnTo>
                    <a:pt x="185" y="854"/>
                  </a:lnTo>
                  <a:lnTo>
                    <a:pt x="181" y="848"/>
                  </a:lnTo>
                  <a:lnTo>
                    <a:pt x="183" y="846"/>
                  </a:lnTo>
                  <a:close/>
                  <a:moveTo>
                    <a:pt x="188" y="853"/>
                  </a:moveTo>
                  <a:lnTo>
                    <a:pt x="188" y="853"/>
                  </a:lnTo>
                  <a:lnTo>
                    <a:pt x="188" y="854"/>
                  </a:lnTo>
                  <a:lnTo>
                    <a:pt x="186" y="854"/>
                  </a:lnTo>
                  <a:lnTo>
                    <a:pt x="188" y="853"/>
                  </a:lnTo>
                  <a:close/>
                  <a:moveTo>
                    <a:pt x="188" y="854"/>
                  </a:moveTo>
                  <a:lnTo>
                    <a:pt x="188" y="869"/>
                  </a:lnTo>
                  <a:lnTo>
                    <a:pt x="185" y="869"/>
                  </a:lnTo>
                  <a:lnTo>
                    <a:pt x="185" y="854"/>
                  </a:lnTo>
                  <a:lnTo>
                    <a:pt x="188" y="854"/>
                  </a:lnTo>
                  <a:close/>
                  <a:moveTo>
                    <a:pt x="185" y="869"/>
                  </a:moveTo>
                  <a:lnTo>
                    <a:pt x="185" y="869"/>
                  </a:lnTo>
                  <a:lnTo>
                    <a:pt x="186" y="869"/>
                  </a:lnTo>
                  <a:lnTo>
                    <a:pt x="185" y="869"/>
                  </a:lnTo>
                  <a:close/>
                  <a:moveTo>
                    <a:pt x="188" y="869"/>
                  </a:moveTo>
                  <a:lnTo>
                    <a:pt x="190" y="884"/>
                  </a:lnTo>
                  <a:lnTo>
                    <a:pt x="188" y="884"/>
                  </a:lnTo>
                  <a:lnTo>
                    <a:pt x="185" y="869"/>
                  </a:lnTo>
                  <a:lnTo>
                    <a:pt x="188" y="869"/>
                  </a:lnTo>
                  <a:close/>
                  <a:moveTo>
                    <a:pt x="189" y="885"/>
                  </a:moveTo>
                  <a:lnTo>
                    <a:pt x="188" y="885"/>
                  </a:lnTo>
                  <a:lnTo>
                    <a:pt x="188" y="884"/>
                  </a:lnTo>
                  <a:lnTo>
                    <a:pt x="189" y="884"/>
                  </a:lnTo>
                  <a:lnTo>
                    <a:pt x="189" y="885"/>
                  </a:lnTo>
                  <a:close/>
                  <a:moveTo>
                    <a:pt x="190" y="882"/>
                  </a:moveTo>
                  <a:lnTo>
                    <a:pt x="198" y="890"/>
                  </a:lnTo>
                  <a:lnTo>
                    <a:pt x="195" y="892"/>
                  </a:lnTo>
                  <a:lnTo>
                    <a:pt x="189" y="885"/>
                  </a:lnTo>
                  <a:lnTo>
                    <a:pt x="190" y="882"/>
                  </a:lnTo>
                  <a:close/>
                  <a:moveTo>
                    <a:pt x="195" y="893"/>
                  </a:moveTo>
                  <a:lnTo>
                    <a:pt x="195" y="892"/>
                  </a:lnTo>
                  <a:lnTo>
                    <a:pt x="197" y="892"/>
                  </a:lnTo>
                  <a:lnTo>
                    <a:pt x="195" y="893"/>
                  </a:lnTo>
                  <a:close/>
                  <a:moveTo>
                    <a:pt x="197" y="890"/>
                  </a:moveTo>
                  <a:lnTo>
                    <a:pt x="205" y="896"/>
                  </a:lnTo>
                  <a:lnTo>
                    <a:pt x="204" y="898"/>
                  </a:lnTo>
                  <a:lnTo>
                    <a:pt x="195" y="893"/>
                  </a:lnTo>
                  <a:lnTo>
                    <a:pt x="197" y="890"/>
                  </a:lnTo>
                  <a:close/>
                  <a:moveTo>
                    <a:pt x="205" y="896"/>
                  </a:moveTo>
                  <a:lnTo>
                    <a:pt x="206" y="897"/>
                  </a:lnTo>
                  <a:lnTo>
                    <a:pt x="205" y="897"/>
                  </a:lnTo>
                  <a:lnTo>
                    <a:pt x="205" y="896"/>
                  </a:lnTo>
                  <a:close/>
                  <a:moveTo>
                    <a:pt x="206" y="897"/>
                  </a:moveTo>
                  <a:lnTo>
                    <a:pt x="206" y="902"/>
                  </a:lnTo>
                  <a:lnTo>
                    <a:pt x="204" y="902"/>
                  </a:lnTo>
                  <a:lnTo>
                    <a:pt x="204" y="897"/>
                  </a:lnTo>
                  <a:lnTo>
                    <a:pt x="206" y="897"/>
                  </a:lnTo>
                  <a:close/>
                  <a:moveTo>
                    <a:pt x="206" y="902"/>
                  </a:moveTo>
                  <a:lnTo>
                    <a:pt x="206" y="903"/>
                  </a:lnTo>
                  <a:lnTo>
                    <a:pt x="204" y="903"/>
                  </a:lnTo>
                  <a:lnTo>
                    <a:pt x="204" y="902"/>
                  </a:lnTo>
                  <a:lnTo>
                    <a:pt x="206" y="902"/>
                  </a:lnTo>
                  <a:close/>
                  <a:moveTo>
                    <a:pt x="205" y="905"/>
                  </a:moveTo>
                  <a:lnTo>
                    <a:pt x="204" y="905"/>
                  </a:lnTo>
                  <a:lnTo>
                    <a:pt x="204" y="903"/>
                  </a:lnTo>
                  <a:lnTo>
                    <a:pt x="205" y="903"/>
                  </a:lnTo>
                  <a:lnTo>
                    <a:pt x="205" y="905"/>
                  </a:lnTo>
                  <a:close/>
                  <a:moveTo>
                    <a:pt x="205" y="902"/>
                  </a:moveTo>
                  <a:lnTo>
                    <a:pt x="207" y="902"/>
                  </a:lnTo>
                  <a:lnTo>
                    <a:pt x="207" y="905"/>
                  </a:lnTo>
                  <a:lnTo>
                    <a:pt x="205" y="905"/>
                  </a:lnTo>
                  <a:lnTo>
                    <a:pt x="205" y="902"/>
                  </a:lnTo>
                  <a:close/>
                  <a:moveTo>
                    <a:pt x="207" y="905"/>
                  </a:moveTo>
                  <a:lnTo>
                    <a:pt x="207" y="905"/>
                  </a:lnTo>
                  <a:lnTo>
                    <a:pt x="207" y="903"/>
                  </a:lnTo>
                  <a:lnTo>
                    <a:pt x="207" y="905"/>
                  </a:lnTo>
                  <a:close/>
                  <a:moveTo>
                    <a:pt x="207" y="902"/>
                  </a:moveTo>
                  <a:lnTo>
                    <a:pt x="210" y="902"/>
                  </a:lnTo>
                  <a:lnTo>
                    <a:pt x="210" y="905"/>
                  </a:lnTo>
                  <a:lnTo>
                    <a:pt x="207" y="905"/>
                  </a:lnTo>
                  <a:lnTo>
                    <a:pt x="207" y="902"/>
                  </a:lnTo>
                  <a:close/>
                  <a:moveTo>
                    <a:pt x="210" y="905"/>
                  </a:moveTo>
                  <a:lnTo>
                    <a:pt x="210" y="905"/>
                  </a:lnTo>
                  <a:lnTo>
                    <a:pt x="210" y="903"/>
                  </a:lnTo>
                  <a:lnTo>
                    <a:pt x="210" y="905"/>
                  </a:lnTo>
                  <a:close/>
                  <a:moveTo>
                    <a:pt x="210" y="902"/>
                  </a:moveTo>
                  <a:lnTo>
                    <a:pt x="217" y="901"/>
                  </a:lnTo>
                  <a:lnTo>
                    <a:pt x="218" y="903"/>
                  </a:lnTo>
                  <a:lnTo>
                    <a:pt x="210" y="905"/>
                  </a:lnTo>
                  <a:lnTo>
                    <a:pt x="210" y="902"/>
                  </a:lnTo>
                  <a:close/>
                  <a:moveTo>
                    <a:pt x="218" y="903"/>
                  </a:moveTo>
                  <a:lnTo>
                    <a:pt x="218" y="903"/>
                  </a:lnTo>
                  <a:lnTo>
                    <a:pt x="217" y="902"/>
                  </a:lnTo>
                  <a:lnTo>
                    <a:pt x="218" y="903"/>
                  </a:lnTo>
                  <a:close/>
                  <a:moveTo>
                    <a:pt x="217" y="901"/>
                  </a:moveTo>
                  <a:lnTo>
                    <a:pt x="226" y="896"/>
                  </a:lnTo>
                  <a:lnTo>
                    <a:pt x="227" y="898"/>
                  </a:lnTo>
                  <a:lnTo>
                    <a:pt x="218" y="903"/>
                  </a:lnTo>
                  <a:lnTo>
                    <a:pt x="217" y="901"/>
                  </a:lnTo>
                  <a:close/>
                  <a:moveTo>
                    <a:pt x="226" y="896"/>
                  </a:moveTo>
                  <a:lnTo>
                    <a:pt x="227" y="896"/>
                  </a:lnTo>
                  <a:lnTo>
                    <a:pt x="227" y="897"/>
                  </a:lnTo>
                  <a:lnTo>
                    <a:pt x="226" y="897"/>
                  </a:lnTo>
                  <a:lnTo>
                    <a:pt x="226" y="896"/>
                  </a:lnTo>
                  <a:close/>
                  <a:moveTo>
                    <a:pt x="227" y="897"/>
                  </a:moveTo>
                  <a:lnTo>
                    <a:pt x="233" y="909"/>
                  </a:lnTo>
                  <a:lnTo>
                    <a:pt x="230" y="910"/>
                  </a:lnTo>
                  <a:lnTo>
                    <a:pt x="225" y="898"/>
                  </a:lnTo>
                  <a:lnTo>
                    <a:pt x="227" y="897"/>
                  </a:lnTo>
                  <a:close/>
                  <a:moveTo>
                    <a:pt x="230" y="910"/>
                  </a:moveTo>
                  <a:lnTo>
                    <a:pt x="230" y="910"/>
                  </a:lnTo>
                  <a:lnTo>
                    <a:pt x="231" y="909"/>
                  </a:lnTo>
                  <a:lnTo>
                    <a:pt x="230" y="910"/>
                  </a:lnTo>
                  <a:close/>
                  <a:moveTo>
                    <a:pt x="233" y="909"/>
                  </a:moveTo>
                  <a:lnTo>
                    <a:pt x="238" y="917"/>
                  </a:lnTo>
                  <a:lnTo>
                    <a:pt x="235" y="918"/>
                  </a:lnTo>
                  <a:lnTo>
                    <a:pt x="230" y="910"/>
                  </a:lnTo>
                  <a:lnTo>
                    <a:pt x="233" y="909"/>
                  </a:lnTo>
                  <a:close/>
                  <a:moveTo>
                    <a:pt x="235" y="918"/>
                  </a:moveTo>
                  <a:lnTo>
                    <a:pt x="235" y="918"/>
                  </a:lnTo>
                  <a:lnTo>
                    <a:pt x="237" y="917"/>
                  </a:lnTo>
                  <a:lnTo>
                    <a:pt x="235" y="918"/>
                  </a:lnTo>
                  <a:close/>
                  <a:moveTo>
                    <a:pt x="238" y="916"/>
                  </a:moveTo>
                  <a:lnTo>
                    <a:pt x="245" y="922"/>
                  </a:lnTo>
                  <a:lnTo>
                    <a:pt x="242" y="924"/>
                  </a:lnTo>
                  <a:lnTo>
                    <a:pt x="235" y="918"/>
                  </a:lnTo>
                  <a:lnTo>
                    <a:pt x="238" y="916"/>
                  </a:lnTo>
                  <a:close/>
                  <a:moveTo>
                    <a:pt x="242" y="925"/>
                  </a:moveTo>
                  <a:lnTo>
                    <a:pt x="242" y="925"/>
                  </a:lnTo>
                  <a:lnTo>
                    <a:pt x="242" y="924"/>
                  </a:lnTo>
                  <a:lnTo>
                    <a:pt x="243" y="924"/>
                  </a:lnTo>
                  <a:lnTo>
                    <a:pt x="242" y="925"/>
                  </a:lnTo>
                  <a:close/>
                  <a:moveTo>
                    <a:pt x="243" y="922"/>
                  </a:moveTo>
                  <a:lnTo>
                    <a:pt x="250" y="926"/>
                  </a:lnTo>
                  <a:lnTo>
                    <a:pt x="249" y="929"/>
                  </a:lnTo>
                  <a:lnTo>
                    <a:pt x="242" y="925"/>
                  </a:lnTo>
                  <a:lnTo>
                    <a:pt x="243" y="922"/>
                  </a:lnTo>
                  <a:close/>
                  <a:moveTo>
                    <a:pt x="249" y="929"/>
                  </a:moveTo>
                  <a:lnTo>
                    <a:pt x="249" y="929"/>
                  </a:lnTo>
                  <a:lnTo>
                    <a:pt x="249" y="928"/>
                  </a:lnTo>
                  <a:lnTo>
                    <a:pt x="249" y="929"/>
                  </a:lnTo>
                  <a:close/>
                  <a:moveTo>
                    <a:pt x="249" y="926"/>
                  </a:moveTo>
                  <a:lnTo>
                    <a:pt x="257" y="926"/>
                  </a:lnTo>
                  <a:lnTo>
                    <a:pt x="257" y="929"/>
                  </a:lnTo>
                  <a:lnTo>
                    <a:pt x="249" y="929"/>
                  </a:lnTo>
                  <a:lnTo>
                    <a:pt x="249" y="926"/>
                  </a:lnTo>
                  <a:close/>
                  <a:moveTo>
                    <a:pt x="257" y="929"/>
                  </a:moveTo>
                  <a:lnTo>
                    <a:pt x="257" y="929"/>
                  </a:lnTo>
                  <a:lnTo>
                    <a:pt x="257" y="928"/>
                  </a:lnTo>
                  <a:lnTo>
                    <a:pt x="257" y="929"/>
                  </a:lnTo>
                  <a:close/>
                  <a:moveTo>
                    <a:pt x="257" y="926"/>
                  </a:moveTo>
                  <a:lnTo>
                    <a:pt x="265" y="926"/>
                  </a:lnTo>
                  <a:lnTo>
                    <a:pt x="265" y="929"/>
                  </a:lnTo>
                  <a:lnTo>
                    <a:pt x="257" y="929"/>
                  </a:lnTo>
                  <a:lnTo>
                    <a:pt x="257" y="926"/>
                  </a:lnTo>
                  <a:close/>
                  <a:moveTo>
                    <a:pt x="265" y="929"/>
                  </a:moveTo>
                  <a:lnTo>
                    <a:pt x="265" y="929"/>
                  </a:lnTo>
                  <a:lnTo>
                    <a:pt x="265" y="928"/>
                  </a:lnTo>
                  <a:lnTo>
                    <a:pt x="265" y="929"/>
                  </a:lnTo>
                  <a:close/>
                  <a:moveTo>
                    <a:pt x="265" y="926"/>
                  </a:moveTo>
                  <a:lnTo>
                    <a:pt x="273" y="925"/>
                  </a:lnTo>
                  <a:lnTo>
                    <a:pt x="273" y="928"/>
                  </a:lnTo>
                  <a:lnTo>
                    <a:pt x="265" y="929"/>
                  </a:lnTo>
                  <a:lnTo>
                    <a:pt x="265" y="926"/>
                  </a:lnTo>
                  <a:close/>
                  <a:moveTo>
                    <a:pt x="273" y="928"/>
                  </a:moveTo>
                  <a:lnTo>
                    <a:pt x="273" y="928"/>
                  </a:lnTo>
                  <a:lnTo>
                    <a:pt x="273" y="926"/>
                  </a:lnTo>
                  <a:lnTo>
                    <a:pt x="273" y="928"/>
                  </a:lnTo>
                  <a:close/>
                  <a:moveTo>
                    <a:pt x="271" y="925"/>
                  </a:moveTo>
                  <a:lnTo>
                    <a:pt x="279" y="921"/>
                  </a:lnTo>
                  <a:lnTo>
                    <a:pt x="280" y="924"/>
                  </a:lnTo>
                  <a:lnTo>
                    <a:pt x="273" y="928"/>
                  </a:lnTo>
                  <a:lnTo>
                    <a:pt x="271" y="925"/>
                  </a:lnTo>
                  <a:close/>
                  <a:moveTo>
                    <a:pt x="279" y="921"/>
                  </a:moveTo>
                  <a:lnTo>
                    <a:pt x="279" y="921"/>
                  </a:lnTo>
                  <a:lnTo>
                    <a:pt x="279" y="922"/>
                  </a:lnTo>
                  <a:lnTo>
                    <a:pt x="279" y="921"/>
                  </a:lnTo>
                  <a:close/>
                  <a:moveTo>
                    <a:pt x="279" y="921"/>
                  </a:moveTo>
                  <a:lnTo>
                    <a:pt x="283" y="918"/>
                  </a:lnTo>
                  <a:lnTo>
                    <a:pt x="285" y="921"/>
                  </a:lnTo>
                  <a:lnTo>
                    <a:pt x="280" y="924"/>
                  </a:lnTo>
                  <a:lnTo>
                    <a:pt x="279" y="921"/>
                  </a:lnTo>
                  <a:close/>
                  <a:moveTo>
                    <a:pt x="285" y="921"/>
                  </a:moveTo>
                  <a:lnTo>
                    <a:pt x="285" y="921"/>
                  </a:lnTo>
                  <a:lnTo>
                    <a:pt x="283" y="919"/>
                  </a:lnTo>
                  <a:lnTo>
                    <a:pt x="285" y="921"/>
                  </a:lnTo>
                  <a:close/>
                  <a:moveTo>
                    <a:pt x="283" y="919"/>
                  </a:moveTo>
                  <a:lnTo>
                    <a:pt x="285" y="917"/>
                  </a:lnTo>
                  <a:lnTo>
                    <a:pt x="287" y="918"/>
                  </a:lnTo>
                  <a:lnTo>
                    <a:pt x="285" y="921"/>
                  </a:lnTo>
                  <a:lnTo>
                    <a:pt x="283" y="919"/>
                  </a:lnTo>
                  <a:close/>
                  <a:moveTo>
                    <a:pt x="287" y="917"/>
                  </a:moveTo>
                  <a:lnTo>
                    <a:pt x="287" y="918"/>
                  </a:lnTo>
                  <a:lnTo>
                    <a:pt x="286" y="917"/>
                  </a:lnTo>
                  <a:lnTo>
                    <a:pt x="287" y="917"/>
                  </a:lnTo>
                  <a:close/>
                  <a:moveTo>
                    <a:pt x="285" y="917"/>
                  </a:moveTo>
                  <a:lnTo>
                    <a:pt x="285" y="914"/>
                  </a:lnTo>
                  <a:lnTo>
                    <a:pt x="287" y="914"/>
                  </a:lnTo>
                  <a:lnTo>
                    <a:pt x="287" y="917"/>
                  </a:lnTo>
                  <a:lnTo>
                    <a:pt x="285" y="917"/>
                  </a:lnTo>
                  <a:close/>
                  <a:moveTo>
                    <a:pt x="287" y="914"/>
                  </a:moveTo>
                  <a:lnTo>
                    <a:pt x="287" y="914"/>
                  </a:lnTo>
                  <a:lnTo>
                    <a:pt x="286" y="914"/>
                  </a:lnTo>
                  <a:lnTo>
                    <a:pt x="287" y="914"/>
                  </a:lnTo>
                  <a:close/>
                  <a:moveTo>
                    <a:pt x="285" y="914"/>
                  </a:moveTo>
                  <a:lnTo>
                    <a:pt x="285" y="912"/>
                  </a:lnTo>
                  <a:lnTo>
                    <a:pt x="287" y="912"/>
                  </a:lnTo>
                  <a:lnTo>
                    <a:pt x="287" y="914"/>
                  </a:lnTo>
                  <a:lnTo>
                    <a:pt x="285" y="914"/>
                  </a:lnTo>
                  <a:close/>
                  <a:moveTo>
                    <a:pt x="287" y="910"/>
                  </a:moveTo>
                  <a:lnTo>
                    <a:pt x="287" y="910"/>
                  </a:lnTo>
                  <a:lnTo>
                    <a:pt x="287" y="912"/>
                  </a:lnTo>
                  <a:lnTo>
                    <a:pt x="286" y="912"/>
                  </a:lnTo>
                  <a:lnTo>
                    <a:pt x="287" y="910"/>
                  </a:lnTo>
                  <a:close/>
                  <a:moveTo>
                    <a:pt x="285" y="912"/>
                  </a:moveTo>
                  <a:lnTo>
                    <a:pt x="280" y="905"/>
                  </a:lnTo>
                  <a:lnTo>
                    <a:pt x="283" y="903"/>
                  </a:lnTo>
                  <a:lnTo>
                    <a:pt x="287" y="910"/>
                  </a:lnTo>
                  <a:lnTo>
                    <a:pt x="285" y="912"/>
                  </a:lnTo>
                  <a:close/>
                  <a:moveTo>
                    <a:pt x="283" y="903"/>
                  </a:moveTo>
                  <a:lnTo>
                    <a:pt x="283" y="903"/>
                  </a:lnTo>
                  <a:lnTo>
                    <a:pt x="282" y="903"/>
                  </a:lnTo>
                  <a:lnTo>
                    <a:pt x="283" y="903"/>
                  </a:lnTo>
                  <a:close/>
                  <a:moveTo>
                    <a:pt x="282" y="905"/>
                  </a:moveTo>
                  <a:lnTo>
                    <a:pt x="273" y="890"/>
                  </a:lnTo>
                  <a:lnTo>
                    <a:pt x="275" y="889"/>
                  </a:lnTo>
                  <a:lnTo>
                    <a:pt x="283" y="903"/>
                  </a:lnTo>
                  <a:lnTo>
                    <a:pt x="282" y="905"/>
                  </a:lnTo>
                  <a:close/>
                  <a:moveTo>
                    <a:pt x="273" y="890"/>
                  </a:moveTo>
                  <a:lnTo>
                    <a:pt x="273" y="890"/>
                  </a:lnTo>
                  <a:lnTo>
                    <a:pt x="274" y="890"/>
                  </a:lnTo>
                  <a:lnTo>
                    <a:pt x="273" y="890"/>
                  </a:lnTo>
                  <a:close/>
                  <a:moveTo>
                    <a:pt x="273" y="890"/>
                  </a:moveTo>
                  <a:lnTo>
                    <a:pt x="271" y="878"/>
                  </a:lnTo>
                  <a:lnTo>
                    <a:pt x="274" y="878"/>
                  </a:lnTo>
                  <a:lnTo>
                    <a:pt x="275" y="890"/>
                  </a:lnTo>
                  <a:lnTo>
                    <a:pt x="273" y="890"/>
                  </a:lnTo>
                  <a:close/>
                  <a:moveTo>
                    <a:pt x="274" y="878"/>
                  </a:moveTo>
                  <a:lnTo>
                    <a:pt x="274" y="878"/>
                  </a:lnTo>
                  <a:lnTo>
                    <a:pt x="273" y="878"/>
                  </a:lnTo>
                  <a:lnTo>
                    <a:pt x="274" y="878"/>
                  </a:lnTo>
                  <a:close/>
                  <a:moveTo>
                    <a:pt x="271" y="878"/>
                  </a:moveTo>
                  <a:lnTo>
                    <a:pt x="270" y="868"/>
                  </a:lnTo>
                  <a:lnTo>
                    <a:pt x="273" y="868"/>
                  </a:lnTo>
                  <a:lnTo>
                    <a:pt x="274" y="878"/>
                  </a:lnTo>
                  <a:lnTo>
                    <a:pt x="271" y="878"/>
                  </a:lnTo>
                  <a:close/>
                  <a:moveTo>
                    <a:pt x="273" y="868"/>
                  </a:moveTo>
                  <a:lnTo>
                    <a:pt x="273" y="868"/>
                  </a:lnTo>
                  <a:lnTo>
                    <a:pt x="271" y="868"/>
                  </a:lnTo>
                  <a:lnTo>
                    <a:pt x="273" y="868"/>
                  </a:lnTo>
                  <a:close/>
                  <a:moveTo>
                    <a:pt x="270" y="868"/>
                  </a:moveTo>
                  <a:lnTo>
                    <a:pt x="267" y="856"/>
                  </a:lnTo>
                  <a:lnTo>
                    <a:pt x="270" y="856"/>
                  </a:lnTo>
                  <a:lnTo>
                    <a:pt x="273" y="868"/>
                  </a:lnTo>
                  <a:lnTo>
                    <a:pt x="270" y="868"/>
                  </a:lnTo>
                  <a:close/>
                  <a:moveTo>
                    <a:pt x="270" y="856"/>
                  </a:moveTo>
                  <a:lnTo>
                    <a:pt x="270" y="856"/>
                  </a:lnTo>
                  <a:lnTo>
                    <a:pt x="269" y="856"/>
                  </a:lnTo>
                  <a:lnTo>
                    <a:pt x="270" y="856"/>
                  </a:lnTo>
                  <a:close/>
                  <a:moveTo>
                    <a:pt x="267" y="856"/>
                  </a:moveTo>
                  <a:lnTo>
                    <a:pt x="266" y="844"/>
                  </a:lnTo>
                  <a:lnTo>
                    <a:pt x="269" y="844"/>
                  </a:lnTo>
                  <a:lnTo>
                    <a:pt x="270" y="856"/>
                  </a:lnTo>
                  <a:lnTo>
                    <a:pt x="267" y="856"/>
                  </a:lnTo>
                  <a:close/>
                  <a:moveTo>
                    <a:pt x="266" y="844"/>
                  </a:moveTo>
                  <a:lnTo>
                    <a:pt x="266" y="841"/>
                  </a:lnTo>
                  <a:lnTo>
                    <a:pt x="267" y="843"/>
                  </a:lnTo>
                  <a:lnTo>
                    <a:pt x="267" y="844"/>
                  </a:lnTo>
                  <a:lnTo>
                    <a:pt x="266" y="844"/>
                  </a:lnTo>
                  <a:close/>
                  <a:moveTo>
                    <a:pt x="267" y="843"/>
                  </a:moveTo>
                  <a:lnTo>
                    <a:pt x="278" y="848"/>
                  </a:lnTo>
                  <a:lnTo>
                    <a:pt x="277" y="850"/>
                  </a:lnTo>
                  <a:lnTo>
                    <a:pt x="266" y="845"/>
                  </a:lnTo>
                  <a:lnTo>
                    <a:pt x="267" y="843"/>
                  </a:lnTo>
                  <a:close/>
                  <a:moveTo>
                    <a:pt x="278" y="850"/>
                  </a:moveTo>
                  <a:lnTo>
                    <a:pt x="278" y="850"/>
                  </a:lnTo>
                  <a:lnTo>
                    <a:pt x="277" y="850"/>
                  </a:lnTo>
                  <a:lnTo>
                    <a:pt x="278" y="849"/>
                  </a:lnTo>
                  <a:lnTo>
                    <a:pt x="278" y="850"/>
                  </a:lnTo>
                  <a:close/>
                  <a:moveTo>
                    <a:pt x="278" y="848"/>
                  </a:moveTo>
                  <a:lnTo>
                    <a:pt x="289" y="850"/>
                  </a:lnTo>
                  <a:lnTo>
                    <a:pt x="287" y="853"/>
                  </a:lnTo>
                  <a:lnTo>
                    <a:pt x="278" y="850"/>
                  </a:lnTo>
                  <a:lnTo>
                    <a:pt x="278" y="848"/>
                  </a:lnTo>
                  <a:close/>
                  <a:moveTo>
                    <a:pt x="287" y="853"/>
                  </a:moveTo>
                  <a:lnTo>
                    <a:pt x="287" y="853"/>
                  </a:lnTo>
                  <a:lnTo>
                    <a:pt x="287" y="852"/>
                  </a:lnTo>
                  <a:lnTo>
                    <a:pt x="287" y="853"/>
                  </a:lnTo>
                  <a:close/>
                  <a:moveTo>
                    <a:pt x="289" y="850"/>
                  </a:moveTo>
                  <a:lnTo>
                    <a:pt x="294" y="852"/>
                  </a:lnTo>
                  <a:lnTo>
                    <a:pt x="293" y="854"/>
                  </a:lnTo>
                  <a:lnTo>
                    <a:pt x="287" y="853"/>
                  </a:lnTo>
                  <a:lnTo>
                    <a:pt x="289" y="850"/>
                  </a:lnTo>
                  <a:close/>
                  <a:moveTo>
                    <a:pt x="293" y="854"/>
                  </a:moveTo>
                  <a:lnTo>
                    <a:pt x="293" y="854"/>
                  </a:lnTo>
                  <a:lnTo>
                    <a:pt x="293" y="853"/>
                  </a:lnTo>
                  <a:lnTo>
                    <a:pt x="293" y="854"/>
                  </a:lnTo>
                  <a:close/>
                  <a:moveTo>
                    <a:pt x="293" y="852"/>
                  </a:moveTo>
                  <a:lnTo>
                    <a:pt x="299" y="852"/>
                  </a:lnTo>
                  <a:lnTo>
                    <a:pt x="299" y="854"/>
                  </a:lnTo>
                  <a:lnTo>
                    <a:pt x="293" y="854"/>
                  </a:lnTo>
                  <a:lnTo>
                    <a:pt x="293" y="852"/>
                  </a:lnTo>
                  <a:close/>
                  <a:moveTo>
                    <a:pt x="299" y="854"/>
                  </a:moveTo>
                  <a:lnTo>
                    <a:pt x="299" y="854"/>
                  </a:lnTo>
                  <a:lnTo>
                    <a:pt x="299" y="853"/>
                  </a:lnTo>
                  <a:lnTo>
                    <a:pt x="299" y="854"/>
                  </a:lnTo>
                  <a:close/>
                  <a:moveTo>
                    <a:pt x="299" y="852"/>
                  </a:moveTo>
                  <a:lnTo>
                    <a:pt x="305" y="850"/>
                  </a:lnTo>
                  <a:lnTo>
                    <a:pt x="305" y="853"/>
                  </a:lnTo>
                  <a:lnTo>
                    <a:pt x="299" y="854"/>
                  </a:lnTo>
                  <a:lnTo>
                    <a:pt x="299" y="852"/>
                  </a:lnTo>
                  <a:close/>
                  <a:moveTo>
                    <a:pt x="305" y="853"/>
                  </a:moveTo>
                  <a:lnTo>
                    <a:pt x="305" y="853"/>
                  </a:lnTo>
                  <a:lnTo>
                    <a:pt x="305" y="852"/>
                  </a:lnTo>
                  <a:lnTo>
                    <a:pt x="305" y="853"/>
                  </a:lnTo>
                  <a:close/>
                  <a:moveTo>
                    <a:pt x="303" y="850"/>
                  </a:moveTo>
                  <a:lnTo>
                    <a:pt x="308" y="848"/>
                  </a:lnTo>
                  <a:lnTo>
                    <a:pt x="310" y="850"/>
                  </a:lnTo>
                  <a:lnTo>
                    <a:pt x="305" y="853"/>
                  </a:lnTo>
                  <a:lnTo>
                    <a:pt x="303" y="850"/>
                  </a:lnTo>
                  <a:close/>
                  <a:moveTo>
                    <a:pt x="311" y="849"/>
                  </a:moveTo>
                  <a:lnTo>
                    <a:pt x="311" y="850"/>
                  </a:lnTo>
                  <a:lnTo>
                    <a:pt x="310" y="850"/>
                  </a:lnTo>
                  <a:lnTo>
                    <a:pt x="310" y="849"/>
                  </a:lnTo>
                  <a:lnTo>
                    <a:pt x="311" y="849"/>
                  </a:lnTo>
                  <a:close/>
                  <a:moveTo>
                    <a:pt x="308" y="849"/>
                  </a:moveTo>
                  <a:lnTo>
                    <a:pt x="308" y="837"/>
                  </a:lnTo>
                  <a:lnTo>
                    <a:pt x="311" y="837"/>
                  </a:lnTo>
                  <a:lnTo>
                    <a:pt x="311" y="849"/>
                  </a:lnTo>
                  <a:lnTo>
                    <a:pt x="308" y="849"/>
                  </a:lnTo>
                  <a:close/>
                  <a:moveTo>
                    <a:pt x="311" y="837"/>
                  </a:moveTo>
                  <a:lnTo>
                    <a:pt x="311" y="837"/>
                  </a:lnTo>
                  <a:lnTo>
                    <a:pt x="310" y="837"/>
                  </a:lnTo>
                  <a:lnTo>
                    <a:pt x="311" y="837"/>
                  </a:lnTo>
                  <a:close/>
                  <a:moveTo>
                    <a:pt x="308" y="837"/>
                  </a:moveTo>
                  <a:lnTo>
                    <a:pt x="306" y="825"/>
                  </a:lnTo>
                  <a:lnTo>
                    <a:pt x="308" y="824"/>
                  </a:lnTo>
                  <a:lnTo>
                    <a:pt x="311" y="837"/>
                  </a:lnTo>
                  <a:lnTo>
                    <a:pt x="308" y="837"/>
                  </a:lnTo>
                  <a:close/>
                  <a:moveTo>
                    <a:pt x="306" y="825"/>
                  </a:moveTo>
                  <a:lnTo>
                    <a:pt x="306" y="824"/>
                  </a:lnTo>
                  <a:lnTo>
                    <a:pt x="307" y="825"/>
                  </a:lnTo>
                  <a:lnTo>
                    <a:pt x="306" y="825"/>
                  </a:lnTo>
                  <a:close/>
                  <a:moveTo>
                    <a:pt x="306" y="824"/>
                  </a:moveTo>
                  <a:lnTo>
                    <a:pt x="308" y="821"/>
                  </a:lnTo>
                  <a:lnTo>
                    <a:pt x="311" y="822"/>
                  </a:lnTo>
                  <a:lnTo>
                    <a:pt x="308" y="825"/>
                  </a:lnTo>
                  <a:lnTo>
                    <a:pt x="306" y="824"/>
                  </a:lnTo>
                  <a:close/>
                  <a:moveTo>
                    <a:pt x="308" y="821"/>
                  </a:moveTo>
                  <a:lnTo>
                    <a:pt x="308" y="821"/>
                  </a:lnTo>
                  <a:lnTo>
                    <a:pt x="310" y="822"/>
                  </a:lnTo>
                  <a:lnTo>
                    <a:pt x="308" y="821"/>
                  </a:lnTo>
                  <a:close/>
                  <a:moveTo>
                    <a:pt x="308" y="821"/>
                  </a:moveTo>
                  <a:lnTo>
                    <a:pt x="311" y="820"/>
                  </a:lnTo>
                  <a:lnTo>
                    <a:pt x="312" y="822"/>
                  </a:lnTo>
                  <a:lnTo>
                    <a:pt x="310" y="824"/>
                  </a:lnTo>
                  <a:lnTo>
                    <a:pt x="308" y="821"/>
                  </a:lnTo>
                  <a:close/>
                  <a:moveTo>
                    <a:pt x="311" y="820"/>
                  </a:moveTo>
                  <a:lnTo>
                    <a:pt x="311" y="820"/>
                  </a:lnTo>
                  <a:lnTo>
                    <a:pt x="311" y="821"/>
                  </a:lnTo>
                  <a:lnTo>
                    <a:pt x="311" y="820"/>
                  </a:lnTo>
                  <a:close/>
                  <a:moveTo>
                    <a:pt x="311" y="820"/>
                  </a:moveTo>
                  <a:lnTo>
                    <a:pt x="314" y="820"/>
                  </a:lnTo>
                  <a:lnTo>
                    <a:pt x="314" y="822"/>
                  </a:lnTo>
                  <a:lnTo>
                    <a:pt x="311" y="822"/>
                  </a:lnTo>
                  <a:lnTo>
                    <a:pt x="311" y="820"/>
                  </a:lnTo>
                  <a:close/>
                  <a:moveTo>
                    <a:pt x="315" y="822"/>
                  </a:moveTo>
                  <a:lnTo>
                    <a:pt x="315" y="822"/>
                  </a:lnTo>
                  <a:lnTo>
                    <a:pt x="314" y="822"/>
                  </a:lnTo>
                  <a:lnTo>
                    <a:pt x="314" y="821"/>
                  </a:lnTo>
                  <a:lnTo>
                    <a:pt x="315" y="822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" name="Freeform 99"/>
            <p:cNvSpPr>
              <a:spLocks noEditPoints="1"/>
            </p:cNvSpPr>
            <p:nvPr/>
          </p:nvSpPr>
          <p:spPr bwMode="auto">
            <a:xfrm>
              <a:off x="1957" y="1286"/>
              <a:ext cx="1950" cy="2369"/>
            </a:xfrm>
            <a:custGeom>
              <a:avLst/>
              <a:gdLst>
                <a:gd name="T0" fmla="*/ 4853891 w 1497"/>
                <a:gd name="T1" fmla="*/ 2297340 h 1819"/>
                <a:gd name="T2" fmla="*/ 5412773 w 1497"/>
                <a:gd name="T3" fmla="*/ 1612074 h 1819"/>
                <a:gd name="T4" fmla="*/ 5223185 w 1497"/>
                <a:gd name="T5" fmla="*/ 1266647 h 1819"/>
                <a:gd name="T6" fmla="*/ 4763520 w 1497"/>
                <a:gd name="T7" fmla="*/ 1081410 h 1819"/>
                <a:gd name="T8" fmla="*/ 4567373 w 1497"/>
                <a:gd name="T9" fmla="*/ 1347814 h 1819"/>
                <a:gd name="T10" fmla="*/ 3975624 w 1497"/>
                <a:gd name="T11" fmla="*/ 1445430 h 1819"/>
                <a:gd name="T12" fmla="*/ 3474281 w 1497"/>
                <a:gd name="T13" fmla="*/ 1914136 h 1819"/>
                <a:gd name="T14" fmla="*/ 2965994 w 1497"/>
                <a:gd name="T15" fmla="*/ 2343806 h 1819"/>
                <a:gd name="T16" fmla="*/ 2929869 w 1497"/>
                <a:gd name="T17" fmla="*/ 2623133 h 1819"/>
                <a:gd name="T18" fmla="*/ 2640847 w 1497"/>
                <a:gd name="T19" fmla="*/ 2343806 h 1819"/>
                <a:gd name="T20" fmla="*/ 2731030 w 1497"/>
                <a:gd name="T21" fmla="*/ 3107026 h 1819"/>
                <a:gd name="T22" fmla="*/ 2655594 w 1497"/>
                <a:gd name="T23" fmla="*/ 4192535 h 1819"/>
                <a:gd name="T24" fmla="*/ 2586162 w 1497"/>
                <a:gd name="T25" fmla="*/ 5121260 h 1819"/>
                <a:gd name="T26" fmla="*/ 1402729 w 1497"/>
                <a:gd name="T27" fmla="*/ 5162215 h 1819"/>
                <a:gd name="T28" fmla="*/ 340642 w 1497"/>
                <a:gd name="T29" fmla="*/ 5766522 h 1819"/>
                <a:gd name="T30" fmla="*/ 136846 w 1497"/>
                <a:gd name="T31" fmla="*/ 6425973 h 1819"/>
                <a:gd name="T32" fmla="*/ 361310 w 1497"/>
                <a:gd name="T33" fmla="*/ 6717355 h 1819"/>
                <a:gd name="T34" fmla="*/ 890307 w 1497"/>
                <a:gd name="T35" fmla="*/ 6992341 h 1819"/>
                <a:gd name="T36" fmla="*/ 1544715 w 1497"/>
                <a:gd name="T37" fmla="*/ 7838672 h 1819"/>
                <a:gd name="T38" fmla="*/ 2211993 w 1497"/>
                <a:gd name="T39" fmla="*/ 8453134 h 1819"/>
                <a:gd name="T40" fmla="*/ 3436478 w 1497"/>
                <a:gd name="T41" fmla="*/ 8260769 h 1819"/>
                <a:gd name="T42" fmla="*/ 4192809 w 1497"/>
                <a:gd name="T43" fmla="*/ 7934599 h 1819"/>
                <a:gd name="T44" fmla="*/ 5462974 w 1497"/>
                <a:gd name="T45" fmla="*/ 8309008 h 1819"/>
                <a:gd name="T46" fmla="*/ 5913785 w 1497"/>
                <a:gd name="T47" fmla="*/ 7958135 h 1819"/>
                <a:gd name="T48" fmla="*/ 6803756 w 1497"/>
                <a:gd name="T49" fmla="*/ 7082363 h 1819"/>
                <a:gd name="T50" fmla="*/ 6866975 w 1497"/>
                <a:gd name="T51" fmla="*/ 5902235 h 1819"/>
                <a:gd name="T52" fmla="*/ 6799568 w 1497"/>
                <a:gd name="T53" fmla="*/ 5579821 h 1819"/>
                <a:gd name="T54" fmla="*/ 6074741 w 1497"/>
                <a:gd name="T55" fmla="*/ 5761159 h 1819"/>
                <a:gd name="T56" fmla="*/ 5581824 w 1497"/>
                <a:gd name="T57" fmla="*/ 4870303 h 1819"/>
                <a:gd name="T58" fmla="*/ 5103420 w 1497"/>
                <a:gd name="T59" fmla="*/ 4445381 h 1819"/>
                <a:gd name="T60" fmla="*/ 5146783 w 1497"/>
                <a:gd name="T61" fmla="*/ 3085018 h 1819"/>
                <a:gd name="T62" fmla="*/ 5320444 w 1497"/>
                <a:gd name="T63" fmla="*/ 1952219 h 1819"/>
                <a:gd name="T64" fmla="*/ 3128189 w 1497"/>
                <a:gd name="T65" fmla="*/ 1438368 h 1819"/>
                <a:gd name="T66" fmla="*/ 3282354 w 1497"/>
                <a:gd name="T67" fmla="*/ 1336304 h 1819"/>
                <a:gd name="T68" fmla="*/ 3110887 w 1497"/>
                <a:gd name="T69" fmla="*/ 1773562 h 1819"/>
                <a:gd name="T70" fmla="*/ 3338904 w 1497"/>
                <a:gd name="T71" fmla="*/ 1812837 h 1819"/>
                <a:gd name="T72" fmla="*/ 3321809 w 1497"/>
                <a:gd name="T73" fmla="*/ 1722586 h 1819"/>
                <a:gd name="T74" fmla="*/ 2751208 w 1497"/>
                <a:gd name="T75" fmla="*/ 2096193 h 1819"/>
                <a:gd name="T76" fmla="*/ 4912505 w 1497"/>
                <a:gd name="T77" fmla="*/ 1063078 h 1819"/>
                <a:gd name="T78" fmla="*/ 4192809 w 1497"/>
                <a:gd name="T79" fmla="*/ 1402668 h 1819"/>
                <a:gd name="T80" fmla="*/ 4087490 w 1497"/>
                <a:gd name="T81" fmla="*/ 1377762 h 1819"/>
                <a:gd name="T82" fmla="*/ 4052258 w 1497"/>
                <a:gd name="T83" fmla="*/ 1284365 h 1819"/>
                <a:gd name="T84" fmla="*/ 4123048 w 1497"/>
                <a:gd name="T85" fmla="*/ 1266647 h 1819"/>
                <a:gd name="T86" fmla="*/ 4138523 w 1497"/>
                <a:gd name="T87" fmla="*/ 1133238 h 1819"/>
                <a:gd name="T88" fmla="*/ 3698931 w 1497"/>
                <a:gd name="T89" fmla="*/ 1057893 h 1819"/>
                <a:gd name="T90" fmla="*/ 4148357 w 1497"/>
                <a:gd name="T91" fmla="*/ 75356 h 1819"/>
                <a:gd name="T92" fmla="*/ 4313861 w 1497"/>
                <a:gd name="T93" fmla="*/ 166462 h 1819"/>
                <a:gd name="T94" fmla="*/ 4099911 w 1497"/>
                <a:gd name="T95" fmla="*/ 342789 h 1819"/>
                <a:gd name="T96" fmla="*/ 4138523 w 1497"/>
                <a:gd name="T97" fmla="*/ 367716 h 1819"/>
                <a:gd name="T98" fmla="*/ 4291684 w 1497"/>
                <a:gd name="T99" fmla="*/ 440277 h 1819"/>
                <a:gd name="T100" fmla="*/ 4404377 w 1497"/>
                <a:gd name="T101" fmla="*/ 546066 h 1819"/>
                <a:gd name="T102" fmla="*/ 4275611 w 1497"/>
                <a:gd name="T103" fmla="*/ 703118 h 1819"/>
                <a:gd name="T104" fmla="*/ 4071333 w 1497"/>
                <a:gd name="T105" fmla="*/ 492997 h 1819"/>
                <a:gd name="T106" fmla="*/ 4052258 w 1497"/>
                <a:gd name="T107" fmla="*/ 359723 h 1819"/>
                <a:gd name="T108" fmla="*/ 3917856 w 1497"/>
                <a:gd name="T109" fmla="*/ 321944 h 1819"/>
                <a:gd name="T110" fmla="*/ 4567373 w 1497"/>
                <a:gd name="T111" fmla="*/ 525344 h 1819"/>
                <a:gd name="T112" fmla="*/ 4692218 w 1497"/>
                <a:gd name="T113" fmla="*/ 665340 h 1819"/>
                <a:gd name="T114" fmla="*/ 4672519 w 1497"/>
                <a:gd name="T115" fmla="*/ 821117 h 1819"/>
                <a:gd name="T116" fmla="*/ 4396243 w 1497"/>
                <a:gd name="T117" fmla="*/ 853827 h 1819"/>
                <a:gd name="T118" fmla="*/ 3946889 w 1497"/>
                <a:gd name="T119" fmla="*/ 476463 h 1819"/>
                <a:gd name="T120" fmla="*/ 3964969 w 1497"/>
                <a:gd name="T121" fmla="*/ 492997 h 1819"/>
                <a:gd name="T122" fmla="*/ 4313861 w 1497"/>
                <a:gd name="T123" fmla="*/ 190325 h 1819"/>
                <a:gd name="T124" fmla="*/ 4214395 w 1497"/>
                <a:gd name="T125" fmla="*/ 1438368 h 18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97"/>
                <a:gd name="T190" fmla="*/ 0 h 1819"/>
                <a:gd name="T191" fmla="*/ 1497 w 1497"/>
                <a:gd name="T192" fmla="*/ 1819 h 18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97" h="1819">
                  <a:moveTo>
                    <a:pt x="1127" y="416"/>
                  </a:moveTo>
                  <a:lnTo>
                    <a:pt x="1126" y="415"/>
                  </a:lnTo>
                  <a:lnTo>
                    <a:pt x="1126" y="410"/>
                  </a:lnTo>
                  <a:lnTo>
                    <a:pt x="1123" y="404"/>
                  </a:lnTo>
                  <a:lnTo>
                    <a:pt x="1118" y="410"/>
                  </a:lnTo>
                  <a:lnTo>
                    <a:pt x="1114" y="414"/>
                  </a:lnTo>
                  <a:lnTo>
                    <a:pt x="1111" y="411"/>
                  </a:lnTo>
                  <a:lnTo>
                    <a:pt x="1107" y="410"/>
                  </a:lnTo>
                  <a:lnTo>
                    <a:pt x="1104" y="414"/>
                  </a:lnTo>
                  <a:lnTo>
                    <a:pt x="1099" y="418"/>
                  </a:lnTo>
                  <a:lnTo>
                    <a:pt x="1097" y="423"/>
                  </a:lnTo>
                  <a:lnTo>
                    <a:pt x="1095" y="427"/>
                  </a:lnTo>
                  <a:lnTo>
                    <a:pt x="1099" y="428"/>
                  </a:lnTo>
                  <a:lnTo>
                    <a:pt x="1103" y="427"/>
                  </a:lnTo>
                  <a:lnTo>
                    <a:pt x="1108" y="424"/>
                  </a:lnTo>
                  <a:lnTo>
                    <a:pt x="1114" y="420"/>
                  </a:lnTo>
                  <a:lnTo>
                    <a:pt x="1116" y="420"/>
                  </a:lnTo>
                  <a:lnTo>
                    <a:pt x="1120" y="420"/>
                  </a:lnTo>
                  <a:lnTo>
                    <a:pt x="1120" y="422"/>
                  </a:lnTo>
                  <a:lnTo>
                    <a:pt x="1122" y="423"/>
                  </a:lnTo>
                  <a:lnTo>
                    <a:pt x="1118" y="428"/>
                  </a:lnTo>
                  <a:lnTo>
                    <a:pt x="1115" y="434"/>
                  </a:lnTo>
                  <a:lnTo>
                    <a:pt x="1111" y="438"/>
                  </a:lnTo>
                  <a:lnTo>
                    <a:pt x="1107" y="446"/>
                  </a:lnTo>
                  <a:lnTo>
                    <a:pt x="1098" y="440"/>
                  </a:lnTo>
                  <a:lnTo>
                    <a:pt x="1091" y="438"/>
                  </a:lnTo>
                  <a:lnTo>
                    <a:pt x="1090" y="446"/>
                  </a:lnTo>
                  <a:lnTo>
                    <a:pt x="1090" y="454"/>
                  </a:lnTo>
                  <a:lnTo>
                    <a:pt x="1085" y="455"/>
                  </a:lnTo>
                  <a:lnTo>
                    <a:pt x="1081" y="455"/>
                  </a:lnTo>
                  <a:lnTo>
                    <a:pt x="1079" y="460"/>
                  </a:lnTo>
                  <a:lnTo>
                    <a:pt x="1076" y="467"/>
                  </a:lnTo>
                  <a:lnTo>
                    <a:pt x="1062" y="467"/>
                  </a:lnTo>
                  <a:lnTo>
                    <a:pt x="1051" y="467"/>
                  </a:lnTo>
                  <a:lnTo>
                    <a:pt x="1047" y="473"/>
                  </a:lnTo>
                  <a:lnTo>
                    <a:pt x="1044" y="480"/>
                  </a:lnTo>
                  <a:lnTo>
                    <a:pt x="1043" y="484"/>
                  </a:lnTo>
                  <a:lnTo>
                    <a:pt x="1039" y="488"/>
                  </a:lnTo>
                  <a:lnTo>
                    <a:pt x="1035" y="489"/>
                  </a:lnTo>
                  <a:lnTo>
                    <a:pt x="1030" y="491"/>
                  </a:lnTo>
                  <a:lnTo>
                    <a:pt x="1028" y="489"/>
                  </a:lnTo>
                  <a:lnTo>
                    <a:pt x="1027" y="489"/>
                  </a:lnTo>
                  <a:lnTo>
                    <a:pt x="1028" y="487"/>
                  </a:lnTo>
                  <a:lnTo>
                    <a:pt x="1031" y="483"/>
                  </a:lnTo>
                  <a:lnTo>
                    <a:pt x="1037" y="478"/>
                  </a:lnTo>
                  <a:lnTo>
                    <a:pt x="1041" y="475"/>
                  </a:lnTo>
                  <a:lnTo>
                    <a:pt x="1041" y="471"/>
                  </a:lnTo>
                  <a:lnTo>
                    <a:pt x="1039" y="467"/>
                  </a:lnTo>
                  <a:lnTo>
                    <a:pt x="1047" y="459"/>
                  </a:lnTo>
                  <a:lnTo>
                    <a:pt x="1058" y="454"/>
                  </a:lnTo>
                  <a:lnTo>
                    <a:pt x="1058" y="447"/>
                  </a:lnTo>
                  <a:lnTo>
                    <a:pt x="1058" y="439"/>
                  </a:lnTo>
                  <a:lnTo>
                    <a:pt x="1067" y="438"/>
                  </a:lnTo>
                  <a:lnTo>
                    <a:pt x="1078" y="434"/>
                  </a:lnTo>
                  <a:lnTo>
                    <a:pt x="1081" y="427"/>
                  </a:lnTo>
                  <a:lnTo>
                    <a:pt x="1082" y="419"/>
                  </a:lnTo>
                  <a:lnTo>
                    <a:pt x="1090" y="414"/>
                  </a:lnTo>
                  <a:lnTo>
                    <a:pt x="1098" y="408"/>
                  </a:lnTo>
                  <a:lnTo>
                    <a:pt x="1097" y="403"/>
                  </a:lnTo>
                  <a:lnTo>
                    <a:pt x="1094" y="394"/>
                  </a:lnTo>
                  <a:lnTo>
                    <a:pt x="1097" y="391"/>
                  </a:lnTo>
                  <a:lnTo>
                    <a:pt x="1100" y="391"/>
                  </a:lnTo>
                  <a:lnTo>
                    <a:pt x="1104" y="388"/>
                  </a:lnTo>
                  <a:lnTo>
                    <a:pt x="1108" y="382"/>
                  </a:lnTo>
                  <a:lnTo>
                    <a:pt x="1111" y="381"/>
                  </a:lnTo>
                  <a:lnTo>
                    <a:pt x="1115" y="381"/>
                  </a:lnTo>
                  <a:lnTo>
                    <a:pt x="1115" y="379"/>
                  </a:lnTo>
                  <a:lnTo>
                    <a:pt x="1116" y="378"/>
                  </a:lnTo>
                  <a:lnTo>
                    <a:pt x="1120" y="374"/>
                  </a:lnTo>
                  <a:lnTo>
                    <a:pt x="1120" y="367"/>
                  </a:lnTo>
                  <a:lnTo>
                    <a:pt x="1123" y="366"/>
                  </a:lnTo>
                  <a:lnTo>
                    <a:pt x="1127" y="365"/>
                  </a:lnTo>
                  <a:lnTo>
                    <a:pt x="1130" y="363"/>
                  </a:lnTo>
                  <a:lnTo>
                    <a:pt x="1131" y="362"/>
                  </a:lnTo>
                  <a:lnTo>
                    <a:pt x="1132" y="360"/>
                  </a:lnTo>
                  <a:lnTo>
                    <a:pt x="1132" y="355"/>
                  </a:lnTo>
                  <a:lnTo>
                    <a:pt x="1134" y="352"/>
                  </a:lnTo>
                  <a:lnTo>
                    <a:pt x="1136" y="351"/>
                  </a:lnTo>
                  <a:lnTo>
                    <a:pt x="1139" y="350"/>
                  </a:lnTo>
                  <a:lnTo>
                    <a:pt x="1142" y="350"/>
                  </a:lnTo>
                  <a:lnTo>
                    <a:pt x="1143" y="349"/>
                  </a:lnTo>
                  <a:lnTo>
                    <a:pt x="1146" y="344"/>
                  </a:lnTo>
                  <a:lnTo>
                    <a:pt x="1147" y="339"/>
                  </a:lnTo>
                  <a:lnTo>
                    <a:pt x="1148" y="330"/>
                  </a:lnTo>
                  <a:lnTo>
                    <a:pt x="1148" y="327"/>
                  </a:lnTo>
                  <a:lnTo>
                    <a:pt x="1147" y="323"/>
                  </a:lnTo>
                  <a:lnTo>
                    <a:pt x="1146" y="321"/>
                  </a:lnTo>
                  <a:lnTo>
                    <a:pt x="1143" y="319"/>
                  </a:lnTo>
                  <a:lnTo>
                    <a:pt x="1139" y="319"/>
                  </a:lnTo>
                  <a:lnTo>
                    <a:pt x="1134" y="318"/>
                  </a:lnTo>
                  <a:lnTo>
                    <a:pt x="1128" y="314"/>
                  </a:lnTo>
                  <a:lnTo>
                    <a:pt x="1124" y="308"/>
                  </a:lnTo>
                  <a:lnTo>
                    <a:pt x="1124" y="306"/>
                  </a:lnTo>
                  <a:lnTo>
                    <a:pt x="1123" y="305"/>
                  </a:lnTo>
                  <a:lnTo>
                    <a:pt x="1123" y="303"/>
                  </a:lnTo>
                  <a:lnTo>
                    <a:pt x="1124" y="301"/>
                  </a:lnTo>
                  <a:lnTo>
                    <a:pt x="1130" y="303"/>
                  </a:lnTo>
                  <a:lnTo>
                    <a:pt x="1135" y="303"/>
                  </a:lnTo>
                  <a:lnTo>
                    <a:pt x="1136" y="307"/>
                  </a:lnTo>
                  <a:lnTo>
                    <a:pt x="1138" y="310"/>
                  </a:lnTo>
                  <a:lnTo>
                    <a:pt x="1139" y="310"/>
                  </a:lnTo>
                  <a:lnTo>
                    <a:pt x="1142" y="310"/>
                  </a:lnTo>
                  <a:lnTo>
                    <a:pt x="1142" y="303"/>
                  </a:lnTo>
                  <a:lnTo>
                    <a:pt x="1142" y="298"/>
                  </a:lnTo>
                  <a:lnTo>
                    <a:pt x="1140" y="295"/>
                  </a:lnTo>
                  <a:lnTo>
                    <a:pt x="1136" y="293"/>
                  </a:lnTo>
                  <a:lnTo>
                    <a:pt x="1136" y="287"/>
                  </a:lnTo>
                  <a:lnTo>
                    <a:pt x="1135" y="282"/>
                  </a:lnTo>
                  <a:lnTo>
                    <a:pt x="1134" y="277"/>
                  </a:lnTo>
                  <a:lnTo>
                    <a:pt x="1130" y="275"/>
                  </a:lnTo>
                  <a:lnTo>
                    <a:pt x="1127" y="281"/>
                  </a:lnTo>
                  <a:lnTo>
                    <a:pt x="1126" y="286"/>
                  </a:lnTo>
                  <a:lnTo>
                    <a:pt x="1123" y="283"/>
                  </a:lnTo>
                  <a:lnTo>
                    <a:pt x="1122" y="281"/>
                  </a:lnTo>
                  <a:lnTo>
                    <a:pt x="1120" y="279"/>
                  </a:lnTo>
                  <a:lnTo>
                    <a:pt x="1122" y="277"/>
                  </a:lnTo>
                  <a:lnTo>
                    <a:pt x="1122" y="273"/>
                  </a:lnTo>
                  <a:lnTo>
                    <a:pt x="1122" y="270"/>
                  </a:lnTo>
                  <a:lnTo>
                    <a:pt x="1120" y="270"/>
                  </a:lnTo>
                  <a:lnTo>
                    <a:pt x="1116" y="270"/>
                  </a:lnTo>
                  <a:lnTo>
                    <a:pt x="1111" y="273"/>
                  </a:lnTo>
                  <a:lnTo>
                    <a:pt x="1107" y="273"/>
                  </a:lnTo>
                  <a:lnTo>
                    <a:pt x="1106" y="270"/>
                  </a:lnTo>
                  <a:lnTo>
                    <a:pt x="1107" y="263"/>
                  </a:lnTo>
                  <a:lnTo>
                    <a:pt x="1103" y="261"/>
                  </a:lnTo>
                  <a:lnTo>
                    <a:pt x="1100" y="258"/>
                  </a:lnTo>
                  <a:lnTo>
                    <a:pt x="1099" y="255"/>
                  </a:lnTo>
                  <a:lnTo>
                    <a:pt x="1098" y="253"/>
                  </a:lnTo>
                  <a:lnTo>
                    <a:pt x="1095" y="251"/>
                  </a:lnTo>
                  <a:lnTo>
                    <a:pt x="1091" y="253"/>
                  </a:lnTo>
                  <a:lnTo>
                    <a:pt x="1082" y="257"/>
                  </a:lnTo>
                  <a:lnTo>
                    <a:pt x="1072" y="259"/>
                  </a:lnTo>
                  <a:lnTo>
                    <a:pt x="1059" y="257"/>
                  </a:lnTo>
                  <a:lnTo>
                    <a:pt x="1049" y="257"/>
                  </a:lnTo>
                  <a:lnTo>
                    <a:pt x="1047" y="258"/>
                  </a:lnTo>
                  <a:lnTo>
                    <a:pt x="1049" y="261"/>
                  </a:lnTo>
                  <a:lnTo>
                    <a:pt x="1050" y="262"/>
                  </a:lnTo>
                  <a:lnTo>
                    <a:pt x="1054" y="266"/>
                  </a:lnTo>
                  <a:lnTo>
                    <a:pt x="1051" y="270"/>
                  </a:lnTo>
                  <a:lnTo>
                    <a:pt x="1049" y="271"/>
                  </a:lnTo>
                  <a:lnTo>
                    <a:pt x="1047" y="273"/>
                  </a:lnTo>
                  <a:lnTo>
                    <a:pt x="1042" y="274"/>
                  </a:lnTo>
                  <a:lnTo>
                    <a:pt x="1038" y="273"/>
                  </a:lnTo>
                  <a:lnTo>
                    <a:pt x="1035" y="271"/>
                  </a:lnTo>
                  <a:lnTo>
                    <a:pt x="1033" y="270"/>
                  </a:lnTo>
                  <a:lnTo>
                    <a:pt x="1031" y="267"/>
                  </a:lnTo>
                  <a:lnTo>
                    <a:pt x="1038" y="258"/>
                  </a:lnTo>
                  <a:lnTo>
                    <a:pt x="1042" y="246"/>
                  </a:lnTo>
                  <a:lnTo>
                    <a:pt x="1039" y="245"/>
                  </a:lnTo>
                  <a:lnTo>
                    <a:pt x="1037" y="243"/>
                  </a:lnTo>
                  <a:lnTo>
                    <a:pt x="1034" y="245"/>
                  </a:lnTo>
                  <a:lnTo>
                    <a:pt x="1031" y="245"/>
                  </a:lnTo>
                  <a:lnTo>
                    <a:pt x="1023" y="246"/>
                  </a:lnTo>
                  <a:lnTo>
                    <a:pt x="1017" y="247"/>
                  </a:lnTo>
                  <a:lnTo>
                    <a:pt x="1014" y="245"/>
                  </a:lnTo>
                  <a:lnTo>
                    <a:pt x="1014" y="242"/>
                  </a:lnTo>
                  <a:lnTo>
                    <a:pt x="1010" y="242"/>
                  </a:lnTo>
                  <a:lnTo>
                    <a:pt x="1007" y="243"/>
                  </a:lnTo>
                  <a:lnTo>
                    <a:pt x="1005" y="243"/>
                  </a:lnTo>
                  <a:lnTo>
                    <a:pt x="1003" y="242"/>
                  </a:lnTo>
                  <a:lnTo>
                    <a:pt x="1002" y="241"/>
                  </a:lnTo>
                  <a:lnTo>
                    <a:pt x="1002" y="238"/>
                  </a:lnTo>
                  <a:lnTo>
                    <a:pt x="1003" y="234"/>
                  </a:lnTo>
                  <a:lnTo>
                    <a:pt x="1009" y="230"/>
                  </a:lnTo>
                  <a:lnTo>
                    <a:pt x="1014" y="227"/>
                  </a:lnTo>
                  <a:lnTo>
                    <a:pt x="1021" y="226"/>
                  </a:lnTo>
                  <a:lnTo>
                    <a:pt x="1017" y="221"/>
                  </a:lnTo>
                  <a:lnTo>
                    <a:pt x="1013" y="217"/>
                  </a:lnTo>
                  <a:lnTo>
                    <a:pt x="1010" y="217"/>
                  </a:lnTo>
                  <a:lnTo>
                    <a:pt x="1009" y="217"/>
                  </a:lnTo>
                  <a:lnTo>
                    <a:pt x="1006" y="217"/>
                  </a:lnTo>
                  <a:lnTo>
                    <a:pt x="1003" y="214"/>
                  </a:lnTo>
                  <a:lnTo>
                    <a:pt x="1002" y="210"/>
                  </a:lnTo>
                  <a:lnTo>
                    <a:pt x="999" y="207"/>
                  </a:lnTo>
                  <a:lnTo>
                    <a:pt x="997" y="206"/>
                  </a:lnTo>
                  <a:lnTo>
                    <a:pt x="993" y="206"/>
                  </a:lnTo>
                  <a:lnTo>
                    <a:pt x="990" y="206"/>
                  </a:lnTo>
                  <a:lnTo>
                    <a:pt x="987" y="209"/>
                  </a:lnTo>
                  <a:lnTo>
                    <a:pt x="985" y="213"/>
                  </a:lnTo>
                  <a:lnTo>
                    <a:pt x="982" y="216"/>
                  </a:lnTo>
                  <a:lnTo>
                    <a:pt x="981" y="217"/>
                  </a:lnTo>
                  <a:lnTo>
                    <a:pt x="978" y="218"/>
                  </a:lnTo>
                  <a:lnTo>
                    <a:pt x="977" y="219"/>
                  </a:lnTo>
                  <a:lnTo>
                    <a:pt x="977" y="221"/>
                  </a:lnTo>
                  <a:lnTo>
                    <a:pt x="975" y="225"/>
                  </a:lnTo>
                  <a:lnTo>
                    <a:pt x="974" y="227"/>
                  </a:lnTo>
                  <a:lnTo>
                    <a:pt x="970" y="229"/>
                  </a:lnTo>
                  <a:lnTo>
                    <a:pt x="966" y="229"/>
                  </a:lnTo>
                  <a:lnTo>
                    <a:pt x="963" y="229"/>
                  </a:lnTo>
                  <a:lnTo>
                    <a:pt x="961" y="231"/>
                  </a:lnTo>
                  <a:lnTo>
                    <a:pt x="959" y="237"/>
                  </a:lnTo>
                  <a:lnTo>
                    <a:pt x="958" y="241"/>
                  </a:lnTo>
                  <a:lnTo>
                    <a:pt x="955" y="249"/>
                  </a:lnTo>
                  <a:lnTo>
                    <a:pt x="955" y="257"/>
                  </a:lnTo>
                  <a:lnTo>
                    <a:pt x="950" y="259"/>
                  </a:lnTo>
                  <a:lnTo>
                    <a:pt x="950" y="261"/>
                  </a:lnTo>
                  <a:lnTo>
                    <a:pt x="954" y="265"/>
                  </a:lnTo>
                  <a:lnTo>
                    <a:pt x="955" y="270"/>
                  </a:lnTo>
                  <a:lnTo>
                    <a:pt x="954" y="271"/>
                  </a:lnTo>
                  <a:lnTo>
                    <a:pt x="954" y="275"/>
                  </a:lnTo>
                  <a:lnTo>
                    <a:pt x="958" y="278"/>
                  </a:lnTo>
                  <a:lnTo>
                    <a:pt x="965" y="282"/>
                  </a:lnTo>
                  <a:lnTo>
                    <a:pt x="966" y="283"/>
                  </a:lnTo>
                  <a:lnTo>
                    <a:pt x="967" y="286"/>
                  </a:lnTo>
                  <a:lnTo>
                    <a:pt x="967" y="287"/>
                  </a:lnTo>
                  <a:lnTo>
                    <a:pt x="966" y="290"/>
                  </a:lnTo>
                  <a:lnTo>
                    <a:pt x="961" y="287"/>
                  </a:lnTo>
                  <a:lnTo>
                    <a:pt x="954" y="283"/>
                  </a:lnTo>
                  <a:lnTo>
                    <a:pt x="947" y="282"/>
                  </a:lnTo>
                  <a:lnTo>
                    <a:pt x="941" y="279"/>
                  </a:lnTo>
                  <a:lnTo>
                    <a:pt x="931" y="279"/>
                  </a:lnTo>
                  <a:lnTo>
                    <a:pt x="921" y="279"/>
                  </a:lnTo>
                  <a:lnTo>
                    <a:pt x="922" y="286"/>
                  </a:lnTo>
                  <a:lnTo>
                    <a:pt x="927" y="291"/>
                  </a:lnTo>
                  <a:lnTo>
                    <a:pt x="930" y="295"/>
                  </a:lnTo>
                  <a:lnTo>
                    <a:pt x="933" y="297"/>
                  </a:lnTo>
                  <a:lnTo>
                    <a:pt x="933" y="301"/>
                  </a:lnTo>
                  <a:lnTo>
                    <a:pt x="933" y="303"/>
                  </a:lnTo>
                  <a:lnTo>
                    <a:pt x="929" y="301"/>
                  </a:lnTo>
                  <a:lnTo>
                    <a:pt x="925" y="297"/>
                  </a:lnTo>
                  <a:lnTo>
                    <a:pt x="921" y="295"/>
                  </a:lnTo>
                  <a:lnTo>
                    <a:pt x="915" y="295"/>
                  </a:lnTo>
                  <a:lnTo>
                    <a:pt x="913" y="295"/>
                  </a:lnTo>
                  <a:lnTo>
                    <a:pt x="909" y="297"/>
                  </a:lnTo>
                  <a:lnTo>
                    <a:pt x="905" y="301"/>
                  </a:lnTo>
                  <a:lnTo>
                    <a:pt x="902" y="306"/>
                  </a:lnTo>
                  <a:lnTo>
                    <a:pt x="895" y="308"/>
                  </a:lnTo>
                  <a:lnTo>
                    <a:pt x="889" y="313"/>
                  </a:lnTo>
                  <a:lnTo>
                    <a:pt x="878" y="310"/>
                  </a:lnTo>
                  <a:lnTo>
                    <a:pt x="872" y="310"/>
                  </a:lnTo>
                  <a:lnTo>
                    <a:pt x="874" y="306"/>
                  </a:lnTo>
                  <a:lnTo>
                    <a:pt x="876" y="301"/>
                  </a:lnTo>
                  <a:lnTo>
                    <a:pt x="861" y="298"/>
                  </a:lnTo>
                  <a:lnTo>
                    <a:pt x="846" y="295"/>
                  </a:lnTo>
                  <a:lnTo>
                    <a:pt x="845" y="299"/>
                  </a:lnTo>
                  <a:lnTo>
                    <a:pt x="842" y="303"/>
                  </a:lnTo>
                  <a:lnTo>
                    <a:pt x="840" y="301"/>
                  </a:lnTo>
                  <a:lnTo>
                    <a:pt x="838" y="299"/>
                  </a:lnTo>
                  <a:lnTo>
                    <a:pt x="836" y="299"/>
                  </a:lnTo>
                  <a:lnTo>
                    <a:pt x="833" y="301"/>
                  </a:lnTo>
                  <a:lnTo>
                    <a:pt x="833" y="303"/>
                  </a:lnTo>
                  <a:lnTo>
                    <a:pt x="833" y="305"/>
                  </a:lnTo>
                  <a:lnTo>
                    <a:pt x="836" y="305"/>
                  </a:lnTo>
                  <a:lnTo>
                    <a:pt x="837" y="306"/>
                  </a:lnTo>
                  <a:lnTo>
                    <a:pt x="841" y="307"/>
                  </a:lnTo>
                  <a:lnTo>
                    <a:pt x="842" y="308"/>
                  </a:lnTo>
                  <a:lnTo>
                    <a:pt x="834" y="314"/>
                  </a:lnTo>
                  <a:lnTo>
                    <a:pt x="822" y="321"/>
                  </a:lnTo>
                  <a:lnTo>
                    <a:pt x="817" y="318"/>
                  </a:lnTo>
                  <a:lnTo>
                    <a:pt x="814" y="318"/>
                  </a:lnTo>
                  <a:lnTo>
                    <a:pt x="812" y="319"/>
                  </a:lnTo>
                  <a:lnTo>
                    <a:pt x="808" y="322"/>
                  </a:lnTo>
                  <a:lnTo>
                    <a:pt x="802" y="322"/>
                  </a:lnTo>
                  <a:lnTo>
                    <a:pt x="798" y="319"/>
                  </a:lnTo>
                  <a:lnTo>
                    <a:pt x="796" y="319"/>
                  </a:lnTo>
                  <a:lnTo>
                    <a:pt x="793" y="319"/>
                  </a:lnTo>
                  <a:lnTo>
                    <a:pt x="789" y="322"/>
                  </a:lnTo>
                  <a:lnTo>
                    <a:pt x="785" y="326"/>
                  </a:lnTo>
                  <a:lnTo>
                    <a:pt x="780" y="327"/>
                  </a:lnTo>
                  <a:lnTo>
                    <a:pt x="773" y="324"/>
                  </a:lnTo>
                  <a:lnTo>
                    <a:pt x="770" y="326"/>
                  </a:lnTo>
                  <a:lnTo>
                    <a:pt x="765" y="327"/>
                  </a:lnTo>
                  <a:lnTo>
                    <a:pt x="761" y="331"/>
                  </a:lnTo>
                  <a:lnTo>
                    <a:pt x="754" y="339"/>
                  </a:lnTo>
                  <a:lnTo>
                    <a:pt x="748" y="339"/>
                  </a:lnTo>
                  <a:lnTo>
                    <a:pt x="745" y="340"/>
                  </a:lnTo>
                  <a:lnTo>
                    <a:pt x="746" y="349"/>
                  </a:lnTo>
                  <a:lnTo>
                    <a:pt x="748" y="355"/>
                  </a:lnTo>
                  <a:lnTo>
                    <a:pt x="746" y="356"/>
                  </a:lnTo>
                  <a:lnTo>
                    <a:pt x="744" y="359"/>
                  </a:lnTo>
                  <a:lnTo>
                    <a:pt x="741" y="362"/>
                  </a:lnTo>
                  <a:lnTo>
                    <a:pt x="737" y="362"/>
                  </a:lnTo>
                  <a:lnTo>
                    <a:pt x="733" y="356"/>
                  </a:lnTo>
                  <a:lnTo>
                    <a:pt x="729" y="352"/>
                  </a:lnTo>
                  <a:lnTo>
                    <a:pt x="728" y="355"/>
                  </a:lnTo>
                  <a:lnTo>
                    <a:pt x="728" y="358"/>
                  </a:lnTo>
                  <a:lnTo>
                    <a:pt x="729" y="362"/>
                  </a:lnTo>
                  <a:lnTo>
                    <a:pt x="730" y="363"/>
                  </a:lnTo>
                  <a:lnTo>
                    <a:pt x="734" y="371"/>
                  </a:lnTo>
                  <a:lnTo>
                    <a:pt x="737" y="379"/>
                  </a:lnTo>
                  <a:lnTo>
                    <a:pt x="734" y="384"/>
                  </a:lnTo>
                  <a:lnTo>
                    <a:pt x="733" y="388"/>
                  </a:lnTo>
                  <a:lnTo>
                    <a:pt x="734" y="392"/>
                  </a:lnTo>
                  <a:lnTo>
                    <a:pt x="734" y="395"/>
                  </a:lnTo>
                  <a:lnTo>
                    <a:pt x="734" y="398"/>
                  </a:lnTo>
                  <a:lnTo>
                    <a:pt x="733" y="403"/>
                  </a:lnTo>
                  <a:lnTo>
                    <a:pt x="736" y="408"/>
                  </a:lnTo>
                  <a:lnTo>
                    <a:pt x="738" y="414"/>
                  </a:lnTo>
                  <a:lnTo>
                    <a:pt x="734" y="419"/>
                  </a:lnTo>
                  <a:lnTo>
                    <a:pt x="730" y="423"/>
                  </a:lnTo>
                  <a:lnTo>
                    <a:pt x="725" y="426"/>
                  </a:lnTo>
                  <a:lnTo>
                    <a:pt x="721" y="426"/>
                  </a:lnTo>
                  <a:lnTo>
                    <a:pt x="717" y="426"/>
                  </a:lnTo>
                  <a:lnTo>
                    <a:pt x="716" y="426"/>
                  </a:lnTo>
                  <a:lnTo>
                    <a:pt x="713" y="423"/>
                  </a:lnTo>
                  <a:lnTo>
                    <a:pt x="714" y="420"/>
                  </a:lnTo>
                  <a:lnTo>
                    <a:pt x="717" y="416"/>
                  </a:lnTo>
                  <a:lnTo>
                    <a:pt x="718" y="414"/>
                  </a:lnTo>
                  <a:lnTo>
                    <a:pt x="718" y="412"/>
                  </a:lnTo>
                  <a:lnTo>
                    <a:pt x="716" y="410"/>
                  </a:lnTo>
                  <a:lnTo>
                    <a:pt x="708" y="411"/>
                  </a:lnTo>
                  <a:lnTo>
                    <a:pt x="700" y="414"/>
                  </a:lnTo>
                  <a:lnTo>
                    <a:pt x="689" y="411"/>
                  </a:lnTo>
                  <a:lnTo>
                    <a:pt x="679" y="411"/>
                  </a:lnTo>
                  <a:lnTo>
                    <a:pt x="669" y="410"/>
                  </a:lnTo>
                  <a:lnTo>
                    <a:pt x="657" y="410"/>
                  </a:lnTo>
                  <a:lnTo>
                    <a:pt x="649" y="408"/>
                  </a:lnTo>
                  <a:lnTo>
                    <a:pt x="641" y="406"/>
                  </a:lnTo>
                  <a:lnTo>
                    <a:pt x="636" y="404"/>
                  </a:lnTo>
                  <a:lnTo>
                    <a:pt x="631" y="404"/>
                  </a:lnTo>
                  <a:lnTo>
                    <a:pt x="625" y="404"/>
                  </a:lnTo>
                  <a:lnTo>
                    <a:pt x="620" y="406"/>
                  </a:lnTo>
                  <a:lnTo>
                    <a:pt x="616" y="410"/>
                  </a:lnTo>
                  <a:lnTo>
                    <a:pt x="613" y="412"/>
                  </a:lnTo>
                  <a:lnTo>
                    <a:pt x="612" y="418"/>
                  </a:lnTo>
                  <a:lnTo>
                    <a:pt x="612" y="422"/>
                  </a:lnTo>
                  <a:lnTo>
                    <a:pt x="612" y="430"/>
                  </a:lnTo>
                  <a:lnTo>
                    <a:pt x="612" y="439"/>
                  </a:lnTo>
                  <a:lnTo>
                    <a:pt x="609" y="448"/>
                  </a:lnTo>
                  <a:lnTo>
                    <a:pt x="607" y="456"/>
                  </a:lnTo>
                  <a:lnTo>
                    <a:pt x="607" y="460"/>
                  </a:lnTo>
                  <a:lnTo>
                    <a:pt x="607" y="464"/>
                  </a:lnTo>
                  <a:lnTo>
                    <a:pt x="607" y="467"/>
                  </a:lnTo>
                  <a:lnTo>
                    <a:pt x="608" y="468"/>
                  </a:lnTo>
                  <a:lnTo>
                    <a:pt x="619" y="475"/>
                  </a:lnTo>
                  <a:lnTo>
                    <a:pt x="628" y="482"/>
                  </a:lnTo>
                  <a:lnTo>
                    <a:pt x="628" y="491"/>
                  </a:lnTo>
                  <a:lnTo>
                    <a:pt x="628" y="499"/>
                  </a:lnTo>
                  <a:lnTo>
                    <a:pt x="632" y="503"/>
                  </a:lnTo>
                  <a:lnTo>
                    <a:pt x="636" y="507"/>
                  </a:lnTo>
                  <a:lnTo>
                    <a:pt x="639" y="510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39" y="523"/>
                  </a:lnTo>
                  <a:lnTo>
                    <a:pt x="633" y="532"/>
                  </a:lnTo>
                  <a:lnTo>
                    <a:pt x="629" y="541"/>
                  </a:lnTo>
                  <a:lnTo>
                    <a:pt x="629" y="551"/>
                  </a:lnTo>
                  <a:lnTo>
                    <a:pt x="631" y="560"/>
                  </a:lnTo>
                  <a:lnTo>
                    <a:pt x="631" y="571"/>
                  </a:lnTo>
                  <a:lnTo>
                    <a:pt x="631" y="581"/>
                  </a:lnTo>
                  <a:lnTo>
                    <a:pt x="625" y="591"/>
                  </a:lnTo>
                  <a:lnTo>
                    <a:pt x="619" y="599"/>
                  </a:lnTo>
                  <a:lnTo>
                    <a:pt x="617" y="611"/>
                  </a:lnTo>
                  <a:lnTo>
                    <a:pt x="617" y="620"/>
                  </a:lnTo>
                  <a:lnTo>
                    <a:pt x="621" y="624"/>
                  </a:lnTo>
                  <a:lnTo>
                    <a:pt x="628" y="631"/>
                  </a:lnTo>
                  <a:lnTo>
                    <a:pt x="631" y="633"/>
                  </a:lnTo>
                  <a:lnTo>
                    <a:pt x="632" y="637"/>
                  </a:lnTo>
                  <a:lnTo>
                    <a:pt x="631" y="640"/>
                  </a:lnTo>
                  <a:lnTo>
                    <a:pt x="628" y="643"/>
                  </a:lnTo>
                  <a:lnTo>
                    <a:pt x="624" y="643"/>
                  </a:lnTo>
                  <a:lnTo>
                    <a:pt x="621" y="644"/>
                  </a:lnTo>
                  <a:lnTo>
                    <a:pt x="619" y="643"/>
                  </a:lnTo>
                  <a:lnTo>
                    <a:pt x="617" y="641"/>
                  </a:lnTo>
                  <a:lnTo>
                    <a:pt x="613" y="636"/>
                  </a:lnTo>
                  <a:lnTo>
                    <a:pt x="608" y="625"/>
                  </a:lnTo>
                  <a:lnTo>
                    <a:pt x="608" y="615"/>
                  </a:lnTo>
                  <a:lnTo>
                    <a:pt x="609" y="611"/>
                  </a:lnTo>
                  <a:lnTo>
                    <a:pt x="607" y="605"/>
                  </a:lnTo>
                  <a:lnTo>
                    <a:pt x="599" y="599"/>
                  </a:lnTo>
                  <a:lnTo>
                    <a:pt x="599" y="596"/>
                  </a:lnTo>
                  <a:lnTo>
                    <a:pt x="600" y="593"/>
                  </a:lnTo>
                  <a:lnTo>
                    <a:pt x="603" y="591"/>
                  </a:lnTo>
                  <a:lnTo>
                    <a:pt x="608" y="591"/>
                  </a:lnTo>
                  <a:lnTo>
                    <a:pt x="611" y="581"/>
                  </a:lnTo>
                  <a:lnTo>
                    <a:pt x="613" y="572"/>
                  </a:lnTo>
                  <a:lnTo>
                    <a:pt x="619" y="568"/>
                  </a:lnTo>
                  <a:lnTo>
                    <a:pt x="620" y="563"/>
                  </a:lnTo>
                  <a:lnTo>
                    <a:pt x="620" y="559"/>
                  </a:lnTo>
                  <a:lnTo>
                    <a:pt x="617" y="556"/>
                  </a:lnTo>
                  <a:lnTo>
                    <a:pt x="613" y="559"/>
                  </a:lnTo>
                  <a:lnTo>
                    <a:pt x="612" y="564"/>
                  </a:lnTo>
                  <a:lnTo>
                    <a:pt x="609" y="567"/>
                  </a:lnTo>
                  <a:lnTo>
                    <a:pt x="608" y="568"/>
                  </a:lnTo>
                  <a:lnTo>
                    <a:pt x="604" y="569"/>
                  </a:lnTo>
                  <a:lnTo>
                    <a:pt x="600" y="568"/>
                  </a:lnTo>
                  <a:lnTo>
                    <a:pt x="600" y="563"/>
                  </a:lnTo>
                  <a:lnTo>
                    <a:pt x="601" y="557"/>
                  </a:lnTo>
                  <a:lnTo>
                    <a:pt x="604" y="551"/>
                  </a:lnTo>
                  <a:lnTo>
                    <a:pt x="608" y="547"/>
                  </a:lnTo>
                  <a:lnTo>
                    <a:pt x="608" y="540"/>
                  </a:lnTo>
                  <a:lnTo>
                    <a:pt x="609" y="535"/>
                  </a:lnTo>
                  <a:lnTo>
                    <a:pt x="617" y="533"/>
                  </a:lnTo>
                  <a:lnTo>
                    <a:pt x="629" y="528"/>
                  </a:lnTo>
                  <a:lnTo>
                    <a:pt x="631" y="523"/>
                  </a:lnTo>
                  <a:lnTo>
                    <a:pt x="633" y="517"/>
                  </a:lnTo>
                  <a:lnTo>
                    <a:pt x="632" y="515"/>
                  </a:lnTo>
                  <a:lnTo>
                    <a:pt x="629" y="515"/>
                  </a:lnTo>
                  <a:lnTo>
                    <a:pt x="625" y="514"/>
                  </a:lnTo>
                  <a:lnTo>
                    <a:pt x="620" y="512"/>
                  </a:lnTo>
                  <a:lnTo>
                    <a:pt x="611" y="511"/>
                  </a:lnTo>
                  <a:lnTo>
                    <a:pt x="603" y="508"/>
                  </a:lnTo>
                  <a:lnTo>
                    <a:pt x="597" y="492"/>
                  </a:lnTo>
                  <a:lnTo>
                    <a:pt x="592" y="480"/>
                  </a:lnTo>
                  <a:lnTo>
                    <a:pt x="583" y="468"/>
                  </a:lnTo>
                  <a:lnTo>
                    <a:pt x="573" y="456"/>
                  </a:lnTo>
                  <a:lnTo>
                    <a:pt x="568" y="456"/>
                  </a:lnTo>
                  <a:lnTo>
                    <a:pt x="563" y="456"/>
                  </a:lnTo>
                  <a:lnTo>
                    <a:pt x="562" y="459"/>
                  </a:lnTo>
                  <a:lnTo>
                    <a:pt x="563" y="462"/>
                  </a:lnTo>
                  <a:lnTo>
                    <a:pt x="563" y="464"/>
                  </a:lnTo>
                  <a:lnTo>
                    <a:pt x="565" y="467"/>
                  </a:lnTo>
                  <a:lnTo>
                    <a:pt x="571" y="470"/>
                  </a:lnTo>
                  <a:lnTo>
                    <a:pt x="579" y="471"/>
                  </a:lnTo>
                  <a:lnTo>
                    <a:pt x="579" y="482"/>
                  </a:lnTo>
                  <a:lnTo>
                    <a:pt x="578" y="489"/>
                  </a:lnTo>
                  <a:lnTo>
                    <a:pt x="573" y="494"/>
                  </a:lnTo>
                  <a:lnTo>
                    <a:pt x="569" y="496"/>
                  </a:lnTo>
                  <a:lnTo>
                    <a:pt x="565" y="498"/>
                  </a:lnTo>
                  <a:lnTo>
                    <a:pt x="560" y="499"/>
                  </a:lnTo>
                  <a:lnTo>
                    <a:pt x="557" y="500"/>
                  </a:lnTo>
                  <a:lnTo>
                    <a:pt x="556" y="504"/>
                  </a:lnTo>
                  <a:lnTo>
                    <a:pt x="557" y="510"/>
                  </a:lnTo>
                  <a:lnTo>
                    <a:pt x="560" y="514"/>
                  </a:lnTo>
                  <a:lnTo>
                    <a:pt x="564" y="517"/>
                  </a:lnTo>
                  <a:lnTo>
                    <a:pt x="567" y="523"/>
                  </a:lnTo>
                  <a:lnTo>
                    <a:pt x="571" y="527"/>
                  </a:lnTo>
                  <a:lnTo>
                    <a:pt x="572" y="533"/>
                  </a:lnTo>
                  <a:lnTo>
                    <a:pt x="573" y="540"/>
                  </a:lnTo>
                  <a:lnTo>
                    <a:pt x="573" y="548"/>
                  </a:lnTo>
                  <a:lnTo>
                    <a:pt x="573" y="556"/>
                  </a:lnTo>
                  <a:lnTo>
                    <a:pt x="573" y="561"/>
                  </a:lnTo>
                  <a:lnTo>
                    <a:pt x="572" y="567"/>
                  </a:lnTo>
                  <a:lnTo>
                    <a:pt x="569" y="571"/>
                  </a:lnTo>
                  <a:lnTo>
                    <a:pt x="563" y="571"/>
                  </a:lnTo>
                  <a:lnTo>
                    <a:pt x="555" y="571"/>
                  </a:lnTo>
                  <a:lnTo>
                    <a:pt x="550" y="579"/>
                  </a:lnTo>
                  <a:lnTo>
                    <a:pt x="546" y="583"/>
                  </a:lnTo>
                  <a:lnTo>
                    <a:pt x="541" y="587"/>
                  </a:lnTo>
                  <a:lnTo>
                    <a:pt x="536" y="589"/>
                  </a:lnTo>
                  <a:lnTo>
                    <a:pt x="532" y="591"/>
                  </a:lnTo>
                  <a:lnTo>
                    <a:pt x="528" y="591"/>
                  </a:lnTo>
                  <a:lnTo>
                    <a:pt x="525" y="593"/>
                  </a:lnTo>
                  <a:lnTo>
                    <a:pt x="523" y="597"/>
                  </a:lnTo>
                  <a:lnTo>
                    <a:pt x="521" y="602"/>
                  </a:lnTo>
                  <a:lnTo>
                    <a:pt x="523" y="607"/>
                  </a:lnTo>
                  <a:lnTo>
                    <a:pt x="524" y="609"/>
                  </a:lnTo>
                  <a:lnTo>
                    <a:pt x="525" y="613"/>
                  </a:lnTo>
                  <a:lnTo>
                    <a:pt x="531" y="624"/>
                  </a:lnTo>
                  <a:lnTo>
                    <a:pt x="536" y="640"/>
                  </a:lnTo>
                  <a:lnTo>
                    <a:pt x="540" y="643"/>
                  </a:lnTo>
                  <a:lnTo>
                    <a:pt x="546" y="643"/>
                  </a:lnTo>
                  <a:lnTo>
                    <a:pt x="551" y="643"/>
                  </a:lnTo>
                  <a:lnTo>
                    <a:pt x="557" y="641"/>
                  </a:lnTo>
                  <a:lnTo>
                    <a:pt x="563" y="640"/>
                  </a:lnTo>
                  <a:lnTo>
                    <a:pt x="568" y="638"/>
                  </a:lnTo>
                  <a:lnTo>
                    <a:pt x="572" y="638"/>
                  </a:lnTo>
                  <a:lnTo>
                    <a:pt x="575" y="640"/>
                  </a:lnTo>
                  <a:lnTo>
                    <a:pt x="579" y="649"/>
                  </a:lnTo>
                  <a:lnTo>
                    <a:pt x="579" y="657"/>
                  </a:lnTo>
                  <a:lnTo>
                    <a:pt x="579" y="662"/>
                  </a:lnTo>
                  <a:lnTo>
                    <a:pt x="579" y="669"/>
                  </a:lnTo>
                  <a:lnTo>
                    <a:pt x="580" y="677"/>
                  </a:lnTo>
                  <a:lnTo>
                    <a:pt x="581" y="682"/>
                  </a:lnTo>
                  <a:lnTo>
                    <a:pt x="580" y="690"/>
                  </a:lnTo>
                  <a:lnTo>
                    <a:pt x="579" y="694"/>
                  </a:lnTo>
                  <a:lnTo>
                    <a:pt x="578" y="698"/>
                  </a:lnTo>
                  <a:lnTo>
                    <a:pt x="576" y="700"/>
                  </a:lnTo>
                  <a:lnTo>
                    <a:pt x="571" y="702"/>
                  </a:lnTo>
                  <a:lnTo>
                    <a:pt x="565" y="705"/>
                  </a:lnTo>
                  <a:lnTo>
                    <a:pt x="565" y="712"/>
                  </a:lnTo>
                  <a:lnTo>
                    <a:pt x="564" y="717"/>
                  </a:lnTo>
                  <a:lnTo>
                    <a:pt x="552" y="716"/>
                  </a:lnTo>
                  <a:lnTo>
                    <a:pt x="546" y="713"/>
                  </a:lnTo>
                  <a:lnTo>
                    <a:pt x="548" y="725"/>
                  </a:lnTo>
                  <a:lnTo>
                    <a:pt x="552" y="740"/>
                  </a:lnTo>
                  <a:lnTo>
                    <a:pt x="550" y="749"/>
                  </a:lnTo>
                  <a:lnTo>
                    <a:pt x="546" y="758"/>
                  </a:lnTo>
                  <a:lnTo>
                    <a:pt x="552" y="769"/>
                  </a:lnTo>
                  <a:lnTo>
                    <a:pt x="562" y="782"/>
                  </a:lnTo>
                  <a:lnTo>
                    <a:pt x="562" y="786"/>
                  </a:lnTo>
                  <a:lnTo>
                    <a:pt x="560" y="789"/>
                  </a:lnTo>
                  <a:lnTo>
                    <a:pt x="559" y="792"/>
                  </a:lnTo>
                  <a:lnTo>
                    <a:pt x="556" y="793"/>
                  </a:lnTo>
                  <a:lnTo>
                    <a:pt x="552" y="797"/>
                  </a:lnTo>
                  <a:lnTo>
                    <a:pt x="550" y="801"/>
                  </a:lnTo>
                  <a:lnTo>
                    <a:pt x="552" y="809"/>
                  </a:lnTo>
                  <a:lnTo>
                    <a:pt x="556" y="817"/>
                  </a:lnTo>
                  <a:lnTo>
                    <a:pt x="553" y="822"/>
                  </a:lnTo>
                  <a:lnTo>
                    <a:pt x="551" y="825"/>
                  </a:lnTo>
                  <a:lnTo>
                    <a:pt x="550" y="826"/>
                  </a:lnTo>
                  <a:lnTo>
                    <a:pt x="550" y="827"/>
                  </a:lnTo>
                  <a:lnTo>
                    <a:pt x="550" y="831"/>
                  </a:lnTo>
                  <a:lnTo>
                    <a:pt x="551" y="837"/>
                  </a:lnTo>
                  <a:lnTo>
                    <a:pt x="560" y="849"/>
                  </a:lnTo>
                  <a:lnTo>
                    <a:pt x="568" y="859"/>
                  </a:lnTo>
                  <a:lnTo>
                    <a:pt x="569" y="866"/>
                  </a:lnTo>
                  <a:lnTo>
                    <a:pt x="569" y="874"/>
                  </a:lnTo>
                  <a:lnTo>
                    <a:pt x="568" y="879"/>
                  </a:lnTo>
                  <a:lnTo>
                    <a:pt x="567" y="885"/>
                  </a:lnTo>
                  <a:lnTo>
                    <a:pt x="564" y="889"/>
                  </a:lnTo>
                  <a:lnTo>
                    <a:pt x="563" y="893"/>
                  </a:lnTo>
                  <a:lnTo>
                    <a:pt x="563" y="898"/>
                  </a:lnTo>
                  <a:lnTo>
                    <a:pt x="564" y="903"/>
                  </a:lnTo>
                  <a:lnTo>
                    <a:pt x="568" y="907"/>
                  </a:lnTo>
                  <a:lnTo>
                    <a:pt x="572" y="910"/>
                  </a:lnTo>
                  <a:lnTo>
                    <a:pt x="578" y="911"/>
                  </a:lnTo>
                  <a:lnTo>
                    <a:pt x="581" y="912"/>
                  </a:lnTo>
                  <a:lnTo>
                    <a:pt x="587" y="912"/>
                  </a:lnTo>
                  <a:lnTo>
                    <a:pt x="592" y="914"/>
                  </a:lnTo>
                  <a:lnTo>
                    <a:pt x="596" y="915"/>
                  </a:lnTo>
                  <a:lnTo>
                    <a:pt x="599" y="919"/>
                  </a:lnTo>
                  <a:lnTo>
                    <a:pt x="595" y="928"/>
                  </a:lnTo>
                  <a:lnTo>
                    <a:pt x="589" y="939"/>
                  </a:lnTo>
                  <a:lnTo>
                    <a:pt x="591" y="950"/>
                  </a:lnTo>
                  <a:lnTo>
                    <a:pt x="589" y="959"/>
                  </a:lnTo>
                  <a:lnTo>
                    <a:pt x="579" y="962"/>
                  </a:lnTo>
                  <a:lnTo>
                    <a:pt x="567" y="964"/>
                  </a:lnTo>
                  <a:lnTo>
                    <a:pt x="564" y="975"/>
                  </a:lnTo>
                  <a:lnTo>
                    <a:pt x="563" y="976"/>
                  </a:lnTo>
                  <a:lnTo>
                    <a:pt x="560" y="975"/>
                  </a:lnTo>
                  <a:lnTo>
                    <a:pt x="557" y="976"/>
                  </a:lnTo>
                  <a:lnTo>
                    <a:pt x="564" y="987"/>
                  </a:lnTo>
                  <a:lnTo>
                    <a:pt x="571" y="996"/>
                  </a:lnTo>
                  <a:lnTo>
                    <a:pt x="569" y="1003"/>
                  </a:lnTo>
                  <a:lnTo>
                    <a:pt x="567" y="1006"/>
                  </a:lnTo>
                  <a:lnTo>
                    <a:pt x="563" y="1011"/>
                  </a:lnTo>
                  <a:lnTo>
                    <a:pt x="557" y="1015"/>
                  </a:lnTo>
                  <a:lnTo>
                    <a:pt x="555" y="1024"/>
                  </a:lnTo>
                  <a:lnTo>
                    <a:pt x="550" y="1034"/>
                  </a:lnTo>
                  <a:lnTo>
                    <a:pt x="547" y="1038"/>
                  </a:lnTo>
                  <a:lnTo>
                    <a:pt x="546" y="1042"/>
                  </a:lnTo>
                  <a:lnTo>
                    <a:pt x="543" y="1043"/>
                  </a:lnTo>
                  <a:lnTo>
                    <a:pt x="540" y="1045"/>
                  </a:lnTo>
                  <a:lnTo>
                    <a:pt x="535" y="1047"/>
                  </a:lnTo>
                  <a:lnTo>
                    <a:pt x="531" y="1051"/>
                  </a:lnTo>
                  <a:lnTo>
                    <a:pt x="527" y="1059"/>
                  </a:lnTo>
                  <a:lnTo>
                    <a:pt x="525" y="1064"/>
                  </a:lnTo>
                  <a:lnTo>
                    <a:pt x="525" y="1071"/>
                  </a:lnTo>
                  <a:lnTo>
                    <a:pt x="528" y="1079"/>
                  </a:lnTo>
                  <a:lnTo>
                    <a:pt x="535" y="1084"/>
                  </a:lnTo>
                  <a:lnTo>
                    <a:pt x="544" y="1088"/>
                  </a:lnTo>
                  <a:lnTo>
                    <a:pt x="548" y="1091"/>
                  </a:lnTo>
                  <a:lnTo>
                    <a:pt x="551" y="1095"/>
                  </a:lnTo>
                  <a:lnTo>
                    <a:pt x="551" y="1100"/>
                  </a:lnTo>
                  <a:lnTo>
                    <a:pt x="550" y="1108"/>
                  </a:lnTo>
                  <a:lnTo>
                    <a:pt x="547" y="1112"/>
                  </a:lnTo>
                  <a:lnTo>
                    <a:pt x="543" y="1115"/>
                  </a:lnTo>
                  <a:lnTo>
                    <a:pt x="537" y="1116"/>
                  </a:lnTo>
                  <a:lnTo>
                    <a:pt x="530" y="1117"/>
                  </a:lnTo>
                  <a:lnTo>
                    <a:pt x="516" y="1120"/>
                  </a:lnTo>
                  <a:lnTo>
                    <a:pt x="506" y="1123"/>
                  </a:lnTo>
                  <a:lnTo>
                    <a:pt x="491" y="1119"/>
                  </a:lnTo>
                  <a:lnTo>
                    <a:pt x="479" y="1113"/>
                  </a:lnTo>
                  <a:lnTo>
                    <a:pt x="463" y="1120"/>
                  </a:lnTo>
                  <a:lnTo>
                    <a:pt x="447" y="1128"/>
                  </a:lnTo>
                  <a:lnTo>
                    <a:pt x="443" y="1124"/>
                  </a:lnTo>
                  <a:lnTo>
                    <a:pt x="440" y="1117"/>
                  </a:lnTo>
                  <a:lnTo>
                    <a:pt x="430" y="1117"/>
                  </a:lnTo>
                  <a:lnTo>
                    <a:pt x="420" y="1117"/>
                  </a:lnTo>
                  <a:lnTo>
                    <a:pt x="417" y="1109"/>
                  </a:lnTo>
                  <a:lnTo>
                    <a:pt x="414" y="1104"/>
                  </a:lnTo>
                  <a:lnTo>
                    <a:pt x="410" y="1104"/>
                  </a:lnTo>
                  <a:lnTo>
                    <a:pt x="402" y="1104"/>
                  </a:lnTo>
                  <a:lnTo>
                    <a:pt x="398" y="1104"/>
                  </a:lnTo>
                  <a:lnTo>
                    <a:pt x="392" y="1104"/>
                  </a:lnTo>
                  <a:lnTo>
                    <a:pt x="386" y="1104"/>
                  </a:lnTo>
                  <a:lnTo>
                    <a:pt x="378" y="1100"/>
                  </a:lnTo>
                  <a:lnTo>
                    <a:pt x="372" y="1095"/>
                  </a:lnTo>
                  <a:lnTo>
                    <a:pt x="369" y="1088"/>
                  </a:lnTo>
                  <a:lnTo>
                    <a:pt x="364" y="1088"/>
                  </a:lnTo>
                  <a:lnTo>
                    <a:pt x="359" y="1088"/>
                  </a:lnTo>
                  <a:lnTo>
                    <a:pt x="353" y="1088"/>
                  </a:lnTo>
                  <a:lnTo>
                    <a:pt x="344" y="1084"/>
                  </a:lnTo>
                  <a:lnTo>
                    <a:pt x="335" y="1076"/>
                  </a:lnTo>
                  <a:lnTo>
                    <a:pt x="327" y="1070"/>
                  </a:lnTo>
                  <a:lnTo>
                    <a:pt x="325" y="1071"/>
                  </a:lnTo>
                  <a:lnTo>
                    <a:pt x="321" y="1072"/>
                  </a:lnTo>
                  <a:lnTo>
                    <a:pt x="318" y="1076"/>
                  </a:lnTo>
                  <a:lnTo>
                    <a:pt x="314" y="1080"/>
                  </a:lnTo>
                  <a:lnTo>
                    <a:pt x="309" y="1084"/>
                  </a:lnTo>
                  <a:lnTo>
                    <a:pt x="301" y="1088"/>
                  </a:lnTo>
                  <a:lnTo>
                    <a:pt x="299" y="1095"/>
                  </a:lnTo>
                  <a:lnTo>
                    <a:pt x="297" y="1100"/>
                  </a:lnTo>
                  <a:lnTo>
                    <a:pt x="290" y="1107"/>
                  </a:lnTo>
                  <a:lnTo>
                    <a:pt x="283" y="1115"/>
                  </a:lnTo>
                  <a:lnTo>
                    <a:pt x="281" y="1121"/>
                  </a:lnTo>
                  <a:lnTo>
                    <a:pt x="277" y="1129"/>
                  </a:lnTo>
                  <a:lnTo>
                    <a:pt x="263" y="1132"/>
                  </a:lnTo>
                  <a:lnTo>
                    <a:pt x="249" y="1133"/>
                  </a:lnTo>
                  <a:lnTo>
                    <a:pt x="243" y="1147"/>
                  </a:lnTo>
                  <a:lnTo>
                    <a:pt x="238" y="1160"/>
                  </a:lnTo>
                  <a:lnTo>
                    <a:pt x="230" y="1163"/>
                  </a:lnTo>
                  <a:lnTo>
                    <a:pt x="222" y="1165"/>
                  </a:lnTo>
                  <a:lnTo>
                    <a:pt x="211" y="1172"/>
                  </a:lnTo>
                  <a:lnTo>
                    <a:pt x="201" y="1176"/>
                  </a:lnTo>
                  <a:lnTo>
                    <a:pt x="192" y="1180"/>
                  </a:lnTo>
                  <a:lnTo>
                    <a:pt x="181" y="1181"/>
                  </a:lnTo>
                  <a:lnTo>
                    <a:pt x="167" y="1175"/>
                  </a:lnTo>
                  <a:lnTo>
                    <a:pt x="158" y="1169"/>
                  </a:lnTo>
                  <a:lnTo>
                    <a:pt x="148" y="1172"/>
                  </a:lnTo>
                  <a:lnTo>
                    <a:pt x="138" y="1175"/>
                  </a:lnTo>
                  <a:lnTo>
                    <a:pt x="125" y="1167"/>
                  </a:lnTo>
                  <a:lnTo>
                    <a:pt x="112" y="1159"/>
                  </a:lnTo>
                  <a:lnTo>
                    <a:pt x="101" y="1159"/>
                  </a:lnTo>
                  <a:lnTo>
                    <a:pt x="92" y="1157"/>
                  </a:lnTo>
                  <a:lnTo>
                    <a:pt x="96" y="1143"/>
                  </a:lnTo>
                  <a:lnTo>
                    <a:pt x="100" y="1128"/>
                  </a:lnTo>
                  <a:lnTo>
                    <a:pt x="98" y="1128"/>
                  </a:lnTo>
                  <a:lnTo>
                    <a:pt x="96" y="1127"/>
                  </a:lnTo>
                  <a:lnTo>
                    <a:pt x="92" y="1128"/>
                  </a:lnTo>
                  <a:lnTo>
                    <a:pt x="88" y="1129"/>
                  </a:lnTo>
                  <a:lnTo>
                    <a:pt x="82" y="1132"/>
                  </a:lnTo>
                  <a:lnTo>
                    <a:pt x="78" y="1137"/>
                  </a:lnTo>
                  <a:lnTo>
                    <a:pt x="74" y="1144"/>
                  </a:lnTo>
                  <a:lnTo>
                    <a:pt x="68" y="1152"/>
                  </a:lnTo>
                  <a:lnTo>
                    <a:pt x="66" y="1165"/>
                  </a:lnTo>
                  <a:lnTo>
                    <a:pt x="68" y="1181"/>
                  </a:lnTo>
                  <a:lnTo>
                    <a:pt x="73" y="1196"/>
                  </a:lnTo>
                  <a:lnTo>
                    <a:pt x="76" y="1206"/>
                  </a:lnTo>
                  <a:lnTo>
                    <a:pt x="76" y="1216"/>
                  </a:lnTo>
                  <a:lnTo>
                    <a:pt x="76" y="1222"/>
                  </a:lnTo>
                  <a:lnTo>
                    <a:pt x="76" y="1226"/>
                  </a:lnTo>
                  <a:lnTo>
                    <a:pt x="74" y="1229"/>
                  </a:lnTo>
                  <a:lnTo>
                    <a:pt x="72" y="1229"/>
                  </a:lnTo>
                  <a:lnTo>
                    <a:pt x="69" y="1231"/>
                  </a:lnTo>
                  <a:lnTo>
                    <a:pt x="66" y="1232"/>
                  </a:lnTo>
                  <a:lnTo>
                    <a:pt x="62" y="1232"/>
                  </a:lnTo>
                  <a:lnTo>
                    <a:pt x="59" y="1231"/>
                  </a:lnTo>
                  <a:lnTo>
                    <a:pt x="54" y="1228"/>
                  </a:lnTo>
                  <a:lnTo>
                    <a:pt x="54" y="1232"/>
                  </a:lnTo>
                  <a:lnTo>
                    <a:pt x="52" y="1236"/>
                  </a:lnTo>
                  <a:lnTo>
                    <a:pt x="48" y="1237"/>
                  </a:lnTo>
                  <a:lnTo>
                    <a:pt x="45" y="1238"/>
                  </a:lnTo>
                  <a:lnTo>
                    <a:pt x="44" y="1245"/>
                  </a:lnTo>
                  <a:lnTo>
                    <a:pt x="44" y="1253"/>
                  </a:lnTo>
                  <a:lnTo>
                    <a:pt x="40" y="1253"/>
                  </a:lnTo>
                  <a:lnTo>
                    <a:pt x="33" y="1252"/>
                  </a:lnTo>
                  <a:lnTo>
                    <a:pt x="34" y="1253"/>
                  </a:lnTo>
                  <a:lnTo>
                    <a:pt x="33" y="1256"/>
                  </a:lnTo>
                  <a:lnTo>
                    <a:pt x="33" y="1257"/>
                  </a:lnTo>
                  <a:lnTo>
                    <a:pt x="32" y="1257"/>
                  </a:lnTo>
                  <a:lnTo>
                    <a:pt x="28" y="1260"/>
                  </a:lnTo>
                  <a:lnTo>
                    <a:pt x="24" y="1261"/>
                  </a:lnTo>
                  <a:lnTo>
                    <a:pt x="21" y="1272"/>
                  </a:lnTo>
                  <a:lnTo>
                    <a:pt x="20" y="1280"/>
                  </a:lnTo>
                  <a:lnTo>
                    <a:pt x="17" y="1286"/>
                  </a:lnTo>
                  <a:lnTo>
                    <a:pt x="15" y="1293"/>
                  </a:lnTo>
                  <a:lnTo>
                    <a:pt x="15" y="1304"/>
                  </a:lnTo>
                  <a:lnTo>
                    <a:pt x="13" y="1309"/>
                  </a:lnTo>
                  <a:lnTo>
                    <a:pt x="12" y="1313"/>
                  </a:lnTo>
                  <a:lnTo>
                    <a:pt x="12" y="1317"/>
                  </a:lnTo>
                  <a:lnTo>
                    <a:pt x="12" y="1322"/>
                  </a:lnTo>
                  <a:lnTo>
                    <a:pt x="13" y="1330"/>
                  </a:lnTo>
                  <a:lnTo>
                    <a:pt x="8" y="1339"/>
                  </a:lnTo>
                  <a:lnTo>
                    <a:pt x="0" y="1354"/>
                  </a:lnTo>
                  <a:lnTo>
                    <a:pt x="0" y="1358"/>
                  </a:lnTo>
                  <a:lnTo>
                    <a:pt x="0" y="1362"/>
                  </a:lnTo>
                  <a:lnTo>
                    <a:pt x="1" y="1364"/>
                  </a:lnTo>
                  <a:lnTo>
                    <a:pt x="6" y="1364"/>
                  </a:lnTo>
                  <a:lnTo>
                    <a:pt x="12" y="1365"/>
                  </a:lnTo>
                  <a:lnTo>
                    <a:pt x="21" y="1366"/>
                  </a:lnTo>
                  <a:lnTo>
                    <a:pt x="24" y="1369"/>
                  </a:lnTo>
                  <a:lnTo>
                    <a:pt x="27" y="1371"/>
                  </a:lnTo>
                  <a:lnTo>
                    <a:pt x="28" y="1371"/>
                  </a:lnTo>
                  <a:lnTo>
                    <a:pt x="29" y="1370"/>
                  </a:lnTo>
                  <a:lnTo>
                    <a:pt x="31" y="1366"/>
                  </a:lnTo>
                  <a:lnTo>
                    <a:pt x="32" y="1362"/>
                  </a:lnTo>
                  <a:lnTo>
                    <a:pt x="34" y="1364"/>
                  </a:lnTo>
                  <a:lnTo>
                    <a:pt x="38" y="1369"/>
                  </a:lnTo>
                  <a:lnTo>
                    <a:pt x="38" y="1373"/>
                  </a:lnTo>
                  <a:lnTo>
                    <a:pt x="36" y="1376"/>
                  </a:lnTo>
                  <a:lnTo>
                    <a:pt x="34" y="1381"/>
                  </a:lnTo>
                  <a:lnTo>
                    <a:pt x="33" y="1385"/>
                  </a:lnTo>
                  <a:lnTo>
                    <a:pt x="33" y="1387"/>
                  </a:lnTo>
                  <a:lnTo>
                    <a:pt x="34" y="1390"/>
                  </a:lnTo>
                  <a:lnTo>
                    <a:pt x="38" y="1390"/>
                  </a:lnTo>
                  <a:lnTo>
                    <a:pt x="43" y="1389"/>
                  </a:lnTo>
                  <a:lnTo>
                    <a:pt x="45" y="1386"/>
                  </a:lnTo>
                  <a:lnTo>
                    <a:pt x="48" y="1383"/>
                  </a:lnTo>
                  <a:lnTo>
                    <a:pt x="53" y="1393"/>
                  </a:lnTo>
                  <a:lnTo>
                    <a:pt x="60" y="1398"/>
                  </a:lnTo>
                  <a:lnTo>
                    <a:pt x="62" y="1399"/>
                  </a:lnTo>
                  <a:lnTo>
                    <a:pt x="65" y="1399"/>
                  </a:lnTo>
                  <a:lnTo>
                    <a:pt x="66" y="1399"/>
                  </a:lnTo>
                  <a:lnTo>
                    <a:pt x="68" y="1399"/>
                  </a:lnTo>
                  <a:lnTo>
                    <a:pt x="69" y="1398"/>
                  </a:lnTo>
                  <a:lnTo>
                    <a:pt x="73" y="1398"/>
                  </a:lnTo>
                  <a:lnTo>
                    <a:pt x="74" y="1399"/>
                  </a:lnTo>
                  <a:lnTo>
                    <a:pt x="74" y="1403"/>
                  </a:lnTo>
                  <a:lnTo>
                    <a:pt x="74" y="1406"/>
                  </a:lnTo>
                  <a:lnTo>
                    <a:pt x="69" y="1407"/>
                  </a:lnTo>
                  <a:lnTo>
                    <a:pt x="66" y="1409"/>
                  </a:lnTo>
                  <a:lnTo>
                    <a:pt x="62" y="1410"/>
                  </a:lnTo>
                  <a:lnTo>
                    <a:pt x="59" y="1413"/>
                  </a:lnTo>
                  <a:lnTo>
                    <a:pt x="56" y="1415"/>
                  </a:lnTo>
                  <a:lnTo>
                    <a:pt x="54" y="1419"/>
                  </a:lnTo>
                  <a:lnTo>
                    <a:pt x="54" y="1425"/>
                  </a:lnTo>
                  <a:lnTo>
                    <a:pt x="57" y="1426"/>
                  </a:lnTo>
                  <a:lnTo>
                    <a:pt x="60" y="1427"/>
                  </a:lnTo>
                  <a:lnTo>
                    <a:pt x="62" y="1426"/>
                  </a:lnTo>
                  <a:lnTo>
                    <a:pt x="65" y="1425"/>
                  </a:lnTo>
                  <a:lnTo>
                    <a:pt x="69" y="1422"/>
                  </a:lnTo>
                  <a:lnTo>
                    <a:pt x="74" y="1422"/>
                  </a:lnTo>
                  <a:lnTo>
                    <a:pt x="76" y="1426"/>
                  </a:lnTo>
                  <a:lnTo>
                    <a:pt x="76" y="1430"/>
                  </a:lnTo>
                  <a:lnTo>
                    <a:pt x="77" y="1431"/>
                  </a:lnTo>
                  <a:lnTo>
                    <a:pt x="78" y="1433"/>
                  </a:lnTo>
                  <a:lnTo>
                    <a:pt x="81" y="1437"/>
                  </a:lnTo>
                  <a:lnTo>
                    <a:pt x="84" y="1438"/>
                  </a:lnTo>
                  <a:lnTo>
                    <a:pt x="88" y="1431"/>
                  </a:lnTo>
                  <a:lnTo>
                    <a:pt x="92" y="1429"/>
                  </a:lnTo>
                  <a:lnTo>
                    <a:pt x="96" y="1429"/>
                  </a:lnTo>
                  <a:lnTo>
                    <a:pt x="101" y="1431"/>
                  </a:lnTo>
                  <a:lnTo>
                    <a:pt x="106" y="1433"/>
                  </a:lnTo>
                  <a:lnTo>
                    <a:pt x="112" y="1435"/>
                  </a:lnTo>
                  <a:lnTo>
                    <a:pt x="120" y="1433"/>
                  </a:lnTo>
                  <a:lnTo>
                    <a:pt x="130" y="1431"/>
                  </a:lnTo>
                  <a:lnTo>
                    <a:pt x="138" y="1426"/>
                  </a:lnTo>
                  <a:lnTo>
                    <a:pt x="142" y="1419"/>
                  </a:lnTo>
                  <a:lnTo>
                    <a:pt x="146" y="1422"/>
                  </a:lnTo>
                  <a:lnTo>
                    <a:pt x="150" y="1422"/>
                  </a:lnTo>
                  <a:lnTo>
                    <a:pt x="153" y="1422"/>
                  </a:lnTo>
                  <a:lnTo>
                    <a:pt x="157" y="1422"/>
                  </a:lnTo>
                  <a:lnTo>
                    <a:pt x="164" y="1421"/>
                  </a:lnTo>
                  <a:lnTo>
                    <a:pt x="167" y="1419"/>
                  </a:lnTo>
                  <a:lnTo>
                    <a:pt x="174" y="1421"/>
                  </a:lnTo>
                  <a:lnTo>
                    <a:pt x="177" y="1422"/>
                  </a:lnTo>
                  <a:lnTo>
                    <a:pt x="179" y="1422"/>
                  </a:lnTo>
                  <a:lnTo>
                    <a:pt x="182" y="1421"/>
                  </a:lnTo>
                  <a:lnTo>
                    <a:pt x="186" y="1418"/>
                  </a:lnTo>
                  <a:lnTo>
                    <a:pt x="189" y="1415"/>
                  </a:lnTo>
                  <a:lnTo>
                    <a:pt x="190" y="1421"/>
                  </a:lnTo>
                  <a:lnTo>
                    <a:pt x="189" y="1425"/>
                  </a:lnTo>
                  <a:lnTo>
                    <a:pt x="188" y="1430"/>
                  </a:lnTo>
                  <a:lnTo>
                    <a:pt x="183" y="1431"/>
                  </a:lnTo>
                  <a:lnTo>
                    <a:pt x="176" y="1431"/>
                  </a:lnTo>
                  <a:lnTo>
                    <a:pt x="169" y="1429"/>
                  </a:lnTo>
                  <a:lnTo>
                    <a:pt x="167" y="1430"/>
                  </a:lnTo>
                  <a:lnTo>
                    <a:pt x="165" y="1431"/>
                  </a:lnTo>
                  <a:lnTo>
                    <a:pt x="164" y="1435"/>
                  </a:lnTo>
                  <a:lnTo>
                    <a:pt x="164" y="1439"/>
                  </a:lnTo>
                  <a:lnTo>
                    <a:pt x="165" y="1446"/>
                  </a:lnTo>
                  <a:lnTo>
                    <a:pt x="167" y="1450"/>
                  </a:lnTo>
                  <a:lnTo>
                    <a:pt x="172" y="1455"/>
                  </a:lnTo>
                  <a:lnTo>
                    <a:pt x="177" y="1463"/>
                  </a:lnTo>
                  <a:lnTo>
                    <a:pt x="181" y="1473"/>
                  </a:lnTo>
                  <a:lnTo>
                    <a:pt x="189" y="1490"/>
                  </a:lnTo>
                  <a:lnTo>
                    <a:pt x="194" y="1503"/>
                  </a:lnTo>
                  <a:lnTo>
                    <a:pt x="198" y="1515"/>
                  </a:lnTo>
                  <a:lnTo>
                    <a:pt x="201" y="1529"/>
                  </a:lnTo>
                  <a:lnTo>
                    <a:pt x="202" y="1539"/>
                  </a:lnTo>
                  <a:lnTo>
                    <a:pt x="209" y="1566"/>
                  </a:lnTo>
                  <a:lnTo>
                    <a:pt x="211" y="1594"/>
                  </a:lnTo>
                  <a:lnTo>
                    <a:pt x="213" y="1622"/>
                  </a:lnTo>
                  <a:lnTo>
                    <a:pt x="214" y="1651"/>
                  </a:lnTo>
                  <a:lnTo>
                    <a:pt x="214" y="1655"/>
                  </a:lnTo>
                  <a:lnTo>
                    <a:pt x="215" y="1658"/>
                  </a:lnTo>
                  <a:lnTo>
                    <a:pt x="218" y="1658"/>
                  </a:lnTo>
                  <a:lnTo>
                    <a:pt x="225" y="1655"/>
                  </a:lnTo>
                  <a:lnTo>
                    <a:pt x="231" y="1652"/>
                  </a:lnTo>
                  <a:lnTo>
                    <a:pt x="238" y="1651"/>
                  </a:lnTo>
                  <a:lnTo>
                    <a:pt x="239" y="1640"/>
                  </a:lnTo>
                  <a:lnTo>
                    <a:pt x="242" y="1631"/>
                  </a:lnTo>
                  <a:lnTo>
                    <a:pt x="245" y="1628"/>
                  </a:lnTo>
                  <a:lnTo>
                    <a:pt x="250" y="1628"/>
                  </a:lnTo>
                  <a:lnTo>
                    <a:pt x="255" y="1631"/>
                  </a:lnTo>
                  <a:lnTo>
                    <a:pt x="259" y="1636"/>
                  </a:lnTo>
                  <a:lnTo>
                    <a:pt x="261" y="1643"/>
                  </a:lnTo>
                  <a:lnTo>
                    <a:pt x="261" y="1648"/>
                  </a:lnTo>
                  <a:lnTo>
                    <a:pt x="262" y="1651"/>
                  </a:lnTo>
                  <a:lnTo>
                    <a:pt x="263" y="1651"/>
                  </a:lnTo>
                  <a:lnTo>
                    <a:pt x="265" y="1652"/>
                  </a:lnTo>
                  <a:lnTo>
                    <a:pt x="267" y="1654"/>
                  </a:lnTo>
                  <a:lnTo>
                    <a:pt x="267" y="1660"/>
                  </a:lnTo>
                  <a:lnTo>
                    <a:pt x="271" y="1668"/>
                  </a:lnTo>
                  <a:lnTo>
                    <a:pt x="274" y="1671"/>
                  </a:lnTo>
                  <a:lnTo>
                    <a:pt x="275" y="1674"/>
                  </a:lnTo>
                  <a:lnTo>
                    <a:pt x="277" y="1675"/>
                  </a:lnTo>
                  <a:lnTo>
                    <a:pt x="279" y="1675"/>
                  </a:lnTo>
                  <a:lnTo>
                    <a:pt x="294" y="1675"/>
                  </a:lnTo>
                  <a:lnTo>
                    <a:pt x="309" y="1676"/>
                  </a:lnTo>
                  <a:lnTo>
                    <a:pt x="313" y="1672"/>
                  </a:lnTo>
                  <a:lnTo>
                    <a:pt x="314" y="1665"/>
                  </a:lnTo>
                  <a:lnTo>
                    <a:pt x="318" y="1671"/>
                  </a:lnTo>
                  <a:lnTo>
                    <a:pt x="322" y="1675"/>
                  </a:lnTo>
                  <a:lnTo>
                    <a:pt x="323" y="1672"/>
                  </a:lnTo>
                  <a:lnTo>
                    <a:pt x="326" y="1671"/>
                  </a:lnTo>
                  <a:lnTo>
                    <a:pt x="327" y="1670"/>
                  </a:lnTo>
                  <a:lnTo>
                    <a:pt x="331" y="1670"/>
                  </a:lnTo>
                  <a:lnTo>
                    <a:pt x="335" y="1670"/>
                  </a:lnTo>
                  <a:lnTo>
                    <a:pt x="343" y="1672"/>
                  </a:lnTo>
                  <a:lnTo>
                    <a:pt x="349" y="1676"/>
                  </a:lnTo>
                  <a:lnTo>
                    <a:pt x="355" y="1680"/>
                  </a:lnTo>
                  <a:lnTo>
                    <a:pt x="359" y="1686"/>
                  </a:lnTo>
                  <a:lnTo>
                    <a:pt x="363" y="1691"/>
                  </a:lnTo>
                  <a:lnTo>
                    <a:pt x="363" y="1692"/>
                  </a:lnTo>
                  <a:lnTo>
                    <a:pt x="364" y="1701"/>
                  </a:lnTo>
                  <a:lnTo>
                    <a:pt x="363" y="1709"/>
                  </a:lnTo>
                  <a:lnTo>
                    <a:pt x="363" y="1711"/>
                  </a:lnTo>
                  <a:lnTo>
                    <a:pt x="363" y="1715"/>
                  </a:lnTo>
                  <a:lnTo>
                    <a:pt x="363" y="1719"/>
                  </a:lnTo>
                  <a:lnTo>
                    <a:pt x="366" y="1723"/>
                  </a:lnTo>
                  <a:lnTo>
                    <a:pt x="371" y="1725"/>
                  </a:lnTo>
                  <a:lnTo>
                    <a:pt x="378" y="1727"/>
                  </a:lnTo>
                  <a:lnTo>
                    <a:pt x="380" y="1728"/>
                  </a:lnTo>
                  <a:lnTo>
                    <a:pt x="383" y="1729"/>
                  </a:lnTo>
                  <a:lnTo>
                    <a:pt x="386" y="1733"/>
                  </a:lnTo>
                  <a:lnTo>
                    <a:pt x="387" y="1737"/>
                  </a:lnTo>
                  <a:lnTo>
                    <a:pt x="388" y="1748"/>
                  </a:lnTo>
                  <a:lnTo>
                    <a:pt x="390" y="1760"/>
                  </a:lnTo>
                  <a:lnTo>
                    <a:pt x="392" y="1764"/>
                  </a:lnTo>
                  <a:lnTo>
                    <a:pt x="395" y="1769"/>
                  </a:lnTo>
                  <a:lnTo>
                    <a:pt x="399" y="1773"/>
                  </a:lnTo>
                  <a:lnTo>
                    <a:pt x="402" y="1776"/>
                  </a:lnTo>
                  <a:lnTo>
                    <a:pt x="407" y="1777"/>
                  </a:lnTo>
                  <a:lnTo>
                    <a:pt x="411" y="1777"/>
                  </a:lnTo>
                  <a:lnTo>
                    <a:pt x="414" y="1777"/>
                  </a:lnTo>
                  <a:lnTo>
                    <a:pt x="417" y="1777"/>
                  </a:lnTo>
                  <a:lnTo>
                    <a:pt x="424" y="1776"/>
                  </a:lnTo>
                  <a:lnTo>
                    <a:pt x="434" y="1776"/>
                  </a:lnTo>
                  <a:lnTo>
                    <a:pt x="440" y="1776"/>
                  </a:lnTo>
                  <a:lnTo>
                    <a:pt x="444" y="1776"/>
                  </a:lnTo>
                  <a:lnTo>
                    <a:pt x="448" y="1776"/>
                  </a:lnTo>
                  <a:lnTo>
                    <a:pt x="450" y="1777"/>
                  </a:lnTo>
                  <a:lnTo>
                    <a:pt x="454" y="1789"/>
                  </a:lnTo>
                  <a:lnTo>
                    <a:pt x="459" y="1796"/>
                  </a:lnTo>
                  <a:lnTo>
                    <a:pt x="462" y="1799"/>
                  </a:lnTo>
                  <a:lnTo>
                    <a:pt x="464" y="1801"/>
                  </a:lnTo>
                  <a:lnTo>
                    <a:pt x="468" y="1801"/>
                  </a:lnTo>
                  <a:lnTo>
                    <a:pt x="471" y="1801"/>
                  </a:lnTo>
                  <a:lnTo>
                    <a:pt x="474" y="1807"/>
                  </a:lnTo>
                  <a:lnTo>
                    <a:pt x="476" y="1810"/>
                  </a:lnTo>
                  <a:lnTo>
                    <a:pt x="483" y="1810"/>
                  </a:lnTo>
                  <a:lnTo>
                    <a:pt x="491" y="1808"/>
                  </a:lnTo>
                  <a:lnTo>
                    <a:pt x="502" y="1804"/>
                  </a:lnTo>
                  <a:lnTo>
                    <a:pt x="514" y="1801"/>
                  </a:lnTo>
                  <a:lnTo>
                    <a:pt x="535" y="1799"/>
                  </a:lnTo>
                  <a:lnTo>
                    <a:pt x="550" y="1795"/>
                  </a:lnTo>
                  <a:lnTo>
                    <a:pt x="555" y="1793"/>
                  </a:lnTo>
                  <a:lnTo>
                    <a:pt x="557" y="1791"/>
                  </a:lnTo>
                  <a:lnTo>
                    <a:pt x="559" y="1788"/>
                  </a:lnTo>
                  <a:lnTo>
                    <a:pt x="560" y="1785"/>
                  </a:lnTo>
                  <a:lnTo>
                    <a:pt x="560" y="1777"/>
                  </a:lnTo>
                  <a:lnTo>
                    <a:pt x="562" y="1773"/>
                  </a:lnTo>
                  <a:lnTo>
                    <a:pt x="562" y="1772"/>
                  </a:lnTo>
                  <a:lnTo>
                    <a:pt x="563" y="1772"/>
                  </a:lnTo>
                  <a:lnTo>
                    <a:pt x="567" y="1772"/>
                  </a:lnTo>
                  <a:lnTo>
                    <a:pt x="571" y="1775"/>
                  </a:lnTo>
                  <a:lnTo>
                    <a:pt x="573" y="1776"/>
                  </a:lnTo>
                  <a:lnTo>
                    <a:pt x="578" y="1776"/>
                  </a:lnTo>
                  <a:lnTo>
                    <a:pt x="580" y="1776"/>
                  </a:lnTo>
                  <a:lnTo>
                    <a:pt x="584" y="1776"/>
                  </a:lnTo>
                  <a:lnTo>
                    <a:pt x="595" y="1771"/>
                  </a:lnTo>
                  <a:lnTo>
                    <a:pt x="605" y="1764"/>
                  </a:lnTo>
                  <a:lnTo>
                    <a:pt x="611" y="1761"/>
                  </a:lnTo>
                  <a:lnTo>
                    <a:pt x="615" y="1760"/>
                  </a:lnTo>
                  <a:lnTo>
                    <a:pt x="619" y="1759"/>
                  </a:lnTo>
                  <a:lnTo>
                    <a:pt x="623" y="1759"/>
                  </a:lnTo>
                  <a:lnTo>
                    <a:pt x="643" y="1752"/>
                  </a:lnTo>
                  <a:lnTo>
                    <a:pt x="660" y="1744"/>
                  </a:lnTo>
                  <a:lnTo>
                    <a:pt x="672" y="1744"/>
                  </a:lnTo>
                  <a:lnTo>
                    <a:pt x="679" y="1745"/>
                  </a:lnTo>
                  <a:lnTo>
                    <a:pt x="676" y="1757"/>
                  </a:lnTo>
                  <a:lnTo>
                    <a:pt x="676" y="1765"/>
                  </a:lnTo>
                  <a:lnTo>
                    <a:pt x="684" y="1761"/>
                  </a:lnTo>
                  <a:lnTo>
                    <a:pt x="695" y="1759"/>
                  </a:lnTo>
                  <a:lnTo>
                    <a:pt x="704" y="1756"/>
                  </a:lnTo>
                  <a:lnTo>
                    <a:pt x="713" y="1756"/>
                  </a:lnTo>
                  <a:lnTo>
                    <a:pt x="721" y="1759"/>
                  </a:lnTo>
                  <a:lnTo>
                    <a:pt x="728" y="1761"/>
                  </a:lnTo>
                  <a:lnTo>
                    <a:pt x="732" y="1764"/>
                  </a:lnTo>
                  <a:lnTo>
                    <a:pt x="733" y="1769"/>
                  </a:lnTo>
                  <a:lnTo>
                    <a:pt x="734" y="1777"/>
                  </a:lnTo>
                  <a:lnTo>
                    <a:pt x="737" y="1788"/>
                  </a:lnTo>
                  <a:lnTo>
                    <a:pt x="746" y="1796"/>
                  </a:lnTo>
                  <a:lnTo>
                    <a:pt x="757" y="1803"/>
                  </a:lnTo>
                  <a:lnTo>
                    <a:pt x="762" y="1801"/>
                  </a:lnTo>
                  <a:lnTo>
                    <a:pt x="768" y="1801"/>
                  </a:lnTo>
                  <a:lnTo>
                    <a:pt x="773" y="1800"/>
                  </a:lnTo>
                  <a:lnTo>
                    <a:pt x="778" y="1803"/>
                  </a:lnTo>
                  <a:lnTo>
                    <a:pt x="788" y="1809"/>
                  </a:lnTo>
                  <a:lnTo>
                    <a:pt x="794" y="1812"/>
                  </a:lnTo>
                  <a:lnTo>
                    <a:pt x="798" y="1812"/>
                  </a:lnTo>
                  <a:lnTo>
                    <a:pt x="804" y="1812"/>
                  </a:lnTo>
                  <a:lnTo>
                    <a:pt x="808" y="1812"/>
                  </a:lnTo>
                  <a:lnTo>
                    <a:pt x="813" y="1810"/>
                  </a:lnTo>
                  <a:lnTo>
                    <a:pt x="814" y="1812"/>
                  </a:lnTo>
                  <a:lnTo>
                    <a:pt x="817" y="1814"/>
                  </a:lnTo>
                  <a:lnTo>
                    <a:pt x="821" y="1817"/>
                  </a:lnTo>
                  <a:lnTo>
                    <a:pt x="824" y="1819"/>
                  </a:lnTo>
                  <a:lnTo>
                    <a:pt x="828" y="1819"/>
                  </a:lnTo>
                  <a:lnTo>
                    <a:pt x="833" y="1817"/>
                  </a:lnTo>
                  <a:lnTo>
                    <a:pt x="844" y="1809"/>
                  </a:lnTo>
                  <a:lnTo>
                    <a:pt x="852" y="1800"/>
                  </a:lnTo>
                  <a:lnTo>
                    <a:pt x="856" y="1796"/>
                  </a:lnTo>
                  <a:lnTo>
                    <a:pt x="861" y="1792"/>
                  </a:lnTo>
                  <a:lnTo>
                    <a:pt x="863" y="1789"/>
                  </a:lnTo>
                  <a:lnTo>
                    <a:pt x="866" y="1787"/>
                  </a:lnTo>
                  <a:lnTo>
                    <a:pt x="868" y="1784"/>
                  </a:lnTo>
                  <a:lnTo>
                    <a:pt x="868" y="1779"/>
                  </a:lnTo>
                  <a:lnTo>
                    <a:pt x="861" y="1765"/>
                  </a:lnTo>
                  <a:lnTo>
                    <a:pt x="856" y="1747"/>
                  </a:lnTo>
                  <a:lnTo>
                    <a:pt x="856" y="1736"/>
                  </a:lnTo>
                  <a:lnTo>
                    <a:pt x="858" y="1725"/>
                  </a:lnTo>
                  <a:lnTo>
                    <a:pt x="861" y="1720"/>
                  </a:lnTo>
                  <a:lnTo>
                    <a:pt x="863" y="1715"/>
                  </a:lnTo>
                  <a:lnTo>
                    <a:pt x="866" y="1711"/>
                  </a:lnTo>
                  <a:lnTo>
                    <a:pt x="870" y="1708"/>
                  </a:lnTo>
                  <a:lnTo>
                    <a:pt x="879" y="1700"/>
                  </a:lnTo>
                  <a:lnTo>
                    <a:pt x="883" y="1696"/>
                  </a:lnTo>
                  <a:lnTo>
                    <a:pt x="888" y="1691"/>
                  </a:lnTo>
                  <a:lnTo>
                    <a:pt x="890" y="1676"/>
                  </a:lnTo>
                  <a:lnTo>
                    <a:pt x="897" y="1683"/>
                  </a:lnTo>
                  <a:lnTo>
                    <a:pt x="905" y="1686"/>
                  </a:lnTo>
                  <a:lnTo>
                    <a:pt x="913" y="1688"/>
                  </a:lnTo>
                  <a:lnTo>
                    <a:pt x="922" y="1691"/>
                  </a:lnTo>
                  <a:lnTo>
                    <a:pt x="930" y="1697"/>
                  </a:lnTo>
                  <a:lnTo>
                    <a:pt x="937" y="1701"/>
                  </a:lnTo>
                  <a:lnTo>
                    <a:pt x="939" y="1704"/>
                  </a:lnTo>
                  <a:lnTo>
                    <a:pt x="943" y="1704"/>
                  </a:lnTo>
                  <a:lnTo>
                    <a:pt x="946" y="1704"/>
                  </a:lnTo>
                  <a:lnTo>
                    <a:pt x="949" y="1703"/>
                  </a:lnTo>
                  <a:lnTo>
                    <a:pt x="958" y="1707"/>
                  </a:lnTo>
                  <a:lnTo>
                    <a:pt x="973" y="1711"/>
                  </a:lnTo>
                  <a:lnTo>
                    <a:pt x="990" y="1717"/>
                  </a:lnTo>
                  <a:lnTo>
                    <a:pt x="1002" y="1721"/>
                  </a:lnTo>
                  <a:lnTo>
                    <a:pt x="1007" y="1724"/>
                  </a:lnTo>
                  <a:lnTo>
                    <a:pt x="1010" y="1725"/>
                  </a:lnTo>
                  <a:lnTo>
                    <a:pt x="1011" y="1728"/>
                  </a:lnTo>
                  <a:lnTo>
                    <a:pt x="1013" y="1731"/>
                  </a:lnTo>
                  <a:lnTo>
                    <a:pt x="1013" y="1736"/>
                  </a:lnTo>
                  <a:lnTo>
                    <a:pt x="1013" y="1743"/>
                  </a:lnTo>
                  <a:lnTo>
                    <a:pt x="1014" y="1751"/>
                  </a:lnTo>
                  <a:lnTo>
                    <a:pt x="1018" y="1756"/>
                  </a:lnTo>
                  <a:lnTo>
                    <a:pt x="1023" y="1765"/>
                  </a:lnTo>
                  <a:lnTo>
                    <a:pt x="1031" y="1776"/>
                  </a:lnTo>
                  <a:lnTo>
                    <a:pt x="1044" y="1784"/>
                  </a:lnTo>
                  <a:lnTo>
                    <a:pt x="1056" y="1792"/>
                  </a:lnTo>
                  <a:lnTo>
                    <a:pt x="1065" y="1792"/>
                  </a:lnTo>
                  <a:lnTo>
                    <a:pt x="1072" y="1792"/>
                  </a:lnTo>
                  <a:lnTo>
                    <a:pt x="1075" y="1791"/>
                  </a:lnTo>
                  <a:lnTo>
                    <a:pt x="1079" y="1791"/>
                  </a:lnTo>
                  <a:lnTo>
                    <a:pt x="1082" y="1789"/>
                  </a:lnTo>
                  <a:lnTo>
                    <a:pt x="1082" y="1787"/>
                  </a:lnTo>
                  <a:lnTo>
                    <a:pt x="1092" y="1784"/>
                  </a:lnTo>
                  <a:lnTo>
                    <a:pt x="1103" y="1779"/>
                  </a:lnTo>
                  <a:lnTo>
                    <a:pt x="1115" y="1775"/>
                  </a:lnTo>
                  <a:lnTo>
                    <a:pt x="1123" y="1771"/>
                  </a:lnTo>
                  <a:lnTo>
                    <a:pt x="1132" y="1772"/>
                  </a:lnTo>
                  <a:lnTo>
                    <a:pt x="1142" y="1773"/>
                  </a:lnTo>
                  <a:lnTo>
                    <a:pt x="1148" y="1773"/>
                  </a:lnTo>
                  <a:lnTo>
                    <a:pt x="1158" y="1771"/>
                  </a:lnTo>
                  <a:lnTo>
                    <a:pt x="1167" y="1772"/>
                  </a:lnTo>
                  <a:lnTo>
                    <a:pt x="1174" y="1775"/>
                  </a:lnTo>
                  <a:lnTo>
                    <a:pt x="1179" y="1777"/>
                  </a:lnTo>
                  <a:lnTo>
                    <a:pt x="1182" y="1783"/>
                  </a:lnTo>
                  <a:lnTo>
                    <a:pt x="1186" y="1785"/>
                  </a:lnTo>
                  <a:lnTo>
                    <a:pt x="1188" y="1789"/>
                  </a:lnTo>
                  <a:lnTo>
                    <a:pt x="1191" y="1793"/>
                  </a:lnTo>
                  <a:lnTo>
                    <a:pt x="1194" y="1795"/>
                  </a:lnTo>
                  <a:lnTo>
                    <a:pt x="1200" y="1793"/>
                  </a:lnTo>
                  <a:lnTo>
                    <a:pt x="1207" y="1792"/>
                  </a:lnTo>
                  <a:lnTo>
                    <a:pt x="1214" y="1792"/>
                  </a:lnTo>
                  <a:lnTo>
                    <a:pt x="1220" y="1793"/>
                  </a:lnTo>
                  <a:lnTo>
                    <a:pt x="1221" y="1795"/>
                  </a:lnTo>
                  <a:lnTo>
                    <a:pt x="1219" y="1780"/>
                  </a:lnTo>
                  <a:lnTo>
                    <a:pt x="1219" y="1772"/>
                  </a:lnTo>
                  <a:lnTo>
                    <a:pt x="1221" y="1769"/>
                  </a:lnTo>
                  <a:lnTo>
                    <a:pt x="1224" y="1767"/>
                  </a:lnTo>
                  <a:lnTo>
                    <a:pt x="1230" y="1765"/>
                  </a:lnTo>
                  <a:lnTo>
                    <a:pt x="1235" y="1763"/>
                  </a:lnTo>
                  <a:lnTo>
                    <a:pt x="1240" y="1761"/>
                  </a:lnTo>
                  <a:lnTo>
                    <a:pt x="1246" y="1759"/>
                  </a:lnTo>
                  <a:lnTo>
                    <a:pt x="1248" y="1755"/>
                  </a:lnTo>
                  <a:lnTo>
                    <a:pt x="1248" y="1751"/>
                  </a:lnTo>
                  <a:lnTo>
                    <a:pt x="1237" y="1751"/>
                  </a:lnTo>
                  <a:lnTo>
                    <a:pt x="1227" y="1747"/>
                  </a:lnTo>
                  <a:lnTo>
                    <a:pt x="1230" y="1739"/>
                  </a:lnTo>
                  <a:lnTo>
                    <a:pt x="1232" y="1731"/>
                  </a:lnTo>
                  <a:lnTo>
                    <a:pt x="1235" y="1721"/>
                  </a:lnTo>
                  <a:lnTo>
                    <a:pt x="1240" y="1716"/>
                  </a:lnTo>
                  <a:lnTo>
                    <a:pt x="1240" y="1713"/>
                  </a:lnTo>
                  <a:lnTo>
                    <a:pt x="1239" y="1712"/>
                  </a:lnTo>
                  <a:lnTo>
                    <a:pt x="1237" y="1711"/>
                  </a:lnTo>
                  <a:lnTo>
                    <a:pt x="1236" y="1709"/>
                  </a:lnTo>
                  <a:lnTo>
                    <a:pt x="1235" y="1709"/>
                  </a:lnTo>
                  <a:lnTo>
                    <a:pt x="1234" y="1707"/>
                  </a:lnTo>
                  <a:lnTo>
                    <a:pt x="1235" y="1704"/>
                  </a:lnTo>
                  <a:lnTo>
                    <a:pt x="1236" y="1700"/>
                  </a:lnTo>
                  <a:lnTo>
                    <a:pt x="1239" y="1697"/>
                  </a:lnTo>
                  <a:lnTo>
                    <a:pt x="1242" y="1696"/>
                  </a:lnTo>
                  <a:lnTo>
                    <a:pt x="1247" y="1695"/>
                  </a:lnTo>
                  <a:lnTo>
                    <a:pt x="1253" y="1695"/>
                  </a:lnTo>
                  <a:lnTo>
                    <a:pt x="1260" y="1693"/>
                  </a:lnTo>
                  <a:lnTo>
                    <a:pt x="1268" y="1691"/>
                  </a:lnTo>
                  <a:lnTo>
                    <a:pt x="1279" y="1684"/>
                  </a:lnTo>
                  <a:lnTo>
                    <a:pt x="1291" y="1675"/>
                  </a:lnTo>
                  <a:lnTo>
                    <a:pt x="1303" y="1675"/>
                  </a:lnTo>
                  <a:lnTo>
                    <a:pt x="1311" y="1676"/>
                  </a:lnTo>
                  <a:lnTo>
                    <a:pt x="1317" y="1670"/>
                  </a:lnTo>
                  <a:lnTo>
                    <a:pt x="1323" y="1663"/>
                  </a:lnTo>
                  <a:lnTo>
                    <a:pt x="1331" y="1659"/>
                  </a:lnTo>
                  <a:lnTo>
                    <a:pt x="1336" y="1656"/>
                  </a:lnTo>
                  <a:lnTo>
                    <a:pt x="1341" y="1647"/>
                  </a:lnTo>
                  <a:lnTo>
                    <a:pt x="1348" y="1639"/>
                  </a:lnTo>
                  <a:lnTo>
                    <a:pt x="1356" y="1638"/>
                  </a:lnTo>
                  <a:lnTo>
                    <a:pt x="1364" y="1636"/>
                  </a:lnTo>
                  <a:lnTo>
                    <a:pt x="1368" y="1630"/>
                  </a:lnTo>
                  <a:lnTo>
                    <a:pt x="1373" y="1623"/>
                  </a:lnTo>
                  <a:lnTo>
                    <a:pt x="1376" y="1622"/>
                  </a:lnTo>
                  <a:lnTo>
                    <a:pt x="1380" y="1623"/>
                  </a:lnTo>
                  <a:lnTo>
                    <a:pt x="1384" y="1623"/>
                  </a:lnTo>
                  <a:lnTo>
                    <a:pt x="1388" y="1623"/>
                  </a:lnTo>
                  <a:lnTo>
                    <a:pt x="1392" y="1619"/>
                  </a:lnTo>
                  <a:lnTo>
                    <a:pt x="1397" y="1616"/>
                  </a:lnTo>
                  <a:lnTo>
                    <a:pt x="1405" y="1614"/>
                  </a:lnTo>
                  <a:lnTo>
                    <a:pt x="1413" y="1610"/>
                  </a:lnTo>
                  <a:lnTo>
                    <a:pt x="1418" y="1604"/>
                  </a:lnTo>
                  <a:lnTo>
                    <a:pt x="1423" y="1594"/>
                  </a:lnTo>
                  <a:lnTo>
                    <a:pt x="1428" y="1583"/>
                  </a:lnTo>
                  <a:lnTo>
                    <a:pt x="1429" y="1575"/>
                  </a:lnTo>
                  <a:lnTo>
                    <a:pt x="1428" y="1573"/>
                  </a:lnTo>
                  <a:lnTo>
                    <a:pt x="1425" y="1568"/>
                  </a:lnTo>
                  <a:lnTo>
                    <a:pt x="1421" y="1566"/>
                  </a:lnTo>
                  <a:lnTo>
                    <a:pt x="1416" y="1562"/>
                  </a:lnTo>
                  <a:lnTo>
                    <a:pt x="1408" y="1557"/>
                  </a:lnTo>
                  <a:lnTo>
                    <a:pt x="1401" y="1550"/>
                  </a:lnTo>
                  <a:lnTo>
                    <a:pt x="1402" y="1546"/>
                  </a:lnTo>
                  <a:lnTo>
                    <a:pt x="1407" y="1542"/>
                  </a:lnTo>
                  <a:lnTo>
                    <a:pt x="1409" y="1541"/>
                  </a:lnTo>
                  <a:lnTo>
                    <a:pt x="1413" y="1538"/>
                  </a:lnTo>
                  <a:lnTo>
                    <a:pt x="1421" y="1532"/>
                  </a:lnTo>
                  <a:lnTo>
                    <a:pt x="1429" y="1526"/>
                  </a:lnTo>
                  <a:lnTo>
                    <a:pt x="1441" y="1509"/>
                  </a:lnTo>
                  <a:lnTo>
                    <a:pt x="1449" y="1495"/>
                  </a:lnTo>
                  <a:lnTo>
                    <a:pt x="1466" y="1486"/>
                  </a:lnTo>
                  <a:lnTo>
                    <a:pt x="1485" y="1478"/>
                  </a:lnTo>
                  <a:lnTo>
                    <a:pt x="1485" y="1473"/>
                  </a:lnTo>
                  <a:lnTo>
                    <a:pt x="1485" y="1463"/>
                  </a:lnTo>
                  <a:lnTo>
                    <a:pt x="1485" y="1454"/>
                  </a:lnTo>
                  <a:lnTo>
                    <a:pt x="1482" y="1447"/>
                  </a:lnTo>
                  <a:lnTo>
                    <a:pt x="1480" y="1445"/>
                  </a:lnTo>
                  <a:lnTo>
                    <a:pt x="1476" y="1442"/>
                  </a:lnTo>
                  <a:lnTo>
                    <a:pt x="1473" y="1439"/>
                  </a:lnTo>
                  <a:lnTo>
                    <a:pt x="1469" y="1439"/>
                  </a:lnTo>
                  <a:lnTo>
                    <a:pt x="1460" y="1438"/>
                  </a:lnTo>
                  <a:lnTo>
                    <a:pt x="1452" y="1437"/>
                  </a:lnTo>
                  <a:lnTo>
                    <a:pt x="1446" y="1431"/>
                  </a:lnTo>
                  <a:lnTo>
                    <a:pt x="1442" y="1422"/>
                  </a:lnTo>
                  <a:lnTo>
                    <a:pt x="1439" y="1410"/>
                  </a:lnTo>
                  <a:lnTo>
                    <a:pt x="1433" y="1399"/>
                  </a:lnTo>
                  <a:lnTo>
                    <a:pt x="1428" y="1387"/>
                  </a:lnTo>
                  <a:lnTo>
                    <a:pt x="1421" y="1374"/>
                  </a:lnTo>
                  <a:lnTo>
                    <a:pt x="1418" y="1369"/>
                  </a:lnTo>
                  <a:lnTo>
                    <a:pt x="1418" y="1362"/>
                  </a:lnTo>
                  <a:lnTo>
                    <a:pt x="1418" y="1355"/>
                  </a:lnTo>
                  <a:lnTo>
                    <a:pt x="1421" y="1349"/>
                  </a:lnTo>
                  <a:lnTo>
                    <a:pt x="1434" y="1346"/>
                  </a:lnTo>
                  <a:lnTo>
                    <a:pt x="1452" y="1341"/>
                  </a:lnTo>
                  <a:lnTo>
                    <a:pt x="1466" y="1336"/>
                  </a:lnTo>
                  <a:lnTo>
                    <a:pt x="1474" y="1330"/>
                  </a:lnTo>
                  <a:lnTo>
                    <a:pt x="1473" y="1322"/>
                  </a:lnTo>
                  <a:lnTo>
                    <a:pt x="1472" y="1318"/>
                  </a:lnTo>
                  <a:lnTo>
                    <a:pt x="1469" y="1316"/>
                  </a:lnTo>
                  <a:lnTo>
                    <a:pt x="1468" y="1314"/>
                  </a:lnTo>
                  <a:lnTo>
                    <a:pt x="1462" y="1314"/>
                  </a:lnTo>
                  <a:lnTo>
                    <a:pt x="1458" y="1312"/>
                  </a:lnTo>
                  <a:lnTo>
                    <a:pt x="1457" y="1305"/>
                  </a:lnTo>
                  <a:lnTo>
                    <a:pt x="1457" y="1300"/>
                  </a:lnTo>
                  <a:lnTo>
                    <a:pt x="1453" y="1294"/>
                  </a:lnTo>
                  <a:lnTo>
                    <a:pt x="1452" y="1289"/>
                  </a:lnTo>
                  <a:lnTo>
                    <a:pt x="1455" y="1280"/>
                  </a:lnTo>
                  <a:lnTo>
                    <a:pt x="1458" y="1273"/>
                  </a:lnTo>
                  <a:lnTo>
                    <a:pt x="1456" y="1264"/>
                  </a:lnTo>
                  <a:lnTo>
                    <a:pt x="1455" y="1258"/>
                  </a:lnTo>
                  <a:lnTo>
                    <a:pt x="1455" y="1256"/>
                  </a:lnTo>
                  <a:lnTo>
                    <a:pt x="1456" y="1253"/>
                  </a:lnTo>
                  <a:lnTo>
                    <a:pt x="1457" y="1250"/>
                  </a:lnTo>
                  <a:lnTo>
                    <a:pt x="1458" y="1249"/>
                  </a:lnTo>
                  <a:lnTo>
                    <a:pt x="1465" y="1245"/>
                  </a:lnTo>
                  <a:lnTo>
                    <a:pt x="1469" y="1245"/>
                  </a:lnTo>
                  <a:lnTo>
                    <a:pt x="1473" y="1247"/>
                  </a:lnTo>
                  <a:lnTo>
                    <a:pt x="1476" y="1248"/>
                  </a:lnTo>
                  <a:lnTo>
                    <a:pt x="1481" y="1253"/>
                  </a:lnTo>
                  <a:lnTo>
                    <a:pt x="1488" y="1256"/>
                  </a:lnTo>
                  <a:lnTo>
                    <a:pt x="1490" y="1252"/>
                  </a:lnTo>
                  <a:lnTo>
                    <a:pt x="1494" y="1248"/>
                  </a:lnTo>
                  <a:lnTo>
                    <a:pt x="1497" y="1241"/>
                  </a:lnTo>
                  <a:lnTo>
                    <a:pt x="1497" y="1238"/>
                  </a:lnTo>
                  <a:lnTo>
                    <a:pt x="1496" y="1236"/>
                  </a:lnTo>
                  <a:lnTo>
                    <a:pt x="1493" y="1233"/>
                  </a:lnTo>
                  <a:lnTo>
                    <a:pt x="1488" y="1229"/>
                  </a:lnTo>
                  <a:lnTo>
                    <a:pt x="1485" y="1225"/>
                  </a:lnTo>
                  <a:lnTo>
                    <a:pt x="1485" y="1216"/>
                  </a:lnTo>
                  <a:lnTo>
                    <a:pt x="1482" y="1211"/>
                  </a:lnTo>
                  <a:lnTo>
                    <a:pt x="1480" y="1208"/>
                  </a:lnTo>
                  <a:lnTo>
                    <a:pt x="1477" y="1206"/>
                  </a:lnTo>
                  <a:lnTo>
                    <a:pt x="1476" y="1206"/>
                  </a:lnTo>
                  <a:lnTo>
                    <a:pt x="1474" y="1206"/>
                  </a:lnTo>
                  <a:lnTo>
                    <a:pt x="1473" y="1205"/>
                  </a:lnTo>
                  <a:lnTo>
                    <a:pt x="1471" y="1204"/>
                  </a:lnTo>
                  <a:lnTo>
                    <a:pt x="1472" y="1196"/>
                  </a:lnTo>
                  <a:lnTo>
                    <a:pt x="1472" y="1193"/>
                  </a:lnTo>
                  <a:lnTo>
                    <a:pt x="1472" y="1188"/>
                  </a:lnTo>
                  <a:lnTo>
                    <a:pt x="1469" y="1185"/>
                  </a:lnTo>
                  <a:lnTo>
                    <a:pt x="1466" y="1183"/>
                  </a:lnTo>
                  <a:lnTo>
                    <a:pt x="1464" y="1181"/>
                  </a:lnTo>
                  <a:lnTo>
                    <a:pt x="1460" y="1180"/>
                  </a:lnTo>
                  <a:lnTo>
                    <a:pt x="1456" y="1180"/>
                  </a:lnTo>
                  <a:lnTo>
                    <a:pt x="1455" y="1184"/>
                  </a:lnTo>
                  <a:lnTo>
                    <a:pt x="1452" y="1188"/>
                  </a:lnTo>
                  <a:lnTo>
                    <a:pt x="1452" y="1189"/>
                  </a:lnTo>
                  <a:lnTo>
                    <a:pt x="1449" y="1189"/>
                  </a:lnTo>
                  <a:lnTo>
                    <a:pt x="1446" y="1189"/>
                  </a:lnTo>
                  <a:lnTo>
                    <a:pt x="1442" y="1187"/>
                  </a:lnTo>
                  <a:lnTo>
                    <a:pt x="1440" y="1189"/>
                  </a:lnTo>
                  <a:lnTo>
                    <a:pt x="1434" y="1192"/>
                  </a:lnTo>
                  <a:lnTo>
                    <a:pt x="1428" y="1193"/>
                  </a:lnTo>
                  <a:lnTo>
                    <a:pt x="1421" y="1192"/>
                  </a:lnTo>
                  <a:lnTo>
                    <a:pt x="1421" y="1185"/>
                  </a:lnTo>
                  <a:lnTo>
                    <a:pt x="1421" y="1179"/>
                  </a:lnTo>
                  <a:lnTo>
                    <a:pt x="1420" y="1173"/>
                  </a:lnTo>
                  <a:lnTo>
                    <a:pt x="1418" y="1169"/>
                  </a:lnTo>
                  <a:lnTo>
                    <a:pt x="1414" y="1164"/>
                  </a:lnTo>
                  <a:lnTo>
                    <a:pt x="1411" y="1161"/>
                  </a:lnTo>
                  <a:lnTo>
                    <a:pt x="1408" y="1157"/>
                  </a:lnTo>
                  <a:lnTo>
                    <a:pt x="1402" y="1155"/>
                  </a:lnTo>
                  <a:lnTo>
                    <a:pt x="1393" y="1149"/>
                  </a:lnTo>
                  <a:lnTo>
                    <a:pt x="1381" y="1148"/>
                  </a:lnTo>
                  <a:lnTo>
                    <a:pt x="1371" y="1147"/>
                  </a:lnTo>
                  <a:lnTo>
                    <a:pt x="1359" y="1148"/>
                  </a:lnTo>
                  <a:lnTo>
                    <a:pt x="1351" y="1163"/>
                  </a:lnTo>
                  <a:lnTo>
                    <a:pt x="1347" y="1173"/>
                  </a:lnTo>
                  <a:lnTo>
                    <a:pt x="1345" y="1180"/>
                  </a:lnTo>
                  <a:lnTo>
                    <a:pt x="1345" y="1185"/>
                  </a:lnTo>
                  <a:lnTo>
                    <a:pt x="1347" y="1188"/>
                  </a:lnTo>
                  <a:lnTo>
                    <a:pt x="1348" y="1191"/>
                  </a:lnTo>
                  <a:lnTo>
                    <a:pt x="1347" y="1195"/>
                  </a:lnTo>
                  <a:lnTo>
                    <a:pt x="1345" y="1200"/>
                  </a:lnTo>
                  <a:lnTo>
                    <a:pt x="1336" y="1205"/>
                  </a:lnTo>
                  <a:lnTo>
                    <a:pt x="1325" y="1213"/>
                  </a:lnTo>
                  <a:lnTo>
                    <a:pt x="1323" y="1225"/>
                  </a:lnTo>
                  <a:lnTo>
                    <a:pt x="1319" y="1236"/>
                  </a:lnTo>
                  <a:lnTo>
                    <a:pt x="1317" y="1238"/>
                  </a:lnTo>
                  <a:lnTo>
                    <a:pt x="1315" y="1242"/>
                  </a:lnTo>
                  <a:lnTo>
                    <a:pt x="1312" y="1245"/>
                  </a:lnTo>
                  <a:lnTo>
                    <a:pt x="1308" y="1247"/>
                  </a:lnTo>
                  <a:lnTo>
                    <a:pt x="1308" y="1253"/>
                  </a:lnTo>
                  <a:lnTo>
                    <a:pt x="1307" y="1258"/>
                  </a:lnTo>
                  <a:lnTo>
                    <a:pt x="1304" y="1258"/>
                  </a:lnTo>
                  <a:lnTo>
                    <a:pt x="1303" y="1256"/>
                  </a:lnTo>
                  <a:lnTo>
                    <a:pt x="1303" y="1254"/>
                  </a:lnTo>
                  <a:lnTo>
                    <a:pt x="1303" y="1250"/>
                  </a:lnTo>
                  <a:lnTo>
                    <a:pt x="1301" y="1245"/>
                  </a:lnTo>
                  <a:lnTo>
                    <a:pt x="1300" y="1240"/>
                  </a:lnTo>
                  <a:lnTo>
                    <a:pt x="1292" y="1233"/>
                  </a:lnTo>
                  <a:lnTo>
                    <a:pt x="1287" y="1228"/>
                  </a:lnTo>
                  <a:lnTo>
                    <a:pt x="1281" y="1236"/>
                  </a:lnTo>
                  <a:lnTo>
                    <a:pt x="1278" y="1238"/>
                  </a:lnTo>
                  <a:lnTo>
                    <a:pt x="1275" y="1238"/>
                  </a:lnTo>
                  <a:lnTo>
                    <a:pt x="1272" y="1238"/>
                  </a:lnTo>
                  <a:lnTo>
                    <a:pt x="1262" y="1244"/>
                  </a:lnTo>
                  <a:lnTo>
                    <a:pt x="1255" y="1245"/>
                  </a:lnTo>
                  <a:lnTo>
                    <a:pt x="1251" y="1245"/>
                  </a:lnTo>
                  <a:lnTo>
                    <a:pt x="1244" y="1247"/>
                  </a:lnTo>
                  <a:lnTo>
                    <a:pt x="1236" y="1256"/>
                  </a:lnTo>
                  <a:lnTo>
                    <a:pt x="1228" y="1263"/>
                  </a:lnTo>
                  <a:lnTo>
                    <a:pt x="1221" y="1258"/>
                  </a:lnTo>
                  <a:lnTo>
                    <a:pt x="1215" y="1254"/>
                  </a:lnTo>
                  <a:lnTo>
                    <a:pt x="1214" y="1248"/>
                  </a:lnTo>
                  <a:lnTo>
                    <a:pt x="1211" y="1242"/>
                  </a:lnTo>
                  <a:lnTo>
                    <a:pt x="1211" y="1237"/>
                  </a:lnTo>
                  <a:lnTo>
                    <a:pt x="1211" y="1231"/>
                  </a:lnTo>
                  <a:lnTo>
                    <a:pt x="1211" y="1228"/>
                  </a:lnTo>
                  <a:lnTo>
                    <a:pt x="1212" y="1225"/>
                  </a:lnTo>
                  <a:lnTo>
                    <a:pt x="1211" y="1216"/>
                  </a:lnTo>
                  <a:lnTo>
                    <a:pt x="1210" y="1206"/>
                  </a:lnTo>
                  <a:lnTo>
                    <a:pt x="1210" y="1200"/>
                  </a:lnTo>
                  <a:lnTo>
                    <a:pt x="1211" y="1192"/>
                  </a:lnTo>
                  <a:lnTo>
                    <a:pt x="1214" y="1184"/>
                  </a:lnTo>
                  <a:lnTo>
                    <a:pt x="1218" y="1176"/>
                  </a:lnTo>
                  <a:lnTo>
                    <a:pt x="1221" y="1171"/>
                  </a:lnTo>
                  <a:lnTo>
                    <a:pt x="1224" y="1164"/>
                  </a:lnTo>
                  <a:lnTo>
                    <a:pt x="1224" y="1153"/>
                  </a:lnTo>
                  <a:lnTo>
                    <a:pt x="1226" y="1143"/>
                  </a:lnTo>
                  <a:lnTo>
                    <a:pt x="1215" y="1137"/>
                  </a:lnTo>
                  <a:lnTo>
                    <a:pt x="1207" y="1129"/>
                  </a:lnTo>
                  <a:lnTo>
                    <a:pt x="1199" y="1121"/>
                  </a:lnTo>
                  <a:lnTo>
                    <a:pt x="1191" y="1112"/>
                  </a:lnTo>
                  <a:lnTo>
                    <a:pt x="1194" y="1098"/>
                  </a:lnTo>
                  <a:lnTo>
                    <a:pt x="1196" y="1083"/>
                  </a:lnTo>
                  <a:lnTo>
                    <a:pt x="1192" y="1076"/>
                  </a:lnTo>
                  <a:lnTo>
                    <a:pt x="1187" y="1071"/>
                  </a:lnTo>
                  <a:lnTo>
                    <a:pt x="1184" y="1067"/>
                  </a:lnTo>
                  <a:lnTo>
                    <a:pt x="1182" y="1061"/>
                  </a:lnTo>
                  <a:lnTo>
                    <a:pt x="1182" y="1052"/>
                  </a:lnTo>
                  <a:lnTo>
                    <a:pt x="1182" y="1042"/>
                  </a:lnTo>
                  <a:lnTo>
                    <a:pt x="1182" y="1038"/>
                  </a:lnTo>
                  <a:lnTo>
                    <a:pt x="1182" y="1034"/>
                  </a:lnTo>
                  <a:lnTo>
                    <a:pt x="1179" y="1027"/>
                  </a:lnTo>
                  <a:lnTo>
                    <a:pt x="1175" y="1020"/>
                  </a:lnTo>
                  <a:lnTo>
                    <a:pt x="1168" y="1010"/>
                  </a:lnTo>
                  <a:lnTo>
                    <a:pt x="1163" y="1004"/>
                  </a:lnTo>
                  <a:lnTo>
                    <a:pt x="1158" y="1006"/>
                  </a:lnTo>
                  <a:lnTo>
                    <a:pt x="1152" y="1007"/>
                  </a:lnTo>
                  <a:lnTo>
                    <a:pt x="1148" y="1008"/>
                  </a:lnTo>
                  <a:lnTo>
                    <a:pt x="1147" y="1008"/>
                  </a:lnTo>
                  <a:lnTo>
                    <a:pt x="1144" y="1007"/>
                  </a:lnTo>
                  <a:lnTo>
                    <a:pt x="1144" y="1006"/>
                  </a:lnTo>
                  <a:lnTo>
                    <a:pt x="1143" y="1003"/>
                  </a:lnTo>
                  <a:lnTo>
                    <a:pt x="1143" y="998"/>
                  </a:lnTo>
                  <a:lnTo>
                    <a:pt x="1143" y="994"/>
                  </a:lnTo>
                  <a:lnTo>
                    <a:pt x="1144" y="990"/>
                  </a:lnTo>
                  <a:lnTo>
                    <a:pt x="1148" y="991"/>
                  </a:lnTo>
                  <a:lnTo>
                    <a:pt x="1154" y="991"/>
                  </a:lnTo>
                  <a:lnTo>
                    <a:pt x="1156" y="990"/>
                  </a:lnTo>
                  <a:lnTo>
                    <a:pt x="1156" y="988"/>
                  </a:lnTo>
                  <a:lnTo>
                    <a:pt x="1158" y="986"/>
                  </a:lnTo>
                  <a:lnTo>
                    <a:pt x="1156" y="982"/>
                  </a:lnTo>
                  <a:lnTo>
                    <a:pt x="1146" y="964"/>
                  </a:lnTo>
                  <a:lnTo>
                    <a:pt x="1135" y="969"/>
                  </a:lnTo>
                  <a:lnTo>
                    <a:pt x="1135" y="970"/>
                  </a:lnTo>
                  <a:lnTo>
                    <a:pt x="1130" y="967"/>
                  </a:lnTo>
                  <a:lnTo>
                    <a:pt x="1123" y="966"/>
                  </a:lnTo>
                  <a:lnTo>
                    <a:pt x="1115" y="966"/>
                  </a:lnTo>
                  <a:lnTo>
                    <a:pt x="1110" y="967"/>
                  </a:lnTo>
                  <a:lnTo>
                    <a:pt x="1104" y="963"/>
                  </a:lnTo>
                  <a:lnTo>
                    <a:pt x="1100" y="960"/>
                  </a:lnTo>
                  <a:lnTo>
                    <a:pt x="1095" y="960"/>
                  </a:lnTo>
                  <a:lnTo>
                    <a:pt x="1091" y="962"/>
                  </a:lnTo>
                  <a:lnTo>
                    <a:pt x="1090" y="962"/>
                  </a:lnTo>
                  <a:lnTo>
                    <a:pt x="1087" y="962"/>
                  </a:lnTo>
                  <a:lnTo>
                    <a:pt x="1083" y="960"/>
                  </a:lnTo>
                  <a:lnTo>
                    <a:pt x="1079" y="958"/>
                  </a:lnTo>
                  <a:lnTo>
                    <a:pt x="1078" y="955"/>
                  </a:lnTo>
                  <a:lnTo>
                    <a:pt x="1078" y="953"/>
                  </a:lnTo>
                  <a:lnTo>
                    <a:pt x="1078" y="950"/>
                  </a:lnTo>
                  <a:lnTo>
                    <a:pt x="1081" y="947"/>
                  </a:lnTo>
                  <a:lnTo>
                    <a:pt x="1083" y="942"/>
                  </a:lnTo>
                  <a:lnTo>
                    <a:pt x="1090" y="939"/>
                  </a:lnTo>
                  <a:lnTo>
                    <a:pt x="1085" y="935"/>
                  </a:lnTo>
                  <a:lnTo>
                    <a:pt x="1082" y="931"/>
                  </a:lnTo>
                  <a:lnTo>
                    <a:pt x="1092" y="919"/>
                  </a:lnTo>
                  <a:lnTo>
                    <a:pt x="1104" y="901"/>
                  </a:lnTo>
                  <a:lnTo>
                    <a:pt x="1098" y="895"/>
                  </a:lnTo>
                  <a:lnTo>
                    <a:pt x="1095" y="890"/>
                  </a:lnTo>
                  <a:lnTo>
                    <a:pt x="1092" y="886"/>
                  </a:lnTo>
                  <a:lnTo>
                    <a:pt x="1091" y="881"/>
                  </a:lnTo>
                  <a:lnTo>
                    <a:pt x="1082" y="871"/>
                  </a:lnTo>
                  <a:lnTo>
                    <a:pt x="1074" y="861"/>
                  </a:lnTo>
                  <a:lnTo>
                    <a:pt x="1076" y="849"/>
                  </a:lnTo>
                  <a:lnTo>
                    <a:pt x="1079" y="837"/>
                  </a:lnTo>
                  <a:lnTo>
                    <a:pt x="1079" y="831"/>
                  </a:lnTo>
                  <a:lnTo>
                    <a:pt x="1078" y="827"/>
                  </a:lnTo>
                  <a:lnTo>
                    <a:pt x="1074" y="826"/>
                  </a:lnTo>
                  <a:lnTo>
                    <a:pt x="1071" y="825"/>
                  </a:lnTo>
                  <a:lnTo>
                    <a:pt x="1067" y="822"/>
                  </a:lnTo>
                  <a:lnTo>
                    <a:pt x="1065" y="821"/>
                  </a:lnTo>
                  <a:lnTo>
                    <a:pt x="1063" y="817"/>
                  </a:lnTo>
                  <a:lnTo>
                    <a:pt x="1062" y="815"/>
                  </a:lnTo>
                  <a:lnTo>
                    <a:pt x="1076" y="810"/>
                  </a:lnTo>
                  <a:lnTo>
                    <a:pt x="1090" y="805"/>
                  </a:lnTo>
                  <a:lnTo>
                    <a:pt x="1090" y="795"/>
                  </a:lnTo>
                  <a:lnTo>
                    <a:pt x="1088" y="783"/>
                  </a:lnTo>
                  <a:lnTo>
                    <a:pt x="1085" y="773"/>
                  </a:lnTo>
                  <a:lnTo>
                    <a:pt x="1083" y="758"/>
                  </a:lnTo>
                  <a:lnTo>
                    <a:pt x="1082" y="740"/>
                  </a:lnTo>
                  <a:lnTo>
                    <a:pt x="1082" y="724"/>
                  </a:lnTo>
                  <a:lnTo>
                    <a:pt x="1079" y="709"/>
                  </a:lnTo>
                  <a:lnTo>
                    <a:pt x="1075" y="697"/>
                  </a:lnTo>
                  <a:lnTo>
                    <a:pt x="1070" y="692"/>
                  </a:lnTo>
                  <a:lnTo>
                    <a:pt x="1063" y="686"/>
                  </a:lnTo>
                  <a:lnTo>
                    <a:pt x="1060" y="682"/>
                  </a:lnTo>
                  <a:lnTo>
                    <a:pt x="1058" y="680"/>
                  </a:lnTo>
                  <a:lnTo>
                    <a:pt x="1058" y="675"/>
                  </a:lnTo>
                  <a:lnTo>
                    <a:pt x="1058" y="669"/>
                  </a:lnTo>
                  <a:lnTo>
                    <a:pt x="1066" y="669"/>
                  </a:lnTo>
                  <a:lnTo>
                    <a:pt x="1076" y="669"/>
                  </a:lnTo>
                  <a:lnTo>
                    <a:pt x="1090" y="657"/>
                  </a:lnTo>
                  <a:lnTo>
                    <a:pt x="1102" y="649"/>
                  </a:lnTo>
                  <a:lnTo>
                    <a:pt x="1111" y="649"/>
                  </a:lnTo>
                  <a:lnTo>
                    <a:pt x="1122" y="650"/>
                  </a:lnTo>
                  <a:lnTo>
                    <a:pt x="1123" y="637"/>
                  </a:lnTo>
                  <a:lnTo>
                    <a:pt x="1123" y="624"/>
                  </a:lnTo>
                  <a:lnTo>
                    <a:pt x="1126" y="620"/>
                  </a:lnTo>
                  <a:lnTo>
                    <a:pt x="1128" y="615"/>
                  </a:lnTo>
                  <a:lnTo>
                    <a:pt x="1134" y="613"/>
                  </a:lnTo>
                  <a:lnTo>
                    <a:pt x="1142" y="609"/>
                  </a:lnTo>
                  <a:lnTo>
                    <a:pt x="1146" y="604"/>
                  </a:lnTo>
                  <a:lnTo>
                    <a:pt x="1147" y="596"/>
                  </a:lnTo>
                  <a:lnTo>
                    <a:pt x="1162" y="581"/>
                  </a:lnTo>
                  <a:lnTo>
                    <a:pt x="1178" y="565"/>
                  </a:lnTo>
                  <a:lnTo>
                    <a:pt x="1176" y="561"/>
                  </a:lnTo>
                  <a:lnTo>
                    <a:pt x="1175" y="559"/>
                  </a:lnTo>
                  <a:lnTo>
                    <a:pt x="1174" y="556"/>
                  </a:lnTo>
                  <a:lnTo>
                    <a:pt x="1171" y="555"/>
                  </a:lnTo>
                  <a:lnTo>
                    <a:pt x="1166" y="548"/>
                  </a:lnTo>
                  <a:lnTo>
                    <a:pt x="1162" y="545"/>
                  </a:lnTo>
                  <a:lnTo>
                    <a:pt x="1160" y="533"/>
                  </a:lnTo>
                  <a:lnTo>
                    <a:pt x="1159" y="523"/>
                  </a:lnTo>
                  <a:lnTo>
                    <a:pt x="1158" y="516"/>
                  </a:lnTo>
                  <a:lnTo>
                    <a:pt x="1155" y="514"/>
                  </a:lnTo>
                  <a:lnTo>
                    <a:pt x="1151" y="510"/>
                  </a:lnTo>
                  <a:lnTo>
                    <a:pt x="1148" y="507"/>
                  </a:lnTo>
                  <a:lnTo>
                    <a:pt x="1140" y="501"/>
                  </a:lnTo>
                  <a:lnTo>
                    <a:pt x="1134" y="496"/>
                  </a:lnTo>
                  <a:lnTo>
                    <a:pt x="1130" y="488"/>
                  </a:lnTo>
                  <a:lnTo>
                    <a:pt x="1127" y="478"/>
                  </a:lnTo>
                  <a:lnTo>
                    <a:pt x="1123" y="473"/>
                  </a:lnTo>
                  <a:lnTo>
                    <a:pt x="1123" y="470"/>
                  </a:lnTo>
                  <a:lnTo>
                    <a:pt x="1123" y="466"/>
                  </a:lnTo>
                  <a:lnTo>
                    <a:pt x="1123" y="462"/>
                  </a:lnTo>
                  <a:lnTo>
                    <a:pt x="1124" y="456"/>
                  </a:lnTo>
                  <a:lnTo>
                    <a:pt x="1126" y="450"/>
                  </a:lnTo>
                  <a:lnTo>
                    <a:pt x="1122" y="447"/>
                  </a:lnTo>
                  <a:lnTo>
                    <a:pt x="1118" y="443"/>
                  </a:lnTo>
                  <a:lnTo>
                    <a:pt x="1116" y="438"/>
                  </a:lnTo>
                  <a:lnTo>
                    <a:pt x="1116" y="434"/>
                  </a:lnTo>
                  <a:lnTo>
                    <a:pt x="1122" y="427"/>
                  </a:lnTo>
                  <a:lnTo>
                    <a:pt x="1127" y="416"/>
                  </a:lnTo>
                  <a:close/>
                  <a:moveTo>
                    <a:pt x="673" y="274"/>
                  </a:moveTo>
                  <a:lnTo>
                    <a:pt x="675" y="274"/>
                  </a:lnTo>
                  <a:lnTo>
                    <a:pt x="675" y="273"/>
                  </a:lnTo>
                  <a:lnTo>
                    <a:pt x="676" y="273"/>
                  </a:lnTo>
                  <a:lnTo>
                    <a:pt x="677" y="273"/>
                  </a:lnTo>
                  <a:lnTo>
                    <a:pt x="677" y="274"/>
                  </a:lnTo>
                  <a:lnTo>
                    <a:pt x="679" y="274"/>
                  </a:lnTo>
                  <a:lnTo>
                    <a:pt x="679" y="275"/>
                  </a:lnTo>
                  <a:lnTo>
                    <a:pt x="679" y="278"/>
                  </a:lnTo>
                  <a:lnTo>
                    <a:pt x="680" y="279"/>
                  </a:lnTo>
                  <a:lnTo>
                    <a:pt x="680" y="281"/>
                  </a:lnTo>
                  <a:lnTo>
                    <a:pt x="680" y="282"/>
                  </a:lnTo>
                  <a:lnTo>
                    <a:pt x="680" y="283"/>
                  </a:lnTo>
                  <a:lnTo>
                    <a:pt x="679" y="285"/>
                  </a:lnTo>
                  <a:lnTo>
                    <a:pt x="677" y="283"/>
                  </a:lnTo>
                  <a:lnTo>
                    <a:pt x="676" y="282"/>
                  </a:lnTo>
                  <a:lnTo>
                    <a:pt x="675" y="281"/>
                  </a:lnTo>
                  <a:lnTo>
                    <a:pt x="673" y="279"/>
                  </a:lnTo>
                  <a:lnTo>
                    <a:pt x="673" y="278"/>
                  </a:lnTo>
                  <a:lnTo>
                    <a:pt x="673" y="277"/>
                  </a:lnTo>
                  <a:lnTo>
                    <a:pt x="673" y="275"/>
                  </a:lnTo>
                  <a:lnTo>
                    <a:pt x="673" y="274"/>
                  </a:lnTo>
                  <a:close/>
                  <a:moveTo>
                    <a:pt x="675" y="311"/>
                  </a:moveTo>
                  <a:lnTo>
                    <a:pt x="675" y="313"/>
                  </a:lnTo>
                  <a:lnTo>
                    <a:pt x="673" y="314"/>
                  </a:lnTo>
                  <a:lnTo>
                    <a:pt x="669" y="315"/>
                  </a:lnTo>
                  <a:lnTo>
                    <a:pt x="665" y="315"/>
                  </a:lnTo>
                  <a:lnTo>
                    <a:pt x="664" y="314"/>
                  </a:lnTo>
                  <a:lnTo>
                    <a:pt x="663" y="314"/>
                  </a:lnTo>
                  <a:lnTo>
                    <a:pt x="661" y="314"/>
                  </a:lnTo>
                  <a:lnTo>
                    <a:pt x="661" y="313"/>
                  </a:lnTo>
                  <a:lnTo>
                    <a:pt x="660" y="313"/>
                  </a:lnTo>
                  <a:lnTo>
                    <a:pt x="660" y="311"/>
                  </a:lnTo>
                  <a:lnTo>
                    <a:pt x="660" y="310"/>
                  </a:lnTo>
                  <a:lnTo>
                    <a:pt x="660" y="308"/>
                  </a:lnTo>
                  <a:lnTo>
                    <a:pt x="661" y="307"/>
                  </a:lnTo>
                  <a:lnTo>
                    <a:pt x="661" y="306"/>
                  </a:lnTo>
                  <a:lnTo>
                    <a:pt x="663" y="306"/>
                  </a:lnTo>
                  <a:lnTo>
                    <a:pt x="664" y="305"/>
                  </a:lnTo>
                  <a:lnTo>
                    <a:pt x="665" y="303"/>
                  </a:lnTo>
                  <a:lnTo>
                    <a:pt x="668" y="303"/>
                  </a:lnTo>
                  <a:lnTo>
                    <a:pt x="670" y="301"/>
                  </a:lnTo>
                  <a:lnTo>
                    <a:pt x="672" y="301"/>
                  </a:lnTo>
                  <a:lnTo>
                    <a:pt x="673" y="299"/>
                  </a:lnTo>
                  <a:lnTo>
                    <a:pt x="675" y="299"/>
                  </a:lnTo>
                  <a:lnTo>
                    <a:pt x="676" y="299"/>
                  </a:lnTo>
                  <a:lnTo>
                    <a:pt x="676" y="301"/>
                  </a:lnTo>
                  <a:lnTo>
                    <a:pt x="677" y="301"/>
                  </a:lnTo>
                  <a:lnTo>
                    <a:pt x="677" y="303"/>
                  </a:lnTo>
                  <a:lnTo>
                    <a:pt x="677" y="305"/>
                  </a:lnTo>
                  <a:lnTo>
                    <a:pt x="677" y="306"/>
                  </a:lnTo>
                  <a:lnTo>
                    <a:pt x="676" y="307"/>
                  </a:lnTo>
                  <a:lnTo>
                    <a:pt x="675" y="308"/>
                  </a:lnTo>
                  <a:lnTo>
                    <a:pt x="675" y="310"/>
                  </a:lnTo>
                  <a:lnTo>
                    <a:pt x="675" y="311"/>
                  </a:lnTo>
                  <a:close/>
                  <a:moveTo>
                    <a:pt x="685" y="271"/>
                  </a:moveTo>
                  <a:lnTo>
                    <a:pt x="688" y="270"/>
                  </a:lnTo>
                  <a:lnTo>
                    <a:pt x="688" y="271"/>
                  </a:lnTo>
                  <a:lnTo>
                    <a:pt x="689" y="271"/>
                  </a:lnTo>
                  <a:lnTo>
                    <a:pt x="691" y="271"/>
                  </a:lnTo>
                  <a:lnTo>
                    <a:pt x="691" y="273"/>
                  </a:lnTo>
                  <a:lnTo>
                    <a:pt x="692" y="274"/>
                  </a:lnTo>
                  <a:lnTo>
                    <a:pt x="692" y="275"/>
                  </a:lnTo>
                  <a:lnTo>
                    <a:pt x="693" y="275"/>
                  </a:lnTo>
                  <a:lnTo>
                    <a:pt x="695" y="275"/>
                  </a:lnTo>
                  <a:lnTo>
                    <a:pt x="696" y="275"/>
                  </a:lnTo>
                  <a:lnTo>
                    <a:pt x="697" y="277"/>
                  </a:lnTo>
                  <a:lnTo>
                    <a:pt x="697" y="278"/>
                  </a:lnTo>
                  <a:lnTo>
                    <a:pt x="699" y="278"/>
                  </a:lnTo>
                  <a:lnTo>
                    <a:pt x="699" y="279"/>
                  </a:lnTo>
                  <a:lnTo>
                    <a:pt x="699" y="281"/>
                  </a:lnTo>
                  <a:lnTo>
                    <a:pt x="699" y="282"/>
                  </a:lnTo>
                  <a:lnTo>
                    <a:pt x="699" y="285"/>
                  </a:lnTo>
                  <a:lnTo>
                    <a:pt x="699" y="286"/>
                  </a:lnTo>
                  <a:lnTo>
                    <a:pt x="697" y="286"/>
                  </a:lnTo>
                  <a:lnTo>
                    <a:pt x="696" y="286"/>
                  </a:lnTo>
                  <a:lnTo>
                    <a:pt x="695" y="285"/>
                  </a:lnTo>
                  <a:lnTo>
                    <a:pt x="693" y="285"/>
                  </a:lnTo>
                  <a:lnTo>
                    <a:pt x="692" y="283"/>
                  </a:lnTo>
                  <a:lnTo>
                    <a:pt x="691" y="283"/>
                  </a:lnTo>
                  <a:lnTo>
                    <a:pt x="691" y="282"/>
                  </a:lnTo>
                  <a:lnTo>
                    <a:pt x="688" y="278"/>
                  </a:lnTo>
                  <a:lnTo>
                    <a:pt x="684" y="274"/>
                  </a:lnTo>
                  <a:lnTo>
                    <a:pt x="683" y="271"/>
                  </a:lnTo>
                  <a:lnTo>
                    <a:pt x="684" y="271"/>
                  </a:lnTo>
                  <a:lnTo>
                    <a:pt x="685" y="271"/>
                  </a:lnTo>
                  <a:close/>
                  <a:moveTo>
                    <a:pt x="670" y="381"/>
                  </a:moveTo>
                  <a:lnTo>
                    <a:pt x="672" y="379"/>
                  </a:lnTo>
                  <a:lnTo>
                    <a:pt x="673" y="379"/>
                  </a:lnTo>
                  <a:lnTo>
                    <a:pt x="675" y="379"/>
                  </a:lnTo>
                  <a:lnTo>
                    <a:pt x="675" y="381"/>
                  </a:lnTo>
                  <a:lnTo>
                    <a:pt x="676" y="381"/>
                  </a:lnTo>
                  <a:lnTo>
                    <a:pt x="677" y="381"/>
                  </a:lnTo>
                  <a:lnTo>
                    <a:pt x="677" y="382"/>
                  </a:lnTo>
                  <a:lnTo>
                    <a:pt x="679" y="382"/>
                  </a:lnTo>
                  <a:lnTo>
                    <a:pt x="679" y="383"/>
                  </a:lnTo>
                  <a:lnTo>
                    <a:pt x="679" y="384"/>
                  </a:lnTo>
                  <a:lnTo>
                    <a:pt x="679" y="386"/>
                  </a:lnTo>
                  <a:lnTo>
                    <a:pt x="679" y="387"/>
                  </a:lnTo>
                  <a:lnTo>
                    <a:pt x="676" y="387"/>
                  </a:lnTo>
                  <a:lnTo>
                    <a:pt x="675" y="387"/>
                  </a:lnTo>
                  <a:lnTo>
                    <a:pt x="672" y="386"/>
                  </a:lnTo>
                  <a:lnTo>
                    <a:pt x="670" y="386"/>
                  </a:lnTo>
                  <a:lnTo>
                    <a:pt x="670" y="384"/>
                  </a:lnTo>
                  <a:lnTo>
                    <a:pt x="669" y="384"/>
                  </a:lnTo>
                  <a:lnTo>
                    <a:pt x="669" y="383"/>
                  </a:lnTo>
                  <a:lnTo>
                    <a:pt x="669" y="382"/>
                  </a:lnTo>
                  <a:lnTo>
                    <a:pt x="670" y="382"/>
                  </a:lnTo>
                  <a:lnTo>
                    <a:pt x="670" y="381"/>
                  </a:lnTo>
                  <a:close/>
                  <a:moveTo>
                    <a:pt x="655" y="382"/>
                  </a:moveTo>
                  <a:lnTo>
                    <a:pt x="655" y="381"/>
                  </a:lnTo>
                  <a:lnTo>
                    <a:pt x="655" y="379"/>
                  </a:lnTo>
                  <a:lnTo>
                    <a:pt x="656" y="379"/>
                  </a:lnTo>
                  <a:lnTo>
                    <a:pt x="656" y="378"/>
                  </a:lnTo>
                  <a:lnTo>
                    <a:pt x="657" y="378"/>
                  </a:lnTo>
                  <a:lnTo>
                    <a:pt x="659" y="378"/>
                  </a:lnTo>
                  <a:lnTo>
                    <a:pt x="660" y="378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4" y="381"/>
                  </a:lnTo>
                  <a:lnTo>
                    <a:pt x="665" y="381"/>
                  </a:lnTo>
                  <a:lnTo>
                    <a:pt x="667" y="382"/>
                  </a:lnTo>
                  <a:lnTo>
                    <a:pt x="665" y="383"/>
                  </a:lnTo>
                  <a:lnTo>
                    <a:pt x="664" y="384"/>
                  </a:lnTo>
                  <a:lnTo>
                    <a:pt x="663" y="384"/>
                  </a:lnTo>
                  <a:lnTo>
                    <a:pt x="661" y="384"/>
                  </a:lnTo>
                  <a:lnTo>
                    <a:pt x="660" y="384"/>
                  </a:lnTo>
                  <a:lnTo>
                    <a:pt x="659" y="384"/>
                  </a:lnTo>
                  <a:lnTo>
                    <a:pt x="657" y="384"/>
                  </a:lnTo>
                  <a:lnTo>
                    <a:pt x="656" y="384"/>
                  </a:lnTo>
                  <a:lnTo>
                    <a:pt x="656" y="383"/>
                  </a:lnTo>
                  <a:lnTo>
                    <a:pt x="655" y="383"/>
                  </a:lnTo>
                  <a:lnTo>
                    <a:pt x="655" y="382"/>
                  </a:lnTo>
                  <a:close/>
                  <a:moveTo>
                    <a:pt x="681" y="396"/>
                  </a:moveTo>
                  <a:lnTo>
                    <a:pt x="680" y="396"/>
                  </a:lnTo>
                  <a:lnTo>
                    <a:pt x="680" y="395"/>
                  </a:lnTo>
                  <a:lnTo>
                    <a:pt x="680" y="394"/>
                  </a:lnTo>
                  <a:lnTo>
                    <a:pt x="681" y="392"/>
                  </a:lnTo>
                  <a:lnTo>
                    <a:pt x="681" y="391"/>
                  </a:lnTo>
                  <a:lnTo>
                    <a:pt x="683" y="391"/>
                  </a:lnTo>
                  <a:lnTo>
                    <a:pt x="683" y="390"/>
                  </a:lnTo>
                  <a:lnTo>
                    <a:pt x="684" y="390"/>
                  </a:lnTo>
                  <a:lnTo>
                    <a:pt x="685" y="390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2"/>
                  </a:lnTo>
                  <a:lnTo>
                    <a:pt x="688" y="394"/>
                  </a:lnTo>
                  <a:lnTo>
                    <a:pt x="688" y="395"/>
                  </a:lnTo>
                  <a:lnTo>
                    <a:pt x="688" y="396"/>
                  </a:lnTo>
                  <a:lnTo>
                    <a:pt x="685" y="396"/>
                  </a:lnTo>
                  <a:lnTo>
                    <a:pt x="684" y="396"/>
                  </a:lnTo>
                  <a:lnTo>
                    <a:pt x="683" y="396"/>
                  </a:lnTo>
                  <a:lnTo>
                    <a:pt x="681" y="396"/>
                  </a:lnTo>
                  <a:close/>
                  <a:moveTo>
                    <a:pt x="707" y="386"/>
                  </a:moveTo>
                  <a:lnTo>
                    <a:pt x="708" y="386"/>
                  </a:lnTo>
                  <a:lnTo>
                    <a:pt x="709" y="386"/>
                  </a:lnTo>
                  <a:lnTo>
                    <a:pt x="709" y="387"/>
                  </a:lnTo>
                  <a:lnTo>
                    <a:pt x="711" y="388"/>
                  </a:lnTo>
                  <a:lnTo>
                    <a:pt x="711" y="390"/>
                  </a:lnTo>
                  <a:lnTo>
                    <a:pt x="711" y="391"/>
                  </a:lnTo>
                  <a:lnTo>
                    <a:pt x="709" y="392"/>
                  </a:lnTo>
                  <a:lnTo>
                    <a:pt x="709" y="394"/>
                  </a:lnTo>
                  <a:lnTo>
                    <a:pt x="708" y="394"/>
                  </a:lnTo>
                  <a:lnTo>
                    <a:pt x="707" y="394"/>
                  </a:lnTo>
                  <a:lnTo>
                    <a:pt x="705" y="394"/>
                  </a:lnTo>
                  <a:lnTo>
                    <a:pt x="704" y="394"/>
                  </a:lnTo>
                  <a:lnTo>
                    <a:pt x="704" y="392"/>
                  </a:lnTo>
                  <a:lnTo>
                    <a:pt x="702" y="392"/>
                  </a:lnTo>
                  <a:lnTo>
                    <a:pt x="702" y="391"/>
                  </a:lnTo>
                  <a:lnTo>
                    <a:pt x="702" y="390"/>
                  </a:lnTo>
                  <a:lnTo>
                    <a:pt x="702" y="388"/>
                  </a:lnTo>
                  <a:lnTo>
                    <a:pt x="702" y="387"/>
                  </a:lnTo>
                  <a:lnTo>
                    <a:pt x="704" y="387"/>
                  </a:lnTo>
                  <a:lnTo>
                    <a:pt x="704" y="386"/>
                  </a:lnTo>
                  <a:lnTo>
                    <a:pt x="705" y="386"/>
                  </a:lnTo>
                  <a:lnTo>
                    <a:pt x="707" y="386"/>
                  </a:lnTo>
                  <a:close/>
                  <a:moveTo>
                    <a:pt x="707" y="366"/>
                  </a:moveTo>
                  <a:lnTo>
                    <a:pt x="708" y="366"/>
                  </a:lnTo>
                  <a:lnTo>
                    <a:pt x="709" y="366"/>
                  </a:lnTo>
                  <a:lnTo>
                    <a:pt x="709" y="367"/>
                  </a:lnTo>
                  <a:lnTo>
                    <a:pt x="711" y="367"/>
                  </a:lnTo>
                  <a:lnTo>
                    <a:pt x="711" y="370"/>
                  </a:lnTo>
                  <a:lnTo>
                    <a:pt x="711" y="371"/>
                  </a:lnTo>
                  <a:lnTo>
                    <a:pt x="709" y="371"/>
                  </a:lnTo>
                  <a:lnTo>
                    <a:pt x="709" y="372"/>
                  </a:lnTo>
                  <a:lnTo>
                    <a:pt x="708" y="372"/>
                  </a:lnTo>
                  <a:lnTo>
                    <a:pt x="707" y="372"/>
                  </a:lnTo>
                  <a:lnTo>
                    <a:pt x="705" y="372"/>
                  </a:lnTo>
                  <a:lnTo>
                    <a:pt x="705" y="371"/>
                  </a:lnTo>
                  <a:lnTo>
                    <a:pt x="704" y="371"/>
                  </a:lnTo>
                  <a:lnTo>
                    <a:pt x="704" y="370"/>
                  </a:lnTo>
                  <a:lnTo>
                    <a:pt x="704" y="367"/>
                  </a:lnTo>
                  <a:lnTo>
                    <a:pt x="705" y="366"/>
                  </a:lnTo>
                  <a:lnTo>
                    <a:pt x="707" y="366"/>
                  </a:lnTo>
                  <a:close/>
                  <a:moveTo>
                    <a:pt x="580" y="418"/>
                  </a:moveTo>
                  <a:lnTo>
                    <a:pt x="580" y="416"/>
                  </a:lnTo>
                  <a:lnTo>
                    <a:pt x="581" y="415"/>
                  </a:lnTo>
                  <a:lnTo>
                    <a:pt x="581" y="414"/>
                  </a:lnTo>
                  <a:lnTo>
                    <a:pt x="581" y="412"/>
                  </a:lnTo>
                  <a:lnTo>
                    <a:pt x="583" y="412"/>
                  </a:lnTo>
                  <a:lnTo>
                    <a:pt x="584" y="411"/>
                  </a:lnTo>
                  <a:lnTo>
                    <a:pt x="585" y="411"/>
                  </a:lnTo>
                  <a:lnTo>
                    <a:pt x="587" y="411"/>
                  </a:lnTo>
                  <a:lnTo>
                    <a:pt x="588" y="411"/>
                  </a:lnTo>
                  <a:lnTo>
                    <a:pt x="589" y="412"/>
                  </a:lnTo>
                  <a:lnTo>
                    <a:pt x="589" y="414"/>
                  </a:lnTo>
                  <a:lnTo>
                    <a:pt x="589" y="415"/>
                  </a:lnTo>
                  <a:lnTo>
                    <a:pt x="589" y="416"/>
                  </a:lnTo>
                  <a:lnTo>
                    <a:pt x="588" y="416"/>
                  </a:lnTo>
                  <a:lnTo>
                    <a:pt x="588" y="418"/>
                  </a:lnTo>
                  <a:lnTo>
                    <a:pt x="587" y="418"/>
                  </a:lnTo>
                  <a:lnTo>
                    <a:pt x="584" y="419"/>
                  </a:lnTo>
                  <a:lnTo>
                    <a:pt x="583" y="419"/>
                  </a:lnTo>
                  <a:lnTo>
                    <a:pt x="580" y="418"/>
                  </a:lnTo>
                  <a:close/>
                  <a:moveTo>
                    <a:pt x="587" y="422"/>
                  </a:moveTo>
                  <a:lnTo>
                    <a:pt x="588" y="423"/>
                  </a:lnTo>
                  <a:lnTo>
                    <a:pt x="589" y="424"/>
                  </a:lnTo>
                  <a:lnTo>
                    <a:pt x="589" y="426"/>
                  </a:lnTo>
                  <a:lnTo>
                    <a:pt x="589" y="427"/>
                  </a:lnTo>
                  <a:lnTo>
                    <a:pt x="589" y="428"/>
                  </a:lnTo>
                  <a:lnTo>
                    <a:pt x="589" y="430"/>
                  </a:lnTo>
                  <a:lnTo>
                    <a:pt x="589" y="432"/>
                  </a:lnTo>
                  <a:lnTo>
                    <a:pt x="589" y="436"/>
                  </a:lnTo>
                  <a:lnTo>
                    <a:pt x="589" y="438"/>
                  </a:lnTo>
                  <a:lnTo>
                    <a:pt x="588" y="440"/>
                  </a:lnTo>
                  <a:lnTo>
                    <a:pt x="588" y="444"/>
                  </a:lnTo>
                  <a:lnTo>
                    <a:pt x="587" y="446"/>
                  </a:lnTo>
                  <a:lnTo>
                    <a:pt x="585" y="447"/>
                  </a:lnTo>
                  <a:lnTo>
                    <a:pt x="584" y="447"/>
                  </a:lnTo>
                  <a:lnTo>
                    <a:pt x="583" y="447"/>
                  </a:lnTo>
                  <a:lnTo>
                    <a:pt x="581" y="447"/>
                  </a:lnTo>
                  <a:lnTo>
                    <a:pt x="580" y="447"/>
                  </a:lnTo>
                  <a:lnTo>
                    <a:pt x="580" y="446"/>
                  </a:lnTo>
                  <a:lnTo>
                    <a:pt x="579" y="446"/>
                  </a:lnTo>
                  <a:lnTo>
                    <a:pt x="579" y="444"/>
                  </a:lnTo>
                  <a:lnTo>
                    <a:pt x="578" y="443"/>
                  </a:lnTo>
                  <a:lnTo>
                    <a:pt x="578" y="440"/>
                  </a:lnTo>
                  <a:lnTo>
                    <a:pt x="578" y="439"/>
                  </a:lnTo>
                  <a:lnTo>
                    <a:pt x="576" y="438"/>
                  </a:lnTo>
                  <a:lnTo>
                    <a:pt x="576" y="436"/>
                  </a:lnTo>
                  <a:lnTo>
                    <a:pt x="576" y="434"/>
                  </a:lnTo>
                  <a:lnTo>
                    <a:pt x="576" y="432"/>
                  </a:lnTo>
                  <a:lnTo>
                    <a:pt x="576" y="431"/>
                  </a:lnTo>
                  <a:lnTo>
                    <a:pt x="578" y="430"/>
                  </a:lnTo>
                  <a:lnTo>
                    <a:pt x="578" y="428"/>
                  </a:lnTo>
                  <a:lnTo>
                    <a:pt x="579" y="427"/>
                  </a:lnTo>
                  <a:lnTo>
                    <a:pt x="579" y="426"/>
                  </a:lnTo>
                  <a:lnTo>
                    <a:pt x="580" y="424"/>
                  </a:lnTo>
                  <a:lnTo>
                    <a:pt x="581" y="424"/>
                  </a:lnTo>
                  <a:lnTo>
                    <a:pt x="583" y="423"/>
                  </a:lnTo>
                  <a:lnTo>
                    <a:pt x="584" y="423"/>
                  </a:lnTo>
                  <a:lnTo>
                    <a:pt x="584" y="422"/>
                  </a:lnTo>
                  <a:lnTo>
                    <a:pt x="587" y="422"/>
                  </a:lnTo>
                  <a:close/>
                  <a:moveTo>
                    <a:pt x="1041" y="230"/>
                  </a:moveTo>
                  <a:lnTo>
                    <a:pt x="1041" y="231"/>
                  </a:lnTo>
                  <a:lnTo>
                    <a:pt x="1039" y="231"/>
                  </a:lnTo>
                  <a:lnTo>
                    <a:pt x="1038" y="231"/>
                  </a:lnTo>
                  <a:lnTo>
                    <a:pt x="1037" y="230"/>
                  </a:lnTo>
                  <a:lnTo>
                    <a:pt x="1035" y="229"/>
                  </a:lnTo>
                  <a:lnTo>
                    <a:pt x="1035" y="227"/>
                  </a:lnTo>
                  <a:lnTo>
                    <a:pt x="1035" y="226"/>
                  </a:lnTo>
                  <a:lnTo>
                    <a:pt x="1037" y="226"/>
                  </a:lnTo>
                  <a:lnTo>
                    <a:pt x="1038" y="226"/>
                  </a:lnTo>
                  <a:lnTo>
                    <a:pt x="1039" y="226"/>
                  </a:lnTo>
                  <a:lnTo>
                    <a:pt x="1039" y="227"/>
                  </a:lnTo>
                  <a:lnTo>
                    <a:pt x="1041" y="227"/>
                  </a:lnTo>
                  <a:lnTo>
                    <a:pt x="1042" y="227"/>
                  </a:lnTo>
                  <a:lnTo>
                    <a:pt x="1042" y="229"/>
                  </a:lnTo>
                  <a:lnTo>
                    <a:pt x="1042" y="230"/>
                  </a:lnTo>
                  <a:lnTo>
                    <a:pt x="1041" y="230"/>
                  </a:lnTo>
                  <a:close/>
                  <a:moveTo>
                    <a:pt x="1028" y="218"/>
                  </a:moveTo>
                  <a:lnTo>
                    <a:pt x="1030" y="218"/>
                  </a:lnTo>
                  <a:lnTo>
                    <a:pt x="1030" y="219"/>
                  </a:lnTo>
                  <a:lnTo>
                    <a:pt x="1031" y="219"/>
                  </a:lnTo>
                  <a:lnTo>
                    <a:pt x="1033" y="219"/>
                  </a:lnTo>
                  <a:lnTo>
                    <a:pt x="1033" y="221"/>
                  </a:lnTo>
                  <a:lnTo>
                    <a:pt x="1034" y="221"/>
                  </a:lnTo>
                  <a:lnTo>
                    <a:pt x="1034" y="222"/>
                  </a:lnTo>
                  <a:lnTo>
                    <a:pt x="1034" y="223"/>
                  </a:lnTo>
                  <a:lnTo>
                    <a:pt x="1033" y="223"/>
                  </a:lnTo>
                  <a:lnTo>
                    <a:pt x="1033" y="225"/>
                  </a:lnTo>
                  <a:lnTo>
                    <a:pt x="1031" y="225"/>
                  </a:lnTo>
                  <a:lnTo>
                    <a:pt x="1030" y="225"/>
                  </a:lnTo>
                  <a:lnTo>
                    <a:pt x="1028" y="225"/>
                  </a:lnTo>
                  <a:lnTo>
                    <a:pt x="1027" y="225"/>
                  </a:lnTo>
                  <a:lnTo>
                    <a:pt x="1026" y="225"/>
                  </a:lnTo>
                  <a:lnTo>
                    <a:pt x="1026" y="223"/>
                  </a:lnTo>
                  <a:lnTo>
                    <a:pt x="1025" y="223"/>
                  </a:lnTo>
                  <a:lnTo>
                    <a:pt x="1025" y="222"/>
                  </a:lnTo>
                  <a:lnTo>
                    <a:pt x="1025" y="221"/>
                  </a:lnTo>
                  <a:lnTo>
                    <a:pt x="1026" y="219"/>
                  </a:lnTo>
                  <a:lnTo>
                    <a:pt x="1027" y="219"/>
                  </a:lnTo>
                  <a:lnTo>
                    <a:pt x="1028" y="219"/>
                  </a:lnTo>
                  <a:lnTo>
                    <a:pt x="1028" y="218"/>
                  </a:lnTo>
                  <a:close/>
                  <a:moveTo>
                    <a:pt x="881" y="290"/>
                  </a:moveTo>
                  <a:lnTo>
                    <a:pt x="882" y="290"/>
                  </a:lnTo>
                  <a:lnTo>
                    <a:pt x="882" y="289"/>
                  </a:lnTo>
                  <a:lnTo>
                    <a:pt x="883" y="289"/>
                  </a:lnTo>
                  <a:lnTo>
                    <a:pt x="883" y="290"/>
                  </a:lnTo>
                  <a:lnTo>
                    <a:pt x="885" y="290"/>
                  </a:lnTo>
                  <a:lnTo>
                    <a:pt x="888" y="293"/>
                  </a:lnTo>
                  <a:lnTo>
                    <a:pt x="889" y="295"/>
                  </a:lnTo>
                  <a:lnTo>
                    <a:pt x="889" y="297"/>
                  </a:lnTo>
                  <a:lnTo>
                    <a:pt x="889" y="298"/>
                  </a:lnTo>
                  <a:lnTo>
                    <a:pt x="888" y="299"/>
                  </a:lnTo>
                  <a:lnTo>
                    <a:pt x="885" y="299"/>
                  </a:lnTo>
                  <a:lnTo>
                    <a:pt x="883" y="299"/>
                  </a:lnTo>
                  <a:lnTo>
                    <a:pt x="883" y="298"/>
                  </a:lnTo>
                  <a:lnTo>
                    <a:pt x="882" y="298"/>
                  </a:lnTo>
                  <a:lnTo>
                    <a:pt x="882" y="297"/>
                  </a:lnTo>
                  <a:lnTo>
                    <a:pt x="881" y="297"/>
                  </a:lnTo>
                  <a:lnTo>
                    <a:pt x="881" y="295"/>
                  </a:lnTo>
                  <a:lnTo>
                    <a:pt x="879" y="295"/>
                  </a:lnTo>
                  <a:lnTo>
                    <a:pt x="879" y="294"/>
                  </a:lnTo>
                  <a:lnTo>
                    <a:pt x="879" y="293"/>
                  </a:lnTo>
                  <a:lnTo>
                    <a:pt x="881" y="291"/>
                  </a:lnTo>
                  <a:lnTo>
                    <a:pt x="881" y="290"/>
                  </a:lnTo>
                  <a:close/>
                  <a:moveTo>
                    <a:pt x="868" y="291"/>
                  </a:moveTo>
                  <a:lnTo>
                    <a:pt x="868" y="290"/>
                  </a:lnTo>
                  <a:lnTo>
                    <a:pt x="869" y="290"/>
                  </a:lnTo>
                  <a:lnTo>
                    <a:pt x="870" y="289"/>
                  </a:lnTo>
                  <a:lnTo>
                    <a:pt x="872" y="289"/>
                  </a:lnTo>
                  <a:lnTo>
                    <a:pt x="873" y="289"/>
                  </a:lnTo>
                  <a:lnTo>
                    <a:pt x="873" y="290"/>
                  </a:lnTo>
                  <a:lnTo>
                    <a:pt x="874" y="290"/>
                  </a:lnTo>
                  <a:lnTo>
                    <a:pt x="876" y="290"/>
                  </a:lnTo>
                  <a:lnTo>
                    <a:pt x="877" y="291"/>
                  </a:lnTo>
                  <a:lnTo>
                    <a:pt x="878" y="293"/>
                  </a:lnTo>
                  <a:lnTo>
                    <a:pt x="878" y="294"/>
                  </a:lnTo>
                  <a:lnTo>
                    <a:pt x="879" y="295"/>
                  </a:lnTo>
                  <a:lnTo>
                    <a:pt x="878" y="295"/>
                  </a:lnTo>
                  <a:lnTo>
                    <a:pt x="878" y="297"/>
                  </a:lnTo>
                  <a:lnTo>
                    <a:pt x="877" y="297"/>
                  </a:lnTo>
                  <a:lnTo>
                    <a:pt x="876" y="297"/>
                  </a:lnTo>
                  <a:lnTo>
                    <a:pt x="874" y="297"/>
                  </a:lnTo>
                  <a:lnTo>
                    <a:pt x="873" y="295"/>
                  </a:lnTo>
                  <a:lnTo>
                    <a:pt x="872" y="295"/>
                  </a:lnTo>
                  <a:lnTo>
                    <a:pt x="870" y="295"/>
                  </a:lnTo>
                  <a:lnTo>
                    <a:pt x="869" y="295"/>
                  </a:lnTo>
                  <a:lnTo>
                    <a:pt x="868" y="294"/>
                  </a:lnTo>
                  <a:lnTo>
                    <a:pt x="868" y="293"/>
                  </a:lnTo>
                  <a:lnTo>
                    <a:pt x="868" y="291"/>
                  </a:lnTo>
                  <a:close/>
                  <a:moveTo>
                    <a:pt x="866" y="293"/>
                  </a:moveTo>
                  <a:lnTo>
                    <a:pt x="866" y="294"/>
                  </a:lnTo>
                  <a:lnTo>
                    <a:pt x="865" y="294"/>
                  </a:lnTo>
                  <a:lnTo>
                    <a:pt x="863" y="295"/>
                  </a:lnTo>
                  <a:lnTo>
                    <a:pt x="861" y="295"/>
                  </a:lnTo>
                  <a:lnTo>
                    <a:pt x="857" y="295"/>
                  </a:lnTo>
                  <a:lnTo>
                    <a:pt x="856" y="295"/>
                  </a:lnTo>
                  <a:lnTo>
                    <a:pt x="856" y="294"/>
                  </a:lnTo>
                  <a:lnTo>
                    <a:pt x="854" y="293"/>
                  </a:lnTo>
                  <a:lnTo>
                    <a:pt x="856" y="291"/>
                  </a:lnTo>
                  <a:lnTo>
                    <a:pt x="856" y="290"/>
                  </a:lnTo>
                  <a:lnTo>
                    <a:pt x="857" y="290"/>
                  </a:lnTo>
                  <a:lnTo>
                    <a:pt x="857" y="289"/>
                  </a:lnTo>
                  <a:lnTo>
                    <a:pt x="858" y="289"/>
                  </a:lnTo>
                  <a:lnTo>
                    <a:pt x="860" y="289"/>
                  </a:lnTo>
                  <a:lnTo>
                    <a:pt x="861" y="289"/>
                  </a:lnTo>
                  <a:lnTo>
                    <a:pt x="862" y="289"/>
                  </a:lnTo>
                  <a:lnTo>
                    <a:pt x="863" y="290"/>
                  </a:lnTo>
                  <a:lnTo>
                    <a:pt x="865" y="290"/>
                  </a:lnTo>
                  <a:lnTo>
                    <a:pt x="866" y="291"/>
                  </a:lnTo>
                  <a:lnTo>
                    <a:pt x="866" y="293"/>
                  </a:lnTo>
                  <a:close/>
                  <a:moveTo>
                    <a:pt x="858" y="273"/>
                  </a:moveTo>
                  <a:lnTo>
                    <a:pt x="857" y="274"/>
                  </a:lnTo>
                  <a:lnTo>
                    <a:pt x="856" y="275"/>
                  </a:lnTo>
                  <a:lnTo>
                    <a:pt x="852" y="275"/>
                  </a:lnTo>
                  <a:lnTo>
                    <a:pt x="850" y="275"/>
                  </a:lnTo>
                  <a:lnTo>
                    <a:pt x="849" y="275"/>
                  </a:lnTo>
                  <a:lnTo>
                    <a:pt x="849" y="274"/>
                  </a:lnTo>
                  <a:lnTo>
                    <a:pt x="848" y="273"/>
                  </a:lnTo>
                  <a:lnTo>
                    <a:pt x="846" y="273"/>
                  </a:lnTo>
                  <a:lnTo>
                    <a:pt x="848" y="271"/>
                  </a:lnTo>
                  <a:lnTo>
                    <a:pt x="849" y="270"/>
                  </a:lnTo>
                  <a:lnTo>
                    <a:pt x="850" y="270"/>
                  </a:lnTo>
                  <a:lnTo>
                    <a:pt x="852" y="270"/>
                  </a:lnTo>
                  <a:lnTo>
                    <a:pt x="854" y="270"/>
                  </a:lnTo>
                  <a:lnTo>
                    <a:pt x="856" y="270"/>
                  </a:lnTo>
                  <a:lnTo>
                    <a:pt x="857" y="271"/>
                  </a:lnTo>
                  <a:lnTo>
                    <a:pt x="858" y="273"/>
                  </a:lnTo>
                  <a:close/>
                  <a:moveTo>
                    <a:pt x="866" y="265"/>
                  </a:moveTo>
                  <a:lnTo>
                    <a:pt x="866" y="266"/>
                  </a:lnTo>
                  <a:lnTo>
                    <a:pt x="868" y="266"/>
                  </a:lnTo>
                  <a:lnTo>
                    <a:pt x="868" y="270"/>
                  </a:lnTo>
                  <a:lnTo>
                    <a:pt x="869" y="271"/>
                  </a:lnTo>
                  <a:lnTo>
                    <a:pt x="868" y="273"/>
                  </a:lnTo>
                  <a:lnTo>
                    <a:pt x="866" y="273"/>
                  </a:lnTo>
                  <a:lnTo>
                    <a:pt x="866" y="274"/>
                  </a:lnTo>
                  <a:lnTo>
                    <a:pt x="865" y="274"/>
                  </a:lnTo>
                  <a:lnTo>
                    <a:pt x="865" y="273"/>
                  </a:lnTo>
                  <a:lnTo>
                    <a:pt x="863" y="273"/>
                  </a:lnTo>
                  <a:lnTo>
                    <a:pt x="863" y="271"/>
                  </a:lnTo>
                  <a:lnTo>
                    <a:pt x="862" y="271"/>
                  </a:lnTo>
                  <a:lnTo>
                    <a:pt x="862" y="270"/>
                  </a:lnTo>
                  <a:lnTo>
                    <a:pt x="862" y="267"/>
                  </a:lnTo>
                  <a:lnTo>
                    <a:pt x="863" y="266"/>
                  </a:lnTo>
                  <a:lnTo>
                    <a:pt x="865" y="266"/>
                  </a:lnTo>
                  <a:lnTo>
                    <a:pt x="866" y="265"/>
                  </a:lnTo>
                  <a:close/>
                  <a:moveTo>
                    <a:pt x="876" y="266"/>
                  </a:moveTo>
                  <a:lnTo>
                    <a:pt x="877" y="266"/>
                  </a:lnTo>
                  <a:lnTo>
                    <a:pt x="878" y="266"/>
                  </a:lnTo>
                  <a:lnTo>
                    <a:pt x="879" y="266"/>
                  </a:lnTo>
                  <a:lnTo>
                    <a:pt x="881" y="266"/>
                  </a:lnTo>
                  <a:lnTo>
                    <a:pt x="882" y="267"/>
                  </a:lnTo>
                  <a:lnTo>
                    <a:pt x="883" y="267"/>
                  </a:lnTo>
                  <a:lnTo>
                    <a:pt x="883" y="270"/>
                  </a:lnTo>
                  <a:lnTo>
                    <a:pt x="885" y="270"/>
                  </a:lnTo>
                  <a:lnTo>
                    <a:pt x="888" y="271"/>
                  </a:lnTo>
                  <a:lnTo>
                    <a:pt x="888" y="274"/>
                  </a:lnTo>
                  <a:lnTo>
                    <a:pt x="889" y="275"/>
                  </a:lnTo>
                  <a:lnTo>
                    <a:pt x="883" y="274"/>
                  </a:lnTo>
                  <a:lnTo>
                    <a:pt x="881" y="274"/>
                  </a:lnTo>
                  <a:lnTo>
                    <a:pt x="878" y="273"/>
                  </a:lnTo>
                  <a:lnTo>
                    <a:pt x="877" y="273"/>
                  </a:lnTo>
                  <a:lnTo>
                    <a:pt x="877" y="271"/>
                  </a:lnTo>
                  <a:lnTo>
                    <a:pt x="876" y="271"/>
                  </a:lnTo>
                  <a:lnTo>
                    <a:pt x="874" y="270"/>
                  </a:lnTo>
                  <a:lnTo>
                    <a:pt x="874" y="267"/>
                  </a:lnTo>
                  <a:lnTo>
                    <a:pt x="876" y="266"/>
                  </a:lnTo>
                  <a:close/>
                  <a:moveTo>
                    <a:pt x="873" y="261"/>
                  </a:moveTo>
                  <a:lnTo>
                    <a:pt x="873" y="259"/>
                  </a:lnTo>
                  <a:lnTo>
                    <a:pt x="873" y="258"/>
                  </a:lnTo>
                  <a:lnTo>
                    <a:pt x="873" y="257"/>
                  </a:lnTo>
                  <a:lnTo>
                    <a:pt x="876" y="255"/>
                  </a:lnTo>
                  <a:lnTo>
                    <a:pt x="877" y="255"/>
                  </a:lnTo>
                  <a:lnTo>
                    <a:pt x="879" y="254"/>
                  </a:lnTo>
                  <a:lnTo>
                    <a:pt x="883" y="251"/>
                  </a:lnTo>
                  <a:lnTo>
                    <a:pt x="885" y="251"/>
                  </a:lnTo>
                  <a:lnTo>
                    <a:pt x="888" y="251"/>
                  </a:lnTo>
                  <a:lnTo>
                    <a:pt x="889" y="251"/>
                  </a:lnTo>
                  <a:lnTo>
                    <a:pt x="889" y="253"/>
                  </a:lnTo>
                  <a:lnTo>
                    <a:pt x="889" y="254"/>
                  </a:lnTo>
                  <a:lnTo>
                    <a:pt x="890" y="254"/>
                  </a:lnTo>
                  <a:lnTo>
                    <a:pt x="889" y="255"/>
                  </a:lnTo>
                  <a:lnTo>
                    <a:pt x="889" y="257"/>
                  </a:lnTo>
                  <a:lnTo>
                    <a:pt x="889" y="258"/>
                  </a:lnTo>
                  <a:lnTo>
                    <a:pt x="885" y="259"/>
                  </a:lnTo>
                  <a:lnTo>
                    <a:pt x="882" y="259"/>
                  </a:lnTo>
                  <a:lnTo>
                    <a:pt x="881" y="259"/>
                  </a:lnTo>
                  <a:lnTo>
                    <a:pt x="879" y="259"/>
                  </a:lnTo>
                  <a:lnTo>
                    <a:pt x="879" y="261"/>
                  </a:lnTo>
                  <a:lnTo>
                    <a:pt x="878" y="261"/>
                  </a:lnTo>
                  <a:lnTo>
                    <a:pt x="876" y="261"/>
                  </a:lnTo>
                  <a:lnTo>
                    <a:pt x="874" y="261"/>
                  </a:lnTo>
                  <a:lnTo>
                    <a:pt x="873" y="261"/>
                  </a:lnTo>
                  <a:close/>
                  <a:moveTo>
                    <a:pt x="870" y="250"/>
                  </a:moveTo>
                  <a:lnTo>
                    <a:pt x="870" y="249"/>
                  </a:lnTo>
                  <a:lnTo>
                    <a:pt x="870" y="247"/>
                  </a:lnTo>
                  <a:lnTo>
                    <a:pt x="872" y="246"/>
                  </a:lnTo>
                  <a:lnTo>
                    <a:pt x="873" y="246"/>
                  </a:lnTo>
                  <a:lnTo>
                    <a:pt x="874" y="245"/>
                  </a:lnTo>
                  <a:lnTo>
                    <a:pt x="876" y="243"/>
                  </a:lnTo>
                  <a:lnTo>
                    <a:pt x="877" y="242"/>
                  </a:lnTo>
                  <a:lnTo>
                    <a:pt x="878" y="241"/>
                  </a:lnTo>
                  <a:lnTo>
                    <a:pt x="878" y="239"/>
                  </a:lnTo>
                  <a:lnTo>
                    <a:pt x="879" y="238"/>
                  </a:lnTo>
                  <a:lnTo>
                    <a:pt x="881" y="238"/>
                  </a:lnTo>
                  <a:lnTo>
                    <a:pt x="882" y="238"/>
                  </a:lnTo>
                  <a:lnTo>
                    <a:pt x="883" y="238"/>
                  </a:lnTo>
                  <a:lnTo>
                    <a:pt x="885" y="238"/>
                  </a:lnTo>
                  <a:lnTo>
                    <a:pt x="885" y="239"/>
                  </a:lnTo>
                  <a:lnTo>
                    <a:pt x="888" y="241"/>
                  </a:lnTo>
                  <a:lnTo>
                    <a:pt x="888" y="242"/>
                  </a:lnTo>
                  <a:lnTo>
                    <a:pt x="885" y="243"/>
                  </a:lnTo>
                  <a:lnTo>
                    <a:pt x="883" y="247"/>
                  </a:lnTo>
                  <a:lnTo>
                    <a:pt x="881" y="250"/>
                  </a:lnTo>
                  <a:lnTo>
                    <a:pt x="879" y="251"/>
                  </a:lnTo>
                  <a:lnTo>
                    <a:pt x="877" y="253"/>
                  </a:lnTo>
                  <a:lnTo>
                    <a:pt x="874" y="253"/>
                  </a:lnTo>
                  <a:lnTo>
                    <a:pt x="873" y="253"/>
                  </a:lnTo>
                  <a:lnTo>
                    <a:pt x="872" y="251"/>
                  </a:lnTo>
                  <a:lnTo>
                    <a:pt x="870" y="250"/>
                  </a:lnTo>
                  <a:close/>
                  <a:moveTo>
                    <a:pt x="796" y="225"/>
                  </a:moveTo>
                  <a:lnTo>
                    <a:pt x="796" y="226"/>
                  </a:lnTo>
                  <a:lnTo>
                    <a:pt x="796" y="227"/>
                  </a:lnTo>
                  <a:lnTo>
                    <a:pt x="794" y="227"/>
                  </a:lnTo>
                  <a:lnTo>
                    <a:pt x="793" y="227"/>
                  </a:lnTo>
                  <a:lnTo>
                    <a:pt x="793" y="229"/>
                  </a:lnTo>
                  <a:lnTo>
                    <a:pt x="792" y="229"/>
                  </a:lnTo>
                  <a:lnTo>
                    <a:pt x="790" y="229"/>
                  </a:lnTo>
                  <a:lnTo>
                    <a:pt x="789" y="230"/>
                  </a:lnTo>
                  <a:lnTo>
                    <a:pt x="788" y="230"/>
                  </a:lnTo>
                  <a:lnTo>
                    <a:pt x="788" y="229"/>
                  </a:lnTo>
                  <a:lnTo>
                    <a:pt x="785" y="229"/>
                  </a:lnTo>
                  <a:lnTo>
                    <a:pt x="784" y="229"/>
                  </a:lnTo>
                  <a:lnTo>
                    <a:pt x="784" y="227"/>
                  </a:lnTo>
                  <a:lnTo>
                    <a:pt x="784" y="226"/>
                  </a:lnTo>
                  <a:lnTo>
                    <a:pt x="784" y="225"/>
                  </a:lnTo>
                  <a:lnTo>
                    <a:pt x="785" y="225"/>
                  </a:lnTo>
                  <a:lnTo>
                    <a:pt x="785" y="223"/>
                  </a:lnTo>
                  <a:lnTo>
                    <a:pt x="788" y="223"/>
                  </a:lnTo>
                  <a:lnTo>
                    <a:pt x="788" y="222"/>
                  </a:lnTo>
                  <a:lnTo>
                    <a:pt x="789" y="222"/>
                  </a:lnTo>
                  <a:lnTo>
                    <a:pt x="790" y="222"/>
                  </a:lnTo>
                  <a:lnTo>
                    <a:pt x="792" y="222"/>
                  </a:lnTo>
                  <a:lnTo>
                    <a:pt x="793" y="222"/>
                  </a:lnTo>
                  <a:lnTo>
                    <a:pt x="793" y="223"/>
                  </a:lnTo>
                  <a:lnTo>
                    <a:pt x="794" y="223"/>
                  </a:lnTo>
                  <a:lnTo>
                    <a:pt x="796" y="225"/>
                  </a:lnTo>
                  <a:close/>
                  <a:moveTo>
                    <a:pt x="849" y="45"/>
                  </a:moveTo>
                  <a:lnTo>
                    <a:pt x="850" y="44"/>
                  </a:lnTo>
                  <a:lnTo>
                    <a:pt x="852" y="43"/>
                  </a:lnTo>
                  <a:lnTo>
                    <a:pt x="854" y="40"/>
                  </a:lnTo>
                  <a:lnTo>
                    <a:pt x="856" y="39"/>
                  </a:lnTo>
                  <a:lnTo>
                    <a:pt x="857" y="37"/>
                  </a:lnTo>
                  <a:lnTo>
                    <a:pt x="858" y="36"/>
                  </a:lnTo>
                  <a:lnTo>
                    <a:pt x="857" y="33"/>
                  </a:lnTo>
                  <a:lnTo>
                    <a:pt x="856" y="29"/>
                  </a:lnTo>
                  <a:lnTo>
                    <a:pt x="856" y="28"/>
                  </a:lnTo>
                  <a:lnTo>
                    <a:pt x="856" y="27"/>
                  </a:lnTo>
                  <a:lnTo>
                    <a:pt x="856" y="25"/>
                  </a:lnTo>
                  <a:lnTo>
                    <a:pt x="857" y="25"/>
                  </a:lnTo>
                  <a:lnTo>
                    <a:pt x="858" y="25"/>
                  </a:lnTo>
                  <a:lnTo>
                    <a:pt x="861" y="24"/>
                  </a:lnTo>
                  <a:lnTo>
                    <a:pt x="865" y="23"/>
                  </a:lnTo>
                  <a:lnTo>
                    <a:pt x="866" y="21"/>
                  </a:lnTo>
                  <a:lnTo>
                    <a:pt x="868" y="21"/>
                  </a:lnTo>
                  <a:lnTo>
                    <a:pt x="868" y="19"/>
                  </a:lnTo>
                  <a:lnTo>
                    <a:pt x="869" y="17"/>
                  </a:lnTo>
                  <a:lnTo>
                    <a:pt x="870" y="17"/>
                  </a:lnTo>
                  <a:lnTo>
                    <a:pt x="872" y="17"/>
                  </a:lnTo>
                  <a:lnTo>
                    <a:pt x="872" y="16"/>
                  </a:lnTo>
                  <a:lnTo>
                    <a:pt x="873" y="16"/>
                  </a:lnTo>
                  <a:lnTo>
                    <a:pt x="874" y="16"/>
                  </a:lnTo>
                  <a:lnTo>
                    <a:pt x="877" y="16"/>
                  </a:lnTo>
                  <a:lnTo>
                    <a:pt x="878" y="16"/>
                  </a:lnTo>
                  <a:lnTo>
                    <a:pt x="879" y="16"/>
                  </a:lnTo>
                  <a:lnTo>
                    <a:pt x="882" y="14"/>
                  </a:lnTo>
                  <a:lnTo>
                    <a:pt x="885" y="14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89" y="12"/>
                  </a:lnTo>
                  <a:lnTo>
                    <a:pt x="889" y="11"/>
                  </a:lnTo>
                  <a:lnTo>
                    <a:pt x="889" y="9"/>
                  </a:lnTo>
                  <a:lnTo>
                    <a:pt x="889" y="8"/>
                  </a:lnTo>
                  <a:lnTo>
                    <a:pt x="889" y="7"/>
                  </a:lnTo>
                  <a:lnTo>
                    <a:pt x="889" y="5"/>
                  </a:lnTo>
                  <a:lnTo>
                    <a:pt x="889" y="4"/>
                  </a:lnTo>
                  <a:lnTo>
                    <a:pt x="889" y="3"/>
                  </a:lnTo>
                  <a:lnTo>
                    <a:pt x="889" y="1"/>
                  </a:lnTo>
                  <a:lnTo>
                    <a:pt x="890" y="1"/>
                  </a:lnTo>
                  <a:lnTo>
                    <a:pt x="893" y="0"/>
                  </a:lnTo>
                  <a:lnTo>
                    <a:pt x="894" y="1"/>
                  </a:lnTo>
                  <a:lnTo>
                    <a:pt x="895" y="1"/>
                  </a:lnTo>
                  <a:lnTo>
                    <a:pt x="897" y="1"/>
                  </a:lnTo>
                  <a:lnTo>
                    <a:pt x="898" y="3"/>
                  </a:lnTo>
                  <a:lnTo>
                    <a:pt x="898" y="4"/>
                  </a:lnTo>
                  <a:lnTo>
                    <a:pt x="899" y="5"/>
                  </a:lnTo>
                  <a:lnTo>
                    <a:pt x="899" y="7"/>
                  </a:lnTo>
                  <a:lnTo>
                    <a:pt x="899" y="8"/>
                  </a:lnTo>
                  <a:lnTo>
                    <a:pt x="901" y="12"/>
                  </a:lnTo>
                  <a:lnTo>
                    <a:pt x="901" y="16"/>
                  </a:lnTo>
                  <a:lnTo>
                    <a:pt x="901" y="17"/>
                  </a:lnTo>
                  <a:lnTo>
                    <a:pt x="901" y="19"/>
                  </a:lnTo>
                  <a:lnTo>
                    <a:pt x="901" y="21"/>
                  </a:lnTo>
                  <a:lnTo>
                    <a:pt x="902" y="21"/>
                  </a:lnTo>
                  <a:lnTo>
                    <a:pt x="902" y="23"/>
                  </a:lnTo>
                  <a:lnTo>
                    <a:pt x="904" y="24"/>
                  </a:lnTo>
                  <a:lnTo>
                    <a:pt x="905" y="25"/>
                  </a:lnTo>
                  <a:lnTo>
                    <a:pt x="907" y="25"/>
                  </a:lnTo>
                  <a:lnTo>
                    <a:pt x="910" y="28"/>
                  </a:lnTo>
                  <a:lnTo>
                    <a:pt x="911" y="29"/>
                  </a:lnTo>
                  <a:lnTo>
                    <a:pt x="911" y="30"/>
                  </a:lnTo>
                  <a:lnTo>
                    <a:pt x="913" y="32"/>
                  </a:lnTo>
                  <a:lnTo>
                    <a:pt x="914" y="33"/>
                  </a:lnTo>
                  <a:lnTo>
                    <a:pt x="914" y="35"/>
                  </a:lnTo>
                  <a:lnTo>
                    <a:pt x="914" y="36"/>
                  </a:lnTo>
                  <a:lnTo>
                    <a:pt x="914" y="37"/>
                  </a:lnTo>
                  <a:lnTo>
                    <a:pt x="914" y="39"/>
                  </a:lnTo>
                  <a:lnTo>
                    <a:pt x="914" y="40"/>
                  </a:lnTo>
                  <a:lnTo>
                    <a:pt x="913" y="41"/>
                  </a:lnTo>
                  <a:lnTo>
                    <a:pt x="911" y="43"/>
                  </a:lnTo>
                  <a:lnTo>
                    <a:pt x="910" y="44"/>
                  </a:lnTo>
                  <a:lnTo>
                    <a:pt x="909" y="45"/>
                  </a:lnTo>
                  <a:lnTo>
                    <a:pt x="907" y="46"/>
                  </a:lnTo>
                  <a:lnTo>
                    <a:pt x="906" y="48"/>
                  </a:lnTo>
                  <a:lnTo>
                    <a:pt x="906" y="49"/>
                  </a:lnTo>
                  <a:lnTo>
                    <a:pt x="906" y="50"/>
                  </a:lnTo>
                  <a:lnTo>
                    <a:pt x="906" y="52"/>
                  </a:lnTo>
                  <a:lnTo>
                    <a:pt x="907" y="57"/>
                  </a:lnTo>
                  <a:lnTo>
                    <a:pt x="907" y="58"/>
                  </a:lnTo>
                  <a:lnTo>
                    <a:pt x="907" y="60"/>
                  </a:lnTo>
                  <a:lnTo>
                    <a:pt x="906" y="60"/>
                  </a:lnTo>
                  <a:lnTo>
                    <a:pt x="906" y="61"/>
                  </a:lnTo>
                  <a:lnTo>
                    <a:pt x="905" y="62"/>
                  </a:lnTo>
                  <a:lnTo>
                    <a:pt x="904" y="62"/>
                  </a:lnTo>
                  <a:lnTo>
                    <a:pt x="902" y="62"/>
                  </a:lnTo>
                  <a:lnTo>
                    <a:pt x="901" y="64"/>
                  </a:lnTo>
                  <a:lnTo>
                    <a:pt x="898" y="64"/>
                  </a:lnTo>
                  <a:lnTo>
                    <a:pt x="894" y="64"/>
                  </a:lnTo>
                  <a:lnTo>
                    <a:pt x="893" y="64"/>
                  </a:lnTo>
                  <a:lnTo>
                    <a:pt x="890" y="64"/>
                  </a:lnTo>
                  <a:lnTo>
                    <a:pt x="889" y="64"/>
                  </a:lnTo>
                  <a:lnTo>
                    <a:pt x="889" y="65"/>
                  </a:lnTo>
                  <a:lnTo>
                    <a:pt x="888" y="65"/>
                  </a:lnTo>
                  <a:lnTo>
                    <a:pt x="885" y="65"/>
                  </a:lnTo>
                  <a:lnTo>
                    <a:pt x="885" y="66"/>
                  </a:lnTo>
                  <a:lnTo>
                    <a:pt x="883" y="66"/>
                  </a:lnTo>
                  <a:lnTo>
                    <a:pt x="881" y="68"/>
                  </a:lnTo>
                  <a:lnTo>
                    <a:pt x="879" y="69"/>
                  </a:lnTo>
                  <a:lnTo>
                    <a:pt x="877" y="71"/>
                  </a:lnTo>
                  <a:lnTo>
                    <a:pt x="874" y="72"/>
                  </a:lnTo>
                  <a:lnTo>
                    <a:pt x="872" y="72"/>
                  </a:lnTo>
                  <a:lnTo>
                    <a:pt x="870" y="73"/>
                  </a:lnTo>
                  <a:lnTo>
                    <a:pt x="869" y="73"/>
                  </a:lnTo>
                  <a:lnTo>
                    <a:pt x="868" y="73"/>
                  </a:lnTo>
                  <a:lnTo>
                    <a:pt x="865" y="73"/>
                  </a:lnTo>
                  <a:lnTo>
                    <a:pt x="863" y="74"/>
                  </a:lnTo>
                  <a:lnTo>
                    <a:pt x="862" y="74"/>
                  </a:lnTo>
                  <a:lnTo>
                    <a:pt x="861" y="74"/>
                  </a:lnTo>
                  <a:lnTo>
                    <a:pt x="860" y="74"/>
                  </a:lnTo>
                  <a:lnTo>
                    <a:pt x="858" y="73"/>
                  </a:lnTo>
                  <a:lnTo>
                    <a:pt x="857" y="73"/>
                  </a:lnTo>
                  <a:lnTo>
                    <a:pt x="856" y="73"/>
                  </a:lnTo>
                  <a:lnTo>
                    <a:pt x="856" y="72"/>
                  </a:lnTo>
                  <a:lnTo>
                    <a:pt x="854" y="71"/>
                  </a:lnTo>
                  <a:lnTo>
                    <a:pt x="854" y="69"/>
                  </a:lnTo>
                  <a:lnTo>
                    <a:pt x="854" y="68"/>
                  </a:lnTo>
                  <a:lnTo>
                    <a:pt x="852" y="68"/>
                  </a:lnTo>
                  <a:lnTo>
                    <a:pt x="852" y="66"/>
                  </a:lnTo>
                  <a:lnTo>
                    <a:pt x="854" y="66"/>
                  </a:lnTo>
                  <a:lnTo>
                    <a:pt x="854" y="65"/>
                  </a:lnTo>
                  <a:lnTo>
                    <a:pt x="854" y="64"/>
                  </a:lnTo>
                  <a:lnTo>
                    <a:pt x="856" y="62"/>
                  </a:lnTo>
                  <a:lnTo>
                    <a:pt x="856" y="61"/>
                  </a:lnTo>
                  <a:lnTo>
                    <a:pt x="856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57" y="57"/>
                  </a:lnTo>
                  <a:lnTo>
                    <a:pt x="856" y="57"/>
                  </a:lnTo>
                  <a:lnTo>
                    <a:pt x="854" y="57"/>
                  </a:lnTo>
                  <a:lnTo>
                    <a:pt x="850" y="57"/>
                  </a:lnTo>
                  <a:lnTo>
                    <a:pt x="849" y="57"/>
                  </a:lnTo>
                  <a:lnTo>
                    <a:pt x="848" y="57"/>
                  </a:lnTo>
                  <a:lnTo>
                    <a:pt x="848" y="56"/>
                  </a:lnTo>
                  <a:lnTo>
                    <a:pt x="846" y="56"/>
                  </a:lnTo>
                  <a:lnTo>
                    <a:pt x="846" y="55"/>
                  </a:lnTo>
                  <a:lnTo>
                    <a:pt x="846" y="52"/>
                  </a:lnTo>
                  <a:lnTo>
                    <a:pt x="846" y="50"/>
                  </a:lnTo>
                  <a:lnTo>
                    <a:pt x="846" y="49"/>
                  </a:lnTo>
                  <a:lnTo>
                    <a:pt x="848" y="48"/>
                  </a:lnTo>
                  <a:lnTo>
                    <a:pt x="848" y="46"/>
                  </a:lnTo>
                  <a:lnTo>
                    <a:pt x="849" y="45"/>
                  </a:lnTo>
                  <a:close/>
                  <a:moveTo>
                    <a:pt x="876" y="81"/>
                  </a:moveTo>
                  <a:lnTo>
                    <a:pt x="877" y="78"/>
                  </a:lnTo>
                  <a:lnTo>
                    <a:pt x="877" y="77"/>
                  </a:lnTo>
                  <a:lnTo>
                    <a:pt x="878" y="76"/>
                  </a:lnTo>
                  <a:lnTo>
                    <a:pt x="878" y="74"/>
                  </a:lnTo>
                  <a:lnTo>
                    <a:pt x="879" y="74"/>
                  </a:lnTo>
                  <a:lnTo>
                    <a:pt x="879" y="73"/>
                  </a:lnTo>
                  <a:lnTo>
                    <a:pt x="881" y="73"/>
                  </a:lnTo>
                  <a:lnTo>
                    <a:pt x="885" y="73"/>
                  </a:lnTo>
                  <a:lnTo>
                    <a:pt x="889" y="73"/>
                  </a:lnTo>
                  <a:lnTo>
                    <a:pt x="890" y="72"/>
                  </a:lnTo>
                  <a:lnTo>
                    <a:pt x="893" y="71"/>
                  </a:lnTo>
                  <a:lnTo>
                    <a:pt x="894" y="69"/>
                  </a:lnTo>
                  <a:lnTo>
                    <a:pt x="895" y="69"/>
                  </a:lnTo>
                  <a:lnTo>
                    <a:pt x="897" y="69"/>
                  </a:lnTo>
                  <a:lnTo>
                    <a:pt x="898" y="69"/>
                  </a:lnTo>
                  <a:lnTo>
                    <a:pt x="899" y="68"/>
                  </a:lnTo>
                  <a:lnTo>
                    <a:pt x="901" y="68"/>
                  </a:lnTo>
                  <a:lnTo>
                    <a:pt x="902" y="68"/>
                  </a:lnTo>
                  <a:lnTo>
                    <a:pt x="904" y="68"/>
                  </a:lnTo>
                  <a:lnTo>
                    <a:pt x="905" y="69"/>
                  </a:lnTo>
                  <a:lnTo>
                    <a:pt x="906" y="69"/>
                  </a:lnTo>
                  <a:lnTo>
                    <a:pt x="907" y="71"/>
                  </a:lnTo>
                  <a:lnTo>
                    <a:pt x="909" y="71"/>
                  </a:lnTo>
                  <a:lnTo>
                    <a:pt x="910" y="72"/>
                  </a:lnTo>
                  <a:lnTo>
                    <a:pt x="910" y="73"/>
                  </a:lnTo>
                  <a:lnTo>
                    <a:pt x="910" y="74"/>
                  </a:lnTo>
                  <a:lnTo>
                    <a:pt x="910" y="76"/>
                  </a:lnTo>
                  <a:lnTo>
                    <a:pt x="910" y="78"/>
                  </a:lnTo>
                  <a:lnTo>
                    <a:pt x="909" y="80"/>
                  </a:lnTo>
                  <a:lnTo>
                    <a:pt x="907" y="84"/>
                  </a:lnTo>
                  <a:lnTo>
                    <a:pt x="906" y="88"/>
                  </a:lnTo>
                  <a:lnTo>
                    <a:pt x="906" y="89"/>
                  </a:lnTo>
                  <a:lnTo>
                    <a:pt x="905" y="90"/>
                  </a:lnTo>
                  <a:lnTo>
                    <a:pt x="905" y="92"/>
                  </a:lnTo>
                  <a:lnTo>
                    <a:pt x="905" y="93"/>
                  </a:lnTo>
                  <a:lnTo>
                    <a:pt x="906" y="93"/>
                  </a:lnTo>
                  <a:lnTo>
                    <a:pt x="906" y="94"/>
                  </a:lnTo>
                  <a:lnTo>
                    <a:pt x="907" y="94"/>
                  </a:lnTo>
                  <a:lnTo>
                    <a:pt x="907" y="96"/>
                  </a:lnTo>
                  <a:lnTo>
                    <a:pt x="909" y="96"/>
                  </a:lnTo>
                  <a:lnTo>
                    <a:pt x="909" y="94"/>
                  </a:lnTo>
                  <a:lnTo>
                    <a:pt x="910" y="94"/>
                  </a:lnTo>
                  <a:lnTo>
                    <a:pt x="910" y="93"/>
                  </a:lnTo>
                  <a:lnTo>
                    <a:pt x="911" y="93"/>
                  </a:lnTo>
                  <a:lnTo>
                    <a:pt x="911" y="90"/>
                  </a:lnTo>
                  <a:lnTo>
                    <a:pt x="911" y="88"/>
                  </a:lnTo>
                  <a:lnTo>
                    <a:pt x="911" y="85"/>
                  </a:lnTo>
                  <a:lnTo>
                    <a:pt x="913" y="84"/>
                  </a:lnTo>
                  <a:lnTo>
                    <a:pt x="914" y="84"/>
                  </a:lnTo>
                  <a:lnTo>
                    <a:pt x="914" y="82"/>
                  </a:lnTo>
                  <a:lnTo>
                    <a:pt x="917" y="81"/>
                  </a:lnTo>
                  <a:lnTo>
                    <a:pt x="922" y="78"/>
                  </a:lnTo>
                  <a:lnTo>
                    <a:pt x="923" y="77"/>
                  </a:lnTo>
                  <a:lnTo>
                    <a:pt x="925" y="78"/>
                  </a:lnTo>
                  <a:lnTo>
                    <a:pt x="927" y="81"/>
                  </a:lnTo>
                  <a:lnTo>
                    <a:pt x="930" y="82"/>
                  </a:lnTo>
                  <a:lnTo>
                    <a:pt x="931" y="84"/>
                  </a:lnTo>
                  <a:lnTo>
                    <a:pt x="933" y="84"/>
                  </a:lnTo>
                  <a:lnTo>
                    <a:pt x="934" y="84"/>
                  </a:lnTo>
                  <a:lnTo>
                    <a:pt x="934" y="85"/>
                  </a:lnTo>
                  <a:lnTo>
                    <a:pt x="936" y="88"/>
                  </a:lnTo>
                  <a:lnTo>
                    <a:pt x="937" y="89"/>
                  </a:lnTo>
                  <a:lnTo>
                    <a:pt x="937" y="90"/>
                  </a:lnTo>
                  <a:lnTo>
                    <a:pt x="938" y="93"/>
                  </a:lnTo>
                  <a:lnTo>
                    <a:pt x="938" y="94"/>
                  </a:lnTo>
                  <a:lnTo>
                    <a:pt x="938" y="96"/>
                  </a:lnTo>
                  <a:lnTo>
                    <a:pt x="938" y="97"/>
                  </a:lnTo>
                  <a:lnTo>
                    <a:pt x="938" y="100"/>
                  </a:lnTo>
                  <a:lnTo>
                    <a:pt x="937" y="104"/>
                  </a:lnTo>
                  <a:lnTo>
                    <a:pt x="938" y="105"/>
                  </a:lnTo>
                  <a:lnTo>
                    <a:pt x="938" y="106"/>
                  </a:lnTo>
                  <a:lnTo>
                    <a:pt x="938" y="108"/>
                  </a:lnTo>
                  <a:lnTo>
                    <a:pt x="937" y="109"/>
                  </a:lnTo>
                  <a:lnTo>
                    <a:pt x="937" y="110"/>
                  </a:lnTo>
                  <a:lnTo>
                    <a:pt x="937" y="112"/>
                  </a:lnTo>
                  <a:lnTo>
                    <a:pt x="936" y="113"/>
                  </a:lnTo>
                  <a:lnTo>
                    <a:pt x="936" y="114"/>
                  </a:lnTo>
                  <a:lnTo>
                    <a:pt x="934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0" y="116"/>
                  </a:lnTo>
                  <a:lnTo>
                    <a:pt x="929" y="117"/>
                  </a:lnTo>
                  <a:lnTo>
                    <a:pt x="927" y="117"/>
                  </a:lnTo>
                  <a:lnTo>
                    <a:pt x="926" y="117"/>
                  </a:lnTo>
                  <a:lnTo>
                    <a:pt x="926" y="118"/>
                  </a:lnTo>
                  <a:lnTo>
                    <a:pt x="926" y="121"/>
                  </a:lnTo>
                  <a:lnTo>
                    <a:pt x="927" y="122"/>
                  </a:lnTo>
                  <a:lnTo>
                    <a:pt x="927" y="124"/>
                  </a:lnTo>
                  <a:lnTo>
                    <a:pt x="929" y="124"/>
                  </a:lnTo>
                  <a:lnTo>
                    <a:pt x="929" y="125"/>
                  </a:lnTo>
                  <a:lnTo>
                    <a:pt x="930" y="125"/>
                  </a:lnTo>
                  <a:lnTo>
                    <a:pt x="931" y="126"/>
                  </a:lnTo>
                  <a:lnTo>
                    <a:pt x="934" y="126"/>
                  </a:lnTo>
                  <a:lnTo>
                    <a:pt x="936" y="126"/>
                  </a:lnTo>
                  <a:lnTo>
                    <a:pt x="936" y="128"/>
                  </a:lnTo>
                  <a:lnTo>
                    <a:pt x="937" y="128"/>
                  </a:lnTo>
                  <a:lnTo>
                    <a:pt x="937" y="129"/>
                  </a:lnTo>
                  <a:lnTo>
                    <a:pt x="937" y="130"/>
                  </a:lnTo>
                  <a:lnTo>
                    <a:pt x="937" y="132"/>
                  </a:lnTo>
                  <a:lnTo>
                    <a:pt x="937" y="133"/>
                  </a:lnTo>
                  <a:lnTo>
                    <a:pt x="934" y="138"/>
                  </a:lnTo>
                  <a:lnTo>
                    <a:pt x="931" y="144"/>
                  </a:lnTo>
                  <a:lnTo>
                    <a:pt x="930" y="145"/>
                  </a:lnTo>
                  <a:lnTo>
                    <a:pt x="929" y="146"/>
                  </a:lnTo>
                  <a:lnTo>
                    <a:pt x="927" y="148"/>
                  </a:lnTo>
                  <a:lnTo>
                    <a:pt x="927" y="149"/>
                  </a:lnTo>
                  <a:lnTo>
                    <a:pt x="925" y="149"/>
                  </a:lnTo>
                  <a:lnTo>
                    <a:pt x="923" y="149"/>
                  </a:lnTo>
                  <a:lnTo>
                    <a:pt x="922" y="149"/>
                  </a:lnTo>
                  <a:lnTo>
                    <a:pt x="921" y="149"/>
                  </a:lnTo>
                  <a:lnTo>
                    <a:pt x="917" y="149"/>
                  </a:lnTo>
                  <a:lnTo>
                    <a:pt x="914" y="150"/>
                  </a:lnTo>
                  <a:lnTo>
                    <a:pt x="913" y="152"/>
                  </a:lnTo>
                  <a:lnTo>
                    <a:pt x="911" y="152"/>
                  </a:lnTo>
                  <a:lnTo>
                    <a:pt x="910" y="152"/>
                  </a:lnTo>
                  <a:lnTo>
                    <a:pt x="909" y="152"/>
                  </a:lnTo>
                  <a:lnTo>
                    <a:pt x="907" y="152"/>
                  </a:lnTo>
                  <a:lnTo>
                    <a:pt x="905" y="150"/>
                  </a:lnTo>
                  <a:lnTo>
                    <a:pt x="904" y="149"/>
                  </a:lnTo>
                  <a:lnTo>
                    <a:pt x="902" y="149"/>
                  </a:lnTo>
                  <a:lnTo>
                    <a:pt x="902" y="148"/>
                  </a:lnTo>
                  <a:lnTo>
                    <a:pt x="901" y="148"/>
                  </a:lnTo>
                  <a:lnTo>
                    <a:pt x="901" y="146"/>
                  </a:lnTo>
                  <a:lnTo>
                    <a:pt x="899" y="145"/>
                  </a:lnTo>
                  <a:lnTo>
                    <a:pt x="899" y="142"/>
                  </a:lnTo>
                  <a:lnTo>
                    <a:pt x="898" y="141"/>
                  </a:lnTo>
                  <a:lnTo>
                    <a:pt x="897" y="140"/>
                  </a:lnTo>
                  <a:lnTo>
                    <a:pt x="895" y="140"/>
                  </a:lnTo>
                  <a:lnTo>
                    <a:pt x="895" y="138"/>
                  </a:lnTo>
                  <a:lnTo>
                    <a:pt x="892" y="138"/>
                  </a:lnTo>
                  <a:lnTo>
                    <a:pt x="889" y="138"/>
                  </a:lnTo>
                  <a:lnTo>
                    <a:pt x="888" y="137"/>
                  </a:lnTo>
                  <a:lnTo>
                    <a:pt x="885" y="137"/>
                  </a:lnTo>
                  <a:lnTo>
                    <a:pt x="883" y="137"/>
                  </a:lnTo>
                  <a:lnTo>
                    <a:pt x="883" y="136"/>
                  </a:lnTo>
                  <a:lnTo>
                    <a:pt x="882" y="136"/>
                  </a:lnTo>
                  <a:lnTo>
                    <a:pt x="881" y="134"/>
                  </a:lnTo>
                  <a:lnTo>
                    <a:pt x="879" y="134"/>
                  </a:lnTo>
                  <a:lnTo>
                    <a:pt x="878" y="133"/>
                  </a:lnTo>
                  <a:lnTo>
                    <a:pt x="877" y="133"/>
                  </a:lnTo>
                  <a:lnTo>
                    <a:pt x="877" y="132"/>
                  </a:lnTo>
                  <a:lnTo>
                    <a:pt x="876" y="132"/>
                  </a:lnTo>
                  <a:lnTo>
                    <a:pt x="874" y="130"/>
                  </a:lnTo>
                  <a:lnTo>
                    <a:pt x="873" y="129"/>
                  </a:lnTo>
                  <a:lnTo>
                    <a:pt x="872" y="128"/>
                  </a:lnTo>
                  <a:lnTo>
                    <a:pt x="872" y="126"/>
                  </a:lnTo>
                  <a:lnTo>
                    <a:pt x="870" y="126"/>
                  </a:lnTo>
                  <a:lnTo>
                    <a:pt x="870" y="125"/>
                  </a:lnTo>
                  <a:lnTo>
                    <a:pt x="869" y="124"/>
                  </a:lnTo>
                  <a:lnTo>
                    <a:pt x="869" y="122"/>
                  </a:lnTo>
                  <a:lnTo>
                    <a:pt x="869" y="121"/>
                  </a:lnTo>
                  <a:lnTo>
                    <a:pt x="868" y="118"/>
                  </a:lnTo>
                  <a:lnTo>
                    <a:pt x="868" y="114"/>
                  </a:lnTo>
                  <a:lnTo>
                    <a:pt x="868" y="108"/>
                  </a:lnTo>
                  <a:lnTo>
                    <a:pt x="866" y="108"/>
                  </a:lnTo>
                  <a:lnTo>
                    <a:pt x="866" y="106"/>
                  </a:lnTo>
                  <a:lnTo>
                    <a:pt x="865" y="106"/>
                  </a:lnTo>
                  <a:lnTo>
                    <a:pt x="862" y="105"/>
                  </a:lnTo>
                  <a:lnTo>
                    <a:pt x="861" y="104"/>
                  </a:lnTo>
                  <a:lnTo>
                    <a:pt x="858" y="102"/>
                  </a:lnTo>
                  <a:lnTo>
                    <a:pt x="857" y="101"/>
                  </a:lnTo>
                  <a:lnTo>
                    <a:pt x="856" y="101"/>
                  </a:lnTo>
                  <a:lnTo>
                    <a:pt x="856" y="100"/>
                  </a:lnTo>
                  <a:lnTo>
                    <a:pt x="856" y="98"/>
                  </a:lnTo>
                  <a:lnTo>
                    <a:pt x="856" y="97"/>
                  </a:lnTo>
                  <a:lnTo>
                    <a:pt x="857" y="96"/>
                  </a:lnTo>
                  <a:lnTo>
                    <a:pt x="858" y="94"/>
                  </a:lnTo>
                  <a:lnTo>
                    <a:pt x="861" y="93"/>
                  </a:lnTo>
                  <a:lnTo>
                    <a:pt x="862" y="93"/>
                  </a:lnTo>
                  <a:lnTo>
                    <a:pt x="862" y="92"/>
                  </a:lnTo>
                  <a:lnTo>
                    <a:pt x="863" y="92"/>
                  </a:lnTo>
                  <a:lnTo>
                    <a:pt x="865" y="90"/>
                  </a:lnTo>
                  <a:lnTo>
                    <a:pt x="866" y="90"/>
                  </a:lnTo>
                  <a:lnTo>
                    <a:pt x="866" y="89"/>
                  </a:lnTo>
                  <a:lnTo>
                    <a:pt x="869" y="89"/>
                  </a:lnTo>
                  <a:lnTo>
                    <a:pt x="870" y="89"/>
                  </a:lnTo>
                  <a:lnTo>
                    <a:pt x="873" y="88"/>
                  </a:lnTo>
                  <a:lnTo>
                    <a:pt x="874" y="88"/>
                  </a:lnTo>
                  <a:lnTo>
                    <a:pt x="876" y="88"/>
                  </a:lnTo>
                  <a:lnTo>
                    <a:pt x="876" y="84"/>
                  </a:lnTo>
                  <a:lnTo>
                    <a:pt x="876" y="81"/>
                  </a:lnTo>
                  <a:close/>
                  <a:moveTo>
                    <a:pt x="834" y="65"/>
                  </a:moveTo>
                  <a:lnTo>
                    <a:pt x="836" y="65"/>
                  </a:lnTo>
                  <a:lnTo>
                    <a:pt x="837" y="64"/>
                  </a:lnTo>
                  <a:lnTo>
                    <a:pt x="838" y="65"/>
                  </a:lnTo>
                  <a:lnTo>
                    <a:pt x="840" y="65"/>
                  </a:lnTo>
                  <a:lnTo>
                    <a:pt x="841" y="65"/>
                  </a:lnTo>
                  <a:lnTo>
                    <a:pt x="842" y="65"/>
                  </a:lnTo>
                  <a:lnTo>
                    <a:pt x="844" y="66"/>
                  </a:lnTo>
                  <a:lnTo>
                    <a:pt x="845" y="66"/>
                  </a:lnTo>
                  <a:lnTo>
                    <a:pt x="846" y="68"/>
                  </a:lnTo>
                  <a:lnTo>
                    <a:pt x="848" y="69"/>
                  </a:lnTo>
                  <a:lnTo>
                    <a:pt x="850" y="71"/>
                  </a:lnTo>
                  <a:lnTo>
                    <a:pt x="852" y="72"/>
                  </a:lnTo>
                  <a:lnTo>
                    <a:pt x="854" y="73"/>
                  </a:lnTo>
                  <a:lnTo>
                    <a:pt x="856" y="74"/>
                  </a:lnTo>
                  <a:lnTo>
                    <a:pt x="857" y="76"/>
                  </a:lnTo>
                  <a:lnTo>
                    <a:pt x="858" y="77"/>
                  </a:lnTo>
                  <a:lnTo>
                    <a:pt x="858" y="78"/>
                  </a:lnTo>
                  <a:lnTo>
                    <a:pt x="860" y="80"/>
                  </a:lnTo>
                  <a:lnTo>
                    <a:pt x="861" y="81"/>
                  </a:lnTo>
                  <a:lnTo>
                    <a:pt x="862" y="82"/>
                  </a:lnTo>
                  <a:lnTo>
                    <a:pt x="862" y="84"/>
                  </a:lnTo>
                  <a:lnTo>
                    <a:pt x="863" y="84"/>
                  </a:lnTo>
                  <a:lnTo>
                    <a:pt x="862" y="85"/>
                  </a:lnTo>
                  <a:lnTo>
                    <a:pt x="862" y="88"/>
                  </a:lnTo>
                  <a:lnTo>
                    <a:pt x="861" y="88"/>
                  </a:lnTo>
                  <a:lnTo>
                    <a:pt x="861" y="89"/>
                  </a:lnTo>
                  <a:lnTo>
                    <a:pt x="861" y="90"/>
                  </a:lnTo>
                  <a:lnTo>
                    <a:pt x="860" y="90"/>
                  </a:lnTo>
                  <a:lnTo>
                    <a:pt x="860" y="92"/>
                  </a:lnTo>
                  <a:lnTo>
                    <a:pt x="858" y="92"/>
                  </a:lnTo>
                  <a:lnTo>
                    <a:pt x="858" y="93"/>
                  </a:lnTo>
                  <a:lnTo>
                    <a:pt x="857" y="93"/>
                  </a:lnTo>
                  <a:lnTo>
                    <a:pt x="856" y="93"/>
                  </a:lnTo>
                  <a:lnTo>
                    <a:pt x="854" y="93"/>
                  </a:lnTo>
                  <a:lnTo>
                    <a:pt x="852" y="93"/>
                  </a:lnTo>
                  <a:lnTo>
                    <a:pt x="850" y="93"/>
                  </a:lnTo>
                  <a:lnTo>
                    <a:pt x="848" y="92"/>
                  </a:lnTo>
                  <a:lnTo>
                    <a:pt x="846" y="92"/>
                  </a:lnTo>
                  <a:lnTo>
                    <a:pt x="846" y="90"/>
                  </a:lnTo>
                  <a:lnTo>
                    <a:pt x="845" y="89"/>
                  </a:lnTo>
                  <a:lnTo>
                    <a:pt x="844" y="89"/>
                  </a:lnTo>
                  <a:lnTo>
                    <a:pt x="842" y="88"/>
                  </a:lnTo>
                  <a:lnTo>
                    <a:pt x="841" y="85"/>
                  </a:lnTo>
                  <a:lnTo>
                    <a:pt x="840" y="84"/>
                  </a:lnTo>
                  <a:lnTo>
                    <a:pt x="838" y="82"/>
                  </a:lnTo>
                  <a:lnTo>
                    <a:pt x="836" y="81"/>
                  </a:lnTo>
                  <a:lnTo>
                    <a:pt x="836" y="78"/>
                  </a:lnTo>
                  <a:lnTo>
                    <a:pt x="834" y="77"/>
                  </a:lnTo>
                  <a:lnTo>
                    <a:pt x="833" y="76"/>
                  </a:lnTo>
                  <a:lnTo>
                    <a:pt x="832" y="74"/>
                  </a:lnTo>
                  <a:lnTo>
                    <a:pt x="832" y="73"/>
                  </a:lnTo>
                  <a:lnTo>
                    <a:pt x="832" y="72"/>
                  </a:lnTo>
                  <a:lnTo>
                    <a:pt x="830" y="71"/>
                  </a:lnTo>
                  <a:lnTo>
                    <a:pt x="830" y="69"/>
                  </a:lnTo>
                  <a:lnTo>
                    <a:pt x="830" y="68"/>
                  </a:lnTo>
                  <a:lnTo>
                    <a:pt x="830" y="66"/>
                  </a:lnTo>
                  <a:lnTo>
                    <a:pt x="832" y="65"/>
                  </a:lnTo>
                  <a:lnTo>
                    <a:pt x="833" y="65"/>
                  </a:lnTo>
                  <a:lnTo>
                    <a:pt x="834" y="65"/>
                  </a:lnTo>
                  <a:close/>
                  <a:moveTo>
                    <a:pt x="949" y="141"/>
                  </a:moveTo>
                  <a:lnTo>
                    <a:pt x="949" y="140"/>
                  </a:lnTo>
                  <a:lnTo>
                    <a:pt x="949" y="138"/>
                  </a:lnTo>
                  <a:lnTo>
                    <a:pt x="949" y="137"/>
                  </a:lnTo>
                  <a:lnTo>
                    <a:pt x="950" y="136"/>
                  </a:lnTo>
                  <a:lnTo>
                    <a:pt x="950" y="134"/>
                  </a:lnTo>
                  <a:lnTo>
                    <a:pt x="950" y="133"/>
                  </a:lnTo>
                  <a:lnTo>
                    <a:pt x="952" y="133"/>
                  </a:lnTo>
                  <a:lnTo>
                    <a:pt x="952" y="132"/>
                  </a:lnTo>
                  <a:lnTo>
                    <a:pt x="950" y="128"/>
                  </a:lnTo>
                  <a:lnTo>
                    <a:pt x="950" y="125"/>
                  </a:lnTo>
                  <a:lnTo>
                    <a:pt x="950" y="124"/>
                  </a:lnTo>
                  <a:lnTo>
                    <a:pt x="952" y="122"/>
                  </a:lnTo>
                  <a:lnTo>
                    <a:pt x="952" y="121"/>
                  </a:lnTo>
                  <a:lnTo>
                    <a:pt x="952" y="118"/>
                  </a:lnTo>
                  <a:lnTo>
                    <a:pt x="954" y="118"/>
                  </a:lnTo>
                  <a:lnTo>
                    <a:pt x="954" y="117"/>
                  </a:lnTo>
                  <a:lnTo>
                    <a:pt x="955" y="117"/>
                  </a:lnTo>
                  <a:lnTo>
                    <a:pt x="955" y="116"/>
                  </a:lnTo>
                  <a:lnTo>
                    <a:pt x="957" y="116"/>
                  </a:lnTo>
                  <a:lnTo>
                    <a:pt x="958" y="116"/>
                  </a:lnTo>
                  <a:lnTo>
                    <a:pt x="958" y="117"/>
                  </a:lnTo>
                  <a:lnTo>
                    <a:pt x="959" y="117"/>
                  </a:lnTo>
                  <a:lnTo>
                    <a:pt x="961" y="118"/>
                  </a:lnTo>
                  <a:lnTo>
                    <a:pt x="962" y="118"/>
                  </a:lnTo>
                  <a:lnTo>
                    <a:pt x="962" y="121"/>
                  </a:lnTo>
                  <a:lnTo>
                    <a:pt x="962" y="118"/>
                  </a:lnTo>
                  <a:lnTo>
                    <a:pt x="963" y="118"/>
                  </a:lnTo>
                  <a:lnTo>
                    <a:pt x="963" y="117"/>
                  </a:lnTo>
                  <a:lnTo>
                    <a:pt x="965" y="114"/>
                  </a:lnTo>
                  <a:lnTo>
                    <a:pt x="965" y="113"/>
                  </a:lnTo>
                  <a:lnTo>
                    <a:pt x="966" y="113"/>
                  </a:lnTo>
                  <a:lnTo>
                    <a:pt x="966" y="112"/>
                  </a:lnTo>
                  <a:lnTo>
                    <a:pt x="967" y="112"/>
                  </a:lnTo>
                  <a:lnTo>
                    <a:pt x="967" y="110"/>
                  </a:lnTo>
                  <a:lnTo>
                    <a:pt x="969" y="110"/>
                  </a:lnTo>
                  <a:lnTo>
                    <a:pt x="970" y="110"/>
                  </a:lnTo>
                  <a:lnTo>
                    <a:pt x="971" y="110"/>
                  </a:lnTo>
                  <a:lnTo>
                    <a:pt x="973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5" y="112"/>
                  </a:lnTo>
                  <a:lnTo>
                    <a:pt x="975" y="113"/>
                  </a:lnTo>
                  <a:lnTo>
                    <a:pt x="977" y="114"/>
                  </a:lnTo>
                  <a:lnTo>
                    <a:pt x="977" y="116"/>
                  </a:lnTo>
                  <a:lnTo>
                    <a:pt x="977" y="117"/>
                  </a:lnTo>
                  <a:lnTo>
                    <a:pt x="975" y="118"/>
                  </a:lnTo>
                  <a:lnTo>
                    <a:pt x="975" y="121"/>
                  </a:lnTo>
                  <a:lnTo>
                    <a:pt x="974" y="125"/>
                  </a:lnTo>
                  <a:lnTo>
                    <a:pt x="974" y="128"/>
                  </a:lnTo>
                  <a:lnTo>
                    <a:pt x="974" y="130"/>
                  </a:lnTo>
                  <a:lnTo>
                    <a:pt x="974" y="132"/>
                  </a:lnTo>
                  <a:lnTo>
                    <a:pt x="975" y="132"/>
                  </a:lnTo>
                  <a:lnTo>
                    <a:pt x="977" y="132"/>
                  </a:lnTo>
                  <a:lnTo>
                    <a:pt x="978" y="132"/>
                  </a:lnTo>
                  <a:lnTo>
                    <a:pt x="979" y="130"/>
                  </a:lnTo>
                  <a:lnTo>
                    <a:pt x="981" y="129"/>
                  </a:lnTo>
                  <a:lnTo>
                    <a:pt x="981" y="128"/>
                  </a:lnTo>
                  <a:lnTo>
                    <a:pt x="982" y="128"/>
                  </a:lnTo>
                  <a:lnTo>
                    <a:pt x="983" y="126"/>
                  </a:lnTo>
                  <a:lnTo>
                    <a:pt x="985" y="126"/>
                  </a:lnTo>
                  <a:lnTo>
                    <a:pt x="987" y="126"/>
                  </a:lnTo>
                  <a:lnTo>
                    <a:pt x="989" y="126"/>
                  </a:lnTo>
                  <a:lnTo>
                    <a:pt x="990" y="126"/>
                  </a:lnTo>
                  <a:lnTo>
                    <a:pt x="990" y="128"/>
                  </a:lnTo>
                  <a:lnTo>
                    <a:pt x="991" y="129"/>
                  </a:lnTo>
                  <a:lnTo>
                    <a:pt x="993" y="132"/>
                  </a:lnTo>
                  <a:lnTo>
                    <a:pt x="994" y="133"/>
                  </a:lnTo>
                  <a:lnTo>
                    <a:pt x="995" y="134"/>
                  </a:lnTo>
                  <a:lnTo>
                    <a:pt x="995" y="136"/>
                  </a:lnTo>
                  <a:lnTo>
                    <a:pt x="995" y="137"/>
                  </a:lnTo>
                  <a:lnTo>
                    <a:pt x="994" y="138"/>
                  </a:lnTo>
                  <a:lnTo>
                    <a:pt x="994" y="140"/>
                  </a:lnTo>
                  <a:lnTo>
                    <a:pt x="994" y="141"/>
                  </a:lnTo>
                  <a:lnTo>
                    <a:pt x="993" y="142"/>
                  </a:lnTo>
                  <a:lnTo>
                    <a:pt x="993" y="144"/>
                  </a:lnTo>
                  <a:lnTo>
                    <a:pt x="994" y="144"/>
                  </a:lnTo>
                  <a:lnTo>
                    <a:pt x="995" y="145"/>
                  </a:lnTo>
                  <a:lnTo>
                    <a:pt x="997" y="145"/>
                  </a:lnTo>
                  <a:lnTo>
                    <a:pt x="999" y="145"/>
                  </a:lnTo>
                  <a:lnTo>
                    <a:pt x="1002" y="145"/>
                  </a:lnTo>
                  <a:lnTo>
                    <a:pt x="1003" y="145"/>
                  </a:lnTo>
                  <a:lnTo>
                    <a:pt x="1005" y="145"/>
                  </a:lnTo>
                  <a:lnTo>
                    <a:pt x="1006" y="145"/>
                  </a:lnTo>
                  <a:lnTo>
                    <a:pt x="1007" y="145"/>
                  </a:lnTo>
                  <a:lnTo>
                    <a:pt x="1009" y="145"/>
                  </a:lnTo>
                  <a:lnTo>
                    <a:pt x="1009" y="146"/>
                  </a:lnTo>
                  <a:lnTo>
                    <a:pt x="1010" y="146"/>
                  </a:lnTo>
                  <a:lnTo>
                    <a:pt x="1010" y="149"/>
                  </a:lnTo>
                  <a:lnTo>
                    <a:pt x="1010" y="152"/>
                  </a:lnTo>
                  <a:lnTo>
                    <a:pt x="1010" y="156"/>
                  </a:lnTo>
                  <a:lnTo>
                    <a:pt x="1010" y="157"/>
                  </a:lnTo>
                  <a:lnTo>
                    <a:pt x="1010" y="158"/>
                  </a:lnTo>
                  <a:lnTo>
                    <a:pt x="1010" y="161"/>
                  </a:lnTo>
                  <a:lnTo>
                    <a:pt x="1009" y="161"/>
                  </a:lnTo>
                  <a:lnTo>
                    <a:pt x="1009" y="162"/>
                  </a:lnTo>
                  <a:lnTo>
                    <a:pt x="1009" y="163"/>
                  </a:lnTo>
                  <a:lnTo>
                    <a:pt x="1007" y="165"/>
                  </a:lnTo>
                  <a:lnTo>
                    <a:pt x="1007" y="166"/>
                  </a:lnTo>
                  <a:lnTo>
                    <a:pt x="1006" y="168"/>
                  </a:lnTo>
                  <a:lnTo>
                    <a:pt x="1005" y="169"/>
                  </a:lnTo>
                  <a:lnTo>
                    <a:pt x="1005" y="170"/>
                  </a:lnTo>
                  <a:lnTo>
                    <a:pt x="1003" y="170"/>
                  </a:lnTo>
                  <a:lnTo>
                    <a:pt x="1002" y="172"/>
                  </a:lnTo>
                  <a:lnTo>
                    <a:pt x="1001" y="173"/>
                  </a:lnTo>
                  <a:lnTo>
                    <a:pt x="999" y="174"/>
                  </a:lnTo>
                  <a:lnTo>
                    <a:pt x="998" y="174"/>
                  </a:lnTo>
                  <a:lnTo>
                    <a:pt x="997" y="174"/>
                  </a:lnTo>
                  <a:lnTo>
                    <a:pt x="995" y="175"/>
                  </a:lnTo>
                  <a:lnTo>
                    <a:pt x="994" y="175"/>
                  </a:lnTo>
                  <a:lnTo>
                    <a:pt x="993" y="175"/>
                  </a:lnTo>
                  <a:lnTo>
                    <a:pt x="991" y="175"/>
                  </a:lnTo>
                  <a:lnTo>
                    <a:pt x="990" y="175"/>
                  </a:lnTo>
                  <a:lnTo>
                    <a:pt x="989" y="175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3" y="177"/>
                  </a:lnTo>
                  <a:lnTo>
                    <a:pt x="982" y="177"/>
                  </a:lnTo>
                  <a:lnTo>
                    <a:pt x="979" y="178"/>
                  </a:lnTo>
                  <a:lnTo>
                    <a:pt x="975" y="179"/>
                  </a:lnTo>
                  <a:lnTo>
                    <a:pt x="974" y="181"/>
                  </a:lnTo>
                  <a:lnTo>
                    <a:pt x="971" y="181"/>
                  </a:lnTo>
                  <a:lnTo>
                    <a:pt x="970" y="181"/>
                  </a:lnTo>
                  <a:lnTo>
                    <a:pt x="967" y="181"/>
                  </a:lnTo>
                  <a:lnTo>
                    <a:pt x="966" y="182"/>
                  </a:lnTo>
                  <a:lnTo>
                    <a:pt x="965" y="182"/>
                  </a:lnTo>
                  <a:lnTo>
                    <a:pt x="962" y="182"/>
                  </a:lnTo>
                  <a:lnTo>
                    <a:pt x="961" y="182"/>
                  </a:lnTo>
                  <a:lnTo>
                    <a:pt x="958" y="184"/>
                  </a:lnTo>
                  <a:lnTo>
                    <a:pt x="957" y="185"/>
                  </a:lnTo>
                  <a:lnTo>
                    <a:pt x="954" y="188"/>
                  </a:lnTo>
                  <a:lnTo>
                    <a:pt x="950" y="190"/>
                  </a:lnTo>
                  <a:lnTo>
                    <a:pt x="949" y="191"/>
                  </a:lnTo>
                  <a:lnTo>
                    <a:pt x="947" y="191"/>
                  </a:lnTo>
                  <a:lnTo>
                    <a:pt x="947" y="193"/>
                  </a:lnTo>
                  <a:lnTo>
                    <a:pt x="946" y="193"/>
                  </a:lnTo>
                  <a:lnTo>
                    <a:pt x="943" y="193"/>
                  </a:lnTo>
                  <a:lnTo>
                    <a:pt x="943" y="194"/>
                  </a:lnTo>
                  <a:lnTo>
                    <a:pt x="942" y="194"/>
                  </a:lnTo>
                  <a:lnTo>
                    <a:pt x="941" y="193"/>
                  </a:lnTo>
                  <a:lnTo>
                    <a:pt x="939" y="193"/>
                  </a:lnTo>
                  <a:lnTo>
                    <a:pt x="938" y="193"/>
                  </a:lnTo>
                  <a:lnTo>
                    <a:pt x="936" y="193"/>
                  </a:lnTo>
                  <a:lnTo>
                    <a:pt x="934" y="193"/>
                  </a:lnTo>
                  <a:lnTo>
                    <a:pt x="933" y="191"/>
                  </a:lnTo>
                  <a:lnTo>
                    <a:pt x="931" y="191"/>
                  </a:lnTo>
                  <a:lnTo>
                    <a:pt x="930" y="190"/>
                  </a:lnTo>
                  <a:lnTo>
                    <a:pt x="929" y="189"/>
                  </a:lnTo>
                  <a:lnTo>
                    <a:pt x="929" y="188"/>
                  </a:lnTo>
                  <a:lnTo>
                    <a:pt x="929" y="185"/>
                  </a:lnTo>
                  <a:lnTo>
                    <a:pt x="930" y="185"/>
                  </a:lnTo>
                  <a:lnTo>
                    <a:pt x="930" y="184"/>
                  </a:lnTo>
                  <a:lnTo>
                    <a:pt x="931" y="182"/>
                  </a:lnTo>
                  <a:lnTo>
                    <a:pt x="931" y="181"/>
                  </a:lnTo>
                  <a:lnTo>
                    <a:pt x="933" y="179"/>
                  </a:lnTo>
                  <a:lnTo>
                    <a:pt x="934" y="177"/>
                  </a:lnTo>
                  <a:lnTo>
                    <a:pt x="936" y="177"/>
                  </a:lnTo>
                  <a:lnTo>
                    <a:pt x="936" y="175"/>
                  </a:lnTo>
                  <a:lnTo>
                    <a:pt x="936" y="173"/>
                  </a:lnTo>
                  <a:lnTo>
                    <a:pt x="936" y="170"/>
                  </a:lnTo>
                  <a:lnTo>
                    <a:pt x="937" y="168"/>
                  </a:lnTo>
                  <a:lnTo>
                    <a:pt x="937" y="166"/>
                  </a:lnTo>
                  <a:lnTo>
                    <a:pt x="938" y="163"/>
                  </a:lnTo>
                  <a:lnTo>
                    <a:pt x="938" y="162"/>
                  </a:lnTo>
                  <a:lnTo>
                    <a:pt x="939" y="161"/>
                  </a:lnTo>
                  <a:lnTo>
                    <a:pt x="941" y="160"/>
                  </a:lnTo>
                  <a:lnTo>
                    <a:pt x="942" y="158"/>
                  </a:lnTo>
                  <a:lnTo>
                    <a:pt x="943" y="157"/>
                  </a:lnTo>
                  <a:lnTo>
                    <a:pt x="945" y="156"/>
                  </a:lnTo>
                  <a:lnTo>
                    <a:pt x="946" y="154"/>
                  </a:lnTo>
                  <a:lnTo>
                    <a:pt x="947" y="152"/>
                  </a:lnTo>
                  <a:lnTo>
                    <a:pt x="950" y="152"/>
                  </a:lnTo>
                  <a:lnTo>
                    <a:pt x="950" y="148"/>
                  </a:lnTo>
                  <a:lnTo>
                    <a:pt x="949" y="144"/>
                  </a:lnTo>
                  <a:lnTo>
                    <a:pt x="949" y="142"/>
                  </a:lnTo>
                  <a:lnTo>
                    <a:pt x="949" y="141"/>
                  </a:lnTo>
                  <a:close/>
                  <a:moveTo>
                    <a:pt x="829" y="94"/>
                  </a:moveTo>
                  <a:lnTo>
                    <a:pt x="830" y="94"/>
                  </a:lnTo>
                  <a:lnTo>
                    <a:pt x="832" y="94"/>
                  </a:lnTo>
                  <a:lnTo>
                    <a:pt x="832" y="97"/>
                  </a:lnTo>
                  <a:lnTo>
                    <a:pt x="832" y="98"/>
                  </a:lnTo>
                  <a:lnTo>
                    <a:pt x="832" y="100"/>
                  </a:lnTo>
                  <a:lnTo>
                    <a:pt x="830" y="100"/>
                  </a:lnTo>
                  <a:lnTo>
                    <a:pt x="830" y="101"/>
                  </a:lnTo>
                  <a:lnTo>
                    <a:pt x="829" y="101"/>
                  </a:lnTo>
                  <a:lnTo>
                    <a:pt x="828" y="100"/>
                  </a:lnTo>
                  <a:lnTo>
                    <a:pt x="828" y="97"/>
                  </a:lnTo>
                  <a:lnTo>
                    <a:pt x="828" y="96"/>
                  </a:lnTo>
                  <a:lnTo>
                    <a:pt x="828" y="94"/>
                  </a:lnTo>
                  <a:lnTo>
                    <a:pt x="829" y="94"/>
                  </a:lnTo>
                  <a:close/>
                  <a:moveTo>
                    <a:pt x="834" y="101"/>
                  </a:moveTo>
                  <a:lnTo>
                    <a:pt x="836" y="101"/>
                  </a:lnTo>
                  <a:lnTo>
                    <a:pt x="837" y="102"/>
                  </a:lnTo>
                  <a:lnTo>
                    <a:pt x="837" y="104"/>
                  </a:lnTo>
                  <a:lnTo>
                    <a:pt x="837" y="105"/>
                  </a:lnTo>
                  <a:lnTo>
                    <a:pt x="836" y="105"/>
                  </a:lnTo>
                  <a:lnTo>
                    <a:pt x="834" y="105"/>
                  </a:lnTo>
                  <a:lnTo>
                    <a:pt x="833" y="105"/>
                  </a:lnTo>
                  <a:lnTo>
                    <a:pt x="832" y="105"/>
                  </a:lnTo>
                  <a:lnTo>
                    <a:pt x="832" y="104"/>
                  </a:lnTo>
                  <a:lnTo>
                    <a:pt x="832" y="102"/>
                  </a:lnTo>
                  <a:lnTo>
                    <a:pt x="833" y="101"/>
                  </a:lnTo>
                  <a:lnTo>
                    <a:pt x="834" y="101"/>
                  </a:lnTo>
                  <a:close/>
                  <a:moveTo>
                    <a:pt x="838" y="89"/>
                  </a:moveTo>
                  <a:lnTo>
                    <a:pt x="840" y="89"/>
                  </a:lnTo>
                  <a:lnTo>
                    <a:pt x="841" y="89"/>
                  </a:lnTo>
                  <a:lnTo>
                    <a:pt x="842" y="90"/>
                  </a:lnTo>
                  <a:lnTo>
                    <a:pt x="842" y="92"/>
                  </a:lnTo>
                  <a:lnTo>
                    <a:pt x="842" y="93"/>
                  </a:lnTo>
                  <a:lnTo>
                    <a:pt x="841" y="93"/>
                  </a:lnTo>
                  <a:lnTo>
                    <a:pt x="840" y="93"/>
                  </a:lnTo>
                  <a:lnTo>
                    <a:pt x="838" y="93"/>
                  </a:lnTo>
                  <a:lnTo>
                    <a:pt x="836" y="93"/>
                  </a:lnTo>
                  <a:lnTo>
                    <a:pt x="834" y="93"/>
                  </a:lnTo>
                  <a:lnTo>
                    <a:pt x="833" y="93"/>
                  </a:lnTo>
                  <a:lnTo>
                    <a:pt x="833" y="92"/>
                  </a:lnTo>
                  <a:lnTo>
                    <a:pt x="833" y="90"/>
                  </a:lnTo>
                  <a:lnTo>
                    <a:pt x="834" y="89"/>
                  </a:lnTo>
                  <a:lnTo>
                    <a:pt x="836" y="89"/>
                  </a:lnTo>
                  <a:lnTo>
                    <a:pt x="838" y="89"/>
                  </a:lnTo>
                  <a:close/>
                  <a:moveTo>
                    <a:pt x="842" y="102"/>
                  </a:moveTo>
                  <a:lnTo>
                    <a:pt x="844" y="102"/>
                  </a:lnTo>
                  <a:lnTo>
                    <a:pt x="844" y="104"/>
                  </a:lnTo>
                  <a:lnTo>
                    <a:pt x="845" y="104"/>
                  </a:lnTo>
                  <a:lnTo>
                    <a:pt x="845" y="105"/>
                  </a:lnTo>
                  <a:lnTo>
                    <a:pt x="845" y="106"/>
                  </a:lnTo>
                  <a:lnTo>
                    <a:pt x="844" y="106"/>
                  </a:lnTo>
                  <a:lnTo>
                    <a:pt x="842" y="108"/>
                  </a:lnTo>
                  <a:lnTo>
                    <a:pt x="841" y="108"/>
                  </a:lnTo>
                  <a:lnTo>
                    <a:pt x="840" y="106"/>
                  </a:lnTo>
                  <a:lnTo>
                    <a:pt x="840" y="105"/>
                  </a:lnTo>
                  <a:lnTo>
                    <a:pt x="840" y="104"/>
                  </a:lnTo>
                  <a:lnTo>
                    <a:pt x="841" y="104"/>
                  </a:lnTo>
                  <a:lnTo>
                    <a:pt x="841" y="102"/>
                  </a:lnTo>
                  <a:lnTo>
                    <a:pt x="842" y="102"/>
                  </a:lnTo>
                  <a:close/>
                  <a:moveTo>
                    <a:pt x="850" y="104"/>
                  </a:moveTo>
                  <a:lnTo>
                    <a:pt x="852" y="104"/>
                  </a:lnTo>
                  <a:lnTo>
                    <a:pt x="852" y="105"/>
                  </a:lnTo>
                  <a:lnTo>
                    <a:pt x="854" y="105"/>
                  </a:lnTo>
                  <a:lnTo>
                    <a:pt x="854" y="106"/>
                  </a:lnTo>
                  <a:lnTo>
                    <a:pt x="854" y="108"/>
                  </a:lnTo>
                  <a:lnTo>
                    <a:pt x="854" y="109"/>
                  </a:lnTo>
                  <a:lnTo>
                    <a:pt x="854" y="110"/>
                  </a:lnTo>
                  <a:lnTo>
                    <a:pt x="852" y="110"/>
                  </a:lnTo>
                  <a:lnTo>
                    <a:pt x="850" y="112"/>
                  </a:lnTo>
                  <a:lnTo>
                    <a:pt x="849" y="112"/>
                  </a:lnTo>
                  <a:lnTo>
                    <a:pt x="849" y="110"/>
                  </a:lnTo>
                  <a:lnTo>
                    <a:pt x="848" y="110"/>
                  </a:lnTo>
                  <a:lnTo>
                    <a:pt x="848" y="109"/>
                  </a:lnTo>
                  <a:lnTo>
                    <a:pt x="848" y="108"/>
                  </a:lnTo>
                  <a:lnTo>
                    <a:pt x="848" y="106"/>
                  </a:lnTo>
                  <a:lnTo>
                    <a:pt x="848" y="105"/>
                  </a:lnTo>
                  <a:lnTo>
                    <a:pt x="849" y="105"/>
                  </a:lnTo>
                  <a:lnTo>
                    <a:pt x="849" y="104"/>
                  </a:lnTo>
                  <a:lnTo>
                    <a:pt x="850" y="104"/>
                  </a:lnTo>
                  <a:close/>
                  <a:moveTo>
                    <a:pt x="914" y="41"/>
                  </a:moveTo>
                  <a:lnTo>
                    <a:pt x="915" y="41"/>
                  </a:lnTo>
                  <a:lnTo>
                    <a:pt x="917" y="41"/>
                  </a:lnTo>
                  <a:lnTo>
                    <a:pt x="917" y="43"/>
                  </a:lnTo>
                  <a:lnTo>
                    <a:pt x="917" y="44"/>
                  </a:lnTo>
                  <a:lnTo>
                    <a:pt x="917" y="45"/>
                  </a:lnTo>
                  <a:lnTo>
                    <a:pt x="917" y="46"/>
                  </a:lnTo>
                  <a:lnTo>
                    <a:pt x="915" y="46"/>
                  </a:lnTo>
                  <a:lnTo>
                    <a:pt x="914" y="46"/>
                  </a:lnTo>
                  <a:lnTo>
                    <a:pt x="914" y="45"/>
                  </a:lnTo>
                  <a:lnTo>
                    <a:pt x="914" y="44"/>
                  </a:lnTo>
                  <a:lnTo>
                    <a:pt x="914" y="43"/>
                  </a:lnTo>
                  <a:lnTo>
                    <a:pt x="914" y="41"/>
                  </a:lnTo>
                  <a:close/>
                  <a:moveTo>
                    <a:pt x="868" y="5"/>
                  </a:moveTo>
                  <a:lnTo>
                    <a:pt x="869" y="5"/>
                  </a:lnTo>
                  <a:lnTo>
                    <a:pt x="869" y="7"/>
                  </a:lnTo>
                  <a:lnTo>
                    <a:pt x="870" y="8"/>
                  </a:lnTo>
                  <a:lnTo>
                    <a:pt x="870" y="9"/>
                  </a:lnTo>
                  <a:lnTo>
                    <a:pt x="869" y="9"/>
                  </a:lnTo>
                  <a:lnTo>
                    <a:pt x="869" y="11"/>
                  </a:lnTo>
                  <a:lnTo>
                    <a:pt x="868" y="11"/>
                  </a:lnTo>
                  <a:lnTo>
                    <a:pt x="866" y="11"/>
                  </a:lnTo>
                  <a:lnTo>
                    <a:pt x="865" y="11"/>
                  </a:lnTo>
                  <a:lnTo>
                    <a:pt x="865" y="9"/>
                  </a:lnTo>
                  <a:lnTo>
                    <a:pt x="865" y="8"/>
                  </a:lnTo>
                  <a:lnTo>
                    <a:pt x="865" y="7"/>
                  </a:lnTo>
                  <a:lnTo>
                    <a:pt x="866" y="5"/>
                  </a:lnTo>
                  <a:lnTo>
                    <a:pt x="868" y="5"/>
                  </a:lnTo>
                  <a:close/>
                  <a:moveTo>
                    <a:pt x="838" y="1"/>
                  </a:moveTo>
                  <a:lnTo>
                    <a:pt x="841" y="1"/>
                  </a:lnTo>
                  <a:lnTo>
                    <a:pt x="842" y="1"/>
                  </a:lnTo>
                  <a:lnTo>
                    <a:pt x="844" y="3"/>
                  </a:lnTo>
                  <a:lnTo>
                    <a:pt x="844" y="4"/>
                  </a:lnTo>
                  <a:lnTo>
                    <a:pt x="844" y="5"/>
                  </a:lnTo>
                  <a:lnTo>
                    <a:pt x="842" y="7"/>
                  </a:lnTo>
                  <a:lnTo>
                    <a:pt x="840" y="7"/>
                  </a:lnTo>
                  <a:lnTo>
                    <a:pt x="837" y="7"/>
                  </a:lnTo>
                  <a:lnTo>
                    <a:pt x="836" y="7"/>
                  </a:lnTo>
                  <a:lnTo>
                    <a:pt x="834" y="5"/>
                  </a:lnTo>
                  <a:lnTo>
                    <a:pt x="833" y="5"/>
                  </a:lnTo>
                  <a:lnTo>
                    <a:pt x="833" y="4"/>
                  </a:lnTo>
                  <a:lnTo>
                    <a:pt x="833" y="3"/>
                  </a:lnTo>
                  <a:lnTo>
                    <a:pt x="834" y="3"/>
                  </a:lnTo>
                  <a:lnTo>
                    <a:pt x="837" y="1"/>
                  </a:lnTo>
                  <a:lnTo>
                    <a:pt x="838" y="1"/>
                  </a:lnTo>
                  <a:close/>
                  <a:moveTo>
                    <a:pt x="882" y="303"/>
                  </a:moveTo>
                  <a:lnTo>
                    <a:pt x="885" y="303"/>
                  </a:lnTo>
                  <a:lnTo>
                    <a:pt x="889" y="301"/>
                  </a:lnTo>
                  <a:lnTo>
                    <a:pt x="893" y="303"/>
                  </a:lnTo>
                  <a:lnTo>
                    <a:pt x="895" y="303"/>
                  </a:lnTo>
                  <a:lnTo>
                    <a:pt x="893" y="306"/>
                  </a:lnTo>
                  <a:lnTo>
                    <a:pt x="889" y="306"/>
                  </a:lnTo>
                  <a:lnTo>
                    <a:pt x="883" y="305"/>
                  </a:lnTo>
                  <a:lnTo>
                    <a:pt x="882" y="303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" name="Freeform 100"/>
            <p:cNvSpPr>
              <a:spLocks/>
            </p:cNvSpPr>
            <p:nvPr/>
          </p:nvSpPr>
          <p:spPr bwMode="auto">
            <a:xfrm>
              <a:off x="1957" y="1554"/>
              <a:ext cx="1950" cy="2101"/>
            </a:xfrm>
            <a:custGeom>
              <a:avLst/>
              <a:gdLst>
                <a:gd name="T0" fmla="*/ 5278490 w 1497"/>
                <a:gd name="T1" fmla="*/ 1043766 h 1613"/>
                <a:gd name="T2" fmla="*/ 4848676 w 1497"/>
                <a:gd name="T3" fmla="*/ 1337269 h 1613"/>
                <a:gd name="T4" fmla="*/ 5211549 w 1497"/>
                <a:gd name="T5" fmla="*/ 858998 h 1613"/>
                <a:gd name="T6" fmla="*/ 5416367 w 1497"/>
                <a:gd name="T7" fmla="*/ 586113 h 1613"/>
                <a:gd name="T8" fmla="*/ 5379357 w 1497"/>
                <a:gd name="T9" fmla="*/ 421196 h 1613"/>
                <a:gd name="T10" fmla="*/ 5195090 w 1497"/>
                <a:gd name="T11" fmla="*/ 248257 h 1613"/>
                <a:gd name="T12" fmla="*/ 4898955 w 1497"/>
                <a:gd name="T13" fmla="*/ 248257 h 1613"/>
                <a:gd name="T14" fmla="*/ 4783737 w 1497"/>
                <a:gd name="T15" fmla="*/ 48800 h 1613"/>
                <a:gd name="T16" fmla="*/ 4543699 w 1497"/>
                <a:gd name="T17" fmla="*/ 107844 h 1613"/>
                <a:gd name="T18" fmla="*/ 4442090 w 1497"/>
                <a:gd name="T19" fmla="*/ 345460 h 1613"/>
                <a:gd name="T20" fmla="*/ 4123048 w 1497"/>
                <a:gd name="T21" fmla="*/ 469882 h 1613"/>
                <a:gd name="T22" fmla="*/ 3816463 w 1497"/>
                <a:gd name="T23" fmla="*/ 548625 h 1613"/>
                <a:gd name="T24" fmla="*/ 3459191 w 1497"/>
                <a:gd name="T25" fmla="*/ 705519 h 1613"/>
                <a:gd name="T26" fmla="*/ 3381211 w 1497"/>
                <a:gd name="T27" fmla="*/ 1038398 h 1613"/>
                <a:gd name="T28" fmla="*/ 2887206 w 1497"/>
                <a:gd name="T29" fmla="*/ 1000736 h 1613"/>
                <a:gd name="T30" fmla="*/ 2969355 w 1497"/>
                <a:gd name="T31" fmla="*/ 1579220 h 1613"/>
                <a:gd name="T32" fmla="*/ 2870634 w 1497"/>
                <a:gd name="T33" fmla="*/ 1927199 h 1613"/>
                <a:gd name="T34" fmla="*/ 2838446 w 1497"/>
                <a:gd name="T35" fmla="*/ 1652492 h 1613"/>
                <a:gd name="T36" fmla="*/ 2654190 w 1497"/>
                <a:gd name="T37" fmla="*/ 1193574 h 1613"/>
                <a:gd name="T38" fmla="*/ 2704406 w 1497"/>
                <a:gd name="T39" fmla="*/ 1608894 h 1613"/>
                <a:gd name="T40" fmla="*/ 2547699 w 1497"/>
                <a:gd name="T41" fmla="*/ 2057119 h 1613"/>
                <a:gd name="T42" fmla="*/ 2662744 w 1497"/>
                <a:gd name="T43" fmla="*/ 2409009 h 1613"/>
                <a:gd name="T44" fmla="*/ 2595730 w 1497"/>
                <a:gd name="T45" fmla="*/ 2945723 h 1613"/>
                <a:gd name="T46" fmla="*/ 2779556 w 1497"/>
                <a:gd name="T47" fmla="*/ 3454211 h 1613"/>
                <a:gd name="T48" fmla="*/ 2525749 w 1497"/>
                <a:gd name="T49" fmla="*/ 3961173 h 1613"/>
                <a:gd name="T50" fmla="*/ 2108214 w 1497"/>
                <a:gd name="T51" fmla="*/ 4345089 h 1613"/>
                <a:gd name="T52" fmla="*/ 1533221 w 1497"/>
                <a:gd name="T53" fmla="*/ 4076892 h 1613"/>
                <a:gd name="T54" fmla="*/ 855027 w 1497"/>
                <a:gd name="T55" fmla="*/ 4594676 h 1613"/>
                <a:gd name="T56" fmla="*/ 345808 w 1497"/>
                <a:gd name="T57" fmla="*/ 4666611 h 1613"/>
                <a:gd name="T58" fmla="*/ 156457 w 1497"/>
                <a:gd name="T59" fmla="*/ 4950129 h 1613"/>
                <a:gd name="T60" fmla="*/ 58053 w 1497"/>
                <a:gd name="T61" fmla="*/ 5464292 h 1613"/>
                <a:gd name="T62" fmla="*/ 283598 w 1497"/>
                <a:gd name="T63" fmla="*/ 5618643 h 1613"/>
                <a:gd name="T64" fmla="*/ 325129 w 1497"/>
                <a:gd name="T65" fmla="*/ 5730512 h 1613"/>
                <a:gd name="T66" fmla="*/ 743225 w 1497"/>
                <a:gd name="T67" fmla="*/ 5730512 h 1613"/>
                <a:gd name="T68" fmla="*/ 811639 w 1497"/>
                <a:gd name="T69" fmla="*/ 5887838 h 1613"/>
                <a:gd name="T70" fmla="*/ 1182002 w 1497"/>
                <a:gd name="T71" fmla="*/ 6701748 h 1613"/>
                <a:gd name="T72" fmla="*/ 1524159 w 1497"/>
                <a:gd name="T73" fmla="*/ 6913255 h 1613"/>
                <a:gd name="T74" fmla="*/ 1821368 w 1497"/>
                <a:gd name="T75" fmla="*/ 7197695 h 1613"/>
                <a:gd name="T76" fmla="*/ 2188623 w 1497"/>
                <a:gd name="T77" fmla="*/ 7521232 h 1613"/>
                <a:gd name="T78" fmla="*/ 2704406 w 1497"/>
                <a:gd name="T79" fmla="*/ 7400739 h 1613"/>
                <a:gd name="T80" fmla="*/ 3436478 w 1497"/>
                <a:gd name="T81" fmla="*/ 7329699 h 1613"/>
                <a:gd name="T82" fmla="*/ 3911032 w 1497"/>
                <a:gd name="T83" fmla="*/ 7604530 h 1613"/>
                <a:gd name="T84" fmla="*/ 4200448 w 1497"/>
                <a:gd name="T85" fmla="*/ 6928966 h 1613"/>
                <a:gd name="T86" fmla="*/ 4788090 w 1497"/>
                <a:gd name="T87" fmla="*/ 7280706 h 1613"/>
                <a:gd name="T88" fmla="*/ 5541284 w 1497"/>
                <a:gd name="T89" fmla="*/ 7394801 h 1613"/>
                <a:gd name="T90" fmla="*/ 5894024 w 1497"/>
                <a:gd name="T91" fmla="*/ 7280706 h 1613"/>
                <a:gd name="T92" fmla="*/ 6036218 w 1497"/>
                <a:gd name="T93" fmla="*/ 6964599 h 1613"/>
                <a:gd name="T94" fmla="*/ 6671479 w 1497"/>
                <a:gd name="T95" fmla="*/ 6618666 h 1613"/>
                <a:gd name="T96" fmla="*/ 7007176 w 1497"/>
                <a:gd name="T97" fmla="*/ 5970341 h 1613"/>
                <a:gd name="T98" fmla="*/ 6852521 w 1497"/>
                <a:gd name="T99" fmla="*/ 5346930 h 1613"/>
                <a:gd name="T100" fmla="*/ 6914029 w 1497"/>
                <a:gd name="T101" fmla="*/ 4893863 h 1613"/>
                <a:gd name="T102" fmla="*/ 6944840 w 1497"/>
                <a:gd name="T103" fmla="*/ 4702465 h 1613"/>
                <a:gd name="T104" fmla="*/ 6704226 w 1497"/>
                <a:gd name="T105" fmla="*/ 4558072 h 1613"/>
                <a:gd name="T106" fmla="*/ 6226114 w 1497"/>
                <a:gd name="T107" fmla="*/ 4856405 h 1613"/>
                <a:gd name="T108" fmla="*/ 5906343 w 1497"/>
                <a:gd name="T109" fmla="*/ 4893863 h 1613"/>
                <a:gd name="T110" fmla="*/ 5786288 w 1497"/>
                <a:gd name="T111" fmla="*/ 4415536 h 1613"/>
                <a:gd name="T112" fmla="*/ 5416367 w 1497"/>
                <a:gd name="T113" fmla="*/ 3781088 h 1613"/>
                <a:gd name="T114" fmla="*/ 5241269 w 1497"/>
                <a:gd name="T115" fmla="*/ 3587508 h 1613"/>
                <a:gd name="T116" fmla="*/ 5152504 w 1497"/>
                <a:gd name="T117" fmla="*/ 3205850 h 1613"/>
                <a:gd name="T118" fmla="*/ 5104217 w 1497"/>
                <a:gd name="T119" fmla="*/ 2441757 h 1613"/>
                <a:gd name="T120" fmla="*/ 5412773 w 1497"/>
                <a:gd name="T121" fmla="*/ 1874609 h 1613"/>
                <a:gd name="T122" fmla="*/ 5303338 w 1497"/>
                <a:gd name="T123" fmla="*/ 1246310 h 16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7"/>
                <a:gd name="T187" fmla="*/ 0 h 1613"/>
                <a:gd name="T188" fmla="*/ 1497 w 1497"/>
                <a:gd name="T189" fmla="*/ 1613 h 16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7" h="1613">
                  <a:moveTo>
                    <a:pt x="1127" y="210"/>
                  </a:moveTo>
                  <a:lnTo>
                    <a:pt x="1126" y="209"/>
                  </a:lnTo>
                  <a:lnTo>
                    <a:pt x="1126" y="204"/>
                  </a:lnTo>
                  <a:lnTo>
                    <a:pt x="1123" y="198"/>
                  </a:lnTo>
                  <a:lnTo>
                    <a:pt x="1118" y="204"/>
                  </a:lnTo>
                  <a:lnTo>
                    <a:pt x="1114" y="208"/>
                  </a:lnTo>
                  <a:lnTo>
                    <a:pt x="1111" y="205"/>
                  </a:lnTo>
                  <a:lnTo>
                    <a:pt x="1107" y="204"/>
                  </a:lnTo>
                  <a:lnTo>
                    <a:pt x="1104" y="208"/>
                  </a:lnTo>
                  <a:lnTo>
                    <a:pt x="1099" y="212"/>
                  </a:lnTo>
                  <a:lnTo>
                    <a:pt x="1097" y="217"/>
                  </a:lnTo>
                  <a:lnTo>
                    <a:pt x="1095" y="221"/>
                  </a:lnTo>
                  <a:lnTo>
                    <a:pt x="1099" y="222"/>
                  </a:lnTo>
                  <a:lnTo>
                    <a:pt x="1103" y="221"/>
                  </a:lnTo>
                  <a:lnTo>
                    <a:pt x="1108" y="218"/>
                  </a:lnTo>
                  <a:lnTo>
                    <a:pt x="1114" y="214"/>
                  </a:lnTo>
                  <a:lnTo>
                    <a:pt x="1116" y="214"/>
                  </a:lnTo>
                  <a:lnTo>
                    <a:pt x="1120" y="214"/>
                  </a:lnTo>
                  <a:lnTo>
                    <a:pt x="1120" y="216"/>
                  </a:lnTo>
                  <a:lnTo>
                    <a:pt x="1122" y="217"/>
                  </a:lnTo>
                  <a:lnTo>
                    <a:pt x="1118" y="222"/>
                  </a:lnTo>
                  <a:lnTo>
                    <a:pt x="1115" y="228"/>
                  </a:lnTo>
                  <a:lnTo>
                    <a:pt x="1111" y="232"/>
                  </a:lnTo>
                  <a:lnTo>
                    <a:pt x="1107" y="240"/>
                  </a:lnTo>
                  <a:lnTo>
                    <a:pt x="1098" y="234"/>
                  </a:lnTo>
                  <a:lnTo>
                    <a:pt x="1091" y="232"/>
                  </a:lnTo>
                  <a:lnTo>
                    <a:pt x="1090" y="240"/>
                  </a:lnTo>
                  <a:lnTo>
                    <a:pt x="1090" y="248"/>
                  </a:lnTo>
                  <a:lnTo>
                    <a:pt x="1085" y="249"/>
                  </a:lnTo>
                  <a:lnTo>
                    <a:pt x="1081" y="249"/>
                  </a:lnTo>
                  <a:lnTo>
                    <a:pt x="1079" y="254"/>
                  </a:lnTo>
                  <a:lnTo>
                    <a:pt x="1076" y="261"/>
                  </a:lnTo>
                  <a:lnTo>
                    <a:pt x="1062" y="261"/>
                  </a:lnTo>
                  <a:lnTo>
                    <a:pt x="1051" y="261"/>
                  </a:lnTo>
                  <a:lnTo>
                    <a:pt x="1047" y="267"/>
                  </a:lnTo>
                  <a:lnTo>
                    <a:pt x="1044" y="274"/>
                  </a:lnTo>
                  <a:lnTo>
                    <a:pt x="1043" y="278"/>
                  </a:lnTo>
                  <a:lnTo>
                    <a:pt x="1039" y="282"/>
                  </a:lnTo>
                  <a:lnTo>
                    <a:pt x="1035" y="283"/>
                  </a:lnTo>
                  <a:lnTo>
                    <a:pt x="1030" y="285"/>
                  </a:lnTo>
                  <a:lnTo>
                    <a:pt x="1028" y="283"/>
                  </a:lnTo>
                  <a:lnTo>
                    <a:pt x="1027" y="283"/>
                  </a:lnTo>
                  <a:lnTo>
                    <a:pt x="1028" y="281"/>
                  </a:lnTo>
                  <a:lnTo>
                    <a:pt x="1031" y="277"/>
                  </a:lnTo>
                  <a:lnTo>
                    <a:pt x="1037" y="272"/>
                  </a:lnTo>
                  <a:lnTo>
                    <a:pt x="1041" y="269"/>
                  </a:lnTo>
                  <a:lnTo>
                    <a:pt x="1041" y="265"/>
                  </a:lnTo>
                  <a:lnTo>
                    <a:pt x="1039" y="261"/>
                  </a:lnTo>
                  <a:lnTo>
                    <a:pt x="1047" y="253"/>
                  </a:lnTo>
                  <a:lnTo>
                    <a:pt x="1058" y="248"/>
                  </a:lnTo>
                  <a:lnTo>
                    <a:pt x="1058" y="241"/>
                  </a:lnTo>
                  <a:lnTo>
                    <a:pt x="1058" y="233"/>
                  </a:lnTo>
                  <a:lnTo>
                    <a:pt x="1067" y="232"/>
                  </a:lnTo>
                  <a:lnTo>
                    <a:pt x="1078" y="228"/>
                  </a:lnTo>
                  <a:lnTo>
                    <a:pt x="1081" y="221"/>
                  </a:lnTo>
                  <a:lnTo>
                    <a:pt x="1082" y="213"/>
                  </a:lnTo>
                  <a:lnTo>
                    <a:pt x="1090" y="208"/>
                  </a:lnTo>
                  <a:lnTo>
                    <a:pt x="1098" y="202"/>
                  </a:lnTo>
                  <a:lnTo>
                    <a:pt x="1097" y="197"/>
                  </a:lnTo>
                  <a:lnTo>
                    <a:pt x="1094" y="188"/>
                  </a:lnTo>
                  <a:lnTo>
                    <a:pt x="1097" y="185"/>
                  </a:lnTo>
                  <a:lnTo>
                    <a:pt x="1100" y="185"/>
                  </a:lnTo>
                  <a:lnTo>
                    <a:pt x="1104" y="182"/>
                  </a:lnTo>
                  <a:lnTo>
                    <a:pt x="1108" y="176"/>
                  </a:lnTo>
                  <a:lnTo>
                    <a:pt x="1111" y="175"/>
                  </a:lnTo>
                  <a:lnTo>
                    <a:pt x="1115" y="175"/>
                  </a:lnTo>
                  <a:lnTo>
                    <a:pt x="1115" y="173"/>
                  </a:lnTo>
                  <a:lnTo>
                    <a:pt x="1116" y="172"/>
                  </a:lnTo>
                  <a:lnTo>
                    <a:pt x="1120" y="168"/>
                  </a:lnTo>
                  <a:lnTo>
                    <a:pt x="1120" y="161"/>
                  </a:lnTo>
                  <a:lnTo>
                    <a:pt x="1123" y="160"/>
                  </a:lnTo>
                  <a:lnTo>
                    <a:pt x="1127" y="159"/>
                  </a:lnTo>
                  <a:lnTo>
                    <a:pt x="1130" y="157"/>
                  </a:lnTo>
                  <a:lnTo>
                    <a:pt x="1131" y="156"/>
                  </a:lnTo>
                  <a:lnTo>
                    <a:pt x="1132" y="154"/>
                  </a:lnTo>
                  <a:lnTo>
                    <a:pt x="1132" y="149"/>
                  </a:lnTo>
                  <a:lnTo>
                    <a:pt x="1134" y="146"/>
                  </a:lnTo>
                  <a:lnTo>
                    <a:pt x="1136" y="145"/>
                  </a:lnTo>
                  <a:lnTo>
                    <a:pt x="1139" y="144"/>
                  </a:lnTo>
                  <a:lnTo>
                    <a:pt x="1142" y="144"/>
                  </a:lnTo>
                  <a:lnTo>
                    <a:pt x="1143" y="143"/>
                  </a:lnTo>
                  <a:lnTo>
                    <a:pt x="1146" y="138"/>
                  </a:lnTo>
                  <a:lnTo>
                    <a:pt x="1147" y="133"/>
                  </a:lnTo>
                  <a:lnTo>
                    <a:pt x="1148" y="124"/>
                  </a:lnTo>
                  <a:lnTo>
                    <a:pt x="1148" y="121"/>
                  </a:lnTo>
                  <a:lnTo>
                    <a:pt x="1147" y="117"/>
                  </a:lnTo>
                  <a:lnTo>
                    <a:pt x="1146" y="115"/>
                  </a:lnTo>
                  <a:lnTo>
                    <a:pt x="1143" y="113"/>
                  </a:lnTo>
                  <a:lnTo>
                    <a:pt x="1139" y="113"/>
                  </a:lnTo>
                  <a:lnTo>
                    <a:pt x="1134" y="112"/>
                  </a:lnTo>
                  <a:lnTo>
                    <a:pt x="1128" y="108"/>
                  </a:lnTo>
                  <a:lnTo>
                    <a:pt x="1124" y="102"/>
                  </a:lnTo>
                  <a:lnTo>
                    <a:pt x="1124" y="100"/>
                  </a:lnTo>
                  <a:lnTo>
                    <a:pt x="1123" y="99"/>
                  </a:lnTo>
                  <a:lnTo>
                    <a:pt x="1123" y="97"/>
                  </a:lnTo>
                  <a:lnTo>
                    <a:pt x="1124" y="95"/>
                  </a:lnTo>
                  <a:lnTo>
                    <a:pt x="1130" y="97"/>
                  </a:lnTo>
                  <a:lnTo>
                    <a:pt x="1135" y="97"/>
                  </a:lnTo>
                  <a:lnTo>
                    <a:pt x="1136" y="101"/>
                  </a:lnTo>
                  <a:lnTo>
                    <a:pt x="1138" y="104"/>
                  </a:lnTo>
                  <a:lnTo>
                    <a:pt x="1139" y="104"/>
                  </a:lnTo>
                  <a:lnTo>
                    <a:pt x="1142" y="104"/>
                  </a:lnTo>
                  <a:lnTo>
                    <a:pt x="1142" y="97"/>
                  </a:lnTo>
                  <a:lnTo>
                    <a:pt x="1142" y="92"/>
                  </a:lnTo>
                  <a:lnTo>
                    <a:pt x="1140" y="89"/>
                  </a:lnTo>
                  <a:lnTo>
                    <a:pt x="1136" y="87"/>
                  </a:lnTo>
                  <a:lnTo>
                    <a:pt x="1136" y="81"/>
                  </a:lnTo>
                  <a:lnTo>
                    <a:pt x="1135" y="76"/>
                  </a:lnTo>
                  <a:lnTo>
                    <a:pt x="1134" y="71"/>
                  </a:lnTo>
                  <a:lnTo>
                    <a:pt x="1130" y="69"/>
                  </a:lnTo>
                  <a:lnTo>
                    <a:pt x="1127" y="75"/>
                  </a:lnTo>
                  <a:lnTo>
                    <a:pt x="1126" y="80"/>
                  </a:lnTo>
                  <a:lnTo>
                    <a:pt x="1123" y="77"/>
                  </a:lnTo>
                  <a:lnTo>
                    <a:pt x="1122" y="75"/>
                  </a:lnTo>
                  <a:lnTo>
                    <a:pt x="1120" y="73"/>
                  </a:lnTo>
                  <a:lnTo>
                    <a:pt x="1122" y="71"/>
                  </a:lnTo>
                  <a:lnTo>
                    <a:pt x="1122" y="67"/>
                  </a:lnTo>
                  <a:lnTo>
                    <a:pt x="1122" y="64"/>
                  </a:lnTo>
                  <a:lnTo>
                    <a:pt x="1120" y="64"/>
                  </a:lnTo>
                  <a:lnTo>
                    <a:pt x="1116" y="64"/>
                  </a:lnTo>
                  <a:lnTo>
                    <a:pt x="1111" y="67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7" y="57"/>
                  </a:lnTo>
                  <a:lnTo>
                    <a:pt x="1103" y="55"/>
                  </a:lnTo>
                  <a:lnTo>
                    <a:pt x="1100" y="52"/>
                  </a:lnTo>
                  <a:lnTo>
                    <a:pt x="1099" y="49"/>
                  </a:lnTo>
                  <a:lnTo>
                    <a:pt x="1098" y="47"/>
                  </a:lnTo>
                  <a:lnTo>
                    <a:pt x="1095" y="45"/>
                  </a:lnTo>
                  <a:lnTo>
                    <a:pt x="1091" y="47"/>
                  </a:lnTo>
                  <a:lnTo>
                    <a:pt x="1082" y="51"/>
                  </a:lnTo>
                  <a:lnTo>
                    <a:pt x="1072" y="53"/>
                  </a:lnTo>
                  <a:lnTo>
                    <a:pt x="1059" y="51"/>
                  </a:lnTo>
                  <a:lnTo>
                    <a:pt x="1049" y="51"/>
                  </a:lnTo>
                  <a:lnTo>
                    <a:pt x="1047" y="52"/>
                  </a:lnTo>
                  <a:lnTo>
                    <a:pt x="1049" y="55"/>
                  </a:lnTo>
                  <a:lnTo>
                    <a:pt x="1050" y="56"/>
                  </a:lnTo>
                  <a:lnTo>
                    <a:pt x="1054" y="60"/>
                  </a:lnTo>
                  <a:lnTo>
                    <a:pt x="1051" y="64"/>
                  </a:lnTo>
                  <a:lnTo>
                    <a:pt x="1049" y="65"/>
                  </a:lnTo>
                  <a:lnTo>
                    <a:pt x="1047" y="67"/>
                  </a:lnTo>
                  <a:lnTo>
                    <a:pt x="1042" y="68"/>
                  </a:lnTo>
                  <a:lnTo>
                    <a:pt x="1038" y="67"/>
                  </a:lnTo>
                  <a:lnTo>
                    <a:pt x="1035" y="65"/>
                  </a:lnTo>
                  <a:lnTo>
                    <a:pt x="1033" y="64"/>
                  </a:lnTo>
                  <a:lnTo>
                    <a:pt x="1031" y="61"/>
                  </a:lnTo>
                  <a:lnTo>
                    <a:pt x="1038" y="52"/>
                  </a:lnTo>
                  <a:lnTo>
                    <a:pt x="1042" y="40"/>
                  </a:lnTo>
                  <a:lnTo>
                    <a:pt x="1039" y="39"/>
                  </a:lnTo>
                  <a:lnTo>
                    <a:pt x="1037" y="37"/>
                  </a:lnTo>
                  <a:lnTo>
                    <a:pt x="1034" y="39"/>
                  </a:lnTo>
                  <a:lnTo>
                    <a:pt x="1031" y="39"/>
                  </a:lnTo>
                  <a:lnTo>
                    <a:pt x="1023" y="40"/>
                  </a:lnTo>
                  <a:lnTo>
                    <a:pt x="1017" y="41"/>
                  </a:lnTo>
                  <a:lnTo>
                    <a:pt x="1014" y="39"/>
                  </a:lnTo>
                  <a:lnTo>
                    <a:pt x="1014" y="36"/>
                  </a:lnTo>
                  <a:lnTo>
                    <a:pt x="1010" y="36"/>
                  </a:lnTo>
                  <a:lnTo>
                    <a:pt x="1007" y="37"/>
                  </a:lnTo>
                  <a:lnTo>
                    <a:pt x="1005" y="37"/>
                  </a:lnTo>
                  <a:lnTo>
                    <a:pt x="1003" y="36"/>
                  </a:lnTo>
                  <a:lnTo>
                    <a:pt x="1002" y="35"/>
                  </a:lnTo>
                  <a:lnTo>
                    <a:pt x="1002" y="32"/>
                  </a:lnTo>
                  <a:lnTo>
                    <a:pt x="1003" y="28"/>
                  </a:lnTo>
                  <a:lnTo>
                    <a:pt x="1009" y="24"/>
                  </a:lnTo>
                  <a:lnTo>
                    <a:pt x="1014" y="21"/>
                  </a:lnTo>
                  <a:lnTo>
                    <a:pt x="1021" y="20"/>
                  </a:lnTo>
                  <a:lnTo>
                    <a:pt x="1017" y="15"/>
                  </a:lnTo>
                  <a:lnTo>
                    <a:pt x="1013" y="11"/>
                  </a:lnTo>
                  <a:lnTo>
                    <a:pt x="1010" y="11"/>
                  </a:lnTo>
                  <a:lnTo>
                    <a:pt x="1009" y="11"/>
                  </a:lnTo>
                  <a:lnTo>
                    <a:pt x="1006" y="11"/>
                  </a:lnTo>
                  <a:lnTo>
                    <a:pt x="1003" y="8"/>
                  </a:lnTo>
                  <a:lnTo>
                    <a:pt x="1002" y="4"/>
                  </a:lnTo>
                  <a:lnTo>
                    <a:pt x="999" y="1"/>
                  </a:lnTo>
                  <a:lnTo>
                    <a:pt x="997" y="0"/>
                  </a:lnTo>
                  <a:lnTo>
                    <a:pt x="993" y="0"/>
                  </a:lnTo>
                  <a:lnTo>
                    <a:pt x="990" y="0"/>
                  </a:lnTo>
                  <a:lnTo>
                    <a:pt x="987" y="3"/>
                  </a:lnTo>
                  <a:lnTo>
                    <a:pt x="985" y="7"/>
                  </a:lnTo>
                  <a:lnTo>
                    <a:pt x="982" y="10"/>
                  </a:lnTo>
                  <a:lnTo>
                    <a:pt x="981" y="11"/>
                  </a:lnTo>
                  <a:lnTo>
                    <a:pt x="978" y="12"/>
                  </a:lnTo>
                  <a:lnTo>
                    <a:pt x="977" y="13"/>
                  </a:lnTo>
                  <a:lnTo>
                    <a:pt x="977" y="15"/>
                  </a:lnTo>
                  <a:lnTo>
                    <a:pt x="975" y="19"/>
                  </a:lnTo>
                  <a:lnTo>
                    <a:pt x="974" y="21"/>
                  </a:lnTo>
                  <a:lnTo>
                    <a:pt x="970" y="23"/>
                  </a:lnTo>
                  <a:lnTo>
                    <a:pt x="966" y="23"/>
                  </a:lnTo>
                  <a:lnTo>
                    <a:pt x="963" y="23"/>
                  </a:lnTo>
                  <a:lnTo>
                    <a:pt x="961" y="25"/>
                  </a:lnTo>
                  <a:lnTo>
                    <a:pt x="959" y="31"/>
                  </a:lnTo>
                  <a:lnTo>
                    <a:pt x="958" y="35"/>
                  </a:lnTo>
                  <a:lnTo>
                    <a:pt x="955" y="43"/>
                  </a:lnTo>
                  <a:lnTo>
                    <a:pt x="955" y="51"/>
                  </a:lnTo>
                  <a:lnTo>
                    <a:pt x="950" y="53"/>
                  </a:lnTo>
                  <a:lnTo>
                    <a:pt x="950" y="55"/>
                  </a:lnTo>
                  <a:lnTo>
                    <a:pt x="954" y="59"/>
                  </a:lnTo>
                  <a:lnTo>
                    <a:pt x="955" y="64"/>
                  </a:lnTo>
                  <a:lnTo>
                    <a:pt x="954" y="65"/>
                  </a:lnTo>
                  <a:lnTo>
                    <a:pt x="954" y="69"/>
                  </a:lnTo>
                  <a:lnTo>
                    <a:pt x="958" y="72"/>
                  </a:lnTo>
                  <a:lnTo>
                    <a:pt x="965" y="76"/>
                  </a:lnTo>
                  <a:lnTo>
                    <a:pt x="966" y="77"/>
                  </a:lnTo>
                  <a:lnTo>
                    <a:pt x="967" y="80"/>
                  </a:lnTo>
                  <a:lnTo>
                    <a:pt x="967" y="81"/>
                  </a:lnTo>
                  <a:lnTo>
                    <a:pt x="966" y="84"/>
                  </a:lnTo>
                  <a:lnTo>
                    <a:pt x="961" y="81"/>
                  </a:lnTo>
                  <a:lnTo>
                    <a:pt x="954" y="77"/>
                  </a:lnTo>
                  <a:lnTo>
                    <a:pt x="947" y="76"/>
                  </a:lnTo>
                  <a:lnTo>
                    <a:pt x="941" y="73"/>
                  </a:lnTo>
                  <a:lnTo>
                    <a:pt x="931" y="73"/>
                  </a:lnTo>
                  <a:lnTo>
                    <a:pt x="921" y="73"/>
                  </a:lnTo>
                  <a:lnTo>
                    <a:pt x="922" y="80"/>
                  </a:lnTo>
                  <a:lnTo>
                    <a:pt x="927" y="85"/>
                  </a:lnTo>
                  <a:lnTo>
                    <a:pt x="930" y="89"/>
                  </a:lnTo>
                  <a:lnTo>
                    <a:pt x="933" y="91"/>
                  </a:lnTo>
                  <a:lnTo>
                    <a:pt x="933" y="95"/>
                  </a:lnTo>
                  <a:lnTo>
                    <a:pt x="933" y="97"/>
                  </a:lnTo>
                  <a:lnTo>
                    <a:pt x="929" y="95"/>
                  </a:lnTo>
                  <a:lnTo>
                    <a:pt x="925" y="91"/>
                  </a:lnTo>
                  <a:lnTo>
                    <a:pt x="921" y="89"/>
                  </a:lnTo>
                  <a:lnTo>
                    <a:pt x="915" y="89"/>
                  </a:lnTo>
                  <a:lnTo>
                    <a:pt x="913" y="89"/>
                  </a:lnTo>
                  <a:lnTo>
                    <a:pt x="909" y="91"/>
                  </a:lnTo>
                  <a:lnTo>
                    <a:pt x="905" y="95"/>
                  </a:lnTo>
                  <a:lnTo>
                    <a:pt x="902" y="100"/>
                  </a:lnTo>
                  <a:lnTo>
                    <a:pt x="895" y="102"/>
                  </a:lnTo>
                  <a:lnTo>
                    <a:pt x="889" y="107"/>
                  </a:lnTo>
                  <a:lnTo>
                    <a:pt x="878" y="104"/>
                  </a:lnTo>
                  <a:lnTo>
                    <a:pt x="872" y="104"/>
                  </a:lnTo>
                  <a:lnTo>
                    <a:pt x="874" y="100"/>
                  </a:lnTo>
                  <a:lnTo>
                    <a:pt x="876" y="95"/>
                  </a:lnTo>
                  <a:lnTo>
                    <a:pt x="861" y="92"/>
                  </a:lnTo>
                  <a:lnTo>
                    <a:pt x="846" y="89"/>
                  </a:lnTo>
                  <a:lnTo>
                    <a:pt x="845" y="93"/>
                  </a:lnTo>
                  <a:lnTo>
                    <a:pt x="842" y="97"/>
                  </a:lnTo>
                  <a:lnTo>
                    <a:pt x="840" y="95"/>
                  </a:lnTo>
                  <a:lnTo>
                    <a:pt x="838" y="93"/>
                  </a:lnTo>
                  <a:lnTo>
                    <a:pt x="836" y="93"/>
                  </a:lnTo>
                  <a:lnTo>
                    <a:pt x="833" y="95"/>
                  </a:lnTo>
                  <a:lnTo>
                    <a:pt x="833" y="97"/>
                  </a:lnTo>
                  <a:lnTo>
                    <a:pt x="833" y="99"/>
                  </a:lnTo>
                  <a:lnTo>
                    <a:pt x="836" y="99"/>
                  </a:lnTo>
                  <a:lnTo>
                    <a:pt x="837" y="100"/>
                  </a:lnTo>
                  <a:lnTo>
                    <a:pt x="841" y="101"/>
                  </a:lnTo>
                  <a:lnTo>
                    <a:pt x="842" y="102"/>
                  </a:lnTo>
                  <a:lnTo>
                    <a:pt x="834" y="108"/>
                  </a:lnTo>
                  <a:lnTo>
                    <a:pt x="822" y="115"/>
                  </a:lnTo>
                  <a:lnTo>
                    <a:pt x="817" y="112"/>
                  </a:lnTo>
                  <a:lnTo>
                    <a:pt x="814" y="112"/>
                  </a:lnTo>
                  <a:lnTo>
                    <a:pt x="812" y="113"/>
                  </a:lnTo>
                  <a:lnTo>
                    <a:pt x="808" y="116"/>
                  </a:lnTo>
                  <a:lnTo>
                    <a:pt x="802" y="116"/>
                  </a:lnTo>
                  <a:lnTo>
                    <a:pt x="798" y="113"/>
                  </a:lnTo>
                  <a:lnTo>
                    <a:pt x="796" y="113"/>
                  </a:lnTo>
                  <a:lnTo>
                    <a:pt x="793" y="113"/>
                  </a:lnTo>
                  <a:lnTo>
                    <a:pt x="789" y="116"/>
                  </a:lnTo>
                  <a:lnTo>
                    <a:pt x="785" y="120"/>
                  </a:lnTo>
                  <a:lnTo>
                    <a:pt x="780" y="121"/>
                  </a:lnTo>
                  <a:lnTo>
                    <a:pt x="773" y="118"/>
                  </a:lnTo>
                  <a:lnTo>
                    <a:pt x="770" y="120"/>
                  </a:lnTo>
                  <a:lnTo>
                    <a:pt x="765" y="121"/>
                  </a:lnTo>
                  <a:lnTo>
                    <a:pt x="761" y="125"/>
                  </a:lnTo>
                  <a:lnTo>
                    <a:pt x="754" y="133"/>
                  </a:lnTo>
                  <a:lnTo>
                    <a:pt x="748" y="133"/>
                  </a:lnTo>
                  <a:lnTo>
                    <a:pt x="745" y="134"/>
                  </a:lnTo>
                  <a:lnTo>
                    <a:pt x="746" y="143"/>
                  </a:lnTo>
                  <a:lnTo>
                    <a:pt x="748" y="149"/>
                  </a:lnTo>
                  <a:lnTo>
                    <a:pt x="746" y="150"/>
                  </a:lnTo>
                  <a:lnTo>
                    <a:pt x="744" y="153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0"/>
                  </a:lnTo>
                  <a:lnTo>
                    <a:pt x="729" y="146"/>
                  </a:lnTo>
                  <a:lnTo>
                    <a:pt x="728" y="149"/>
                  </a:lnTo>
                  <a:lnTo>
                    <a:pt x="728" y="152"/>
                  </a:lnTo>
                  <a:lnTo>
                    <a:pt x="729" y="156"/>
                  </a:lnTo>
                  <a:lnTo>
                    <a:pt x="730" y="157"/>
                  </a:lnTo>
                  <a:lnTo>
                    <a:pt x="734" y="165"/>
                  </a:lnTo>
                  <a:lnTo>
                    <a:pt x="737" y="173"/>
                  </a:lnTo>
                  <a:lnTo>
                    <a:pt x="734" y="178"/>
                  </a:lnTo>
                  <a:lnTo>
                    <a:pt x="733" y="182"/>
                  </a:lnTo>
                  <a:lnTo>
                    <a:pt x="734" y="186"/>
                  </a:lnTo>
                  <a:lnTo>
                    <a:pt x="734" y="189"/>
                  </a:lnTo>
                  <a:lnTo>
                    <a:pt x="734" y="192"/>
                  </a:lnTo>
                  <a:lnTo>
                    <a:pt x="733" y="197"/>
                  </a:lnTo>
                  <a:lnTo>
                    <a:pt x="736" y="202"/>
                  </a:lnTo>
                  <a:lnTo>
                    <a:pt x="738" y="208"/>
                  </a:lnTo>
                  <a:lnTo>
                    <a:pt x="734" y="213"/>
                  </a:lnTo>
                  <a:lnTo>
                    <a:pt x="730" y="217"/>
                  </a:lnTo>
                  <a:lnTo>
                    <a:pt x="725" y="220"/>
                  </a:lnTo>
                  <a:lnTo>
                    <a:pt x="721" y="220"/>
                  </a:lnTo>
                  <a:lnTo>
                    <a:pt x="717" y="220"/>
                  </a:lnTo>
                  <a:lnTo>
                    <a:pt x="716" y="220"/>
                  </a:lnTo>
                  <a:lnTo>
                    <a:pt x="713" y="217"/>
                  </a:lnTo>
                  <a:lnTo>
                    <a:pt x="714" y="214"/>
                  </a:lnTo>
                  <a:lnTo>
                    <a:pt x="717" y="210"/>
                  </a:lnTo>
                  <a:lnTo>
                    <a:pt x="718" y="208"/>
                  </a:lnTo>
                  <a:lnTo>
                    <a:pt x="718" y="206"/>
                  </a:lnTo>
                  <a:lnTo>
                    <a:pt x="716" y="204"/>
                  </a:lnTo>
                  <a:lnTo>
                    <a:pt x="708" y="205"/>
                  </a:lnTo>
                  <a:lnTo>
                    <a:pt x="700" y="208"/>
                  </a:lnTo>
                  <a:lnTo>
                    <a:pt x="689" y="205"/>
                  </a:lnTo>
                  <a:lnTo>
                    <a:pt x="679" y="205"/>
                  </a:lnTo>
                  <a:lnTo>
                    <a:pt x="669" y="204"/>
                  </a:lnTo>
                  <a:lnTo>
                    <a:pt x="657" y="204"/>
                  </a:lnTo>
                  <a:lnTo>
                    <a:pt x="649" y="202"/>
                  </a:lnTo>
                  <a:lnTo>
                    <a:pt x="641" y="200"/>
                  </a:lnTo>
                  <a:lnTo>
                    <a:pt x="636" y="198"/>
                  </a:lnTo>
                  <a:lnTo>
                    <a:pt x="631" y="198"/>
                  </a:lnTo>
                  <a:lnTo>
                    <a:pt x="625" y="198"/>
                  </a:lnTo>
                  <a:lnTo>
                    <a:pt x="620" y="200"/>
                  </a:lnTo>
                  <a:lnTo>
                    <a:pt x="616" y="204"/>
                  </a:lnTo>
                  <a:lnTo>
                    <a:pt x="613" y="206"/>
                  </a:lnTo>
                  <a:lnTo>
                    <a:pt x="612" y="212"/>
                  </a:lnTo>
                  <a:lnTo>
                    <a:pt x="612" y="216"/>
                  </a:lnTo>
                  <a:lnTo>
                    <a:pt x="612" y="224"/>
                  </a:lnTo>
                  <a:lnTo>
                    <a:pt x="612" y="233"/>
                  </a:lnTo>
                  <a:lnTo>
                    <a:pt x="609" y="242"/>
                  </a:lnTo>
                  <a:lnTo>
                    <a:pt x="607" y="250"/>
                  </a:lnTo>
                  <a:lnTo>
                    <a:pt x="607" y="254"/>
                  </a:lnTo>
                  <a:lnTo>
                    <a:pt x="607" y="258"/>
                  </a:lnTo>
                  <a:lnTo>
                    <a:pt x="607" y="261"/>
                  </a:lnTo>
                  <a:lnTo>
                    <a:pt x="608" y="262"/>
                  </a:lnTo>
                  <a:lnTo>
                    <a:pt x="619" y="269"/>
                  </a:lnTo>
                  <a:lnTo>
                    <a:pt x="628" y="276"/>
                  </a:lnTo>
                  <a:lnTo>
                    <a:pt x="628" y="285"/>
                  </a:lnTo>
                  <a:lnTo>
                    <a:pt x="628" y="293"/>
                  </a:lnTo>
                  <a:lnTo>
                    <a:pt x="632" y="297"/>
                  </a:lnTo>
                  <a:lnTo>
                    <a:pt x="636" y="301"/>
                  </a:lnTo>
                  <a:lnTo>
                    <a:pt x="639" y="304"/>
                  </a:lnTo>
                  <a:lnTo>
                    <a:pt x="639" y="308"/>
                  </a:lnTo>
                  <a:lnTo>
                    <a:pt x="639" y="310"/>
                  </a:lnTo>
                  <a:lnTo>
                    <a:pt x="639" y="317"/>
                  </a:lnTo>
                  <a:lnTo>
                    <a:pt x="633" y="326"/>
                  </a:lnTo>
                  <a:lnTo>
                    <a:pt x="629" y="335"/>
                  </a:lnTo>
                  <a:lnTo>
                    <a:pt x="629" y="345"/>
                  </a:lnTo>
                  <a:lnTo>
                    <a:pt x="631" y="354"/>
                  </a:lnTo>
                  <a:lnTo>
                    <a:pt x="631" y="365"/>
                  </a:lnTo>
                  <a:lnTo>
                    <a:pt x="631" y="375"/>
                  </a:lnTo>
                  <a:lnTo>
                    <a:pt x="625" y="385"/>
                  </a:lnTo>
                  <a:lnTo>
                    <a:pt x="619" y="393"/>
                  </a:lnTo>
                  <a:lnTo>
                    <a:pt x="617" y="405"/>
                  </a:lnTo>
                  <a:lnTo>
                    <a:pt x="617" y="414"/>
                  </a:lnTo>
                  <a:lnTo>
                    <a:pt x="621" y="418"/>
                  </a:lnTo>
                  <a:lnTo>
                    <a:pt x="628" y="425"/>
                  </a:lnTo>
                  <a:lnTo>
                    <a:pt x="631" y="427"/>
                  </a:lnTo>
                  <a:lnTo>
                    <a:pt x="632" y="431"/>
                  </a:lnTo>
                  <a:lnTo>
                    <a:pt x="631" y="434"/>
                  </a:lnTo>
                  <a:lnTo>
                    <a:pt x="628" y="437"/>
                  </a:lnTo>
                  <a:lnTo>
                    <a:pt x="624" y="437"/>
                  </a:lnTo>
                  <a:lnTo>
                    <a:pt x="621" y="438"/>
                  </a:lnTo>
                  <a:lnTo>
                    <a:pt x="619" y="437"/>
                  </a:lnTo>
                  <a:lnTo>
                    <a:pt x="617" y="435"/>
                  </a:lnTo>
                  <a:lnTo>
                    <a:pt x="613" y="430"/>
                  </a:lnTo>
                  <a:lnTo>
                    <a:pt x="608" y="419"/>
                  </a:lnTo>
                  <a:lnTo>
                    <a:pt x="608" y="409"/>
                  </a:lnTo>
                  <a:lnTo>
                    <a:pt x="609" y="405"/>
                  </a:lnTo>
                  <a:lnTo>
                    <a:pt x="607" y="399"/>
                  </a:lnTo>
                  <a:lnTo>
                    <a:pt x="599" y="393"/>
                  </a:lnTo>
                  <a:lnTo>
                    <a:pt x="599" y="390"/>
                  </a:lnTo>
                  <a:lnTo>
                    <a:pt x="600" y="387"/>
                  </a:lnTo>
                  <a:lnTo>
                    <a:pt x="603" y="385"/>
                  </a:lnTo>
                  <a:lnTo>
                    <a:pt x="608" y="385"/>
                  </a:lnTo>
                  <a:lnTo>
                    <a:pt x="611" y="375"/>
                  </a:lnTo>
                  <a:lnTo>
                    <a:pt x="613" y="366"/>
                  </a:lnTo>
                  <a:lnTo>
                    <a:pt x="619" y="362"/>
                  </a:lnTo>
                  <a:lnTo>
                    <a:pt x="620" y="357"/>
                  </a:lnTo>
                  <a:lnTo>
                    <a:pt x="620" y="353"/>
                  </a:lnTo>
                  <a:lnTo>
                    <a:pt x="617" y="350"/>
                  </a:lnTo>
                  <a:lnTo>
                    <a:pt x="613" y="353"/>
                  </a:lnTo>
                  <a:lnTo>
                    <a:pt x="612" y="358"/>
                  </a:lnTo>
                  <a:lnTo>
                    <a:pt x="609" y="361"/>
                  </a:lnTo>
                  <a:lnTo>
                    <a:pt x="608" y="362"/>
                  </a:lnTo>
                  <a:lnTo>
                    <a:pt x="604" y="363"/>
                  </a:lnTo>
                  <a:lnTo>
                    <a:pt x="600" y="362"/>
                  </a:lnTo>
                  <a:lnTo>
                    <a:pt x="600" y="357"/>
                  </a:lnTo>
                  <a:lnTo>
                    <a:pt x="601" y="351"/>
                  </a:lnTo>
                  <a:lnTo>
                    <a:pt x="604" y="345"/>
                  </a:lnTo>
                  <a:lnTo>
                    <a:pt x="608" y="341"/>
                  </a:lnTo>
                  <a:lnTo>
                    <a:pt x="608" y="334"/>
                  </a:lnTo>
                  <a:lnTo>
                    <a:pt x="609" y="329"/>
                  </a:lnTo>
                  <a:lnTo>
                    <a:pt x="617" y="327"/>
                  </a:lnTo>
                  <a:lnTo>
                    <a:pt x="629" y="322"/>
                  </a:lnTo>
                  <a:lnTo>
                    <a:pt x="631" y="317"/>
                  </a:lnTo>
                  <a:lnTo>
                    <a:pt x="633" y="311"/>
                  </a:lnTo>
                  <a:lnTo>
                    <a:pt x="632" y="309"/>
                  </a:lnTo>
                  <a:lnTo>
                    <a:pt x="629" y="309"/>
                  </a:lnTo>
                  <a:lnTo>
                    <a:pt x="625" y="308"/>
                  </a:lnTo>
                  <a:lnTo>
                    <a:pt x="620" y="306"/>
                  </a:lnTo>
                  <a:lnTo>
                    <a:pt x="611" y="305"/>
                  </a:lnTo>
                  <a:lnTo>
                    <a:pt x="603" y="302"/>
                  </a:lnTo>
                  <a:lnTo>
                    <a:pt x="597" y="286"/>
                  </a:lnTo>
                  <a:lnTo>
                    <a:pt x="592" y="274"/>
                  </a:lnTo>
                  <a:lnTo>
                    <a:pt x="583" y="262"/>
                  </a:lnTo>
                  <a:lnTo>
                    <a:pt x="573" y="250"/>
                  </a:lnTo>
                  <a:lnTo>
                    <a:pt x="568" y="250"/>
                  </a:lnTo>
                  <a:lnTo>
                    <a:pt x="563" y="250"/>
                  </a:lnTo>
                  <a:lnTo>
                    <a:pt x="562" y="253"/>
                  </a:lnTo>
                  <a:lnTo>
                    <a:pt x="563" y="256"/>
                  </a:lnTo>
                  <a:lnTo>
                    <a:pt x="563" y="258"/>
                  </a:lnTo>
                  <a:lnTo>
                    <a:pt x="565" y="261"/>
                  </a:lnTo>
                  <a:lnTo>
                    <a:pt x="571" y="264"/>
                  </a:lnTo>
                  <a:lnTo>
                    <a:pt x="579" y="265"/>
                  </a:lnTo>
                  <a:lnTo>
                    <a:pt x="579" y="276"/>
                  </a:lnTo>
                  <a:lnTo>
                    <a:pt x="578" y="283"/>
                  </a:lnTo>
                  <a:lnTo>
                    <a:pt x="573" y="288"/>
                  </a:lnTo>
                  <a:lnTo>
                    <a:pt x="569" y="290"/>
                  </a:lnTo>
                  <a:lnTo>
                    <a:pt x="565" y="292"/>
                  </a:lnTo>
                  <a:lnTo>
                    <a:pt x="560" y="293"/>
                  </a:lnTo>
                  <a:lnTo>
                    <a:pt x="557" y="294"/>
                  </a:lnTo>
                  <a:lnTo>
                    <a:pt x="556" y="298"/>
                  </a:lnTo>
                  <a:lnTo>
                    <a:pt x="557" y="304"/>
                  </a:lnTo>
                  <a:lnTo>
                    <a:pt x="560" y="308"/>
                  </a:lnTo>
                  <a:lnTo>
                    <a:pt x="564" y="311"/>
                  </a:lnTo>
                  <a:lnTo>
                    <a:pt x="567" y="317"/>
                  </a:lnTo>
                  <a:lnTo>
                    <a:pt x="571" y="321"/>
                  </a:lnTo>
                  <a:lnTo>
                    <a:pt x="572" y="327"/>
                  </a:lnTo>
                  <a:lnTo>
                    <a:pt x="573" y="334"/>
                  </a:lnTo>
                  <a:lnTo>
                    <a:pt x="573" y="342"/>
                  </a:lnTo>
                  <a:lnTo>
                    <a:pt x="573" y="350"/>
                  </a:lnTo>
                  <a:lnTo>
                    <a:pt x="573" y="355"/>
                  </a:lnTo>
                  <a:lnTo>
                    <a:pt x="572" y="361"/>
                  </a:lnTo>
                  <a:lnTo>
                    <a:pt x="569" y="365"/>
                  </a:lnTo>
                  <a:lnTo>
                    <a:pt x="563" y="365"/>
                  </a:lnTo>
                  <a:lnTo>
                    <a:pt x="555" y="365"/>
                  </a:lnTo>
                  <a:lnTo>
                    <a:pt x="550" y="373"/>
                  </a:lnTo>
                  <a:lnTo>
                    <a:pt x="546" y="377"/>
                  </a:lnTo>
                  <a:lnTo>
                    <a:pt x="541" y="381"/>
                  </a:lnTo>
                  <a:lnTo>
                    <a:pt x="536" y="383"/>
                  </a:lnTo>
                  <a:lnTo>
                    <a:pt x="532" y="385"/>
                  </a:lnTo>
                  <a:lnTo>
                    <a:pt x="528" y="385"/>
                  </a:lnTo>
                  <a:lnTo>
                    <a:pt x="525" y="387"/>
                  </a:lnTo>
                  <a:lnTo>
                    <a:pt x="523" y="391"/>
                  </a:lnTo>
                  <a:lnTo>
                    <a:pt x="521" y="396"/>
                  </a:lnTo>
                  <a:lnTo>
                    <a:pt x="523" y="401"/>
                  </a:lnTo>
                  <a:lnTo>
                    <a:pt x="524" y="403"/>
                  </a:lnTo>
                  <a:lnTo>
                    <a:pt x="525" y="407"/>
                  </a:lnTo>
                  <a:lnTo>
                    <a:pt x="531" y="418"/>
                  </a:lnTo>
                  <a:lnTo>
                    <a:pt x="536" y="434"/>
                  </a:lnTo>
                  <a:lnTo>
                    <a:pt x="540" y="437"/>
                  </a:lnTo>
                  <a:lnTo>
                    <a:pt x="546" y="437"/>
                  </a:lnTo>
                  <a:lnTo>
                    <a:pt x="551" y="437"/>
                  </a:lnTo>
                  <a:lnTo>
                    <a:pt x="557" y="435"/>
                  </a:lnTo>
                  <a:lnTo>
                    <a:pt x="563" y="434"/>
                  </a:lnTo>
                  <a:lnTo>
                    <a:pt x="568" y="432"/>
                  </a:lnTo>
                  <a:lnTo>
                    <a:pt x="572" y="432"/>
                  </a:lnTo>
                  <a:lnTo>
                    <a:pt x="575" y="434"/>
                  </a:lnTo>
                  <a:lnTo>
                    <a:pt x="579" y="443"/>
                  </a:lnTo>
                  <a:lnTo>
                    <a:pt x="579" y="451"/>
                  </a:lnTo>
                  <a:lnTo>
                    <a:pt x="579" y="456"/>
                  </a:lnTo>
                  <a:lnTo>
                    <a:pt x="579" y="463"/>
                  </a:lnTo>
                  <a:lnTo>
                    <a:pt x="580" y="471"/>
                  </a:lnTo>
                  <a:lnTo>
                    <a:pt x="581" y="476"/>
                  </a:lnTo>
                  <a:lnTo>
                    <a:pt x="580" y="484"/>
                  </a:lnTo>
                  <a:lnTo>
                    <a:pt x="579" y="488"/>
                  </a:lnTo>
                  <a:lnTo>
                    <a:pt x="578" y="492"/>
                  </a:lnTo>
                  <a:lnTo>
                    <a:pt x="576" y="494"/>
                  </a:lnTo>
                  <a:lnTo>
                    <a:pt x="571" y="496"/>
                  </a:lnTo>
                  <a:lnTo>
                    <a:pt x="565" y="499"/>
                  </a:lnTo>
                  <a:lnTo>
                    <a:pt x="565" y="506"/>
                  </a:lnTo>
                  <a:lnTo>
                    <a:pt x="564" y="511"/>
                  </a:lnTo>
                  <a:lnTo>
                    <a:pt x="552" y="510"/>
                  </a:lnTo>
                  <a:lnTo>
                    <a:pt x="546" y="507"/>
                  </a:lnTo>
                  <a:lnTo>
                    <a:pt x="548" y="519"/>
                  </a:lnTo>
                  <a:lnTo>
                    <a:pt x="552" y="534"/>
                  </a:lnTo>
                  <a:lnTo>
                    <a:pt x="550" y="543"/>
                  </a:lnTo>
                  <a:lnTo>
                    <a:pt x="546" y="552"/>
                  </a:lnTo>
                  <a:lnTo>
                    <a:pt x="552" y="563"/>
                  </a:lnTo>
                  <a:lnTo>
                    <a:pt x="562" y="576"/>
                  </a:lnTo>
                  <a:lnTo>
                    <a:pt x="562" y="580"/>
                  </a:lnTo>
                  <a:lnTo>
                    <a:pt x="560" y="583"/>
                  </a:lnTo>
                  <a:lnTo>
                    <a:pt x="559" y="586"/>
                  </a:lnTo>
                  <a:lnTo>
                    <a:pt x="556" y="587"/>
                  </a:lnTo>
                  <a:lnTo>
                    <a:pt x="552" y="591"/>
                  </a:lnTo>
                  <a:lnTo>
                    <a:pt x="550" y="595"/>
                  </a:lnTo>
                  <a:lnTo>
                    <a:pt x="552" y="603"/>
                  </a:lnTo>
                  <a:lnTo>
                    <a:pt x="556" y="611"/>
                  </a:lnTo>
                  <a:lnTo>
                    <a:pt x="553" y="616"/>
                  </a:lnTo>
                  <a:lnTo>
                    <a:pt x="551" y="619"/>
                  </a:lnTo>
                  <a:lnTo>
                    <a:pt x="550" y="620"/>
                  </a:lnTo>
                  <a:lnTo>
                    <a:pt x="550" y="621"/>
                  </a:lnTo>
                  <a:lnTo>
                    <a:pt x="550" y="625"/>
                  </a:lnTo>
                  <a:lnTo>
                    <a:pt x="551" y="631"/>
                  </a:lnTo>
                  <a:lnTo>
                    <a:pt x="560" y="643"/>
                  </a:lnTo>
                  <a:lnTo>
                    <a:pt x="568" y="653"/>
                  </a:lnTo>
                  <a:lnTo>
                    <a:pt x="569" y="660"/>
                  </a:lnTo>
                  <a:lnTo>
                    <a:pt x="569" y="668"/>
                  </a:lnTo>
                  <a:lnTo>
                    <a:pt x="568" y="673"/>
                  </a:lnTo>
                  <a:lnTo>
                    <a:pt x="567" y="679"/>
                  </a:lnTo>
                  <a:lnTo>
                    <a:pt x="564" y="683"/>
                  </a:lnTo>
                  <a:lnTo>
                    <a:pt x="563" y="687"/>
                  </a:lnTo>
                  <a:lnTo>
                    <a:pt x="563" y="692"/>
                  </a:lnTo>
                  <a:lnTo>
                    <a:pt x="564" y="697"/>
                  </a:lnTo>
                  <a:lnTo>
                    <a:pt x="568" y="701"/>
                  </a:lnTo>
                  <a:lnTo>
                    <a:pt x="572" y="704"/>
                  </a:lnTo>
                  <a:lnTo>
                    <a:pt x="578" y="705"/>
                  </a:lnTo>
                  <a:lnTo>
                    <a:pt x="581" y="706"/>
                  </a:lnTo>
                  <a:lnTo>
                    <a:pt x="587" y="706"/>
                  </a:lnTo>
                  <a:lnTo>
                    <a:pt x="592" y="708"/>
                  </a:lnTo>
                  <a:lnTo>
                    <a:pt x="596" y="709"/>
                  </a:lnTo>
                  <a:lnTo>
                    <a:pt x="599" y="713"/>
                  </a:lnTo>
                  <a:lnTo>
                    <a:pt x="595" y="722"/>
                  </a:lnTo>
                  <a:lnTo>
                    <a:pt x="589" y="733"/>
                  </a:lnTo>
                  <a:lnTo>
                    <a:pt x="591" y="744"/>
                  </a:lnTo>
                  <a:lnTo>
                    <a:pt x="589" y="753"/>
                  </a:lnTo>
                  <a:lnTo>
                    <a:pt x="579" y="756"/>
                  </a:lnTo>
                  <a:lnTo>
                    <a:pt x="567" y="758"/>
                  </a:lnTo>
                  <a:lnTo>
                    <a:pt x="564" y="769"/>
                  </a:lnTo>
                  <a:lnTo>
                    <a:pt x="563" y="770"/>
                  </a:lnTo>
                  <a:lnTo>
                    <a:pt x="560" y="769"/>
                  </a:lnTo>
                  <a:lnTo>
                    <a:pt x="557" y="770"/>
                  </a:lnTo>
                  <a:lnTo>
                    <a:pt x="564" y="781"/>
                  </a:lnTo>
                  <a:lnTo>
                    <a:pt x="571" y="790"/>
                  </a:lnTo>
                  <a:lnTo>
                    <a:pt x="569" y="797"/>
                  </a:lnTo>
                  <a:lnTo>
                    <a:pt x="567" y="800"/>
                  </a:lnTo>
                  <a:lnTo>
                    <a:pt x="563" y="805"/>
                  </a:lnTo>
                  <a:lnTo>
                    <a:pt x="557" y="809"/>
                  </a:lnTo>
                  <a:lnTo>
                    <a:pt x="555" y="818"/>
                  </a:lnTo>
                  <a:lnTo>
                    <a:pt x="550" y="828"/>
                  </a:lnTo>
                  <a:lnTo>
                    <a:pt x="547" y="832"/>
                  </a:lnTo>
                  <a:lnTo>
                    <a:pt x="546" y="836"/>
                  </a:lnTo>
                  <a:lnTo>
                    <a:pt x="543" y="837"/>
                  </a:lnTo>
                  <a:lnTo>
                    <a:pt x="540" y="839"/>
                  </a:lnTo>
                  <a:lnTo>
                    <a:pt x="535" y="841"/>
                  </a:lnTo>
                  <a:lnTo>
                    <a:pt x="531" y="845"/>
                  </a:lnTo>
                  <a:lnTo>
                    <a:pt x="527" y="853"/>
                  </a:lnTo>
                  <a:lnTo>
                    <a:pt x="525" y="858"/>
                  </a:lnTo>
                  <a:lnTo>
                    <a:pt x="525" y="865"/>
                  </a:lnTo>
                  <a:lnTo>
                    <a:pt x="528" y="873"/>
                  </a:lnTo>
                  <a:lnTo>
                    <a:pt x="535" y="878"/>
                  </a:lnTo>
                  <a:lnTo>
                    <a:pt x="544" y="882"/>
                  </a:lnTo>
                  <a:lnTo>
                    <a:pt x="548" y="885"/>
                  </a:lnTo>
                  <a:lnTo>
                    <a:pt x="551" y="889"/>
                  </a:lnTo>
                  <a:lnTo>
                    <a:pt x="551" y="894"/>
                  </a:lnTo>
                  <a:lnTo>
                    <a:pt x="550" y="902"/>
                  </a:lnTo>
                  <a:lnTo>
                    <a:pt x="547" y="906"/>
                  </a:lnTo>
                  <a:lnTo>
                    <a:pt x="543" y="909"/>
                  </a:lnTo>
                  <a:lnTo>
                    <a:pt x="537" y="910"/>
                  </a:lnTo>
                  <a:lnTo>
                    <a:pt x="530" y="911"/>
                  </a:lnTo>
                  <a:lnTo>
                    <a:pt x="516" y="914"/>
                  </a:lnTo>
                  <a:lnTo>
                    <a:pt x="506" y="917"/>
                  </a:lnTo>
                  <a:lnTo>
                    <a:pt x="491" y="913"/>
                  </a:lnTo>
                  <a:lnTo>
                    <a:pt x="479" y="907"/>
                  </a:lnTo>
                  <a:lnTo>
                    <a:pt x="463" y="914"/>
                  </a:lnTo>
                  <a:lnTo>
                    <a:pt x="447" y="922"/>
                  </a:lnTo>
                  <a:lnTo>
                    <a:pt x="443" y="918"/>
                  </a:lnTo>
                  <a:lnTo>
                    <a:pt x="440" y="911"/>
                  </a:lnTo>
                  <a:lnTo>
                    <a:pt x="430" y="911"/>
                  </a:lnTo>
                  <a:lnTo>
                    <a:pt x="420" y="911"/>
                  </a:lnTo>
                  <a:lnTo>
                    <a:pt x="417" y="903"/>
                  </a:lnTo>
                  <a:lnTo>
                    <a:pt x="414" y="898"/>
                  </a:lnTo>
                  <a:lnTo>
                    <a:pt x="410" y="898"/>
                  </a:lnTo>
                  <a:lnTo>
                    <a:pt x="402" y="898"/>
                  </a:lnTo>
                  <a:lnTo>
                    <a:pt x="398" y="898"/>
                  </a:lnTo>
                  <a:lnTo>
                    <a:pt x="392" y="898"/>
                  </a:lnTo>
                  <a:lnTo>
                    <a:pt x="386" y="898"/>
                  </a:lnTo>
                  <a:lnTo>
                    <a:pt x="378" y="894"/>
                  </a:lnTo>
                  <a:lnTo>
                    <a:pt x="372" y="889"/>
                  </a:lnTo>
                  <a:lnTo>
                    <a:pt x="369" y="882"/>
                  </a:lnTo>
                  <a:lnTo>
                    <a:pt x="364" y="882"/>
                  </a:lnTo>
                  <a:lnTo>
                    <a:pt x="359" y="882"/>
                  </a:lnTo>
                  <a:lnTo>
                    <a:pt x="353" y="882"/>
                  </a:lnTo>
                  <a:lnTo>
                    <a:pt x="344" y="878"/>
                  </a:lnTo>
                  <a:lnTo>
                    <a:pt x="335" y="870"/>
                  </a:lnTo>
                  <a:lnTo>
                    <a:pt x="327" y="864"/>
                  </a:lnTo>
                  <a:lnTo>
                    <a:pt x="325" y="865"/>
                  </a:lnTo>
                  <a:lnTo>
                    <a:pt x="321" y="866"/>
                  </a:lnTo>
                  <a:lnTo>
                    <a:pt x="318" y="870"/>
                  </a:lnTo>
                  <a:lnTo>
                    <a:pt x="314" y="874"/>
                  </a:lnTo>
                  <a:lnTo>
                    <a:pt x="309" y="878"/>
                  </a:lnTo>
                  <a:lnTo>
                    <a:pt x="301" y="882"/>
                  </a:lnTo>
                  <a:lnTo>
                    <a:pt x="299" y="889"/>
                  </a:lnTo>
                  <a:lnTo>
                    <a:pt x="297" y="894"/>
                  </a:lnTo>
                  <a:lnTo>
                    <a:pt x="290" y="901"/>
                  </a:lnTo>
                  <a:lnTo>
                    <a:pt x="283" y="909"/>
                  </a:lnTo>
                  <a:lnTo>
                    <a:pt x="281" y="915"/>
                  </a:lnTo>
                  <a:lnTo>
                    <a:pt x="277" y="923"/>
                  </a:lnTo>
                  <a:lnTo>
                    <a:pt x="263" y="926"/>
                  </a:lnTo>
                  <a:lnTo>
                    <a:pt x="249" y="927"/>
                  </a:lnTo>
                  <a:lnTo>
                    <a:pt x="243" y="941"/>
                  </a:lnTo>
                  <a:lnTo>
                    <a:pt x="238" y="954"/>
                  </a:lnTo>
                  <a:lnTo>
                    <a:pt x="230" y="957"/>
                  </a:lnTo>
                  <a:lnTo>
                    <a:pt x="222" y="959"/>
                  </a:lnTo>
                  <a:lnTo>
                    <a:pt x="211" y="966"/>
                  </a:lnTo>
                  <a:lnTo>
                    <a:pt x="201" y="970"/>
                  </a:lnTo>
                  <a:lnTo>
                    <a:pt x="192" y="974"/>
                  </a:lnTo>
                  <a:lnTo>
                    <a:pt x="181" y="975"/>
                  </a:lnTo>
                  <a:lnTo>
                    <a:pt x="167" y="969"/>
                  </a:lnTo>
                  <a:lnTo>
                    <a:pt x="158" y="963"/>
                  </a:lnTo>
                  <a:lnTo>
                    <a:pt x="148" y="966"/>
                  </a:lnTo>
                  <a:lnTo>
                    <a:pt x="138" y="969"/>
                  </a:lnTo>
                  <a:lnTo>
                    <a:pt x="125" y="961"/>
                  </a:lnTo>
                  <a:lnTo>
                    <a:pt x="112" y="953"/>
                  </a:lnTo>
                  <a:lnTo>
                    <a:pt x="101" y="953"/>
                  </a:lnTo>
                  <a:lnTo>
                    <a:pt x="92" y="951"/>
                  </a:lnTo>
                  <a:lnTo>
                    <a:pt x="96" y="937"/>
                  </a:lnTo>
                  <a:lnTo>
                    <a:pt x="100" y="922"/>
                  </a:lnTo>
                  <a:lnTo>
                    <a:pt x="98" y="922"/>
                  </a:lnTo>
                  <a:lnTo>
                    <a:pt x="96" y="921"/>
                  </a:lnTo>
                  <a:lnTo>
                    <a:pt x="92" y="922"/>
                  </a:lnTo>
                  <a:lnTo>
                    <a:pt x="88" y="923"/>
                  </a:lnTo>
                  <a:lnTo>
                    <a:pt x="82" y="926"/>
                  </a:lnTo>
                  <a:lnTo>
                    <a:pt x="78" y="931"/>
                  </a:lnTo>
                  <a:lnTo>
                    <a:pt x="74" y="938"/>
                  </a:lnTo>
                  <a:lnTo>
                    <a:pt x="68" y="946"/>
                  </a:lnTo>
                  <a:lnTo>
                    <a:pt x="66" y="959"/>
                  </a:lnTo>
                  <a:lnTo>
                    <a:pt x="68" y="975"/>
                  </a:lnTo>
                  <a:lnTo>
                    <a:pt x="73" y="990"/>
                  </a:lnTo>
                  <a:lnTo>
                    <a:pt x="76" y="1000"/>
                  </a:lnTo>
                  <a:lnTo>
                    <a:pt x="76" y="1010"/>
                  </a:lnTo>
                  <a:lnTo>
                    <a:pt x="76" y="1016"/>
                  </a:lnTo>
                  <a:lnTo>
                    <a:pt x="76" y="1020"/>
                  </a:lnTo>
                  <a:lnTo>
                    <a:pt x="74" y="1023"/>
                  </a:lnTo>
                  <a:lnTo>
                    <a:pt x="72" y="1023"/>
                  </a:lnTo>
                  <a:lnTo>
                    <a:pt x="69" y="1025"/>
                  </a:lnTo>
                  <a:lnTo>
                    <a:pt x="66" y="1026"/>
                  </a:lnTo>
                  <a:lnTo>
                    <a:pt x="62" y="1026"/>
                  </a:lnTo>
                  <a:lnTo>
                    <a:pt x="59" y="1025"/>
                  </a:lnTo>
                  <a:lnTo>
                    <a:pt x="54" y="1022"/>
                  </a:lnTo>
                  <a:lnTo>
                    <a:pt x="54" y="1026"/>
                  </a:lnTo>
                  <a:lnTo>
                    <a:pt x="52" y="1030"/>
                  </a:lnTo>
                  <a:lnTo>
                    <a:pt x="48" y="1031"/>
                  </a:lnTo>
                  <a:lnTo>
                    <a:pt x="45" y="1032"/>
                  </a:lnTo>
                  <a:lnTo>
                    <a:pt x="44" y="1039"/>
                  </a:lnTo>
                  <a:lnTo>
                    <a:pt x="44" y="1047"/>
                  </a:lnTo>
                  <a:lnTo>
                    <a:pt x="40" y="1047"/>
                  </a:lnTo>
                  <a:lnTo>
                    <a:pt x="33" y="1046"/>
                  </a:lnTo>
                  <a:lnTo>
                    <a:pt x="34" y="1047"/>
                  </a:lnTo>
                  <a:lnTo>
                    <a:pt x="33" y="1050"/>
                  </a:lnTo>
                  <a:lnTo>
                    <a:pt x="33" y="1051"/>
                  </a:lnTo>
                  <a:lnTo>
                    <a:pt x="32" y="1051"/>
                  </a:lnTo>
                  <a:lnTo>
                    <a:pt x="28" y="1054"/>
                  </a:lnTo>
                  <a:lnTo>
                    <a:pt x="24" y="1055"/>
                  </a:lnTo>
                  <a:lnTo>
                    <a:pt x="21" y="1066"/>
                  </a:lnTo>
                  <a:lnTo>
                    <a:pt x="20" y="1074"/>
                  </a:lnTo>
                  <a:lnTo>
                    <a:pt x="17" y="1080"/>
                  </a:lnTo>
                  <a:lnTo>
                    <a:pt x="15" y="1087"/>
                  </a:lnTo>
                  <a:lnTo>
                    <a:pt x="15" y="1098"/>
                  </a:lnTo>
                  <a:lnTo>
                    <a:pt x="13" y="1103"/>
                  </a:lnTo>
                  <a:lnTo>
                    <a:pt x="12" y="1107"/>
                  </a:lnTo>
                  <a:lnTo>
                    <a:pt x="12" y="1111"/>
                  </a:lnTo>
                  <a:lnTo>
                    <a:pt x="12" y="1116"/>
                  </a:lnTo>
                  <a:lnTo>
                    <a:pt x="13" y="1124"/>
                  </a:lnTo>
                  <a:lnTo>
                    <a:pt x="8" y="1133"/>
                  </a:lnTo>
                  <a:lnTo>
                    <a:pt x="0" y="1148"/>
                  </a:lnTo>
                  <a:lnTo>
                    <a:pt x="0" y="1152"/>
                  </a:lnTo>
                  <a:lnTo>
                    <a:pt x="0" y="1156"/>
                  </a:lnTo>
                  <a:lnTo>
                    <a:pt x="1" y="1158"/>
                  </a:lnTo>
                  <a:lnTo>
                    <a:pt x="6" y="1158"/>
                  </a:lnTo>
                  <a:lnTo>
                    <a:pt x="12" y="1159"/>
                  </a:lnTo>
                  <a:lnTo>
                    <a:pt x="21" y="1160"/>
                  </a:lnTo>
                  <a:lnTo>
                    <a:pt x="24" y="1163"/>
                  </a:lnTo>
                  <a:lnTo>
                    <a:pt x="27" y="1165"/>
                  </a:lnTo>
                  <a:lnTo>
                    <a:pt x="28" y="1165"/>
                  </a:lnTo>
                  <a:lnTo>
                    <a:pt x="29" y="1164"/>
                  </a:lnTo>
                  <a:lnTo>
                    <a:pt x="31" y="1160"/>
                  </a:lnTo>
                  <a:lnTo>
                    <a:pt x="32" y="1156"/>
                  </a:lnTo>
                  <a:lnTo>
                    <a:pt x="34" y="1158"/>
                  </a:lnTo>
                  <a:lnTo>
                    <a:pt x="38" y="1163"/>
                  </a:lnTo>
                  <a:lnTo>
                    <a:pt x="38" y="1167"/>
                  </a:lnTo>
                  <a:lnTo>
                    <a:pt x="36" y="1170"/>
                  </a:lnTo>
                  <a:lnTo>
                    <a:pt x="34" y="1175"/>
                  </a:lnTo>
                  <a:lnTo>
                    <a:pt x="33" y="1179"/>
                  </a:lnTo>
                  <a:lnTo>
                    <a:pt x="33" y="1181"/>
                  </a:lnTo>
                  <a:lnTo>
                    <a:pt x="34" y="1184"/>
                  </a:lnTo>
                  <a:lnTo>
                    <a:pt x="38" y="1184"/>
                  </a:lnTo>
                  <a:lnTo>
                    <a:pt x="43" y="1183"/>
                  </a:lnTo>
                  <a:lnTo>
                    <a:pt x="45" y="1180"/>
                  </a:lnTo>
                  <a:lnTo>
                    <a:pt x="48" y="1177"/>
                  </a:lnTo>
                  <a:lnTo>
                    <a:pt x="53" y="1187"/>
                  </a:lnTo>
                  <a:lnTo>
                    <a:pt x="60" y="1192"/>
                  </a:lnTo>
                  <a:lnTo>
                    <a:pt x="62" y="1193"/>
                  </a:lnTo>
                  <a:lnTo>
                    <a:pt x="65" y="1193"/>
                  </a:lnTo>
                  <a:lnTo>
                    <a:pt x="66" y="1193"/>
                  </a:lnTo>
                  <a:lnTo>
                    <a:pt x="68" y="1193"/>
                  </a:lnTo>
                  <a:lnTo>
                    <a:pt x="69" y="1192"/>
                  </a:lnTo>
                  <a:lnTo>
                    <a:pt x="73" y="1192"/>
                  </a:lnTo>
                  <a:lnTo>
                    <a:pt x="74" y="1193"/>
                  </a:lnTo>
                  <a:lnTo>
                    <a:pt x="74" y="1197"/>
                  </a:lnTo>
                  <a:lnTo>
                    <a:pt x="74" y="1200"/>
                  </a:lnTo>
                  <a:lnTo>
                    <a:pt x="69" y="1201"/>
                  </a:lnTo>
                  <a:lnTo>
                    <a:pt x="66" y="1203"/>
                  </a:lnTo>
                  <a:lnTo>
                    <a:pt x="62" y="1204"/>
                  </a:lnTo>
                  <a:lnTo>
                    <a:pt x="59" y="1207"/>
                  </a:lnTo>
                  <a:lnTo>
                    <a:pt x="56" y="1209"/>
                  </a:lnTo>
                  <a:lnTo>
                    <a:pt x="54" y="1213"/>
                  </a:lnTo>
                  <a:lnTo>
                    <a:pt x="54" y="1219"/>
                  </a:lnTo>
                  <a:lnTo>
                    <a:pt x="57" y="1220"/>
                  </a:lnTo>
                  <a:lnTo>
                    <a:pt x="60" y="1221"/>
                  </a:lnTo>
                  <a:lnTo>
                    <a:pt x="62" y="1220"/>
                  </a:lnTo>
                  <a:lnTo>
                    <a:pt x="65" y="1219"/>
                  </a:lnTo>
                  <a:lnTo>
                    <a:pt x="69" y="1216"/>
                  </a:lnTo>
                  <a:lnTo>
                    <a:pt x="74" y="1216"/>
                  </a:lnTo>
                  <a:lnTo>
                    <a:pt x="76" y="1220"/>
                  </a:lnTo>
                  <a:lnTo>
                    <a:pt x="76" y="1224"/>
                  </a:lnTo>
                  <a:lnTo>
                    <a:pt x="77" y="1225"/>
                  </a:lnTo>
                  <a:lnTo>
                    <a:pt x="78" y="1227"/>
                  </a:lnTo>
                  <a:lnTo>
                    <a:pt x="81" y="1231"/>
                  </a:lnTo>
                  <a:lnTo>
                    <a:pt x="84" y="1232"/>
                  </a:lnTo>
                  <a:lnTo>
                    <a:pt x="88" y="1225"/>
                  </a:lnTo>
                  <a:lnTo>
                    <a:pt x="92" y="1223"/>
                  </a:lnTo>
                  <a:lnTo>
                    <a:pt x="96" y="1223"/>
                  </a:lnTo>
                  <a:lnTo>
                    <a:pt x="101" y="1225"/>
                  </a:lnTo>
                  <a:lnTo>
                    <a:pt x="106" y="1227"/>
                  </a:lnTo>
                  <a:lnTo>
                    <a:pt x="112" y="1229"/>
                  </a:lnTo>
                  <a:lnTo>
                    <a:pt x="120" y="1227"/>
                  </a:lnTo>
                  <a:lnTo>
                    <a:pt x="130" y="1225"/>
                  </a:lnTo>
                  <a:lnTo>
                    <a:pt x="138" y="1220"/>
                  </a:lnTo>
                  <a:lnTo>
                    <a:pt x="142" y="1213"/>
                  </a:lnTo>
                  <a:lnTo>
                    <a:pt x="146" y="1216"/>
                  </a:lnTo>
                  <a:lnTo>
                    <a:pt x="150" y="1216"/>
                  </a:lnTo>
                  <a:lnTo>
                    <a:pt x="153" y="1216"/>
                  </a:lnTo>
                  <a:lnTo>
                    <a:pt x="157" y="1216"/>
                  </a:lnTo>
                  <a:lnTo>
                    <a:pt x="164" y="1215"/>
                  </a:lnTo>
                  <a:lnTo>
                    <a:pt x="167" y="1213"/>
                  </a:lnTo>
                  <a:lnTo>
                    <a:pt x="174" y="1215"/>
                  </a:lnTo>
                  <a:lnTo>
                    <a:pt x="177" y="1216"/>
                  </a:lnTo>
                  <a:lnTo>
                    <a:pt x="179" y="1216"/>
                  </a:lnTo>
                  <a:lnTo>
                    <a:pt x="182" y="1215"/>
                  </a:lnTo>
                  <a:lnTo>
                    <a:pt x="186" y="1212"/>
                  </a:lnTo>
                  <a:lnTo>
                    <a:pt x="189" y="1209"/>
                  </a:lnTo>
                  <a:lnTo>
                    <a:pt x="190" y="1215"/>
                  </a:lnTo>
                  <a:lnTo>
                    <a:pt x="189" y="1219"/>
                  </a:lnTo>
                  <a:lnTo>
                    <a:pt x="188" y="1224"/>
                  </a:lnTo>
                  <a:lnTo>
                    <a:pt x="183" y="1225"/>
                  </a:lnTo>
                  <a:lnTo>
                    <a:pt x="176" y="1225"/>
                  </a:lnTo>
                  <a:lnTo>
                    <a:pt x="169" y="1223"/>
                  </a:lnTo>
                  <a:lnTo>
                    <a:pt x="167" y="1224"/>
                  </a:lnTo>
                  <a:lnTo>
                    <a:pt x="165" y="1225"/>
                  </a:lnTo>
                  <a:lnTo>
                    <a:pt x="164" y="1229"/>
                  </a:lnTo>
                  <a:lnTo>
                    <a:pt x="164" y="1233"/>
                  </a:lnTo>
                  <a:lnTo>
                    <a:pt x="165" y="1240"/>
                  </a:lnTo>
                  <a:lnTo>
                    <a:pt x="167" y="1244"/>
                  </a:lnTo>
                  <a:lnTo>
                    <a:pt x="172" y="1249"/>
                  </a:lnTo>
                  <a:lnTo>
                    <a:pt x="177" y="1257"/>
                  </a:lnTo>
                  <a:lnTo>
                    <a:pt x="181" y="1267"/>
                  </a:lnTo>
                  <a:lnTo>
                    <a:pt x="189" y="1284"/>
                  </a:lnTo>
                  <a:lnTo>
                    <a:pt x="194" y="1297"/>
                  </a:lnTo>
                  <a:lnTo>
                    <a:pt x="198" y="1309"/>
                  </a:lnTo>
                  <a:lnTo>
                    <a:pt x="201" y="1323"/>
                  </a:lnTo>
                  <a:lnTo>
                    <a:pt x="202" y="1333"/>
                  </a:lnTo>
                  <a:lnTo>
                    <a:pt x="209" y="1360"/>
                  </a:lnTo>
                  <a:lnTo>
                    <a:pt x="211" y="1388"/>
                  </a:lnTo>
                  <a:lnTo>
                    <a:pt x="213" y="1416"/>
                  </a:lnTo>
                  <a:lnTo>
                    <a:pt x="214" y="1445"/>
                  </a:lnTo>
                  <a:lnTo>
                    <a:pt x="214" y="1449"/>
                  </a:lnTo>
                  <a:lnTo>
                    <a:pt x="215" y="1452"/>
                  </a:lnTo>
                  <a:lnTo>
                    <a:pt x="218" y="1452"/>
                  </a:lnTo>
                  <a:lnTo>
                    <a:pt x="225" y="1449"/>
                  </a:lnTo>
                  <a:lnTo>
                    <a:pt x="231" y="1446"/>
                  </a:lnTo>
                  <a:lnTo>
                    <a:pt x="238" y="1445"/>
                  </a:lnTo>
                  <a:lnTo>
                    <a:pt x="239" y="1434"/>
                  </a:lnTo>
                  <a:lnTo>
                    <a:pt x="242" y="1425"/>
                  </a:lnTo>
                  <a:lnTo>
                    <a:pt x="245" y="1422"/>
                  </a:lnTo>
                  <a:lnTo>
                    <a:pt x="250" y="1422"/>
                  </a:lnTo>
                  <a:lnTo>
                    <a:pt x="255" y="1425"/>
                  </a:lnTo>
                  <a:lnTo>
                    <a:pt x="259" y="1430"/>
                  </a:lnTo>
                  <a:lnTo>
                    <a:pt x="261" y="1437"/>
                  </a:lnTo>
                  <a:lnTo>
                    <a:pt x="261" y="1442"/>
                  </a:lnTo>
                  <a:lnTo>
                    <a:pt x="262" y="1445"/>
                  </a:lnTo>
                  <a:lnTo>
                    <a:pt x="263" y="1445"/>
                  </a:lnTo>
                  <a:lnTo>
                    <a:pt x="265" y="1446"/>
                  </a:lnTo>
                  <a:lnTo>
                    <a:pt x="267" y="1448"/>
                  </a:lnTo>
                  <a:lnTo>
                    <a:pt x="267" y="1454"/>
                  </a:lnTo>
                  <a:lnTo>
                    <a:pt x="271" y="1462"/>
                  </a:lnTo>
                  <a:lnTo>
                    <a:pt x="274" y="1465"/>
                  </a:lnTo>
                  <a:lnTo>
                    <a:pt x="275" y="1468"/>
                  </a:lnTo>
                  <a:lnTo>
                    <a:pt x="277" y="1469"/>
                  </a:lnTo>
                  <a:lnTo>
                    <a:pt x="279" y="1469"/>
                  </a:lnTo>
                  <a:lnTo>
                    <a:pt x="294" y="1469"/>
                  </a:lnTo>
                  <a:lnTo>
                    <a:pt x="309" y="1470"/>
                  </a:lnTo>
                  <a:lnTo>
                    <a:pt x="313" y="1466"/>
                  </a:lnTo>
                  <a:lnTo>
                    <a:pt x="314" y="1459"/>
                  </a:lnTo>
                  <a:lnTo>
                    <a:pt x="318" y="1465"/>
                  </a:lnTo>
                  <a:lnTo>
                    <a:pt x="322" y="1469"/>
                  </a:lnTo>
                  <a:lnTo>
                    <a:pt x="323" y="1466"/>
                  </a:lnTo>
                  <a:lnTo>
                    <a:pt x="326" y="1465"/>
                  </a:lnTo>
                  <a:lnTo>
                    <a:pt x="327" y="1464"/>
                  </a:lnTo>
                  <a:lnTo>
                    <a:pt x="331" y="1464"/>
                  </a:lnTo>
                  <a:lnTo>
                    <a:pt x="335" y="1464"/>
                  </a:lnTo>
                  <a:lnTo>
                    <a:pt x="343" y="1466"/>
                  </a:lnTo>
                  <a:lnTo>
                    <a:pt x="349" y="1470"/>
                  </a:lnTo>
                  <a:lnTo>
                    <a:pt x="355" y="1474"/>
                  </a:lnTo>
                  <a:lnTo>
                    <a:pt x="359" y="1480"/>
                  </a:lnTo>
                  <a:lnTo>
                    <a:pt x="363" y="1485"/>
                  </a:lnTo>
                  <a:lnTo>
                    <a:pt x="363" y="1486"/>
                  </a:lnTo>
                  <a:lnTo>
                    <a:pt x="364" y="1495"/>
                  </a:lnTo>
                  <a:lnTo>
                    <a:pt x="363" y="1503"/>
                  </a:lnTo>
                  <a:lnTo>
                    <a:pt x="363" y="1505"/>
                  </a:lnTo>
                  <a:lnTo>
                    <a:pt x="363" y="1509"/>
                  </a:lnTo>
                  <a:lnTo>
                    <a:pt x="363" y="1513"/>
                  </a:lnTo>
                  <a:lnTo>
                    <a:pt x="366" y="1517"/>
                  </a:lnTo>
                  <a:lnTo>
                    <a:pt x="371" y="1519"/>
                  </a:lnTo>
                  <a:lnTo>
                    <a:pt x="378" y="1521"/>
                  </a:lnTo>
                  <a:lnTo>
                    <a:pt x="380" y="1522"/>
                  </a:lnTo>
                  <a:lnTo>
                    <a:pt x="383" y="1523"/>
                  </a:lnTo>
                  <a:lnTo>
                    <a:pt x="386" y="1527"/>
                  </a:lnTo>
                  <a:lnTo>
                    <a:pt x="387" y="1531"/>
                  </a:lnTo>
                  <a:lnTo>
                    <a:pt x="388" y="1542"/>
                  </a:lnTo>
                  <a:lnTo>
                    <a:pt x="390" y="1554"/>
                  </a:lnTo>
                  <a:lnTo>
                    <a:pt x="392" y="1558"/>
                  </a:lnTo>
                  <a:lnTo>
                    <a:pt x="395" y="1563"/>
                  </a:lnTo>
                  <a:lnTo>
                    <a:pt x="399" y="1567"/>
                  </a:lnTo>
                  <a:lnTo>
                    <a:pt x="402" y="1570"/>
                  </a:lnTo>
                  <a:lnTo>
                    <a:pt x="407" y="1571"/>
                  </a:lnTo>
                  <a:lnTo>
                    <a:pt x="411" y="1571"/>
                  </a:lnTo>
                  <a:lnTo>
                    <a:pt x="414" y="1571"/>
                  </a:lnTo>
                  <a:lnTo>
                    <a:pt x="417" y="1571"/>
                  </a:lnTo>
                  <a:lnTo>
                    <a:pt x="424" y="1570"/>
                  </a:lnTo>
                  <a:lnTo>
                    <a:pt x="434" y="1570"/>
                  </a:lnTo>
                  <a:lnTo>
                    <a:pt x="440" y="1570"/>
                  </a:lnTo>
                  <a:lnTo>
                    <a:pt x="444" y="1570"/>
                  </a:lnTo>
                  <a:lnTo>
                    <a:pt x="448" y="1570"/>
                  </a:lnTo>
                  <a:lnTo>
                    <a:pt x="450" y="1571"/>
                  </a:lnTo>
                  <a:lnTo>
                    <a:pt x="454" y="1583"/>
                  </a:lnTo>
                  <a:lnTo>
                    <a:pt x="459" y="1590"/>
                  </a:lnTo>
                  <a:lnTo>
                    <a:pt x="462" y="1593"/>
                  </a:lnTo>
                  <a:lnTo>
                    <a:pt x="464" y="1595"/>
                  </a:lnTo>
                  <a:lnTo>
                    <a:pt x="468" y="1595"/>
                  </a:lnTo>
                  <a:lnTo>
                    <a:pt x="471" y="1595"/>
                  </a:lnTo>
                  <a:lnTo>
                    <a:pt x="474" y="1601"/>
                  </a:lnTo>
                  <a:lnTo>
                    <a:pt x="476" y="1604"/>
                  </a:lnTo>
                  <a:lnTo>
                    <a:pt x="483" y="1604"/>
                  </a:lnTo>
                  <a:lnTo>
                    <a:pt x="491" y="1602"/>
                  </a:lnTo>
                  <a:lnTo>
                    <a:pt x="502" y="1598"/>
                  </a:lnTo>
                  <a:lnTo>
                    <a:pt x="514" y="1595"/>
                  </a:lnTo>
                  <a:lnTo>
                    <a:pt x="535" y="1593"/>
                  </a:lnTo>
                  <a:lnTo>
                    <a:pt x="550" y="1589"/>
                  </a:lnTo>
                  <a:lnTo>
                    <a:pt x="555" y="1587"/>
                  </a:lnTo>
                  <a:lnTo>
                    <a:pt x="557" y="1585"/>
                  </a:lnTo>
                  <a:lnTo>
                    <a:pt x="559" y="1582"/>
                  </a:lnTo>
                  <a:lnTo>
                    <a:pt x="560" y="1579"/>
                  </a:lnTo>
                  <a:lnTo>
                    <a:pt x="560" y="1571"/>
                  </a:lnTo>
                  <a:lnTo>
                    <a:pt x="562" y="1567"/>
                  </a:lnTo>
                  <a:lnTo>
                    <a:pt x="562" y="1566"/>
                  </a:lnTo>
                  <a:lnTo>
                    <a:pt x="563" y="1566"/>
                  </a:lnTo>
                  <a:lnTo>
                    <a:pt x="567" y="1566"/>
                  </a:lnTo>
                  <a:lnTo>
                    <a:pt x="571" y="1569"/>
                  </a:lnTo>
                  <a:lnTo>
                    <a:pt x="573" y="1570"/>
                  </a:lnTo>
                  <a:lnTo>
                    <a:pt x="578" y="1570"/>
                  </a:lnTo>
                  <a:lnTo>
                    <a:pt x="580" y="1570"/>
                  </a:lnTo>
                  <a:lnTo>
                    <a:pt x="584" y="1570"/>
                  </a:lnTo>
                  <a:lnTo>
                    <a:pt x="595" y="1565"/>
                  </a:lnTo>
                  <a:lnTo>
                    <a:pt x="605" y="1558"/>
                  </a:lnTo>
                  <a:lnTo>
                    <a:pt x="611" y="1555"/>
                  </a:lnTo>
                  <a:lnTo>
                    <a:pt x="615" y="1554"/>
                  </a:lnTo>
                  <a:lnTo>
                    <a:pt x="619" y="1553"/>
                  </a:lnTo>
                  <a:lnTo>
                    <a:pt x="623" y="1553"/>
                  </a:lnTo>
                  <a:lnTo>
                    <a:pt x="643" y="1546"/>
                  </a:lnTo>
                  <a:lnTo>
                    <a:pt x="660" y="1538"/>
                  </a:lnTo>
                  <a:lnTo>
                    <a:pt x="672" y="1538"/>
                  </a:lnTo>
                  <a:lnTo>
                    <a:pt x="679" y="1539"/>
                  </a:lnTo>
                  <a:lnTo>
                    <a:pt x="676" y="1551"/>
                  </a:lnTo>
                  <a:lnTo>
                    <a:pt x="676" y="1559"/>
                  </a:lnTo>
                  <a:lnTo>
                    <a:pt x="684" y="1555"/>
                  </a:lnTo>
                  <a:lnTo>
                    <a:pt x="695" y="1553"/>
                  </a:lnTo>
                  <a:lnTo>
                    <a:pt x="704" y="1550"/>
                  </a:lnTo>
                  <a:lnTo>
                    <a:pt x="713" y="1550"/>
                  </a:lnTo>
                  <a:lnTo>
                    <a:pt x="721" y="1553"/>
                  </a:lnTo>
                  <a:lnTo>
                    <a:pt x="728" y="1555"/>
                  </a:lnTo>
                  <a:lnTo>
                    <a:pt x="732" y="1558"/>
                  </a:lnTo>
                  <a:lnTo>
                    <a:pt x="733" y="1563"/>
                  </a:lnTo>
                  <a:lnTo>
                    <a:pt x="734" y="1571"/>
                  </a:lnTo>
                  <a:lnTo>
                    <a:pt x="737" y="1582"/>
                  </a:lnTo>
                  <a:lnTo>
                    <a:pt x="746" y="1590"/>
                  </a:lnTo>
                  <a:lnTo>
                    <a:pt x="757" y="1597"/>
                  </a:lnTo>
                  <a:lnTo>
                    <a:pt x="762" y="1595"/>
                  </a:lnTo>
                  <a:lnTo>
                    <a:pt x="768" y="1595"/>
                  </a:lnTo>
                  <a:lnTo>
                    <a:pt x="773" y="1594"/>
                  </a:lnTo>
                  <a:lnTo>
                    <a:pt x="778" y="1597"/>
                  </a:lnTo>
                  <a:lnTo>
                    <a:pt x="788" y="1603"/>
                  </a:lnTo>
                  <a:lnTo>
                    <a:pt x="794" y="1606"/>
                  </a:lnTo>
                  <a:lnTo>
                    <a:pt x="798" y="1606"/>
                  </a:lnTo>
                  <a:lnTo>
                    <a:pt x="804" y="1606"/>
                  </a:lnTo>
                  <a:lnTo>
                    <a:pt x="808" y="1606"/>
                  </a:lnTo>
                  <a:lnTo>
                    <a:pt x="813" y="1604"/>
                  </a:lnTo>
                  <a:lnTo>
                    <a:pt x="814" y="1606"/>
                  </a:lnTo>
                  <a:lnTo>
                    <a:pt x="817" y="1608"/>
                  </a:lnTo>
                  <a:lnTo>
                    <a:pt x="821" y="1611"/>
                  </a:lnTo>
                  <a:lnTo>
                    <a:pt x="824" y="1613"/>
                  </a:lnTo>
                  <a:lnTo>
                    <a:pt x="828" y="1613"/>
                  </a:lnTo>
                  <a:lnTo>
                    <a:pt x="833" y="1611"/>
                  </a:lnTo>
                  <a:lnTo>
                    <a:pt x="844" y="1603"/>
                  </a:lnTo>
                  <a:lnTo>
                    <a:pt x="852" y="1594"/>
                  </a:lnTo>
                  <a:lnTo>
                    <a:pt x="856" y="1590"/>
                  </a:lnTo>
                  <a:lnTo>
                    <a:pt x="861" y="1586"/>
                  </a:lnTo>
                  <a:lnTo>
                    <a:pt x="863" y="1583"/>
                  </a:lnTo>
                  <a:lnTo>
                    <a:pt x="866" y="1581"/>
                  </a:lnTo>
                  <a:lnTo>
                    <a:pt x="868" y="1578"/>
                  </a:lnTo>
                  <a:lnTo>
                    <a:pt x="868" y="1573"/>
                  </a:lnTo>
                  <a:lnTo>
                    <a:pt x="861" y="1559"/>
                  </a:lnTo>
                  <a:lnTo>
                    <a:pt x="856" y="1541"/>
                  </a:lnTo>
                  <a:lnTo>
                    <a:pt x="856" y="1530"/>
                  </a:lnTo>
                  <a:lnTo>
                    <a:pt x="858" y="1519"/>
                  </a:lnTo>
                  <a:lnTo>
                    <a:pt x="861" y="1514"/>
                  </a:lnTo>
                  <a:lnTo>
                    <a:pt x="863" y="1509"/>
                  </a:lnTo>
                  <a:lnTo>
                    <a:pt x="866" y="1505"/>
                  </a:lnTo>
                  <a:lnTo>
                    <a:pt x="870" y="1502"/>
                  </a:lnTo>
                  <a:lnTo>
                    <a:pt x="879" y="1494"/>
                  </a:lnTo>
                  <a:lnTo>
                    <a:pt x="883" y="1490"/>
                  </a:lnTo>
                  <a:lnTo>
                    <a:pt x="888" y="1485"/>
                  </a:lnTo>
                  <a:lnTo>
                    <a:pt x="890" y="1470"/>
                  </a:lnTo>
                  <a:lnTo>
                    <a:pt x="897" y="1477"/>
                  </a:lnTo>
                  <a:lnTo>
                    <a:pt x="905" y="1480"/>
                  </a:lnTo>
                  <a:lnTo>
                    <a:pt x="913" y="1482"/>
                  </a:lnTo>
                  <a:lnTo>
                    <a:pt x="922" y="1485"/>
                  </a:lnTo>
                  <a:lnTo>
                    <a:pt x="930" y="1491"/>
                  </a:lnTo>
                  <a:lnTo>
                    <a:pt x="937" y="1495"/>
                  </a:lnTo>
                  <a:lnTo>
                    <a:pt x="939" y="1498"/>
                  </a:lnTo>
                  <a:lnTo>
                    <a:pt x="943" y="1498"/>
                  </a:lnTo>
                  <a:lnTo>
                    <a:pt x="946" y="1498"/>
                  </a:lnTo>
                  <a:lnTo>
                    <a:pt x="949" y="1497"/>
                  </a:lnTo>
                  <a:lnTo>
                    <a:pt x="958" y="1501"/>
                  </a:lnTo>
                  <a:lnTo>
                    <a:pt x="973" y="1505"/>
                  </a:lnTo>
                  <a:lnTo>
                    <a:pt x="990" y="1511"/>
                  </a:lnTo>
                  <a:lnTo>
                    <a:pt x="1002" y="1515"/>
                  </a:lnTo>
                  <a:lnTo>
                    <a:pt x="1007" y="1518"/>
                  </a:lnTo>
                  <a:lnTo>
                    <a:pt x="1010" y="1519"/>
                  </a:lnTo>
                  <a:lnTo>
                    <a:pt x="1011" y="1522"/>
                  </a:lnTo>
                  <a:lnTo>
                    <a:pt x="1013" y="1525"/>
                  </a:lnTo>
                  <a:lnTo>
                    <a:pt x="1013" y="1530"/>
                  </a:lnTo>
                  <a:lnTo>
                    <a:pt x="1013" y="1537"/>
                  </a:lnTo>
                  <a:lnTo>
                    <a:pt x="1014" y="1545"/>
                  </a:lnTo>
                  <a:lnTo>
                    <a:pt x="1018" y="1550"/>
                  </a:lnTo>
                  <a:lnTo>
                    <a:pt x="1023" y="1559"/>
                  </a:lnTo>
                  <a:lnTo>
                    <a:pt x="1031" y="1570"/>
                  </a:lnTo>
                  <a:lnTo>
                    <a:pt x="1044" y="1578"/>
                  </a:lnTo>
                  <a:lnTo>
                    <a:pt x="1056" y="1586"/>
                  </a:lnTo>
                  <a:lnTo>
                    <a:pt x="1065" y="1586"/>
                  </a:lnTo>
                  <a:lnTo>
                    <a:pt x="1072" y="1586"/>
                  </a:lnTo>
                  <a:lnTo>
                    <a:pt x="1075" y="1585"/>
                  </a:lnTo>
                  <a:lnTo>
                    <a:pt x="1079" y="1585"/>
                  </a:lnTo>
                  <a:lnTo>
                    <a:pt x="1082" y="1583"/>
                  </a:lnTo>
                  <a:lnTo>
                    <a:pt x="1082" y="1581"/>
                  </a:lnTo>
                  <a:lnTo>
                    <a:pt x="1092" y="1578"/>
                  </a:lnTo>
                  <a:lnTo>
                    <a:pt x="1103" y="1573"/>
                  </a:lnTo>
                  <a:lnTo>
                    <a:pt x="1115" y="1569"/>
                  </a:lnTo>
                  <a:lnTo>
                    <a:pt x="1123" y="1565"/>
                  </a:lnTo>
                  <a:lnTo>
                    <a:pt x="1132" y="1566"/>
                  </a:lnTo>
                  <a:lnTo>
                    <a:pt x="1142" y="1567"/>
                  </a:lnTo>
                  <a:lnTo>
                    <a:pt x="1148" y="1567"/>
                  </a:lnTo>
                  <a:lnTo>
                    <a:pt x="1158" y="1565"/>
                  </a:lnTo>
                  <a:lnTo>
                    <a:pt x="1167" y="1566"/>
                  </a:lnTo>
                  <a:lnTo>
                    <a:pt x="1174" y="1569"/>
                  </a:lnTo>
                  <a:lnTo>
                    <a:pt x="1179" y="1571"/>
                  </a:lnTo>
                  <a:lnTo>
                    <a:pt x="1182" y="1577"/>
                  </a:lnTo>
                  <a:lnTo>
                    <a:pt x="1186" y="1579"/>
                  </a:lnTo>
                  <a:lnTo>
                    <a:pt x="1188" y="1583"/>
                  </a:lnTo>
                  <a:lnTo>
                    <a:pt x="1191" y="1587"/>
                  </a:lnTo>
                  <a:lnTo>
                    <a:pt x="1194" y="1589"/>
                  </a:lnTo>
                  <a:lnTo>
                    <a:pt x="1200" y="1587"/>
                  </a:lnTo>
                  <a:lnTo>
                    <a:pt x="1207" y="1586"/>
                  </a:lnTo>
                  <a:lnTo>
                    <a:pt x="1214" y="1586"/>
                  </a:lnTo>
                  <a:lnTo>
                    <a:pt x="1220" y="1587"/>
                  </a:lnTo>
                  <a:lnTo>
                    <a:pt x="1221" y="1589"/>
                  </a:lnTo>
                  <a:lnTo>
                    <a:pt x="1219" y="1574"/>
                  </a:lnTo>
                  <a:lnTo>
                    <a:pt x="1219" y="1566"/>
                  </a:lnTo>
                  <a:lnTo>
                    <a:pt x="1221" y="1563"/>
                  </a:lnTo>
                  <a:lnTo>
                    <a:pt x="1224" y="1561"/>
                  </a:lnTo>
                  <a:lnTo>
                    <a:pt x="1230" y="1559"/>
                  </a:lnTo>
                  <a:lnTo>
                    <a:pt x="1235" y="1557"/>
                  </a:lnTo>
                  <a:lnTo>
                    <a:pt x="1240" y="1555"/>
                  </a:lnTo>
                  <a:lnTo>
                    <a:pt x="1246" y="1553"/>
                  </a:lnTo>
                  <a:lnTo>
                    <a:pt x="1248" y="1549"/>
                  </a:lnTo>
                  <a:lnTo>
                    <a:pt x="1248" y="1545"/>
                  </a:lnTo>
                  <a:lnTo>
                    <a:pt x="1237" y="1545"/>
                  </a:lnTo>
                  <a:lnTo>
                    <a:pt x="1227" y="1541"/>
                  </a:lnTo>
                  <a:lnTo>
                    <a:pt x="1230" y="1533"/>
                  </a:lnTo>
                  <a:lnTo>
                    <a:pt x="1232" y="1525"/>
                  </a:lnTo>
                  <a:lnTo>
                    <a:pt x="1235" y="1515"/>
                  </a:lnTo>
                  <a:lnTo>
                    <a:pt x="1240" y="1510"/>
                  </a:lnTo>
                  <a:lnTo>
                    <a:pt x="1240" y="1507"/>
                  </a:lnTo>
                  <a:lnTo>
                    <a:pt x="1239" y="1506"/>
                  </a:lnTo>
                  <a:lnTo>
                    <a:pt x="1237" y="1505"/>
                  </a:lnTo>
                  <a:lnTo>
                    <a:pt x="1236" y="1503"/>
                  </a:lnTo>
                  <a:lnTo>
                    <a:pt x="1235" y="1503"/>
                  </a:lnTo>
                  <a:lnTo>
                    <a:pt x="1234" y="1501"/>
                  </a:lnTo>
                  <a:lnTo>
                    <a:pt x="1235" y="1498"/>
                  </a:lnTo>
                  <a:lnTo>
                    <a:pt x="1236" y="1494"/>
                  </a:lnTo>
                  <a:lnTo>
                    <a:pt x="1239" y="1491"/>
                  </a:lnTo>
                  <a:lnTo>
                    <a:pt x="1242" y="1490"/>
                  </a:lnTo>
                  <a:lnTo>
                    <a:pt x="1247" y="1489"/>
                  </a:lnTo>
                  <a:lnTo>
                    <a:pt x="1253" y="1489"/>
                  </a:lnTo>
                  <a:lnTo>
                    <a:pt x="1260" y="1487"/>
                  </a:lnTo>
                  <a:lnTo>
                    <a:pt x="1268" y="1485"/>
                  </a:lnTo>
                  <a:lnTo>
                    <a:pt x="1279" y="1478"/>
                  </a:lnTo>
                  <a:lnTo>
                    <a:pt x="1291" y="1469"/>
                  </a:lnTo>
                  <a:lnTo>
                    <a:pt x="1303" y="1469"/>
                  </a:lnTo>
                  <a:lnTo>
                    <a:pt x="1311" y="1470"/>
                  </a:lnTo>
                  <a:lnTo>
                    <a:pt x="1317" y="1464"/>
                  </a:lnTo>
                  <a:lnTo>
                    <a:pt x="1323" y="1457"/>
                  </a:lnTo>
                  <a:lnTo>
                    <a:pt x="1331" y="1453"/>
                  </a:lnTo>
                  <a:lnTo>
                    <a:pt x="1336" y="1450"/>
                  </a:lnTo>
                  <a:lnTo>
                    <a:pt x="1341" y="1441"/>
                  </a:lnTo>
                  <a:lnTo>
                    <a:pt x="1348" y="1433"/>
                  </a:lnTo>
                  <a:lnTo>
                    <a:pt x="1356" y="1432"/>
                  </a:lnTo>
                  <a:lnTo>
                    <a:pt x="1364" y="1430"/>
                  </a:lnTo>
                  <a:lnTo>
                    <a:pt x="1368" y="1424"/>
                  </a:lnTo>
                  <a:lnTo>
                    <a:pt x="1373" y="1417"/>
                  </a:lnTo>
                  <a:lnTo>
                    <a:pt x="1376" y="1416"/>
                  </a:lnTo>
                  <a:lnTo>
                    <a:pt x="1380" y="1417"/>
                  </a:lnTo>
                  <a:lnTo>
                    <a:pt x="1384" y="1417"/>
                  </a:lnTo>
                  <a:lnTo>
                    <a:pt x="1388" y="1417"/>
                  </a:lnTo>
                  <a:lnTo>
                    <a:pt x="1392" y="1413"/>
                  </a:lnTo>
                  <a:lnTo>
                    <a:pt x="1397" y="1410"/>
                  </a:lnTo>
                  <a:lnTo>
                    <a:pt x="1405" y="1408"/>
                  </a:lnTo>
                  <a:lnTo>
                    <a:pt x="1413" y="1404"/>
                  </a:lnTo>
                  <a:lnTo>
                    <a:pt x="1418" y="1398"/>
                  </a:lnTo>
                  <a:lnTo>
                    <a:pt x="1423" y="1388"/>
                  </a:lnTo>
                  <a:lnTo>
                    <a:pt x="1428" y="1377"/>
                  </a:lnTo>
                  <a:lnTo>
                    <a:pt x="1429" y="1369"/>
                  </a:lnTo>
                  <a:lnTo>
                    <a:pt x="1428" y="1367"/>
                  </a:lnTo>
                  <a:lnTo>
                    <a:pt x="1425" y="1362"/>
                  </a:lnTo>
                  <a:lnTo>
                    <a:pt x="1421" y="1360"/>
                  </a:lnTo>
                  <a:lnTo>
                    <a:pt x="1416" y="1356"/>
                  </a:lnTo>
                  <a:lnTo>
                    <a:pt x="1408" y="1351"/>
                  </a:lnTo>
                  <a:lnTo>
                    <a:pt x="1401" y="1344"/>
                  </a:lnTo>
                  <a:lnTo>
                    <a:pt x="1402" y="1340"/>
                  </a:lnTo>
                  <a:lnTo>
                    <a:pt x="1407" y="1336"/>
                  </a:lnTo>
                  <a:lnTo>
                    <a:pt x="1409" y="1335"/>
                  </a:lnTo>
                  <a:lnTo>
                    <a:pt x="1413" y="1332"/>
                  </a:lnTo>
                  <a:lnTo>
                    <a:pt x="1421" y="1326"/>
                  </a:lnTo>
                  <a:lnTo>
                    <a:pt x="1429" y="1320"/>
                  </a:lnTo>
                  <a:lnTo>
                    <a:pt x="1441" y="1303"/>
                  </a:lnTo>
                  <a:lnTo>
                    <a:pt x="1449" y="1289"/>
                  </a:lnTo>
                  <a:lnTo>
                    <a:pt x="1466" y="1280"/>
                  </a:lnTo>
                  <a:lnTo>
                    <a:pt x="1485" y="1272"/>
                  </a:lnTo>
                  <a:lnTo>
                    <a:pt x="1485" y="1267"/>
                  </a:lnTo>
                  <a:lnTo>
                    <a:pt x="1485" y="1257"/>
                  </a:lnTo>
                  <a:lnTo>
                    <a:pt x="1485" y="1248"/>
                  </a:lnTo>
                  <a:lnTo>
                    <a:pt x="1482" y="1241"/>
                  </a:lnTo>
                  <a:lnTo>
                    <a:pt x="1480" y="1239"/>
                  </a:lnTo>
                  <a:lnTo>
                    <a:pt x="1476" y="1236"/>
                  </a:lnTo>
                  <a:lnTo>
                    <a:pt x="1473" y="1233"/>
                  </a:lnTo>
                  <a:lnTo>
                    <a:pt x="1469" y="1233"/>
                  </a:lnTo>
                  <a:lnTo>
                    <a:pt x="1460" y="1232"/>
                  </a:lnTo>
                  <a:lnTo>
                    <a:pt x="1452" y="1231"/>
                  </a:lnTo>
                  <a:lnTo>
                    <a:pt x="1446" y="1225"/>
                  </a:lnTo>
                  <a:lnTo>
                    <a:pt x="1442" y="1216"/>
                  </a:lnTo>
                  <a:lnTo>
                    <a:pt x="1439" y="1204"/>
                  </a:lnTo>
                  <a:lnTo>
                    <a:pt x="1433" y="1193"/>
                  </a:lnTo>
                  <a:lnTo>
                    <a:pt x="1428" y="1181"/>
                  </a:lnTo>
                  <a:lnTo>
                    <a:pt x="1421" y="1168"/>
                  </a:lnTo>
                  <a:lnTo>
                    <a:pt x="1418" y="1163"/>
                  </a:lnTo>
                  <a:lnTo>
                    <a:pt x="1418" y="1156"/>
                  </a:lnTo>
                  <a:lnTo>
                    <a:pt x="1418" y="1149"/>
                  </a:lnTo>
                  <a:lnTo>
                    <a:pt x="1421" y="1143"/>
                  </a:lnTo>
                  <a:lnTo>
                    <a:pt x="1434" y="1140"/>
                  </a:lnTo>
                  <a:lnTo>
                    <a:pt x="1452" y="1135"/>
                  </a:lnTo>
                  <a:lnTo>
                    <a:pt x="1466" y="1130"/>
                  </a:lnTo>
                  <a:lnTo>
                    <a:pt x="1474" y="1124"/>
                  </a:lnTo>
                  <a:lnTo>
                    <a:pt x="1473" y="1116"/>
                  </a:lnTo>
                  <a:lnTo>
                    <a:pt x="1472" y="1112"/>
                  </a:lnTo>
                  <a:lnTo>
                    <a:pt x="1469" y="1110"/>
                  </a:lnTo>
                  <a:lnTo>
                    <a:pt x="1468" y="1108"/>
                  </a:lnTo>
                  <a:lnTo>
                    <a:pt x="1462" y="1108"/>
                  </a:lnTo>
                  <a:lnTo>
                    <a:pt x="1458" y="1106"/>
                  </a:lnTo>
                  <a:lnTo>
                    <a:pt x="1457" y="1099"/>
                  </a:lnTo>
                  <a:lnTo>
                    <a:pt x="1457" y="1094"/>
                  </a:lnTo>
                  <a:lnTo>
                    <a:pt x="1453" y="1088"/>
                  </a:lnTo>
                  <a:lnTo>
                    <a:pt x="1452" y="1083"/>
                  </a:lnTo>
                  <a:lnTo>
                    <a:pt x="1455" y="1074"/>
                  </a:lnTo>
                  <a:lnTo>
                    <a:pt x="1458" y="1067"/>
                  </a:lnTo>
                  <a:lnTo>
                    <a:pt x="1456" y="1058"/>
                  </a:lnTo>
                  <a:lnTo>
                    <a:pt x="1455" y="1052"/>
                  </a:lnTo>
                  <a:lnTo>
                    <a:pt x="1455" y="1050"/>
                  </a:lnTo>
                  <a:lnTo>
                    <a:pt x="1456" y="1047"/>
                  </a:lnTo>
                  <a:lnTo>
                    <a:pt x="1457" y="1044"/>
                  </a:lnTo>
                  <a:lnTo>
                    <a:pt x="1458" y="1043"/>
                  </a:lnTo>
                  <a:lnTo>
                    <a:pt x="1465" y="1039"/>
                  </a:lnTo>
                  <a:lnTo>
                    <a:pt x="1469" y="1039"/>
                  </a:lnTo>
                  <a:lnTo>
                    <a:pt x="1473" y="1041"/>
                  </a:lnTo>
                  <a:lnTo>
                    <a:pt x="1476" y="1042"/>
                  </a:lnTo>
                  <a:lnTo>
                    <a:pt x="1481" y="1047"/>
                  </a:lnTo>
                  <a:lnTo>
                    <a:pt x="1488" y="1050"/>
                  </a:lnTo>
                  <a:lnTo>
                    <a:pt x="1490" y="1046"/>
                  </a:lnTo>
                  <a:lnTo>
                    <a:pt x="1494" y="1042"/>
                  </a:lnTo>
                  <a:lnTo>
                    <a:pt x="1497" y="1035"/>
                  </a:lnTo>
                  <a:lnTo>
                    <a:pt x="1497" y="1032"/>
                  </a:lnTo>
                  <a:lnTo>
                    <a:pt x="1496" y="1030"/>
                  </a:lnTo>
                  <a:lnTo>
                    <a:pt x="1493" y="1027"/>
                  </a:lnTo>
                  <a:lnTo>
                    <a:pt x="1488" y="1023"/>
                  </a:lnTo>
                  <a:lnTo>
                    <a:pt x="1485" y="1019"/>
                  </a:lnTo>
                  <a:lnTo>
                    <a:pt x="1485" y="1010"/>
                  </a:lnTo>
                  <a:lnTo>
                    <a:pt x="1482" y="1005"/>
                  </a:lnTo>
                  <a:lnTo>
                    <a:pt x="1480" y="1002"/>
                  </a:lnTo>
                  <a:lnTo>
                    <a:pt x="1477" y="1000"/>
                  </a:lnTo>
                  <a:lnTo>
                    <a:pt x="1476" y="1000"/>
                  </a:lnTo>
                  <a:lnTo>
                    <a:pt x="1474" y="1000"/>
                  </a:lnTo>
                  <a:lnTo>
                    <a:pt x="1473" y="999"/>
                  </a:lnTo>
                  <a:lnTo>
                    <a:pt x="1471" y="998"/>
                  </a:lnTo>
                  <a:lnTo>
                    <a:pt x="1472" y="990"/>
                  </a:lnTo>
                  <a:lnTo>
                    <a:pt x="1472" y="987"/>
                  </a:lnTo>
                  <a:lnTo>
                    <a:pt x="1472" y="982"/>
                  </a:lnTo>
                  <a:lnTo>
                    <a:pt x="1469" y="979"/>
                  </a:lnTo>
                  <a:lnTo>
                    <a:pt x="1466" y="977"/>
                  </a:lnTo>
                  <a:lnTo>
                    <a:pt x="1464" y="975"/>
                  </a:lnTo>
                  <a:lnTo>
                    <a:pt x="1460" y="974"/>
                  </a:lnTo>
                  <a:lnTo>
                    <a:pt x="1456" y="974"/>
                  </a:lnTo>
                  <a:lnTo>
                    <a:pt x="1455" y="978"/>
                  </a:lnTo>
                  <a:lnTo>
                    <a:pt x="1452" y="982"/>
                  </a:lnTo>
                  <a:lnTo>
                    <a:pt x="1452" y="983"/>
                  </a:lnTo>
                  <a:lnTo>
                    <a:pt x="1449" y="983"/>
                  </a:lnTo>
                  <a:lnTo>
                    <a:pt x="1446" y="983"/>
                  </a:lnTo>
                  <a:lnTo>
                    <a:pt x="1442" y="981"/>
                  </a:lnTo>
                  <a:lnTo>
                    <a:pt x="1440" y="983"/>
                  </a:lnTo>
                  <a:lnTo>
                    <a:pt x="1434" y="986"/>
                  </a:lnTo>
                  <a:lnTo>
                    <a:pt x="1428" y="987"/>
                  </a:lnTo>
                  <a:lnTo>
                    <a:pt x="1421" y="986"/>
                  </a:lnTo>
                  <a:lnTo>
                    <a:pt x="1421" y="979"/>
                  </a:lnTo>
                  <a:lnTo>
                    <a:pt x="1421" y="973"/>
                  </a:lnTo>
                  <a:lnTo>
                    <a:pt x="1420" y="967"/>
                  </a:lnTo>
                  <a:lnTo>
                    <a:pt x="1418" y="963"/>
                  </a:lnTo>
                  <a:lnTo>
                    <a:pt x="1414" y="958"/>
                  </a:lnTo>
                  <a:lnTo>
                    <a:pt x="1411" y="955"/>
                  </a:lnTo>
                  <a:lnTo>
                    <a:pt x="1408" y="951"/>
                  </a:lnTo>
                  <a:lnTo>
                    <a:pt x="1402" y="949"/>
                  </a:lnTo>
                  <a:lnTo>
                    <a:pt x="1393" y="943"/>
                  </a:lnTo>
                  <a:lnTo>
                    <a:pt x="1381" y="942"/>
                  </a:lnTo>
                  <a:lnTo>
                    <a:pt x="1371" y="941"/>
                  </a:lnTo>
                  <a:lnTo>
                    <a:pt x="1359" y="942"/>
                  </a:lnTo>
                  <a:lnTo>
                    <a:pt x="1351" y="957"/>
                  </a:lnTo>
                  <a:lnTo>
                    <a:pt x="1347" y="967"/>
                  </a:lnTo>
                  <a:lnTo>
                    <a:pt x="1345" y="974"/>
                  </a:lnTo>
                  <a:lnTo>
                    <a:pt x="1345" y="979"/>
                  </a:lnTo>
                  <a:lnTo>
                    <a:pt x="1347" y="982"/>
                  </a:lnTo>
                  <a:lnTo>
                    <a:pt x="1348" y="985"/>
                  </a:lnTo>
                  <a:lnTo>
                    <a:pt x="1347" y="989"/>
                  </a:lnTo>
                  <a:lnTo>
                    <a:pt x="1345" y="994"/>
                  </a:lnTo>
                  <a:lnTo>
                    <a:pt x="1336" y="999"/>
                  </a:lnTo>
                  <a:lnTo>
                    <a:pt x="1325" y="1007"/>
                  </a:lnTo>
                  <a:lnTo>
                    <a:pt x="1323" y="1019"/>
                  </a:lnTo>
                  <a:lnTo>
                    <a:pt x="1319" y="1030"/>
                  </a:lnTo>
                  <a:lnTo>
                    <a:pt x="1317" y="1032"/>
                  </a:lnTo>
                  <a:lnTo>
                    <a:pt x="1315" y="1036"/>
                  </a:lnTo>
                  <a:lnTo>
                    <a:pt x="1312" y="1039"/>
                  </a:lnTo>
                  <a:lnTo>
                    <a:pt x="1308" y="1041"/>
                  </a:lnTo>
                  <a:lnTo>
                    <a:pt x="1308" y="1047"/>
                  </a:lnTo>
                  <a:lnTo>
                    <a:pt x="1307" y="1052"/>
                  </a:lnTo>
                  <a:lnTo>
                    <a:pt x="1304" y="1052"/>
                  </a:lnTo>
                  <a:lnTo>
                    <a:pt x="1303" y="1050"/>
                  </a:lnTo>
                  <a:lnTo>
                    <a:pt x="1303" y="1048"/>
                  </a:lnTo>
                  <a:lnTo>
                    <a:pt x="1303" y="1044"/>
                  </a:lnTo>
                  <a:lnTo>
                    <a:pt x="1301" y="1039"/>
                  </a:lnTo>
                  <a:lnTo>
                    <a:pt x="1300" y="1034"/>
                  </a:lnTo>
                  <a:lnTo>
                    <a:pt x="1292" y="1027"/>
                  </a:lnTo>
                  <a:lnTo>
                    <a:pt x="1287" y="1022"/>
                  </a:lnTo>
                  <a:lnTo>
                    <a:pt x="1281" y="1030"/>
                  </a:lnTo>
                  <a:lnTo>
                    <a:pt x="1278" y="1032"/>
                  </a:lnTo>
                  <a:lnTo>
                    <a:pt x="1275" y="1032"/>
                  </a:lnTo>
                  <a:lnTo>
                    <a:pt x="1272" y="1032"/>
                  </a:lnTo>
                  <a:lnTo>
                    <a:pt x="1262" y="1038"/>
                  </a:lnTo>
                  <a:lnTo>
                    <a:pt x="1255" y="1039"/>
                  </a:lnTo>
                  <a:lnTo>
                    <a:pt x="1251" y="1039"/>
                  </a:lnTo>
                  <a:lnTo>
                    <a:pt x="1244" y="1041"/>
                  </a:lnTo>
                  <a:lnTo>
                    <a:pt x="1236" y="1050"/>
                  </a:lnTo>
                  <a:lnTo>
                    <a:pt x="1228" y="1057"/>
                  </a:lnTo>
                  <a:lnTo>
                    <a:pt x="1221" y="1052"/>
                  </a:lnTo>
                  <a:lnTo>
                    <a:pt x="1215" y="1048"/>
                  </a:lnTo>
                  <a:lnTo>
                    <a:pt x="1214" y="1042"/>
                  </a:lnTo>
                  <a:lnTo>
                    <a:pt x="1211" y="1036"/>
                  </a:lnTo>
                  <a:lnTo>
                    <a:pt x="1211" y="1031"/>
                  </a:lnTo>
                  <a:lnTo>
                    <a:pt x="1211" y="1025"/>
                  </a:lnTo>
                  <a:lnTo>
                    <a:pt x="1211" y="1022"/>
                  </a:lnTo>
                  <a:lnTo>
                    <a:pt x="1212" y="1019"/>
                  </a:lnTo>
                  <a:lnTo>
                    <a:pt x="1211" y="1010"/>
                  </a:lnTo>
                  <a:lnTo>
                    <a:pt x="1210" y="1000"/>
                  </a:lnTo>
                  <a:lnTo>
                    <a:pt x="1210" y="994"/>
                  </a:lnTo>
                  <a:lnTo>
                    <a:pt x="1211" y="986"/>
                  </a:lnTo>
                  <a:lnTo>
                    <a:pt x="1214" y="978"/>
                  </a:lnTo>
                  <a:lnTo>
                    <a:pt x="1218" y="970"/>
                  </a:lnTo>
                  <a:lnTo>
                    <a:pt x="1221" y="965"/>
                  </a:lnTo>
                  <a:lnTo>
                    <a:pt x="1224" y="958"/>
                  </a:lnTo>
                  <a:lnTo>
                    <a:pt x="1224" y="947"/>
                  </a:lnTo>
                  <a:lnTo>
                    <a:pt x="1226" y="937"/>
                  </a:lnTo>
                  <a:lnTo>
                    <a:pt x="1215" y="931"/>
                  </a:lnTo>
                  <a:lnTo>
                    <a:pt x="1207" y="923"/>
                  </a:lnTo>
                  <a:lnTo>
                    <a:pt x="1199" y="915"/>
                  </a:lnTo>
                  <a:lnTo>
                    <a:pt x="1191" y="906"/>
                  </a:lnTo>
                  <a:lnTo>
                    <a:pt x="1194" y="892"/>
                  </a:lnTo>
                  <a:lnTo>
                    <a:pt x="1196" y="877"/>
                  </a:lnTo>
                  <a:lnTo>
                    <a:pt x="1192" y="870"/>
                  </a:lnTo>
                  <a:lnTo>
                    <a:pt x="1187" y="865"/>
                  </a:lnTo>
                  <a:lnTo>
                    <a:pt x="1184" y="861"/>
                  </a:lnTo>
                  <a:lnTo>
                    <a:pt x="1182" y="855"/>
                  </a:lnTo>
                  <a:lnTo>
                    <a:pt x="1182" y="846"/>
                  </a:lnTo>
                  <a:lnTo>
                    <a:pt x="1182" y="836"/>
                  </a:lnTo>
                  <a:lnTo>
                    <a:pt x="1182" y="832"/>
                  </a:lnTo>
                  <a:lnTo>
                    <a:pt x="1182" y="828"/>
                  </a:lnTo>
                  <a:lnTo>
                    <a:pt x="1179" y="821"/>
                  </a:lnTo>
                  <a:lnTo>
                    <a:pt x="1175" y="814"/>
                  </a:lnTo>
                  <a:lnTo>
                    <a:pt x="1168" y="804"/>
                  </a:lnTo>
                  <a:lnTo>
                    <a:pt x="1163" y="798"/>
                  </a:lnTo>
                  <a:lnTo>
                    <a:pt x="1158" y="800"/>
                  </a:lnTo>
                  <a:lnTo>
                    <a:pt x="1152" y="801"/>
                  </a:lnTo>
                  <a:lnTo>
                    <a:pt x="1148" y="802"/>
                  </a:lnTo>
                  <a:lnTo>
                    <a:pt x="1147" y="802"/>
                  </a:lnTo>
                  <a:lnTo>
                    <a:pt x="1144" y="801"/>
                  </a:lnTo>
                  <a:lnTo>
                    <a:pt x="1144" y="800"/>
                  </a:lnTo>
                  <a:lnTo>
                    <a:pt x="1143" y="797"/>
                  </a:lnTo>
                  <a:lnTo>
                    <a:pt x="1143" y="792"/>
                  </a:lnTo>
                  <a:lnTo>
                    <a:pt x="1143" y="788"/>
                  </a:lnTo>
                  <a:lnTo>
                    <a:pt x="1144" y="784"/>
                  </a:lnTo>
                  <a:lnTo>
                    <a:pt x="1148" y="785"/>
                  </a:lnTo>
                  <a:lnTo>
                    <a:pt x="1154" y="785"/>
                  </a:lnTo>
                  <a:lnTo>
                    <a:pt x="1156" y="784"/>
                  </a:lnTo>
                  <a:lnTo>
                    <a:pt x="1156" y="782"/>
                  </a:lnTo>
                  <a:lnTo>
                    <a:pt x="1158" y="780"/>
                  </a:lnTo>
                  <a:lnTo>
                    <a:pt x="1156" y="776"/>
                  </a:lnTo>
                  <a:lnTo>
                    <a:pt x="1146" y="758"/>
                  </a:lnTo>
                  <a:lnTo>
                    <a:pt x="1135" y="763"/>
                  </a:lnTo>
                  <a:lnTo>
                    <a:pt x="1135" y="764"/>
                  </a:lnTo>
                  <a:lnTo>
                    <a:pt x="1130" y="761"/>
                  </a:lnTo>
                  <a:lnTo>
                    <a:pt x="1123" y="760"/>
                  </a:lnTo>
                  <a:lnTo>
                    <a:pt x="1115" y="760"/>
                  </a:lnTo>
                  <a:lnTo>
                    <a:pt x="1110" y="761"/>
                  </a:lnTo>
                  <a:lnTo>
                    <a:pt x="1104" y="757"/>
                  </a:lnTo>
                  <a:lnTo>
                    <a:pt x="1100" y="754"/>
                  </a:lnTo>
                  <a:lnTo>
                    <a:pt x="1095" y="754"/>
                  </a:lnTo>
                  <a:lnTo>
                    <a:pt x="1091" y="756"/>
                  </a:lnTo>
                  <a:lnTo>
                    <a:pt x="1090" y="756"/>
                  </a:lnTo>
                  <a:lnTo>
                    <a:pt x="1087" y="756"/>
                  </a:lnTo>
                  <a:lnTo>
                    <a:pt x="1083" y="754"/>
                  </a:lnTo>
                  <a:lnTo>
                    <a:pt x="1079" y="752"/>
                  </a:lnTo>
                  <a:lnTo>
                    <a:pt x="1078" y="749"/>
                  </a:lnTo>
                  <a:lnTo>
                    <a:pt x="1078" y="747"/>
                  </a:lnTo>
                  <a:lnTo>
                    <a:pt x="1078" y="744"/>
                  </a:lnTo>
                  <a:lnTo>
                    <a:pt x="1081" y="741"/>
                  </a:lnTo>
                  <a:lnTo>
                    <a:pt x="1083" y="736"/>
                  </a:lnTo>
                  <a:lnTo>
                    <a:pt x="1090" y="733"/>
                  </a:lnTo>
                  <a:lnTo>
                    <a:pt x="1085" y="729"/>
                  </a:lnTo>
                  <a:lnTo>
                    <a:pt x="1082" y="725"/>
                  </a:lnTo>
                  <a:lnTo>
                    <a:pt x="1092" y="713"/>
                  </a:lnTo>
                  <a:lnTo>
                    <a:pt x="1104" y="695"/>
                  </a:lnTo>
                  <a:lnTo>
                    <a:pt x="1098" y="689"/>
                  </a:lnTo>
                  <a:lnTo>
                    <a:pt x="1095" y="684"/>
                  </a:lnTo>
                  <a:lnTo>
                    <a:pt x="1092" y="680"/>
                  </a:lnTo>
                  <a:lnTo>
                    <a:pt x="1091" y="675"/>
                  </a:lnTo>
                  <a:lnTo>
                    <a:pt x="1082" y="665"/>
                  </a:lnTo>
                  <a:lnTo>
                    <a:pt x="1074" y="655"/>
                  </a:lnTo>
                  <a:lnTo>
                    <a:pt x="1076" y="643"/>
                  </a:lnTo>
                  <a:lnTo>
                    <a:pt x="1079" y="631"/>
                  </a:lnTo>
                  <a:lnTo>
                    <a:pt x="1079" y="625"/>
                  </a:lnTo>
                  <a:lnTo>
                    <a:pt x="1078" y="621"/>
                  </a:lnTo>
                  <a:lnTo>
                    <a:pt x="1074" y="620"/>
                  </a:lnTo>
                  <a:lnTo>
                    <a:pt x="1071" y="619"/>
                  </a:lnTo>
                  <a:lnTo>
                    <a:pt x="1067" y="616"/>
                  </a:lnTo>
                  <a:lnTo>
                    <a:pt x="1065" y="615"/>
                  </a:lnTo>
                  <a:lnTo>
                    <a:pt x="1063" y="611"/>
                  </a:lnTo>
                  <a:lnTo>
                    <a:pt x="1062" y="609"/>
                  </a:lnTo>
                  <a:lnTo>
                    <a:pt x="1076" y="604"/>
                  </a:lnTo>
                  <a:lnTo>
                    <a:pt x="1090" y="599"/>
                  </a:lnTo>
                  <a:lnTo>
                    <a:pt x="1090" y="589"/>
                  </a:lnTo>
                  <a:lnTo>
                    <a:pt x="1088" y="577"/>
                  </a:lnTo>
                  <a:lnTo>
                    <a:pt x="1085" y="567"/>
                  </a:lnTo>
                  <a:lnTo>
                    <a:pt x="1083" y="552"/>
                  </a:lnTo>
                  <a:lnTo>
                    <a:pt x="1082" y="534"/>
                  </a:lnTo>
                  <a:lnTo>
                    <a:pt x="1082" y="518"/>
                  </a:lnTo>
                  <a:lnTo>
                    <a:pt x="1079" y="503"/>
                  </a:lnTo>
                  <a:lnTo>
                    <a:pt x="1075" y="491"/>
                  </a:lnTo>
                  <a:lnTo>
                    <a:pt x="1070" y="486"/>
                  </a:lnTo>
                  <a:lnTo>
                    <a:pt x="1063" y="480"/>
                  </a:lnTo>
                  <a:lnTo>
                    <a:pt x="1060" y="476"/>
                  </a:lnTo>
                  <a:lnTo>
                    <a:pt x="1058" y="474"/>
                  </a:lnTo>
                  <a:lnTo>
                    <a:pt x="1058" y="469"/>
                  </a:lnTo>
                  <a:lnTo>
                    <a:pt x="1058" y="463"/>
                  </a:lnTo>
                  <a:lnTo>
                    <a:pt x="1066" y="463"/>
                  </a:lnTo>
                  <a:lnTo>
                    <a:pt x="1076" y="463"/>
                  </a:lnTo>
                  <a:lnTo>
                    <a:pt x="1090" y="451"/>
                  </a:lnTo>
                  <a:lnTo>
                    <a:pt x="1102" y="443"/>
                  </a:lnTo>
                  <a:lnTo>
                    <a:pt x="1111" y="443"/>
                  </a:lnTo>
                  <a:lnTo>
                    <a:pt x="1122" y="444"/>
                  </a:lnTo>
                  <a:lnTo>
                    <a:pt x="1123" y="431"/>
                  </a:lnTo>
                  <a:lnTo>
                    <a:pt x="1123" y="418"/>
                  </a:lnTo>
                  <a:lnTo>
                    <a:pt x="1126" y="414"/>
                  </a:lnTo>
                  <a:lnTo>
                    <a:pt x="1128" y="409"/>
                  </a:lnTo>
                  <a:lnTo>
                    <a:pt x="1134" y="407"/>
                  </a:lnTo>
                  <a:lnTo>
                    <a:pt x="1142" y="403"/>
                  </a:lnTo>
                  <a:lnTo>
                    <a:pt x="1146" y="398"/>
                  </a:lnTo>
                  <a:lnTo>
                    <a:pt x="1147" y="390"/>
                  </a:lnTo>
                  <a:lnTo>
                    <a:pt x="1162" y="375"/>
                  </a:lnTo>
                  <a:lnTo>
                    <a:pt x="1178" y="359"/>
                  </a:lnTo>
                  <a:lnTo>
                    <a:pt x="1176" y="355"/>
                  </a:lnTo>
                  <a:lnTo>
                    <a:pt x="1175" y="353"/>
                  </a:lnTo>
                  <a:lnTo>
                    <a:pt x="1174" y="350"/>
                  </a:lnTo>
                  <a:lnTo>
                    <a:pt x="1171" y="349"/>
                  </a:lnTo>
                  <a:lnTo>
                    <a:pt x="1166" y="342"/>
                  </a:lnTo>
                  <a:lnTo>
                    <a:pt x="1162" y="339"/>
                  </a:lnTo>
                  <a:lnTo>
                    <a:pt x="1160" y="327"/>
                  </a:lnTo>
                  <a:lnTo>
                    <a:pt x="1159" y="317"/>
                  </a:lnTo>
                  <a:lnTo>
                    <a:pt x="1158" y="310"/>
                  </a:lnTo>
                  <a:lnTo>
                    <a:pt x="1155" y="308"/>
                  </a:lnTo>
                  <a:lnTo>
                    <a:pt x="1151" y="304"/>
                  </a:lnTo>
                  <a:lnTo>
                    <a:pt x="1148" y="301"/>
                  </a:lnTo>
                  <a:lnTo>
                    <a:pt x="1140" y="295"/>
                  </a:lnTo>
                  <a:lnTo>
                    <a:pt x="1134" y="290"/>
                  </a:lnTo>
                  <a:lnTo>
                    <a:pt x="1130" y="282"/>
                  </a:lnTo>
                  <a:lnTo>
                    <a:pt x="1127" y="272"/>
                  </a:lnTo>
                  <a:lnTo>
                    <a:pt x="1123" y="267"/>
                  </a:lnTo>
                  <a:lnTo>
                    <a:pt x="1123" y="264"/>
                  </a:lnTo>
                  <a:lnTo>
                    <a:pt x="1123" y="260"/>
                  </a:lnTo>
                  <a:lnTo>
                    <a:pt x="1123" y="256"/>
                  </a:lnTo>
                  <a:lnTo>
                    <a:pt x="1124" y="250"/>
                  </a:lnTo>
                  <a:lnTo>
                    <a:pt x="1126" y="244"/>
                  </a:lnTo>
                  <a:lnTo>
                    <a:pt x="1122" y="241"/>
                  </a:lnTo>
                  <a:lnTo>
                    <a:pt x="1118" y="237"/>
                  </a:lnTo>
                  <a:lnTo>
                    <a:pt x="1116" y="232"/>
                  </a:lnTo>
                  <a:lnTo>
                    <a:pt x="1116" y="228"/>
                  </a:lnTo>
                  <a:lnTo>
                    <a:pt x="1122" y="221"/>
                  </a:lnTo>
                  <a:lnTo>
                    <a:pt x="1127" y="21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" name="Freeform 101"/>
            <p:cNvSpPr>
              <a:spLocks/>
            </p:cNvSpPr>
            <p:nvPr/>
          </p:nvSpPr>
          <p:spPr bwMode="auto">
            <a:xfrm>
              <a:off x="2833" y="1642"/>
              <a:ext cx="10" cy="15"/>
            </a:xfrm>
            <a:custGeom>
              <a:avLst/>
              <a:gdLst>
                <a:gd name="T0" fmla="*/ 0 w 7"/>
                <a:gd name="T1" fmla="*/ 1 h 12"/>
                <a:gd name="T2" fmla="*/ 204471 w 7"/>
                <a:gd name="T3" fmla="*/ 1 h 12"/>
                <a:gd name="T4" fmla="*/ 204471 w 7"/>
                <a:gd name="T5" fmla="*/ 0 h 12"/>
                <a:gd name="T6" fmla="*/ 292101 w 7"/>
                <a:gd name="T7" fmla="*/ 0 h 12"/>
                <a:gd name="T8" fmla="*/ 417287 w 7"/>
                <a:gd name="T9" fmla="*/ 0 h 12"/>
                <a:gd name="T10" fmla="*/ 417287 w 7"/>
                <a:gd name="T11" fmla="*/ 1 h 12"/>
                <a:gd name="T12" fmla="*/ 596124 w 7"/>
                <a:gd name="T13" fmla="*/ 1 h 12"/>
                <a:gd name="T14" fmla="*/ 596124 w 7"/>
                <a:gd name="T15" fmla="*/ 3391 h 12"/>
                <a:gd name="T16" fmla="*/ 596124 w 7"/>
                <a:gd name="T17" fmla="*/ 3391 h 12"/>
                <a:gd name="T18" fmla="*/ 596124 w 7"/>
                <a:gd name="T19" fmla="*/ 6624 h 12"/>
                <a:gd name="T20" fmla="*/ 625753 w 7"/>
                <a:gd name="T21" fmla="*/ 8280 h 12"/>
                <a:gd name="T22" fmla="*/ 625753 w 7"/>
                <a:gd name="T23" fmla="*/ 10350 h 12"/>
                <a:gd name="T24" fmla="*/ 625753 w 7"/>
                <a:gd name="T25" fmla="*/ 10469 h 12"/>
                <a:gd name="T26" fmla="*/ 625753 w 7"/>
                <a:gd name="T27" fmla="*/ 12938 h 12"/>
                <a:gd name="T28" fmla="*/ 596124 w 7"/>
                <a:gd name="T29" fmla="*/ 15261 h 12"/>
                <a:gd name="T30" fmla="*/ 417287 w 7"/>
                <a:gd name="T31" fmla="*/ 12938 h 12"/>
                <a:gd name="T32" fmla="*/ 292101 w 7"/>
                <a:gd name="T33" fmla="*/ 10469 h 12"/>
                <a:gd name="T34" fmla="*/ 204471 w 7"/>
                <a:gd name="T35" fmla="*/ 10350 h 12"/>
                <a:gd name="T36" fmla="*/ 0 w 7"/>
                <a:gd name="T37" fmla="*/ 8280 h 12"/>
                <a:gd name="T38" fmla="*/ 0 w 7"/>
                <a:gd name="T39" fmla="*/ 6624 h 12"/>
                <a:gd name="T40" fmla="*/ 0 w 7"/>
                <a:gd name="T41" fmla="*/ 5299 h 12"/>
                <a:gd name="T42" fmla="*/ 0 w 7"/>
                <a:gd name="T43" fmla="*/ 3391 h 12"/>
                <a:gd name="T44" fmla="*/ 0 w 7"/>
                <a:gd name="T45" fmla="*/ 1 h 12"/>
                <a:gd name="T46" fmla="*/ 0 w 7"/>
                <a:gd name="T47" fmla="*/ 1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12"/>
                <a:gd name="T74" fmla="*/ 7 w 7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12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" name="Freeform 102"/>
            <p:cNvSpPr>
              <a:spLocks/>
            </p:cNvSpPr>
            <p:nvPr/>
          </p:nvSpPr>
          <p:spPr bwMode="auto">
            <a:xfrm>
              <a:off x="2817" y="1675"/>
              <a:ext cx="22" cy="21"/>
            </a:xfrm>
            <a:custGeom>
              <a:avLst/>
              <a:gdLst>
                <a:gd name="T0" fmla="*/ 56119 w 17"/>
                <a:gd name="T1" fmla="*/ 74869 h 16"/>
                <a:gd name="T2" fmla="*/ 56119 w 17"/>
                <a:gd name="T3" fmla="*/ 83299 h 16"/>
                <a:gd name="T4" fmla="*/ 49623 w 17"/>
                <a:gd name="T5" fmla="*/ 91099 h 16"/>
                <a:gd name="T6" fmla="*/ 36589 w 17"/>
                <a:gd name="T7" fmla="*/ 98266 h 16"/>
                <a:gd name="T8" fmla="*/ 17692 w 17"/>
                <a:gd name="T9" fmla="*/ 98266 h 16"/>
                <a:gd name="T10" fmla="*/ 13671 w 17"/>
                <a:gd name="T11" fmla="*/ 91099 h 16"/>
                <a:gd name="T12" fmla="*/ 10564 w 17"/>
                <a:gd name="T13" fmla="*/ 91099 h 16"/>
                <a:gd name="T14" fmla="*/ 1 w 17"/>
                <a:gd name="T15" fmla="*/ 91099 h 16"/>
                <a:gd name="T16" fmla="*/ 1 w 17"/>
                <a:gd name="T17" fmla="*/ 83299 h 16"/>
                <a:gd name="T18" fmla="*/ 0 w 17"/>
                <a:gd name="T19" fmla="*/ 83299 h 16"/>
                <a:gd name="T20" fmla="*/ 0 w 17"/>
                <a:gd name="T21" fmla="*/ 74869 h 16"/>
                <a:gd name="T22" fmla="*/ 0 w 17"/>
                <a:gd name="T23" fmla="*/ 63466 h 16"/>
                <a:gd name="T24" fmla="*/ 0 w 17"/>
                <a:gd name="T25" fmla="*/ 57043 h 16"/>
                <a:gd name="T26" fmla="*/ 1 w 17"/>
                <a:gd name="T27" fmla="*/ 48355 h 16"/>
                <a:gd name="T28" fmla="*/ 1 w 17"/>
                <a:gd name="T29" fmla="*/ 43461 h 16"/>
                <a:gd name="T30" fmla="*/ 10564 w 17"/>
                <a:gd name="T31" fmla="*/ 43461 h 16"/>
                <a:gd name="T32" fmla="*/ 13671 w 17"/>
                <a:gd name="T33" fmla="*/ 36842 h 16"/>
                <a:gd name="T34" fmla="*/ 17692 w 17"/>
                <a:gd name="T35" fmla="*/ 25229 h 16"/>
                <a:gd name="T36" fmla="*/ 29630 w 17"/>
                <a:gd name="T37" fmla="*/ 25229 h 16"/>
                <a:gd name="T38" fmla="*/ 38345 w 17"/>
                <a:gd name="T39" fmla="*/ 14645 h 16"/>
                <a:gd name="T40" fmla="*/ 47350 w 17"/>
                <a:gd name="T41" fmla="*/ 14645 h 16"/>
                <a:gd name="T42" fmla="*/ 49623 w 17"/>
                <a:gd name="T43" fmla="*/ 0 h 16"/>
                <a:gd name="T44" fmla="*/ 56119 w 17"/>
                <a:gd name="T45" fmla="*/ 0 h 16"/>
                <a:gd name="T46" fmla="*/ 61276 w 17"/>
                <a:gd name="T47" fmla="*/ 0 h 16"/>
                <a:gd name="T48" fmla="*/ 61276 w 17"/>
                <a:gd name="T49" fmla="*/ 14645 h 16"/>
                <a:gd name="T50" fmla="*/ 64218 w 17"/>
                <a:gd name="T51" fmla="*/ 14645 h 16"/>
                <a:gd name="T52" fmla="*/ 64218 w 17"/>
                <a:gd name="T53" fmla="*/ 25229 h 16"/>
                <a:gd name="T54" fmla="*/ 64218 w 17"/>
                <a:gd name="T55" fmla="*/ 25229 h 16"/>
                <a:gd name="T56" fmla="*/ 64218 w 17"/>
                <a:gd name="T57" fmla="*/ 36842 h 16"/>
                <a:gd name="T58" fmla="*/ 64218 w 17"/>
                <a:gd name="T59" fmla="*/ 43461 h 16"/>
                <a:gd name="T60" fmla="*/ 61276 w 17"/>
                <a:gd name="T61" fmla="*/ 48355 h 16"/>
                <a:gd name="T62" fmla="*/ 56119 w 17"/>
                <a:gd name="T63" fmla="*/ 57043 h 16"/>
                <a:gd name="T64" fmla="*/ 56119 w 17"/>
                <a:gd name="T65" fmla="*/ 63466 h 16"/>
                <a:gd name="T66" fmla="*/ 56119 w 17"/>
                <a:gd name="T67" fmla="*/ 74869 h 16"/>
                <a:gd name="T68" fmla="*/ 56119 w 17"/>
                <a:gd name="T69" fmla="*/ 74869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16"/>
                <a:gd name="T107" fmla="*/ 17 w 17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16">
                  <a:moveTo>
                    <a:pt x="15" y="12"/>
                  </a:moveTo>
                  <a:lnTo>
                    <a:pt x="15" y="14"/>
                  </a:lnTo>
                  <a:lnTo>
                    <a:pt x="13" y="15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" name="Freeform 103"/>
            <p:cNvSpPr>
              <a:spLocks/>
            </p:cNvSpPr>
            <p:nvPr/>
          </p:nvSpPr>
          <p:spPr bwMode="auto">
            <a:xfrm>
              <a:off x="2847" y="1638"/>
              <a:ext cx="20" cy="21"/>
            </a:xfrm>
            <a:custGeom>
              <a:avLst/>
              <a:gdLst>
                <a:gd name="T0" fmla="*/ 2718 w 16"/>
                <a:gd name="T1" fmla="*/ 1 h 16"/>
                <a:gd name="T2" fmla="*/ 5305 w 16"/>
                <a:gd name="T3" fmla="*/ 0 h 16"/>
                <a:gd name="T4" fmla="*/ 5305 w 16"/>
                <a:gd name="T5" fmla="*/ 1 h 16"/>
                <a:gd name="T6" fmla="*/ 6625 w 16"/>
                <a:gd name="T7" fmla="*/ 1 h 16"/>
                <a:gd name="T8" fmla="*/ 9628 w 16"/>
                <a:gd name="T9" fmla="*/ 1 h 16"/>
                <a:gd name="T10" fmla="*/ 9628 w 16"/>
                <a:gd name="T11" fmla="*/ 19222 h 16"/>
                <a:gd name="T12" fmla="*/ 10353 w 16"/>
                <a:gd name="T13" fmla="*/ 25229 h 16"/>
                <a:gd name="T14" fmla="*/ 10353 w 16"/>
                <a:gd name="T15" fmla="*/ 33113 h 16"/>
                <a:gd name="T16" fmla="*/ 12034 w 16"/>
                <a:gd name="T17" fmla="*/ 33113 h 16"/>
                <a:gd name="T18" fmla="*/ 15046 w 16"/>
                <a:gd name="T19" fmla="*/ 33113 h 16"/>
                <a:gd name="T20" fmla="*/ 16025 w 16"/>
                <a:gd name="T21" fmla="*/ 33113 h 16"/>
                <a:gd name="T22" fmla="*/ 16174 w 16"/>
                <a:gd name="T23" fmla="*/ 43461 h 16"/>
                <a:gd name="T24" fmla="*/ 16174 w 16"/>
                <a:gd name="T25" fmla="*/ 48355 h 16"/>
                <a:gd name="T26" fmla="*/ 20031 w 16"/>
                <a:gd name="T27" fmla="*/ 48355 h 16"/>
                <a:gd name="T28" fmla="*/ 20031 w 16"/>
                <a:gd name="T29" fmla="*/ 57043 h 16"/>
                <a:gd name="T30" fmla="*/ 20031 w 16"/>
                <a:gd name="T31" fmla="*/ 63466 h 16"/>
                <a:gd name="T32" fmla="*/ 20031 w 16"/>
                <a:gd name="T33" fmla="*/ 74869 h 16"/>
                <a:gd name="T34" fmla="*/ 20031 w 16"/>
                <a:gd name="T35" fmla="*/ 91099 h 16"/>
                <a:gd name="T36" fmla="*/ 20031 w 16"/>
                <a:gd name="T37" fmla="*/ 98266 h 16"/>
                <a:gd name="T38" fmla="*/ 16174 w 16"/>
                <a:gd name="T39" fmla="*/ 98266 h 16"/>
                <a:gd name="T40" fmla="*/ 16025 w 16"/>
                <a:gd name="T41" fmla="*/ 98266 h 16"/>
                <a:gd name="T42" fmla="*/ 15046 w 16"/>
                <a:gd name="T43" fmla="*/ 91099 h 16"/>
                <a:gd name="T44" fmla="*/ 12034 w 16"/>
                <a:gd name="T45" fmla="*/ 91099 h 16"/>
                <a:gd name="T46" fmla="*/ 10353 w 16"/>
                <a:gd name="T47" fmla="*/ 78117 h 16"/>
                <a:gd name="T48" fmla="*/ 9628 w 16"/>
                <a:gd name="T49" fmla="*/ 78117 h 16"/>
                <a:gd name="T50" fmla="*/ 9628 w 16"/>
                <a:gd name="T51" fmla="*/ 74869 h 16"/>
                <a:gd name="T52" fmla="*/ 5305 w 16"/>
                <a:gd name="T53" fmla="*/ 48355 h 16"/>
                <a:gd name="T54" fmla="*/ 1 w 16"/>
                <a:gd name="T55" fmla="*/ 25229 h 16"/>
                <a:gd name="T56" fmla="*/ 0 w 16"/>
                <a:gd name="T57" fmla="*/ 1 h 16"/>
                <a:gd name="T58" fmla="*/ 1 w 16"/>
                <a:gd name="T59" fmla="*/ 1 h 16"/>
                <a:gd name="T60" fmla="*/ 2718 w 16"/>
                <a:gd name="T61" fmla="*/ 1 h 16"/>
                <a:gd name="T62" fmla="*/ 2718 w 16"/>
                <a:gd name="T63" fmla="*/ 1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6"/>
                <a:gd name="T98" fmla="*/ 16 w 16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6">
                  <a:moveTo>
                    <a:pt x="2" y="1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5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" name="Freeform 104"/>
            <p:cNvSpPr>
              <a:spLocks/>
            </p:cNvSpPr>
            <p:nvPr/>
          </p:nvSpPr>
          <p:spPr bwMode="auto">
            <a:xfrm>
              <a:off x="2828" y="1780"/>
              <a:ext cx="13" cy="10"/>
            </a:xfrm>
            <a:custGeom>
              <a:avLst/>
              <a:gdLst>
                <a:gd name="T0" fmla="*/ 1 w 10"/>
                <a:gd name="T1" fmla="*/ 2718 h 8"/>
                <a:gd name="T2" fmla="*/ 14686 w 10"/>
                <a:gd name="T3" fmla="*/ 0 h 8"/>
                <a:gd name="T4" fmla="*/ 19092 w 10"/>
                <a:gd name="T5" fmla="*/ 0 h 8"/>
                <a:gd name="T6" fmla="*/ 26645 w 10"/>
                <a:gd name="T7" fmla="*/ 0 h 8"/>
                <a:gd name="T8" fmla="*/ 26645 w 10"/>
                <a:gd name="T9" fmla="*/ 2718 h 8"/>
                <a:gd name="T10" fmla="*/ 32257 w 10"/>
                <a:gd name="T11" fmla="*/ 2718 h 8"/>
                <a:gd name="T12" fmla="*/ 34639 w 10"/>
                <a:gd name="T13" fmla="*/ 2718 h 8"/>
                <a:gd name="T14" fmla="*/ 34639 w 10"/>
                <a:gd name="T15" fmla="*/ 3396 h 8"/>
                <a:gd name="T16" fmla="*/ 45029 w 10"/>
                <a:gd name="T17" fmla="*/ 3396 h 8"/>
                <a:gd name="T18" fmla="*/ 45029 w 10"/>
                <a:gd name="T19" fmla="*/ 4243 h 8"/>
                <a:gd name="T20" fmla="*/ 45029 w 10"/>
                <a:gd name="T21" fmla="*/ 5305 h 8"/>
                <a:gd name="T22" fmla="*/ 45029 w 10"/>
                <a:gd name="T23" fmla="*/ 8283 h 8"/>
                <a:gd name="T24" fmla="*/ 45029 w 10"/>
                <a:gd name="T25" fmla="*/ 9628 h 8"/>
                <a:gd name="T26" fmla="*/ 32257 w 10"/>
                <a:gd name="T27" fmla="*/ 9628 h 8"/>
                <a:gd name="T28" fmla="*/ 26645 w 10"/>
                <a:gd name="T29" fmla="*/ 9628 h 8"/>
                <a:gd name="T30" fmla="*/ 14686 w 10"/>
                <a:gd name="T31" fmla="*/ 8283 h 8"/>
                <a:gd name="T32" fmla="*/ 1 w 10"/>
                <a:gd name="T33" fmla="*/ 8283 h 8"/>
                <a:gd name="T34" fmla="*/ 1 w 10"/>
                <a:gd name="T35" fmla="*/ 5305 h 8"/>
                <a:gd name="T36" fmla="*/ 0 w 10"/>
                <a:gd name="T37" fmla="*/ 5305 h 8"/>
                <a:gd name="T38" fmla="*/ 0 w 10"/>
                <a:gd name="T39" fmla="*/ 4243 h 8"/>
                <a:gd name="T40" fmla="*/ 0 w 10"/>
                <a:gd name="T41" fmla="*/ 3396 h 8"/>
                <a:gd name="T42" fmla="*/ 1 w 10"/>
                <a:gd name="T43" fmla="*/ 3396 h 8"/>
                <a:gd name="T44" fmla="*/ 1 w 10"/>
                <a:gd name="T45" fmla="*/ 2718 h 8"/>
                <a:gd name="T46" fmla="*/ 1 w 10"/>
                <a:gd name="T47" fmla="*/ 2718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8"/>
                <a:gd name="T74" fmla="*/ 10 w 10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8">
                  <a:moveTo>
                    <a:pt x="1" y="2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" name="Freeform 105"/>
            <p:cNvSpPr>
              <a:spLocks/>
            </p:cNvSpPr>
            <p:nvPr/>
          </p:nvSpPr>
          <p:spPr bwMode="auto">
            <a:xfrm>
              <a:off x="2810" y="1778"/>
              <a:ext cx="16" cy="8"/>
            </a:xfrm>
            <a:custGeom>
              <a:avLst/>
              <a:gdLst>
                <a:gd name="T0" fmla="*/ 0 w 12"/>
                <a:gd name="T1" fmla="*/ 36748 h 6"/>
                <a:gd name="T2" fmla="*/ 0 w 12"/>
                <a:gd name="T3" fmla="*/ 27561 h 6"/>
                <a:gd name="T4" fmla="*/ 0 w 12"/>
                <a:gd name="T5" fmla="*/ 1 h 6"/>
                <a:gd name="T6" fmla="*/ 1 w 12"/>
                <a:gd name="T7" fmla="*/ 1 h 6"/>
                <a:gd name="T8" fmla="*/ 1 w 12"/>
                <a:gd name="T9" fmla="*/ 0 h 6"/>
                <a:gd name="T10" fmla="*/ 20671 w 12"/>
                <a:gd name="T11" fmla="*/ 0 h 6"/>
                <a:gd name="T12" fmla="*/ 36748 w 12"/>
                <a:gd name="T13" fmla="*/ 0 h 6"/>
                <a:gd name="T14" fmla="*/ 48997 w 12"/>
                <a:gd name="T15" fmla="*/ 0 h 6"/>
                <a:gd name="T16" fmla="*/ 63359 w 12"/>
                <a:gd name="T17" fmla="*/ 1 h 6"/>
                <a:gd name="T18" fmla="*/ 84479 w 12"/>
                <a:gd name="T19" fmla="*/ 1 h 6"/>
                <a:gd name="T20" fmla="*/ 87105 w 12"/>
                <a:gd name="T21" fmla="*/ 27561 h 6"/>
                <a:gd name="T22" fmla="*/ 96320 w 12"/>
                <a:gd name="T23" fmla="*/ 27561 h 6"/>
                <a:gd name="T24" fmla="*/ 116140 w 12"/>
                <a:gd name="T25" fmla="*/ 36748 h 6"/>
                <a:gd name="T26" fmla="*/ 96320 w 12"/>
                <a:gd name="T27" fmla="*/ 48997 h 6"/>
                <a:gd name="T28" fmla="*/ 87105 w 12"/>
                <a:gd name="T29" fmla="*/ 63359 h 6"/>
                <a:gd name="T30" fmla="*/ 84479 w 12"/>
                <a:gd name="T31" fmla="*/ 63359 h 6"/>
                <a:gd name="T32" fmla="*/ 63359 w 12"/>
                <a:gd name="T33" fmla="*/ 63359 h 6"/>
                <a:gd name="T34" fmla="*/ 48997 w 12"/>
                <a:gd name="T35" fmla="*/ 63359 h 6"/>
                <a:gd name="T36" fmla="*/ 36748 w 12"/>
                <a:gd name="T37" fmla="*/ 63359 h 6"/>
                <a:gd name="T38" fmla="*/ 20671 w 12"/>
                <a:gd name="T39" fmla="*/ 63359 h 6"/>
                <a:gd name="T40" fmla="*/ 1 w 12"/>
                <a:gd name="T41" fmla="*/ 63359 h 6"/>
                <a:gd name="T42" fmla="*/ 1 w 12"/>
                <a:gd name="T43" fmla="*/ 48997 h 6"/>
                <a:gd name="T44" fmla="*/ 0 w 12"/>
                <a:gd name="T45" fmla="*/ 48997 h 6"/>
                <a:gd name="T46" fmla="*/ 0 w 12"/>
                <a:gd name="T47" fmla="*/ 36748 h 6"/>
                <a:gd name="T48" fmla="*/ 0 w 12"/>
                <a:gd name="T49" fmla="*/ 36748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"/>
                <a:gd name="T76" fmla="*/ 0 h 6"/>
                <a:gd name="T77" fmla="*/ 12 w 12"/>
                <a:gd name="T78" fmla="*/ 6 h 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" h="6">
                  <a:moveTo>
                    <a:pt x="0" y="4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Freeform 106"/>
            <p:cNvSpPr>
              <a:spLocks/>
            </p:cNvSpPr>
            <p:nvPr/>
          </p:nvSpPr>
          <p:spPr bwMode="auto">
            <a:xfrm>
              <a:off x="2843" y="1794"/>
              <a:ext cx="10" cy="8"/>
            </a:xfrm>
            <a:custGeom>
              <a:avLst/>
              <a:gdLst>
                <a:gd name="T0" fmla="*/ 1 w 8"/>
                <a:gd name="T1" fmla="*/ 63359 h 6"/>
                <a:gd name="T2" fmla="*/ 0 w 8"/>
                <a:gd name="T3" fmla="*/ 63359 h 6"/>
                <a:gd name="T4" fmla="*/ 0 w 8"/>
                <a:gd name="T5" fmla="*/ 48997 h 6"/>
                <a:gd name="T6" fmla="*/ 0 w 8"/>
                <a:gd name="T7" fmla="*/ 36748 h 6"/>
                <a:gd name="T8" fmla="*/ 1 w 8"/>
                <a:gd name="T9" fmla="*/ 20671 h 6"/>
                <a:gd name="T10" fmla="*/ 1 w 8"/>
                <a:gd name="T11" fmla="*/ 1 h 6"/>
                <a:gd name="T12" fmla="*/ 3396 w 8"/>
                <a:gd name="T13" fmla="*/ 1 h 6"/>
                <a:gd name="T14" fmla="*/ 3396 w 8"/>
                <a:gd name="T15" fmla="*/ 0 h 6"/>
                <a:gd name="T16" fmla="*/ 4243 w 8"/>
                <a:gd name="T17" fmla="*/ 0 h 6"/>
                <a:gd name="T18" fmla="*/ 5305 w 8"/>
                <a:gd name="T19" fmla="*/ 0 h 6"/>
                <a:gd name="T20" fmla="*/ 9628 w 8"/>
                <a:gd name="T21" fmla="*/ 0 h 6"/>
                <a:gd name="T22" fmla="*/ 9628 w 8"/>
                <a:gd name="T23" fmla="*/ 1 h 6"/>
                <a:gd name="T24" fmla="*/ 9628 w 8"/>
                <a:gd name="T25" fmla="*/ 20671 h 6"/>
                <a:gd name="T26" fmla="*/ 9628 w 8"/>
                <a:gd name="T27" fmla="*/ 36748 h 6"/>
                <a:gd name="T28" fmla="*/ 9628 w 8"/>
                <a:gd name="T29" fmla="*/ 48997 h 6"/>
                <a:gd name="T30" fmla="*/ 9628 w 8"/>
                <a:gd name="T31" fmla="*/ 63359 h 6"/>
                <a:gd name="T32" fmla="*/ 5305 w 8"/>
                <a:gd name="T33" fmla="*/ 63359 h 6"/>
                <a:gd name="T34" fmla="*/ 5305 w 8"/>
                <a:gd name="T35" fmla="*/ 63359 h 6"/>
                <a:gd name="T36" fmla="*/ 4243 w 8"/>
                <a:gd name="T37" fmla="*/ 63359 h 6"/>
                <a:gd name="T38" fmla="*/ 3396 w 8"/>
                <a:gd name="T39" fmla="*/ 63359 h 6"/>
                <a:gd name="T40" fmla="*/ 1 w 8"/>
                <a:gd name="T41" fmla="*/ 63359 h 6"/>
                <a:gd name="T42" fmla="*/ 1 w 8"/>
                <a:gd name="T43" fmla="*/ 63359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6"/>
                <a:gd name="T68" fmla="*/ 8 w 8"/>
                <a:gd name="T69" fmla="*/ 6 h 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0" name="Freeform 107"/>
            <p:cNvSpPr>
              <a:spLocks/>
            </p:cNvSpPr>
            <p:nvPr/>
          </p:nvSpPr>
          <p:spPr bwMode="auto">
            <a:xfrm>
              <a:off x="2871" y="1789"/>
              <a:ext cx="12" cy="10"/>
            </a:xfrm>
            <a:custGeom>
              <a:avLst/>
              <a:gdLst>
                <a:gd name="T0" fmla="*/ 48997 w 9"/>
                <a:gd name="T1" fmla="*/ 0 h 8"/>
                <a:gd name="T2" fmla="*/ 63359 w 9"/>
                <a:gd name="T3" fmla="*/ 0 h 8"/>
                <a:gd name="T4" fmla="*/ 65329 w 9"/>
                <a:gd name="T5" fmla="*/ 0 h 8"/>
                <a:gd name="T6" fmla="*/ 65329 w 9"/>
                <a:gd name="T7" fmla="*/ 1 h 8"/>
                <a:gd name="T8" fmla="*/ 87105 w 9"/>
                <a:gd name="T9" fmla="*/ 2718 h 8"/>
                <a:gd name="T10" fmla="*/ 87105 w 9"/>
                <a:gd name="T11" fmla="*/ 4243 h 8"/>
                <a:gd name="T12" fmla="*/ 87105 w 9"/>
                <a:gd name="T13" fmla="*/ 5305 h 8"/>
                <a:gd name="T14" fmla="*/ 65329 w 9"/>
                <a:gd name="T15" fmla="*/ 6625 h 8"/>
                <a:gd name="T16" fmla="*/ 65329 w 9"/>
                <a:gd name="T17" fmla="*/ 9628 h 8"/>
                <a:gd name="T18" fmla="*/ 63359 w 9"/>
                <a:gd name="T19" fmla="*/ 9628 h 8"/>
                <a:gd name="T20" fmla="*/ 48997 w 9"/>
                <a:gd name="T21" fmla="*/ 9628 h 8"/>
                <a:gd name="T22" fmla="*/ 27561 w 9"/>
                <a:gd name="T23" fmla="*/ 9628 h 8"/>
                <a:gd name="T24" fmla="*/ 20671 w 9"/>
                <a:gd name="T25" fmla="*/ 9628 h 8"/>
                <a:gd name="T26" fmla="*/ 20671 w 9"/>
                <a:gd name="T27" fmla="*/ 6625 h 8"/>
                <a:gd name="T28" fmla="*/ 0 w 9"/>
                <a:gd name="T29" fmla="*/ 6625 h 8"/>
                <a:gd name="T30" fmla="*/ 0 w 9"/>
                <a:gd name="T31" fmla="*/ 5305 h 8"/>
                <a:gd name="T32" fmla="*/ 0 w 9"/>
                <a:gd name="T33" fmla="*/ 4243 h 8"/>
                <a:gd name="T34" fmla="*/ 0 w 9"/>
                <a:gd name="T35" fmla="*/ 2718 h 8"/>
                <a:gd name="T36" fmla="*/ 0 w 9"/>
                <a:gd name="T37" fmla="*/ 1 h 8"/>
                <a:gd name="T38" fmla="*/ 20671 w 9"/>
                <a:gd name="T39" fmla="*/ 1 h 8"/>
                <a:gd name="T40" fmla="*/ 20671 w 9"/>
                <a:gd name="T41" fmla="*/ 0 h 8"/>
                <a:gd name="T42" fmla="*/ 27561 w 9"/>
                <a:gd name="T43" fmla="*/ 0 h 8"/>
                <a:gd name="T44" fmla="*/ 48997 w 9"/>
                <a:gd name="T45" fmla="*/ 0 h 8"/>
                <a:gd name="T46" fmla="*/ 48997 w 9"/>
                <a:gd name="T47" fmla="*/ 0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8"/>
                <a:gd name="T74" fmla="*/ 9 w 9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8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Freeform 108"/>
            <p:cNvSpPr>
              <a:spLocks/>
            </p:cNvSpPr>
            <p:nvPr/>
          </p:nvSpPr>
          <p:spPr bwMode="auto">
            <a:xfrm>
              <a:off x="2874" y="1763"/>
              <a:ext cx="9" cy="8"/>
            </a:xfrm>
            <a:custGeom>
              <a:avLst/>
              <a:gdLst>
                <a:gd name="T0" fmla="*/ 8999 w 7"/>
                <a:gd name="T1" fmla="*/ 0 h 6"/>
                <a:gd name="T2" fmla="*/ 11570 w 7"/>
                <a:gd name="T3" fmla="*/ 0 h 6"/>
                <a:gd name="T4" fmla="*/ 14876 w 7"/>
                <a:gd name="T5" fmla="*/ 0 h 6"/>
                <a:gd name="T6" fmla="*/ 14876 w 7"/>
                <a:gd name="T7" fmla="*/ 1 h 6"/>
                <a:gd name="T8" fmla="*/ 21281 w 7"/>
                <a:gd name="T9" fmla="*/ 1 h 6"/>
                <a:gd name="T10" fmla="*/ 21281 w 7"/>
                <a:gd name="T11" fmla="*/ 36748 h 6"/>
                <a:gd name="T12" fmla="*/ 21281 w 7"/>
                <a:gd name="T13" fmla="*/ 48997 h 6"/>
                <a:gd name="T14" fmla="*/ 21281 w 7"/>
                <a:gd name="T15" fmla="*/ 48997 h 6"/>
                <a:gd name="T16" fmla="*/ 14876 w 7"/>
                <a:gd name="T17" fmla="*/ 48997 h 6"/>
                <a:gd name="T18" fmla="*/ 14876 w 7"/>
                <a:gd name="T19" fmla="*/ 63359 h 6"/>
                <a:gd name="T20" fmla="*/ 11570 w 7"/>
                <a:gd name="T21" fmla="*/ 63359 h 6"/>
                <a:gd name="T22" fmla="*/ 8999 w 7"/>
                <a:gd name="T23" fmla="*/ 63359 h 6"/>
                <a:gd name="T24" fmla="*/ 1 w 7"/>
                <a:gd name="T25" fmla="*/ 63359 h 6"/>
                <a:gd name="T26" fmla="*/ 1 w 7"/>
                <a:gd name="T27" fmla="*/ 48997 h 6"/>
                <a:gd name="T28" fmla="*/ 0 w 7"/>
                <a:gd name="T29" fmla="*/ 48997 h 6"/>
                <a:gd name="T30" fmla="*/ 0 w 7"/>
                <a:gd name="T31" fmla="*/ 48997 h 6"/>
                <a:gd name="T32" fmla="*/ 0 w 7"/>
                <a:gd name="T33" fmla="*/ 36748 h 6"/>
                <a:gd name="T34" fmla="*/ 0 w 7"/>
                <a:gd name="T35" fmla="*/ 1 h 6"/>
                <a:gd name="T36" fmla="*/ 1 w 7"/>
                <a:gd name="T37" fmla="*/ 0 h 6"/>
                <a:gd name="T38" fmla="*/ 8999 w 7"/>
                <a:gd name="T39" fmla="*/ 0 h 6"/>
                <a:gd name="T40" fmla="*/ 8999 w 7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6"/>
                <a:gd name="T65" fmla="*/ 7 w 7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6">
                  <a:moveTo>
                    <a:pt x="3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Freeform 109"/>
            <p:cNvSpPr>
              <a:spLocks/>
            </p:cNvSpPr>
            <p:nvPr/>
          </p:nvSpPr>
          <p:spPr bwMode="auto">
            <a:xfrm>
              <a:off x="2712" y="1821"/>
              <a:ext cx="12" cy="11"/>
            </a:xfrm>
            <a:custGeom>
              <a:avLst/>
              <a:gdLst>
                <a:gd name="T0" fmla="*/ 0 w 9"/>
                <a:gd name="T1" fmla="*/ 190945 h 8"/>
                <a:gd name="T2" fmla="*/ 0 w 9"/>
                <a:gd name="T3" fmla="*/ 138870 h 8"/>
                <a:gd name="T4" fmla="*/ 1 w 9"/>
                <a:gd name="T5" fmla="*/ 114980 h 8"/>
                <a:gd name="T6" fmla="*/ 1 w 9"/>
                <a:gd name="T7" fmla="*/ 83622 h 8"/>
                <a:gd name="T8" fmla="*/ 1 w 9"/>
                <a:gd name="T9" fmla="*/ 1 h 8"/>
                <a:gd name="T10" fmla="*/ 27561 w 9"/>
                <a:gd name="T11" fmla="*/ 1 h 8"/>
                <a:gd name="T12" fmla="*/ 36748 w 9"/>
                <a:gd name="T13" fmla="*/ 0 h 8"/>
                <a:gd name="T14" fmla="*/ 48997 w 9"/>
                <a:gd name="T15" fmla="*/ 0 h 8"/>
                <a:gd name="T16" fmla="*/ 65329 w 9"/>
                <a:gd name="T17" fmla="*/ 0 h 8"/>
                <a:gd name="T18" fmla="*/ 84479 w 9"/>
                <a:gd name="T19" fmla="*/ 0 h 8"/>
                <a:gd name="T20" fmla="*/ 87105 w 9"/>
                <a:gd name="T21" fmla="*/ 1 h 8"/>
                <a:gd name="T22" fmla="*/ 87105 w 9"/>
                <a:gd name="T23" fmla="*/ 83622 h 8"/>
                <a:gd name="T24" fmla="*/ 87105 w 9"/>
                <a:gd name="T25" fmla="*/ 114980 h 8"/>
                <a:gd name="T26" fmla="*/ 87105 w 9"/>
                <a:gd name="T27" fmla="*/ 138870 h 8"/>
                <a:gd name="T28" fmla="*/ 84479 w 9"/>
                <a:gd name="T29" fmla="*/ 138870 h 8"/>
                <a:gd name="T30" fmla="*/ 84479 w 9"/>
                <a:gd name="T31" fmla="*/ 190945 h 8"/>
                <a:gd name="T32" fmla="*/ 65329 w 9"/>
                <a:gd name="T33" fmla="*/ 190945 h 8"/>
                <a:gd name="T34" fmla="*/ 36748 w 9"/>
                <a:gd name="T35" fmla="*/ 217383 h 8"/>
                <a:gd name="T36" fmla="*/ 27561 w 9"/>
                <a:gd name="T37" fmla="*/ 217383 h 8"/>
                <a:gd name="T38" fmla="*/ 0 w 9"/>
                <a:gd name="T39" fmla="*/ 190945 h 8"/>
                <a:gd name="T40" fmla="*/ 0 w 9"/>
                <a:gd name="T41" fmla="*/ 190945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8"/>
                <a:gd name="T65" fmla="*/ 9 w 9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8">
                  <a:moveTo>
                    <a:pt x="0" y="7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3" name="Freeform 110"/>
            <p:cNvSpPr>
              <a:spLocks/>
            </p:cNvSpPr>
            <p:nvPr/>
          </p:nvSpPr>
          <p:spPr bwMode="auto">
            <a:xfrm>
              <a:off x="2707" y="1836"/>
              <a:ext cx="17" cy="32"/>
            </a:xfrm>
            <a:custGeom>
              <a:avLst/>
              <a:gdLst>
                <a:gd name="T0" fmla="*/ 58471 w 13"/>
                <a:gd name="T1" fmla="*/ 0 h 25"/>
                <a:gd name="T2" fmla="*/ 63780 w 13"/>
                <a:gd name="T3" fmla="*/ 1 h 25"/>
                <a:gd name="T4" fmla="*/ 69236 w 13"/>
                <a:gd name="T5" fmla="*/ 6459 h 25"/>
                <a:gd name="T6" fmla="*/ 69236 w 13"/>
                <a:gd name="T7" fmla="*/ 10583 h 25"/>
                <a:gd name="T8" fmla="*/ 69236 w 13"/>
                <a:gd name="T9" fmla="*/ 13546 h 25"/>
                <a:gd name="T10" fmla="*/ 69236 w 13"/>
                <a:gd name="T11" fmla="*/ 17339 h 25"/>
                <a:gd name="T12" fmla="*/ 69236 w 13"/>
                <a:gd name="T13" fmla="*/ 22194 h 25"/>
                <a:gd name="T14" fmla="*/ 69236 w 13"/>
                <a:gd name="T15" fmla="*/ 22194 h 25"/>
                <a:gd name="T16" fmla="*/ 69236 w 13"/>
                <a:gd name="T17" fmla="*/ 28408 h 25"/>
                <a:gd name="T18" fmla="*/ 69236 w 13"/>
                <a:gd name="T19" fmla="*/ 37321 h 25"/>
                <a:gd name="T20" fmla="*/ 69236 w 13"/>
                <a:gd name="T21" fmla="*/ 42460 h 25"/>
                <a:gd name="T22" fmla="*/ 63780 w 13"/>
                <a:gd name="T23" fmla="*/ 47771 h 25"/>
                <a:gd name="T24" fmla="*/ 63780 w 13"/>
                <a:gd name="T25" fmla="*/ 59575 h 25"/>
                <a:gd name="T26" fmla="*/ 58471 w 13"/>
                <a:gd name="T27" fmla="*/ 65064 h 25"/>
                <a:gd name="T28" fmla="*/ 48773 w 13"/>
                <a:gd name="T29" fmla="*/ 67089 h 25"/>
                <a:gd name="T30" fmla="*/ 40487 w 13"/>
                <a:gd name="T31" fmla="*/ 67089 h 25"/>
                <a:gd name="T32" fmla="*/ 37297 w 13"/>
                <a:gd name="T33" fmla="*/ 67089 h 25"/>
                <a:gd name="T34" fmla="*/ 28521 w 13"/>
                <a:gd name="T35" fmla="*/ 67089 h 25"/>
                <a:gd name="T36" fmla="*/ 21810 w 13"/>
                <a:gd name="T37" fmla="*/ 67089 h 25"/>
                <a:gd name="T38" fmla="*/ 21810 w 13"/>
                <a:gd name="T39" fmla="*/ 65064 h 25"/>
                <a:gd name="T40" fmla="*/ 16678 w 13"/>
                <a:gd name="T41" fmla="*/ 65064 h 25"/>
                <a:gd name="T42" fmla="*/ 16678 w 13"/>
                <a:gd name="T43" fmla="*/ 59575 h 25"/>
                <a:gd name="T44" fmla="*/ 12754 w 13"/>
                <a:gd name="T45" fmla="*/ 58624 h 25"/>
                <a:gd name="T46" fmla="*/ 12754 w 13"/>
                <a:gd name="T47" fmla="*/ 47771 h 25"/>
                <a:gd name="T48" fmla="*/ 12754 w 13"/>
                <a:gd name="T49" fmla="*/ 46543 h 25"/>
                <a:gd name="T50" fmla="*/ 0 w 13"/>
                <a:gd name="T51" fmla="*/ 42460 h 25"/>
                <a:gd name="T52" fmla="*/ 0 w 13"/>
                <a:gd name="T53" fmla="*/ 42460 h 25"/>
                <a:gd name="T54" fmla="*/ 0 w 13"/>
                <a:gd name="T55" fmla="*/ 37321 h 25"/>
                <a:gd name="T56" fmla="*/ 0 w 13"/>
                <a:gd name="T57" fmla="*/ 31025 h 25"/>
                <a:gd name="T58" fmla="*/ 0 w 13"/>
                <a:gd name="T59" fmla="*/ 28408 h 25"/>
                <a:gd name="T60" fmla="*/ 0 w 13"/>
                <a:gd name="T61" fmla="*/ 24238 h 25"/>
                <a:gd name="T62" fmla="*/ 12754 w 13"/>
                <a:gd name="T63" fmla="*/ 22194 h 25"/>
                <a:gd name="T64" fmla="*/ 12754 w 13"/>
                <a:gd name="T65" fmla="*/ 22194 h 25"/>
                <a:gd name="T66" fmla="*/ 12754 w 13"/>
                <a:gd name="T67" fmla="*/ 17339 h 25"/>
                <a:gd name="T68" fmla="*/ 16678 w 13"/>
                <a:gd name="T69" fmla="*/ 13546 h 25"/>
                <a:gd name="T70" fmla="*/ 16678 w 13"/>
                <a:gd name="T71" fmla="*/ 10583 h 25"/>
                <a:gd name="T72" fmla="*/ 21810 w 13"/>
                <a:gd name="T73" fmla="*/ 6459 h 25"/>
                <a:gd name="T74" fmla="*/ 28521 w 13"/>
                <a:gd name="T75" fmla="*/ 6459 h 25"/>
                <a:gd name="T76" fmla="*/ 37297 w 13"/>
                <a:gd name="T77" fmla="*/ 1 h 25"/>
                <a:gd name="T78" fmla="*/ 40487 w 13"/>
                <a:gd name="T79" fmla="*/ 1 h 25"/>
                <a:gd name="T80" fmla="*/ 40487 w 13"/>
                <a:gd name="T81" fmla="*/ 0 h 25"/>
                <a:gd name="T82" fmla="*/ 58471 w 13"/>
                <a:gd name="T83" fmla="*/ 0 h 25"/>
                <a:gd name="T84" fmla="*/ 58471 w 13"/>
                <a:gd name="T85" fmla="*/ 0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"/>
                <a:gd name="T130" fmla="*/ 0 h 25"/>
                <a:gd name="T131" fmla="*/ 13 w 13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" h="25">
                  <a:moveTo>
                    <a:pt x="11" y="0"/>
                  </a:moveTo>
                  <a:lnTo>
                    <a:pt x="12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4" name="Freeform 111"/>
            <p:cNvSpPr>
              <a:spLocks/>
            </p:cNvSpPr>
            <p:nvPr/>
          </p:nvSpPr>
          <p:spPr bwMode="auto">
            <a:xfrm>
              <a:off x="3305" y="1580"/>
              <a:ext cx="9" cy="7"/>
            </a:xfrm>
            <a:custGeom>
              <a:avLst/>
              <a:gdLst>
                <a:gd name="T0" fmla="*/ 19126 w 7"/>
                <a:gd name="T1" fmla="*/ 183946 h 5"/>
                <a:gd name="T2" fmla="*/ 19126 w 7"/>
                <a:gd name="T3" fmla="*/ 246646 h 5"/>
                <a:gd name="T4" fmla="*/ 11570 w 7"/>
                <a:gd name="T5" fmla="*/ 246646 h 5"/>
                <a:gd name="T6" fmla="*/ 8999 w 7"/>
                <a:gd name="T7" fmla="*/ 246646 h 5"/>
                <a:gd name="T8" fmla="*/ 6999 w 7"/>
                <a:gd name="T9" fmla="*/ 183946 h 5"/>
                <a:gd name="T10" fmla="*/ 0 w 7"/>
                <a:gd name="T11" fmla="*/ 131390 h 5"/>
                <a:gd name="T12" fmla="*/ 0 w 7"/>
                <a:gd name="T13" fmla="*/ 1 h 5"/>
                <a:gd name="T14" fmla="*/ 0 w 7"/>
                <a:gd name="T15" fmla="*/ 1 h 5"/>
                <a:gd name="T16" fmla="*/ 0 w 7"/>
                <a:gd name="T17" fmla="*/ 0 h 5"/>
                <a:gd name="T18" fmla="*/ 6999 w 7"/>
                <a:gd name="T19" fmla="*/ 0 h 5"/>
                <a:gd name="T20" fmla="*/ 8999 w 7"/>
                <a:gd name="T21" fmla="*/ 0 h 5"/>
                <a:gd name="T22" fmla="*/ 11570 w 7"/>
                <a:gd name="T23" fmla="*/ 0 h 5"/>
                <a:gd name="T24" fmla="*/ 11570 w 7"/>
                <a:gd name="T25" fmla="*/ 1 h 5"/>
                <a:gd name="T26" fmla="*/ 19126 w 7"/>
                <a:gd name="T27" fmla="*/ 1 h 5"/>
                <a:gd name="T28" fmla="*/ 19126 w 7"/>
                <a:gd name="T29" fmla="*/ 1 h 5"/>
                <a:gd name="T30" fmla="*/ 21281 w 7"/>
                <a:gd name="T31" fmla="*/ 1 h 5"/>
                <a:gd name="T32" fmla="*/ 21281 w 7"/>
                <a:gd name="T33" fmla="*/ 131390 h 5"/>
                <a:gd name="T34" fmla="*/ 21281 w 7"/>
                <a:gd name="T35" fmla="*/ 183946 h 5"/>
                <a:gd name="T36" fmla="*/ 19126 w 7"/>
                <a:gd name="T37" fmla="*/ 183946 h 5"/>
                <a:gd name="T38" fmla="*/ 19126 w 7"/>
                <a:gd name="T39" fmla="*/ 183946 h 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5"/>
                <a:gd name="T62" fmla="*/ 7 w 7"/>
                <a:gd name="T63" fmla="*/ 5 h 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5">
                  <a:moveTo>
                    <a:pt x="6" y="4"/>
                  </a:move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Freeform 112"/>
            <p:cNvSpPr>
              <a:spLocks/>
            </p:cNvSpPr>
            <p:nvPr/>
          </p:nvSpPr>
          <p:spPr bwMode="auto">
            <a:xfrm>
              <a:off x="3292" y="1570"/>
              <a:ext cx="12" cy="9"/>
            </a:xfrm>
            <a:custGeom>
              <a:avLst/>
              <a:gdLst>
                <a:gd name="T0" fmla="*/ 27561 w 9"/>
                <a:gd name="T1" fmla="*/ 0 h 7"/>
                <a:gd name="T2" fmla="*/ 48997 w 9"/>
                <a:gd name="T3" fmla="*/ 0 h 7"/>
                <a:gd name="T4" fmla="*/ 48997 w 9"/>
                <a:gd name="T5" fmla="*/ 1 h 7"/>
                <a:gd name="T6" fmla="*/ 63359 w 9"/>
                <a:gd name="T7" fmla="*/ 1 h 7"/>
                <a:gd name="T8" fmla="*/ 84479 w 9"/>
                <a:gd name="T9" fmla="*/ 1 h 7"/>
                <a:gd name="T10" fmla="*/ 84479 w 9"/>
                <a:gd name="T11" fmla="*/ 8999 h 7"/>
                <a:gd name="T12" fmla="*/ 87105 w 9"/>
                <a:gd name="T13" fmla="*/ 8999 h 7"/>
                <a:gd name="T14" fmla="*/ 87105 w 9"/>
                <a:gd name="T15" fmla="*/ 11570 h 7"/>
                <a:gd name="T16" fmla="*/ 87105 w 9"/>
                <a:gd name="T17" fmla="*/ 14876 h 7"/>
                <a:gd name="T18" fmla="*/ 84479 w 9"/>
                <a:gd name="T19" fmla="*/ 14876 h 7"/>
                <a:gd name="T20" fmla="*/ 84479 w 9"/>
                <a:gd name="T21" fmla="*/ 21281 h 7"/>
                <a:gd name="T22" fmla="*/ 63359 w 9"/>
                <a:gd name="T23" fmla="*/ 21281 h 7"/>
                <a:gd name="T24" fmla="*/ 48997 w 9"/>
                <a:gd name="T25" fmla="*/ 21281 h 7"/>
                <a:gd name="T26" fmla="*/ 27561 w 9"/>
                <a:gd name="T27" fmla="*/ 21281 h 7"/>
                <a:gd name="T28" fmla="*/ 20671 w 9"/>
                <a:gd name="T29" fmla="*/ 21281 h 7"/>
                <a:gd name="T30" fmla="*/ 1 w 9"/>
                <a:gd name="T31" fmla="*/ 21281 h 7"/>
                <a:gd name="T32" fmla="*/ 1 w 9"/>
                <a:gd name="T33" fmla="*/ 14876 h 7"/>
                <a:gd name="T34" fmla="*/ 0 w 9"/>
                <a:gd name="T35" fmla="*/ 14876 h 7"/>
                <a:gd name="T36" fmla="*/ 0 w 9"/>
                <a:gd name="T37" fmla="*/ 11570 h 7"/>
                <a:gd name="T38" fmla="*/ 0 w 9"/>
                <a:gd name="T39" fmla="*/ 8999 h 7"/>
                <a:gd name="T40" fmla="*/ 1 w 9"/>
                <a:gd name="T41" fmla="*/ 1 h 7"/>
                <a:gd name="T42" fmla="*/ 20671 w 9"/>
                <a:gd name="T43" fmla="*/ 1 h 7"/>
                <a:gd name="T44" fmla="*/ 27561 w 9"/>
                <a:gd name="T45" fmla="*/ 1 h 7"/>
                <a:gd name="T46" fmla="*/ 27561 w 9"/>
                <a:gd name="T47" fmla="*/ 0 h 7"/>
                <a:gd name="T48" fmla="*/ 27561 w 9"/>
                <a:gd name="T49" fmla="*/ 0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7"/>
                <a:gd name="T77" fmla="*/ 9 w 9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7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6" name="Freeform 113"/>
            <p:cNvSpPr>
              <a:spLocks/>
            </p:cNvSpPr>
            <p:nvPr/>
          </p:nvSpPr>
          <p:spPr bwMode="auto">
            <a:xfrm>
              <a:off x="3102" y="1662"/>
              <a:ext cx="13" cy="13"/>
            </a:xfrm>
            <a:custGeom>
              <a:avLst/>
              <a:gdLst>
                <a:gd name="T0" fmla="*/ 11294 w 10"/>
                <a:gd name="T1" fmla="*/ 1 h 10"/>
                <a:gd name="T2" fmla="*/ 14686 w 10"/>
                <a:gd name="T3" fmla="*/ 1 h 10"/>
                <a:gd name="T4" fmla="*/ 14686 w 10"/>
                <a:gd name="T5" fmla="*/ 0 h 10"/>
                <a:gd name="T6" fmla="*/ 19092 w 10"/>
                <a:gd name="T7" fmla="*/ 0 h 10"/>
                <a:gd name="T8" fmla="*/ 19092 w 10"/>
                <a:gd name="T9" fmla="*/ 1 h 10"/>
                <a:gd name="T10" fmla="*/ 26645 w 10"/>
                <a:gd name="T11" fmla="*/ 1 h 10"/>
                <a:gd name="T12" fmla="*/ 41934 w 10"/>
                <a:gd name="T13" fmla="*/ 19092 h 10"/>
                <a:gd name="T14" fmla="*/ 45029 w 10"/>
                <a:gd name="T15" fmla="*/ 26645 h 10"/>
                <a:gd name="T16" fmla="*/ 45029 w 10"/>
                <a:gd name="T17" fmla="*/ 34639 h 10"/>
                <a:gd name="T18" fmla="*/ 45029 w 10"/>
                <a:gd name="T19" fmla="*/ 41934 h 10"/>
                <a:gd name="T20" fmla="*/ 41934 w 10"/>
                <a:gd name="T21" fmla="*/ 45029 h 10"/>
                <a:gd name="T22" fmla="*/ 26645 w 10"/>
                <a:gd name="T23" fmla="*/ 45029 h 10"/>
                <a:gd name="T24" fmla="*/ 19092 w 10"/>
                <a:gd name="T25" fmla="*/ 45029 h 10"/>
                <a:gd name="T26" fmla="*/ 19092 w 10"/>
                <a:gd name="T27" fmla="*/ 41934 h 10"/>
                <a:gd name="T28" fmla="*/ 14686 w 10"/>
                <a:gd name="T29" fmla="*/ 41934 h 10"/>
                <a:gd name="T30" fmla="*/ 14686 w 10"/>
                <a:gd name="T31" fmla="*/ 34639 h 10"/>
                <a:gd name="T32" fmla="*/ 11294 w 10"/>
                <a:gd name="T33" fmla="*/ 34639 h 10"/>
                <a:gd name="T34" fmla="*/ 11294 w 10"/>
                <a:gd name="T35" fmla="*/ 26645 h 10"/>
                <a:gd name="T36" fmla="*/ 11294 w 10"/>
                <a:gd name="T37" fmla="*/ 26645 h 10"/>
                <a:gd name="T38" fmla="*/ 0 w 10"/>
                <a:gd name="T39" fmla="*/ 26645 h 10"/>
                <a:gd name="T40" fmla="*/ 0 w 10"/>
                <a:gd name="T41" fmla="*/ 24813 h 10"/>
                <a:gd name="T42" fmla="*/ 0 w 10"/>
                <a:gd name="T43" fmla="*/ 19092 h 10"/>
                <a:gd name="T44" fmla="*/ 11294 w 10"/>
                <a:gd name="T45" fmla="*/ 11294 h 10"/>
                <a:gd name="T46" fmla="*/ 11294 w 10"/>
                <a:gd name="T47" fmla="*/ 1 h 10"/>
                <a:gd name="T48" fmla="*/ 11294 w 10"/>
                <a:gd name="T49" fmla="*/ 1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10"/>
                <a:gd name="T77" fmla="*/ 10 w 10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10">
                  <a:moveTo>
                    <a:pt x="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7" name="Freeform 114"/>
            <p:cNvSpPr>
              <a:spLocks/>
            </p:cNvSpPr>
            <p:nvPr/>
          </p:nvSpPr>
          <p:spPr bwMode="auto">
            <a:xfrm>
              <a:off x="3087" y="1662"/>
              <a:ext cx="15" cy="11"/>
            </a:xfrm>
            <a:custGeom>
              <a:avLst/>
              <a:gdLst>
                <a:gd name="T0" fmla="*/ 0 w 11"/>
                <a:gd name="T1" fmla="*/ 60816 h 8"/>
                <a:gd name="T2" fmla="*/ 0 w 11"/>
                <a:gd name="T3" fmla="*/ 1 h 8"/>
                <a:gd name="T4" fmla="*/ 1 w 11"/>
                <a:gd name="T5" fmla="*/ 1 h 8"/>
                <a:gd name="T6" fmla="*/ 43902 w 11"/>
                <a:gd name="T7" fmla="*/ 0 h 8"/>
                <a:gd name="T8" fmla="*/ 81635 w 11"/>
                <a:gd name="T9" fmla="*/ 0 h 8"/>
                <a:gd name="T10" fmla="*/ 111320 w 11"/>
                <a:gd name="T11" fmla="*/ 0 h 8"/>
                <a:gd name="T12" fmla="*/ 111320 w 11"/>
                <a:gd name="T13" fmla="*/ 1 h 8"/>
                <a:gd name="T14" fmla="*/ 116749 w 11"/>
                <a:gd name="T15" fmla="*/ 1 h 8"/>
                <a:gd name="T16" fmla="*/ 159203 w 11"/>
                <a:gd name="T17" fmla="*/ 1 h 8"/>
                <a:gd name="T18" fmla="*/ 178406 w 11"/>
                <a:gd name="T19" fmla="*/ 60816 h 8"/>
                <a:gd name="T20" fmla="*/ 207000 w 11"/>
                <a:gd name="T21" fmla="*/ 114980 h 8"/>
                <a:gd name="T22" fmla="*/ 207000 w 11"/>
                <a:gd name="T23" fmla="*/ 138870 h 8"/>
                <a:gd name="T24" fmla="*/ 217095 w 11"/>
                <a:gd name="T25" fmla="*/ 158098 h 8"/>
                <a:gd name="T26" fmla="*/ 207000 w 11"/>
                <a:gd name="T27" fmla="*/ 158098 h 8"/>
                <a:gd name="T28" fmla="*/ 207000 w 11"/>
                <a:gd name="T29" fmla="*/ 217383 h 8"/>
                <a:gd name="T30" fmla="*/ 178406 w 11"/>
                <a:gd name="T31" fmla="*/ 217383 h 8"/>
                <a:gd name="T32" fmla="*/ 159203 w 11"/>
                <a:gd name="T33" fmla="*/ 217383 h 8"/>
                <a:gd name="T34" fmla="*/ 116749 w 11"/>
                <a:gd name="T35" fmla="*/ 217383 h 8"/>
                <a:gd name="T36" fmla="*/ 111320 w 11"/>
                <a:gd name="T37" fmla="*/ 158098 h 8"/>
                <a:gd name="T38" fmla="*/ 81635 w 11"/>
                <a:gd name="T39" fmla="*/ 158098 h 8"/>
                <a:gd name="T40" fmla="*/ 43902 w 11"/>
                <a:gd name="T41" fmla="*/ 158098 h 8"/>
                <a:gd name="T42" fmla="*/ 1 w 11"/>
                <a:gd name="T43" fmla="*/ 158098 h 8"/>
                <a:gd name="T44" fmla="*/ 0 w 11"/>
                <a:gd name="T45" fmla="*/ 138870 h 8"/>
                <a:gd name="T46" fmla="*/ 0 w 11"/>
                <a:gd name="T47" fmla="*/ 114980 h 8"/>
                <a:gd name="T48" fmla="*/ 0 w 11"/>
                <a:gd name="T49" fmla="*/ 60816 h 8"/>
                <a:gd name="T50" fmla="*/ 0 w 11"/>
                <a:gd name="T51" fmla="*/ 60816 h 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"/>
                <a:gd name="T79" fmla="*/ 0 h 8"/>
                <a:gd name="T80" fmla="*/ 11 w 11"/>
                <a:gd name="T81" fmla="*/ 8 h 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" h="8">
                  <a:moveTo>
                    <a:pt x="0" y="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8" name="Freeform 115"/>
            <p:cNvSpPr>
              <a:spLocks/>
            </p:cNvSpPr>
            <p:nvPr/>
          </p:nvSpPr>
          <p:spPr bwMode="auto">
            <a:xfrm>
              <a:off x="3069" y="1662"/>
              <a:ext cx="16" cy="8"/>
            </a:xfrm>
            <a:custGeom>
              <a:avLst/>
              <a:gdLst>
                <a:gd name="T0" fmla="*/ 116140 w 12"/>
                <a:gd name="T1" fmla="*/ 36748 h 6"/>
                <a:gd name="T2" fmla="*/ 116140 w 12"/>
                <a:gd name="T3" fmla="*/ 48997 h 6"/>
                <a:gd name="T4" fmla="*/ 112639 w 12"/>
                <a:gd name="T5" fmla="*/ 48997 h 6"/>
                <a:gd name="T6" fmla="*/ 87105 w 12"/>
                <a:gd name="T7" fmla="*/ 63359 h 6"/>
                <a:gd name="T8" fmla="*/ 65329 w 12"/>
                <a:gd name="T9" fmla="*/ 63359 h 6"/>
                <a:gd name="T10" fmla="*/ 27561 w 12"/>
                <a:gd name="T11" fmla="*/ 63359 h 6"/>
                <a:gd name="T12" fmla="*/ 20671 w 12"/>
                <a:gd name="T13" fmla="*/ 63359 h 6"/>
                <a:gd name="T14" fmla="*/ 20671 w 12"/>
                <a:gd name="T15" fmla="*/ 48997 h 6"/>
                <a:gd name="T16" fmla="*/ 0 w 12"/>
                <a:gd name="T17" fmla="*/ 36748 h 6"/>
                <a:gd name="T18" fmla="*/ 20671 w 12"/>
                <a:gd name="T19" fmla="*/ 20671 h 6"/>
                <a:gd name="T20" fmla="*/ 20671 w 12"/>
                <a:gd name="T21" fmla="*/ 1 h 6"/>
                <a:gd name="T22" fmla="*/ 20671 w 12"/>
                <a:gd name="T23" fmla="*/ 1 h 6"/>
                <a:gd name="T24" fmla="*/ 27561 w 12"/>
                <a:gd name="T25" fmla="*/ 1 h 6"/>
                <a:gd name="T26" fmla="*/ 27561 w 12"/>
                <a:gd name="T27" fmla="*/ 0 h 6"/>
                <a:gd name="T28" fmla="*/ 36748 w 12"/>
                <a:gd name="T29" fmla="*/ 0 h 6"/>
                <a:gd name="T30" fmla="*/ 63359 w 12"/>
                <a:gd name="T31" fmla="*/ 0 h 6"/>
                <a:gd name="T32" fmla="*/ 65329 w 12"/>
                <a:gd name="T33" fmla="*/ 0 h 6"/>
                <a:gd name="T34" fmla="*/ 84479 w 12"/>
                <a:gd name="T35" fmla="*/ 0 h 6"/>
                <a:gd name="T36" fmla="*/ 87105 w 12"/>
                <a:gd name="T37" fmla="*/ 1 h 6"/>
                <a:gd name="T38" fmla="*/ 112639 w 12"/>
                <a:gd name="T39" fmla="*/ 1 h 6"/>
                <a:gd name="T40" fmla="*/ 116140 w 12"/>
                <a:gd name="T41" fmla="*/ 20671 h 6"/>
                <a:gd name="T42" fmla="*/ 116140 w 12"/>
                <a:gd name="T43" fmla="*/ 36748 h 6"/>
                <a:gd name="T44" fmla="*/ 116140 w 12"/>
                <a:gd name="T45" fmla="*/ 36748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"/>
                <a:gd name="T70" fmla="*/ 0 h 6"/>
                <a:gd name="T71" fmla="*/ 12 w 12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" h="6">
                  <a:moveTo>
                    <a:pt x="12" y="4"/>
                  </a:moveTo>
                  <a:lnTo>
                    <a:pt x="12" y="5"/>
                  </a:lnTo>
                  <a:lnTo>
                    <a:pt x="11" y="5"/>
                  </a:lnTo>
                  <a:lnTo>
                    <a:pt x="9" y="6"/>
                  </a:lnTo>
                  <a:lnTo>
                    <a:pt x="7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Freeform 116"/>
            <p:cNvSpPr>
              <a:spLocks/>
            </p:cNvSpPr>
            <p:nvPr/>
          </p:nvSpPr>
          <p:spPr bwMode="auto">
            <a:xfrm>
              <a:off x="3059" y="1638"/>
              <a:ext cx="15" cy="6"/>
            </a:xfrm>
            <a:custGeom>
              <a:avLst/>
              <a:gdLst>
                <a:gd name="T0" fmla="*/ 15261 w 12"/>
                <a:gd name="T1" fmla="*/ 1109 h 5"/>
                <a:gd name="T2" fmla="*/ 13086 w 12"/>
                <a:gd name="T3" fmla="*/ 1331 h 5"/>
                <a:gd name="T4" fmla="*/ 12938 w 12"/>
                <a:gd name="T5" fmla="*/ 1597 h 5"/>
                <a:gd name="T6" fmla="*/ 8280 w 12"/>
                <a:gd name="T7" fmla="*/ 1597 h 5"/>
                <a:gd name="T8" fmla="*/ 5299 w 12"/>
                <a:gd name="T9" fmla="*/ 1597 h 5"/>
                <a:gd name="T10" fmla="*/ 4239 w 12"/>
                <a:gd name="T11" fmla="*/ 1597 h 5"/>
                <a:gd name="T12" fmla="*/ 4239 w 12"/>
                <a:gd name="T13" fmla="*/ 1331 h 5"/>
                <a:gd name="T14" fmla="*/ 3391 w 12"/>
                <a:gd name="T15" fmla="*/ 1109 h 5"/>
                <a:gd name="T16" fmla="*/ 0 w 12"/>
                <a:gd name="T17" fmla="*/ 1109 h 5"/>
                <a:gd name="T18" fmla="*/ 3391 w 12"/>
                <a:gd name="T19" fmla="*/ 1 h 5"/>
                <a:gd name="T20" fmla="*/ 4239 w 12"/>
                <a:gd name="T21" fmla="*/ 0 h 5"/>
                <a:gd name="T22" fmla="*/ 5299 w 12"/>
                <a:gd name="T23" fmla="*/ 0 h 5"/>
                <a:gd name="T24" fmla="*/ 8280 w 12"/>
                <a:gd name="T25" fmla="*/ 0 h 5"/>
                <a:gd name="T26" fmla="*/ 10350 w 12"/>
                <a:gd name="T27" fmla="*/ 0 h 5"/>
                <a:gd name="T28" fmla="*/ 12938 w 12"/>
                <a:gd name="T29" fmla="*/ 0 h 5"/>
                <a:gd name="T30" fmla="*/ 12938 w 12"/>
                <a:gd name="T31" fmla="*/ 0 h 5"/>
                <a:gd name="T32" fmla="*/ 13086 w 12"/>
                <a:gd name="T33" fmla="*/ 1 h 5"/>
                <a:gd name="T34" fmla="*/ 15261 w 12"/>
                <a:gd name="T35" fmla="*/ 1109 h 5"/>
                <a:gd name="T36" fmla="*/ 15261 w 12"/>
                <a:gd name="T37" fmla="*/ 1109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"/>
                <a:gd name="T59" fmla="*/ 12 w 12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">
                  <a:moveTo>
                    <a:pt x="12" y="3"/>
                  </a:moveTo>
                  <a:lnTo>
                    <a:pt x="11" y="4"/>
                  </a:lnTo>
                  <a:lnTo>
                    <a:pt x="10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0" name="Freeform 117"/>
            <p:cNvSpPr>
              <a:spLocks/>
            </p:cNvSpPr>
            <p:nvPr/>
          </p:nvSpPr>
          <p:spPr bwMode="auto">
            <a:xfrm>
              <a:off x="3080" y="1631"/>
              <a:ext cx="9" cy="12"/>
            </a:xfrm>
            <a:custGeom>
              <a:avLst/>
              <a:gdLst>
                <a:gd name="T0" fmla="*/ 11570 w 7"/>
                <a:gd name="T1" fmla="*/ 0 h 9"/>
                <a:gd name="T2" fmla="*/ 11570 w 7"/>
                <a:gd name="T3" fmla="*/ 1 h 9"/>
                <a:gd name="T4" fmla="*/ 19126 w 7"/>
                <a:gd name="T5" fmla="*/ 1 h 9"/>
                <a:gd name="T6" fmla="*/ 19126 w 7"/>
                <a:gd name="T7" fmla="*/ 48997 h 9"/>
                <a:gd name="T8" fmla="*/ 21281 w 7"/>
                <a:gd name="T9" fmla="*/ 63359 h 9"/>
                <a:gd name="T10" fmla="*/ 19126 w 7"/>
                <a:gd name="T11" fmla="*/ 84479 h 9"/>
                <a:gd name="T12" fmla="*/ 11570 w 7"/>
                <a:gd name="T13" fmla="*/ 84479 h 9"/>
                <a:gd name="T14" fmla="*/ 11570 w 7"/>
                <a:gd name="T15" fmla="*/ 87105 h 9"/>
                <a:gd name="T16" fmla="*/ 8999 w 7"/>
                <a:gd name="T17" fmla="*/ 87105 h 9"/>
                <a:gd name="T18" fmla="*/ 8999 w 7"/>
                <a:gd name="T19" fmla="*/ 84479 h 9"/>
                <a:gd name="T20" fmla="*/ 1 w 7"/>
                <a:gd name="T21" fmla="*/ 84479 h 9"/>
                <a:gd name="T22" fmla="*/ 1 w 7"/>
                <a:gd name="T23" fmla="*/ 63359 h 9"/>
                <a:gd name="T24" fmla="*/ 0 w 7"/>
                <a:gd name="T25" fmla="*/ 63359 h 9"/>
                <a:gd name="T26" fmla="*/ 0 w 7"/>
                <a:gd name="T27" fmla="*/ 48997 h 9"/>
                <a:gd name="T28" fmla="*/ 0 w 7"/>
                <a:gd name="T29" fmla="*/ 48997 h 9"/>
                <a:gd name="T30" fmla="*/ 0 w 7"/>
                <a:gd name="T31" fmla="*/ 20671 h 9"/>
                <a:gd name="T32" fmla="*/ 1 w 7"/>
                <a:gd name="T33" fmla="*/ 1 h 9"/>
                <a:gd name="T34" fmla="*/ 8999 w 7"/>
                <a:gd name="T35" fmla="*/ 1 h 9"/>
                <a:gd name="T36" fmla="*/ 11570 w 7"/>
                <a:gd name="T37" fmla="*/ 0 h 9"/>
                <a:gd name="T38" fmla="*/ 11570 w 7"/>
                <a:gd name="T39" fmla="*/ 0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9"/>
                <a:gd name="T62" fmla="*/ 7 w 7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9">
                  <a:moveTo>
                    <a:pt x="4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6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Freeform 118"/>
            <p:cNvSpPr>
              <a:spLocks/>
            </p:cNvSpPr>
            <p:nvPr/>
          </p:nvSpPr>
          <p:spPr bwMode="auto">
            <a:xfrm>
              <a:off x="3095" y="1632"/>
              <a:ext cx="20" cy="12"/>
            </a:xfrm>
            <a:custGeom>
              <a:avLst/>
              <a:gdLst>
                <a:gd name="T0" fmla="*/ 20671 w 15"/>
                <a:gd name="T1" fmla="*/ 0 h 9"/>
                <a:gd name="T2" fmla="*/ 27561 w 15"/>
                <a:gd name="T3" fmla="*/ 0 h 9"/>
                <a:gd name="T4" fmla="*/ 36748 w 15"/>
                <a:gd name="T5" fmla="*/ 0 h 9"/>
                <a:gd name="T6" fmla="*/ 48997 w 15"/>
                <a:gd name="T7" fmla="*/ 0 h 9"/>
                <a:gd name="T8" fmla="*/ 48997 w 15"/>
                <a:gd name="T9" fmla="*/ 0 h 9"/>
                <a:gd name="T10" fmla="*/ 65329 w 15"/>
                <a:gd name="T11" fmla="*/ 0 h 9"/>
                <a:gd name="T12" fmla="*/ 84479 w 15"/>
                <a:gd name="T13" fmla="*/ 1 h 9"/>
                <a:gd name="T14" fmla="*/ 87105 w 15"/>
                <a:gd name="T15" fmla="*/ 1 h 9"/>
                <a:gd name="T16" fmla="*/ 87105 w 15"/>
                <a:gd name="T17" fmla="*/ 36748 h 9"/>
                <a:gd name="T18" fmla="*/ 112639 w 15"/>
                <a:gd name="T19" fmla="*/ 36748 h 9"/>
                <a:gd name="T20" fmla="*/ 112639 w 15"/>
                <a:gd name="T21" fmla="*/ 36748 h 9"/>
                <a:gd name="T22" fmla="*/ 139792 w 15"/>
                <a:gd name="T23" fmla="*/ 48997 h 9"/>
                <a:gd name="T24" fmla="*/ 139792 w 15"/>
                <a:gd name="T25" fmla="*/ 84479 h 9"/>
                <a:gd name="T26" fmla="*/ 150185 w 15"/>
                <a:gd name="T27" fmla="*/ 87105 h 9"/>
                <a:gd name="T28" fmla="*/ 87105 w 15"/>
                <a:gd name="T29" fmla="*/ 84479 h 9"/>
                <a:gd name="T30" fmla="*/ 65329 w 15"/>
                <a:gd name="T31" fmla="*/ 84479 h 9"/>
                <a:gd name="T32" fmla="*/ 36748 w 15"/>
                <a:gd name="T33" fmla="*/ 65329 h 9"/>
                <a:gd name="T34" fmla="*/ 27561 w 15"/>
                <a:gd name="T35" fmla="*/ 65329 h 9"/>
                <a:gd name="T36" fmla="*/ 27561 w 15"/>
                <a:gd name="T37" fmla="*/ 48997 h 9"/>
                <a:gd name="T38" fmla="*/ 20671 w 15"/>
                <a:gd name="T39" fmla="*/ 48997 h 9"/>
                <a:gd name="T40" fmla="*/ 0 w 15"/>
                <a:gd name="T41" fmla="*/ 36748 h 9"/>
                <a:gd name="T42" fmla="*/ 0 w 15"/>
                <a:gd name="T43" fmla="*/ 36748 h 9"/>
                <a:gd name="T44" fmla="*/ 0 w 15"/>
                <a:gd name="T45" fmla="*/ 1 h 9"/>
                <a:gd name="T46" fmla="*/ 20671 w 15"/>
                <a:gd name="T47" fmla="*/ 0 h 9"/>
                <a:gd name="T48" fmla="*/ 20671 w 15"/>
                <a:gd name="T49" fmla="*/ 0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9"/>
                <a:gd name="T77" fmla="*/ 15 w 15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9">
                  <a:moveTo>
                    <a:pt x="2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5" y="9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2" name="Freeform 119"/>
            <p:cNvSpPr>
              <a:spLocks/>
            </p:cNvSpPr>
            <p:nvPr/>
          </p:nvSpPr>
          <p:spPr bwMode="auto">
            <a:xfrm>
              <a:off x="3094" y="1613"/>
              <a:ext cx="22" cy="13"/>
            </a:xfrm>
            <a:custGeom>
              <a:avLst/>
              <a:gdLst>
                <a:gd name="T0" fmla="*/ 0 w 17"/>
                <a:gd name="T1" fmla="*/ 45029 h 10"/>
                <a:gd name="T2" fmla="*/ 0 w 17"/>
                <a:gd name="T3" fmla="*/ 34639 h 10"/>
                <a:gd name="T4" fmla="*/ 0 w 17"/>
                <a:gd name="T5" fmla="*/ 32257 h 10"/>
                <a:gd name="T6" fmla="*/ 0 w 17"/>
                <a:gd name="T7" fmla="*/ 26645 h 10"/>
                <a:gd name="T8" fmla="*/ 10564 w 17"/>
                <a:gd name="T9" fmla="*/ 19092 h 10"/>
                <a:gd name="T10" fmla="*/ 13671 w 17"/>
                <a:gd name="T11" fmla="*/ 19092 h 10"/>
                <a:gd name="T12" fmla="*/ 22896 w 17"/>
                <a:gd name="T13" fmla="*/ 14686 h 10"/>
                <a:gd name="T14" fmla="*/ 38345 w 17"/>
                <a:gd name="T15" fmla="*/ 0 h 10"/>
                <a:gd name="T16" fmla="*/ 47350 w 17"/>
                <a:gd name="T17" fmla="*/ 0 h 10"/>
                <a:gd name="T18" fmla="*/ 56119 w 17"/>
                <a:gd name="T19" fmla="*/ 0 h 10"/>
                <a:gd name="T20" fmla="*/ 61276 w 17"/>
                <a:gd name="T21" fmla="*/ 0 h 10"/>
                <a:gd name="T22" fmla="*/ 61276 w 17"/>
                <a:gd name="T23" fmla="*/ 11294 h 10"/>
                <a:gd name="T24" fmla="*/ 61276 w 17"/>
                <a:gd name="T25" fmla="*/ 11294 h 10"/>
                <a:gd name="T26" fmla="*/ 61276 w 17"/>
                <a:gd name="T27" fmla="*/ 14686 h 10"/>
                <a:gd name="T28" fmla="*/ 64218 w 17"/>
                <a:gd name="T29" fmla="*/ 14686 h 10"/>
                <a:gd name="T30" fmla="*/ 61276 w 17"/>
                <a:gd name="T31" fmla="*/ 19092 h 10"/>
                <a:gd name="T32" fmla="*/ 61276 w 17"/>
                <a:gd name="T33" fmla="*/ 26645 h 10"/>
                <a:gd name="T34" fmla="*/ 61276 w 17"/>
                <a:gd name="T35" fmla="*/ 32257 h 10"/>
                <a:gd name="T36" fmla="*/ 61276 w 17"/>
                <a:gd name="T37" fmla="*/ 32257 h 10"/>
                <a:gd name="T38" fmla="*/ 47350 w 17"/>
                <a:gd name="T39" fmla="*/ 34639 h 10"/>
                <a:gd name="T40" fmla="*/ 36589 w 17"/>
                <a:gd name="T41" fmla="*/ 34639 h 10"/>
                <a:gd name="T42" fmla="*/ 29630 w 17"/>
                <a:gd name="T43" fmla="*/ 34639 h 10"/>
                <a:gd name="T44" fmla="*/ 22896 w 17"/>
                <a:gd name="T45" fmla="*/ 34639 h 10"/>
                <a:gd name="T46" fmla="*/ 22896 w 17"/>
                <a:gd name="T47" fmla="*/ 45029 h 10"/>
                <a:gd name="T48" fmla="*/ 17692 w 17"/>
                <a:gd name="T49" fmla="*/ 45029 h 10"/>
                <a:gd name="T50" fmla="*/ 10564 w 17"/>
                <a:gd name="T51" fmla="*/ 45029 h 10"/>
                <a:gd name="T52" fmla="*/ 1 w 17"/>
                <a:gd name="T53" fmla="*/ 45029 h 10"/>
                <a:gd name="T54" fmla="*/ 0 w 17"/>
                <a:gd name="T55" fmla="*/ 45029 h 10"/>
                <a:gd name="T56" fmla="*/ 0 w 17"/>
                <a:gd name="T57" fmla="*/ 45029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"/>
                <a:gd name="T88" fmla="*/ 0 h 10"/>
                <a:gd name="T89" fmla="*/ 17 w 17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" h="10">
                  <a:moveTo>
                    <a:pt x="0" y="10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Freeform 120"/>
            <p:cNvSpPr>
              <a:spLocks/>
            </p:cNvSpPr>
            <p:nvPr/>
          </p:nvSpPr>
          <p:spPr bwMode="auto">
            <a:xfrm>
              <a:off x="3090" y="1596"/>
              <a:ext cx="24" cy="20"/>
            </a:xfrm>
            <a:custGeom>
              <a:avLst/>
              <a:gdLst>
                <a:gd name="T0" fmla="*/ 0 w 18"/>
                <a:gd name="T1" fmla="*/ 116140 h 15"/>
                <a:gd name="T2" fmla="*/ 0 w 18"/>
                <a:gd name="T3" fmla="*/ 112639 h 15"/>
                <a:gd name="T4" fmla="*/ 0 w 18"/>
                <a:gd name="T5" fmla="*/ 87105 h 15"/>
                <a:gd name="T6" fmla="*/ 20671 w 18"/>
                <a:gd name="T7" fmla="*/ 84479 h 15"/>
                <a:gd name="T8" fmla="*/ 27561 w 18"/>
                <a:gd name="T9" fmla="*/ 84479 h 15"/>
                <a:gd name="T10" fmla="*/ 36748 w 18"/>
                <a:gd name="T11" fmla="*/ 65329 h 15"/>
                <a:gd name="T12" fmla="*/ 63359 w 18"/>
                <a:gd name="T13" fmla="*/ 48997 h 15"/>
                <a:gd name="T14" fmla="*/ 65329 w 18"/>
                <a:gd name="T15" fmla="*/ 36748 h 15"/>
                <a:gd name="T16" fmla="*/ 84479 w 18"/>
                <a:gd name="T17" fmla="*/ 27561 h 15"/>
                <a:gd name="T18" fmla="*/ 84479 w 18"/>
                <a:gd name="T19" fmla="*/ 1 h 15"/>
                <a:gd name="T20" fmla="*/ 87105 w 18"/>
                <a:gd name="T21" fmla="*/ 0 h 15"/>
                <a:gd name="T22" fmla="*/ 87105 w 18"/>
                <a:gd name="T23" fmla="*/ 0 h 15"/>
                <a:gd name="T24" fmla="*/ 112639 w 18"/>
                <a:gd name="T25" fmla="*/ 0 h 15"/>
                <a:gd name="T26" fmla="*/ 116140 w 18"/>
                <a:gd name="T27" fmla="*/ 0 h 15"/>
                <a:gd name="T28" fmla="*/ 128427 w 18"/>
                <a:gd name="T29" fmla="*/ 0 h 15"/>
                <a:gd name="T30" fmla="*/ 150185 w 18"/>
                <a:gd name="T31" fmla="*/ 0 h 15"/>
                <a:gd name="T32" fmla="*/ 150185 w 18"/>
                <a:gd name="T33" fmla="*/ 1 h 15"/>
                <a:gd name="T34" fmla="*/ 179551 w 18"/>
                <a:gd name="T35" fmla="*/ 27561 h 15"/>
                <a:gd name="T36" fmla="*/ 179551 w 18"/>
                <a:gd name="T37" fmla="*/ 36748 h 15"/>
                <a:gd name="T38" fmla="*/ 150185 w 18"/>
                <a:gd name="T39" fmla="*/ 48997 h 15"/>
                <a:gd name="T40" fmla="*/ 128427 w 18"/>
                <a:gd name="T41" fmla="*/ 87105 h 15"/>
                <a:gd name="T42" fmla="*/ 112639 w 18"/>
                <a:gd name="T43" fmla="*/ 116140 h 15"/>
                <a:gd name="T44" fmla="*/ 87105 w 18"/>
                <a:gd name="T45" fmla="*/ 128427 h 15"/>
                <a:gd name="T46" fmla="*/ 87105 w 18"/>
                <a:gd name="T47" fmla="*/ 128427 h 15"/>
                <a:gd name="T48" fmla="*/ 65329 w 18"/>
                <a:gd name="T49" fmla="*/ 150185 h 15"/>
                <a:gd name="T50" fmla="*/ 36748 w 18"/>
                <a:gd name="T51" fmla="*/ 150185 h 15"/>
                <a:gd name="T52" fmla="*/ 27561 w 18"/>
                <a:gd name="T53" fmla="*/ 150185 h 15"/>
                <a:gd name="T54" fmla="*/ 20671 w 18"/>
                <a:gd name="T55" fmla="*/ 128427 h 15"/>
                <a:gd name="T56" fmla="*/ 0 w 18"/>
                <a:gd name="T57" fmla="*/ 116140 h 15"/>
                <a:gd name="T58" fmla="*/ 0 w 18"/>
                <a:gd name="T59" fmla="*/ 116140 h 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"/>
                <a:gd name="T91" fmla="*/ 0 h 15"/>
                <a:gd name="T92" fmla="*/ 18 w 18"/>
                <a:gd name="T93" fmla="*/ 15 h 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" h="15">
                  <a:moveTo>
                    <a:pt x="0" y="12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Freeform 121"/>
            <p:cNvSpPr>
              <a:spLocks/>
            </p:cNvSpPr>
            <p:nvPr/>
          </p:nvSpPr>
          <p:spPr bwMode="auto">
            <a:xfrm>
              <a:off x="2978" y="1575"/>
              <a:ext cx="16" cy="11"/>
            </a:xfrm>
            <a:custGeom>
              <a:avLst/>
              <a:gdLst>
                <a:gd name="T0" fmla="*/ 116140 w 12"/>
                <a:gd name="T1" fmla="*/ 83622 h 8"/>
                <a:gd name="T2" fmla="*/ 116140 w 12"/>
                <a:gd name="T3" fmla="*/ 114980 h 8"/>
                <a:gd name="T4" fmla="*/ 116140 w 12"/>
                <a:gd name="T5" fmla="*/ 138870 h 8"/>
                <a:gd name="T6" fmla="*/ 96320 w 12"/>
                <a:gd name="T7" fmla="*/ 138870 h 8"/>
                <a:gd name="T8" fmla="*/ 96320 w 12"/>
                <a:gd name="T9" fmla="*/ 138870 h 8"/>
                <a:gd name="T10" fmla="*/ 87105 w 12"/>
                <a:gd name="T11" fmla="*/ 138870 h 8"/>
                <a:gd name="T12" fmla="*/ 87105 w 12"/>
                <a:gd name="T13" fmla="*/ 190945 h 8"/>
                <a:gd name="T14" fmla="*/ 84479 w 12"/>
                <a:gd name="T15" fmla="*/ 190945 h 8"/>
                <a:gd name="T16" fmla="*/ 63359 w 12"/>
                <a:gd name="T17" fmla="*/ 190945 h 8"/>
                <a:gd name="T18" fmla="*/ 48997 w 12"/>
                <a:gd name="T19" fmla="*/ 217383 h 8"/>
                <a:gd name="T20" fmla="*/ 36748 w 12"/>
                <a:gd name="T21" fmla="*/ 217383 h 8"/>
                <a:gd name="T22" fmla="*/ 36748 w 12"/>
                <a:gd name="T23" fmla="*/ 217383 h 8"/>
                <a:gd name="T24" fmla="*/ 36748 w 12"/>
                <a:gd name="T25" fmla="*/ 190945 h 8"/>
                <a:gd name="T26" fmla="*/ 1 w 12"/>
                <a:gd name="T27" fmla="*/ 190945 h 8"/>
                <a:gd name="T28" fmla="*/ 0 w 12"/>
                <a:gd name="T29" fmla="*/ 190945 h 8"/>
                <a:gd name="T30" fmla="*/ 0 w 12"/>
                <a:gd name="T31" fmla="*/ 138870 h 8"/>
                <a:gd name="T32" fmla="*/ 0 w 12"/>
                <a:gd name="T33" fmla="*/ 138870 h 8"/>
                <a:gd name="T34" fmla="*/ 0 w 12"/>
                <a:gd name="T35" fmla="*/ 114980 h 8"/>
                <a:gd name="T36" fmla="*/ 0 w 12"/>
                <a:gd name="T37" fmla="*/ 83622 h 8"/>
                <a:gd name="T38" fmla="*/ 1 w 12"/>
                <a:gd name="T39" fmla="*/ 83622 h 8"/>
                <a:gd name="T40" fmla="*/ 1 w 12"/>
                <a:gd name="T41" fmla="*/ 1 h 8"/>
                <a:gd name="T42" fmla="*/ 36748 w 12"/>
                <a:gd name="T43" fmla="*/ 1 h 8"/>
                <a:gd name="T44" fmla="*/ 36748 w 12"/>
                <a:gd name="T45" fmla="*/ 0 h 8"/>
                <a:gd name="T46" fmla="*/ 48997 w 12"/>
                <a:gd name="T47" fmla="*/ 0 h 8"/>
                <a:gd name="T48" fmla="*/ 63359 w 12"/>
                <a:gd name="T49" fmla="*/ 0 h 8"/>
                <a:gd name="T50" fmla="*/ 84479 w 12"/>
                <a:gd name="T51" fmla="*/ 0 h 8"/>
                <a:gd name="T52" fmla="*/ 87105 w 12"/>
                <a:gd name="T53" fmla="*/ 0 h 8"/>
                <a:gd name="T54" fmla="*/ 87105 w 12"/>
                <a:gd name="T55" fmla="*/ 1 h 8"/>
                <a:gd name="T56" fmla="*/ 96320 w 12"/>
                <a:gd name="T57" fmla="*/ 1 h 8"/>
                <a:gd name="T58" fmla="*/ 116140 w 12"/>
                <a:gd name="T59" fmla="*/ 83622 h 8"/>
                <a:gd name="T60" fmla="*/ 116140 w 12"/>
                <a:gd name="T61" fmla="*/ 83622 h 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"/>
                <a:gd name="T94" fmla="*/ 0 h 8"/>
                <a:gd name="T95" fmla="*/ 12 w 12"/>
                <a:gd name="T96" fmla="*/ 8 h 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" h="8">
                  <a:moveTo>
                    <a:pt x="12" y="3"/>
                  </a:moveTo>
                  <a:lnTo>
                    <a:pt x="12" y="4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5" name="Freeform 122"/>
            <p:cNvSpPr>
              <a:spLocks/>
            </p:cNvSpPr>
            <p:nvPr/>
          </p:nvSpPr>
          <p:spPr bwMode="auto">
            <a:xfrm>
              <a:off x="3059" y="1286"/>
              <a:ext cx="88" cy="96"/>
            </a:xfrm>
            <a:custGeom>
              <a:avLst/>
              <a:gdLst>
                <a:gd name="T0" fmla="*/ 22896 w 68"/>
                <a:gd name="T1" fmla="*/ 180702 h 74"/>
                <a:gd name="T2" fmla="*/ 40866 w 68"/>
                <a:gd name="T3" fmla="*/ 151645 h 74"/>
                <a:gd name="T4" fmla="*/ 38345 w 68"/>
                <a:gd name="T5" fmla="*/ 121841 h 74"/>
                <a:gd name="T6" fmla="*/ 38345 w 68"/>
                <a:gd name="T7" fmla="*/ 102006 h 74"/>
                <a:gd name="T8" fmla="*/ 47350 w 68"/>
                <a:gd name="T9" fmla="*/ 102006 h 74"/>
                <a:gd name="T10" fmla="*/ 77889 w 68"/>
                <a:gd name="T11" fmla="*/ 84060 h 74"/>
                <a:gd name="T12" fmla="*/ 88568 w 68"/>
                <a:gd name="T13" fmla="*/ 72396 h 74"/>
                <a:gd name="T14" fmla="*/ 100798 w 68"/>
                <a:gd name="T15" fmla="*/ 64796 h 74"/>
                <a:gd name="T16" fmla="*/ 119191 w 68"/>
                <a:gd name="T17" fmla="*/ 64796 h 74"/>
                <a:gd name="T18" fmla="*/ 139181 w 68"/>
                <a:gd name="T19" fmla="*/ 57622 h 74"/>
                <a:gd name="T20" fmla="*/ 160983 w 68"/>
                <a:gd name="T21" fmla="*/ 49947 h 74"/>
                <a:gd name="T22" fmla="*/ 163591 w 68"/>
                <a:gd name="T23" fmla="*/ 38501 h 74"/>
                <a:gd name="T24" fmla="*/ 163591 w 68"/>
                <a:gd name="T25" fmla="*/ 19702 h 74"/>
                <a:gd name="T26" fmla="*/ 163591 w 68"/>
                <a:gd name="T27" fmla="*/ 11707 h 74"/>
                <a:gd name="T28" fmla="*/ 180117 w 68"/>
                <a:gd name="T29" fmla="*/ 0 h 74"/>
                <a:gd name="T30" fmla="*/ 194146 w 68"/>
                <a:gd name="T31" fmla="*/ 1 h 74"/>
                <a:gd name="T32" fmla="*/ 203695 w 68"/>
                <a:gd name="T33" fmla="*/ 19702 h 74"/>
                <a:gd name="T34" fmla="*/ 210176 w 68"/>
                <a:gd name="T35" fmla="*/ 49947 h 74"/>
                <a:gd name="T36" fmla="*/ 210176 w 68"/>
                <a:gd name="T37" fmla="*/ 72396 h 74"/>
                <a:gd name="T38" fmla="*/ 211706 w 68"/>
                <a:gd name="T39" fmla="*/ 84060 h 74"/>
                <a:gd name="T40" fmla="*/ 223506 w 68"/>
                <a:gd name="T41" fmla="*/ 102006 h 74"/>
                <a:gd name="T42" fmla="*/ 248411 w 68"/>
                <a:gd name="T43" fmla="*/ 121841 h 74"/>
                <a:gd name="T44" fmla="*/ 261157 w 68"/>
                <a:gd name="T45" fmla="*/ 139291 h 74"/>
                <a:gd name="T46" fmla="*/ 261157 w 68"/>
                <a:gd name="T47" fmla="*/ 151645 h 74"/>
                <a:gd name="T48" fmla="*/ 258324 w 68"/>
                <a:gd name="T49" fmla="*/ 171612 h 74"/>
                <a:gd name="T50" fmla="*/ 241335 w 68"/>
                <a:gd name="T51" fmla="*/ 183531 h 74"/>
                <a:gd name="T52" fmla="*/ 232981 w 68"/>
                <a:gd name="T53" fmla="*/ 205056 h 74"/>
                <a:gd name="T54" fmla="*/ 233093 w 68"/>
                <a:gd name="T55" fmla="*/ 236474 h 74"/>
                <a:gd name="T56" fmla="*/ 233093 w 68"/>
                <a:gd name="T57" fmla="*/ 249604 h 74"/>
                <a:gd name="T58" fmla="*/ 223506 w 68"/>
                <a:gd name="T59" fmla="*/ 255216 h 74"/>
                <a:gd name="T60" fmla="*/ 210176 w 68"/>
                <a:gd name="T61" fmla="*/ 266019 h 74"/>
                <a:gd name="T62" fmla="*/ 180117 w 68"/>
                <a:gd name="T63" fmla="*/ 266019 h 74"/>
                <a:gd name="T64" fmla="*/ 163591 w 68"/>
                <a:gd name="T65" fmla="*/ 266278 h 74"/>
                <a:gd name="T66" fmla="*/ 148328 w 68"/>
                <a:gd name="T67" fmla="*/ 274679 h 74"/>
                <a:gd name="T68" fmla="*/ 126411 w 68"/>
                <a:gd name="T69" fmla="*/ 288820 h 74"/>
                <a:gd name="T70" fmla="*/ 100798 w 68"/>
                <a:gd name="T71" fmla="*/ 299075 h 74"/>
                <a:gd name="T72" fmla="*/ 83106 w 68"/>
                <a:gd name="T73" fmla="*/ 304118 h 74"/>
                <a:gd name="T74" fmla="*/ 61276 w 68"/>
                <a:gd name="T75" fmla="*/ 306777 h 74"/>
                <a:gd name="T76" fmla="*/ 47350 w 68"/>
                <a:gd name="T77" fmla="*/ 304118 h 74"/>
                <a:gd name="T78" fmla="*/ 38345 w 68"/>
                <a:gd name="T79" fmla="*/ 299075 h 74"/>
                <a:gd name="T80" fmla="*/ 29630 w 68"/>
                <a:gd name="T81" fmla="*/ 280838 h 74"/>
                <a:gd name="T82" fmla="*/ 29630 w 68"/>
                <a:gd name="T83" fmla="*/ 274679 h 74"/>
                <a:gd name="T84" fmla="*/ 38345 w 68"/>
                <a:gd name="T85" fmla="*/ 255216 h 74"/>
                <a:gd name="T86" fmla="*/ 40866 w 68"/>
                <a:gd name="T87" fmla="*/ 238094 h 74"/>
                <a:gd name="T88" fmla="*/ 38345 w 68"/>
                <a:gd name="T89" fmla="*/ 236474 h 74"/>
                <a:gd name="T90" fmla="*/ 10564 w 68"/>
                <a:gd name="T91" fmla="*/ 236474 h 74"/>
                <a:gd name="T92" fmla="*/ 0 w 68"/>
                <a:gd name="T93" fmla="*/ 234424 h 74"/>
                <a:gd name="T94" fmla="*/ 0 w 68"/>
                <a:gd name="T95" fmla="*/ 205256 h 74"/>
                <a:gd name="T96" fmla="*/ 8163 w 68"/>
                <a:gd name="T97" fmla="*/ 196729 h 74"/>
                <a:gd name="T98" fmla="*/ 10564 w 68"/>
                <a:gd name="T99" fmla="*/ 183531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74"/>
                <a:gd name="T152" fmla="*/ 68 w 68"/>
                <a:gd name="T153" fmla="*/ 74 h 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74">
                  <a:moveTo>
                    <a:pt x="3" y="45"/>
                  </a:moveTo>
                  <a:lnTo>
                    <a:pt x="4" y="44"/>
                  </a:lnTo>
                  <a:lnTo>
                    <a:pt x="6" y="43"/>
                  </a:lnTo>
                  <a:lnTo>
                    <a:pt x="8" y="40"/>
                  </a:lnTo>
                  <a:lnTo>
                    <a:pt x="10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1" y="33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5" y="24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5" y="12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8" y="24"/>
                  </a:lnTo>
                  <a:lnTo>
                    <a:pt x="59" y="25"/>
                  </a:lnTo>
                  <a:lnTo>
                    <a:pt x="61" y="25"/>
                  </a:lnTo>
                  <a:lnTo>
                    <a:pt x="64" y="28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7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8" y="37"/>
                  </a:lnTo>
                  <a:lnTo>
                    <a:pt x="68" y="39"/>
                  </a:lnTo>
                  <a:lnTo>
                    <a:pt x="68" y="40"/>
                  </a:lnTo>
                  <a:lnTo>
                    <a:pt x="67" y="41"/>
                  </a:lnTo>
                  <a:lnTo>
                    <a:pt x="65" y="43"/>
                  </a:lnTo>
                  <a:lnTo>
                    <a:pt x="64" y="44"/>
                  </a:lnTo>
                  <a:lnTo>
                    <a:pt x="63" y="45"/>
                  </a:lnTo>
                  <a:lnTo>
                    <a:pt x="61" y="46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60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6" y="62"/>
                  </a:lnTo>
                  <a:lnTo>
                    <a:pt x="55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7" y="64"/>
                  </a:lnTo>
                  <a:lnTo>
                    <a:pt x="44" y="64"/>
                  </a:lnTo>
                  <a:lnTo>
                    <a:pt x="43" y="64"/>
                  </a:lnTo>
                  <a:lnTo>
                    <a:pt x="43" y="65"/>
                  </a:lnTo>
                  <a:lnTo>
                    <a:pt x="42" y="65"/>
                  </a:lnTo>
                  <a:lnTo>
                    <a:pt x="39" y="65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5" y="68"/>
                  </a:lnTo>
                  <a:lnTo>
                    <a:pt x="33" y="69"/>
                  </a:lnTo>
                  <a:lnTo>
                    <a:pt x="31" y="71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4" y="73"/>
                  </a:lnTo>
                  <a:lnTo>
                    <a:pt x="23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7" y="74"/>
                  </a:lnTo>
                  <a:lnTo>
                    <a:pt x="16" y="74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2" y="73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10" y="62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3" y="4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6" name="Freeform 123"/>
            <p:cNvSpPr>
              <a:spLocks/>
            </p:cNvSpPr>
            <p:nvPr/>
          </p:nvSpPr>
          <p:spPr bwMode="auto">
            <a:xfrm>
              <a:off x="3072" y="1375"/>
              <a:ext cx="107" cy="109"/>
            </a:xfrm>
            <a:custGeom>
              <a:avLst/>
              <a:gdLst>
                <a:gd name="T0" fmla="*/ 103354 w 82"/>
                <a:gd name="T1" fmla="*/ 38838 h 84"/>
                <a:gd name="T2" fmla="*/ 114957 w 82"/>
                <a:gd name="T3" fmla="*/ 25651 h 84"/>
                <a:gd name="T4" fmla="*/ 146418 w 82"/>
                <a:gd name="T5" fmla="*/ 19768 h 84"/>
                <a:gd name="T6" fmla="*/ 185350 w 82"/>
                <a:gd name="T7" fmla="*/ 11740 h 84"/>
                <a:gd name="T8" fmla="*/ 204403 w 82"/>
                <a:gd name="T9" fmla="*/ 1 h 84"/>
                <a:gd name="T10" fmla="*/ 224339 w 82"/>
                <a:gd name="T11" fmla="*/ 0 h 84"/>
                <a:gd name="T12" fmla="*/ 248046 w 82"/>
                <a:gd name="T13" fmla="*/ 1 h 84"/>
                <a:gd name="T14" fmla="*/ 264479 w 82"/>
                <a:gd name="T15" fmla="*/ 11740 h 84"/>
                <a:gd name="T16" fmla="*/ 266721 w 82"/>
                <a:gd name="T17" fmla="*/ 25651 h 84"/>
                <a:gd name="T18" fmla="*/ 264479 w 82"/>
                <a:gd name="T19" fmla="*/ 50397 h 84"/>
                <a:gd name="T20" fmla="*/ 249307 w 82"/>
                <a:gd name="T21" fmla="*/ 84859 h 84"/>
                <a:gd name="T22" fmla="*/ 248046 w 82"/>
                <a:gd name="T23" fmla="*/ 103925 h 84"/>
                <a:gd name="T24" fmla="*/ 249307 w 82"/>
                <a:gd name="T25" fmla="*/ 108820 h 84"/>
                <a:gd name="T26" fmla="*/ 264479 w 82"/>
                <a:gd name="T27" fmla="*/ 117244 h 84"/>
                <a:gd name="T28" fmla="*/ 266721 w 82"/>
                <a:gd name="T29" fmla="*/ 103925 h 84"/>
                <a:gd name="T30" fmla="*/ 276083 w 82"/>
                <a:gd name="T31" fmla="*/ 83861 h 84"/>
                <a:gd name="T32" fmla="*/ 289181 w 82"/>
                <a:gd name="T33" fmla="*/ 65396 h 84"/>
                <a:gd name="T34" fmla="*/ 328568 w 82"/>
                <a:gd name="T35" fmla="*/ 43191 h 84"/>
                <a:gd name="T36" fmla="*/ 345117 w 82"/>
                <a:gd name="T37" fmla="*/ 43191 h 84"/>
                <a:gd name="T38" fmla="*/ 375498 w 82"/>
                <a:gd name="T39" fmla="*/ 65396 h 84"/>
                <a:gd name="T40" fmla="*/ 390999 w 82"/>
                <a:gd name="T41" fmla="*/ 65396 h 84"/>
                <a:gd name="T42" fmla="*/ 405111 w 82"/>
                <a:gd name="T43" fmla="*/ 84859 h 84"/>
                <a:gd name="T44" fmla="*/ 411814 w 82"/>
                <a:gd name="T45" fmla="*/ 103925 h 84"/>
                <a:gd name="T46" fmla="*/ 411814 w 82"/>
                <a:gd name="T47" fmla="*/ 122455 h 84"/>
                <a:gd name="T48" fmla="*/ 411814 w 82"/>
                <a:gd name="T49" fmla="*/ 153301 h 84"/>
                <a:gd name="T50" fmla="*/ 405111 w 82"/>
                <a:gd name="T51" fmla="*/ 172371 h 84"/>
                <a:gd name="T52" fmla="*/ 397050 w 82"/>
                <a:gd name="T53" fmla="*/ 185413 h 84"/>
                <a:gd name="T54" fmla="*/ 381983 w 82"/>
                <a:gd name="T55" fmla="*/ 198926 h 84"/>
                <a:gd name="T56" fmla="*/ 362872 w 82"/>
                <a:gd name="T57" fmla="*/ 206192 h 84"/>
                <a:gd name="T58" fmla="*/ 348038 w 82"/>
                <a:gd name="T59" fmla="*/ 207562 h 84"/>
                <a:gd name="T60" fmla="*/ 354803 w 82"/>
                <a:gd name="T61" fmla="*/ 225887 h 84"/>
                <a:gd name="T62" fmla="*/ 362872 w 82"/>
                <a:gd name="T63" fmla="*/ 237767 h 84"/>
                <a:gd name="T64" fmla="*/ 390999 w 82"/>
                <a:gd name="T65" fmla="*/ 240595 h 84"/>
                <a:gd name="T66" fmla="*/ 405111 w 82"/>
                <a:gd name="T67" fmla="*/ 251027 h 84"/>
                <a:gd name="T68" fmla="*/ 405111 w 82"/>
                <a:gd name="T69" fmla="*/ 267559 h 84"/>
                <a:gd name="T70" fmla="*/ 375498 w 82"/>
                <a:gd name="T71" fmla="*/ 317030 h 84"/>
                <a:gd name="T72" fmla="*/ 354803 w 82"/>
                <a:gd name="T73" fmla="*/ 334954 h 84"/>
                <a:gd name="T74" fmla="*/ 333284 w 82"/>
                <a:gd name="T75" fmla="*/ 335490 h 84"/>
                <a:gd name="T76" fmla="*/ 325315 w 82"/>
                <a:gd name="T77" fmla="*/ 335490 h 84"/>
                <a:gd name="T78" fmla="*/ 285697 w 82"/>
                <a:gd name="T79" fmla="*/ 349496 h 84"/>
                <a:gd name="T80" fmla="*/ 264479 w 82"/>
                <a:gd name="T81" fmla="*/ 349496 h 84"/>
                <a:gd name="T82" fmla="*/ 241859 w 82"/>
                <a:gd name="T83" fmla="*/ 335490 h 84"/>
                <a:gd name="T84" fmla="*/ 224339 w 82"/>
                <a:gd name="T85" fmla="*/ 334954 h 84"/>
                <a:gd name="T86" fmla="*/ 213115 w 82"/>
                <a:gd name="T87" fmla="*/ 308531 h 84"/>
                <a:gd name="T88" fmla="*/ 195738 w 82"/>
                <a:gd name="T89" fmla="*/ 300669 h 84"/>
                <a:gd name="T90" fmla="*/ 163322 w 82"/>
                <a:gd name="T91" fmla="*/ 293115 h 84"/>
                <a:gd name="T92" fmla="*/ 146418 w 82"/>
                <a:gd name="T93" fmla="*/ 290241 h 84"/>
                <a:gd name="T94" fmla="*/ 128587 w 82"/>
                <a:gd name="T95" fmla="*/ 282637 h 84"/>
                <a:gd name="T96" fmla="*/ 112208 w 82"/>
                <a:gd name="T97" fmla="*/ 269336 h 84"/>
                <a:gd name="T98" fmla="*/ 98543 w 82"/>
                <a:gd name="T99" fmla="*/ 267559 h 84"/>
                <a:gd name="T100" fmla="*/ 79206 w 82"/>
                <a:gd name="T101" fmla="*/ 251027 h 84"/>
                <a:gd name="T102" fmla="*/ 67514 w 82"/>
                <a:gd name="T103" fmla="*/ 237767 h 84"/>
                <a:gd name="T104" fmla="*/ 65900 w 82"/>
                <a:gd name="T105" fmla="*/ 223672 h 84"/>
                <a:gd name="T106" fmla="*/ 60700 w 82"/>
                <a:gd name="T107" fmla="*/ 167009 h 84"/>
                <a:gd name="T108" fmla="*/ 46518 w 82"/>
                <a:gd name="T109" fmla="*/ 158900 h 84"/>
                <a:gd name="T110" fmla="*/ 12296 w 82"/>
                <a:gd name="T111" fmla="*/ 141207 h 84"/>
                <a:gd name="T112" fmla="*/ 0 w 82"/>
                <a:gd name="T113" fmla="*/ 134855 h 84"/>
                <a:gd name="T114" fmla="*/ 1 w 82"/>
                <a:gd name="T115" fmla="*/ 117244 h 84"/>
                <a:gd name="T116" fmla="*/ 29660 w 82"/>
                <a:gd name="T117" fmla="*/ 103925 h 84"/>
                <a:gd name="T118" fmla="*/ 46518 w 82"/>
                <a:gd name="T119" fmla="*/ 94369 h 84"/>
                <a:gd name="T120" fmla="*/ 65900 w 82"/>
                <a:gd name="T121" fmla="*/ 84859 h 84"/>
                <a:gd name="T122" fmla="*/ 88098 w 82"/>
                <a:gd name="T123" fmla="*/ 83861 h 84"/>
                <a:gd name="T124" fmla="*/ 98543 w 82"/>
                <a:gd name="T125" fmla="*/ 56045 h 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84"/>
                <a:gd name="T191" fmla="*/ 82 w 82"/>
                <a:gd name="T192" fmla="*/ 84 h 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84">
                  <a:moveTo>
                    <a:pt x="20" y="13"/>
                  </a:moveTo>
                  <a:lnTo>
                    <a:pt x="21" y="10"/>
                  </a:lnTo>
                  <a:lnTo>
                    <a:pt x="21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9" y="5"/>
                  </a:lnTo>
                  <a:lnTo>
                    <a:pt x="33" y="5"/>
                  </a:lnTo>
                  <a:lnTo>
                    <a:pt x="34" y="4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3" y="12"/>
                  </a:lnTo>
                  <a:lnTo>
                    <a:pt x="51" y="16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1" y="26"/>
                  </a:lnTo>
                  <a:lnTo>
                    <a:pt x="51" y="28"/>
                  </a:lnTo>
                  <a:lnTo>
                    <a:pt x="53" y="28"/>
                  </a:lnTo>
                  <a:lnTo>
                    <a:pt x="53" y="26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55" y="17"/>
                  </a:lnTo>
                  <a:lnTo>
                    <a:pt x="57" y="16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61" y="13"/>
                  </a:lnTo>
                  <a:lnTo>
                    <a:pt x="66" y="10"/>
                  </a:lnTo>
                  <a:lnTo>
                    <a:pt x="67" y="9"/>
                  </a:lnTo>
                  <a:lnTo>
                    <a:pt x="69" y="10"/>
                  </a:lnTo>
                  <a:lnTo>
                    <a:pt x="71" y="13"/>
                  </a:lnTo>
                  <a:lnTo>
                    <a:pt x="74" y="14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78" y="17"/>
                  </a:lnTo>
                  <a:lnTo>
                    <a:pt x="80" y="20"/>
                  </a:lnTo>
                  <a:lnTo>
                    <a:pt x="81" y="21"/>
                  </a:lnTo>
                  <a:lnTo>
                    <a:pt x="81" y="22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2" y="29"/>
                  </a:lnTo>
                  <a:lnTo>
                    <a:pt x="82" y="32"/>
                  </a:lnTo>
                  <a:lnTo>
                    <a:pt x="81" y="36"/>
                  </a:lnTo>
                  <a:lnTo>
                    <a:pt x="82" y="37"/>
                  </a:lnTo>
                  <a:lnTo>
                    <a:pt x="82" y="38"/>
                  </a:lnTo>
                  <a:lnTo>
                    <a:pt x="82" y="40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0" y="45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1" y="49"/>
                  </a:lnTo>
                  <a:lnTo>
                    <a:pt x="70" y="49"/>
                  </a:lnTo>
                  <a:lnTo>
                    <a:pt x="70" y="50"/>
                  </a:lnTo>
                  <a:lnTo>
                    <a:pt x="70" y="53"/>
                  </a:lnTo>
                  <a:lnTo>
                    <a:pt x="71" y="54"/>
                  </a:lnTo>
                  <a:lnTo>
                    <a:pt x="71" y="56"/>
                  </a:lnTo>
                  <a:lnTo>
                    <a:pt x="73" y="56"/>
                  </a:lnTo>
                  <a:lnTo>
                    <a:pt x="73" y="57"/>
                  </a:lnTo>
                  <a:lnTo>
                    <a:pt x="74" y="57"/>
                  </a:lnTo>
                  <a:lnTo>
                    <a:pt x="75" y="58"/>
                  </a:lnTo>
                  <a:lnTo>
                    <a:pt x="78" y="58"/>
                  </a:lnTo>
                  <a:lnTo>
                    <a:pt x="80" y="58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4"/>
                  </a:lnTo>
                  <a:lnTo>
                    <a:pt x="81" y="65"/>
                  </a:lnTo>
                  <a:lnTo>
                    <a:pt x="78" y="70"/>
                  </a:lnTo>
                  <a:lnTo>
                    <a:pt x="75" y="76"/>
                  </a:lnTo>
                  <a:lnTo>
                    <a:pt x="74" y="77"/>
                  </a:lnTo>
                  <a:lnTo>
                    <a:pt x="73" y="78"/>
                  </a:lnTo>
                  <a:lnTo>
                    <a:pt x="71" y="80"/>
                  </a:lnTo>
                  <a:lnTo>
                    <a:pt x="71" y="81"/>
                  </a:lnTo>
                  <a:lnTo>
                    <a:pt x="69" y="81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5" y="81"/>
                  </a:lnTo>
                  <a:lnTo>
                    <a:pt x="61" y="81"/>
                  </a:lnTo>
                  <a:lnTo>
                    <a:pt x="58" y="82"/>
                  </a:lnTo>
                  <a:lnTo>
                    <a:pt x="57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1" y="84"/>
                  </a:lnTo>
                  <a:lnTo>
                    <a:pt x="49" y="82"/>
                  </a:lnTo>
                  <a:lnTo>
                    <a:pt x="48" y="81"/>
                  </a:lnTo>
                  <a:lnTo>
                    <a:pt x="46" y="81"/>
                  </a:lnTo>
                  <a:lnTo>
                    <a:pt x="46" y="80"/>
                  </a:lnTo>
                  <a:lnTo>
                    <a:pt x="45" y="80"/>
                  </a:lnTo>
                  <a:lnTo>
                    <a:pt x="45" y="78"/>
                  </a:lnTo>
                  <a:lnTo>
                    <a:pt x="43" y="77"/>
                  </a:lnTo>
                  <a:lnTo>
                    <a:pt x="43" y="74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39" y="72"/>
                  </a:lnTo>
                  <a:lnTo>
                    <a:pt x="39" y="70"/>
                  </a:lnTo>
                  <a:lnTo>
                    <a:pt x="36" y="70"/>
                  </a:lnTo>
                  <a:lnTo>
                    <a:pt x="33" y="70"/>
                  </a:lnTo>
                  <a:lnTo>
                    <a:pt x="32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26" y="68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2" y="65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0" y="64"/>
                  </a:lnTo>
                  <a:lnTo>
                    <a:pt x="18" y="62"/>
                  </a:lnTo>
                  <a:lnTo>
                    <a:pt x="17" y="61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7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6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0" y="1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7" name="Freeform 124"/>
            <p:cNvSpPr>
              <a:spLocks/>
            </p:cNvSpPr>
            <p:nvPr/>
          </p:nvSpPr>
          <p:spPr bwMode="auto">
            <a:xfrm>
              <a:off x="3038" y="1369"/>
              <a:ext cx="43" cy="38"/>
            </a:xfrm>
            <a:custGeom>
              <a:avLst/>
              <a:gdLst>
                <a:gd name="T0" fmla="*/ 20266 w 33"/>
                <a:gd name="T1" fmla="*/ 1 h 29"/>
                <a:gd name="T2" fmla="*/ 28874 w 33"/>
                <a:gd name="T3" fmla="*/ 1 h 29"/>
                <a:gd name="T4" fmla="*/ 34409 w 33"/>
                <a:gd name="T5" fmla="*/ 0 h 29"/>
                <a:gd name="T6" fmla="*/ 37624 w 33"/>
                <a:gd name="T7" fmla="*/ 1 h 29"/>
                <a:gd name="T8" fmla="*/ 49025 w 33"/>
                <a:gd name="T9" fmla="*/ 1 h 29"/>
                <a:gd name="T10" fmla="*/ 49393 w 33"/>
                <a:gd name="T11" fmla="*/ 1 h 29"/>
                <a:gd name="T12" fmla="*/ 58423 w 33"/>
                <a:gd name="T13" fmla="*/ 1 h 29"/>
                <a:gd name="T14" fmla="*/ 64361 w 33"/>
                <a:gd name="T15" fmla="*/ 14129 h 29"/>
                <a:gd name="T16" fmla="*/ 71585 w 33"/>
                <a:gd name="T17" fmla="*/ 14129 h 29"/>
                <a:gd name="T18" fmla="*/ 76127 w 33"/>
                <a:gd name="T19" fmla="*/ 24260 h 29"/>
                <a:gd name="T20" fmla="*/ 83864 w 33"/>
                <a:gd name="T21" fmla="*/ 31789 h 29"/>
                <a:gd name="T22" fmla="*/ 93277 w 33"/>
                <a:gd name="T23" fmla="*/ 41655 h 29"/>
                <a:gd name="T24" fmla="*/ 108463 w 33"/>
                <a:gd name="T25" fmla="*/ 43092 h 29"/>
                <a:gd name="T26" fmla="*/ 113323 w 33"/>
                <a:gd name="T27" fmla="*/ 54582 h 29"/>
                <a:gd name="T28" fmla="*/ 121543 w 33"/>
                <a:gd name="T29" fmla="*/ 56465 h 29"/>
                <a:gd name="T30" fmla="*/ 129255 w 33"/>
                <a:gd name="T31" fmla="*/ 71521 h 29"/>
                <a:gd name="T32" fmla="*/ 130759 w 33"/>
                <a:gd name="T33" fmla="*/ 73989 h 29"/>
                <a:gd name="T34" fmla="*/ 130759 w 33"/>
                <a:gd name="T35" fmla="*/ 80100 h 29"/>
                <a:gd name="T36" fmla="*/ 142391 w 33"/>
                <a:gd name="T37" fmla="*/ 93717 h 29"/>
                <a:gd name="T38" fmla="*/ 147663 w 33"/>
                <a:gd name="T39" fmla="*/ 96951 h 29"/>
                <a:gd name="T40" fmla="*/ 155152 w 33"/>
                <a:gd name="T41" fmla="*/ 104959 h 29"/>
                <a:gd name="T42" fmla="*/ 155152 w 33"/>
                <a:gd name="T43" fmla="*/ 113527 h 29"/>
                <a:gd name="T44" fmla="*/ 157467 w 33"/>
                <a:gd name="T45" fmla="*/ 113527 h 29"/>
                <a:gd name="T46" fmla="*/ 157467 w 33"/>
                <a:gd name="T47" fmla="*/ 113527 h 29"/>
                <a:gd name="T48" fmla="*/ 155152 w 33"/>
                <a:gd name="T49" fmla="*/ 122802 h 29"/>
                <a:gd name="T50" fmla="*/ 155152 w 33"/>
                <a:gd name="T51" fmla="*/ 137532 h 29"/>
                <a:gd name="T52" fmla="*/ 147663 w 33"/>
                <a:gd name="T53" fmla="*/ 137532 h 29"/>
                <a:gd name="T54" fmla="*/ 147663 w 33"/>
                <a:gd name="T55" fmla="*/ 141912 h 29"/>
                <a:gd name="T56" fmla="*/ 147663 w 33"/>
                <a:gd name="T57" fmla="*/ 148760 h 29"/>
                <a:gd name="T58" fmla="*/ 142391 w 33"/>
                <a:gd name="T59" fmla="*/ 148760 h 29"/>
                <a:gd name="T60" fmla="*/ 142391 w 33"/>
                <a:gd name="T61" fmla="*/ 160913 h 29"/>
                <a:gd name="T62" fmla="*/ 130759 w 33"/>
                <a:gd name="T63" fmla="*/ 160913 h 29"/>
                <a:gd name="T64" fmla="*/ 130759 w 33"/>
                <a:gd name="T65" fmla="*/ 166465 h 29"/>
                <a:gd name="T66" fmla="*/ 129255 w 33"/>
                <a:gd name="T67" fmla="*/ 166465 h 29"/>
                <a:gd name="T68" fmla="*/ 121543 w 33"/>
                <a:gd name="T69" fmla="*/ 166465 h 29"/>
                <a:gd name="T70" fmla="*/ 121543 w 33"/>
                <a:gd name="T71" fmla="*/ 166465 h 29"/>
                <a:gd name="T72" fmla="*/ 113323 w 33"/>
                <a:gd name="T73" fmla="*/ 166465 h 29"/>
                <a:gd name="T74" fmla="*/ 108463 w 33"/>
                <a:gd name="T75" fmla="*/ 166465 h 29"/>
                <a:gd name="T76" fmla="*/ 93277 w 33"/>
                <a:gd name="T77" fmla="*/ 166465 h 29"/>
                <a:gd name="T78" fmla="*/ 83864 w 33"/>
                <a:gd name="T79" fmla="*/ 160913 h 29"/>
                <a:gd name="T80" fmla="*/ 76127 w 33"/>
                <a:gd name="T81" fmla="*/ 160913 h 29"/>
                <a:gd name="T82" fmla="*/ 76127 w 33"/>
                <a:gd name="T83" fmla="*/ 148760 h 29"/>
                <a:gd name="T84" fmla="*/ 71585 w 33"/>
                <a:gd name="T85" fmla="*/ 141912 h 29"/>
                <a:gd name="T86" fmla="*/ 64361 w 33"/>
                <a:gd name="T87" fmla="*/ 141912 h 29"/>
                <a:gd name="T88" fmla="*/ 58423 w 33"/>
                <a:gd name="T89" fmla="*/ 137532 h 29"/>
                <a:gd name="T90" fmla="*/ 49393 w 33"/>
                <a:gd name="T91" fmla="*/ 122802 h 29"/>
                <a:gd name="T92" fmla="*/ 49025 w 33"/>
                <a:gd name="T93" fmla="*/ 113527 h 29"/>
                <a:gd name="T94" fmla="*/ 37624 w 33"/>
                <a:gd name="T95" fmla="*/ 104959 h 29"/>
                <a:gd name="T96" fmla="*/ 28874 w 33"/>
                <a:gd name="T97" fmla="*/ 96951 h 29"/>
                <a:gd name="T98" fmla="*/ 28874 w 33"/>
                <a:gd name="T99" fmla="*/ 80100 h 29"/>
                <a:gd name="T100" fmla="*/ 20266 w 33"/>
                <a:gd name="T101" fmla="*/ 73989 h 29"/>
                <a:gd name="T102" fmla="*/ 15553 w 33"/>
                <a:gd name="T103" fmla="*/ 71521 h 29"/>
                <a:gd name="T104" fmla="*/ 11936 w 33"/>
                <a:gd name="T105" fmla="*/ 56465 h 29"/>
                <a:gd name="T106" fmla="*/ 11936 w 33"/>
                <a:gd name="T107" fmla="*/ 54582 h 29"/>
                <a:gd name="T108" fmla="*/ 11936 w 33"/>
                <a:gd name="T109" fmla="*/ 43092 h 29"/>
                <a:gd name="T110" fmla="*/ 0 w 33"/>
                <a:gd name="T111" fmla="*/ 41655 h 29"/>
                <a:gd name="T112" fmla="*/ 0 w 33"/>
                <a:gd name="T113" fmla="*/ 31789 h 29"/>
                <a:gd name="T114" fmla="*/ 0 w 33"/>
                <a:gd name="T115" fmla="*/ 24260 h 29"/>
                <a:gd name="T116" fmla="*/ 0 w 33"/>
                <a:gd name="T117" fmla="*/ 14129 h 29"/>
                <a:gd name="T118" fmla="*/ 11936 w 33"/>
                <a:gd name="T119" fmla="*/ 1 h 29"/>
                <a:gd name="T120" fmla="*/ 15553 w 33"/>
                <a:gd name="T121" fmla="*/ 1 h 29"/>
                <a:gd name="T122" fmla="*/ 20266 w 33"/>
                <a:gd name="T123" fmla="*/ 1 h 29"/>
                <a:gd name="T124" fmla="*/ 20266 w 33"/>
                <a:gd name="T125" fmla="*/ 1 h 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"/>
                <a:gd name="T190" fmla="*/ 0 h 29"/>
                <a:gd name="T191" fmla="*/ 33 w 33"/>
                <a:gd name="T192" fmla="*/ 29 h 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" h="29">
                  <a:moveTo>
                    <a:pt x="4" y="1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6" y="10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31" y="17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2" y="21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2" y="24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8" name="Freeform 125"/>
            <p:cNvSpPr>
              <a:spLocks/>
            </p:cNvSpPr>
            <p:nvPr/>
          </p:nvSpPr>
          <p:spPr bwMode="auto">
            <a:xfrm>
              <a:off x="3167" y="1429"/>
              <a:ext cx="105" cy="110"/>
            </a:xfrm>
            <a:custGeom>
              <a:avLst/>
              <a:gdLst>
                <a:gd name="T0" fmla="*/ 81756 w 81"/>
                <a:gd name="T1" fmla="*/ 155028 h 84"/>
                <a:gd name="T2" fmla="*/ 82604 w 81"/>
                <a:gd name="T3" fmla="*/ 135644 h 84"/>
                <a:gd name="T4" fmla="*/ 94831 w 81"/>
                <a:gd name="T5" fmla="*/ 123018 h 84"/>
                <a:gd name="T6" fmla="*/ 82604 w 81"/>
                <a:gd name="T7" fmla="*/ 79100 h 84"/>
                <a:gd name="T8" fmla="*/ 94831 w 81"/>
                <a:gd name="T9" fmla="*/ 41833 h 84"/>
                <a:gd name="T10" fmla="*/ 105980 w 81"/>
                <a:gd name="T11" fmla="*/ 40257 h 84"/>
                <a:gd name="T12" fmla="*/ 112596 w 81"/>
                <a:gd name="T13" fmla="*/ 31945 h 84"/>
                <a:gd name="T14" fmla="*/ 122929 w 81"/>
                <a:gd name="T15" fmla="*/ 40257 h 84"/>
                <a:gd name="T16" fmla="*/ 135227 w 81"/>
                <a:gd name="T17" fmla="*/ 41833 h 84"/>
                <a:gd name="T18" fmla="*/ 137381 w 81"/>
                <a:gd name="T19" fmla="*/ 41833 h 84"/>
                <a:gd name="T20" fmla="*/ 145958 w 81"/>
                <a:gd name="T21" fmla="*/ 17927 h 84"/>
                <a:gd name="T22" fmla="*/ 154630 w 81"/>
                <a:gd name="T23" fmla="*/ 13690 h 84"/>
                <a:gd name="T24" fmla="*/ 164066 w 81"/>
                <a:gd name="T25" fmla="*/ 0 h 84"/>
                <a:gd name="T26" fmla="*/ 179934 w 81"/>
                <a:gd name="T27" fmla="*/ 0 h 84"/>
                <a:gd name="T28" fmla="*/ 187072 w 81"/>
                <a:gd name="T29" fmla="*/ 17927 h 84"/>
                <a:gd name="T30" fmla="*/ 193160 w 81"/>
                <a:gd name="T31" fmla="*/ 40257 h 84"/>
                <a:gd name="T32" fmla="*/ 179934 w 81"/>
                <a:gd name="T33" fmla="*/ 85515 h 84"/>
                <a:gd name="T34" fmla="*/ 179934 w 81"/>
                <a:gd name="T35" fmla="*/ 123018 h 84"/>
                <a:gd name="T36" fmla="*/ 200446 w 81"/>
                <a:gd name="T37" fmla="*/ 123018 h 84"/>
                <a:gd name="T38" fmla="*/ 208839 w 81"/>
                <a:gd name="T39" fmla="*/ 103583 h 84"/>
                <a:gd name="T40" fmla="*/ 227233 w 81"/>
                <a:gd name="T41" fmla="*/ 90403 h 84"/>
                <a:gd name="T42" fmla="*/ 245266 w 81"/>
                <a:gd name="T43" fmla="*/ 90403 h 84"/>
                <a:gd name="T44" fmla="*/ 250393 w 81"/>
                <a:gd name="T45" fmla="*/ 106834 h 84"/>
                <a:gd name="T46" fmla="*/ 267772 w 81"/>
                <a:gd name="T47" fmla="*/ 135644 h 84"/>
                <a:gd name="T48" fmla="*/ 261683 w 81"/>
                <a:gd name="T49" fmla="*/ 155028 h 84"/>
                <a:gd name="T50" fmla="*/ 259837 w 81"/>
                <a:gd name="T51" fmla="*/ 178471 h 84"/>
                <a:gd name="T52" fmla="*/ 267772 w 81"/>
                <a:gd name="T53" fmla="*/ 196375 h 84"/>
                <a:gd name="T54" fmla="*/ 294561 w 81"/>
                <a:gd name="T55" fmla="*/ 196375 h 84"/>
                <a:gd name="T56" fmla="*/ 313212 w 81"/>
                <a:gd name="T57" fmla="*/ 196375 h 84"/>
                <a:gd name="T58" fmla="*/ 324584 w 81"/>
                <a:gd name="T59" fmla="*/ 201917 h 84"/>
                <a:gd name="T60" fmla="*/ 327246 w 81"/>
                <a:gd name="T61" fmla="*/ 233712 h 84"/>
                <a:gd name="T62" fmla="*/ 327246 w 81"/>
                <a:gd name="T63" fmla="*/ 264415 h 84"/>
                <a:gd name="T64" fmla="*/ 324584 w 81"/>
                <a:gd name="T65" fmla="*/ 287238 h 84"/>
                <a:gd name="T66" fmla="*/ 314353 w 81"/>
                <a:gd name="T67" fmla="*/ 306051 h 84"/>
                <a:gd name="T68" fmla="*/ 307912 w 81"/>
                <a:gd name="T69" fmla="*/ 329314 h 84"/>
                <a:gd name="T70" fmla="*/ 294561 w 81"/>
                <a:gd name="T71" fmla="*/ 346258 h 84"/>
                <a:gd name="T72" fmla="*/ 275694 w 81"/>
                <a:gd name="T73" fmla="*/ 358076 h 84"/>
                <a:gd name="T74" fmla="*/ 261683 w 81"/>
                <a:gd name="T75" fmla="*/ 361763 h 84"/>
                <a:gd name="T76" fmla="*/ 245266 w 81"/>
                <a:gd name="T77" fmla="*/ 361763 h 84"/>
                <a:gd name="T78" fmla="*/ 233248 w 81"/>
                <a:gd name="T79" fmla="*/ 361763 h 84"/>
                <a:gd name="T80" fmla="*/ 212678 w 81"/>
                <a:gd name="T81" fmla="*/ 376144 h 84"/>
                <a:gd name="T82" fmla="*/ 179934 w 81"/>
                <a:gd name="T83" fmla="*/ 398890 h 84"/>
                <a:gd name="T84" fmla="*/ 154630 w 81"/>
                <a:gd name="T85" fmla="*/ 398890 h 84"/>
                <a:gd name="T86" fmla="*/ 135227 w 81"/>
                <a:gd name="T87" fmla="*/ 400781 h 84"/>
                <a:gd name="T88" fmla="*/ 112596 w 81"/>
                <a:gd name="T89" fmla="*/ 417965 h 84"/>
                <a:gd name="T90" fmla="*/ 81756 w 81"/>
                <a:gd name="T91" fmla="*/ 453433 h 84"/>
                <a:gd name="T92" fmla="*/ 70988 w 81"/>
                <a:gd name="T93" fmla="*/ 465540 h 84"/>
                <a:gd name="T94" fmla="*/ 54762 w 81"/>
                <a:gd name="T95" fmla="*/ 468909 h 84"/>
                <a:gd name="T96" fmla="*/ 37922 w 81"/>
                <a:gd name="T97" fmla="*/ 465540 h 84"/>
                <a:gd name="T98" fmla="*/ 14961 w 81"/>
                <a:gd name="T99" fmla="*/ 453433 h 84"/>
                <a:gd name="T100" fmla="*/ 0 w 81"/>
                <a:gd name="T101" fmla="*/ 440987 h 84"/>
                <a:gd name="T102" fmla="*/ 0 w 81"/>
                <a:gd name="T103" fmla="*/ 417965 h 84"/>
                <a:gd name="T104" fmla="*/ 8903 w 81"/>
                <a:gd name="T105" fmla="*/ 400781 h 84"/>
                <a:gd name="T106" fmla="*/ 19394 w 81"/>
                <a:gd name="T107" fmla="*/ 376144 h 84"/>
                <a:gd name="T108" fmla="*/ 29254 w 81"/>
                <a:gd name="T109" fmla="*/ 348137 h 84"/>
                <a:gd name="T110" fmla="*/ 32589 w 81"/>
                <a:gd name="T111" fmla="*/ 314169 h 84"/>
                <a:gd name="T112" fmla="*/ 42245 w 81"/>
                <a:gd name="T113" fmla="*/ 287238 h 84"/>
                <a:gd name="T114" fmla="*/ 56434 w 81"/>
                <a:gd name="T115" fmla="*/ 264415 h 84"/>
                <a:gd name="T116" fmla="*/ 73155 w 81"/>
                <a:gd name="T117" fmla="*/ 233712 h 84"/>
                <a:gd name="T118" fmla="*/ 81756 w 81"/>
                <a:gd name="T119" fmla="*/ 192036 h 84"/>
                <a:gd name="T120" fmla="*/ 81756 w 81"/>
                <a:gd name="T121" fmla="*/ 177629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"/>
                <a:gd name="T184" fmla="*/ 0 h 84"/>
                <a:gd name="T185" fmla="*/ 81 w 81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" h="84">
                  <a:moveTo>
                    <a:pt x="20" y="31"/>
                  </a:move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1" y="18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4" y="22"/>
                  </a:lnTo>
                  <a:lnTo>
                    <a:pt x="65" y="23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5" y="30"/>
                  </a:lnTo>
                  <a:lnTo>
                    <a:pt x="65" y="31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5" y="34"/>
                  </a:lnTo>
                  <a:lnTo>
                    <a:pt x="66" y="35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73" y="35"/>
                  </a:lnTo>
                  <a:lnTo>
                    <a:pt x="74" y="35"/>
                  </a:lnTo>
                  <a:lnTo>
                    <a:pt x="76" y="35"/>
                  </a:lnTo>
                  <a:lnTo>
                    <a:pt x="77" y="35"/>
                  </a:lnTo>
                  <a:lnTo>
                    <a:pt x="78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1" y="36"/>
                  </a:lnTo>
                  <a:lnTo>
                    <a:pt x="81" y="39"/>
                  </a:lnTo>
                  <a:lnTo>
                    <a:pt x="81" y="42"/>
                  </a:lnTo>
                  <a:lnTo>
                    <a:pt x="81" y="46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81" y="51"/>
                  </a:lnTo>
                  <a:lnTo>
                    <a:pt x="80" y="51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78" y="55"/>
                  </a:lnTo>
                  <a:lnTo>
                    <a:pt x="78" y="56"/>
                  </a:lnTo>
                  <a:lnTo>
                    <a:pt x="77" y="58"/>
                  </a:lnTo>
                  <a:lnTo>
                    <a:pt x="76" y="59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3" y="62"/>
                  </a:lnTo>
                  <a:lnTo>
                    <a:pt x="72" y="63"/>
                  </a:lnTo>
                  <a:lnTo>
                    <a:pt x="70" y="64"/>
                  </a:lnTo>
                  <a:lnTo>
                    <a:pt x="69" y="64"/>
                  </a:lnTo>
                  <a:lnTo>
                    <a:pt x="68" y="64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4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6" y="65"/>
                  </a:lnTo>
                  <a:lnTo>
                    <a:pt x="54" y="67"/>
                  </a:lnTo>
                  <a:lnTo>
                    <a:pt x="53" y="67"/>
                  </a:lnTo>
                  <a:lnTo>
                    <a:pt x="50" y="68"/>
                  </a:lnTo>
                  <a:lnTo>
                    <a:pt x="46" y="69"/>
                  </a:lnTo>
                  <a:lnTo>
                    <a:pt x="45" y="71"/>
                  </a:lnTo>
                  <a:lnTo>
                    <a:pt x="42" y="71"/>
                  </a:lnTo>
                  <a:lnTo>
                    <a:pt x="41" y="71"/>
                  </a:lnTo>
                  <a:lnTo>
                    <a:pt x="38" y="71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3" y="72"/>
                  </a:lnTo>
                  <a:lnTo>
                    <a:pt x="32" y="72"/>
                  </a:lnTo>
                  <a:lnTo>
                    <a:pt x="29" y="74"/>
                  </a:lnTo>
                  <a:lnTo>
                    <a:pt x="28" y="75"/>
                  </a:lnTo>
                  <a:lnTo>
                    <a:pt x="25" y="78"/>
                  </a:lnTo>
                  <a:lnTo>
                    <a:pt x="21" y="80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4" y="83"/>
                  </a:lnTo>
                  <a:lnTo>
                    <a:pt x="14" y="84"/>
                  </a:lnTo>
                  <a:lnTo>
                    <a:pt x="13" y="84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9" y="83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1" y="80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1" y="75"/>
                  </a:lnTo>
                  <a:lnTo>
                    <a:pt x="1" y="74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4" y="69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3" y="48"/>
                  </a:lnTo>
                  <a:lnTo>
                    <a:pt x="14" y="47"/>
                  </a:lnTo>
                  <a:lnTo>
                    <a:pt x="16" y="46"/>
                  </a:lnTo>
                  <a:lnTo>
                    <a:pt x="17" y="44"/>
                  </a:lnTo>
                  <a:lnTo>
                    <a:pt x="18" y="42"/>
                  </a:lnTo>
                  <a:lnTo>
                    <a:pt x="21" y="42"/>
                  </a:lnTo>
                  <a:lnTo>
                    <a:pt x="21" y="38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9" name="Freeform 126"/>
            <p:cNvSpPr>
              <a:spLocks/>
            </p:cNvSpPr>
            <p:nvPr/>
          </p:nvSpPr>
          <p:spPr bwMode="auto">
            <a:xfrm>
              <a:off x="3035" y="1408"/>
              <a:ext cx="6" cy="10"/>
            </a:xfrm>
            <a:custGeom>
              <a:avLst/>
              <a:gdLst>
                <a:gd name="T0" fmla="*/ 466620 w 4"/>
                <a:gd name="T1" fmla="*/ 0 h 7"/>
                <a:gd name="T2" fmla="*/ 699923 w 4"/>
                <a:gd name="T3" fmla="*/ 0 h 7"/>
                <a:gd name="T4" fmla="*/ 1574816 w 4"/>
                <a:gd name="T5" fmla="*/ 0 h 7"/>
                <a:gd name="T6" fmla="*/ 1574816 w 4"/>
                <a:gd name="T7" fmla="*/ 292101 h 7"/>
                <a:gd name="T8" fmla="*/ 1574816 w 4"/>
                <a:gd name="T9" fmla="*/ 417287 h 7"/>
                <a:gd name="T10" fmla="*/ 1574816 w 4"/>
                <a:gd name="T11" fmla="*/ 596124 h 7"/>
                <a:gd name="T12" fmla="*/ 699923 w 4"/>
                <a:gd name="T13" fmla="*/ 596124 h 7"/>
                <a:gd name="T14" fmla="*/ 699923 w 4"/>
                <a:gd name="T15" fmla="*/ 625753 h 7"/>
                <a:gd name="T16" fmla="*/ 466620 w 4"/>
                <a:gd name="T17" fmla="*/ 625753 h 7"/>
                <a:gd name="T18" fmla="*/ 0 w 4"/>
                <a:gd name="T19" fmla="*/ 596124 h 7"/>
                <a:gd name="T20" fmla="*/ 0 w 4"/>
                <a:gd name="T21" fmla="*/ 292101 h 7"/>
                <a:gd name="T22" fmla="*/ 0 w 4"/>
                <a:gd name="T23" fmla="*/ 204471 h 7"/>
                <a:gd name="T24" fmla="*/ 0 w 4"/>
                <a:gd name="T25" fmla="*/ 0 h 7"/>
                <a:gd name="T26" fmla="*/ 466620 w 4"/>
                <a:gd name="T27" fmla="*/ 0 h 7"/>
                <a:gd name="T28" fmla="*/ 466620 w 4"/>
                <a:gd name="T29" fmla="*/ 0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7"/>
                <a:gd name="T47" fmla="*/ 4 w 4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7">
                  <a:moveTo>
                    <a:pt x="1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Freeform 127"/>
            <p:cNvSpPr>
              <a:spLocks/>
            </p:cNvSpPr>
            <p:nvPr/>
          </p:nvSpPr>
          <p:spPr bwMode="auto">
            <a:xfrm>
              <a:off x="3041" y="1418"/>
              <a:ext cx="6" cy="5"/>
            </a:xfrm>
            <a:custGeom>
              <a:avLst/>
              <a:gdLst>
                <a:gd name="T0" fmla="*/ 2 w 5"/>
                <a:gd name="T1" fmla="*/ 0 h 4"/>
                <a:gd name="T2" fmla="*/ 1331 w 5"/>
                <a:gd name="T3" fmla="*/ 0 h 4"/>
                <a:gd name="T4" fmla="*/ 1597 w 5"/>
                <a:gd name="T5" fmla="*/ 1 h 4"/>
                <a:gd name="T6" fmla="*/ 1597 w 5"/>
                <a:gd name="T7" fmla="*/ 3396 h 4"/>
                <a:gd name="T8" fmla="*/ 1597 w 5"/>
                <a:gd name="T9" fmla="*/ 4243 h 4"/>
                <a:gd name="T10" fmla="*/ 1331 w 5"/>
                <a:gd name="T11" fmla="*/ 4243 h 4"/>
                <a:gd name="T12" fmla="*/ 2 w 5"/>
                <a:gd name="T13" fmla="*/ 4243 h 4"/>
                <a:gd name="T14" fmla="*/ 1 w 5"/>
                <a:gd name="T15" fmla="*/ 4243 h 4"/>
                <a:gd name="T16" fmla="*/ 0 w 5"/>
                <a:gd name="T17" fmla="*/ 4243 h 4"/>
                <a:gd name="T18" fmla="*/ 0 w 5"/>
                <a:gd name="T19" fmla="*/ 3396 h 4"/>
                <a:gd name="T20" fmla="*/ 0 w 5"/>
                <a:gd name="T21" fmla="*/ 1 h 4"/>
                <a:gd name="T22" fmla="*/ 1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"/>
                <a:gd name="T44" fmla="*/ 5 w 5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">
                  <a:moveTo>
                    <a:pt x="2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1" name="Freeform 128"/>
            <p:cNvSpPr>
              <a:spLocks/>
            </p:cNvSpPr>
            <p:nvPr/>
          </p:nvSpPr>
          <p:spPr bwMode="auto">
            <a:xfrm>
              <a:off x="3042" y="1402"/>
              <a:ext cx="12" cy="5"/>
            </a:xfrm>
            <a:custGeom>
              <a:avLst/>
              <a:gdLst>
                <a:gd name="T0" fmla="*/ 48997 w 9"/>
                <a:gd name="T1" fmla="*/ 0 h 4"/>
                <a:gd name="T2" fmla="*/ 65329 w 9"/>
                <a:gd name="T3" fmla="*/ 0 h 4"/>
                <a:gd name="T4" fmla="*/ 84479 w 9"/>
                <a:gd name="T5" fmla="*/ 0 h 4"/>
                <a:gd name="T6" fmla="*/ 87105 w 9"/>
                <a:gd name="T7" fmla="*/ 1 h 4"/>
                <a:gd name="T8" fmla="*/ 87105 w 9"/>
                <a:gd name="T9" fmla="*/ 3396 h 4"/>
                <a:gd name="T10" fmla="*/ 87105 w 9"/>
                <a:gd name="T11" fmla="*/ 4243 h 4"/>
                <a:gd name="T12" fmla="*/ 84479 w 9"/>
                <a:gd name="T13" fmla="*/ 4243 h 4"/>
                <a:gd name="T14" fmla="*/ 65329 w 9"/>
                <a:gd name="T15" fmla="*/ 4243 h 4"/>
                <a:gd name="T16" fmla="*/ 48997 w 9"/>
                <a:gd name="T17" fmla="*/ 4243 h 4"/>
                <a:gd name="T18" fmla="*/ 27561 w 9"/>
                <a:gd name="T19" fmla="*/ 4243 h 4"/>
                <a:gd name="T20" fmla="*/ 1 w 9"/>
                <a:gd name="T21" fmla="*/ 4243 h 4"/>
                <a:gd name="T22" fmla="*/ 0 w 9"/>
                <a:gd name="T23" fmla="*/ 4243 h 4"/>
                <a:gd name="T24" fmla="*/ 0 w 9"/>
                <a:gd name="T25" fmla="*/ 3396 h 4"/>
                <a:gd name="T26" fmla="*/ 0 w 9"/>
                <a:gd name="T27" fmla="*/ 1 h 4"/>
                <a:gd name="T28" fmla="*/ 1 w 9"/>
                <a:gd name="T29" fmla="*/ 0 h 4"/>
                <a:gd name="T30" fmla="*/ 27561 w 9"/>
                <a:gd name="T31" fmla="*/ 0 h 4"/>
                <a:gd name="T32" fmla="*/ 48997 w 9"/>
                <a:gd name="T33" fmla="*/ 0 h 4"/>
                <a:gd name="T34" fmla="*/ 48997 w 9"/>
                <a:gd name="T35" fmla="*/ 0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4"/>
                <a:gd name="T56" fmla="*/ 9 w 9"/>
                <a:gd name="T57" fmla="*/ 4 h 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4">
                  <a:moveTo>
                    <a:pt x="5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Freeform 129"/>
            <p:cNvSpPr>
              <a:spLocks/>
            </p:cNvSpPr>
            <p:nvPr/>
          </p:nvSpPr>
          <p:spPr bwMode="auto">
            <a:xfrm>
              <a:off x="3051" y="1419"/>
              <a:ext cx="7" cy="8"/>
            </a:xfrm>
            <a:custGeom>
              <a:avLst/>
              <a:gdLst>
                <a:gd name="T0" fmla="*/ 93850 w 5"/>
                <a:gd name="T1" fmla="*/ 0 h 6"/>
                <a:gd name="T2" fmla="*/ 183946 w 5"/>
                <a:gd name="T3" fmla="*/ 0 h 6"/>
                <a:gd name="T4" fmla="*/ 183946 w 5"/>
                <a:gd name="T5" fmla="*/ 20671 h 6"/>
                <a:gd name="T6" fmla="*/ 246646 w 5"/>
                <a:gd name="T7" fmla="*/ 20671 h 6"/>
                <a:gd name="T8" fmla="*/ 246646 w 5"/>
                <a:gd name="T9" fmla="*/ 27561 h 6"/>
                <a:gd name="T10" fmla="*/ 246646 w 5"/>
                <a:gd name="T11" fmla="*/ 36748 h 6"/>
                <a:gd name="T12" fmla="*/ 183946 w 5"/>
                <a:gd name="T13" fmla="*/ 36748 h 6"/>
                <a:gd name="T14" fmla="*/ 93850 w 5"/>
                <a:gd name="T15" fmla="*/ 63359 h 6"/>
                <a:gd name="T16" fmla="*/ 1 w 5"/>
                <a:gd name="T17" fmla="*/ 63359 h 6"/>
                <a:gd name="T18" fmla="*/ 0 w 5"/>
                <a:gd name="T19" fmla="*/ 36748 h 6"/>
                <a:gd name="T20" fmla="*/ 0 w 5"/>
                <a:gd name="T21" fmla="*/ 27561 h 6"/>
                <a:gd name="T22" fmla="*/ 0 w 5"/>
                <a:gd name="T23" fmla="*/ 20671 h 6"/>
                <a:gd name="T24" fmla="*/ 1 w 5"/>
                <a:gd name="T25" fmla="*/ 20671 h 6"/>
                <a:gd name="T26" fmla="*/ 1 w 5"/>
                <a:gd name="T27" fmla="*/ 0 h 6"/>
                <a:gd name="T28" fmla="*/ 93850 w 5"/>
                <a:gd name="T29" fmla="*/ 0 h 6"/>
                <a:gd name="T30" fmla="*/ 93850 w 5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6"/>
                <a:gd name="T50" fmla="*/ 5 w 5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6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Freeform 130"/>
            <p:cNvSpPr>
              <a:spLocks/>
            </p:cNvSpPr>
            <p:nvPr/>
          </p:nvSpPr>
          <p:spPr bwMode="auto">
            <a:xfrm>
              <a:off x="3061" y="1421"/>
              <a:ext cx="8" cy="11"/>
            </a:xfrm>
            <a:custGeom>
              <a:avLst/>
              <a:gdLst>
                <a:gd name="T0" fmla="*/ 20671 w 6"/>
                <a:gd name="T1" fmla="*/ 0 h 8"/>
                <a:gd name="T2" fmla="*/ 36748 w 6"/>
                <a:gd name="T3" fmla="*/ 0 h 8"/>
                <a:gd name="T4" fmla="*/ 36748 w 6"/>
                <a:gd name="T5" fmla="*/ 1 h 8"/>
                <a:gd name="T6" fmla="*/ 63359 w 6"/>
                <a:gd name="T7" fmla="*/ 1 h 8"/>
                <a:gd name="T8" fmla="*/ 63359 w 6"/>
                <a:gd name="T9" fmla="*/ 60816 h 8"/>
                <a:gd name="T10" fmla="*/ 63359 w 6"/>
                <a:gd name="T11" fmla="*/ 114980 h 8"/>
                <a:gd name="T12" fmla="*/ 63359 w 6"/>
                <a:gd name="T13" fmla="*/ 138870 h 8"/>
                <a:gd name="T14" fmla="*/ 63359 w 6"/>
                <a:gd name="T15" fmla="*/ 158098 h 8"/>
                <a:gd name="T16" fmla="*/ 36748 w 6"/>
                <a:gd name="T17" fmla="*/ 158098 h 8"/>
                <a:gd name="T18" fmla="*/ 20671 w 6"/>
                <a:gd name="T19" fmla="*/ 217383 h 8"/>
                <a:gd name="T20" fmla="*/ 1 w 6"/>
                <a:gd name="T21" fmla="*/ 217383 h 8"/>
                <a:gd name="T22" fmla="*/ 1 w 6"/>
                <a:gd name="T23" fmla="*/ 158098 h 8"/>
                <a:gd name="T24" fmla="*/ 0 w 6"/>
                <a:gd name="T25" fmla="*/ 158098 h 8"/>
                <a:gd name="T26" fmla="*/ 0 w 6"/>
                <a:gd name="T27" fmla="*/ 138870 h 8"/>
                <a:gd name="T28" fmla="*/ 0 w 6"/>
                <a:gd name="T29" fmla="*/ 114980 h 8"/>
                <a:gd name="T30" fmla="*/ 0 w 6"/>
                <a:gd name="T31" fmla="*/ 60816 h 8"/>
                <a:gd name="T32" fmla="*/ 0 w 6"/>
                <a:gd name="T33" fmla="*/ 1 h 8"/>
                <a:gd name="T34" fmla="*/ 1 w 6"/>
                <a:gd name="T35" fmla="*/ 1 h 8"/>
                <a:gd name="T36" fmla="*/ 1 w 6"/>
                <a:gd name="T37" fmla="*/ 0 h 8"/>
                <a:gd name="T38" fmla="*/ 20671 w 6"/>
                <a:gd name="T39" fmla="*/ 0 h 8"/>
                <a:gd name="T40" fmla="*/ 20671 w 6"/>
                <a:gd name="T41" fmla="*/ 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8"/>
                <a:gd name="T65" fmla="*/ 6 w 6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8">
                  <a:moveTo>
                    <a:pt x="2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4" name="Freeform 131"/>
            <p:cNvSpPr>
              <a:spLocks/>
            </p:cNvSpPr>
            <p:nvPr/>
          </p:nvSpPr>
          <p:spPr bwMode="auto">
            <a:xfrm>
              <a:off x="3147" y="1339"/>
              <a:ext cx="4" cy="7"/>
            </a:xfrm>
            <a:custGeom>
              <a:avLst/>
              <a:gdLst>
                <a:gd name="T0" fmla="*/ 0 w 3"/>
                <a:gd name="T1" fmla="*/ 0 h 5"/>
                <a:gd name="T2" fmla="*/ 1 w 3"/>
                <a:gd name="T3" fmla="*/ 0 h 5"/>
                <a:gd name="T4" fmla="*/ 27561 w 3"/>
                <a:gd name="T5" fmla="*/ 0 h 5"/>
                <a:gd name="T6" fmla="*/ 27561 w 3"/>
                <a:gd name="T7" fmla="*/ 93850 h 5"/>
                <a:gd name="T8" fmla="*/ 27561 w 3"/>
                <a:gd name="T9" fmla="*/ 131390 h 5"/>
                <a:gd name="T10" fmla="*/ 27561 w 3"/>
                <a:gd name="T11" fmla="*/ 183946 h 5"/>
                <a:gd name="T12" fmla="*/ 27561 w 3"/>
                <a:gd name="T13" fmla="*/ 246646 h 5"/>
                <a:gd name="T14" fmla="*/ 1 w 3"/>
                <a:gd name="T15" fmla="*/ 246646 h 5"/>
                <a:gd name="T16" fmla="*/ 0 w 3"/>
                <a:gd name="T17" fmla="*/ 246646 h 5"/>
                <a:gd name="T18" fmla="*/ 0 w 3"/>
                <a:gd name="T19" fmla="*/ 246646 h 5"/>
                <a:gd name="T20" fmla="*/ 0 w 3"/>
                <a:gd name="T21" fmla="*/ 183946 h 5"/>
                <a:gd name="T22" fmla="*/ 0 w 3"/>
                <a:gd name="T23" fmla="*/ 131390 h 5"/>
                <a:gd name="T24" fmla="*/ 0 w 3"/>
                <a:gd name="T25" fmla="*/ 93850 h 5"/>
                <a:gd name="T26" fmla="*/ 0 w 3"/>
                <a:gd name="T27" fmla="*/ 0 h 5"/>
                <a:gd name="T28" fmla="*/ 0 w 3"/>
                <a:gd name="T29" fmla="*/ 0 h 5"/>
                <a:gd name="T30" fmla="*/ 0 w 3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"/>
                <a:gd name="T49" fmla="*/ 0 h 5"/>
                <a:gd name="T50" fmla="*/ 3 w 3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" h="5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5" name="Freeform 132"/>
            <p:cNvSpPr>
              <a:spLocks/>
            </p:cNvSpPr>
            <p:nvPr/>
          </p:nvSpPr>
          <p:spPr bwMode="auto">
            <a:xfrm>
              <a:off x="3084" y="1293"/>
              <a:ext cx="6" cy="7"/>
            </a:xfrm>
            <a:custGeom>
              <a:avLst/>
              <a:gdLst>
                <a:gd name="T0" fmla="*/ 1109 w 5"/>
                <a:gd name="T1" fmla="*/ 0 h 6"/>
                <a:gd name="T2" fmla="*/ 1331 w 5"/>
                <a:gd name="T3" fmla="*/ 0 h 6"/>
                <a:gd name="T4" fmla="*/ 1331 w 5"/>
                <a:gd name="T5" fmla="*/ 2 h 6"/>
                <a:gd name="T6" fmla="*/ 1597 w 5"/>
                <a:gd name="T7" fmla="*/ 489 h 6"/>
                <a:gd name="T8" fmla="*/ 1597 w 5"/>
                <a:gd name="T9" fmla="*/ 571 h 6"/>
                <a:gd name="T10" fmla="*/ 1331 w 5"/>
                <a:gd name="T11" fmla="*/ 571 h 6"/>
                <a:gd name="T12" fmla="*/ 1331 w 5"/>
                <a:gd name="T13" fmla="*/ 776 h 6"/>
                <a:gd name="T14" fmla="*/ 1109 w 5"/>
                <a:gd name="T15" fmla="*/ 776 h 6"/>
                <a:gd name="T16" fmla="*/ 1 w 5"/>
                <a:gd name="T17" fmla="*/ 776 h 6"/>
                <a:gd name="T18" fmla="*/ 0 w 5"/>
                <a:gd name="T19" fmla="*/ 776 h 6"/>
                <a:gd name="T20" fmla="*/ 0 w 5"/>
                <a:gd name="T21" fmla="*/ 571 h 6"/>
                <a:gd name="T22" fmla="*/ 0 w 5"/>
                <a:gd name="T23" fmla="*/ 489 h 6"/>
                <a:gd name="T24" fmla="*/ 0 w 5"/>
                <a:gd name="T25" fmla="*/ 2 h 6"/>
                <a:gd name="T26" fmla="*/ 1 w 5"/>
                <a:gd name="T27" fmla="*/ 0 h 6"/>
                <a:gd name="T28" fmla="*/ 1109 w 5"/>
                <a:gd name="T29" fmla="*/ 0 h 6"/>
                <a:gd name="T30" fmla="*/ 1109 w 5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6"/>
                <a:gd name="T50" fmla="*/ 5 w 5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6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6" name="Freeform 133"/>
            <p:cNvSpPr>
              <a:spLocks/>
            </p:cNvSpPr>
            <p:nvPr/>
          </p:nvSpPr>
          <p:spPr bwMode="auto">
            <a:xfrm>
              <a:off x="3042" y="1287"/>
              <a:ext cx="14" cy="8"/>
            </a:xfrm>
            <a:custGeom>
              <a:avLst/>
              <a:gdLst>
                <a:gd name="T0" fmla="*/ 11799 w 11"/>
                <a:gd name="T1" fmla="*/ 0 h 6"/>
                <a:gd name="T2" fmla="*/ 19113 w 11"/>
                <a:gd name="T3" fmla="*/ 0 h 6"/>
                <a:gd name="T4" fmla="*/ 19632 w 11"/>
                <a:gd name="T5" fmla="*/ 0 h 6"/>
                <a:gd name="T6" fmla="*/ 24986 w 11"/>
                <a:gd name="T7" fmla="*/ 20671 h 6"/>
                <a:gd name="T8" fmla="*/ 24986 w 11"/>
                <a:gd name="T9" fmla="*/ 27561 h 6"/>
                <a:gd name="T10" fmla="*/ 24986 w 11"/>
                <a:gd name="T11" fmla="*/ 36748 h 6"/>
                <a:gd name="T12" fmla="*/ 19632 w 11"/>
                <a:gd name="T13" fmla="*/ 63359 h 6"/>
                <a:gd name="T14" fmla="*/ 15425 w 11"/>
                <a:gd name="T15" fmla="*/ 63359 h 6"/>
                <a:gd name="T16" fmla="*/ 9271 w 11"/>
                <a:gd name="T17" fmla="*/ 63359 h 6"/>
                <a:gd name="T18" fmla="*/ 7284 w 11"/>
                <a:gd name="T19" fmla="*/ 63359 h 6"/>
                <a:gd name="T20" fmla="*/ 1 w 11"/>
                <a:gd name="T21" fmla="*/ 36748 h 6"/>
                <a:gd name="T22" fmla="*/ 0 w 11"/>
                <a:gd name="T23" fmla="*/ 36748 h 6"/>
                <a:gd name="T24" fmla="*/ 0 w 11"/>
                <a:gd name="T25" fmla="*/ 27561 h 6"/>
                <a:gd name="T26" fmla="*/ 0 w 11"/>
                <a:gd name="T27" fmla="*/ 20671 h 6"/>
                <a:gd name="T28" fmla="*/ 1 w 11"/>
                <a:gd name="T29" fmla="*/ 20671 h 6"/>
                <a:gd name="T30" fmla="*/ 9271 w 11"/>
                <a:gd name="T31" fmla="*/ 0 h 6"/>
                <a:gd name="T32" fmla="*/ 11799 w 11"/>
                <a:gd name="T33" fmla="*/ 0 h 6"/>
                <a:gd name="T34" fmla="*/ 11799 w 11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6"/>
                <a:gd name="T56" fmla="*/ 11 w 11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6">
                  <a:moveTo>
                    <a:pt x="5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6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7" name="Freeform 134"/>
            <p:cNvSpPr>
              <a:spLocks/>
            </p:cNvSpPr>
            <p:nvPr/>
          </p:nvSpPr>
          <p:spPr bwMode="auto">
            <a:xfrm>
              <a:off x="3106" y="1678"/>
              <a:ext cx="17" cy="7"/>
            </a:xfrm>
            <a:custGeom>
              <a:avLst/>
              <a:gdLst>
                <a:gd name="T0" fmla="*/ 0 w 13"/>
                <a:gd name="T1" fmla="*/ 93850 h 5"/>
                <a:gd name="T2" fmla="*/ 16678 w 13"/>
                <a:gd name="T3" fmla="*/ 93850 h 5"/>
                <a:gd name="T4" fmla="*/ 37297 w 13"/>
                <a:gd name="T5" fmla="*/ 0 h 5"/>
                <a:gd name="T6" fmla="*/ 58471 w 13"/>
                <a:gd name="T7" fmla="*/ 93850 h 5"/>
                <a:gd name="T8" fmla="*/ 69236 w 13"/>
                <a:gd name="T9" fmla="*/ 93850 h 5"/>
                <a:gd name="T10" fmla="*/ 58471 w 13"/>
                <a:gd name="T11" fmla="*/ 246646 h 5"/>
                <a:gd name="T12" fmla="*/ 37297 w 13"/>
                <a:gd name="T13" fmla="*/ 246646 h 5"/>
                <a:gd name="T14" fmla="*/ 1 w 13"/>
                <a:gd name="T15" fmla="*/ 183946 h 5"/>
                <a:gd name="T16" fmla="*/ 0 w 13"/>
                <a:gd name="T17" fmla="*/ 93850 h 5"/>
                <a:gd name="T18" fmla="*/ 0 w 13"/>
                <a:gd name="T19" fmla="*/ 9385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0" y="2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1" y="5"/>
                  </a:lnTo>
                  <a:lnTo>
                    <a:pt x="7" y="5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" name="Rectangle 135"/>
          <p:cNvSpPr>
            <a:spLocks noChangeArrowheads="1"/>
          </p:cNvSpPr>
          <p:nvPr/>
        </p:nvSpPr>
        <p:spPr bwMode="auto">
          <a:xfrm>
            <a:off x="5846763" y="5048250"/>
            <a:ext cx="288000" cy="252413"/>
          </a:xfrm>
          <a:prstGeom prst="rect">
            <a:avLst/>
          </a:prstGeom>
          <a:solidFill>
            <a:schemeClr val="bg2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950" b="1" dirty="0">
                <a:latin typeface="Arial Narrow" pitchFamily="34" charset="0"/>
              </a:rPr>
              <a:t>30,5</a:t>
            </a:r>
          </a:p>
        </p:txBody>
      </p:sp>
      <p:sp>
        <p:nvSpPr>
          <p:cNvPr id="3077" name="Text Box 137"/>
          <p:cNvSpPr txBox="1">
            <a:spLocks noChangeArrowheads="1"/>
          </p:cNvSpPr>
          <p:nvPr/>
        </p:nvSpPr>
        <p:spPr bwMode="auto">
          <a:xfrm>
            <a:off x="2268538" y="3284538"/>
            <a:ext cx="4803775" cy="687387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endParaRPr lang="ru-RU" sz="1300" b="1" dirty="0">
              <a:solidFill>
                <a:srgbClr val="333399"/>
              </a:solidFill>
            </a:endParaRPr>
          </a:p>
          <a:p>
            <a:pPr algn="ctr" eaLnBrk="0" hangingPunct="0"/>
            <a:r>
              <a:rPr lang="ru-RU" sz="1300" b="1" dirty="0">
                <a:solidFill>
                  <a:srgbClr val="333399"/>
                </a:solidFill>
                <a:latin typeface="Calibri" pitchFamily="34" charset="0"/>
              </a:rPr>
              <a:t>Территориальное распределение электропотребления </a:t>
            </a:r>
          </a:p>
          <a:p>
            <a:pPr algn="ctr" eaLnBrk="0" hangingPunct="0"/>
            <a:r>
              <a:rPr lang="ru-RU" sz="1300" b="1" dirty="0">
                <a:solidFill>
                  <a:srgbClr val="333399"/>
                </a:solidFill>
              </a:rPr>
              <a:t>               (ЕЭС России)</a:t>
            </a:r>
            <a:r>
              <a:rPr lang="ru-RU" sz="1300" b="1" dirty="0">
                <a:solidFill>
                  <a:srgbClr val="333399"/>
                </a:solidFill>
                <a:latin typeface="Calibri" pitchFamily="34" charset="0"/>
              </a:rPr>
              <a:t>                  </a:t>
            </a:r>
          </a:p>
        </p:txBody>
      </p:sp>
      <p:sp>
        <p:nvSpPr>
          <p:cNvPr id="3078" name="Rectangle 138"/>
          <p:cNvSpPr>
            <a:spLocks noChangeArrowheads="1"/>
          </p:cNvSpPr>
          <p:nvPr/>
        </p:nvSpPr>
        <p:spPr bwMode="auto">
          <a:xfrm>
            <a:off x="4529138" y="4802188"/>
            <a:ext cx="288000" cy="1079500"/>
          </a:xfrm>
          <a:prstGeom prst="rect">
            <a:avLst/>
          </a:prstGeom>
          <a:solidFill>
            <a:schemeClr val="bg2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950" b="1">
                <a:latin typeface="Arial Narrow" pitchFamily="34" charset="0"/>
              </a:rPr>
              <a:t>205,0</a:t>
            </a:r>
          </a:p>
        </p:txBody>
      </p:sp>
      <p:sp>
        <p:nvSpPr>
          <p:cNvPr id="3079" name="Rectangle 140"/>
          <p:cNvSpPr>
            <a:spLocks noChangeArrowheads="1"/>
          </p:cNvSpPr>
          <p:nvPr/>
        </p:nvSpPr>
        <p:spPr bwMode="auto">
          <a:xfrm>
            <a:off x="1403349" y="5445125"/>
            <a:ext cx="288000" cy="431800"/>
          </a:xfrm>
          <a:prstGeom prst="rect">
            <a:avLst/>
          </a:prstGeom>
          <a:solidFill>
            <a:schemeClr val="bg2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950" b="1" dirty="0">
                <a:latin typeface="Arial Narrow" pitchFamily="34" charset="0"/>
              </a:rPr>
              <a:t>85,7</a:t>
            </a:r>
          </a:p>
        </p:txBody>
      </p:sp>
      <p:sp>
        <p:nvSpPr>
          <p:cNvPr id="3080" name="Rectangle 142"/>
          <p:cNvSpPr>
            <a:spLocks noChangeArrowheads="1"/>
          </p:cNvSpPr>
          <p:nvPr/>
        </p:nvSpPr>
        <p:spPr bwMode="auto">
          <a:xfrm>
            <a:off x="2412000" y="4943475"/>
            <a:ext cx="288000" cy="431800"/>
          </a:xfrm>
          <a:prstGeom prst="rect">
            <a:avLst/>
          </a:prstGeom>
          <a:solidFill>
            <a:schemeClr val="bg2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000" b="1">
                <a:latin typeface="Arial Narrow" pitchFamily="34" charset="0"/>
              </a:rPr>
              <a:t>108,0</a:t>
            </a:r>
          </a:p>
        </p:txBody>
      </p:sp>
      <p:sp>
        <p:nvSpPr>
          <p:cNvPr id="3081" name="Rectangle 143"/>
          <p:cNvSpPr>
            <a:spLocks noChangeArrowheads="1"/>
          </p:cNvSpPr>
          <p:nvPr/>
        </p:nvSpPr>
        <p:spPr bwMode="auto">
          <a:xfrm>
            <a:off x="1619672" y="3787775"/>
            <a:ext cx="288000" cy="1295400"/>
          </a:xfrm>
          <a:prstGeom prst="rect">
            <a:avLst/>
          </a:prstGeom>
          <a:solidFill>
            <a:schemeClr val="bg2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en-US" sz="950" b="1" dirty="0">
                <a:latin typeface="Arial Narrow" pitchFamily="34" charset="0"/>
              </a:rPr>
              <a:t>223</a:t>
            </a:r>
            <a:r>
              <a:rPr lang="ru-RU" sz="950" b="1" dirty="0">
                <a:latin typeface="Arial Narrow" pitchFamily="34" charset="0"/>
              </a:rPr>
              <a:t>,7</a:t>
            </a:r>
          </a:p>
        </p:txBody>
      </p:sp>
      <p:sp>
        <p:nvSpPr>
          <p:cNvPr id="3082" name="Rectangle 144"/>
          <p:cNvSpPr>
            <a:spLocks noChangeArrowheads="1"/>
          </p:cNvSpPr>
          <p:nvPr/>
        </p:nvSpPr>
        <p:spPr bwMode="auto">
          <a:xfrm>
            <a:off x="2600324" y="4040188"/>
            <a:ext cx="288000" cy="539750"/>
          </a:xfrm>
          <a:prstGeom prst="rect">
            <a:avLst/>
          </a:prstGeom>
          <a:solidFill>
            <a:schemeClr val="bg2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950" b="1" dirty="0">
                <a:latin typeface="Arial Narrow" pitchFamily="34" charset="0"/>
              </a:rPr>
              <a:t>92,6</a:t>
            </a:r>
          </a:p>
        </p:txBody>
      </p:sp>
      <p:sp>
        <p:nvSpPr>
          <p:cNvPr id="3083" name="Rectangle 211"/>
          <p:cNvSpPr>
            <a:spLocks noChangeArrowheads="1"/>
          </p:cNvSpPr>
          <p:nvPr/>
        </p:nvSpPr>
        <p:spPr bwMode="auto">
          <a:xfrm>
            <a:off x="1926000" y="3645024"/>
            <a:ext cx="287338" cy="1439863"/>
          </a:xfrm>
          <a:prstGeom prst="rect">
            <a:avLst/>
          </a:prstGeom>
          <a:solidFill>
            <a:srgbClr val="9933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950" b="1">
                <a:latin typeface="Arial Narrow" pitchFamily="34" charset="0"/>
              </a:rPr>
              <a:t>266,7</a:t>
            </a:r>
          </a:p>
        </p:txBody>
      </p:sp>
      <p:sp>
        <p:nvSpPr>
          <p:cNvPr id="3084" name="Rectangle 212"/>
          <p:cNvSpPr>
            <a:spLocks noChangeArrowheads="1"/>
          </p:cNvSpPr>
          <p:nvPr/>
        </p:nvSpPr>
        <p:spPr bwMode="auto">
          <a:xfrm>
            <a:off x="2915848" y="4003675"/>
            <a:ext cx="288000" cy="576263"/>
          </a:xfrm>
          <a:prstGeom prst="rect">
            <a:avLst/>
          </a:prstGeom>
          <a:solidFill>
            <a:srgbClr val="9933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950" b="1" dirty="0">
                <a:latin typeface="Arial Narrow" pitchFamily="34" charset="0"/>
              </a:rPr>
              <a:t>109,1</a:t>
            </a:r>
          </a:p>
        </p:txBody>
      </p:sp>
      <p:sp>
        <p:nvSpPr>
          <p:cNvPr id="3085" name="Rectangle 213"/>
          <p:cNvSpPr>
            <a:spLocks noChangeArrowheads="1"/>
          </p:cNvSpPr>
          <p:nvPr/>
        </p:nvSpPr>
        <p:spPr bwMode="auto">
          <a:xfrm>
            <a:off x="2720975" y="4868863"/>
            <a:ext cx="288000" cy="503237"/>
          </a:xfrm>
          <a:prstGeom prst="rect">
            <a:avLst/>
          </a:prstGeom>
          <a:solidFill>
            <a:srgbClr val="9933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000" b="1">
                <a:latin typeface="Arial Narrow" pitchFamily="34" charset="0"/>
              </a:rPr>
              <a:t>123,5</a:t>
            </a:r>
          </a:p>
        </p:txBody>
      </p:sp>
      <p:sp>
        <p:nvSpPr>
          <p:cNvPr id="3086" name="Rectangle 214"/>
          <p:cNvSpPr>
            <a:spLocks noChangeArrowheads="1"/>
          </p:cNvSpPr>
          <p:nvPr/>
        </p:nvSpPr>
        <p:spPr bwMode="auto">
          <a:xfrm>
            <a:off x="3895200" y="4005263"/>
            <a:ext cx="288000" cy="1439862"/>
          </a:xfrm>
          <a:prstGeom prst="rect">
            <a:avLst/>
          </a:prstGeom>
          <a:solidFill>
            <a:srgbClr val="9933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950" b="1" dirty="0">
                <a:latin typeface="Arial Narrow" pitchFamily="34" charset="0"/>
              </a:rPr>
              <a:t>281,7</a:t>
            </a:r>
          </a:p>
        </p:txBody>
      </p:sp>
      <p:sp>
        <p:nvSpPr>
          <p:cNvPr id="3087" name="Rectangle 215"/>
          <p:cNvSpPr>
            <a:spLocks noChangeArrowheads="1"/>
          </p:cNvSpPr>
          <p:nvPr/>
        </p:nvSpPr>
        <p:spPr bwMode="auto">
          <a:xfrm>
            <a:off x="4829175" y="4586288"/>
            <a:ext cx="288000" cy="1295400"/>
          </a:xfrm>
          <a:prstGeom prst="rect">
            <a:avLst/>
          </a:prstGeom>
          <a:solidFill>
            <a:srgbClr val="9933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950" b="1">
                <a:latin typeface="Arial Narrow" pitchFamily="34" charset="0"/>
              </a:rPr>
              <a:t>249,7</a:t>
            </a:r>
          </a:p>
        </p:txBody>
      </p:sp>
      <p:sp>
        <p:nvSpPr>
          <p:cNvPr id="3088" name="Rectangle 216"/>
          <p:cNvSpPr>
            <a:spLocks noChangeArrowheads="1"/>
          </p:cNvSpPr>
          <p:nvPr/>
        </p:nvSpPr>
        <p:spPr bwMode="auto">
          <a:xfrm>
            <a:off x="6159600" y="4976813"/>
            <a:ext cx="288000" cy="323850"/>
          </a:xfrm>
          <a:prstGeom prst="rect">
            <a:avLst/>
          </a:prstGeom>
          <a:solidFill>
            <a:srgbClr val="9933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950" b="1" dirty="0">
                <a:latin typeface="Arial Narrow" pitchFamily="34" charset="0"/>
              </a:rPr>
              <a:t>37,9</a:t>
            </a:r>
          </a:p>
        </p:txBody>
      </p:sp>
      <p:sp>
        <p:nvSpPr>
          <p:cNvPr id="3089" name="Rectangle 217"/>
          <p:cNvSpPr>
            <a:spLocks noChangeArrowheads="1"/>
          </p:cNvSpPr>
          <p:nvPr/>
        </p:nvSpPr>
        <p:spPr bwMode="auto">
          <a:xfrm>
            <a:off x="1710000" y="5374034"/>
            <a:ext cx="288000" cy="503238"/>
          </a:xfrm>
          <a:prstGeom prst="rect">
            <a:avLst/>
          </a:prstGeom>
          <a:solidFill>
            <a:srgbClr val="9933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950" b="1">
                <a:latin typeface="Arial Narrow" pitchFamily="34" charset="0"/>
              </a:rPr>
              <a:t>106,9</a:t>
            </a:r>
          </a:p>
        </p:txBody>
      </p:sp>
      <p:sp>
        <p:nvSpPr>
          <p:cNvPr id="3090" name="Rectangle 219"/>
          <p:cNvSpPr>
            <a:spLocks noChangeArrowheads="1"/>
          </p:cNvSpPr>
          <p:nvPr/>
        </p:nvSpPr>
        <p:spPr bwMode="auto">
          <a:xfrm>
            <a:off x="3583632" y="4148138"/>
            <a:ext cx="288000" cy="1295400"/>
          </a:xfrm>
          <a:prstGeom prst="rect">
            <a:avLst/>
          </a:prstGeom>
          <a:solidFill>
            <a:schemeClr val="bg2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950" b="1" dirty="0">
                <a:latin typeface="Arial Narrow" pitchFamily="34" charset="0"/>
              </a:rPr>
              <a:t>254,6</a:t>
            </a:r>
          </a:p>
        </p:txBody>
      </p:sp>
      <p:grpSp>
        <p:nvGrpSpPr>
          <p:cNvPr id="3091" name="Group 332"/>
          <p:cNvGrpSpPr>
            <a:grpSpLocks/>
          </p:cNvGrpSpPr>
          <p:nvPr/>
        </p:nvGrpSpPr>
        <p:grpSpPr bwMode="auto">
          <a:xfrm>
            <a:off x="484188" y="6000750"/>
            <a:ext cx="2339975" cy="427038"/>
            <a:chOff x="513" y="3855"/>
            <a:chExt cx="1597" cy="212"/>
          </a:xfrm>
        </p:grpSpPr>
        <p:sp>
          <p:nvSpPr>
            <p:cNvPr id="3104" name="Rectangle 222"/>
            <p:cNvSpPr>
              <a:spLocks noChangeArrowheads="1"/>
            </p:cNvSpPr>
            <p:nvPr/>
          </p:nvSpPr>
          <p:spPr bwMode="auto">
            <a:xfrm>
              <a:off x="513" y="3879"/>
              <a:ext cx="142" cy="68"/>
            </a:xfrm>
            <a:prstGeom prst="rect">
              <a:avLst/>
            </a:prstGeom>
            <a:solidFill>
              <a:schemeClr val="bg2"/>
            </a:solidFill>
            <a:ln w="14351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endParaRPr lang="ru-RU" sz="1300" b="1">
                <a:solidFill>
                  <a:srgbClr val="333399"/>
                </a:solidFill>
                <a:latin typeface="Calibri" pitchFamily="34" charset="0"/>
              </a:endParaRPr>
            </a:p>
          </p:txBody>
        </p:sp>
        <p:sp>
          <p:nvSpPr>
            <p:cNvPr id="3105" name="Text Box 224"/>
            <p:cNvSpPr txBox="1">
              <a:spLocks noChangeArrowheads="1"/>
            </p:cNvSpPr>
            <p:nvPr/>
          </p:nvSpPr>
          <p:spPr bwMode="auto">
            <a:xfrm>
              <a:off x="657" y="3855"/>
              <a:ext cx="1228" cy="113"/>
            </a:xfrm>
            <a:prstGeom prst="rect">
              <a:avLst/>
            </a:prstGeom>
            <a:noFill/>
            <a:ln w="14351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900">
                  <a:latin typeface="Calibri" pitchFamily="34" charset="0"/>
                </a:rPr>
                <a:t>Факт 201</a:t>
              </a:r>
              <a:r>
                <a:rPr lang="en-US" sz="900">
                  <a:latin typeface="Calibri" pitchFamily="34" charset="0"/>
                </a:rPr>
                <a:t>1</a:t>
              </a:r>
              <a:r>
                <a:rPr lang="ru-RU" sz="900">
                  <a:latin typeface="Calibri" pitchFamily="34" charset="0"/>
                </a:rPr>
                <a:t> год, млрд.кВт.ч.</a:t>
              </a:r>
            </a:p>
          </p:txBody>
        </p:sp>
        <p:sp>
          <p:nvSpPr>
            <p:cNvPr id="3106" name="Rectangle 225"/>
            <p:cNvSpPr>
              <a:spLocks noChangeArrowheads="1"/>
            </p:cNvSpPr>
            <p:nvPr/>
          </p:nvSpPr>
          <p:spPr bwMode="auto">
            <a:xfrm>
              <a:off x="513" y="3977"/>
              <a:ext cx="142" cy="68"/>
            </a:xfrm>
            <a:prstGeom prst="rect">
              <a:avLst/>
            </a:prstGeom>
            <a:solidFill>
              <a:srgbClr val="993300"/>
            </a:solidFill>
            <a:ln w="14351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endParaRPr lang="ru-RU" sz="1300" b="1">
                <a:solidFill>
                  <a:srgbClr val="333399"/>
                </a:solidFill>
                <a:latin typeface="Calibri" pitchFamily="34" charset="0"/>
              </a:endParaRPr>
            </a:p>
          </p:txBody>
        </p:sp>
        <p:sp>
          <p:nvSpPr>
            <p:cNvPr id="3107" name="Text Box 226"/>
            <p:cNvSpPr txBox="1">
              <a:spLocks noChangeArrowheads="1"/>
            </p:cNvSpPr>
            <p:nvPr/>
          </p:nvSpPr>
          <p:spPr bwMode="auto">
            <a:xfrm>
              <a:off x="657" y="3954"/>
              <a:ext cx="1453" cy="113"/>
            </a:xfrm>
            <a:prstGeom prst="rect">
              <a:avLst/>
            </a:prstGeom>
            <a:noFill/>
            <a:ln w="14351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900" dirty="0">
                  <a:latin typeface="Calibri" pitchFamily="34" charset="0"/>
                </a:rPr>
                <a:t>Прогноз 201</a:t>
              </a:r>
              <a:r>
                <a:rPr lang="en-US" sz="900" dirty="0">
                  <a:latin typeface="Calibri" pitchFamily="34" charset="0"/>
                </a:rPr>
                <a:t>8</a:t>
              </a:r>
              <a:r>
                <a:rPr lang="ru-RU" sz="900" dirty="0">
                  <a:latin typeface="Calibri" pitchFamily="34" charset="0"/>
                </a:rPr>
                <a:t> год, </a:t>
              </a:r>
              <a:r>
                <a:rPr lang="ru-RU" sz="900" dirty="0" err="1">
                  <a:latin typeface="Calibri" pitchFamily="34" charset="0"/>
                </a:rPr>
                <a:t>млрд.кВт.ч</a:t>
              </a:r>
              <a:r>
                <a:rPr lang="ru-RU" sz="900" dirty="0">
                  <a:latin typeface="Calibri" pitchFamily="34" charset="0"/>
                </a:rPr>
                <a:t>.</a:t>
              </a:r>
            </a:p>
          </p:txBody>
        </p:sp>
      </p:grpSp>
      <p:sp>
        <p:nvSpPr>
          <p:cNvPr id="3092" name="Rectangle 227"/>
          <p:cNvSpPr>
            <a:spLocks noChangeArrowheads="1"/>
          </p:cNvSpPr>
          <p:nvPr/>
        </p:nvSpPr>
        <p:spPr bwMode="auto">
          <a:xfrm>
            <a:off x="436464" y="5949280"/>
            <a:ext cx="2119312" cy="504056"/>
          </a:xfrm>
          <a:prstGeom prst="rect">
            <a:avLst/>
          </a:prstGeom>
          <a:noFill/>
          <a:ln w="14351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sz="1300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3093" name="TextBox 1"/>
          <p:cNvSpPr txBox="1">
            <a:spLocks noChangeArrowheads="1"/>
          </p:cNvSpPr>
          <p:nvPr/>
        </p:nvSpPr>
        <p:spPr bwMode="auto">
          <a:xfrm>
            <a:off x="5435600" y="5734050"/>
            <a:ext cx="33845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1200" b="1">
                <a:solidFill>
                  <a:srgbClr val="333399"/>
                </a:solidFill>
              </a:rPr>
              <a:t>Значительный рост ЭП среди крупных</a:t>
            </a:r>
          </a:p>
          <a:p>
            <a:r>
              <a:rPr lang="ru-RU" sz="1200" b="1">
                <a:solidFill>
                  <a:srgbClr val="333399"/>
                </a:solidFill>
              </a:rPr>
              <a:t>э/с в 201</a:t>
            </a:r>
            <a:r>
              <a:rPr lang="en-US" sz="1200" b="1">
                <a:solidFill>
                  <a:srgbClr val="333399"/>
                </a:solidFill>
              </a:rPr>
              <a:t>1</a:t>
            </a:r>
            <a:r>
              <a:rPr lang="ru-RU" sz="1200" b="1">
                <a:solidFill>
                  <a:srgbClr val="333399"/>
                </a:solidFill>
              </a:rPr>
              <a:t> г.: э/с Краснодарского края, </a:t>
            </a:r>
          </a:p>
          <a:p>
            <a:r>
              <a:rPr lang="ru-RU" sz="1200" b="1">
                <a:solidFill>
                  <a:srgbClr val="333399"/>
                </a:solidFill>
              </a:rPr>
              <a:t>э/с Липецкой и э/с Белгородской областей, </a:t>
            </a:r>
          </a:p>
          <a:p>
            <a:r>
              <a:rPr lang="ru-RU" sz="1200" b="1">
                <a:solidFill>
                  <a:srgbClr val="333399"/>
                </a:solidFill>
              </a:rPr>
              <a:t>э/с Республики Удмуртия</a:t>
            </a:r>
          </a:p>
          <a:p>
            <a:endParaRPr lang="ru-RU" sz="1200" b="1">
              <a:solidFill>
                <a:srgbClr val="333399"/>
              </a:solidFill>
            </a:endParaRPr>
          </a:p>
        </p:txBody>
      </p:sp>
      <p:sp>
        <p:nvSpPr>
          <p:cNvPr id="8214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142875"/>
            <a:ext cx="8713788" cy="304800"/>
          </a:xfrm>
        </p:spPr>
        <p:txBody>
          <a:bodyPr lIns="0" tIns="0" rIns="0" bIns="0" anchor="b"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Прогноз электропотребления по ЕЭС России на период до 2018 года</a:t>
            </a:r>
          </a:p>
        </p:txBody>
      </p:sp>
      <p:sp>
        <p:nvSpPr>
          <p:cNvPr id="3095" name="Text Box 146"/>
          <p:cNvSpPr txBox="1">
            <a:spLocks noChangeArrowheads="1"/>
          </p:cNvSpPr>
          <p:nvPr/>
        </p:nvSpPr>
        <p:spPr bwMode="auto">
          <a:xfrm>
            <a:off x="1331913" y="5013325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Центр</a:t>
            </a:r>
          </a:p>
        </p:txBody>
      </p:sp>
      <p:sp>
        <p:nvSpPr>
          <p:cNvPr id="3096" name="Text Box 146"/>
          <p:cNvSpPr txBox="1">
            <a:spLocks noChangeArrowheads="1"/>
          </p:cNvSpPr>
          <p:nvPr/>
        </p:nvSpPr>
        <p:spPr bwMode="auto">
          <a:xfrm>
            <a:off x="2124075" y="5373688"/>
            <a:ext cx="1196975" cy="263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Волга </a:t>
            </a:r>
          </a:p>
        </p:txBody>
      </p:sp>
      <p:sp>
        <p:nvSpPr>
          <p:cNvPr id="3097" name="Text Box 146"/>
          <p:cNvSpPr txBox="1">
            <a:spLocks noChangeArrowheads="1"/>
          </p:cNvSpPr>
          <p:nvPr/>
        </p:nvSpPr>
        <p:spPr bwMode="auto">
          <a:xfrm>
            <a:off x="1547813" y="5661025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Юг</a:t>
            </a:r>
          </a:p>
        </p:txBody>
      </p:sp>
      <p:sp>
        <p:nvSpPr>
          <p:cNvPr id="3098" name="Text Box 146"/>
          <p:cNvSpPr txBox="1">
            <a:spLocks noChangeArrowheads="1"/>
          </p:cNvSpPr>
          <p:nvPr/>
        </p:nvSpPr>
        <p:spPr bwMode="auto">
          <a:xfrm>
            <a:off x="2268538" y="4581525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Северо-Запад</a:t>
            </a:r>
          </a:p>
        </p:txBody>
      </p:sp>
      <p:sp>
        <p:nvSpPr>
          <p:cNvPr id="3099" name="Text Box 146"/>
          <p:cNvSpPr txBox="1">
            <a:spLocks noChangeArrowheads="1"/>
          </p:cNvSpPr>
          <p:nvPr/>
        </p:nvSpPr>
        <p:spPr bwMode="auto">
          <a:xfrm>
            <a:off x="3203575" y="5445125"/>
            <a:ext cx="1196975" cy="263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Урал</a:t>
            </a:r>
          </a:p>
        </p:txBody>
      </p:sp>
      <p:sp>
        <p:nvSpPr>
          <p:cNvPr id="3100" name="Text Box 146"/>
          <p:cNvSpPr txBox="1">
            <a:spLocks noChangeArrowheads="1"/>
          </p:cNvSpPr>
          <p:nvPr/>
        </p:nvSpPr>
        <p:spPr bwMode="auto">
          <a:xfrm>
            <a:off x="4211638" y="5876925"/>
            <a:ext cx="1196975" cy="263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Сибирь</a:t>
            </a:r>
          </a:p>
        </p:txBody>
      </p:sp>
      <p:sp>
        <p:nvSpPr>
          <p:cNvPr id="3101" name="Text Box 146"/>
          <p:cNvSpPr txBox="1">
            <a:spLocks noChangeArrowheads="1"/>
          </p:cNvSpPr>
          <p:nvPr/>
        </p:nvSpPr>
        <p:spPr bwMode="auto">
          <a:xfrm>
            <a:off x="5651500" y="5300663"/>
            <a:ext cx="1196975" cy="2651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Восток</a:t>
            </a:r>
          </a:p>
        </p:txBody>
      </p:sp>
      <p:sp>
        <p:nvSpPr>
          <p:cNvPr id="165" name="Text Box 6"/>
          <p:cNvSpPr txBox="1">
            <a:spLocks noChangeArrowheads="1"/>
          </p:cNvSpPr>
          <p:nvPr/>
        </p:nvSpPr>
        <p:spPr bwMode="auto">
          <a:xfrm>
            <a:off x="8783638" y="6567488"/>
            <a:ext cx="360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863D2D69-2898-4E3C-BEAA-28EBD6718727}" type="slidenum">
              <a:rPr lang="en-US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2</a:t>
            </a:fld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3103" name="Object 2"/>
          <p:cNvGraphicFramePr>
            <a:graphicFrameLocks noChangeAspect="1"/>
          </p:cNvGraphicFramePr>
          <p:nvPr/>
        </p:nvGraphicFramePr>
        <p:xfrm>
          <a:off x="323850" y="476250"/>
          <a:ext cx="85693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Диаграмма" r:id="rId4" imgW="8724900" imgH="3000451" progId="Excel.Chart.8">
                  <p:embed/>
                </p:oleObj>
              </mc:Choice>
              <mc:Fallback>
                <p:oleObj name="Диаграмма" r:id="rId4" imgW="8724900" imgH="3000451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6250"/>
                        <a:ext cx="8569325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97"/>
            <a:ext cx="8785225" cy="61555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Прогноз потребления электрической энергии для Схемы и Программы развития ЕЭС России на 201</a:t>
            </a: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гг., млрд. кВт.ч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783638" y="6567488"/>
            <a:ext cx="360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A79E66CE-FCA0-4618-99A2-B2AF5B9EEBCB}" type="slidenum">
              <a:rPr lang="en-US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3</a:t>
            </a:fld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34451" name="Group 16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92729"/>
              </p:ext>
            </p:extLst>
          </p:nvPr>
        </p:nvGraphicFramePr>
        <p:xfrm>
          <a:off x="179388" y="1125538"/>
          <a:ext cx="8786812" cy="5221290"/>
        </p:xfrm>
        <a:graphic>
          <a:graphicData uri="http://schemas.openxmlformats.org/drawingml/2006/table">
            <a:tbl>
              <a:tblPr/>
              <a:tblGrid>
                <a:gridCol w="1828800"/>
                <a:gridCol w="635000"/>
                <a:gridCol w="6477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96912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Ср.год. темп за 2008 -        2010 гг.,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Ср.год. темп за 2012 - 2018 гг.,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615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ЕЭС России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988,961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1000,070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1021,483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1045,605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1076,435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1103,701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1129,942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1154,808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1175,301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темп прироста,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ОЭС Северо-Запада      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92,554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94,829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104,439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106,973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109,071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темп прироста,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ОЭС Центра      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221,847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223,677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228,900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235,173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241,020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247,081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253,602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259,887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266,653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темп прироста,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ОЭС Средней Волги    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104,992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108,005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109,921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112,330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114,582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116,827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119,231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121,392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123,458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годовой темп прироста,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ОЭС Юга       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82,408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85,749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88,180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102,148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104,787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106,883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темп прироста,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ОЭС Урала  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248,731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254,597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257,986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262,255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266,654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270,624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274,412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278,005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281,684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темп прироста,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ОЭС Сибири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208,354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204,966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209,834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213,622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223,009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231,447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239,442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246,493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249,690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темп прироста,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ОЭС Востока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29,906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30,522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31,833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33,306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34,357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35,858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36,668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37,271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37,862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темп прироста,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-179388" y="188913"/>
          <a:ext cx="9393238" cy="477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4" imgW="9388654" imgH="4773582" progId="Excel.Chart.8">
                  <p:embed/>
                </p:oleObj>
              </mc:Choice>
              <mc:Fallback>
                <p:oleObj r:id="rId4" imgW="9388654" imgH="4773582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9388" y="188913"/>
                        <a:ext cx="9393238" cy="477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84888" y="2205038"/>
            <a:ext cx="2735262" cy="103187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1200" b="1"/>
              <a:t>Прирост нагрузки за 2012-2018гг.:</a:t>
            </a:r>
          </a:p>
          <a:p>
            <a:pPr eaLnBrk="0" hangingPunct="0"/>
            <a:r>
              <a:rPr lang="ru-RU" sz="1100" b="1">
                <a:solidFill>
                  <a:srgbClr val="33CC33"/>
                </a:solidFill>
              </a:rPr>
              <a:t>ЕЭС России – 29,3 млн.кВт (19,8%)</a:t>
            </a:r>
          </a:p>
          <a:p>
            <a:pPr eaLnBrk="0" hangingPunct="0"/>
            <a:r>
              <a:rPr lang="ru-RU" sz="1100" b="1">
                <a:solidFill>
                  <a:srgbClr val="333399"/>
                </a:solidFill>
              </a:rPr>
              <a:t>ЕЭС России (без ОЭС Востока) </a:t>
            </a:r>
          </a:p>
          <a:p>
            <a:pPr eaLnBrk="0" hangingPunct="0"/>
            <a:r>
              <a:rPr lang="ru-RU" sz="1100" b="1">
                <a:solidFill>
                  <a:srgbClr val="333399"/>
                </a:solidFill>
              </a:rPr>
              <a:t>                       –  28,2млн.кВт (19,6%)</a:t>
            </a:r>
          </a:p>
          <a:p>
            <a:pPr eaLnBrk="0" hangingPunct="0">
              <a:spcBef>
                <a:spcPct val="50000"/>
              </a:spcBef>
            </a:pPr>
            <a:endParaRPr lang="ru-RU" sz="1100" b="1">
              <a:solidFill>
                <a:srgbClr val="333399"/>
              </a:solidFill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384175" y="3530600"/>
            <a:ext cx="8442325" cy="3168650"/>
          </a:xfrm>
          <a:prstGeom prst="rect">
            <a:avLst/>
          </a:prstGeom>
          <a:noFill/>
          <a:ln w="14351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sz="1300" b="1">
              <a:solidFill>
                <a:srgbClr val="333399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066467" y="116632"/>
            <a:ext cx="7883525" cy="307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Прогноз максимальных электрических нагрузок до 2018 г.</a:t>
            </a:r>
          </a:p>
        </p:txBody>
      </p:sp>
      <p:grpSp>
        <p:nvGrpSpPr>
          <p:cNvPr id="5126" name="Group 4"/>
          <p:cNvGrpSpPr>
            <a:grpSpLocks/>
          </p:cNvGrpSpPr>
          <p:nvPr/>
        </p:nvGrpSpPr>
        <p:grpSpPr bwMode="auto">
          <a:xfrm>
            <a:off x="1476375" y="3748088"/>
            <a:ext cx="6248400" cy="3109912"/>
            <a:chOff x="244" y="851"/>
            <a:chExt cx="5403" cy="2954"/>
          </a:xfrm>
        </p:grpSpPr>
        <p:sp>
          <p:nvSpPr>
            <p:cNvPr id="5156" name="Freeform 5"/>
            <p:cNvSpPr>
              <a:spLocks noEditPoints="1"/>
            </p:cNvSpPr>
            <p:nvPr/>
          </p:nvSpPr>
          <p:spPr bwMode="auto">
            <a:xfrm>
              <a:off x="3335" y="851"/>
              <a:ext cx="2312" cy="2954"/>
            </a:xfrm>
            <a:custGeom>
              <a:avLst/>
              <a:gdLst>
                <a:gd name="T0" fmla="*/ 572785 w 1775"/>
                <a:gd name="T1" fmla="*/ 430027 h 2268"/>
                <a:gd name="T2" fmla="*/ 143014 w 1775"/>
                <a:gd name="T3" fmla="*/ 606779 h 2268"/>
                <a:gd name="T4" fmla="*/ 57676 w 1775"/>
                <a:gd name="T5" fmla="*/ 694362 h 2268"/>
                <a:gd name="T6" fmla="*/ 192496 w 1775"/>
                <a:gd name="T7" fmla="*/ 686693 h 2268"/>
                <a:gd name="T8" fmla="*/ 267180 w 1775"/>
                <a:gd name="T9" fmla="*/ 618815 h 2268"/>
                <a:gd name="T10" fmla="*/ 388723 w 1775"/>
                <a:gd name="T11" fmla="*/ 634317 h 2268"/>
                <a:gd name="T12" fmla="*/ 389652 w 1775"/>
                <a:gd name="T13" fmla="*/ 753712 h 2268"/>
                <a:gd name="T14" fmla="*/ 445328 w 1775"/>
                <a:gd name="T15" fmla="*/ 633250 h 2268"/>
                <a:gd name="T16" fmla="*/ 408156 w 1775"/>
                <a:gd name="T17" fmla="*/ 516686 h 2268"/>
                <a:gd name="T18" fmla="*/ 366496 w 1775"/>
                <a:gd name="T19" fmla="*/ 530177 h 2268"/>
                <a:gd name="T20" fmla="*/ 338959 w 1775"/>
                <a:gd name="T21" fmla="*/ 500045 h 2268"/>
                <a:gd name="T22" fmla="*/ 374191 w 1775"/>
                <a:gd name="T23" fmla="*/ 389384 h 2268"/>
                <a:gd name="T24" fmla="*/ 415300 w 1775"/>
                <a:gd name="T25" fmla="*/ 354424 h 2268"/>
                <a:gd name="T26" fmla="*/ 420871 w 1775"/>
                <a:gd name="T27" fmla="*/ 284638 h 2268"/>
                <a:gd name="T28" fmla="*/ 455823 w 1775"/>
                <a:gd name="T29" fmla="*/ 243946 h 2268"/>
                <a:gd name="T30" fmla="*/ 472259 w 1775"/>
                <a:gd name="T31" fmla="*/ 297717 h 2268"/>
                <a:gd name="T32" fmla="*/ 557156 w 1775"/>
                <a:gd name="T33" fmla="*/ 417878 h 2268"/>
                <a:gd name="T34" fmla="*/ 550639 w 1775"/>
                <a:gd name="T35" fmla="*/ 351737 h 2268"/>
                <a:gd name="T36" fmla="*/ 509580 w 1775"/>
                <a:gd name="T37" fmla="*/ 291258 h 2268"/>
                <a:gd name="T38" fmla="*/ 493370 w 1775"/>
                <a:gd name="T39" fmla="*/ 236487 h 2268"/>
                <a:gd name="T40" fmla="*/ 506084 w 1775"/>
                <a:gd name="T41" fmla="*/ 150124 h 2268"/>
                <a:gd name="T42" fmla="*/ 486528 w 1775"/>
                <a:gd name="T43" fmla="*/ 105200 h 2268"/>
                <a:gd name="T44" fmla="*/ 458383 w 1775"/>
                <a:gd name="T45" fmla="*/ 75542 h 2268"/>
                <a:gd name="T46" fmla="*/ 487397 w 1775"/>
                <a:gd name="T47" fmla="*/ 49598 h 2268"/>
                <a:gd name="T48" fmla="*/ 478015 w 1775"/>
                <a:gd name="T49" fmla="*/ 12410 h 2268"/>
                <a:gd name="T50" fmla="*/ 444274 w 1775"/>
                <a:gd name="T51" fmla="*/ 35134 h 2268"/>
                <a:gd name="T52" fmla="*/ 365636 w 1775"/>
                <a:gd name="T53" fmla="*/ 83318 h 2268"/>
                <a:gd name="T54" fmla="*/ 353340 w 1775"/>
                <a:gd name="T55" fmla="*/ 124157 h 2268"/>
                <a:gd name="T56" fmla="*/ 268420 w 1775"/>
                <a:gd name="T57" fmla="*/ 185908 h 2268"/>
                <a:gd name="T58" fmla="*/ 219553 w 1775"/>
                <a:gd name="T59" fmla="*/ 202328 h 2268"/>
                <a:gd name="T60" fmla="*/ 194170 w 1775"/>
                <a:gd name="T61" fmla="*/ 233843 h 2268"/>
                <a:gd name="T62" fmla="*/ 136771 w 1775"/>
                <a:gd name="T63" fmla="*/ 256645 h 2268"/>
                <a:gd name="T64" fmla="*/ 91629 w 1775"/>
                <a:gd name="T65" fmla="*/ 236487 h 2268"/>
                <a:gd name="T66" fmla="*/ 31240 w 1775"/>
                <a:gd name="T67" fmla="*/ 249957 h 2268"/>
                <a:gd name="T68" fmla="*/ 7004 w 1775"/>
                <a:gd name="T69" fmla="*/ 349204 h 2268"/>
                <a:gd name="T70" fmla="*/ 28761 w 1775"/>
                <a:gd name="T71" fmla="*/ 448857 h 2268"/>
                <a:gd name="T72" fmla="*/ 82375 w 1775"/>
                <a:gd name="T73" fmla="*/ 533158 h 2268"/>
                <a:gd name="T74" fmla="*/ 146001 w 1775"/>
                <a:gd name="T75" fmla="*/ 524661 h 2268"/>
                <a:gd name="T76" fmla="*/ 571997 w 1775"/>
                <a:gd name="T77" fmla="*/ 289745 h 2268"/>
                <a:gd name="T78" fmla="*/ 361452 w 1775"/>
                <a:gd name="T79" fmla="*/ 518116 h 2268"/>
                <a:gd name="T80" fmla="*/ 177033 w 1775"/>
                <a:gd name="T81" fmla="*/ 195835 h 2268"/>
                <a:gd name="T82" fmla="*/ 186055 w 1775"/>
                <a:gd name="T83" fmla="*/ 184583 h 2268"/>
                <a:gd name="T84" fmla="*/ 130845 w 1775"/>
                <a:gd name="T85" fmla="*/ 175812 h 2268"/>
                <a:gd name="T86" fmla="*/ 140458 w 1775"/>
                <a:gd name="T87" fmla="*/ 176964 h 2268"/>
                <a:gd name="T88" fmla="*/ 167398 w 1775"/>
                <a:gd name="T89" fmla="*/ 170461 h 2268"/>
                <a:gd name="T90" fmla="*/ 163985 w 1775"/>
                <a:gd name="T91" fmla="*/ 160406 h 2268"/>
                <a:gd name="T92" fmla="*/ 161964 w 1775"/>
                <a:gd name="T93" fmla="*/ 152772 h 2268"/>
                <a:gd name="T94" fmla="*/ 139311 w 1775"/>
                <a:gd name="T95" fmla="*/ 161461 h 2268"/>
                <a:gd name="T96" fmla="*/ 197158 w 1775"/>
                <a:gd name="T97" fmla="*/ 139162 h 2268"/>
                <a:gd name="T98" fmla="*/ 172620 w 1775"/>
                <a:gd name="T99" fmla="*/ 122862 h 2268"/>
                <a:gd name="T100" fmla="*/ 306980 w 1775"/>
                <a:gd name="T101" fmla="*/ 149703 h 2268"/>
                <a:gd name="T102" fmla="*/ 324869 w 1775"/>
                <a:gd name="T103" fmla="*/ 156496 h 2268"/>
                <a:gd name="T104" fmla="*/ 353927 w 1775"/>
                <a:gd name="T105" fmla="*/ 30001 h 2268"/>
                <a:gd name="T106" fmla="*/ 512791 w 1775"/>
                <a:gd name="T107" fmla="*/ 647519 h 2268"/>
                <a:gd name="T108" fmla="*/ 413180 w 1775"/>
                <a:gd name="T109" fmla="*/ 498508 h 2268"/>
                <a:gd name="T110" fmla="*/ 457769 w 1775"/>
                <a:gd name="T111" fmla="*/ 534708 h 2268"/>
                <a:gd name="T112" fmla="*/ 522558 w 1775"/>
                <a:gd name="T113" fmla="*/ 626781 h 2268"/>
                <a:gd name="T114" fmla="*/ 573642 w 1775"/>
                <a:gd name="T115" fmla="*/ 465383 h 2268"/>
                <a:gd name="T116" fmla="*/ 579540 w 1775"/>
                <a:gd name="T117" fmla="*/ 497443 h 2268"/>
                <a:gd name="T118" fmla="*/ 586590 w 1775"/>
                <a:gd name="T119" fmla="*/ 516232 h 2268"/>
                <a:gd name="T120" fmla="*/ 575452 w 1775"/>
                <a:gd name="T121" fmla="*/ 614773 h 2268"/>
                <a:gd name="T122" fmla="*/ 563896 w 1775"/>
                <a:gd name="T123" fmla="*/ 599114 h 2268"/>
                <a:gd name="T124" fmla="*/ 582018 w 1775"/>
                <a:gd name="T125" fmla="*/ 561211 h 22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5"/>
                <a:gd name="T190" fmla="*/ 0 h 2268"/>
                <a:gd name="T191" fmla="*/ 1775 w 1775"/>
                <a:gd name="T192" fmla="*/ 2268 h 22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5" h="2268">
                  <a:moveTo>
                    <a:pt x="1699" y="1281"/>
                  </a:moveTo>
                  <a:lnTo>
                    <a:pt x="1701" y="1290"/>
                  </a:lnTo>
                  <a:lnTo>
                    <a:pt x="1701" y="1293"/>
                  </a:lnTo>
                  <a:lnTo>
                    <a:pt x="1699" y="1293"/>
                  </a:lnTo>
                  <a:lnTo>
                    <a:pt x="1697" y="1293"/>
                  </a:lnTo>
                  <a:lnTo>
                    <a:pt x="1694" y="1294"/>
                  </a:lnTo>
                  <a:lnTo>
                    <a:pt x="1691" y="1297"/>
                  </a:lnTo>
                  <a:lnTo>
                    <a:pt x="1689" y="1298"/>
                  </a:lnTo>
                  <a:lnTo>
                    <a:pt x="1689" y="1303"/>
                  </a:lnTo>
                  <a:lnTo>
                    <a:pt x="1689" y="1304"/>
                  </a:lnTo>
                  <a:lnTo>
                    <a:pt x="1689" y="1305"/>
                  </a:lnTo>
                  <a:lnTo>
                    <a:pt x="1686" y="1304"/>
                  </a:lnTo>
                  <a:lnTo>
                    <a:pt x="1685" y="1303"/>
                  </a:lnTo>
                  <a:lnTo>
                    <a:pt x="1683" y="1303"/>
                  </a:lnTo>
                  <a:lnTo>
                    <a:pt x="1682" y="1303"/>
                  </a:lnTo>
                  <a:lnTo>
                    <a:pt x="1679" y="1303"/>
                  </a:lnTo>
                  <a:lnTo>
                    <a:pt x="1677" y="1304"/>
                  </a:lnTo>
                  <a:lnTo>
                    <a:pt x="1675" y="1305"/>
                  </a:lnTo>
                  <a:lnTo>
                    <a:pt x="1671" y="1309"/>
                  </a:lnTo>
                  <a:lnTo>
                    <a:pt x="1671" y="1314"/>
                  </a:lnTo>
                  <a:lnTo>
                    <a:pt x="1675" y="1319"/>
                  </a:lnTo>
                  <a:lnTo>
                    <a:pt x="1679" y="1319"/>
                  </a:lnTo>
                  <a:lnTo>
                    <a:pt x="1681" y="1317"/>
                  </a:lnTo>
                  <a:lnTo>
                    <a:pt x="1686" y="1314"/>
                  </a:lnTo>
                  <a:lnTo>
                    <a:pt x="1693" y="1312"/>
                  </a:lnTo>
                  <a:lnTo>
                    <a:pt x="1695" y="1320"/>
                  </a:lnTo>
                  <a:lnTo>
                    <a:pt x="1699" y="1328"/>
                  </a:lnTo>
                  <a:lnTo>
                    <a:pt x="1697" y="1332"/>
                  </a:lnTo>
                  <a:lnTo>
                    <a:pt x="1695" y="1337"/>
                  </a:lnTo>
                  <a:lnTo>
                    <a:pt x="1695" y="1338"/>
                  </a:lnTo>
                  <a:lnTo>
                    <a:pt x="1694" y="1341"/>
                  </a:lnTo>
                  <a:lnTo>
                    <a:pt x="1695" y="1344"/>
                  </a:lnTo>
                  <a:lnTo>
                    <a:pt x="1697" y="1346"/>
                  </a:lnTo>
                  <a:lnTo>
                    <a:pt x="1698" y="1349"/>
                  </a:lnTo>
                  <a:lnTo>
                    <a:pt x="1701" y="1352"/>
                  </a:lnTo>
                  <a:lnTo>
                    <a:pt x="1705" y="1353"/>
                  </a:lnTo>
                  <a:lnTo>
                    <a:pt x="1709" y="1353"/>
                  </a:lnTo>
                  <a:lnTo>
                    <a:pt x="1711" y="1352"/>
                  </a:lnTo>
                  <a:lnTo>
                    <a:pt x="1713" y="1350"/>
                  </a:lnTo>
                  <a:lnTo>
                    <a:pt x="1714" y="1348"/>
                  </a:lnTo>
                  <a:lnTo>
                    <a:pt x="1715" y="1345"/>
                  </a:lnTo>
                  <a:lnTo>
                    <a:pt x="1717" y="1341"/>
                  </a:lnTo>
                  <a:lnTo>
                    <a:pt x="1718" y="1336"/>
                  </a:lnTo>
                  <a:lnTo>
                    <a:pt x="1719" y="1328"/>
                  </a:lnTo>
                  <a:lnTo>
                    <a:pt x="1721" y="1326"/>
                  </a:lnTo>
                  <a:lnTo>
                    <a:pt x="1725" y="1322"/>
                  </a:lnTo>
                  <a:lnTo>
                    <a:pt x="1719" y="1316"/>
                  </a:lnTo>
                  <a:lnTo>
                    <a:pt x="1717" y="1308"/>
                  </a:lnTo>
                  <a:lnTo>
                    <a:pt x="1713" y="1301"/>
                  </a:lnTo>
                  <a:lnTo>
                    <a:pt x="1719" y="1303"/>
                  </a:lnTo>
                  <a:lnTo>
                    <a:pt x="1718" y="1293"/>
                  </a:lnTo>
                  <a:lnTo>
                    <a:pt x="1718" y="1290"/>
                  </a:lnTo>
                  <a:lnTo>
                    <a:pt x="1717" y="1288"/>
                  </a:lnTo>
                  <a:lnTo>
                    <a:pt x="1715" y="1287"/>
                  </a:lnTo>
                  <a:lnTo>
                    <a:pt x="1714" y="1285"/>
                  </a:lnTo>
                  <a:lnTo>
                    <a:pt x="1711" y="1284"/>
                  </a:lnTo>
                  <a:lnTo>
                    <a:pt x="1709" y="1284"/>
                  </a:lnTo>
                  <a:lnTo>
                    <a:pt x="1699" y="1281"/>
                  </a:lnTo>
                  <a:close/>
                  <a:moveTo>
                    <a:pt x="450" y="1590"/>
                  </a:moveTo>
                  <a:lnTo>
                    <a:pt x="446" y="1587"/>
                  </a:lnTo>
                  <a:lnTo>
                    <a:pt x="447" y="1587"/>
                  </a:lnTo>
                  <a:lnTo>
                    <a:pt x="450" y="1590"/>
                  </a:lnTo>
                  <a:close/>
                  <a:moveTo>
                    <a:pt x="442" y="1584"/>
                  </a:moveTo>
                  <a:lnTo>
                    <a:pt x="436" y="1582"/>
                  </a:lnTo>
                  <a:lnTo>
                    <a:pt x="432" y="1586"/>
                  </a:lnTo>
                  <a:lnTo>
                    <a:pt x="430" y="1590"/>
                  </a:lnTo>
                  <a:lnTo>
                    <a:pt x="423" y="1587"/>
                  </a:lnTo>
                  <a:lnTo>
                    <a:pt x="418" y="1582"/>
                  </a:lnTo>
                  <a:lnTo>
                    <a:pt x="415" y="1581"/>
                  </a:lnTo>
                  <a:lnTo>
                    <a:pt x="411" y="1579"/>
                  </a:lnTo>
                  <a:lnTo>
                    <a:pt x="407" y="1579"/>
                  </a:lnTo>
                  <a:lnTo>
                    <a:pt x="400" y="1583"/>
                  </a:lnTo>
                  <a:lnTo>
                    <a:pt x="399" y="1584"/>
                  </a:lnTo>
                  <a:lnTo>
                    <a:pt x="398" y="1587"/>
                  </a:lnTo>
                  <a:lnTo>
                    <a:pt x="397" y="1590"/>
                  </a:lnTo>
                  <a:lnTo>
                    <a:pt x="397" y="1592"/>
                  </a:lnTo>
                  <a:lnTo>
                    <a:pt x="398" y="1598"/>
                  </a:lnTo>
                  <a:lnTo>
                    <a:pt x="400" y="1607"/>
                  </a:lnTo>
                  <a:lnTo>
                    <a:pt x="397" y="1614"/>
                  </a:lnTo>
                  <a:lnTo>
                    <a:pt x="394" y="1623"/>
                  </a:lnTo>
                  <a:lnTo>
                    <a:pt x="395" y="1628"/>
                  </a:lnTo>
                  <a:lnTo>
                    <a:pt x="399" y="1634"/>
                  </a:lnTo>
                  <a:lnTo>
                    <a:pt x="399" y="1639"/>
                  </a:lnTo>
                  <a:lnTo>
                    <a:pt x="400" y="1646"/>
                  </a:lnTo>
                  <a:lnTo>
                    <a:pt x="404" y="1648"/>
                  </a:lnTo>
                  <a:lnTo>
                    <a:pt x="410" y="1648"/>
                  </a:lnTo>
                  <a:lnTo>
                    <a:pt x="411" y="1650"/>
                  </a:lnTo>
                  <a:lnTo>
                    <a:pt x="414" y="1652"/>
                  </a:lnTo>
                  <a:lnTo>
                    <a:pt x="415" y="1656"/>
                  </a:lnTo>
                  <a:lnTo>
                    <a:pt x="416" y="1664"/>
                  </a:lnTo>
                  <a:lnTo>
                    <a:pt x="408" y="1670"/>
                  </a:lnTo>
                  <a:lnTo>
                    <a:pt x="394" y="1675"/>
                  </a:lnTo>
                  <a:lnTo>
                    <a:pt x="375" y="1680"/>
                  </a:lnTo>
                  <a:lnTo>
                    <a:pt x="363" y="1683"/>
                  </a:lnTo>
                  <a:lnTo>
                    <a:pt x="360" y="1689"/>
                  </a:lnTo>
                  <a:lnTo>
                    <a:pt x="360" y="1696"/>
                  </a:lnTo>
                  <a:lnTo>
                    <a:pt x="360" y="1703"/>
                  </a:lnTo>
                  <a:lnTo>
                    <a:pt x="363" y="1708"/>
                  </a:lnTo>
                  <a:lnTo>
                    <a:pt x="370" y="1721"/>
                  </a:lnTo>
                  <a:lnTo>
                    <a:pt x="375" y="1733"/>
                  </a:lnTo>
                  <a:lnTo>
                    <a:pt x="381" y="1744"/>
                  </a:lnTo>
                  <a:lnTo>
                    <a:pt x="384" y="1756"/>
                  </a:lnTo>
                  <a:lnTo>
                    <a:pt x="388" y="1765"/>
                  </a:lnTo>
                  <a:lnTo>
                    <a:pt x="394" y="1771"/>
                  </a:lnTo>
                  <a:lnTo>
                    <a:pt x="402" y="1772"/>
                  </a:lnTo>
                  <a:lnTo>
                    <a:pt x="411" y="1773"/>
                  </a:lnTo>
                  <a:lnTo>
                    <a:pt x="415" y="1773"/>
                  </a:lnTo>
                  <a:lnTo>
                    <a:pt x="418" y="1776"/>
                  </a:lnTo>
                  <a:lnTo>
                    <a:pt x="422" y="1779"/>
                  </a:lnTo>
                  <a:lnTo>
                    <a:pt x="424" y="1781"/>
                  </a:lnTo>
                  <a:lnTo>
                    <a:pt x="427" y="1788"/>
                  </a:lnTo>
                  <a:lnTo>
                    <a:pt x="427" y="1797"/>
                  </a:lnTo>
                  <a:lnTo>
                    <a:pt x="427" y="1807"/>
                  </a:lnTo>
                  <a:lnTo>
                    <a:pt x="427" y="1812"/>
                  </a:lnTo>
                  <a:lnTo>
                    <a:pt x="408" y="1820"/>
                  </a:lnTo>
                  <a:lnTo>
                    <a:pt x="391" y="1829"/>
                  </a:lnTo>
                  <a:lnTo>
                    <a:pt x="383" y="1843"/>
                  </a:lnTo>
                  <a:lnTo>
                    <a:pt x="371" y="1860"/>
                  </a:lnTo>
                  <a:lnTo>
                    <a:pt x="363" y="1866"/>
                  </a:lnTo>
                  <a:lnTo>
                    <a:pt x="355" y="1872"/>
                  </a:lnTo>
                  <a:lnTo>
                    <a:pt x="351" y="1875"/>
                  </a:lnTo>
                  <a:lnTo>
                    <a:pt x="349" y="1876"/>
                  </a:lnTo>
                  <a:lnTo>
                    <a:pt x="344" y="1880"/>
                  </a:lnTo>
                  <a:lnTo>
                    <a:pt x="343" y="1884"/>
                  </a:lnTo>
                  <a:lnTo>
                    <a:pt x="350" y="1891"/>
                  </a:lnTo>
                  <a:lnTo>
                    <a:pt x="358" y="1896"/>
                  </a:lnTo>
                  <a:lnTo>
                    <a:pt x="363" y="1900"/>
                  </a:lnTo>
                  <a:lnTo>
                    <a:pt x="367" y="1902"/>
                  </a:lnTo>
                  <a:lnTo>
                    <a:pt x="370" y="1907"/>
                  </a:lnTo>
                  <a:lnTo>
                    <a:pt x="371" y="1909"/>
                  </a:lnTo>
                  <a:lnTo>
                    <a:pt x="370" y="1917"/>
                  </a:lnTo>
                  <a:lnTo>
                    <a:pt x="365" y="1928"/>
                  </a:lnTo>
                  <a:lnTo>
                    <a:pt x="360" y="1938"/>
                  </a:lnTo>
                  <a:lnTo>
                    <a:pt x="355" y="1944"/>
                  </a:lnTo>
                  <a:lnTo>
                    <a:pt x="347" y="1948"/>
                  </a:lnTo>
                  <a:lnTo>
                    <a:pt x="339" y="1950"/>
                  </a:lnTo>
                  <a:lnTo>
                    <a:pt x="334" y="1953"/>
                  </a:lnTo>
                  <a:lnTo>
                    <a:pt x="330" y="1957"/>
                  </a:lnTo>
                  <a:lnTo>
                    <a:pt x="326" y="1957"/>
                  </a:lnTo>
                  <a:lnTo>
                    <a:pt x="322" y="1957"/>
                  </a:lnTo>
                  <a:lnTo>
                    <a:pt x="318" y="1956"/>
                  </a:lnTo>
                  <a:lnTo>
                    <a:pt x="315" y="1957"/>
                  </a:lnTo>
                  <a:lnTo>
                    <a:pt x="310" y="1964"/>
                  </a:lnTo>
                  <a:lnTo>
                    <a:pt x="306" y="1970"/>
                  </a:lnTo>
                  <a:lnTo>
                    <a:pt x="298" y="1972"/>
                  </a:lnTo>
                  <a:lnTo>
                    <a:pt x="290" y="1973"/>
                  </a:lnTo>
                  <a:lnTo>
                    <a:pt x="283" y="1981"/>
                  </a:lnTo>
                  <a:lnTo>
                    <a:pt x="278" y="1990"/>
                  </a:lnTo>
                  <a:lnTo>
                    <a:pt x="273" y="1993"/>
                  </a:lnTo>
                  <a:lnTo>
                    <a:pt x="265" y="1997"/>
                  </a:lnTo>
                  <a:lnTo>
                    <a:pt x="259" y="2004"/>
                  </a:lnTo>
                  <a:lnTo>
                    <a:pt x="253" y="2010"/>
                  </a:lnTo>
                  <a:lnTo>
                    <a:pt x="245" y="2009"/>
                  </a:lnTo>
                  <a:lnTo>
                    <a:pt x="233" y="2009"/>
                  </a:lnTo>
                  <a:lnTo>
                    <a:pt x="221" y="2018"/>
                  </a:lnTo>
                  <a:lnTo>
                    <a:pt x="210" y="2025"/>
                  </a:lnTo>
                  <a:lnTo>
                    <a:pt x="202" y="2027"/>
                  </a:lnTo>
                  <a:lnTo>
                    <a:pt x="195" y="2029"/>
                  </a:lnTo>
                  <a:lnTo>
                    <a:pt x="189" y="2029"/>
                  </a:lnTo>
                  <a:lnTo>
                    <a:pt x="184" y="2030"/>
                  </a:lnTo>
                  <a:lnTo>
                    <a:pt x="181" y="2031"/>
                  </a:lnTo>
                  <a:lnTo>
                    <a:pt x="178" y="2034"/>
                  </a:lnTo>
                  <a:lnTo>
                    <a:pt x="177" y="2038"/>
                  </a:lnTo>
                  <a:lnTo>
                    <a:pt x="176" y="2041"/>
                  </a:lnTo>
                  <a:lnTo>
                    <a:pt x="177" y="2043"/>
                  </a:lnTo>
                  <a:lnTo>
                    <a:pt x="178" y="2043"/>
                  </a:lnTo>
                  <a:lnTo>
                    <a:pt x="179" y="2045"/>
                  </a:lnTo>
                  <a:lnTo>
                    <a:pt x="181" y="2046"/>
                  </a:lnTo>
                  <a:lnTo>
                    <a:pt x="182" y="2047"/>
                  </a:lnTo>
                  <a:lnTo>
                    <a:pt x="182" y="2050"/>
                  </a:lnTo>
                  <a:lnTo>
                    <a:pt x="177" y="2055"/>
                  </a:lnTo>
                  <a:lnTo>
                    <a:pt x="174" y="2065"/>
                  </a:lnTo>
                  <a:lnTo>
                    <a:pt x="172" y="2073"/>
                  </a:lnTo>
                  <a:lnTo>
                    <a:pt x="169" y="2081"/>
                  </a:lnTo>
                  <a:lnTo>
                    <a:pt x="179" y="2085"/>
                  </a:lnTo>
                  <a:lnTo>
                    <a:pt x="190" y="2085"/>
                  </a:lnTo>
                  <a:lnTo>
                    <a:pt x="190" y="2089"/>
                  </a:lnTo>
                  <a:lnTo>
                    <a:pt x="188" y="2093"/>
                  </a:lnTo>
                  <a:lnTo>
                    <a:pt x="182" y="2095"/>
                  </a:lnTo>
                  <a:lnTo>
                    <a:pt x="177" y="2097"/>
                  </a:lnTo>
                  <a:lnTo>
                    <a:pt x="172" y="2099"/>
                  </a:lnTo>
                  <a:lnTo>
                    <a:pt x="166" y="2101"/>
                  </a:lnTo>
                  <a:lnTo>
                    <a:pt x="163" y="2103"/>
                  </a:lnTo>
                  <a:lnTo>
                    <a:pt x="161" y="2106"/>
                  </a:lnTo>
                  <a:lnTo>
                    <a:pt x="161" y="2114"/>
                  </a:lnTo>
                  <a:lnTo>
                    <a:pt x="163" y="2129"/>
                  </a:lnTo>
                  <a:lnTo>
                    <a:pt x="173" y="2138"/>
                  </a:lnTo>
                  <a:lnTo>
                    <a:pt x="184" y="2146"/>
                  </a:lnTo>
                  <a:lnTo>
                    <a:pt x="189" y="2151"/>
                  </a:lnTo>
                  <a:lnTo>
                    <a:pt x="197" y="2153"/>
                  </a:lnTo>
                  <a:lnTo>
                    <a:pt x="206" y="2154"/>
                  </a:lnTo>
                  <a:lnTo>
                    <a:pt x="217" y="2153"/>
                  </a:lnTo>
                  <a:lnTo>
                    <a:pt x="226" y="2153"/>
                  </a:lnTo>
                  <a:lnTo>
                    <a:pt x="233" y="2153"/>
                  </a:lnTo>
                  <a:lnTo>
                    <a:pt x="239" y="2155"/>
                  </a:lnTo>
                  <a:lnTo>
                    <a:pt x="247" y="2157"/>
                  </a:lnTo>
                  <a:lnTo>
                    <a:pt x="254" y="2154"/>
                  </a:lnTo>
                  <a:lnTo>
                    <a:pt x="263" y="2150"/>
                  </a:lnTo>
                  <a:lnTo>
                    <a:pt x="273" y="2153"/>
                  </a:lnTo>
                  <a:lnTo>
                    <a:pt x="283" y="2155"/>
                  </a:lnTo>
                  <a:lnTo>
                    <a:pt x="299" y="2144"/>
                  </a:lnTo>
                  <a:lnTo>
                    <a:pt x="317" y="2133"/>
                  </a:lnTo>
                  <a:lnTo>
                    <a:pt x="335" y="2129"/>
                  </a:lnTo>
                  <a:lnTo>
                    <a:pt x="354" y="2123"/>
                  </a:lnTo>
                  <a:lnTo>
                    <a:pt x="363" y="2107"/>
                  </a:lnTo>
                  <a:lnTo>
                    <a:pt x="370" y="2091"/>
                  </a:lnTo>
                  <a:lnTo>
                    <a:pt x="382" y="2085"/>
                  </a:lnTo>
                  <a:lnTo>
                    <a:pt x="391" y="2078"/>
                  </a:lnTo>
                  <a:lnTo>
                    <a:pt x="397" y="2075"/>
                  </a:lnTo>
                  <a:lnTo>
                    <a:pt x="400" y="2070"/>
                  </a:lnTo>
                  <a:lnTo>
                    <a:pt x="404" y="2067"/>
                  </a:lnTo>
                  <a:lnTo>
                    <a:pt x="410" y="2065"/>
                  </a:lnTo>
                  <a:lnTo>
                    <a:pt x="415" y="2065"/>
                  </a:lnTo>
                  <a:lnTo>
                    <a:pt x="419" y="2067"/>
                  </a:lnTo>
                  <a:lnTo>
                    <a:pt x="424" y="2069"/>
                  </a:lnTo>
                  <a:lnTo>
                    <a:pt x="430" y="2073"/>
                  </a:lnTo>
                  <a:lnTo>
                    <a:pt x="439" y="2077"/>
                  </a:lnTo>
                  <a:lnTo>
                    <a:pt x="448" y="2079"/>
                  </a:lnTo>
                  <a:lnTo>
                    <a:pt x="463" y="2074"/>
                  </a:lnTo>
                  <a:lnTo>
                    <a:pt x="476" y="2066"/>
                  </a:lnTo>
                  <a:lnTo>
                    <a:pt x="486" y="2067"/>
                  </a:lnTo>
                  <a:lnTo>
                    <a:pt x="494" y="2070"/>
                  </a:lnTo>
                  <a:lnTo>
                    <a:pt x="502" y="2074"/>
                  </a:lnTo>
                  <a:lnTo>
                    <a:pt x="508" y="2077"/>
                  </a:lnTo>
                  <a:lnTo>
                    <a:pt x="516" y="2079"/>
                  </a:lnTo>
                  <a:lnTo>
                    <a:pt x="524" y="2083"/>
                  </a:lnTo>
                  <a:lnTo>
                    <a:pt x="533" y="2083"/>
                  </a:lnTo>
                  <a:lnTo>
                    <a:pt x="544" y="2081"/>
                  </a:lnTo>
                  <a:lnTo>
                    <a:pt x="549" y="2071"/>
                  </a:lnTo>
                  <a:lnTo>
                    <a:pt x="555" y="2059"/>
                  </a:lnTo>
                  <a:lnTo>
                    <a:pt x="563" y="2055"/>
                  </a:lnTo>
                  <a:lnTo>
                    <a:pt x="574" y="2051"/>
                  </a:lnTo>
                  <a:lnTo>
                    <a:pt x="579" y="2050"/>
                  </a:lnTo>
                  <a:lnTo>
                    <a:pt x="583" y="2046"/>
                  </a:lnTo>
                  <a:lnTo>
                    <a:pt x="585" y="2043"/>
                  </a:lnTo>
                  <a:lnTo>
                    <a:pt x="587" y="2038"/>
                  </a:lnTo>
                  <a:lnTo>
                    <a:pt x="587" y="2034"/>
                  </a:lnTo>
                  <a:lnTo>
                    <a:pt x="585" y="2030"/>
                  </a:lnTo>
                  <a:lnTo>
                    <a:pt x="585" y="2027"/>
                  </a:lnTo>
                  <a:lnTo>
                    <a:pt x="584" y="2025"/>
                  </a:lnTo>
                  <a:lnTo>
                    <a:pt x="580" y="2021"/>
                  </a:lnTo>
                  <a:lnTo>
                    <a:pt x="576" y="2017"/>
                  </a:lnTo>
                  <a:lnTo>
                    <a:pt x="576" y="2005"/>
                  </a:lnTo>
                  <a:lnTo>
                    <a:pt x="577" y="1990"/>
                  </a:lnTo>
                  <a:lnTo>
                    <a:pt x="580" y="1976"/>
                  </a:lnTo>
                  <a:lnTo>
                    <a:pt x="583" y="1965"/>
                  </a:lnTo>
                  <a:lnTo>
                    <a:pt x="584" y="1956"/>
                  </a:lnTo>
                  <a:lnTo>
                    <a:pt x="585" y="1946"/>
                  </a:lnTo>
                  <a:lnTo>
                    <a:pt x="589" y="1938"/>
                  </a:lnTo>
                  <a:lnTo>
                    <a:pt x="595" y="1928"/>
                  </a:lnTo>
                  <a:lnTo>
                    <a:pt x="595" y="1920"/>
                  </a:lnTo>
                  <a:lnTo>
                    <a:pt x="595" y="1912"/>
                  </a:lnTo>
                  <a:lnTo>
                    <a:pt x="595" y="1907"/>
                  </a:lnTo>
                  <a:lnTo>
                    <a:pt x="595" y="1900"/>
                  </a:lnTo>
                  <a:lnTo>
                    <a:pt x="589" y="1891"/>
                  </a:lnTo>
                  <a:lnTo>
                    <a:pt x="585" y="1884"/>
                  </a:lnTo>
                  <a:lnTo>
                    <a:pt x="580" y="1880"/>
                  </a:lnTo>
                  <a:lnTo>
                    <a:pt x="574" y="1877"/>
                  </a:lnTo>
                  <a:lnTo>
                    <a:pt x="568" y="1875"/>
                  </a:lnTo>
                  <a:lnTo>
                    <a:pt x="565" y="1872"/>
                  </a:lnTo>
                  <a:lnTo>
                    <a:pt x="567" y="1866"/>
                  </a:lnTo>
                  <a:lnTo>
                    <a:pt x="569" y="1861"/>
                  </a:lnTo>
                  <a:lnTo>
                    <a:pt x="576" y="1856"/>
                  </a:lnTo>
                  <a:lnTo>
                    <a:pt x="583" y="1850"/>
                  </a:lnTo>
                  <a:lnTo>
                    <a:pt x="596" y="1841"/>
                  </a:lnTo>
                  <a:lnTo>
                    <a:pt x="607" y="1833"/>
                  </a:lnTo>
                  <a:lnTo>
                    <a:pt x="615" y="1825"/>
                  </a:lnTo>
                  <a:lnTo>
                    <a:pt x="620" y="1820"/>
                  </a:lnTo>
                  <a:lnTo>
                    <a:pt x="621" y="1819"/>
                  </a:lnTo>
                  <a:lnTo>
                    <a:pt x="623" y="1819"/>
                  </a:lnTo>
                  <a:lnTo>
                    <a:pt x="633" y="1817"/>
                  </a:lnTo>
                  <a:lnTo>
                    <a:pt x="647" y="1816"/>
                  </a:lnTo>
                  <a:lnTo>
                    <a:pt x="656" y="1808"/>
                  </a:lnTo>
                  <a:lnTo>
                    <a:pt x="666" y="1801"/>
                  </a:lnTo>
                  <a:lnTo>
                    <a:pt x="681" y="1803"/>
                  </a:lnTo>
                  <a:lnTo>
                    <a:pt x="695" y="1807"/>
                  </a:lnTo>
                  <a:lnTo>
                    <a:pt x="704" y="1808"/>
                  </a:lnTo>
                  <a:lnTo>
                    <a:pt x="711" y="1808"/>
                  </a:lnTo>
                  <a:lnTo>
                    <a:pt x="712" y="1808"/>
                  </a:lnTo>
                  <a:lnTo>
                    <a:pt x="714" y="1807"/>
                  </a:lnTo>
                  <a:lnTo>
                    <a:pt x="716" y="1805"/>
                  </a:lnTo>
                  <a:lnTo>
                    <a:pt x="717" y="1801"/>
                  </a:lnTo>
                  <a:lnTo>
                    <a:pt x="733" y="1804"/>
                  </a:lnTo>
                  <a:lnTo>
                    <a:pt x="748" y="1804"/>
                  </a:lnTo>
                  <a:lnTo>
                    <a:pt x="760" y="1813"/>
                  </a:lnTo>
                  <a:lnTo>
                    <a:pt x="774" y="1824"/>
                  </a:lnTo>
                  <a:lnTo>
                    <a:pt x="778" y="1831"/>
                  </a:lnTo>
                  <a:lnTo>
                    <a:pt x="782" y="1837"/>
                  </a:lnTo>
                  <a:lnTo>
                    <a:pt x="788" y="1839"/>
                  </a:lnTo>
                  <a:lnTo>
                    <a:pt x="794" y="1841"/>
                  </a:lnTo>
                  <a:lnTo>
                    <a:pt x="797" y="1848"/>
                  </a:lnTo>
                  <a:lnTo>
                    <a:pt x="801" y="1856"/>
                  </a:lnTo>
                  <a:lnTo>
                    <a:pt x="805" y="1859"/>
                  </a:lnTo>
                  <a:lnTo>
                    <a:pt x="809" y="1864"/>
                  </a:lnTo>
                  <a:lnTo>
                    <a:pt x="813" y="1869"/>
                  </a:lnTo>
                  <a:lnTo>
                    <a:pt x="814" y="1875"/>
                  </a:lnTo>
                  <a:lnTo>
                    <a:pt x="822" y="1877"/>
                  </a:lnTo>
                  <a:lnTo>
                    <a:pt x="829" y="1878"/>
                  </a:lnTo>
                  <a:lnTo>
                    <a:pt x="830" y="1884"/>
                  </a:lnTo>
                  <a:lnTo>
                    <a:pt x="834" y="1894"/>
                  </a:lnTo>
                  <a:lnTo>
                    <a:pt x="844" y="1901"/>
                  </a:lnTo>
                  <a:lnTo>
                    <a:pt x="848" y="1904"/>
                  </a:lnTo>
                  <a:lnTo>
                    <a:pt x="849" y="1909"/>
                  </a:lnTo>
                  <a:lnTo>
                    <a:pt x="849" y="1917"/>
                  </a:lnTo>
                  <a:lnTo>
                    <a:pt x="859" y="1928"/>
                  </a:lnTo>
                  <a:lnTo>
                    <a:pt x="870" y="1936"/>
                  </a:lnTo>
                  <a:lnTo>
                    <a:pt x="881" y="1942"/>
                  </a:lnTo>
                  <a:lnTo>
                    <a:pt x="889" y="1946"/>
                  </a:lnTo>
                  <a:lnTo>
                    <a:pt x="900" y="1948"/>
                  </a:lnTo>
                  <a:lnTo>
                    <a:pt x="909" y="1948"/>
                  </a:lnTo>
                  <a:lnTo>
                    <a:pt x="916" y="1945"/>
                  </a:lnTo>
                  <a:lnTo>
                    <a:pt x="922" y="1941"/>
                  </a:lnTo>
                  <a:lnTo>
                    <a:pt x="932" y="1942"/>
                  </a:lnTo>
                  <a:lnTo>
                    <a:pt x="941" y="1942"/>
                  </a:lnTo>
                  <a:lnTo>
                    <a:pt x="949" y="1940"/>
                  </a:lnTo>
                  <a:lnTo>
                    <a:pt x="957" y="1938"/>
                  </a:lnTo>
                  <a:lnTo>
                    <a:pt x="965" y="1942"/>
                  </a:lnTo>
                  <a:lnTo>
                    <a:pt x="973" y="1946"/>
                  </a:lnTo>
                  <a:lnTo>
                    <a:pt x="990" y="1946"/>
                  </a:lnTo>
                  <a:lnTo>
                    <a:pt x="1003" y="1948"/>
                  </a:lnTo>
                  <a:lnTo>
                    <a:pt x="1003" y="1950"/>
                  </a:lnTo>
                  <a:lnTo>
                    <a:pt x="1009" y="1957"/>
                  </a:lnTo>
                  <a:lnTo>
                    <a:pt x="1013" y="1964"/>
                  </a:lnTo>
                  <a:lnTo>
                    <a:pt x="1018" y="1969"/>
                  </a:lnTo>
                  <a:lnTo>
                    <a:pt x="1027" y="1976"/>
                  </a:lnTo>
                  <a:lnTo>
                    <a:pt x="1029" y="1980"/>
                  </a:lnTo>
                  <a:lnTo>
                    <a:pt x="1029" y="1985"/>
                  </a:lnTo>
                  <a:lnTo>
                    <a:pt x="1030" y="1989"/>
                  </a:lnTo>
                  <a:lnTo>
                    <a:pt x="1034" y="1993"/>
                  </a:lnTo>
                  <a:lnTo>
                    <a:pt x="1038" y="1993"/>
                  </a:lnTo>
                  <a:lnTo>
                    <a:pt x="1043" y="1993"/>
                  </a:lnTo>
                  <a:lnTo>
                    <a:pt x="1049" y="1997"/>
                  </a:lnTo>
                  <a:lnTo>
                    <a:pt x="1059" y="2001"/>
                  </a:lnTo>
                  <a:lnTo>
                    <a:pt x="1065" y="1994"/>
                  </a:lnTo>
                  <a:lnTo>
                    <a:pt x="1067" y="1989"/>
                  </a:lnTo>
                  <a:lnTo>
                    <a:pt x="1078" y="1983"/>
                  </a:lnTo>
                  <a:lnTo>
                    <a:pt x="1097" y="1974"/>
                  </a:lnTo>
                  <a:lnTo>
                    <a:pt x="1098" y="1962"/>
                  </a:lnTo>
                  <a:lnTo>
                    <a:pt x="1102" y="1950"/>
                  </a:lnTo>
                  <a:lnTo>
                    <a:pt x="1110" y="1942"/>
                  </a:lnTo>
                  <a:lnTo>
                    <a:pt x="1120" y="1940"/>
                  </a:lnTo>
                  <a:lnTo>
                    <a:pt x="1123" y="1930"/>
                  </a:lnTo>
                  <a:lnTo>
                    <a:pt x="1128" y="1922"/>
                  </a:lnTo>
                  <a:lnTo>
                    <a:pt x="1132" y="1917"/>
                  </a:lnTo>
                  <a:lnTo>
                    <a:pt x="1136" y="1909"/>
                  </a:lnTo>
                  <a:lnTo>
                    <a:pt x="1147" y="1900"/>
                  </a:lnTo>
                  <a:lnTo>
                    <a:pt x="1155" y="1886"/>
                  </a:lnTo>
                  <a:lnTo>
                    <a:pt x="1159" y="1886"/>
                  </a:lnTo>
                  <a:lnTo>
                    <a:pt x="1163" y="1886"/>
                  </a:lnTo>
                  <a:lnTo>
                    <a:pt x="1160" y="1894"/>
                  </a:lnTo>
                  <a:lnTo>
                    <a:pt x="1160" y="1902"/>
                  </a:lnTo>
                  <a:lnTo>
                    <a:pt x="1160" y="1909"/>
                  </a:lnTo>
                  <a:lnTo>
                    <a:pt x="1162" y="1917"/>
                  </a:lnTo>
                  <a:lnTo>
                    <a:pt x="1171" y="1930"/>
                  </a:lnTo>
                  <a:lnTo>
                    <a:pt x="1178" y="1938"/>
                  </a:lnTo>
                  <a:lnTo>
                    <a:pt x="1171" y="1948"/>
                  </a:lnTo>
                  <a:lnTo>
                    <a:pt x="1164" y="1962"/>
                  </a:lnTo>
                  <a:lnTo>
                    <a:pt x="1164" y="1966"/>
                  </a:lnTo>
                  <a:lnTo>
                    <a:pt x="1166" y="1969"/>
                  </a:lnTo>
                  <a:lnTo>
                    <a:pt x="1168" y="1972"/>
                  </a:lnTo>
                  <a:lnTo>
                    <a:pt x="1170" y="1973"/>
                  </a:lnTo>
                  <a:lnTo>
                    <a:pt x="1175" y="1976"/>
                  </a:lnTo>
                  <a:lnTo>
                    <a:pt x="1178" y="1978"/>
                  </a:lnTo>
                  <a:lnTo>
                    <a:pt x="1178" y="1988"/>
                  </a:lnTo>
                  <a:lnTo>
                    <a:pt x="1179" y="1998"/>
                  </a:lnTo>
                  <a:lnTo>
                    <a:pt x="1180" y="1999"/>
                  </a:lnTo>
                  <a:lnTo>
                    <a:pt x="1180" y="2001"/>
                  </a:lnTo>
                  <a:lnTo>
                    <a:pt x="1184" y="2008"/>
                  </a:lnTo>
                  <a:lnTo>
                    <a:pt x="1190" y="2011"/>
                  </a:lnTo>
                  <a:lnTo>
                    <a:pt x="1190" y="2017"/>
                  </a:lnTo>
                  <a:lnTo>
                    <a:pt x="1192" y="2018"/>
                  </a:lnTo>
                  <a:lnTo>
                    <a:pt x="1192" y="2022"/>
                  </a:lnTo>
                  <a:lnTo>
                    <a:pt x="1192" y="2026"/>
                  </a:lnTo>
                  <a:lnTo>
                    <a:pt x="1187" y="2035"/>
                  </a:lnTo>
                  <a:lnTo>
                    <a:pt x="1184" y="2043"/>
                  </a:lnTo>
                  <a:lnTo>
                    <a:pt x="1184" y="2051"/>
                  </a:lnTo>
                  <a:lnTo>
                    <a:pt x="1186" y="2058"/>
                  </a:lnTo>
                  <a:lnTo>
                    <a:pt x="1190" y="2065"/>
                  </a:lnTo>
                  <a:lnTo>
                    <a:pt x="1194" y="2071"/>
                  </a:lnTo>
                  <a:lnTo>
                    <a:pt x="1192" y="2074"/>
                  </a:lnTo>
                  <a:lnTo>
                    <a:pt x="1190" y="2077"/>
                  </a:lnTo>
                  <a:lnTo>
                    <a:pt x="1190" y="2079"/>
                  </a:lnTo>
                  <a:lnTo>
                    <a:pt x="1190" y="2085"/>
                  </a:lnTo>
                  <a:lnTo>
                    <a:pt x="1188" y="2091"/>
                  </a:lnTo>
                  <a:lnTo>
                    <a:pt x="1187" y="2099"/>
                  </a:lnTo>
                  <a:lnTo>
                    <a:pt x="1183" y="2101"/>
                  </a:lnTo>
                  <a:lnTo>
                    <a:pt x="1183" y="2099"/>
                  </a:lnTo>
                  <a:lnTo>
                    <a:pt x="1172" y="2101"/>
                  </a:lnTo>
                  <a:lnTo>
                    <a:pt x="1164" y="2103"/>
                  </a:lnTo>
                  <a:lnTo>
                    <a:pt x="1160" y="2103"/>
                  </a:lnTo>
                  <a:lnTo>
                    <a:pt x="1159" y="2102"/>
                  </a:lnTo>
                  <a:lnTo>
                    <a:pt x="1159" y="2103"/>
                  </a:lnTo>
                  <a:lnTo>
                    <a:pt x="1155" y="2102"/>
                  </a:lnTo>
                  <a:lnTo>
                    <a:pt x="1144" y="2102"/>
                  </a:lnTo>
                  <a:lnTo>
                    <a:pt x="1142" y="2114"/>
                  </a:lnTo>
                  <a:lnTo>
                    <a:pt x="1139" y="2125"/>
                  </a:lnTo>
                  <a:lnTo>
                    <a:pt x="1131" y="2134"/>
                  </a:lnTo>
                  <a:lnTo>
                    <a:pt x="1126" y="2141"/>
                  </a:lnTo>
                  <a:lnTo>
                    <a:pt x="1131" y="2147"/>
                  </a:lnTo>
                  <a:lnTo>
                    <a:pt x="1142" y="2157"/>
                  </a:lnTo>
                  <a:lnTo>
                    <a:pt x="1147" y="2167"/>
                  </a:lnTo>
                  <a:lnTo>
                    <a:pt x="1154" y="2179"/>
                  </a:lnTo>
                  <a:lnTo>
                    <a:pt x="1159" y="2194"/>
                  </a:lnTo>
                  <a:lnTo>
                    <a:pt x="1164" y="2208"/>
                  </a:lnTo>
                  <a:lnTo>
                    <a:pt x="1168" y="2222"/>
                  </a:lnTo>
                  <a:lnTo>
                    <a:pt x="1171" y="2234"/>
                  </a:lnTo>
                  <a:lnTo>
                    <a:pt x="1172" y="2243"/>
                  </a:lnTo>
                  <a:lnTo>
                    <a:pt x="1172" y="2247"/>
                  </a:lnTo>
                  <a:lnTo>
                    <a:pt x="1162" y="2250"/>
                  </a:lnTo>
                  <a:lnTo>
                    <a:pt x="1148" y="2251"/>
                  </a:lnTo>
                  <a:lnTo>
                    <a:pt x="1148" y="2252"/>
                  </a:lnTo>
                  <a:lnTo>
                    <a:pt x="1150" y="2254"/>
                  </a:lnTo>
                  <a:lnTo>
                    <a:pt x="1151" y="2256"/>
                  </a:lnTo>
                  <a:lnTo>
                    <a:pt x="1155" y="2259"/>
                  </a:lnTo>
                  <a:lnTo>
                    <a:pt x="1162" y="2266"/>
                  </a:lnTo>
                  <a:lnTo>
                    <a:pt x="1166" y="2268"/>
                  </a:lnTo>
                  <a:lnTo>
                    <a:pt x="1179" y="2264"/>
                  </a:lnTo>
                  <a:lnTo>
                    <a:pt x="1188" y="2260"/>
                  </a:lnTo>
                  <a:lnTo>
                    <a:pt x="1187" y="2250"/>
                  </a:lnTo>
                  <a:lnTo>
                    <a:pt x="1187" y="2239"/>
                  </a:lnTo>
                  <a:lnTo>
                    <a:pt x="1190" y="2234"/>
                  </a:lnTo>
                  <a:lnTo>
                    <a:pt x="1192" y="2227"/>
                  </a:lnTo>
                  <a:lnTo>
                    <a:pt x="1194" y="2224"/>
                  </a:lnTo>
                  <a:lnTo>
                    <a:pt x="1194" y="2220"/>
                  </a:lnTo>
                  <a:lnTo>
                    <a:pt x="1194" y="2216"/>
                  </a:lnTo>
                  <a:lnTo>
                    <a:pt x="1192" y="2210"/>
                  </a:lnTo>
                  <a:lnTo>
                    <a:pt x="1198" y="2210"/>
                  </a:lnTo>
                  <a:lnTo>
                    <a:pt x="1203" y="2210"/>
                  </a:lnTo>
                  <a:lnTo>
                    <a:pt x="1206" y="2210"/>
                  </a:lnTo>
                  <a:lnTo>
                    <a:pt x="1207" y="2208"/>
                  </a:lnTo>
                  <a:lnTo>
                    <a:pt x="1210" y="2206"/>
                  </a:lnTo>
                  <a:lnTo>
                    <a:pt x="1211" y="2203"/>
                  </a:lnTo>
                  <a:lnTo>
                    <a:pt x="1214" y="2204"/>
                  </a:lnTo>
                  <a:lnTo>
                    <a:pt x="1216" y="2206"/>
                  </a:lnTo>
                  <a:lnTo>
                    <a:pt x="1216" y="2211"/>
                  </a:lnTo>
                  <a:lnTo>
                    <a:pt x="1216" y="2214"/>
                  </a:lnTo>
                  <a:lnTo>
                    <a:pt x="1219" y="2220"/>
                  </a:lnTo>
                  <a:lnTo>
                    <a:pt x="1223" y="2220"/>
                  </a:lnTo>
                  <a:lnTo>
                    <a:pt x="1231" y="2219"/>
                  </a:lnTo>
                  <a:lnTo>
                    <a:pt x="1239" y="2216"/>
                  </a:lnTo>
                  <a:lnTo>
                    <a:pt x="1247" y="2214"/>
                  </a:lnTo>
                  <a:lnTo>
                    <a:pt x="1256" y="2214"/>
                  </a:lnTo>
                  <a:lnTo>
                    <a:pt x="1259" y="2208"/>
                  </a:lnTo>
                  <a:lnTo>
                    <a:pt x="1263" y="2202"/>
                  </a:lnTo>
                  <a:lnTo>
                    <a:pt x="1269" y="2195"/>
                  </a:lnTo>
                  <a:lnTo>
                    <a:pt x="1277" y="2191"/>
                  </a:lnTo>
                  <a:lnTo>
                    <a:pt x="1285" y="2186"/>
                  </a:lnTo>
                  <a:lnTo>
                    <a:pt x="1290" y="2179"/>
                  </a:lnTo>
                  <a:lnTo>
                    <a:pt x="1297" y="2162"/>
                  </a:lnTo>
                  <a:lnTo>
                    <a:pt x="1304" y="2142"/>
                  </a:lnTo>
                  <a:lnTo>
                    <a:pt x="1311" y="2127"/>
                  </a:lnTo>
                  <a:lnTo>
                    <a:pt x="1315" y="2119"/>
                  </a:lnTo>
                  <a:lnTo>
                    <a:pt x="1315" y="2109"/>
                  </a:lnTo>
                  <a:lnTo>
                    <a:pt x="1313" y="2099"/>
                  </a:lnTo>
                  <a:lnTo>
                    <a:pt x="1312" y="2089"/>
                  </a:lnTo>
                  <a:lnTo>
                    <a:pt x="1311" y="2078"/>
                  </a:lnTo>
                  <a:lnTo>
                    <a:pt x="1317" y="2071"/>
                  </a:lnTo>
                  <a:lnTo>
                    <a:pt x="1324" y="2065"/>
                  </a:lnTo>
                  <a:lnTo>
                    <a:pt x="1321" y="2054"/>
                  </a:lnTo>
                  <a:lnTo>
                    <a:pt x="1317" y="2043"/>
                  </a:lnTo>
                  <a:lnTo>
                    <a:pt x="1323" y="2031"/>
                  </a:lnTo>
                  <a:lnTo>
                    <a:pt x="1328" y="2014"/>
                  </a:lnTo>
                  <a:lnTo>
                    <a:pt x="1331" y="1996"/>
                  </a:lnTo>
                  <a:lnTo>
                    <a:pt x="1333" y="1973"/>
                  </a:lnTo>
                  <a:lnTo>
                    <a:pt x="1335" y="1950"/>
                  </a:lnTo>
                  <a:lnTo>
                    <a:pt x="1335" y="1929"/>
                  </a:lnTo>
                  <a:lnTo>
                    <a:pt x="1332" y="1909"/>
                  </a:lnTo>
                  <a:lnTo>
                    <a:pt x="1328" y="1891"/>
                  </a:lnTo>
                  <a:lnTo>
                    <a:pt x="1332" y="1877"/>
                  </a:lnTo>
                  <a:lnTo>
                    <a:pt x="1333" y="1869"/>
                  </a:lnTo>
                  <a:lnTo>
                    <a:pt x="1333" y="1860"/>
                  </a:lnTo>
                  <a:lnTo>
                    <a:pt x="1332" y="1852"/>
                  </a:lnTo>
                  <a:lnTo>
                    <a:pt x="1331" y="1843"/>
                  </a:lnTo>
                  <a:lnTo>
                    <a:pt x="1327" y="1833"/>
                  </a:lnTo>
                  <a:lnTo>
                    <a:pt x="1329" y="1817"/>
                  </a:lnTo>
                  <a:lnTo>
                    <a:pt x="1332" y="1801"/>
                  </a:lnTo>
                  <a:lnTo>
                    <a:pt x="1332" y="1793"/>
                  </a:lnTo>
                  <a:lnTo>
                    <a:pt x="1332" y="1787"/>
                  </a:lnTo>
                  <a:lnTo>
                    <a:pt x="1331" y="1780"/>
                  </a:lnTo>
                  <a:lnTo>
                    <a:pt x="1329" y="1775"/>
                  </a:lnTo>
                  <a:lnTo>
                    <a:pt x="1328" y="1772"/>
                  </a:lnTo>
                  <a:lnTo>
                    <a:pt x="1327" y="1763"/>
                  </a:lnTo>
                  <a:lnTo>
                    <a:pt x="1325" y="1757"/>
                  </a:lnTo>
                  <a:lnTo>
                    <a:pt x="1321" y="1752"/>
                  </a:lnTo>
                  <a:lnTo>
                    <a:pt x="1317" y="1746"/>
                  </a:lnTo>
                  <a:lnTo>
                    <a:pt x="1312" y="1739"/>
                  </a:lnTo>
                  <a:lnTo>
                    <a:pt x="1312" y="1733"/>
                  </a:lnTo>
                  <a:lnTo>
                    <a:pt x="1311" y="1727"/>
                  </a:lnTo>
                  <a:lnTo>
                    <a:pt x="1308" y="1723"/>
                  </a:lnTo>
                  <a:lnTo>
                    <a:pt x="1303" y="1719"/>
                  </a:lnTo>
                  <a:lnTo>
                    <a:pt x="1300" y="1716"/>
                  </a:lnTo>
                  <a:lnTo>
                    <a:pt x="1299" y="1715"/>
                  </a:lnTo>
                  <a:lnTo>
                    <a:pt x="1297" y="1712"/>
                  </a:lnTo>
                  <a:lnTo>
                    <a:pt x="1297" y="1710"/>
                  </a:lnTo>
                  <a:lnTo>
                    <a:pt x="1297" y="1707"/>
                  </a:lnTo>
                  <a:lnTo>
                    <a:pt x="1297" y="1702"/>
                  </a:lnTo>
                  <a:lnTo>
                    <a:pt x="1295" y="1698"/>
                  </a:lnTo>
                  <a:lnTo>
                    <a:pt x="1288" y="1696"/>
                  </a:lnTo>
                  <a:lnTo>
                    <a:pt x="1285" y="1694"/>
                  </a:lnTo>
                  <a:lnTo>
                    <a:pt x="1281" y="1689"/>
                  </a:lnTo>
                  <a:lnTo>
                    <a:pt x="1277" y="1684"/>
                  </a:lnTo>
                  <a:lnTo>
                    <a:pt x="1274" y="1676"/>
                  </a:lnTo>
                  <a:lnTo>
                    <a:pt x="1267" y="1664"/>
                  </a:lnTo>
                  <a:lnTo>
                    <a:pt x="1263" y="1655"/>
                  </a:lnTo>
                  <a:lnTo>
                    <a:pt x="1260" y="1647"/>
                  </a:lnTo>
                  <a:lnTo>
                    <a:pt x="1260" y="1640"/>
                  </a:lnTo>
                  <a:lnTo>
                    <a:pt x="1261" y="1638"/>
                  </a:lnTo>
                  <a:lnTo>
                    <a:pt x="1264" y="1634"/>
                  </a:lnTo>
                  <a:lnTo>
                    <a:pt x="1259" y="1630"/>
                  </a:lnTo>
                  <a:lnTo>
                    <a:pt x="1256" y="1626"/>
                  </a:lnTo>
                  <a:lnTo>
                    <a:pt x="1256" y="1619"/>
                  </a:lnTo>
                  <a:lnTo>
                    <a:pt x="1260" y="1614"/>
                  </a:lnTo>
                  <a:lnTo>
                    <a:pt x="1259" y="1608"/>
                  </a:lnTo>
                  <a:lnTo>
                    <a:pt x="1259" y="1606"/>
                  </a:lnTo>
                  <a:lnTo>
                    <a:pt x="1259" y="1602"/>
                  </a:lnTo>
                  <a:lnTo>
                    <a:pt x="1260" y="1595"/>
                  </a:lnTo>
                  <a:lnTo>
                    <a:pt x="1255" y="1588"/>
                  </a:lnTo>
                  <a:lnTo>
                    <a:pt x="1248" y="1579"/>
                  </a:lnTo>
                  <a:lnTo>
                    <a:pt x="1239" y="1578"/>
                  </a:lnTo>
                  <a:lnTo>
                    <a:pt x="1235" y="1575"/>
                  </a:lnTo>
                  <a:lnTo>
                    <a:pt x="1232" y="1571"/>
                  </a:lnTo>
                  <a:lnTo>
                    <a:pt x="1228" y="1558"/>
                  </a:lnTo>
                  <a:lnTo>
                    <a:pt x="1219" y="1556"/>
                  </a:lnTo>
                  <a:lnTo>
                    <a:pt x="1214" y="1555"/>
                  </a:lnTo>
                  <a:lnTo>
                    <a:pt x="1216" y="1551"/>
                  </a:lnTo>
                  <a:lnTo>
                    <a:pt x="1217" y="1547"/>
                  </a:lnTo>
                  <a:lnTo>
                    <a:pt x="1217" y="1543"/>
                  </a:lnTo>
                  <a:lnTo>
                    <a:pt x="1216" y="1539"/>
                  </a:lnTo>
                  <a:lnTo>
                    <a:pt x="1214" y="1538"/>
                  </a:lnTo>
                  <a:lnTo>
                    <a:pt x="1210" y="1535"/>
                  </a:lnTo>
                  <a:lnTo>
                    <a:pt x="1204" y="1535"/>
                  </a:lnTo>
                  <a:lnTo>
                    <a:pt x="1199" y="1535"/>
                  </a:lnTo>
                  <a:lnTo>
                    <a:pt x="1195" y="1534"/>
                  </a:lnTo>
                  <a:lnTo>
                    <a:pt x="1190" y="1534"/>
                  </a:lnTo>
                  <a:lnTo>
                    <a:pt x="1186" y="1534"/>
                  </a:lnTo>
                  <a:lnTo>
                    <a:pt x="1180" y="1534"/>
                  </a:lnTo>
                  <a:lnTo>
                    <a:pt x="1178" y="1530"/>
                  </a:lnTo>
                  <a:lnTo>
                    <a:pt x="1175" y="1529"/>
                  </a:lnTo>
                  <a:lnTo>
                    <a:pt x="1172" y="1527"/>
                  </a:lnTo>
                  <a:lnTo>
                    <a:pt x="1171" y="1526"/>
                  </a:lnTo>
                  <a:lnTo>
                    <a:pt x="1167" y="1525"/>
                  </a:lnTo>
                  <a:lnTo>
                    <a:pt x="1164" y="1525"/>
                  </a:lnTo>
                  <a:lnTo>
                    <a:pt x="1159" y="1521"/>
                  </a:lnTo>
                  <a:lnTo>
                    <a:pt x="1155" y="1519"/>
                  </a:lnTo>
                  <a:lnTo>
                    <a:pt x="1152" y="1521"/>
                  </a:lnTo>
                  <a:lnTo>
                    <a:pt x="1148" y="1522"/>
                  </a:lnTo>
                  <a:lnTo>
                    <a:pt x="1143" y="1519"/>
                  </a:lnTo>
                  <a:lnTo>
                    <a:pt x="1138" y="1519"/>
                  </a:lnTo>
                  <a:lnTo>
                    <a:pt x="1135" y="1521"/>
                  </a:lnTo>
                  <a:lnTo>
                    <a:pt x="1132" y="1522"/>
                  </a:lnTo>
                  <a:lnTo>
                    <a:pt x="1128" y="1526"/>
                  </a:lnTo>
                  <a:lnTo>
                    <a:pt x="1122" y="1531"/>
                  </a:lnTo>
                  <a:lnTo>
                    <a:pt x="1118" y="1531"/>
                  </a:lnTo>
                  <a:lnTo>
                    <a:pt x="1112" y="1531"/>
                  </a:lnTo>
                  <a:lnTo>
                    <a:pt x="1111" y="1531"/>
                  </a:lnTo>
                  <a:lnTo>
                    <a:pt x="1110" y="1534"/>
                  </a:lnTo>
                  <a:lnTo>
                    <a:pt x="1108" y="1534"/>
                  </a:lnTo>
                  <a:lnTo>
                    <a:pt x="1107" y="1535"/>
                  </a:lnTo>
                  <a:lnTo>
                    <a:pt x="1115" y="1545"/>
                  </a:lnTo>
                  <a:lnTo>
                    <a:pt x="1126" y="1560"/>
                  </a:lnTo>
                  <a:lnTo>
                    <a:pt x="1126" y="1563"/>
                  </a:lnTo>
                  <a:lnTo>
                    <a:pt x="1126" y="1569"/>
                  </a:lnTo>
                  <a:lnTo>
                    <a:pt x="1123" y="1570"/>
                  </a:lnTo>
                  <a:lnTo>
                    <a:pt x="1122" y="1572"/>
                  </a:lnTo>
                  <a:lnTo>
                    <a:pt x="1120" y="1572"/>
                  </a:lnTo>
                  <a:lnTo>
                    <a:pt x="1119" y="1572"/>
                  </a:lnTo>
                  <a:lnTo>
                    <a:pt x="1118" y="1570"/>
                  </a:lnTo>
                  <a:lnTo>
                    <a:pt x="1118" y="1567"/>
                  </a:lnTo>
                  <a:lnTo>
                    <a:pt x="1118" y="1559"/>
                  </a:lnTo>
                  <a:lnTo>
                    <a:pt x="1116" y="1551"/>
                  </a:lnTo>
                  <a:lnTo>
                    <a:pt x="1114" y="1551"/>
                  </a:lnTo>
                  <a:lnTo>
                    <a:pt x="1112" y="1551"/>
                  </a:lnTo>
                  <a:lnTo>
                    <a:pt x="1112" y="1553"/>
                  </a:lnTo>
                  <a:lnTo>
                    <a:pt x="1111" y="1555"/>
                  </a:lnTo>
                  <a:lnTo>
                    <a:pt x="1111" y="1560"/>
                  </a:lnTo>
                  <a:lnTo>
                    <a:pt x="1111" y="1570"/>
                  </a:lnTo>
                  <a:lnTo>
                    <a:pt x="1108" y="1572"/>
                  </a:lnTo>
                  <a:lnTo>
                    <a:pt x="1107" y="1576"/>
                  </a:lnTo>
                  <a:lnTo>
                    <a:pt x="1107" y="1581"/>
                  </a:lnTo>
                  <a:lnTo>
                    <a:pt x="1108" y="1584"/>
                  </a:lnTo>
                  <a:lnTo>
                    <a:pt x="1102" y="1590"/>
                  </a:lnTo>
                  <a:lnTo>
                    <a:pt x="1098" y="1594"/>
                  </a:lnTo>
                  <a:lnTo>
                    <a:pt x="1090" y="1595"/>
                  </a:lnTo>
                  <a:lnTo>
                    <a:pt x="1088" y="1595"/>
                  </a:lnTo>
                  <a:lnTo>
                    <a:pt x="1088" y="1588"/>
                  </a:lnTo>
                  <a:lnTo>
                    <a:pt x="1093" y="1583"/>
                  </a:lnTo>
                  <a:lnTo>
                    <a:pt x="1090" y="1579"/>
                  </a:lnTo>
                  <a:lnTo>
                    <a:pt x="1088" y="1576"/>
                  </a:lnTo>
                  <a:lnTo>
                    <a:pt x="1090" y="1572"/>
                  </a:lnTo>
                  <a:lnTo>
                    <a:pt x="1093" y="1570"/>
                  </a:lnTo>
                  <a:lnTo>
                    <a:pt x="1086" y="1570"/>
                  </a:lnTo>
                  <a:lnTo>
                    <a:pt x="1075" y="1572"/>
                  </a:lnTo>
                  <a:lnTo>
                    <a:pt x="1074" y="1569"/>
                  </a:lnTo>
                  <a:lnTo>
                    <a:pt x="1075" y="1565"/>
                  </a:lnTo>
                  <a:lnTo>
                    <a:pt x="1079" y="1560"/>
                  </a:lnTo>
                  <a:lnTo>
                    <a:pt x="1082" y="1554"/>
                  </a:lnTo>
                  <a:lnTo>
                    <a:pt x="1079" y="1554"/>
                  </a:lnTo>
                  <a:lnTo>
                    <a:pt x="1077" y="1554"/>
                  </a:lnTo>
                  <a:lnTo>
                    <a:pt x="1074" y="1555"/>
                  </a:lnTo>
                  <a:lnTo>
                    <a:pt x="1070" y="1556"/>
                  </a:lnTo>
                  <a:lnTo>
                    <a:pt x="1067" y="1559"/>
                  </a:lnTo>
                  <a:lnTo>
                    <a:pt x="1066" y="1562"/>
                  </a:lnTo>
                  <a:lnTo>
                    <a:pt x="1065" y="1563"/>
                  </a:lnTo>
                  <a:lnTo>
                    <a:pt x="1065" y="1567"/>
                  </a:lnTo>
                  <a:lnTo>
                    <a:pt x="1070" y="1575"/>
                  </a:lnTo>
                  <a:lnTo>
                    <a:pt x="1074" y="1584"/>
                  </a:lnTo>
                  <a:lnTo>
                    <a:pt x="1074" y="1587"/>
                  </a:lnTo>
                  <a:lnTo>
                    <a:pt x="1072" y="1588"/>
                  </a:lnTo>
                  <a:lnTo>
                    <a:pt x="1070" y="1590"/>
                  </a:lnTo>
                  <a:lnTo>
                    <a:pt x="1068" y="1590"/>
                  </a:lnTo>
                  <a:lnTo>
                    <a:pt x="1065" y="1591"/>
                  </a:lnTo>
                  <a:lnTo>
                    <a:pt x="1062" y="1590"/>
                  </a:lnTo>
                  <a:lnTo>
                    <a:pt x="1061" y="1583"/>
                  </a:lnTo>
                  <a:lnTo>
                    <a:pt x="1061" y="1576"/>
                  </a:lnTo>
                  <a:lnTo>
                    <a:pt x="1055" y="1574"/>
                  </a:lnTo>
                  <a:lnTo>
                    <a:pt x="1052" y="1572"/>
                  </a:lnTo>
                  <a:lnTo>
                    <a:pt x="1050" y="1570"/>
                  </a:lnTo>
                  <a:lnTo>
                    <a:pt x="1049" y="1567"/>
                  </a:lnTo>
                  <a:lnTo>
                    <a:pt x="1047" y="1563"/>
                  </a:lnTo>
                  <a:lnTo>
                    <a:pt x="1047" y="1556"/>
                  </a:lnTo>
                  <a:lnTo>
                    <a:pt x="1045" y="1555"/>
                  </a:lnTo>
                  <a:lnTo>
                    <a:pt x="1043" y="1555"/>
                  </a:lnTo>
                  <a:lnTo>
                    <a:pt x="1040" y="1555"/>
                  </a:lnTo>
                  <a:lnTo>
                    <a:pt x="1039" y="1556"/>
                  </a:lnTo>
                  <a:lnTo>
                    <a:pt x="1037" y="1559"/>
                  </a:lnTo>
                  <a:lnTo>
                    <a:pt x="1035" y="1562"/>
                  </a:lnTo>
                  <a:lnTo>
                    <a:pt x="1027" y="1563"/>
                  </a:lnTo>
                  <a:lnTo>
                    <a:pt x="1021" y="1570"/>
                  </a:lnTo>
                  <a:lnTo>
                    <a:pt x="1018" y="1571"/>
                  </a:lnTo>
                  <a:lnTo>
                    <a:pt x="1015" y="1572"/>
                  </a:lnTo>
                  <a:lnTo>
                    <a:pt x="1011" y="1571"/>
                  </a:lnTo>
                  <a:lnTo>
                    <a:pt x="1006" y="1570"/>
                  </a:lnTo>
                  <a:lnTo>
                    <a:pt x="998" y="1572"/>
                  </a:lnTo>
                  <a:lnTo>
                    <a:pt x="990" y="1572"/>
                  </a:lnTo>
                  <a:lnTo>
                    <a:pt x="989" y="1563"/>
                  </a:lnTo>
                  <a:lnTo>
                    <a:pt x="989" y="1556"/>
                  </a:lnTo>
                  <a:lnTo>
                    <a:pt x="989" y="1551"/>
                  </a:lnTo>
                  <a:lnTo>
                    <a:pt x="993" y="1547"/>
                  </a:lnTo>
                  <a:lnTo>
                    <a:pt x="998" y="1539"/>
                  </a:lnTo>
                  <a:lnTo>
                    <a:pt x="1006" y="1530"/>
                  </a:lnTo>
                  <a:lnTo>
                    <a:pt x="1006" y="1519"/>
                  </a:lnTo>
                  <a:lnTo>
                    <a:pt x="1003" y="1509"/>
                  </a:lnTo>
                  <a:lnTo>
                    <a:pt x="1006" y="1505"/>
                  </a:lnTo>
                  <a:lnTo>
                    <a:pt x="1010" y="1498"/>
                  </a:lnTo>
                  <a:lnTo>
                    <a:pt x="1011" y="1493"/>
                  </a:lnTo>
                  <a:lnTo>
                    <a:pt x="1013" y="1486"/>
                  </a:lnTo>
                  <a:lnTo>
                    <a:pt x="1015" y="1479"/>
                  </a:lnTo>
                  <a:lnTo>
                    <a:pt x="1019" y="1474"/>
                  </a:lnTo>
                  <a:lnTo>
                    <a:pt x="1022" y="1463"/>
                  </a:lnTo>
                  <a:lnTo>
                    <a:pt x="1022" y="1450"/>
                  </a:lnTo>
                  <a:lnTo>
                    <a:pt x="1027" y="1446"/>
                  </a:lnTo>
                  <a:lnTo>
                    <a:pt x="1029" y="1442"/>
                  </a:lnTo>
                  <a:lnTo>
                    <a:pt x="1027" y="1441"/>
                  </a:lnTo>
                  <a:lnTo>
                    <a:pt x="1027" y="1439"/>
                  </a:lnTo>
                  <a:lnTo>
                    <a:pt x="1023" y="1438"/>
                  </a:lnTo>
                  <a:lnTo>
                    <a:pt x="1022" y="1438"/>
                  </a:lnTo>
                  <a:lnTo>
                    <a:pt x="1021" y="1434"/>
                  </a:lnTo>
                  <a:lnTo>
                    <a:pt x="1019" y="1427"/>
                  </a:lnTo>
                  <a:lnTo>
                    <a:pt x="1019" y="1425"/>
                  </a:lnTo>
                  <a:lnTo>
                    <a:pt x="1021" y="1421"/>
                  </a:lnTo>
                  <a:lnTo>
                    <a:pt x="1022" y="1417"/>
                  </a:lnTo>
                  <a:lnTo>
                    <a:pt x="1023" y="1414"/>
                  </a:lnTo>
                  <a:lnTo>
                    <a:pt x="1023" y="1410"/>
                  </a:lnTo>
                  <a:lnTo>
                    <a:pt x="1022" y="1407"/>
                  </a:lnTo>
                  <a:lnTo>
                    <a:pt x="1022" y="1405"/>
                  </a:lnTo>
                  <a:lnTo>
                    <a:pt x="1022" y="1404"/>
                  </a:lnTo>
                  <a:lnTo>
                    <a:pt x="1022" y="1398"/>
                  </a:lnTo>
                  <a:lnTo>
                    <a:pt x="1023" y="1395"/>
                  </a:lnTo>
                  <a:lnTo>
                    <a:pt x="1023" y="1393"/>
                  </a:lnTo>
                  <a:lnTo>
                    <a:pt x="1023" y="1388"/>
                  </a:lnTo>
                  <a:lnTo>
                    <a:pt x="1023" y="1385"/>
                  </a:lnTo>
                  <a:lnTo>
                    <a:pt x="1023" y="1382"/>
                  </a:lnTo>
                  <a:lnTo>
                    <a:pt x="1026" y="1379"/>
                  </a:lnTo>
                  <a:lnTo>
                    <a:pt x="1027" y="1378"/>
                  </a:lnTo>
                  <a:lnTo>
                    <a:pt x="1029" y="1373"/>
                  </a:lnTo>
                  <a:lnTo>
                    <a:pt x="1029" y="1370"/>
                  </a:lnTo>
                  <a:lnTo>
                    <a:pt x="1030" y="1368"/>
                  </a:lnTo>
                  <a:lnTo>
                    <a:pt x="1034" y="1361"/>
                  </a:lnTo>
                  <a:lnTo>
                    <a:pt x="1034" y="1357"/>
                  </a:lnTo>
                  <a:lnTo>
                    <a:pt x="1034" y="1350"/>
                  </a:lnTo>
                  <a:lnTo>
                    <a:pt x="1034" y="1344"/>
                  </a:lnTo>
                  <a:lnTo>
                    <a:pt x="1038" y="1337"/>
                  </a:lnTo>
                  <a:lnTo>
                    <a:pt x="1039" y="1330"/>
                  </a:lnTo>
                  <a:lnTo>
                    <a:pt x="1038" y="1322"/>
                  </a:lnTo>
                  <a:lnTo>
                    <a:pt x="1035" y="1313"/>
                  </a:lnTo>
                  <a:lnTo>
                    <a:pt x="1034" y="1304"/>
                  </a:lnTo>
                  <a:lnTo>
                    <a:pt x="1038" y="1294"/>
                  </a:lnTo>
                  <a:lnTo>
                    <a:pt x="1046" y="1284"/>
                  </a:lnTo>
                  <a:lnTo>
                    <a:pt x="1043" y="1268"/>
                  </a:lnTo>
                  <a:lnTo>
                    <a:pt x="1040" y="1249"/>
                  </a:lnTo>
                  <a:lnTo>
                    <a:pt x="1042" y="1241"/>
                  </a:lnTo>
                  <a:lnTo>
                    <a:pt x="1045" y="1235"/>
                  </a:lnTo>
                  <a:lnTo>
                    <a:pt x="1049" y="1227"/>
                  </a:lnTo>
                  <a:lnTo>
                    <a:pt x="1052" y="1219"/>
                  </a:lnTo>
                  <a:lnTo>
                    <a:pt x="1055" y="1216"/>
                  </a:lnTo>
                  <a:lnTo>
                    <a:pt x="1062" y="1212"/>
                  </a:lnTo>
                  <a:lnTo>
                    <a:pt x="1065" y="1207"/>
                  </a:lnTo>
                  <a:lnTo>
                    <a:pt x="1065" y="1203"/>
                  </a:lnTo>
                  <a:lnTo>
                    <a:pt x="1070" y="1196"/>
                  </a:lnTo>
                  <a:lnTo>
                    <a:pt x="1075" y="1192"/>
                  </a:lnTo>
                  <a:lnTo>
                    <a:pt x="1100" y="1169"/>
                  </a:lnTo>
                  <a:lnTo>
                    <a:pt x="1111" y="1160"/>
                  </a:lnTo>
                  <a:lnTo>
                    <a:pt x="1114" y="1160"/>
                  </a:lnTo>
                  <a:lnTo>
                    <a:pt x="1116" y="1163"/>
                  </a:lnTo>
                  <a:lnTo>
                    <a:pt x="1118" y="1165"/>
                  </a:lnTo>
                  <a:lnTo>
                    <a:pt x="1119" y="1168"/>
                  </a:lnTo>
                  <a:lnTo>
                    <a:pt x="1122" y="1172"/>
                  </a:lnTo>
                  <a:lnTo>
                    <a:pt x="1122" y="1173"/>
                  </a:lnTo>
                  <a:lnTo>
                    <a:pt x="1126" y="1175"/>
                  </a:lnTo>
                  <a:lnTo>
                    <a:pt x="1130" y="1173"/>
                  </a:lnTo>
                  <a:lnTo>
                    <a:pt x="1131" y="1172"/>
                  </a:lnTo>
                  <a:lnTo>
                    <a:pt x="1131" y="1169"/>
                  </a:lnTo>
                  <a:lnTo>
                    <a:pt x="1131" y="1168"/>
                  </a:lnTo>
                  <a:lnTo>
                    <a:pt x="1131" y="1164"/>
                  </a:lnTo>
                  <a:lnTo>
                    <a:pt x="1128" y="1160"/>
                  </a:lnTo>
                  <a:lnTo>
                    <a:pt x="1127" y="1155"/>
                  </a:lnTo>
                  <a:lnTo>
                    <a:pt x="1128" y="1151"/>
                  </a:lnTo>
                  <a:lnTo>
                    <a:pt x="1131" y="1148"/>
                  </a:lnTo>
                  <a:lnTo>
                    <a:pt x="1134" y="1145"/>
                  </a:lnTo>
                  <a:lnTo>
                    <a:pt x="1139" y="1142"/>
                  </a:lnTo>
                  <a:lnTo>
                    <a:pt x="1143" y="1140"/>
                  </a:lnTo>
                  <a:lnTo>
                    <a:pt x="1148" y="1139"/>
                  </a:lnTo>
                  <a:lnTo>
                    <a:pt x="1150" y="1140"/>
                  </a:lnTo>
                  <a:lnTo>
                    <a:pt x="1152" y="1142"/>
                  </a:lnTo>
                  <a:lnTo>
                    <a:pt x="1154" y="1142"/>
                  </a:lnTo>
                  <a:lnTo>
                    <a:pt x="1154" y="1140"/>
                  </a:lnTo>
                  <a:lnTo>
                    <a:pt x="1155" y="1139"/>
                  </a:lnTo>
                  <a:lnTo>
                    <a:pt x="1155" y="1135"/>
                  </a:lnTo>
                  <a:lnTo>
                    <a:pt x="1156" y="1131"/>
                  </a:lnTo>
                  <a:lnTo>
                    <a:pt x="1164" y="1128"/>
                  </a:lnTo>
                  <a:lnTo>
                    <a:pt x="1166" y="1124"/>
                  </a:lnTo>
                  <a:lnTo>
                    <a:pt x="1168" y="1120"/>
                  </a:lnTo>
                  <a:lnTo>
                    <a:pt x="1172" y="1120"/>
                  </a:lnTo>
                  <a:lnTo>
                    <a:pt x="1178" y="1123"/>
                  </a:lnTo>
                  <a:lnTo>
                    <a:pt x="1180" y="1123"/>
                  </a:lnTo>
                  <a:lnTo>
                    <a:pt x="1184" y="1120"/>
                  </a:lnTo>
                  <a:lnTo>
                    <a:pt x="1188" y="1116"/>
                  </a:lnTo>
                  <a:lnTo>
                    <a:pt x="1190" y="1112"/>
                  </a:lnTo>
                  <a:lnTo>
                    <a:pt x="1180" y="1110"/>
                  </a:lnTo>
                  <a:lnTo>
                    <a:pt x="1176" y="1107"/>
                  </a:lnTo>
                  <a:lnTo>
                    <a:pt x="1182" y="1103"/>
                  </a:lnTo>
                  <a:lnTo>
                    <a:pt x="1183" y="1099"/>
                  </a:lnTo>
                  <a:lnTo>
                    <a:pt x="1182" y="1098"/>
                  </a:lnTo>
                  <a:lnTo>
                    <a:pt x="1176" y="1096"/>
                  </a:lnTo>
                  <a:lnTo>
                    <a:pt x="1178" y="1091"/>
                  </a:lnTo>
                  <a:lnTo>
                    <a:pt x="1183" y="1083"/>
                  </a:lnTo>
                  <a:lnTo>
                    <a:pt x="1184" y="1079"/>
                  </a:lnTo>
                  <a:lnTo>
                    <a:pt x="1186" y="1076"/>
                  </a:lnTo>
                  <a:lnTo>
                    <a:pt x="1190" y="1076"/>
                  </a:lnTo>
                  <a:lnTo>
                    <a:pt x="1195" y="1076"/>
                  </a:lnTo>
                  <a:lnTo>
                    <a:pt x="1200" y="1071"/>
                  </a:lnTo>
                  <a:lnTo>
                    <a:pt x="1207" y="1066"/>
                  </a:lnTo>
                  <a:lnTo>
                    <a:pt x="1212" y="1068"/>
                  </a:lnTo>
                  <a:lnTo>
                    <a:pt x="1220" y="1068"/>
                  </a:lnTo>
                  <a:lnTo>
                    <a:pt x="1220" y="1066"/>
                  </a:lnTo>
                  <a:lnTo>
                    <a:pt x="1219" y="1064"/>
                  </a:lnTo>
                  <a:lnTo>
                    <a:pt x="1219" y="1060"/>
                  </a:lnTo>
                  <a:lnTo>
                    <a:pt x="1223" y="1056"/>
                  </a:lnTo>
                  <a:lnTo>
                    <a:pt x="1227" y="1055"/>
                  </a:lnTo>
                  <a:lnTo>
                    <a:pt x="1230" y="1054"/>
                  </a:lnTo>
                  <a:lnTo>
                    <a:pt x="1232" y="1054"/>
                  </a:lnTo>
                  <a:lnTo>
                    <a:pt x="1233" y="1056"/>
                  </a:lnTo>
                  <a:lnTo>
                    <a:pt x="1239" y="1059"/>
                  </a:lnTo>
                  <a:lnTo>
                    <a:pt x="1242" y="1059"/>
                  </a:lnTo>
                  <a:lnTo>
                    <a:pt x="1248" y="1054"/>
                  </a:lnTo>
                  <a:lnTo>
                    <a:pt x="1253" y="1047"/>
                  </a:lnTo>
                  <a:lnTo>
                    <a:pt x="1256" y="1046"/>
                  </a:lnTo>
                  <a:lnTo>
                    <a:pt x="1260" y="1047"/>
                  </a:lnTo>
                  <a:lnTo>
                    <a:pt x="1263" y="1048"/>
                  </a:lnTo>
                  <a:lnTo>
                    <a:pt x="1264" y="1050"/>
                  </a:lnTo>
                  <a:lnTo>
                    <a:pt x="1259" y="1058"/>
                  </a:lnTo>
                  <a:lnTo>
                    <a:pt x="1253" y="1063"/>
                  </a:lnTo>
                  <a:lnTo>
                    <a:pt x="1247" y="1067"/>
                  </a:lnTo>
                  <a:lnTo>
                    <a:pt x="1240" y="1071"/>
                  </a:lnTo>
                  <a:lnTo>
                    <a:pt x="1244" y="1075"/>
                  </a:lnTo>
                  <a:lnTo>
                    <a:pt x="1248" y="1078"/>
                  </a:lnTo>
                  <a:lnTo>
                    <a:pt x="1252" y="1079"/>
                  </a:lnTo>
                  <a:lnTo>
                    <a:pt x="1256" y="1079"/>
                  </a:lnTo>
                  <a:lnTo>
                    <a:pt x="1264" y="1076"/>
                  </a:lnTo>
                  <a:lnTo>
                    <a:pt x="1269" y="1074"/>
                  </a:lnTo>
                  <a:lnTo>
                    <a:pt x="1271" y="1060"/>
                  </a:lnTo>
                  <a:lnTo>
                    <a:pt x="1274" y="1048"/>
                  </a:lnTo>
                  <a:lnTo>
                    <a:pt x="1279" y="1052"/>
                  </a:lnTo>
                  <a:lnTo>
                    <a:pt x="1284" y="1055"/>
                  </a:lnTo>
                  <a:lnTo>
                    <a:pt x="1287" y="1039"/>
                  </a:lnTo>
                  <a:lnTo>
                    <a:pt x="1290" y="1024"/>
                  </a:lnTo>
                  <a:lnTo>
                    <a:pt x="1299" y="1020"/>
                  </a:lnTo>
                  <a:lnTo>
                    <a:pt x="1308" y="1016"/>
                  </a:lnTo>
                  <a:lnTo>
                    <a:pt x="1308" y="1011"/>
                  </a:lnTo>
                  <a:lnTo>
                    <a:pt x="1308" y="1006"/>
                  </a:lnTo>
                  <a:lnTo>
                    <a:pt x="1315" y="1003"/>
                  </a:lnTo>
                  <a:lnTo>
                    <a:pt x="1323" y="996"/>
                  </a:lnTo>
                  <a:lnTo>
                    <a:pt x="1321" y="994"/>
                  </a:lnTo>
                  <a:lnTo>
                    <a:pt x="1319" y="991"/>
                  </a:lnTo>
                  <a:lnTo>
                    <a:pt x="1313" y="991"/>
                  </a:lnTo>
                  <a:lnTo>
                    <a:pt x="1308" y="990"/>
                  </a:lnTo>
                  <a:lnTo>
                    <a:pt x="1303" y="988"/>
                  </a:lnTo>
                  <a:lnTo>
                    <a:pt x="1300" y="990"/>
                  </a:lnTo>
                  <a:lnTo>
                    <a:pt x="1299" y="991"/>
                  </a:lnTo>
                  <a:lnTo>
                    <a:pt x="1297" y="994"/>
                  </a:lnTo>
                  <a:lnTo>
                    <a:pt x="1295" y="998"/>
                  </a:lnTo>
                  <a:lnTo>
                    <a:pt x="1292" y="1000"/>
                  </a:lnTo>
                  <a:lnTo>
                    <a:pt x="1288" y="1003"/>
                  </a:lnTo>
                  <a:lnTo>
                    <a:pt x="1284" y="1003"/>
                  </a:lnTo>
                  <a:lnTo>
                    <a:pt x="1279" y="991"/>
                  </a:lnTo>
                  <a:lnTo>
                    <a:pt x="1272" y="971"/>
                  </a:lnTo>
                  <a:lnTo>
                    <a:pt x="1268" y="965"/>
                  </a:lnTo>
                  <a:lnTo>
                    <a:pt x="1267" y="958"/>
                  </a:lnTo>
                  <a:lnTo>
                    <a:pt x="1267" y="950"/>
                  </a:lnTo>
                  <a:lnTo>
                    <a:pt x="1267" y="945"/>
                  </a:lnTo>
                  <a:lnTo>
                    <a:pt x="1267" y="931"/>
                  </a:lnTo>
                  <a:lnTo>
                    <a:pt x="1268" y="917"/>
                  </a:lnTo>
                  <a:lnTo>
                    <a:pt x="1264" y="909"/>
                  </a:lnTo>
                  <a:lnTo>
                    <a:pt x="1260" y="901"/>
                  </a:lnTo>
                  <a:lnTo>
                    <a:pt x="1260" y="891"/>
                  </a:lnTo>
                  <a:lnTo>
                    <a:pt x="1260" y="882"/>
                  </a:lnTo>
                  <a:lnTo>
                    <a:pt x="1252" y="874"/>
                  </a:lnTo>
                  <a:lnTo>
                    <a:pt x="1247" y="865"/>
                  </a:lnTo>
                  <a:lnTo>
                    <a:pt x="1248" y="861"/>
                  </a:lnTo>
                  <a:lnTo>
                    <a:pt x="1249" y="857"/>
                  </a:lnTo>
                  <a:lnTo>
                    <a:pt x="1252" y="854"/>
                  </a:lnTo>
                  <a:lnTo>
                    <a:pt x="1255" y="850"/>
                  </a:lnTo>
                  <a:lnTo>
                    <a:pt x="1255" y="845"/>
                  </a:lnTo>
                  <a:lnTo>
                    <a:pt x="1256" y="841"/>
                  </a:lnTo>
                  <a:lnTo>
                    <a:pt x="1256" y="837"/>
                  </a:lnTo>
                  <a:lnTo>
                    <a:pt x="1259" y="833"/>
                  </a:lnTo>
                  <a:lnTo>
                    <a:pt x="1264" y="829"/>
                  </a:lnTo>
                  <a:lnTo>
                    <a:pt x="1271" y="823"/>
                  </a:lnTo>
                  <a:lnTo>
                    <a:pt x="1271" y="817"/>
                  </a:lnTo>
                  <a:lnTo>
                    <a:pt x="1272" y="813"/>
                  </a:lnTo>
                  <a:lnTo>
                    <a:pt x="1274" y="806"/>
                  </a:lnTo>
                  <a:lnTo>
                    <a:pt x="1276" y="801"/>
                  </a:lnTo>
                  <a:lnTo>
                    <a:pt x="1288" y="802"/>
                  </a:lnTo>
                  <a:lnTo>
                    <a:pt x="1296" y="802"/>
                  </a:lnTo>
                  <a:lnTo>
                    <a:pt x="1296" y="797"/>
                  </a:lnTo>
                  <a:lnTo>
                    <a:pt x="1296" y="790"/>
                  </a:lnTo>
                  <a:lnTo>
                    <a:pt x="1296" y="786"/>
                  </a:lnTo>
                  <a:lnTo>
                    <a:pt x="1296" y="781"/>
                  </a:lnTo>
                  <a:lnTo>
                    <a:pt x="1297" y="780"/>
                  </a:lnTo>
                  <a:lnTo>
                    <a:pt x="1299" y="780"/>
                  </a:lnTo>
                  <a:lnTo>
                    <a:pt x="1300" y="781"/>
                  </a:lnTo>
                  <a:lnTo>
                    <a:pt x="1303" y="786"/>
                  </a:lnTo>
                  <a:lnTo>
                    <a:pt x="1305" y="789"/>
                  </a:lnTo>
                  <a:lnTo>
                    <a:pt x="1308" y="790"/>
                  </a:lnTo>
                  <a:lnTo>
                    <a:pt x="1311" y="791"/>
                  </a:lnTo>
                  <a:lnTo>
                    <a:pt x="1316" y="793"/>
                  </a:lnTo>
                  <a:lnTo>
                    <a:pt x="1317" y="802"/>
                  </a:lnTo>
                  <a:lnTo>
                    <a:pt x="1319" y="810"/>
                  </a:lnTo>
                  <a:lnTo>
                    <a:pt x="1324" y="813"/>
                  </a:lnTo>
                  <a:lnTo>
                    <a:pt x="1327" y="814"/>
                  </a:lnTo>
                  <a:lnTo>
                    <a:pt x="1329" y="817"/>
                  </a:lnTo>
                  <a:lnTo>
                    <a:pt x="1331" y="823"/>
                  </a:lnTo>
                  <a:lnTo>
                    <a:pt x="1335" y="816"/>
                  </a:lnTo>
                  <a:lnTo>
                    <a:pt x="1341" y="812"/>
                  </a:lnTo>
                  <a:lnTo>
                    <a:pt x="1345" y="819"/>
                  </a:lnTo>
                  <a:lnTo>
                    <a:pt x="1348" y="826"/>
                  </a:lnTo>
                  <a:lnTo>
                    <a:pt x="1351" y="828"/>
                  </a:lnTo>
                  <a:lnTo>
                    <a:pt x="1355" y="826"/>
                  </a:lnTo>
                  <a:lnTo>
                    <a:pt x="1355" y="817"/>
                  </a:lnTo>
                  <a:lnTo>
                    <a:pt x="1355" y="814"/>
                  </a:lnTo>
                  <a:lnTo>
                    <a:pt x="1356" y="812"/>
                  </a:lnTo>
                  <a:lnTo>
                    <a:pt x="1359" y="807"/>
                  </a:lnTo>
                  <a:lnTo>
                    <a:pt x="1355" y="801"/>
                  </a:lnTo>
                  <a:lnTo>
                    <a:pt x="1348" y="789"/>
                  </a:lnTo>
                  <a:lnTo>
                    <a:pt x="1345" y="777"/>
                  </a:lnTo>
                  <a:lnTo>
                    <a:pt x="1344" y="765"/>
                  </a:lnTo>
                  <a:lnTo>
                    <a:pt x="1344" y="754"/>
                  </a:lnTo>
                  <a:lnTo>
                    <a:pt x="1345" y="742"/>
                  </a:lnTo>
                  <a:lnTo>
                    <a:pt x="1345" y="741"/>
                  </a:lnTo>
                  <a:lnTo>
                    <a:pt x="1345" y="740"/>
                  </a:lnTo>
                  <a:lnTo>
                    <a:pt x="1345" y="737"/>
                  </a:lnTo>
                  <a:lnTo>
                    <a:pt x="1347" y="732"/>
                  </a:lnTo>
                  <a:lnTo>
                    <a:pt x="1348" y="730"/>
                  </a:lnTo>
                  <a:lnTo>
                    <a:pt x="1351" y="730"/>
                  </a:lnTo>
                  <a:lnTo>
                    <a:pt x="1353" y="730"/>
                  </a:lnTo>
                  <a:lnTo>
                    <a:pt x="1355" y="730"/>
                  </a:lnTo>
                  <a:lnTo>
                    <a:pt x="1357" y="730"/>
                  </a:lnTo>
                  <a:lnTo>
                    <a:pt x="1359" y="733"/>
                  </a:lnTo>
                  <a:lnTo>
                    <a:pt x="1361" y="730"/>
                  </a:lnTo>
                  <a:lnTo>
                    <a:pt x="1361" y="729"/>
                  </a:lnTo>
                  <a:lnTo>
                    <a:pt x="1360" y="728"/>
                  </a:lnTo>
                  <a:lnTo>
                    <a:pt x="1357" y="726"/>
                  </a:lnTo>
                  <a:lnTo>
                    <a:pt x="1349" y="725"/>
                  </a:lnTo>
                  <a:lnTo>
                    <a:pt x="1345" y="725"/>
                  </a:lnTo>
                  <a:lnTo>
                    <a:pt x="1336" y="716"/>
                  </a:lnTo>
                  <a:lnTo>
                    <a:pt x="1332" y="710"/>
                  </a:lnTo>
                  <a:lnTo>
                    <a:pt x="1332" y="705"/>
                  </a:lnTo>
                  <a:lnTo>
                    <a:pt x="1331" y="704"/>
                  </a:lnTo>
                  <a:lnTo>
                    <a:pt x="1325" y="699"/>
                  </a:lnTo>
                  <a:lnTo>
                    <a:pt x="1321" y="697"/>
                  </a:lnTo>
                  <a:lnTo>
                    <a:pt x="1319" y="696"/>
                  </a:lnTo>
                  <a:lnTo>
                    <a:pt x="1315" y="689"/>
                  </a:lnTo>
                  <a:lnTo>
                    <a:pt x="1320" y="680"/>
                  </a:lnTo>
                  <a:lnTo>
                    <a:pt x="1332" y="657"/>
                  </a:lnTo>
                  <a:lnTo>
                    <a:pt x="1335" y="657"/>
                  </a:lnTo>
                  <a:lnTo>
                    <a:pt x="1341" y="658"/>
                  </a:lnTo>
                  <a:lnTo>
                    <a:pt x="1347" y="656"/>
                  </a:lnTo>
                  <a:lnTo>
                    <a:pt x="1349" y="656"/>
                  </a:lnTo>
                  <a:lnTo>
                    <a:pt x="1349" y="660"/>
                  </a:lnTo>
                  <a:lnTo>
                    <a:pt x="1347" y="663"/>
                  </a:lnTo>
                  <a:lnTo>
                    <a:pt x="1345" y="665"/>
                  </a:lnTo>
                  <a:lnTo>
                    <a:pt x="1343" y="667"/>
                  </a:lnTo>
                  <a:lnTo>
                    <a:pt x="1343" y="673"/>
                  </a:lnTo>
                  <a:lnTo>
                    <a:pt x="1344" y="681"/>
                  </a:lnTo>
                  <a:lnTo>
                    <a:pt x="1345" y="689"/>
                  </a:lnTo>
                  <a:lnTo>
                    <a:pt x="1349" y="694"/>
                  </a:lnTo>
                  <a:lnTo>
                    <a:pt x="1353" y="699"/>
                  </a:lnTo>
                  <a:lnTo>
                    <a:pt x="1356" y="704"/>
                  </a:lnTo>
                  <a:lnTo>
                    <a:pt x="1360" y="705"/>
                  </a:lnTo>
                  <a:lnTo>
                    <a:pt x="1365" y="706"/>
                  </a:lnTo>
                  <a:lnTo>
                    <a:pt x="1368" y="713"/>
                  </a:lnTo>
                  <a:lnTo>
                    <a:pt x="1375" y="718"/>
                  </a:lnTo>
                  <a:lnTo>
                    <a:pt x="1380" y="722"/>
                  </a:lnTo>
                  <a:lnTo>
                    <a:pt x="1388" y="725"/>
                  </a:lnTo>
                  <a:lnTo>
                    <a:pt x="1391" y="729"/>
                  </a:lnTo>
                  <a:lnTo>
                    <a:pt x="1391" y="732"/>
                  </a:lnTo>
                  <a:lnTo>
                    <a:pt x="1391" y="738"/>
                  </a:lnTo>
                  <a:lnTo>
                    <a:pt x="1391" y="740"/>
                  </a:lnTo>
                  <a:lnTo>
                    <a:pt x="1392" y="741"/>
                  </a:lnTo>
                  <a:lnTo>
                    <a:pt x="1396" y="740"/>
                  </a:lnTo>
                  <a:lnTo>
                    <a:pt x="1397" y="738"/>
                  </a:lnTo>
                  <a:lnTo>
                    <a:pt x="1398" y="740"/>
                  </a:lnTo>
                  <a:lnTo>
                    <a:pt x="1400" y="740"/>
                  </a:lnTo>
                  <a:lnTo>
                    <a:pt x="1400" y="742"/>
                  </a:lnTo>
                  <a:lnTo>
                    <a:pt x="1401" y="746"/>
                  </a:lnTo>
                  <a:lnTo>
                    <a:pt x="1401" y="749"/>
                  </a:lnTo>
                  <a:lnTo>
                    <a:pt x="1400" y="752"/>
                  </a:lnTo>
                  <a:lnTo>
                    <a:pt x="1400" y="754"/>
                  </a:lnTo>
                  <a:lnTo>
                    <a:pt x="1397" y="760"/>
                  </a:lnTo>
                  <a:lnTo>
                    <a:pt x="1393" y="764"/>
                  </a:lnTo>
                  <a:lnTo>
                    <a:pt x="1392" y="781"/>
                  </a:lnTo>
                  <a:lnTo>
                    <a:pt x="1392" y="800"/>
                  </a:lnTo>
                  <a:lnTo>
                    <a:pt x="1396" y="806"/>
                  </a:lnTo>
                  <a:lnTo>
                    <a:pt x="1400" y="813"/>
                  </a:lnTo>
                  <a:lnTo>
                    <a:pt x="1401" y="817"/>
                  </a:lnTo>
                  <a:lnTo>
                    <a:pt x="1403" y="823"/>
                  </a:lnTo>
                  <a:lnTo>
                    <a:pt x="1408" y="839"/>
                  </a:lnTo>
                  <a:lnTo>
                    <a:pt x="1408" y="857"/>
                  </a:lnTo>
                  <a:lnTo>
                    <a:pt x="1408" y="873"/>
                  </a:lnTo>
                  <a:lnTo>
                    <a:pt x="1409" y="889"/>
                  </a:lnTo>
                  <a:lnTo>
                    <a:pt x="1419" y="902"/>
                  </a:lnTo>
                  <a:lnTo>
                    <a:pt x="1426" y="915"/>
                  </a:lnTo>
                  <a:lnTo>
                    <a:pt x="1429" y="938"/>
                  </a:lnTo>
                  <a:lnTo>
                    <a:pt x="1432" y="950"/>
                  </a:lnTo>
                  <a:lnTo>
                    <a:pt x="1433" y="958"/>
                  </a:lnTo>
                  <a:lnTo>
                    <a:pt x="1435" y="967"/>
                  </a:lnTo>
                  <a:lnTo>
                    <a:pt x="1430" y="977"/>
                  </a:lnTo>
                  <a:lnTo>
                    <a:pt x="1428" y="986"/>
                  </a:lnTo>
                  <a:lnTo>
                    <a:pt x="1428" y="991"/>
                  </a:lnTo>
                  <a:lnTo>
                    <a:pt x="1426" y="998"/>
                  </a:lnTo>
                  <a:lnTo>
                    <a:pt x="1421" y="1000"/>
                  </a:lnTo>
                  <a:lnTo>
                    <a:pt x="1414" y="1002"/>
                  </a:lnTo>
                  <a:lnTo>
                    <a:pt x="1413" y="1004"/>
                  </a:lnTo>
                  <a:lnTo>
                    <a:pt x="1414" y="1007"/>
                  </a:lnTo>
                  <a:lnTo>
                    <a:pt x="1416" y="1010"/>
                  </a:lnTo>
                  <a:lnTo>
                    <a:pt x="1419" y="1012"/>
                  </a:lnTo>
                  <a:lnTo>
                    <a:pt x="1425" y="1015"/>
                  </a:lnTo>
                  <a:lnTo>
                    <a:pt x="1433" y="1016"/>
                  </a:lnTo>
                  <a:lnTo>
                    <a:pt x="1435" y="1022"/>
                  </a:lnTo>
                  <a:lnTo>
                    <a:pt x="1435" y="1026"/>
                  </a:lnTo>
                  <a:lnTo>
                    <a:pt x="1436" y="1028"/>
                  </a:lnTo>
                  <a:lnTo>
                    <a:pt x="1436" y="1031"/>
                  </a:lnTo>
                  <a:lnTo>
                    <a:pt x="1438" y="1034"/>
                  </a:lnTo>
                  <a:lnTo>
                    <a:pt x="1441" y="1036"/>
                  </a:lnTo>
                  <a:lnTo>
                    <a:pt x="1441" y="1042"/>
                  </a:lnTo>
                  <a:lnTo>
                    <a:pt x="1441" y="1046"/>
                  </a:lnTo>
                  <a:lnTo>
                    <a:pt x="1441" y="1050"/>
                  </a:lnTo>
                  <a:lnTo>
                    <a:pt x="1444" y="1055"/>
                  </a:lnTo>
                  <a:lnTo>
                    <a:pt x="1444" y="1059"/>
                  </a:lnTo>
                  <a:lnTo>
                    <a:pt x="1444" y="1063"/>
                  </a:lnTo>
                  <a:lnTo>
                    <a:pt x="1445" y="1068"/>
                  </a:lnTo>
                  <a:lnTo>
                    <a:pt x="1448" y="1074"/>
                  </a:lnTo>
                  <a:lnTo>
                    <a:pt x="1460" y="1090"/>
                  </a:lnTo>
                  <a:lnTo>
                    <a:pt x="1469" y="1107"/>
                  </a:lnTo>
                  <a:lnTo>
                    <a:pt x="1474" y="1111"/>
                  </a:lnTo>
                  <a:lnTo>
                    <a:pt x="1476" y="1113"/>
                  </a:lnTo>
                  <a:lnTo>
                    <a:pt x="1481" y="1117"/>
                  </a:lnTo>
                  <a:lnTo>
                    <a:pt x="1489" y="1123"/>
                  </a:lnTo>
                  <a:lnTo>
                    <a:pt x="1500" y="1131"/>
                  </a:lnTo>
                  <a:lnTo>
                    <a:pt x="1512" y="1147"/>
                  </a:lnTo>
                  <a:lnTo>
                    <a:pt x="1529" y="1157"/>
                  </a:lnTo>
                  <a:lnTo>
                    <a:pt x="1545" y="1165"/>
                  </a:lnTo>
                  <a:lnTo>
                    <a:pt x="1559" y="1180"/>
                  </a:lnTo>
                  <a:lnTo>
                    <a:pt x="1572" y="1189"/>
                  </a:lnTo>
                  <a:lnTo>
                    <a:pt x="1582" y="1196"/>
                  </a:lnTo>
                  <a:lnTo>
                    <a:pt x="1593" y="1203"/>
                  </a:lnTo>
                  <a:lnTo>
                    <a:pt x="1601" y="1208"/>
                  </a:lnTo>
                  <a:lnTo>
                    <a:pt x="1609" y="1213"/>
                  </a:lnTo>
                  <a:lnTo>
                    <a:pt x="1614" y="1217"/>
                  </a:lnTo>
                  <a:lnTo>
                    <a:pt x="1618" y="1219"/>
                  </a:lnTo>
                  <a:lnTo>
                    <a:pt x="1626" y="1221"/>
                  </a:lnTo>
                  <a:lnTo>
                    <a:pt x="1629" y="1221"/>
                  </a:lnTo>
                  <a:lnTo>
                    <a:pt x="1633" y="1227"/>
                  </a:lnTo>
                  <a:lnTo>
                    <a:pt x="1635" y="1229"/>
                  </a:lnTo>
                  <a:lnTo>
                    <a:pt x="1639" y="1232"/>
                  </a:lnTo>
                  <a:lnTo>
                    <a:pt x="1642" y="1235"/>
                  </a:lnTo>
                  <a:lnTo>
                    <a:pt x="1649" y="1236"/>
                  </a:lnTo>
                  <a:lnTo>
                    <a:pt x="1654" y="1240"/>
                  </a:lnTo>
                  <a:lnTo>
                    <a:pt x="1662" y="1248"/>
                  </a:lnTo>
                  <a:lnTo>
                    <a:pt x="1669" y="1257"/>
                  </a:lnTo>
                  <a:lnTo>
                    <a:pt x="1673" y="1261"/>
                  </a:lnTo>
                  <a:lnTo>
                    <a:pt x="1678" y="1264"/>
                  </a:lnTo>
                  <a:lnTo>
                    <a:pt x="1686" y="1269"/>
                  </a:lnTo>
                  <a:lnTo>
                    <a:pt x="1697" y="1271"/>
                  </a:lnTo>
                  <a:lnTo>
                    <a:pt x="1703" y="1273"/>
                  </a:lnTo>
                  <a:lnTo>
                    <a:pt x="1709" y="1275"/>
                  </a:lnTo>
                  <a:lnTo>
                    <a:pt x="1710" y="1273"/>
                  </a:lnTo>
                  <a:lnTo>
                    <a:pt x="1710" y="1271"/>
                  </a:lnTo>
                  <a:lnTo>
                    <a:pt x="1709" y="1269"/>
                  </a:lnTo>
                  <a:lnTo>
                    <a:pt x="1707" y="1265"/>
                  </a:lnTo>
                  <a:lnTo>
                    <a:pt x="1705" y="1260"/>
                  </a:lnTo>
                  <a:lnTo>
                    <a:pt x="1703" y="1256"/>
                  </a:lnTo>
                  <a:lnTo>
                    <a:pt x="1705" y="1249"/>
                  </a:lnTo>
                  <a:lnTo>
                    <a:pt x="1706" y="1245"/>
                  </a:lnTo>
                  <a:lnTo>
                    <a:pt x="1705" y="1241"/>
                  </a:lnTo>
                  <a:lnTo>
                    <a:pt x="1699" y="1235"/>
                  </a:lnTo>
                  <a:lnTo>
                    <a:pt x="1703" y="1225"/>
                  </a:lnTo>
                  <a:lnTo>
                    <a:pt x="1703" y="1221"/>
                  </a:lnTo>
                  <a:lnTo>
                    <a:pt x="1702" y="1216"/>
                  </a:lnTo>
                  <a:lnTo>
                    <a:pt x="1698" y="1208"/>
                  </a:lnTo>
                  <a:lnTo>
                    <a:pt x="1699" y="1203"/>
                  </a:lnTo>
                  <a:lnTo>
                    <a:pt x="1699" y="1197"/>
                  </a:lnTo>
                  <a:lnTo>
                    <a:pt x="1695" y="1193"/>
                  </a:lnTo>
                  <a:lnTo>
                    <a:pt x="1691" y="1189"/>
                  </a:lnTo>
                  <a:lnTo>
                    <a:pt x="1689" y="1183"/>
                  </a:lnTo>
                  <a:lnTo>
                    <a:pt x="1686" y="1179"/>
                  </a:lnTo>
                  <a:lnTo>
                    <a:pt x="1685" y="1175"/>
                  </a:lnTo>
                  <a:lnTo>
                    <a:pt x="1682" y="1171"/>
                  </a:lnTo>
                  <a:lnTo>
                    <a:pt x="1675" y="1165"/>
                  </a:lnTo>
                  <a:lnTo>
                    <a:pt x="1673" y="1161"/>
                  </a:lnTo>
                  <a:lnTo>
                    <a:pt x="1674" y="1159"/>
                  </a:lnTo>
                  <a:lnTo>
                    <a:pt x="1674" y="1155"/>
                  </a:lnTo>
                  <a:lnTo>
                    <a:pt x="1674" y="1152"/>
                  </a:lnTo>
                  <a:lnTo>
                    <a:pt x="1671" y="1152"/>
                  </a:lnTo>
                  <a:lnTo>
                    <a:pt x="1661" y="1152"/>
                  </a:lnTo>
                  <a:lnTo>
                    <a:pt x="1658" y="1152"/>
                  </a:lnTo>
                  <a:lnTo>
                    <a:pt x="1655" y="1148"/>
                  </a:lnTo>
                  <a:lnTo>
                    <a:pt x="1658" y="1145"/>
                  </a:lnTo>
                  <a:lnTo>
                    <a:pt x="1663" y="1144"/>
                  </a:lnTo>
                  <a:lnTo>
                    <a:pt x="1667" y="1140"/>
                  </a:lnTo>
                  <a:lnTo>
                    <a:pt x="1670" y="1126"/>
                  </a:lnTo>
                  <a:lnTo>
                    <a:pt x="1675" y="1110"/>
                  </a:lnTo>
                  <a:lnTo>
                    <a:pt x="1678" y="1108"/>
                  </a:lnTo>
                  <a:lnTo>
                    <a:pt x="1682" y="1108"/>
                  </a:lnTo>
                  <a:lnTo>
                    <a:pt x="1683" y="1106"/>
                  </a:lnTo>
                  <a:lnTo>
                    <a:pt x="1685" y="1103"/>
                  </a:lnTo>
                  <a:lnTo>
                    <a:pt x="1678" y="1101"/>
                  </a:lnTo>
                  <a:lnTo>
                    <a:pt x="1670" y="1096"/>
                  </a:lnTo>
                  <a:lnTo>
                    <a:pt x="1667" y="1092"/>
                  </a:lnTo>
                  <a:lnTo>
                    <a:pt x="1665" y="1090"/>
                  </a:lnTo>
                  <a:lnTo>
                    <a:pt x="1662" y="1087"/>
                  </a:lnTo>
                  <a:lnTo>
                    <a:pt x="1661" y="1085"/>
                  </a:lnTo>
                  <a:lnTo>
                    <a:pt x="1653" y="1084"/>
                  </a:lnTo>
                  <a:lnTo>
                    <a:pt x="1650" y="1082"/>
                  </a:lnTo>
                  <a:lnTo>
                    <a:pt x="1646" y="1074"/>
                  </a:lnTo>
                  <a:lnTo>
                    <a:pt x="1645" y="1066"/>
                  </a:lnTo>
                  <a:lnTo>
                    <a:pt x="1643" y="1058"/>
                  </a:lnTo>
                  <a:lnTo>
                    <a:pt x="1643" y="1050"/>
                  </a:lnTo>
                  <a:lnTo>
                    <a:pt x="1639" y="1040"/>
                  </a:lnTo>
                  <a:lnTo>
                    <a:pt x="1639" y="1032"/>
                  </a:lnTo>
                  <a:lnTo>
                    <a:pt x="1641" y="1028"/>
                  </a:lnTo>
                  <a:lnTo>
                    <a:pt x="1643" y="1026"/>
                  </a:lnTo>
                  <a:lnTo>
                    <a:pt x="1650" y="1022"/>
                  </a:lnTo>
                  <a:lnTo>
                    <a:pt x="1658" y="1015"/>
                  </a:lnTo>
                  <a:lnTo>
                    <a:pt x="1659" y="1010"/>
                  </a:lnTo>
                  <a:lnTo>
                    <a:pt x="1659" y="1002"/>
                  </a:lnTo>
                  <a:lnTo>
                    <a:pt x="1658" y="995"/>
                  </a:lnTo>
                  <a:lnTo>
                    <a:pt x="1653" y="991"/>
                  </a:lnTo>
                  <a:lnTo>
                    <a:pt x="1645" y="988"/>
                  </a:lnTo>
                  <a:lnTo>
                    <a:pt x="1633" y="983"/>
                  </a:lnTo>
                  <a:lnTo>
                    <a:pt x="1626" y="982"/>
                  </a:lnTo>
                  <a:lnTo>
                    <a:pt x="1619" y="979"/>
                  </a:lnTo>
                  <a:lnTo>
                    <a:pt x="1613" y="972"/>
                  </a:lnTo>
                  <a:lnTo>
                    <a:pt x="1606" y="965"/>
                  </a:lnTo>
                  <a:lnTo>
                    <a:pt x="1600" y="954"/>
                  </a:lnTo>
                  <a:lnTo>
                    <a:pt x="1596" y="943"/>
                  </a:lnTo>
                  <a:lnTo>
                    <a:pt x="1594" y="934"/>
                  </a:lnTo>
                  <a:lnTo>
                    <a:pt x="1596" y="927"/>
                  </a:lnTo>
                  <a:lnTo>
                    <a:pt x="1605" y="927"/>
                  </a:lnTo>
                  <a:lnTo>
                    <a:pt x="1612" y="925"/>
                  </a:lnTo>
                  <a:lnTo>
                    <a:pt x="1614" y="925"/>
                  </a:lnTo>
                  <a:lnTo>
                    <a:pt x="1616" y="923"/>
                  </a:lnTo>
                  <a:lnTo>
                    <a:pt x="1617" y="919"/>
                  </a:lnTo>
                  <a:lnTo>
                    <a:pt x="1618" y="915"/>
                  </a:lnTo>
                  <a:lnTo>
                    <a:pt x="1618" y="913"/>
                  </a:lnTo>
                  <a:lnTo>
                    <a:pt x="1617" y="910"/>
                  </a:lnTo>
                  <a:lnTo>
                    <a:pt x="1616" y="907"/>
                  </a:lnTo>
                  <a:lnTo>
                    <a:pt x="1612" y="906"/>
                  </a:lnTo>
                  <a:lnTo>
                    <a:pt x="1605" y="902"/>
                  </a:lnTo>
                  <a:lnTo>
                    <a:pt x="1597" y="898"/>
                  </a:lnTo>
                  <a:lnTo>
                    <a:pt x="1593" y="895"/>
                  </a:lnTo>
                  <a:lnTo>
                    <a:pt x="1589" y="894"/>
                  </a:lnTo>
                  <a:lnTo>
                    <a:pt x="1586" y="894"/>
                  </a:lnTo>
                  <a:lnTo>
                    <a:pt x="1585" y="895"/>
                  </a:lnTo>
                  <a:lnTo>
                    <a:pt x="1581" y="899"/>
                  </a:lnTo>
                  <a:lnTo>
                    <a:pt x="1577" y="902"/>
                  </a:lnTo>
                  <a:lnTo>
                    <a:pt x="1573" y="897"/>
                  </a:lnTo>
                  <a:lnTo>
                    <a:pt x="1570" y="893"/>
                  </a:lnTo>
                  <a:lnTo>
                    <a:pt x="1564" y="891"/>
                  </a:lnTo>
                  <a:lnTo>
                    <a:pt x="1558" y="890"/>
                  </a:lnTo>
                  <a:lnTo>
                    <a:pt x="1553" y="890"/>
                  </a:lnTo>
                  <a:lnTo>
                    <a:pt x="1550" y="889"/>
                  </a:lnTo>
                  <a:lnTo>
                    <a:pt x="1549" y="883"/>
                  </a:lnTo>
                  <a:lnTo>
                    <a:pt x="1548" y="881"/>
                  </a:lnTo>
                  <a:lnTo>
                    <a:pt x="1546" y="877"/>
                  </a:lnTo>
                  <a:lnTo>
                    <a:pt x="1546" y="873"/>
                  </a:lnTo>
                  <a:lnTo>
                    <a:pt x="1546" y="866"/>
                  </a:lnTo>
                  <a:lnTo>
                    <a:pt x="1545" y="861"/>
                  </a:lnTo>
                  <a:lnTo>
                    <a:pt x="1542" y="858"/>
                  </a:lnTo>
                  <a:lnTo>
                    <a:pt x="1541" y="857"/>
                  </a:lnTo>
                  <a:lnTo>
                    <a:pt x="1534" y="857"/>
                  </a:lnTo>
                  <a:lnTo>
                    <a:pt x="1532" y="858"/>
                  </a:lnTo>
                  <a:lnTo>
                    <a:pt x="1526" y="862"/>
                  </a:lnTo>
                  <a:lnTo>
                    <a:pt x="1522" y="866"/>
                  </a:lnTo>
                  <a:lnTo>
                    <a:pt x="1520" y="867"/>
                  </a:lnTo>
                  <a:lnTo>
                    <a:pt x="1520" y="869"/>
                  </a:lnTo>
                  <a:lnTo>
                    <a:pt x="1520" y="870"/>
                  </a:lnTo>
                  <a:lnTo>
                    <a:pt x="1521" y="873"/>
                  </a:lnTo>
                  <a:lnTo>
                    <a:pt x="1522" y="877"/>
                  </a:lnTo>
                  <a:lnTo>
                    <a:pt x="1522" y="879"/>
                  </a:lnTo>
                  <a:lnTo>
                    <a:pt x="1517" y="882"/>
                  </a:lnTo>
                  <a:lnTo>
                    <a:pt x="1513" y="882"/>
                  </a:lnTo>
                  <a:lnTo>
                    <a:pt x="1509" y="882"/>
                  </a:lnTo>
                  <a:lnTo>
                    <a:pt x="1505" y="881"/>
                  </a:lnTo>
                  <a:lnTo>
                    <a:pt x="1500" y="875"/>
                  </a:lnTo>
                  <a:lnTo>
                    <a:pt x="1496" y="869"/>
                  </a:lnTo>
                  <a:lnTo>
                    <a:pt x="1488" y="850"/>
                  </a:lnTo>
                  <a:lnTo>
                    <a:pt x="1480" y="833"/>
                  </a:lnTo>
                  <a:lnTo>
                    <a:pt x="1480" y="829"/>
                  </a:lnTo>
                  <a:lnTo>
                    <a:pt x="1480" y="826"/>
                  </a:lnTo>
                  <a:lnTo>
                    <a:pt x="1477" y="825"/>
                  </a:lnTo>
                  <a:lnTo>
                    <a:pt x="1474" y="821"/>
                  </a:lnTo>
                  <a:lnTo>
                    <a:pt x="1472" y="817"/>
                  </a:lnTo>
                  <a:lnTo>
                    <a:pt x="1474" y="814"/>
                  </a:lnTo>
                  <a:lnTo>
                    <a:pt x="1472" y="813"/>
                  </a:lnTo>
                  <a:lnTo>
                    <a:pt x="1470" y="812"/>
                  </a:lnTo>
                  <a:lnTo>
                    <a:pt x="1467" y="810"/>
                  </a:lnTo>
                  <a:lnTo>
                    <a:pt x="1465" y="806"/>
                  </a:lnTo>
                  <a:lnTo>
                    <a:pt x="1465" y="804"/>
                  </a:lnTo>
                  <a:lnTo>
                    <a:pt x="1465" y="802"/>
                  </a:lnTo>
                  <a:lnTo>
                    <a:pt x="1464" y="802"/>
                  </a:lnTo>
                  <a:lnTo>
                    <a:pt x="1461" y="802"/>
                  </a:lnTo>
                  <a:lnTo>
                    <a:pt x="1456" y="804"/>
                  </a:lnTo>
                  <a:lnTo>
                    <a:pt x="1451" y="794"/>
                  </a:lnTo>
                  <a:lnTo>
                    <a:pt x="1446" y="788"/>
                  </a:lnTo>
                  <a:lnTo>
                    <a:pt x="1442" y="778"/>
                  </a:lnTo>
                  <a:lnTo>
                    <a:pt x="1441" y="772"/>
                  </a:lnTo>
                  <a:lnTo>
                    <a:pt x="1448" y="769"/>
                  </a:lnTo>
                  <a:lnTo>
                    <a:pt x="1452" y="765"/>
                  </a:lnTo>
                  <a:lnTo>
                    <a:pt x="1453" y="762"/>
                  </a:lnTo>
                  <a:lnTo>
                    <a:pt x="1453" y="758"/>
                  </a:lnTo>
                  <a:lnTo>
                    <a:pt x="1452" y="752"/>
                  </a:lnTo>
                  <a:lnTo>
                    <a:pt x="1452" y="749"/>
                  </a:lnTo>
                  <a:lnTo>
                    <a:pt x="1458" y="750"/>
                  </a:lnTo>
                  <a:lnTo>
                    <a:pt x="1464" y="753"/>
                  </a:lnTo>
                  <a:lnTo>
                    <a:pt x="1465" y="753"/>
                  </a:lnTo>
                  <a:lnTo>
                    <a:pt x="1467" y="753"/>
                  </a:lnTo>
                  <a:lnTo>
                    <a:pt x="1469" y="752"/>
                  </a:lnTo>
                  <a:lnTo>
                    <a:pt x="1470" y="748"/>
                  </a:lnTo>
                  <a:lnTo>
                    <a:pt x="1472" y="744"/>
                  </a:lnTo>
                  <a:lnTo>
                    <a:pt x="1472" y="741"/>
                  </a:lnTo>
                  <a:lnTo>
                    <a:pt x="1470" y="738"/>
                  </a:lnTo>
                  <a:lnTo>
                    <a:pt x="1468" y="737"/>
                  </a:lnTo>
                  <a:lnTo>
                    <a:pt x="1464" y="733"/>
                  </a:lnTo>
                  <a:lnTo>
                    <a:pt x="1462" y="730"/>
                  </a:lnTo>
                  <a:lnTo>
                    <a:pt x="1464" y="729"/>
                  </a:lnTo>
                  <a:lnTo>
                    <a:pt x="1464" y="728"/>
                  </a:lnTo>
                  <a:lnTo>
                    <a:pt x="1464" y="715"/>
                  </a:lnTo>
                  <a:lnTo>
                    <a:pt x="1462" y="700"/>
                  </a:lnTo>
                  <a:lnTo>
                    <a:pt x="1464" y="699"/>
                  </a:lnTo>
                  <a:lnTo>
                    <a:pt x="1465" y="699"/>
                  </a:lnTo>
                  <a:lnTo>
                    <a:pt x="1467" y="699"/>
                  </a:lnTo>
                  <a:lnTo>
                    <a:pt x="1467" y="700"/>
                  </a:lnTo>
                  <a:lnTo>
                    <a:pt x="1469" y="704"/>
                  </a:lnTo>
                  <a:lnTo>
                    <a:pt x="1472" y="706"/>
                  </a:lnTo>
                  <a:lnTo>
                    <a:pt x="1480" y="712"/>
                  </a:lnTo>
                  <a:lnTo>
                    <a:pt x="1492" y="717"/>
                  </a:lnTo>
                  <a:lnTo>
                    <a:pt x="1488" y="706"/>
                  </a:lnTo>
                  <a:lnTo>
                    <a:pt x="1481" y="689"/>
                  </a:lnTo>
                  <a:lnTo>
                    <a:pt x="1482" y="683"/>
                  </a:lnTo>
                  <a:lnTo>
                    <a:pt x="1485" y="674"/>
                  </a:lnTo>
                  <a:lnTo>
                    <a:pt x="1484" y="664"/>
                  </a:lnTo>
                  <a:lnTo>
                    <a:pt x="1482" y="657"/>
                  </a:lnTo>
                  <a:lnTo>
                    <a:pt x="1484" y="653"/>
                  </a:lnTo>
                  <a:lnTo>
                    <a:pt x="1486" y="648"/>
                  </a:lnTo>
                  <a:lnTo>
                    <a:pt x="1490" y="641"/>
                  </a:lnTo>
                  <a:lnTo>
                    <a:pt x="1496" y="633"/>
                  </a:lnTo>
                  <a:lnTo>
                    <a:pt x="1498" y="627"/>
                  </a:lnTo>
                  <a:lnTo>
                    <a:pt x="1501" y="621"/>
                  </a:lnTo>
                  <a:lnTo>
                    <a:pt x="1513" y="617"/>
                  </a:lnTo>
                  <a:lnTo>
                    <a:pt x="1524" y="616"/>
                  </a:lnTo>
                  <a:lnTo>
                    <a:pt x="1534" y="616"/>
                  </a:lnTo>
                  <a:lnTo>
                    <a:pt x="1546" y="615"/>
                  </a:lnTo>
                  <a:lnTo>
                    <a:pt x="1548" y="613"/>
                  </a:lnTo>
                  <a:lnTo>
                    <a:pt x="1548" y="611"/>
                  </a:lnTo>
                  <a:lnTo>
                    <a:pt x="1546" y="609"/>
                  </a:lnTo>
                  <a:lnTo>
                    <a:pt x="1543" y="607"/>
                  </a:lnTo>
                  <a:lnTo>
                    <a:pt x="1538" y="604"/>
                  </a:lnTo>
                  <a:lnTo>
                    <a:pt x="1534" y="597"/>
                  </a:lnTo>
                  <a:lnTo>
                    <a:pt x="1532" y="591"/>
                  </a:lnTo>
                  <a:lnTo>
                    <a:pt x="1530" y="581"/>
                  </a:lnTo>
                  <a:lnTo>
                    <a:pt x="1529" y="573"/>
                  </a:lnTo>
                  <a:lnTo>
                    <a:pt x="1528" y="564"/>
                  </a:lnTo>
                  <a:lnTo>
                    <a:pt x="1525" y="559"/>
                  </a:lnTo>
                  <a:lnTo>
                    <a:pt x="1524" y="552"/>
                  </a:lnTo>
                  <a:lnTo>
                    <a:pt x="1526" y="547"/>
                  </a:lnTo>
                  <a:lnTo>
                    <a:pt x="1528" y="544"/>
                  </a:lnTo>
                  <a:lnTo>
                    <a:pt x="1528" y="541"/>
                  </a:lnTo>
                  <a:lnTo>
                    <a:pt x="1526" y="539"/>
                  </a:lnTo>
                  <a:lnTo>
                    <a:pt x="1522" y="536"/>
                  </a:lnTo>
                  <a:lnTo>
                    <a:pt x="1513" y="534"/>
                  </a:lnTo>
                  <a:lnTo>
                    <a:pt x="1516" y="525"/>
                  </a:lnTo>
                  <a:lnTo>
                    <a:pt x="1517" y="516"/>
                  </a:lnTo>
                  <a:lnTo>
                    <a:pt x="1514" y="515"/>
                  </a:lnTo>
                  <a:lnTo>
                    <a:pt x="1512" y="515"/>
                  </a:lnTo>
                  <a:lnTo>
                    <a:pt x="1509" y="515"/>
                  </a:lnTo>
                  <a:lnTo>
                    <a:pt x="1509" y="513"/>
                  </a:lnTo>
                  <a:lnTo>
                    <a:pt x="1509" y="512"/>
                  </a:lnTo>
                  <a:lnTo>
                    <a:pt x="1512" y="506"/>
                  </a:lnTo>
                  <a:lnTo>
                    <a:pt x="1513" y="500"/>
                  </a:lnTo>
                  <a:lnTo>
                    <a:pt x="1509" y="496"/>
                  </a:lnTo>
                  <a:lnTo>
                    <a:pt x="1502" y="490"/>
                  </a:lnTo>
                  <a:lnTo>
                    <a:pt x="1504" y="486"/>
                  </a:lnTo>
                  <a:lnTo>
                    <a:pt x="1505" y="480"/>
                  </a:lnTo>
                  <a:lnTo>
                    <a:pt x="1508" y="478"/>
                  </a:lnTo>
                  <a:lnTo>
                    <a:pt x="1508" y="474"/>
                  </a:lnTo>
                  <a:lnTo>
                    <a:pt x="1505" y="470"/>
                  </a:lnTo>
                  <a:lnTo>
                    <a:pt x="1504" y="463"/>
                  </a:lnTo>
                  <a:lnTo>
                    <a:pt x="1504" y="460"/>
                  </a:lnTo>
                  <a:lnTo>
                    <a:pt x="1508" y="456"/>
                  </a:lnTo>
                  <a:lnTo>
                    <a:pt x="1509" y="451"/>
                  </a:lnTo>
                  <a:lnTo>
                    <a:pt x="1509" y="448"/>
                  </a:lnTo>
                  <a:lnTo>
                    <a:pt x="1508" y="444"/>
                  </a:lnTo>
                  <a:lnTo>
                    <a:pt x="1505" y="440"/>
                  </a:lnTo>
                  <a:lnTo>
                    <a:pt x="1501" y="436"/>
                  </a:lnTo>
                  <a:lnTo>
                    <a:pt x="1505" y="430"/>
                  </a:lnTo>
                  <a:lnTo>
                    <a:pt x="1505" y="427"/>
                  </a:lnTo>
                  <a:lnTo>
                    <a:pt x="1504" y="424"/>
                  </a:lnTo>
                  <a:lnTo>
                    <a:pt x="1501" y="418"/>
                  </a:lnTo>
                  <a:lnTo>
                    <a:pt x="1502" y="411"/>
                  </a:lnTo>
                  <a:lnTo>
                    <a:pt x="1504" y="405"/>
                  </a:lnTo>
                  <a:lnTo>
                    <a:pt x="1500" y="398"/>
                  </a:lnTo>
                  <a:lnTo>
                    <a:pt x="1497" y="394"/>
                  </a:lnTo>
                  <a:lnTo>
                    <a:pt x="1498" y="391"/>
                  </a:lnTo>
                  <a:lnTo>
                    <a:pt x="1500" y="387"/>
                  </a:lnTo>
                  <a:lnTo>
                    <a:pt x="1500" y="383"/>
                  </a:lnTo>
                  <a:lnTo>
                    <a:pt x="1500" y="379"/>
                  </a:lnTo>
                  <a:lnTo>
                    <a:pt x="1493" y="378"/>
                  </a:lnTo>
                  <a:lnTo>
                    <a:pt x="1484" y="378"/>
                  </a:lnTo>
                  <a:lnTo>
                    <a:pt x="1482" y="378"/>
                  </a:lnTo>
                  <a:lnTo>
                    <a:pt x="1482" y="375"/>
                  </a:lnTo>
                  <a:lnTo>
                    <a:pt x="1484" y="374"/>
                  </a:lnTo>
                  <a:lnTo>
                    <a:pt x="1486" y="371"/>
                  </a:lnTo>
                  <a:lnTo>
                    <a:pt x="1488" y="370"/>
                  </a:lnTo>
                  <a:lnTo>
                    <a:pt x="1490" y="369"/>
                  </a:lnTo>
                  <a:lnTo>
                    <a:pt x="1493" y="370"/>
                  </a:lnTo>
                  <a:lnTo>
                    <a:pt x="1496" y="373"/>
                  </a:lnTo>
                  <a:lnTo>
                    <a:pt x="1497" y="373"/>
                  </a:lnTo>
                  <a:lnTo>
                    <a:pt x="1500" y="373"/>
                  </a:lnTo>
                  <a:lnTo>
                    <a:pt x="1502" y="371"/>
                  </a:lnTo>
                  <a:lnTo>
                    <a:pt x="1508" y="367"/>
                  </a:lnTo>
                  <a:lnTo>
                    <a:pt x="1510" y="362"/>
                  </a:lnTo>
                  <a:lnTo>
                    <a:pt x="1520" y="353"/>
                  </a:lnTo>
                  <a:lnTo>
                    <a:pt x="1526" y="345"/>
                  </a:lnTo>
                  <a:lnTo>
                    <a:pt x="1530" y="342"/>
                  </a:lnTo>
                  <a:lnTo>
                    <a:pt x="1533" y="341"/>
                  </a:lnTo>
                  <a:lnTo>
                    <a:pt x="1534" y="339"/>
                  </a:lnTo>
                  <a:lnTo>
                    <a:pt x="1536" y="339"/>
                  </a:lnTo>
                  <a:lnTo>
                    <a:pt x="1536" y="338"/>
                  </a:lnTo>
                  <a:lnTo>
                    <a:pt x="1536" y="335"/>
                  </a:lnTo>
                  <a:lnTo>
                    <a:pt x="1532" y="334"/>
                  </a:lnTo>
                  <a:lnTo>
                    <a:pt x="1525" y="333"/>
                  </a:lnTo>
                  <a:lnTo>
                    <a:pt x="1526" y="329"/>
                  </a:lnTo>
                  <a:lnTo>
                    <a:pt x="1526" y="325"/>
                  </a:lnTo>
                  <a:lnTo>
                    <a:pt x="1524" y="321"/>
                  </a:lnTo>
                  <a:lnTo>
                    <a:pt x="1520" y="317"/>
                  </a:lnTo>
                  <a:lnTo>
                    <a:pt x="1508" y="321"/>
                  </a:lnTo>
                  <a:lnTo>
                    <a:pt x="1496" y="325"/>
                  </a:lnTo>
                  <a:lnTo>
                    <a:pt x="1496" y="322"/>
                  </a:lnTo>
                  <a:lnTo>
                    <a:pt x="1496" y="318"/>
                  </a:lnTo>
                  <a:lnTo>
                    <a:pt x="1496" y="315"/>
                  </a:lnTo>
                  <a:lnTo>
                    <a:pt x="1493" y="313"/>
                  </a:lnTo>
                  <a:lnTo>
                    <a:pt x="1485" y="317"/>
                  </a:lnTo>
                  <a:lnTo>
                    <a:pt x="1478" y="323"/>
                  </a:lnTo>
                  <a:lnTo>
                    <a:pt x="1474" y="321"/>
                  </a:lnTo>
                  <a:lnTo>
                    <a:pt x="1469" y="318"/>
                  </a:lnTo>
                  <a:lnTo>
                    <a:pt x="1465" y="326"/>
                  </a:lnTo>
                  <a:lnTo>
                    <a:pt x="1460" y="329"/>
                  </a:lnTo>
                  <a:lnTo>
                    <a:pt x="1456" y="323"/>
                  </a:lnTo>
                  <a:lnTo>
                    <a:pt x="1451" y="314"/>
                  </a:lnTo>
                  <a:lnTo>
                    <a:pt x="1441" y="315"/>
                  </a:lnTo>
                  <a:lnTo>
                    <a:pt x="1433" y="317"/>
                  </a:lnTo>
                  <a:lnTo>
                    <a:pt x="1433" y="314"/>
                  </a:lnTo>
                  <a:lnTo>
                    <a:pt x="1432" y="311"/>
                  </a:lnTo>
                  <a:lnTo>
                    <a:pt x="1432" y="310"/>
                  </a:lnTo>
                  <a:lnTo>
                    <a:pt x="1429" y="310"/>
                  </a:lnTo>
                  <a:lnTo>
                    <a:pt x="1421" y="311"/>
                  </a:lnTo>
                  <a:lnTo>
                    <a:pt x="1414" y="311"/>
                  </a:lnTo>
                  <a:lnTo>
                    <a:pt x="1413" y="314"/>
                  </a:lnTo>
                  <a:lnTo>
                    <a:pt x="1412" y="315"/>
                  </a:lnTo>
                  <a:lnTo>
                    <a:pt x="1413" y="317"/>
                  </a:lnTo>
                  <a:lnTo>
                    <a:pt x="1414" y="318"/>
                  </a:lnTo>
                  <a:lnTo>
                    <a:pt x="1417" y="321"/>
                  </a:lnTo>
                  <a:lnTo>
                    <a:pt x="1420" y="323"/>
                  </a:lnTo>
                  <a:lnTo>
                    <a:pt x="1417" y="326"/>
                  </a:lnTo>
                  <a:lnTo>
                    <a:pt x="1413" y="326"/>
                  </a:lnTo>
                  <a:lnTo>
                    <a:pt x="1410" y="325"/>
                  </a:lnTo>
                  <a:lnTo>
                    <a:pt x="1408" y="326"/>
                  </a:lnTo>
                  <a:lnTo>
                    <a:pt x="1401" y="327"/>
                  </a:lnTo>
                  <a:lnTo>
                    <a:pt x="1400" y="327"/>
                  </a:lnTo>
                  <a:lnTo>
                    <a:pt x="1397" y="326"/>
                  </a:lnTo>
                  <a:lnTo>
                    <a:pt x="1393" y="325"/>
                  </a:lnTo>
                  <a:lnTo>
                    <a:pt x="1391" y="323"/>
                  </a:lnTo>
                  <a:lnTo>
                    <a:pt x="1389" y="325"/>
                  </a:lnTo>
                  <a:lnTo>
                    <a:pt x="1385" y="331"/>
                  </a:lnTo>
                  <a:lnTo>
                    <a:pt x="1380" y="345"/>
                  </a:lnTo>
                  <a:lnTo>
                    <a:pt x="1375" y="346"/>
                  </a:lnTo>
                  <a:lnTo>
                    <a:pt x="1365" y="347"/>
                  </a:lnTo>
                  <a:lnTo>
                    <a:pt x="1375" y="337"/>
                  </a:lnTo>
                  <a:lnTo>
                    <a:pt x="1380" y="327"/>
                  </a:lnTo>
                  <a:lnTo>
                    <a:pt x="1379" y="326"/>
                  </a:lnTo>
                  <a:lnTo>
                    <a:pt x="1376" y="327"/>
                  </a:lnTo>
                  <a:lnTo>
                    <a:pt x="1375" y="329"/>
                  </a:lnTo>
                  <a:lnTo>
                    <a:pt x="1369" y="330"/>
                  </a:lnTo>
                  <a:lnTo>
                    <a:pt x="1365" y="333"/>
                  </a:lnTo>
                  <a:lnTo>
                    <a:pt x="1364" y="333"/>
                  </a:lnTo>
                  <a:lnTo>
                    <a:pt x="1360" y="333"/>
                  </a:lnTo>
                  <a:lnTo>
                    <a:pt x="1359" y="330"/>
                  </a:lnTo>
                  <a:lnTo>
                    <a:pt x="1364" y="326"/>
                  </a:lnTo>
                  <a:lnTo>
                    <a:pt x="1369" y="323"/>
                  </a:lnTo>
                  <a:lnTo>
                    <a:pt x="1380" y="321"/>
                  </a:lnTo>
                  <a:lnTo>
                    <a:pt x="1391" y="318"/>
                  </a:lnTo>
                  <a:lnTo>
                    <a:pt x="1394" y="315"/>
                  </a:lnTo>
                  <a:lnTo>
                    <a:pt x="1397" y="310"/>
                  </a:lnTo>
                  <a:lnTo>
                    <a:pt x="1400" y="306"/>
                  </a:lnTo>
                  <a:lnTo>
                    <a:pt x="1401" y="299"/>
                  </a:lnTo>
                  <a:lnTo>
                    <a:pt x="1404" y="290"/>
                  </a:lnTo>
                  <a:lnTo>
                    <a:pt x="1405" y="281"/>
                  </a:lnTo>
                  <a:lnTo>
                    <a:pt x="1398" y="265"/>
                  </a:lnTo>
                  <a:lnTo>
                    <a:pt x="1393" y="250"/>
                  </a:lnTo>
                  <a:lnTo>
                    <a:pt x="1387" y="241"/>
                  </a:lnTo>
                  <a:lnTo>
                    <a:pt x="1383" y="234"/>
                  </a:lnTo>
                  <a:lnTo>
                    <a:pt x="1381" y="230"/>
                  </a:lnTo>
                  <a:lnTo>
                    <a:pt x="1379" y="228"/>
                  </a:lnTo>
                  <a:lnTo>
                    <a:pt x="1376" y="225"/>
                  </a:lnTo>
                  <a:lnTo>
                    <a:pt x="1372" y="225"/>
                  </a:lnTo>
                  <a:lnTo>
                    <a:pt x="1371" y="224"/>
                  </a:lnTo>
                  <a:lnTo>
                    <a:pt x="1368" y="225"/>
                  </a:lnTo>
                  <a:lnTo>
                    <a:pt x="1367" y="225"/>
                  </a:lnTo>
                  <a:lnTo>
                    <a:pt x="1365" y="226"/>
                  </a:lnTo>
                  <a:lnTo>
                    <a:pt x="1363" y="230"/>
                  </a:lnTo>
                  <a:lnTo>
                    <a:pt x="1359" y="234"/>
                  </a:lnTo>
                  <a:lnTo>
                    <a:pt x="1356" y="233"/>
                  </a:lnTo>
                  <a:lnTo>
                    <a:pt x="1353" y="231"/>
                  </a:lnTo>
                  <a:lnTo>
                    <a:pt x="1351" y="230"/>
                  </a:lnTo>
                  <a:lnTo>
                    <a:pt x="1349" y="228"/>
                  </a:lnTo>
                  <a:lnTo>
                    <a:pt x="1348" y="225"/>
                  </a:lnTo>
                  <a:lnTo>
                    <a:pt x="1347" y="219"/>
                  </a:lnTo>
                  <a:lnTo>
                    <a:pt x="1337" y="219"/>
                  </a:lnTo>
                  <a:lnTo>
                    <a:pt x="1333" y="219"/>
                  </a:lnTo>
                  <a:lnTo>
                    <a:pt x="1332" y="217"/>
                  </a:lnTo>
                  <a:lnTo>
                    <a:pt x="1332" y="214"/>
                  </a:lnTo>
                  <a:lnTo>
                    <a:pt x="1333" y="212"/>
                  </a:lnTo>
                  <a:lnTo>
                    <a:pt x="1335" y="210"/>
                  </a:lnTo>
                  <a:lnTo>
                    <a:pt x="1336" y="210"/>
                  </a:lnTo>
                  <a:lnTo>
                    <a:pt x="1337" y="210"/>
                  </a:lnTo>
                  <a:lnTo>
                    <a:pt x="1341" y="212"/>
                  </a:lnTo>
                  <a:lnTo>
                    <a:pt x="1344" y="212"/>
                  </a:lnTo>
                  <a:lnTo>
                    <a:pt x="1341" y="202"/>
                  </a:lnTo>
                  <a:lnTo>
                    <a:pt x="1337" y="194"/>
                  </a:lnTo>
                  <a:lnTo>
                    <a:pt x="1341" y="193"/>
                  </a:lnTo>
                  <a:lnTo>
                    <a:pt x="1345" y="194"/>
                  </a:lnTo>
                  <a:lnTo>
                    <a:pt x="1348" y="197"/>
                  </a:lnTo>
                  <a:lnTo>
                    <a:pt x="1352" y="201"/>
                  </a:lnTo>
                  <a:lnTo>
                    <a:pt x="1357" y="209"/>
                  </a:lnTo>
                  <a:lnTo>
                    <a:pt x="1361" y="212"/>
                  </a:lnTo>
                  <a:lnTo>
                    <a:pt x="1368" y="209"/>
                  </a:lnTo>
                  <a:lnTo>
                    <a:pt x="1372" y="208"/>
                  </a:lnTo>
                  <a:lnTo>
                    <a:pt x="1377" y="209"/>
                  </a:lnTo>
                  <a:lnTo>
                    <a:pt x="1383" y="212"/>
                  </a:lnTo>
                  <a:lnTo>
                    <a:pt x="1388" y="210"/>
                  </a:lnTo>
                  <a:lnTo>
                    <a:pt x="1392" y="206"/>
                  </a:lnTo>
                  <a:lnTo>
                    <a:pt x="1393" y="202"/>
                  </a:lnTo>
                  <a:lnTo>
                    <a:pt x="1394" y="198"/>
                  </a:lnTo>
                  <a:lnTo>
                    <a:pt x="1394" y="190"/>
                  </a:lnTo>
                  <a:lnTo>
                    <a:pt x="1394" y="181"/>
                  </a:lnTo>
                  <a:lnTo>
                    <a:pt x="1398" y="176"/>
                  </a:lnTo>
                  <a:lnTo>
                    <a:pt x="1401" y="173"/>
                  </a:lnTo>
                  <a:lnTo>
                    <a:pt x="1403" y="170"/>
                  </a:lnTo>
                  <a:lnTo>
                    <a:pt x="1404" y="168"/>
                  </a:lnTo>
                  <a:lnTo>
                    <a:pt x="1405" y="162"/>
                  </a:lnTo>
                  <a:lnTo>
                    <a:pt x="1408" y="157"/>
                  </a:lnTo>
                  <a:lnTo>
                    <a:pt x="1409" y="154"/>
                  </a:lnTo>
                  <a:lnTo>
                    <a:pt x="1410" y="154"/>
                  </a:lnTo>
                  <a:lnTo>
                    <a:pt x="1413" y="156"/>
                  </a:lnTo>
                  <a:lnTo>
                    <a:pt x="1416" y="157"/>
                  </a:lnTo>
                  <a:lnTo>
                    <a:pt x="1420" y="157"/>
                  </a:lnTo>
                  <a:lnTo>
                    <a:pt x="1424" y="156"/>
                  </a:lnTo>
                  <a:lnTo>
                    <a:pt x="1430" y="162"/>
                  </a:lnTo>
                  <a:lnTo>
                    <a:pt x="1436" y="168"/>
                  </a:lnTo>
                  <a:lnTo>
                    <a:pt x="1438" y="165"/>
                  </a:lnTo>
                  <a:lnTo>
                    <a:pt x="1441" y="161"/>
                  </a:lnTo>
                  <a:lnTo>
                    <a:pt x="1442" y="160"/>
                  </a:lnTo>
                  <a:lnTo>
                    <a:pt x="1445" y="158"/>
                  </a:lnTo>
                  <a:lnTo>
                    <a:pt x="1448" y="158"/>
                  </a:lnTo>
                  <a:lnTo>
                    <a:pt x="1451" y="158"/>
                  </a:lnTo>
                  <a:lnTo>
                    <a:pt x="1452" y="153"/>
                  </a:lnTo>
                  <a:lnTo>
                    <a:pt x="1454" y="148"/>
                  </a:lnTo>
                  <a:lnTo>
                    <a:pt x="1458" y="144"/>
                  </a:lnTo>
                  <a:lnTo>
                    <a:pt x="1464" y="140"/>
                  </a:lnTo>
                  <a:lnTo>
                    <a:pt x="1474" y="133"/>
                  </a:lnTo>
                  <a:lnTo>
                    <a:pt x="1485" y="128"/>
                  </a:lnTo>
                  <a:lnTo>
                    <a:pt x="1482" y="121"/>
                  </a:lnTo>
                  <a:lnTo>
                    <a:pt x="1478" y="113"/>
                  </a:lnTo>
                  <a:lnTo>
                    <a:pt x="1485" y="114"/>
                  </a:lnTo>
                  <a:lnTo>
                    <a:pt x="1493" y="114"/>
                  </a:lnTo>
                  <a:lnTo>
                    <a:pt x="1492" y="106"/>
                  </a:lnTo>
                  <a:lnTo>
                    <a:pt x="1489" y="100"/>
                  </a:lnTo>
                  <a:lnTo>
                    <a:pt x="1496" y="98"/>
                  </a:lnTo>
                  <a:lnTo>
                    <a:pt x="1498" y="96"/>
                  </a:lnTo>
                  <a:lnTo>
                    <a:pt x="1498" y="93"/>
                  </a:lnTo>
                  <a:lnTo>
                    <a:pt x="1496" y="90"/>
                  </a:lnTo>
                  <a:lnTo>
                    <a:pt x="1493" y="90"/>
                  </a:lnTo>
                  <a:lnTo>
                    <a:pt x="1489" y="89"/>
                  </a:lnTo>
                  <a:lnTo>
                    <a:pt x="1485" y="89"/>
                  </a:lnTo>
                  <a:lnTo>
                    <a:pt x="1481" y="90"/>
                  </a:lnTo>
                  <a:lnTo>
                    <a:pt x="1478" y="93"/>
                  </a:lnTo>
                  <a:lnTo>
                    <a:pt x="1474" y="97"/>
                  </a:lnTo>
                  <a:lnTo>
                    <a:pt x="1469" y="97"/>
                  </a:lnTo>
                  <a:lnTo>
                    <a:pt x="1467" y="96"/>
                  </a:lnTo>
                  <a:lnTo>
                    <a:pt x="1467" y="95"/>
                  </a:lnTo>
                  <a:lnTo>
                    <a:pt x="1467" y="93"/>
                  </a:lnTo>
                  <a:lnTo>
                    <a:pt x="1470" y="90"/>
                  </a:lnTo>
                  <a:lnTo>
                    <a:pt x="1476" y="88"/>
                  </a:lnTo>
                  <a:lnTo>
                    <a:pt x="1476" y="86"/>
                  </a:lnTo>
                  <a:lnTo>
                    <a:pt x="1474" y="84"/>
                  </a:lnTo>
                  <a:lnTo>
                    <a:pt x="1474" y="82"/>
                  </a:lnTo>
                  <a:lnTo>
                    <a:pt x="1470" y="82"/>
                  </a:lnTo>
                  <a:lnTo>
                    <a:pt x="1467" y="82"/>
                  </a:lnTo>
                  <a:lnTo>
                    <a:pt x="1461" y="82"/>
                  </a:lnTo>
                  <a:lnTo>
                    <a:pt x="1457" y="79"/>
                  </a:lnTo>
                  <a:lnTo>
                    <a:pt x="1452" y="73"/>
                  </a:lnTo>
                  <a:lnTo>
                    <a:pt x="1449" y="76"/>
                  </a:lnTo>
                  <a:lnTo>
                    <a:pt x="1444" y="80"/>
                  </a:lnTo>
                  <a:lnTo>
                    <a:pt x="1442" y="76"/>
                  </a:lnTo>
                  <a:lnTo>
                    <a:pt x="1441" y="73"/>
                  </a:lnTo>
                  <a:lnTo>
                    <a:pt x="1436" y="73"/>
                  </a:lnTo>
                  <a:lnTo>
                    <a:pt x="1433" y="75"/>
                  </a:lnTo>
                  <a:lnTo>
                    <a:pt x="1428" y="76"/>
                  </a:lnTo>
                  <a:lnTo>
                    <a:pt x="1420" y="75"/>
                  </a:lnTo>
                  <a:lnTo>
                    <a:pt x="1420" y="73"/>
                  </a:lnTo>
                  <a:lnTo>
                    <a:pt x="1420" y="70"/>
                  </a:lnTo>
                  <a:lnTo>
                    <a:pt x="1421" y="69"/>
                  </a:lnTo>
                  <a:lnTo>
                    <a:pt x="1424" y="68"/>
                  </a:lnTo>
                  <a:lnTo>
                    <a:pt x="1428" y="65"/>
                  </a:lnTo>
                  <a:lnTo>
                    <a:pt x="1433" y="63"/>
                  </a:lnTo>
                  <a:lnTo>
                    <a:pt x="1435" y="61"/>
                  </a:lnTo>
                  <a:lnTo>
                    <a:pt x="1435" y="59"/>
                  </a:lnTo>
                  <a:lnTo>
                    <a:pt x="1433" y="57"/>
                  </a:lnTo>
                  <a:lnTo>
                    <a:pt x="1433" y="54"/>
                  </a:lnTo>
                  <a:lnTo>
                    <a:pt x="1433" y="51"/>
                  </a:lnTo>
                  <a:lnTo>
                    <a:pt x="1436" y="49"/>
                  </a:lnTo>
                  <a:lnTo>
                    <a:pt x="1437" y="48"/>
                  </a:lnTo>
                  <a:lnTo>
                    <a:pt x="1436" y="45"/>
                  </a:lnTo>
                  <a:lnTo>
                    <a:pt x="1429" y="45"/>
                  </a:lnTo>
                  <a:lnTo>
                    <a:pt x="1420" y="45"/>
                  </a:lnTo>
                  <a:lnTo>
                    <a:pt x="1426" y="37"/>
                  </a:lnTo>
                  <a:lnTo>
                    <a:pt x="1433" y="31"/>
                  </a:lnTo>
                  <a:lnTo>
                    <a:pt x="1426" y="27"/>
                  </a:lnTo>
                  <a:lnTo>
                    <a:pt x="1419" y="24"/>
                  </a:lnTo>
                  <a:lnTo>
                    <a:pt x="1420" y="15"/>
                  </a:lnTo>
                  <a:lnTo>
                    <a:pt x="1421" y="9"/>
                  </a:lnTo>
                  <a:lnTo>
                    <a:pt x="1423" y="7"/>
                  </a:lnTo>
                  <a:lnTo>
                    <a:pt x="1421" y="4"/>
                  </a:lnTo>
                  <a:lnTo>
                    <a:pt x="1420" y="1"/>
                  </a:lnTo>
                  <a:lnTo>
                    <a:pt x="1417" y="0"/>
                  </a:lnTo>
                  <a:lnTo>
                    <a:pt x="1412" y="5"/>
                  </a:lnTo>
                  <a:lnTo>
                    <a:pt x="1401" y="17"/>
                  </a:lnTo>
                  <a:lnTo>
                    <a:pt x="1397" y="21"/>
                  </a:lnTo>
                  <a:lnTo>
                    <a:pt x="1391" y="23"/>
                  </a:lnTo>
                  <a:lnTo>
                    <a:pt x="1383" y="27"/>
                  </a:lnTo>
                  <a:lnTo>
                    <a:pt x="1375" y="31"/>
                  </a:lnTo>
                  <a:lnTo>
                    <a:pt x="1367" y="35"/>
                  </a:lnTo>
                  <a:lnTo>
                    <a:pt x="1357" y="36"/>
                  </a:lnTo>
                  <a:lnTo>
                    <a:pt x="1353" y="37"/>
                  </a:lnTo>
                  <a:lnTo>
                    <a:pt x="1351" y="40"/>
                  </a:lnTo>
                  <a:lnTo>
                    <a:pt x="1349" y="44"/>
                  </a:lnTo>
                  <a:lnTo>
                    <a:pt x="1348" y="48"/>
                  </a:lnTo>
                  <a:lnTo>
                    <a:pt x="1344" y="53"/>
                  </a:lnTo>
                  <a:lnTo>
                    <a:pt x="1343" y="57"/>
                  </a:lnTo>
                  <a:lnTo>
                    <a:pt x="1348" y="56"/>
                  </a:lnTo>
                  <a:lnTo>
                    <a:pt x="1353" y="54"/>
                  </a:lnTo>
                  <a:lnTo>
                    <a:pt x="1352" y="57"/>
                  </a:lnTo>
                  <a:lnTo>
                    <a:pt x="1349" y="61"/>
                  </a:lnTo>
                  <a:lnTo>
                    <a:pt x="1349" y="68"/>
                  </a:lnTo>
                  <a:lnTo>
                    <a:pt x="1348" y="73"/>
                  </a:lnTo>
                  <a:lnTo>
                    <a:pt x="1343" y="72"/>
                  </a:lnTo>
                  <a:lnTo>
                    <a:pt x="1337" y="70"/>
                  </a:lnTo>
                  <a:lnTo>
                    <a:pt x="1335" y="76"/>
                  </a:lnTo>
                  <a:lnTo>
                    <a:pt x="1333" y="82"/>
                  </a:lnTo>
                  <a:lnTo>
                    <a:pt x="1332" y="89"/>
                  </a:lnTo>
                  <a:lnTo>
                    <a:pt x="1332" y="90"/>
                  </a:lnTo>
                  <a:lnTo>
                    <a:pt x="1332" y="93"/>
                  </a:lnTo>
                  <a:lnTo>
                    <a:pt x="1332" y="96"/>
                  </a:lnTo>
                  <a:lnTo>
                    <a:pt x="1337" y="93"/>
                  </a:lnTo>
                  <a:lnTo>
                    <a:pt x="1345" y="90"/>
                  </a:lnTo>
                  <a:lnTo>
                    <a:pt x="1352" y="93"/>
                  </a:lnTo>
                  <a:lnTo>
                    <a:pt x="1359" y="96"/>
                  </a:lnTo>
                  <a:lnTo>
                    <a:pt x="1363" y="92"/>
                  </a:lnTo>
                  <a:lnTo>
                    <a:pt x="1367" y="90"/>
                  </a:lnTo>
                  <a:lnTo>
                    <a:pt x="1372" y="90"/>
                  </a:lnTo>
                  <a:lnTo>
                    <a:pt x="1375" y="93"/>
                  </a:lnTo>
                  <a:lnTo>
                    <a:pt x="1375" y="95"/>
                  </a:lnTo>
                  <a:lnTo>
                    <a:pt x="1367" y="97"/>
                  </a:lnTo>
                  <a:lnTo>
                    <a:pt x="1367" y="101"/>
                  </a:lnTo>
                  <a:lnTo>
                    <a:pt x="1365" y="109"/>
                  </a:lnTo>
                  <a:lnTo>
                    <a:pt x="1361" y="109"/>
                  </a:lnTo>
                  <a:lnTo>
                    <a:pt x="1357" y="109"/>
                  </a:lnTo>
                  <a:lnTo>
                    <a:pt x="1355" y="109"/>
                  </a:lnTo>
                  <a:lnTo>
                    <a:pt x="1351" y="111"/>
                  </a:lnTo>
                  <a:lnTo>
                    <a:pt x="1349" y="109"/>
                  </a:lnTo>
                  <a:lnTo>
                    <a:pt x="1347" y="105"/>
                  </a:lnTo>
                  <a:lnTo>
                    <a:pt x="1344" y="104"/>
                  </a:lnTo>
                  <a:lnTo>
                    <a:pt x="1339" y="104"/>
                  </a:lnTo>
                  <a:lnTo>
                    <a:pt x="1331" y="105"/>
                  </a:lnTo>
                  <a:lnTo>
                    <a:pt x="1325" y="105"/>
                  </a:lnTo>
                  <a:lnTo>
                    <a:pt x="1319" y="102"/>
                  </a:lnTo>
                  <a:lnTo>
                    <a:pt x="1312" y="96"/>
                  </a:lnTo>
                  <a:lnTo>
                    <a:pt x="1309" y="96"/>
                  </a:lnTo>
                  <a:lnTo>
                    <a:pt x="1308" y="98"/>
                  </a:lnTo>
                  <a:lnTo>
                    <a:pt x="1308" y="102"/>
                  </a:lnTo>
                  <a:lnTo>
                    <a:pt x="1308" y="105"/>
                  </a:lnTo>
                  <a:lnTo>
                    <a:pt x="1301" y="104"/>
                  </a:lnTo>
                  <a:lnTo>
                    <a:pt x="1285" y="101"/>
                  </a:lnTo>
                  <a:lnTo>
                    <a:pt x="1284" y="105"/>
                  </a:lnTo>
                  <a:lnTo>
                    <a:pt x="1284" y="109"/>
                  </a:lnTo>
                  <a:lnTo>
                    <a:pt x="1285" y="112"/>
                  </a:lnTo>
                  <a:lnTo>
                    <a:pt x="1287" y="112"/>
                  </a:lnTo>
                  <a:lnTo>
                    <a:pt x="1290" y="113"/>
                  </a:lnTo>
                  <a:lnTo>
                    <a:pt x="1292" y="112"/>
                  </a:lnTo>
                  <a:lnTo>
                    <a:pt x="1292" y="116"/>
                  </a:lnTo>
                  <a:lnTo>
                    <a:pt x="1292" y="117"/>
                  </a:lnTo>
                  <a:lnTo>
                    <a:pt x="1290" y="120"/>
                  </a:lnTo>
                  <a:lnTo>
                    <a:pt x="1288" y="121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8" y="125"/>
                  </a:lnTo>
                  <a:lnTo>
                    <a:pt x="1263" y="134"/>
                  </a:lnTo>
                  <a:lnTo>
                    <a:pt x="1261" y="128"/>
                  </a:lnTo>
                  <a:lnTo>
                    <a:pt x="1261" y="124"/>
                  </a:lnTo>
                  <a:lnTo>
                    <a:pt x="1253" y="128"/>
                  </a:lnTo>
                  <a:lnTo>
                    <a:pt x="1243" y="136"/>
                  </a:lnTo>
                  <a:lnTo>
                    <a:pt x="1233" y="145"/>
                  </a:lnTo>
                  <a:lnTo>
                    <a:pt x="1226" y="154"/>
                  </a:lnTo>
                  <a:lnTo>
                    <a:pt x="1220" y="156"/>
                  </a:lnTo>
                  <a:lnTo>
                    <a:pt x="1212" y="156"/>
                  </a:lnTo>
                  <a:lnTo>
                    <a:pt x="1207" y="157"/>
                  </a:lnTo>
                  <a:lnTo>
                    <a:pt x="1201" y="158"/>
                  </a:lnTo>
                  <a:lnTo>
                    <a:pt x="1195" y="164"/>
                  </a:lnTo>
                  <a:lnTo>
                    <a:pt x="1187" y="170"/>
                  </a:lnTo>
                  <a:lnTo>
                    <a:pt x="1168" y="181"/>
                  </a:lnTo>
                  <a:lnTo>
                    <a:pt x="1159" y="184"/>
                  </a:lnTo>
                  <a:lnTo>
                    <a:pt x="1160" y="182"/>
                  </a:lnTo>
                  <a:lnTo>
                    <a:pt x="1162" y="180"/>
                  </a:lnTo>
                  <a:lnTo>
                    <a:pt x="1162" y="178"/>
                  </a:lnTo>
                  <a:lnTo>
                    <a:pt x="1160" y="178"/>
                  </a:lnTo>
                  <a:lnTo>
                    <a:pt x="1152" y="182"/>
                  </a:lnTo>
                  <a:lnTo>
                    <a:pt x="1147" y="189"/>
                  </a:lnTo>
                  <a:lnTo>
                    <a:pt x="1143" y="194"/>
                  </a:lnTo>
                  <a:lnTo>
                    <a:pt x="1140" y="201"/>
                  </a:lnTo>
                  <a:lnTo>
                    <a:pt x="1136" y="201"/>
                  </a:lnTo>
                  <a:lnTo>
                    <a:pt x="1134" y="202"/>
                  </a:lnTo>
                  <a:lnTo>
                    <a:pt x="1131" y="203"/>
                  </a:lnTo>
                  <a:lnTo>
                    <a:pt x="1128" y="206"/>
                  </a:lnTo>
                  <a:lnTo>
                    <a:pt x="1123" y="210"/>
                  </a:lnTo>
                  <a:lnTo>
                    <a:pt x="1120" y="215"/>
                  </a:lnTo>
                  <a:lnTo>
                    <a:pt x="1114" y="219"/>
                  </a:lnTo>
                  <a:lnTo>
                    <a:pt x="1108" y="222"/>
                  </a:lnTo>
                  <a:lnTo>
                    <a:pt x="1104" y="225"/>
                  </a:lnTo>
                  <a:lnTo>
                    <a:pt x="1103" y="226"/>
                  </a:lnTo>
                  <a:lnTo>
                    <a:pt x="1102" y="233"/>
                  </a:lnTo>
                  <a:lnTo>
                    <a:pt x="1102" y="241"/>
                  </a:lnTo>
                  <a:lnTo>
                    <a:pt x="1098" y="244"/>
                  </a:lnTo>
                  <a:lnTo>
                    <a:pt x="1094" y="246"/>
                  </a:lnTo>
                  <a:lnTo>
                    <a:pt x="1090" y="249"/>
                  </a:lnTo>
                  <a:lnTo>
                    <a:pt x="1090" y="250"/>
                  </a:lnTo>
                  <a:lnTo>
                    <a:pt x="1090" y="258"/>
                  </a:lnTo>
                  <a:lnTo>
                    <a:pt x="1088" y="262"/>
                  </a:lnTo>
                  <a:lnTo>
                    <a:pt x="1086" y="263"/>
                  </a:lnTo>
                  <a:lnTo>
                    <a:pt x="1083" y="266"/>
                  </a:lnTo>
                  <a:lnTo>
                    <a:pt x="1087" y="271"/>
                  </a:lnTo>
                  <a:lnTo>
                    <a:pt x="1088" y="277"/>
                  </a:lnTo>
                  <a:lnTo>
                    <a:pt x="1084" y="279"/>
                  </a:lnTo>
                  <a:lnTo>
                    <a:pt x="1078" y="281"/>
                  </a:lnTo>
                  <a:lnTo>
                    <a:pt x="1071" y="283"/>
                  </a:lnTo>
                  <a:lnTo>
                    <a:pt x="1067" y="289"/>
                  </a:lnTo>
                  <a:lnTo>
                    <a:pt x="1065" y="294"/>
                  </a:lnTo>
                  <a:lnTo>
                    <a:pt x="1059" y="303"/>
                  </a:lnTo>
                  <a:lnTo>
                    <a:pt x="1054" y="306"/>
                  </a:lnTo>
                  <a:lnTo>
                    <a:pt x="1047" y="307"/>
                  </a:lnTo>
                  <a:lnTo>
                    <a:pt x="1046" y="309"/>
                  </a:lnTo>
                  <a:lnTo>
                    <a:pt x="1043" y="310"/>
                  </a:lnTo>
                  <a:lnTo>
                    <a:pt x="1042" y="311"/>
                  </a:lnTo>
                  <a:lnTo>
                    <a:pt x="1042" y="314"/>
                  </a:lnTo>
                  <a:lnTo>
                    <a:pt x="1042" y="317"/>
                  </a:lnTo>
                  <a:lnTo>
                    <a:pt x="1043" y="318"/>
                  </a:lnTo>
                  <a:lnTo>
                    <a:pt x="1045" y="319"/>
                  </a:lnTo>
                  <a:lnTo>
                    <a:pt x="1047" y="321"/>
                  </a:lnTo>
                  <a:lnTo>
                    <a:pt x="1052" y="322"/>
                  </a:lnTo>
                  <a:lnTo>
                    <a:pt x="1056" y="323"/>
                  </a:lnTo>
                  <a:lnTo>
                    <a:pt x="1059" y="330"/>
                  </a:lnTo>
                  <a:lnTo>
                    <a:pt x="1061" y="337"/>
                  </a:lnTo>
                  <a:lnTo>
                    <a:pt x="1071" y="335"/>
                  </a:lnTo>
                  <a:lnTo>
                    <a:pt x="1082" y="331"/>
                  </a:lnTo>
                  <a:lnTo>
                    <a:pt x="1084" y="333"/>
                  </a:lnTo>
                  <a:lnTo>
                    <a:pt x="1086" y="334"/>
                  </a:lnTo>
                  <a:lnTo>
                    <a:pt x="1088" y="334"/>
                  </a:lnTo>
                  <a:lnTo>
                    <a:pt x="1095" y="334"/>
                  </a:lnTo>
                  <a:lnTo>
                    <a:pt x="1098" y="337"/>
                  </a:lnTo>
                  <a:lnTo>
                    <a:pt x="1103" y="342"/>
                  </a:lnTo>
                  <a:lnTo>
                    <a:pt x="1106" y="345"/>
                  </a:lnTo>
                  <a:lnTo>
                    <a:pt x="1108" y="347"/>
                  </a:lnTo>
                  <a:lnTo>
                    <a:pt x="1111" y="348"/>
                  </a:lnTo>
                  <a:lnTo>
                    <a:pt x="1115" y="348"/>
                  </a:lnTo>
                  <a:lnTo>
                    <a:pt x="1115" y="351"/>
                  </a:lnTo>
                  <a:lnTo>
                    <a:pt x="1115" y="353"/>
                  </a:lnTo>
                  <a:lnTo>
                    <a:pt x="1115" y="354"/>
                  </a:lnTo>
                  <a:lnTo>
                    <a:pt x="1114" y="355"/>
                  </a:lnTo>
                  <a:lnTo>
                    <a:pt x="1110" y="357"/>
                  </a:lnTo>
                  <a:lnTo>
                    <a:pt x="1106" y="359"/>
                  </a:lnTo>
                  <a:lnTo>
                    <a:pt x="1102" y="364"/>
                  </a:lnTo>
                  <a:lnTo>
                    <a:pt x="1097" y="371"/>
                  </a:lnTo>
                  <a:lnTo>
                    <a:pt x="1094" y="370"/>
                  </a:lnTo>
                  <a:lnTo>
                    <a:pt x="1090" y="366"/>
                  </a:lnTo>
                  <a:lnTo>
                    <a:pt x="1088" y="364"/>
                  </a:lnTo>
                  <a:lnTo>
                    <a:pt x="1088" y="363"/>
                  </a:lnTo>
                  <a:lnTo>
                    <a:pt x="1087" y="363"/>
                  </a:lnTo>
                  <a:lnTo>
                    <a:pt x="1084" y="363"/>
                  </a:lnTo>
                  <a:lnTo>
                    <a:pt x="1077" y="369"/>
                  </a:lnTo>
                  <a:lnTo>
                    <a:pt x="1068" y="371"/>
                  </a:lnTo>
                  <a:lnTo>
                    <a:pt x="1065" y="377"/>
                  </a:lnTo>
                  <a:lnTo>
                    <a:pt x="1061" y="379"/>
                  </a:lnTo>
                  <a:lnTo>
                    <a:pt x="1055" y="377"/>
                  </a:lnTo>
                  <a:lnTo>
                    <a:pt x="1054" y="371"/>
                  </a:lnTo>
                  <a:lnTo>
                    <a:pt x="1049" y="373"/>
                  </a:lnTo>
                  <a:lnTo>
                    <a:pt x="1042" y="374"/>
                  </a:lnTo>
                  <a:lnTo>
                    <a:pt x="1038" y="373"/>
                  </a:lnTo>
                  <a:lnTo>
                    <a:pt x="1034" y="371"/>
                  </a:lnTo>
                  <a:lnTo>
                    <a:pt x="1033" y="380"/>
                  </a:lnTo>
                  <a:lnTo>
                    <a:pt x="1031" y="390"/>
                  </a:lnTo>
                  <a:lnTo>
                    <a:pt x="1030" y="398"/>
                  </a:lnTo>
                  <a:lnTo>
                    <a:pt x="1023" y="406"/>
                  </a:lnTo>
                  <a:lnTo>
                    <a:pt x="1018" y="415"/>
                  </a:lnTo>
                  <a:lnTo>
                    <a:pt x="1011" y="422"/>
                  </a:lnTo>
                  <a:lnTo>
                    <a:pt x="1007" y="426"/>
                  </a:lnTo>
                  <a:lnTo>
                    <a:pt x="1002" y="427"/>
                  </a:lnTo>
                  <a:lnTo>
                    <a:pt x="997" y="427"/>
                  </a:lnTo>
                  <a:lnTo>
                    <a:pt x="994" y="426"/>
                  </a:lnTo>
                  <a:lnTo>
                    <a:pt x="990" y="428"/>
                  </a:lnTo>
                  <a:lnTo>
                    <a:pt x="989" y="434"/>
                  </a:lnTo>
                  <a:lnTo>
                    <a:pt x="987" y="439"/>
                  </a:lnTo>
                  <a:lnTo>
                    <a:pt x="986" y="446"/>
                  </a:lnTo>
                  <a:lnTo>
                    <a:pt x="981" y="454"/>
                  </a:lnTo>
                  <a:lnTo>
                    <a:pt x="977" y="459"/>
                  </a:lnTo>
                  <a:lnTo>
                    <a:pt x="974" y="463"/>
                  </a:lnTo>
                  <a:lnTo>
                    <a:pt x="974" y="467"/>
                  </a:lnTo>
                  <a:lnTo>
                    <a:pt x="975" y="475"/>
                  </a:lnTo>
                  <a:lnTo>
                    <a:pt x="981" y="490"/>
                  </a:lnTo>
                  <a:lnTo>
                    <a:pt x="974" y="487"/>
                  </a:lnTo>
                  <a:lnTo>
                    <a:pt x="967" y="484"/>
                  </a:lnTo>
                  <a:lnTo>
                    <a:pt x="966" y="491"/>
                  </a:lnTo>
                  <a:lnTo>
                    <a:pt x="967" y="495"/>
                  </a:lnTo>
                  <a:lnTo>
                    <a:pt x="961" y="495"/>
                  </a:lnTo>
                  <a:lnTo>
                    <a:pt x="954" y="495"/>
                  </a:lnTo>
                  <a:lnTo>
                    <a:pt x="950" y="495"/>
                  </a:lnTo>
                  <a:lnTo>
                    <a:pt x="942" y="500"/>
                  </a:lnTo>
                  <a:lnTo>
                    <a:pt x="937" y="500"/>
                  </a:lnTo>
                  <a:lnTo>
                    <a:pt x="932" y="499"/>
                  </a:lnTo>
                  <a:lnTo>
                    <a:pt x="930" y="497"/>
                  </a:lnTo>
                  <a:lnTo>
                    <a:pt x="927" y="495"/>
                  </a:lnTo>
                  <a:lnTo>
                    <a:pt x="923" y="494"/>
                  </a:lnTo>
                  <a:lnTo>
                    <a:pt x="922" y="491"/>
                  </a:lnTo>
                  <a:lnTo>
                    <a:pt x="921" y="483"/>
                  </a:lnTo>
                  <a:lnTo>
                    <a:pt x="917" y="478"/>
                  </a:lnTo>
                  <a:lnTo>
                    <a:pt x="911" y="475"/>
                  </a:lnTo>
                  <a:lnTo>
                    <a:pt x="906" y="472"/>
                  </a:lnTo>
                  <a:lnTo>
                    <a:pt x="895" y="472"/>
                  </a:lnTo>
                  <a:lnTo>
                    <a:pt x="886" y="472"/>
                  </a:lnTo>
                  <a:lnTo>
                    <a:pt x="874" y="476"/>
                  </a:lnTo>
                  <a:lnTo>
                    <a:pt x="862" y="479"/>
                  </a:lnTo>
                  <a:lnTo>
                    <a:pt x="854" y="480"/>
                  </a:lnTo>
                  <a:lnTo>
                    <a:pt x="852" y="484"/>
                  </a:lnTo>
                  <a:lnTo>
                    <a:pt x="848" y="488"/>
                  </a:lnTo>
                  <a:lnTo>
                    <a:pt x="848" y="494"/>
                  </a:lnTo>
                  <a:lnTo>
                    <a:pt x="842" y="496"/>
                  </a:lnTo>
                  <a:lnTo>
                    <a:pt x="833" y="503"/>
                  </a:lnTo>
                  <a:lnTo>
                    <a:pt x="829" y="508"/>
                  </a:lnTo>
                  <a:lnTo>
                    <a:pt x="822" y="516"/>
                  </a:lnTo>
                  <a:lnTo>
                    <a:pt x="818" y="528"/>
                  </a:lnTo>
                  <a:lnTo>
                    <a:pt x="813" y="544"/>
                  </a:lnTo>
                  <a:lnTo>
                    <a:pt x="809" y="547"/>
                  </a:lnTo>
                  <a:lnTo>
                    <a:pt x="805" y="551"/>
                  </a:lnTo>
                  <a:lnTo>
                    <a:pt x="801" y="555"/>
                  </a:lnTo>
                  <a:lnTo>
                    <a:pt x="798" y="560"/>
                  </a:lnTo>
                  <a:lnTo>
                    <a:pt x="796" y="563"/>
                  </a:lnTo>
                  <a:lnTo>
                    <a:pt x="793" y="567"/>
                  </a:lnTo>
                  <a:lnTo>
                    <a:pt x="788" y="569"/>
                  </a:lnTo>
                  <a:lnTo>
                    <a:pt x="782" y="569"/>
                  </a:lnTo>
                  <a:lnTo>
                    <a:pt x="784" y="565"/>
                  </a:lnTo>
                  <a:lnTo>
                    <a:pt x="785" y="563"/>
                  </a:lnTo>
                  <a:lnTo>
                    <a:pt x="776" y="561"/>
                  </a:lnTo>
                  <a:lnTo>
                    <a:pt x="770" y="559"/>
                  </a:lnTo>
                  <a:lnTo>
                    <a:pt x="766" y="560"/>
                  </a:lnTo>
                  <a:lnTo>
                    <a:pt x="764" y="561"/>
                  </a:lnTo>
                  <a:lnTo>
                    <a:pt x="761" y="559"/>
                  </a:lnTo>
                  <a:lnTo>
                    <a:pt x="757" y="559"/>
                  </a:lnTo>
                  <a:lnTo>
                    <a:pt x="755" y="559"/>
                  </a:lnTo>
                  <a:lnTo>
                    <a:pt x="753" y="560"/>
                  </a:lnTo>
                  <a:lnTo>
                    <a:pt x="749" y="561"/>
                  </a:lnTo>
                  <a:lnTo>
                    <a:pt x="745" y="569"/>
                  </a:lnTo>
                  <a:lnTo>
                    <a:pt x="742" y="564"/>
                  </a:lnTo>
                  <a:lnTo>
                    <a:pt x="740" y="563"/>
                  </a:lnTo>
                  <a:lnTo>
                    <a:pt x="739" y="564"/>
                  </a:lnTo>
                  <a:lnTo>
                    <a:pt x="734" y="567"/>
                  </a:lnTo>
                  <a:lnTo>
                    <a:pt x="721" y="571"/>
                  </a:lnTo>
                  <a:lnTo>
                    <a:pt x="712" y="572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8" y="571"/>
                  </a:lnTo>
                  <a:lnTo>
                    <a:pt x="709" y="565"/>
                  </a:lnTo>
                  <a:lnTo>
                    <a:pt x="712" y="563"/>
                  </a:lnTo>
                  <a:lnTo>
                    <a:pt x="716" y="561"/>
                  </a:lnTo>
                  <a:lnTo>
                    <a:pt x="720" y="561"/>
                  </a:lnTo>
                  <a:lnTo>
                    <a:pt x="720" y="560"/>
                  </a:lnTo>
                  <a:lnTo>
                    <a:pt x="721" y="559"/>
                  </a:lnTo>
                  <a:lnTo>
                    <a:pt x="721" y="556"/>
                  </a:lnTo>
                  <a:lnTo>
                    <a:pt x="723" y="553"/>
                  </a:lnTo>
                  <a:lnTo>
                    <a:pt x="720" y="548"/>
                  </a:lnTo>
                  <a:lnTo>
                    <a:pt x="714" y="547"/>
                  </a:lnTo>
                  <a:lnTo>
                    <a:pt x="708" y="547"/>
                  </a:lnTo>
                  <a:lnTo>
                    <a:pt x="701" y="548"/>
                  </a:lnTo>
                  <a:lnTo>
                    <a:pt x="688" y="552"/>
                  </a:lnTo>
                  <a:lnTo>
                    <a:pt x="676" y="557"/>
                  </a:lnTo>
                  <a:lnTo>
                    <a:pt x="671" y="560"/>
                  </a:lnTo>
                  <a:lnTo>
                    <a:pt x="666" y="561"/>
                  </a:lnTo>
                  <a:lnTo>
                    <a:pt x="665" y="565"/>
                  </a:lnTo>
                  <a:lnTo>
                    <a:pt x="665" y="571"/>
                  </a:lnTo>
                  <a:lnTo>
                    <a:pt x="666" y="583"/>
                  </a:lnTo>
                  <a:lnTo>
                    <a:pt x="669" y="596"/>
                  </a:lnTo>
                  <a:lnTo>
                    <a:pt x="669" y="607"/>
                  </a:lnTo>
                  <a:lnTo>
                    <a:pt x="668" y="612"/>
                  </a:lnTo>
                  <a:lnTo>
                    <a:pt x="665" y="615"/>
                  </a:lnTo>
                  <a:lnTo>
                    <a:pt x="664" y="617"/>
                  </a:lnTo>
                  <a:lnTo>
                    <a:pt x="663" y="621"/>
                  </a:lnTo>
                  <a:lnTo>
                    <a:pt x="661" y="624"/>
                  </a:lnTo>
                  <a:lnTo>
                    <a:pt x="657" y="625"/>
                  </a:lnTo>
                  <a:lnTo>
                    <a:pt x="655" y="625"/>
                  </a:lnTo>
                  <a:lnTo>
                    <a:pt x="652" y="617"/>
                  </a:lnTo>
                  <a:lnTo>
                    <a:pt x="648" y="613"/>
                  </a:lnTo>
                  <a:lnTo>
                    <a:pt x="653" y="607"/>
                  </a:lnTo>
                  <a:lnTo>
                    <a:pt x="655" y="604"/>
                  </a:lnTo>
                  <a:lnTo>
                    <a:pt x="655" y="600"/>
                  </a:lnTo>
                  <a:lnTo>
                    <a:pt x="651" y="596"/>
                  </a:lnTo>
                  <a:lnTo>
                    <a:pt x="653" y="595"/>
                  </a:lnTo>
                  <a:lnTo>
                    <a:pt x="653" y="593"/>
                  </a:lnTo>
                  <a:lnTo>
                    <a:pt x="655" y="593"/>
                  </a:lnTo>
                  <a:lnTo>
                    <a:pt x="656" y="595"/>
                  </a:lnTo>
                  <a:lnTo>
                    <a:pt x="657" y="597"/>
                  </a:lnTo>
                  <a:lnTo>
                    <a:pt x="661" y="599"/>
                  </a:lnTo>
                  <a:lnTo>
                    <a:pt x="661" y="591"/>
                  </a:lnTo>
                  <a:lnTo>
                    <a:pt x="661" y="581"/>
                  </a:lnTo>
                  <a:lnTo>
                    <a:pt x="660" y="581"/>
                  </a:lnTo>
                  <a:lnTo>
                    <a:pt x="656" y="581"/>
                  </a:lnTo>
                  <a:lnTo>
                    <a:pt x="653" y="583"/>
                  </a:lnTo>
                  <a:lnTo>
                    <a:pt x="652" y="585"/>
                  </a:lnTo>
                  <a:lnTo>
                    <a:pt x="645" y="591"/>
                  </a:lnTo>
                  <a:lnTo>
                    <a:pt x="643" y="595"/>
                  </a:lnTo>
                  <a:lnTo>
                    <a:pt x="640" y="600"/>
                  </a:lnTo>
                  <a:lnTo>
                    <a:pt x="636" y="605"/>
                  </a:lnTo>
                  <a:lnTo>
                    <a:pt x="633" y="607"/>
                  </a:lnTo>
                  <a:lnTo>
                    <a:pt x="632" y="607"/>
                  </a:lnTo>
                  <a:lnTo>
                    <a:pt x="629" y="607"/>
                  </a:lnTo>
                  <a:lnTo>
                    <a:pt x="627" y="604"/>
                  </a:lnTo>
                  <a:lnTo>
                    <a:pt x="628" y="599"/>
                  </a:lnTo>
                  <a:lnTo>
                    <a:pt x="629" y="593"/>
                  </a:lnTo>
                  <a:lnTo>
                    <a:pt x="644" y="583"/>
                  </a:lnTo>
                  <a:lnTo>
                    <a:pt x="653" y="573"/>
                  </a:lnTo>
                  <a:lnTo>
                    <a:pt x="653" y="572"/>
                  </a:lnTo>
                  <a:lnTo>
                    <a:pt x="651" y="573"/>
                  </a:lnTo>
                  <a:lnTo>
                    <a:pt x="647" y="573"/>
                  </a:lnTo>
                  <a:lnTo>
                    <a:pt x="643" y="576"/>
                  </a:lnTo>
                  <a:lnTo>
                    <a:pt x="631" y="581"/>
                  </a:lnTo>
                  <a:lnTo>
                    <a:pt x="615" y="587"/>
                  </a:lnTo>
                  <a:lnTo>
                    <a:pt x="599" y="595"/>
                  </a:lnTo>
                  <a:lnTo>
                    <a:pt x="580" y="607"/>
                  </a:lnTo>
                  <a:lnTo>
                    <a:pt x="563" y="608"/>
                  </a:lnTo>
                  <a:lnTo>
                    <a:pt x="552" y="611"/>
                  </a:lnTo>
                  <a:lnTo>
                    <a:pt x="562" y="617"/>
                  </a:lnTo>
                  <a:lnTo>
                    <a:pt x="567" y="627"/>
                  </a:lnTo>
                  <a:lnTo>
                    <a:pt x="564" y="631"/>
                  </a:lnTo>
                  <a:lnTo>
                    <a:pt x="562" y="633"/>
                  </a:lnTo>
                  <a:lnTo>
                    <a:pt x="555" y="637"/>
                  </a:lnTo>
                  <a:lnTo>
                    <a:pt x="552" y="640"/>
                  </a:lnTo>
                  <a:lnTo>
                    <a:pt x="552" y="645"/>
                  </a:lnTo>
                  <a:lnTo>
                    <a:pt x="552" y="651"/>
                  </a:lnTo>
                  <a:lnTo>
                    <a:pt x="551" y="653"/>
                  </a:lnTo>
                  <a:lnTo>
                    <a:pt x="549" y="657"/>
                  </a:lnTo>
                  <a:lnTo>
                    <a:pt x="549" y="661"/>
                  </a:lnTo>
                  <a:lnTo>
                    <a:pt x="552" y="663"/>
                  </a:lnTo>
                  <a:lnTo>
                    <a:pt x="560" y="657"/>
                  </a:lnTo>
                  <a:lnTo>
                    <a:pt x="568" y="652"/>
                  </a:lnTo>
                  <a:lnTo>
                    <a:pt x="568" y="663"/>
                  </a:lnTo>
                  <a:lnTo>
                    <a:pt x="567" y="672"/>
                  </a:lnTo>
                  <a:lnTo>
                    <a:pt x="574" y="677"/>
                  </a:lnTo>
                  <a:lnTo>
                    <a:pt x="580" y="684"/>
                  </a:lnTo>
                  <a:lnTo>
                    <a:pt x="583" y="688"/>
                  </a:lnTo>
                  <a:lnTo>
                    <a:pt x="584" y="692"/>
                  </a:lnTo>
                  <a:lnTo>
                    <a:pt x="584" y="696"/>
                  </a:lnTo>
                  <a:lnTo>
                    <a:pt x="583" y="697"/>
                  </a:lnTo>
                  <a:lnTo>
                    <a:pt x="580" y="699"/>
                  </a:lnTo>
                  <a:lnTo>
                    <a:pt x="579" y="699"/>
                  </a:lnTo>
                  <a:lnTo>
                    <a:pt x="577" y="697"/>
                  </a:lnTo>
                  <a:lnTo>
                    <a:pt x="576" y="697"/>
                  </a:lnTo>
                  <a:lnTo>
                    <a:pt x="575" y="696"/>
                  </a:lnTo>
                  <a:lnTo>
                    <a:pt x="572" y="694"/>
                  </a:lnTo>
                  <a:lnTo>
                    <a:pt x="562" y="696"/>
                  </a:lnTo>
                  <a:lnTo>
                    <a:pt x="558" y="697"/>
                  </a:lnTo>
                  <a:lnTo>
                    <a:pt x="556" y="700"/>
                  </a:lnTo>
                  <a:lnTo>
                    <a:pt x="558" y="712"/>
                  </a:lnTo>
                  <a:lnTo>
                    <a:pt x="562" y="716"/>
                  </a:lnTo>
                  <a:lnTo>
                    <a:pt x="562" y="718"/>
                  </a:lnTo>
                  <a:lnTo>
                    <a:pt x="563" y="718"/>
                  </a:lnTo>
                  <a:lnTo>
                    <a:pt x="565" y="717"/>
                  </a:lnTo>
                  <a:lnTo>
                    <a:pt x="568" y="715"/>
                  </a:lnTo>
                  <a:lnTo>
                    <a:pt x="571" y="715"/>
                  </a:lnTo>
                  <a:lnTo>
                    <a:pt x="571" y="718"/>
                  </a:lnTo>
                  <a:lnTo>
                    <a:pt x="569" y="722"/>
                  </a:lnTo>
                  <a:lnTo>
                    <a:pt x="565" y="725"/>
                  </a:lnTo>
                  <a:lnTo>
                    <a:pt x="562" y="728"/>
                  </a:lnTo>
                  <a:lnTo>
                    <a:pt x="549" y="724"/>
                  </a:lnTo>
                  <a:lnTo>
                    <a:pt x="536" y="722"/>
                  </a:lnTo>
                  <a:lnTo>
                    <a:pt x="532" y="720"/>
                  </a:lnTo>
                  <a:lnTo>
                    <a:pt x="530" y="718"/>
                  </a:lnTo>
                  <a:lnTo>
                    <a:pt x="527" y="717"/>
                  </a:lnTo>
                  <a:lnTo>
                    <a:pt x="523" y="717"/>
                  </a:lnTo>
                  <a:lnTo>
                    <a:pt x="519" y="718"/>
                  </a:lnTo>
                  <a:lnTo>
                    <a:pt x="516" y="720"/>
                  </a:lnTo>
                  <a:lnTo>
                    <a:pt x="512" y="724"/>
                  </a:lnTo>
                  <a:lnTo>
                    <a:pt x="508" y="728"/>
                  </a:lnTo>
                  <a:lnTo>
                    <a:pt x="505" y="738"/>
                  </a:lnTo>
                  <a:lnTo>
                    <a:pt x="505" y="746"/>
                  </a:lnTo>
                  <a:lnTo>
                    <a:pt x="499" y="749"/>
                  </a:lnTo>
                  <a:lnTo>
                    <a:pt x="494" y="750"/>
                  </a:lnTo>
                  <a:lnTo>
                    <a:pt x="486" y="750"/>
                  </a:lnTo>
                  <a:lnTo>
                    <a:pt x="479" y="750"/>
                  </a:lnTo>
                  <a:lnTo>
                    <a:pt x="467" y="741"/>
                  </a:lnTo>
                  <a:lnTo>
                    <a:pt x="460" y="736"/>
                  </a:lnTo>
                  <a:lnTo>
                    <a:pt x="458" y="737"/>
                  </a:lnTo>
                  <a:lnTo>
                    <a:pt x="456" y="738"/>
                  </a:lnTo>
                  <a:lnTo>
                    <a:pt x="455" y="740"/>
                  </a:lnTo>
                  <a:lnTo>
                    <a:pt x="455" y="742"/>
                  </a:lnTo>
                  <a:lnTo>
                    <a:pt x="456" y="749"/>
                  </a:lnTo>
                  <a:lnTo>
                    <a:pt x="458" y="756"/>
                  </a:lnTo>
                  <a:lnTo>
                    <a:pt x="463" y="766"/>
                  </a:lnTo>
                  <a:lnTo>
                    <a:pt x="464" y="777"/>
                  </a:lnTo>
                  <a:lnTo>
                    <a:pt x="466" y="794"/>
                  </a:lnTo>
                  <a:lnTo>
                    <a:pt x="468" y="813"/>
                  </a:lnTo>
                  <a:lnTo>
                    <a:pt x="460" y="807"/>
                  </a:lnTo>
                  <a:lnTo>
                    <a:pt x="452" y="804"/>
                  </a:lnTo>
                  <a:lnTo>
                    <a:pt x="452" y="807"/>
                  </a:lnTo>
                  <a:lnTo>
                    <a:pt x="450" y="810"/>
                  </a:lnTo>
                  <a:lnTo>
                    <a:pt x="436" y="804"/>
                  </a:lnTo>
                  <a:lnTo>
                    <a:pt x="422" y="797"/>
                  </a:lnTo>
                  <a:lnTo>
                    <a:pt x="418" y="794"/>
                  </a:lnTo>
                  <a:lnTo>
                    <a:pt x="413" y="790"/>
                  </a:lnTo>
                  <a:lnTo>
                    <a:pt x="408" y="789"/>
                  </a:lnTo>
                  <a:lnTo>
                    <a:pt x="407" y="784"/>
                  </a:lnTo>
                  <a:lnTo>
                    <a:pt x="407" y="777"/>
                  </a:lnTo>
                  <a:lnTo>
                    <a:pt x="408" y="766"/>
                  </a:lnTo>
                  <a:lnTo>
                    <a:pt x="404" y="764"/>
                  </a:lnTo>
                  <a:lnTo>
                    <a:pt x="398" y="762"/>
                  </a:lnTo>
                  <a:lnTo>
                    <a:pt x="394" y="761"/>
                  </a:lnTo>
                  <a:lnTo>
                    <a:pt x="390" y="762"/>
                  </a:lnTo>
                  <a:lnTo>
                    <a:pt x="391" y="764"/>
                  </a:lnTo>
                  <a:lnTo>
                    <a:pt x="394" y="765"/>
                  </a:lnTo>
                  <a:lnTo>
                    <a:pt x="395" y="766"/>
                  </a:lnTo>
                  <a:lnTo>
                    <a:pt x="395" y="770"/>
                  </a:lnTo>
                  <a:lnTo>
                    <a:pt x="395" y="772"/>
                  </a:lnTo>
                  <a:lnTo>
                    <a:pt x="394" y="773"/>
                  </a:lnTo>
                  <a:lnTo>
                    <a:pt x="388" y="772"/>
                  </a:lnTo>
                  <a:lnTo>
                    <a:pt x="386" y="772"/>
                  </a:lnTo>
                  <a:lnTo>
                    <a:pt x="384" y="769"/>
                  </a:lnTo>
                  <a:lnTo>
                    <a:pt x="382" y="765"/>
                  </a:lnTo>
                  <a:lnTo>
                    <a:pt x="381" y="761"/>
                  </a:lnTo>
                  <a:lnTo>
                    <a:pt x="381" y="757"/>
                  </a:lnTo>
                  <a:lnTo>
                    <a:pt x="386" y="756"/>
                  </a:lnTo>
                  <a:lnTo>
                    <a:pt x="391" y="754"/>
                  </a:lnTo>
                  <a:lnTo>
                    <a:pt x="394" y="753"/>
                  </a:lnTo>
                  <a:lnTo>
                    <a:pt x="395" y="752"/>
                  </a:lnTo>
                  <a:lnTo>
                    <a:pt x="397" y="749"/>
                  </a:lnTo>
                  <a:lnTo>
                    <a:pt x="397" y="745"/>
                  </a:lnTo>
                  <a:lnTo>
                    <a:pt x="391" y="738"/>
                  </a:lnTo>
                  <a:lnTo>
                    <a:pt x="387" y="737"/>
                  </a:lnTo>
                  <a:lnTo>
                    <a:pt x="383" y="736"/>
                  </a:lnTo>
                  <a:lnTo>
                    <a:pt x="378" y="737"/>
                  </a:lnTo>
                  <a:lnTo>
                    <a:pt x="376" y="733"/>
                  </a:lnTo>
                  <a:lnTo>
                    <a:pt x="376" y="732"/>
                  </a:lnTo>
                  <a:lnTo>
                    <a:pt x="376" y="730"/>
                  </a:lnTo>
                  <a:lnTo>
                    <a:pt x="378" y="730"/>
                  </a:lnTo>
                  <a:lnTo>
                    <a:pt x="382" y="729"/>
                  </a:lnTo>
                  <a:lnTo>
                    <a:pt x="383" y="725"/>
                  </a:lnTo>
                  <a:lnTo>
                    <a:pt x="378" y="716"/>
                  </a:lnTo>
                  <a:lnTo>
                    <a:pt x="372" y="708"/>
                  </a:lnTo>
                  <a:lnTo>
                    <a:pt x="366" y="704"/>
                  </a:lnTo>
                  <a:lnTo>
                    <a:pt x="356" y="697"/>
                  </a:lnTo>
                  <a:lnTo>
                    <a:pt x="351" y="693"/>
                  </a:lnTo>
                  <a:lnTo>
                    <a:pt x="344" y="689"/>
                  </a:lnTo>
                  <a:lnTo>
                    <a:pt x="342" y="688"/>
                  </a:lnTo>
                  <a:lnTo>
                    <a:pt x="338" y="686"/>
                  </a:lnTo>
                  <a:lnTo>
                    <a:pt x="335" y="686"/>
                  </a:lnTo>
                  <a:lnTo>
                    <a:pt x="333" y="688"/>
                  </a:lnTo>
                  <a:lnTo>
                    <a:pt x="329" y="696"/>
                  </a:lnTo>
                  <a:lnTo>
                    <a:pt x="326" y="704"/>
                  </a:lnTo>
                  <a:lnTo>
                    <a:pt x="322" y="704"/>
                  </a:lnTo>
                  <a:lnTo>
                    <a:pt x="319" y="704"/>
                  </a:lnTo>
                  <a:lnTo>
                    <a:pt x="317" y="704"/>
                  </a:lnTo>
                  <a:lnTo>
                    <a:pt x="314" y="705"/>
                  </a:lnTo>
                  <a:lnTo>
                    <a:pt x="310" y="704"/>
                  </a:lnTo>
                  <a:lnTo>
                    <a:pt x="306" y="705"/>
                  </a:lnTo>
                  <a:lnTo>
                    <a:pt x="303" y="705"/>
                  </a:lnTo>
                  <a:lnTo>
                    <a:pt x="301" y="705"/>
                  </a:lnTo>
                  <a:lnTo>
                    <a:pt x="294" y="700"/>
                  </a:lnTo>
                  <a:lnTo>
                    <a:pt x="287" y="697"/>
                  </a:lnTo>
                  <a:lnTo>
                    <a:pt x="285" y="697"/>
                  </a:lnTo>
                  <a:lnTo>
                    <a:pt x="283" y="699"/>
                  </a:lnTo>
                  <a:lnTo>
                    <a:pt x="281" y="702"/>
                  </a:lnTo>
                  <a:lnTo>
                    <a:pt x="278" y="705"/>
                  </a:lnTo>
                  <a:lnTo>
                    <a:pt x="273" y="706"/>
                  </a:lnTo>
                  <a:lnTo>
                    <a:pt x="270" y="709"/>
                  </a:lnTo>
                  <a:lnTo>
                    <a:pt x="269" y="710"/>
                  </a:lnTo>
                  <a:lnTo>
                    <a:pt x="269" y="713"/>
                  </a:lnTo>
                  <a:lnTo>
                    <a:pt x="270" y="717"/>
                  </a:lnTo>
                  <a:lnTo>
                    <a:pt x="275" y="722"/>
                  </a:lnTo>
                  <a:lnTo>
                    <a:pt x="274" y="726"/>
                  </a:lnTo>
                  <a:lnTo>
                    <a:pt x="275" y="730"/>
                  </a:lnTo>
                  <a:lnTo>
                    <a:pt x="278" y="732"/>
                  </a:lnTo>
                  <a:lnTo>
                    <a:pt x="281" y="736"/>
                  </a:lnTo>
                  <a:lnTo>
                    <a:pt x="283" y="738"/>
                  </a:lnTo>
                  <a:lnTo>
                    <a:pt x="283" y="745"/>
                  </a:lnTo>
                  <a:lnTo>
                    <a:pt x="275" y="749"/>
                  </a:lnTo>
                  <a:lnTo>
                    <a:pt x="259" y="756"/>
                  </a:lnTo>
                  <a:lnTo>
                    <a:pt x="247" y="762"/>
                  </a:lnTo>
                  <a:lnTo>
                    <a:pt x="238" y="765"/>
                  </a:lnTo>
                  <a:lnTo>
                    <a:pt x="234" y="764"/>
                  </a:lnTo>
                  <a:lnTo>
                    <a:pt x="226" y="764"/>
                  </a:lnTo>
                  <a:lnTo>
                    <a:pt x="217" y="762"/>
                  </a:lnTo>
                  <a:lnTo>
                    <a:pt x="207" y="762"/>
                  </a:lnTo>
                  <a:lnTo>
                    <a:pt x="202" y="761"/>
                  </a:lnTo>
                  <a:lnTo>
                    <a:pt x="197" y="760"/>
                  </a:lnTo>
                  <a:lnTo>
                    <a:pt x="194" y="757"/>
                  </a:lnTo>
                  <a:lnTo>
                    <a:pt x="193" y="756"/>
                  </a:lnTo>
                  <a:lnTo>
                    <a:pt x="193" y="753"/>
                  </a:lnTo>
                  <a:lnTo>
                    <a:pt x="194" y="750"/>
                  </a:lnTo>
                  <a:lnTo>
                    <a:pt x="195" y="749"/>
                  </a:lnTo>
                  <a:lnTo>
                    <a:pt x="198" y="746"/>
                  </a:lnTo>
                  <a:lnTo>
                    <a:pt x="197" y="742"/>
                  </a:lnTo>
                  <a:lnTo>
                    <a:pt x="194" y="740"/>
                  </a:lnTo>
                  <a:lnTo>
                    <a:pt x="190" y="738"/>
                  </a:lnTo>
                  <a:lnTo>
                    <a:pt x="185" y="738"/>
                  </a:lnTo>
                  <a:lnTo>
                    <a:pt x="174" y="740"/>
                  </a:lnTo>
                  <a:lnTo>
                    <a:pt x="165" y="744"/>
                  </a:lnTo>
                  <a:lnTo>
                    <a:pt x="154" y="742"/>
                  </a:lnTo>
                  <a:lnTo>
                    <a:pt x="146" y="742"/>
                  </a:lnTo>
                  <a:lnTo>
                    <a:pt x="141" y="744"/>
                  </a:lnTo>
                  <a:lnTo>
                    <a:pt x="136" y="746"/>
                  </a:lnTo>
                  <a:lnTo>
                    <a:pt x="130" y="754"/>
                  </a:lnTo>
                  <a:lnTo>
                    <a:pt x="122" y="760"/>
                  </a:lnTo>
                  <a:lnTo>
                    <a:pt x="113" y="761"/>
                  </a:lnTo>
                  <a:lnTo>
                    <a:pt x="110" y="764"/>
                  </a:lnTo>
                  <a:lnTo>
                    <a:pt x="113" y="770"/>
                  </a:lnTo>
                  <a:lnTo>
                    <a:pt x="120" y="777"/>
                  </a:lnTo>
                  <a:lnTo>
                    <a:pt x="114" y="777"/>
                  </a:lnTo>
                  <a:lnTo>
                    <a:pt x="109" y="774"/>
                  </a:lnTo>
                  <a:lnTo>
                    <a:pt x="104" y="772"/>
                  </a:lnTo>
                  <a:lnTo>
                    <a:pt x="100" y="766"/>
                  </a:lnTo>
                  <a:lnTo>
                    <a:pt x="101" y="762"/>
                  </a:lnTo>
                  <a:lnTo>
                    <a:pt x="102" y="760"/>
                  </a:lnTo>
                  <a:lnTo>
                    <a:pt x="102" y="756"/>
                  </a:lnTo>
                  <a:lnTo>
                    <a:pt x="100" y="748"/>
                  </a:lnTo>
                  <a:lnTo>
                    <a:pt x="98" y="744"/>
                  </a:lnTo>
                  <a:lnTo>
                    <a:pt x="97" y="740"/>
                  </a:lnTo>
                  <a:lnTo>
                    <a:pt x="97" y="738"/>
                  </a:lnTo>
                  <a:lnTo>
                    <a:pt x="96" y="738"/>
                  </a:lnTo>
                  <a:lnTo>
                    <a:pt x="94" y="738"/>
                  </a:lnTo>
                  <a:lnTo>
                    <a:pt x="93" y="738"/>
                  </a:lnTo>
                  <a:lnTo>
                    <a:pt x="90" y="742"/>
                  </a:lnTo>
                  <a:lnTo>
                    <a:pt x="93" y="746"/>
                  </a:lnTo>
                  <a:lnTo>
                    <a:pt x="94" y="749"/>
                  </a:lnTo>
                  <a:lnTo>
                    <a:pt x="96" y="753"/>
                  </a:lnTo>
                  <a:lnTo>
                    <a:pt x="94" y="756"/>
                  </a:lnTo>
                  <a:lnTo>
                    <a:pt x="90" y="757"/>
                  </a:lnTo>
                  <a:lnTo>
                    <a:pt x="89" y="758"/>
                  </a:lnTo>
                  <a:lnTo>
                    <a:pt x="86" y="758"/>
                  </a:lnTo>
                  <a:lnTo>
                    <a:pt x="77" y="754"/>
                  </a:lnTo>
                  <a:lnTo>
                    <a:pt x="69" y="750"/>
                  </a:lnTo>
                  <a:lnTo>
                    <a:pt x="64" y="761"/>
                  </a:lnTo>
                  <a:lnTo>
                    <a:pt x="60" y="769"/>
                  </a:lnTo>
                  <a:lnTo>
                    <a:pt x="60" y="772"/>
                  </a:lnTo>
                  <a:lnTo>
                    <a:pt x="61" y="777"/>
                  </a:lnTo>
                  <a:lnTo>
                    <a:pt x="64" y="781"/>
                  </a:lnTo>
                  <a:lnTo>
                    <a:pt x="68" y="784"/>
                  </a:lnTo>
                  <a:lnTo>
                    <a:pt x="66" y="790"/>
                  </a:lnTo>
                  <a:lnTo>
                    <a:pt x="65" y="796"/>
                  </a:lnTo>
                  <a:lnTo>
                    <a:pt x="65" y="800"/>
                  </a:lnTo>
                  <a:lnTo>
                    <a:pt x="65" y="804"/>
                  </a:lnTo>
                  <a:lnTo>
                    <a:pt x="65" y="807"/>
                  </a:lnTo>
                  <a:lnTo>
                    <a:pt x="69" y="812"/>
                  </a:lnTo>
                  <a:lnTo>
                    <a:pt x="72" y="822"/>
                  </a:lnTo>
                  <a:lnTo>
                    <a:pt x="76" y="830"/>
                  </a:lnTo>
                  <a:lnTo>
                    <a:pt x="82" y="835"/>
                  </a:lnTo>
                  <a:lnTo>
                    <a:pt x="90" y="841"/>
                  </a:lnTo>
                  <a:lnTo>
                    <a:pt x="94" y="844"/>
                  </a:lnTo>
                  <a:lnTo>
                    <a:pt x="97" y="848"/>
                  </a:lnTo>
                  <a:lnTo>
                    <a:pt x="100" y="850"/>
                  </a:lnTo>
                  <a:lnTo>
                    <a:pt x="101" y="857"/>
                  </a:lnTo>
                  <a:lnTo>
                    <a:pt x="102" y="867"/>
                  </a:lnTo>
                  <a:lnTo>
                    <a:pt x="104" y="879"/>
                  </a:lnTo>
                  <a:lnTo>
                    <a:pt x="108" y="882"/>
                  </a:lnTo>
                  <a:lnTo>
                    <a:pt x="113" y="889"/>
                  </a:lnTo>
                  <a:lnTo>
                    <a:pt x="116" y="890"/>
                  </a:lnTo>
                  <a:lnTo>
                    <a:pt x="117" y="893"/>
                  </a:lnTo>
                  <a:lnTo>
                    <a:pt x="118" y="895"/>
                  </a:lnTo>
                  <a:lnTo>
                    <a:pt x="120" y="899"/>
                  </a:lnTo>
                  <a:lnTo>
                    <a:pt x="104" y="915"/>
                  </a:lnTo>
                  <a:lnTo>
                    <a:pt x="89" y="930"/>
                  </a:lnTo>
                  <a:lnTo>
                    <a:pt x="88" y="938"/>
                  </a:lnTo>
                  <a:lnTo>
                    <a:pt x="84" y="943"/>
                  </a:lnTo>
                  <a:lnTo>
                    <a:pt x="76" y="947"/>
                  </a:lnTo>
                  <a:lnTo>
                    <a:pt x="70" y="949"/>
                  </a:lnTo>
                  <a:lnTo>
                    <a:pt x="68" y="954"/>
                  </a:lnTo>
                  <a:lnTo>
                    <a:pt x="65" y="958"/>
                  </a:lnTo>
                  <a:lnTo>
                    <a:pt x="65" y="971"/>
                  </a:lnTo>
                  <a:lnTo>
                    <a:pt x="64" y="986"/>
                  </a:lnTo>
                  <a:lnTo>
                    <a:pt x="53" y="983"/>
                  </a:lnTo>
                  <a:lnTo>
                    <a:pt x="44" y="983"/>
                  </a:lnTo>
                  <a:lnTo>
                    <a:pt x="32" y="991"/>
                  </a:lnTo>
                  <a:lnTo>
                    <a:pt x="18" y="1003"/>
                  </a:lnTo>
                  <a:lnTo>
                    <a:pt x="8" y="1003"/>
                  </a:lnTo>
                  <a:lnTo>
                    <a:pt x="0" y="1003"/>
                  </a:lnTo>
                  <a:lnTo>
                    <a:pt x="0" y="1009"/>
                  </a:lnTo>
                  <a:lnTo>
                    <a:pt x="0" y="1014"/>
                  </a:lnTo>
                  <a:lnTo>
                    <a:pt x="2" y="1016"/>
                  </a:lnTo>
                  <a:lnTo>
                    <a:pt x="5" y="1020"/>
                  </a:lnTo>
                  <a:lnTo>
                    <a:pt x="12" y="1026"/>
                  </a:lnTo>
                  <a:lnTo>
                    <a:pt x="17" y="1031"/>
                  </a:lnTo>
                  <a:lnTo>
                    <a:pt x="21" y="1043"/>
                  </a:lnTo>
                  <a:lnTo>
                    <a:pt x="24" y="1058"/>
                  </a:lnTo>
                  <a:lnTo>
                    <a:pt x="24" y="1074"/>
                  </a:lnTo>
                  <a:lnTo>
                    <a:pt x="27" y="1092"/>
                  </a:lnTo>
                  <a:lnTo>
                    <a:pt x="28" y="1107"/>
                  </a:lnTo>
                  <a:lnTo>
                    <a:pt x="30" y="1119"/>
                  </a:lnTo>
                  <a:lnTo>
                    <a:pt x="32" y="1129"/>
                  </a:lnTo>
                  <a:lnTo>
                    <a:pt x="32" y="1139"/>
                  </a:lnTo>
                  <a:lnTo>
                    <a:pt x="18" y="1144"/>
                  </a:lnTo>
                  <a:lnTo>
                    <a:pt x="4" y="1149"/>
                  </a:lnTo>
                  <a:lnTo>
                    <a:pt x="5" y="1152"/>
                  </a:lnTo>
                  <a:lnTo>
                    <a:pt x="7" y="1155"/>
                  </a:lnTo>
                  <a:lnTo>
                    <a:pt x="9" y="1156"/>
                  </a:lnTo>
                  <a:lnTo>
                    <a:pt x="13" y="1159"/>
                  </a:lnTo>
                  <a:lnTo>
                    <a:pt x="16" y="1160"/>
                  </a:lnTo>
                  <a:lnTo>
                    <a:pt x="20" y="1161"/>
                  </a:lnTo>
                  <a:lnTo>
                    <a:pt x="21" y="1165"/>
                  </a:lnTo>
                  <a:lnTo>
                    <a:pt x="21" y="1171"/>
                  </a:lnTo>
                  <a:lnTo>
                    <a:pt x="18" y="1183"/>
                  </a:lnTo>
                  <a:lnTo>
                    <a:pt x="16" y="1195"/>
                  </a:lnTo>
                  <a:lnTo>
                    <a:pt x="24" y="1205"/>
                  </a:lnTo>
                  <a:lnTo>
                    <a:pt x="33" y="1215"/>
                  </a:lnTo>
                  <a:lnTo>
                    <a:pt x="34" y="1220"/>
                  </a:lnTo>
                  <a:lnTo>
                    <a:pt x="37" y="1224"/>
                  </a:lnTo>
                  <a:lnTo>
                    <a:pt x="40" y="1229"/>
                  </a:lnTo>
                  <a:lnTo>
                    <a:pt x="46" y="1236"/>
                  </a:lnTo>
                  <a:lnTo>
                    <a:pt x="34" y="1253"/>
                  </a:lnTo>
                  <a:lnTo>
                    <a:pt x="24" y="1265"/>
                  </a:lnTo>
                  <a:lnTo>
                    <a:pt x="28" y="1269"/>
                  </a:lnTo>
                  <a:lnTo>
                    <a:pt x="32" y="1273"/>
                  </a:lnTo>
                  <a:lnTo>
                    <a:pt x="27" y="1276"/>
                  </a:lnTo>
                  <a:lnTo>
                    <a:pt x="23" y="1281"/>
                  </a:lnTo>
                  <a:lnTo>
                    <a:pt x="20" y="1284"/>
                  </a:lnTo>
                  <a:lnTo>
                    <a:pt x="20" y="1287"/>
                  </a:lnTo>
                  <a:lnTo>
                    <a:pt x="20" y="1289"/>
                  </a:lnTo>
                  <a:lnTo>
                    <a:pt x="21" y="1292"/>
                  </a:lnTo>
                  <a:lnTo>
                    <a:pt x="27" y="1294"/>
                  </a:lnTo>
                  <a:lnTo>
                    <a:pt x="29" y="1296"/>
                  </a:lnTo>
                  <a:lnTo>
                    <a:pt x="32" y="1296"/>
                  </a:lnTo>
                  <a:lnTo>
                    <a:pt x="33" y="1296"/>
                  </a:lnTo>
                  <a:lnTo>
                    <a:pt x="37" y="1294"/>
                  </a:lnTo>
                  <a:lnTo>
                    <a:pt x="42" y="1294"/>
                  </a:lnTo>
                  <a:lnTo>
                    <a:pt x="46" y="1297"/>
                  </a:lnTo>
                  <a:lnTo>
                    <a:pt x="52" y="1303"/>
                  </a:lnTo>
                  <a:lnTo>
                    <a:pt x="57" y="1301"/>
                  </a:lnTo>
                  <a:lnTo>
                    <a:pt x="65" y="1301"/>
                  </a:lnTo>
                  <a:lnTo>
                    <a:pt x="72" y="1303"/>
                  </a:lnTo>
                  <a:lnTo>
                    <a:pt x="77" y="1304"/>
                  </a:lnTo>
                  <a:lnTo>
                    <a:pt x="88" y="1298"/>
                  </a:lnTo>
                  <a:lnTo>
                    <a:pt x="98" y="1316"/>
                  </a:lnTo>
                  <a:lnTo>
                    <a:pt x="100" y="1320"/>
                  </a:lnTo>
                  <a:lnTo>
                    <a:pt x="98" y="1322"/>
                  </a:lnTo>
                  <a:lnTo>
                    <a:pt x="98" y="1324"/>
                  </a:lnTo>
                  <a:lnTo>
                    <a:pt x="96" y="1325"/>
                  </a:lnTo>
                  <a:lnTo>
                    <a:pt x="90" y="1325"/>
                  </a:lnTo>
                  <a:lnTo>
                    <a:pt x="86" y="1324"/>
                  </a:lnTo>
                  <a:lnTo>
                    <a:pt x="85" y="1328"/>
                  </a:lnTo>
                  <a:lnTo>
                    <a:pt x="85" y="1332"/>
                  </a:lnTo>
                  <a:lnTo>
                    <a:pt x="85" y="1337"/>
                  </a:lnTo>
                  <a:lnTo>
                    <a:pt x="86" y="1340"/>
                  </a:lnTo>
                  <a:lnTo>
                    <a:pt x="86" y="1341"/>
                  </a:lnTo>
                  <a:lnTo>
                    <a:pt x="89" y="1342"/>
                  </a:lnTo>
                  <a:lnTo>
                    <a:pt x="90" y="1342"/>
                  </a:lnTo>
                  <a:lnTo>
                    <a:pt x="94" y="1341"/>
                  </a:lnTo>
                  <a:lnTo>
                    <a:pt x="100" y="1340"/>
                  </a:lnTo>
                  <a:lnTo>
                    <a:pt x="105" y="1338"/>
                  </a:lnTo>
                  <a:lnTo>
                    <a:pt x="110" y="1344"/>
                  </a:lnTo>
                  <a:lnTo>
                    <a:pt x="117" y="1354"/>
                  </a:lnTo>
                  <a:lnTo>
                    <a:pt x="121" y="1361"/>
                  </a:lnTo>
                  <a:lnTo>
                    <a:pt x="124" y="1368"/>
                  </a:lnTo>
                  <a:lnTo>
                    <a:pt x="124" y="1372"/>
                  </a:lnTo>
                  <a:lnTo>
                    <a:pt x="124" y="1376"/>
                  </a:lnTo>
                  <a:lnTo>
                    <a:pt x="124" y="1386"/>
                  </a:lnTo>
                  <a:lnTo>
                    <a:pt x="124" y="1395"/>
                  </a:lnTo>
                  <a:lnTo>
                    <a:pt x="126" y="1401"/>
                  </a:lnTo>
                  <a:lnTo>
                    <a:pt x="129" y="1405"/>
                  </a:lnTo>
                  <a:lnTo>
                    <a:pt x="134" y="1410"/>
                  </a:lnTo>
                  <a:lnTo>
                    <a:pt x="138" y="1417"/>
                  </a:lnTo>
                  <a:lnTo>
                    <a:pt x="136" y="1432"/>
                  </a:lnTo>
                  <a:lnTo>
                    <a:pt x="133" y="1446"/>
                  </a:lnTo>
                  <a:lnTo>
                    <a:pt x="141" y="1455"/>
                  </a:lnTo>
                  <a:lnTo>
                    <a:pt x="149" y="1463"/>
                  </a:lnTo>
                  <a:lnTo>
                    <a:pt x="157" y="1471"/>
                  </a:lnTo>
                  <a:lnTo>
                    <a:pt x="168" y="1477"/>
                  </a:lnTo>
                  <a:lnTo>
                    <a:pt x="166" y="1487"/>
                  </a:lnTo>
                  <a:lnTo>
                    <a:pt x="166" y="1498"/>
                  </a:lnTo>
                  <a:lnTo>
                    <a:pt x="163" y="1505"/>
                  </a:lnTo>
                  <a:lnTo>
                    <a:pt x="160" y="1510"/>
                  </a:lnTo>
                  <a:lnTo>
                    <a:pt x="156" y="1518"/>
                  </a:lnTo>
                  <a:lnTo>
                    <a:pt x="153" y="1526"/>
                  </a:lnTo>
                  <a:lnTo>
                    <a:pt x="152" y="1534"/>
                  </a:lnTo>
                  <a:lnTo>
                    <a:pt x="152" y="1540"/>
                  </a:lnTo>
                  <a:lnTo>
                    <a:pt x="153" y="1550"/>
                  </a:lnTo>
                  <a:lnTo>
                    <a:pt x="154" y="1559"/>
                  </a:lnTo>
                  <a:lnTo>
                    <a:pt x="153" y="1562"/>
                  </a:lnTo>
                  <a:lnTo>
                    <a:pt x="153" y="1565"/>
                  </a:lnTo>
                  <a:lnTo>
                    <a:pt x="153" y="1571"/>
                  </a:lnTo>
                  <a:lnTo>
                    <a:pt x="153" y="1576"/>
                  </a:lnTo>
                  <a:lnTo>
                    <a:pt x="156" y="1582"/>
                  </a:lnTo>
                  <a:lnTo>
                    <a:pt x="157" y="1588"/>
                  </a:lnTo>
                  <a:lnTo>
                    <a:pt x="163" y="1592"/>
                  </a:lnTo>
                  <a:lnTo>
                    <a:pt x="170" y="1597"/>
                  </a:lnTo>
                  <a:lnTo>
                    <a:pt x="178" y="1590"/>
                  </a:lnTo>
                  <a:lnTo>
                    <a:pt x="186" y="1581"/>
                  </a:lnTo>
                  <a:lnTo>
                    <a:pt x="193" y="1579"/>
                  </a:lnTo>
                  <a:lnTo>
                    <a:pt x="197" y="1579"/>
                  </a:lnTo>
                  <a:lnTo>
                    <a:pt x="204" y="1578"/>
                  </a:lnTo>
                  <a:lnTo>
                    <a:pt x="214" y="1572"/>
                  </a:lnTo>
                  <a:lnTo>
                    <a:pt x="217" y="1572"/>
                  </a:lnTo>
                  <a:lnTo>
                    <a:pt x="220" y="1572"/>
                  </a:lnTo>
                  <a:lnTo>
                    <a:pt x="223" y="1570"/>
                  </a:lnTo>
                  <a:lnTo>
                    <a:pt x="229" y="1562"/>
                  </a:lnTo>
                  <a:lnTo>
                    <a:pt x="234" y="1567"/>
                  </a:lnTo>
                  <a:lnTo>
                    <a:pt x="242" y="1574"/>
                  </a:lnTo>
                  <a:lnTo>
                    <a:pt x="243" y="1579"/>
                  </a:lnTo>
                  <a:lnTo>
                    <a:pt x="245" y="1584"/>
                  </a:lnTo>
                  <a:lnTo>
                    <a:pt x="245" y="1588"/>
                  </a:lnTo>
                  <a:lnTo>
                    <a:pt x="245" y="1590"/>
                  </a:lnTo>
                  <a:lnTo>
                    <a:pt x="246" y="1592"/>
                  </a:lnTo>
                  <a:lnTo>
                    <a:pt x="249" y="1592"/>
                  </a:lnTo>
                  <a:lnTo>
                    <a:pt x="250" y="1587"/>
                  </a:lnTo>
                  <a:lnTo>
                    <a:pt x="250" y="1581"/>
                  </a:lnTo>
                  <a:lnTo>
                    <a:pt x="254" y="1579"/>
                  </a:lnTo>
                  <a:lnTo>
                    <a:pt x="257" y="1576"/>
                  </a:lnTo>
                  <a:lnTo>
                    <a:pt x="259" y="1572"/>
                  </a:lnTo>
                  <a:lnTo>
                    <a:pt x="261" y="1570"/>
                  </a:lnTo>
                  <a:lnTo>
                    <a:pt x="265" y="1559"/>
                  </a:lnTo>
                  <a:lnTo>
                    <a:pt x="267" y="1547"/>
                  </a:lnTo>
                  <a:lnTo>
                    <a:pt x="278" y="1539"/>
                  </a:lnTo>
                  <a:lnTo>
                    <a:pt x="287" y="1534"/>
                  </a:lnTo>
                  <a:lnTo>
                    <a:pt x="289" y="1529"/>
                  </a:lnTo>
                  <a:lnTo>
                    <a:pt x="290" y="1525"/>
                  </a:lnTo>
                  <a:lnTo>
                    <a:pt x="289" y="1522"/>
                  </a:lnTo>
                  <a:lnTo>
                    <a:pt x="287" y="1519"/>
                  </a:lnTo>
                  <a:lnTo>
                    <a:pt x="287" y="1514"/>
                  </a:lnTo>
                  <a:lnTo>
                    <a:pt x="289" y="1507"/>
                  </a:lnTo>
                  <a:lnTo>
                    <a:pt x="293" y="1497"/>
                  </a:lnTo>
                  <a:lnTo>
                    <a:pt x="301" y="1482"/>
                  </a:lnTo>
                  <a:lnTo>
                    <a:pt x="313" y="1481"/>
                  </a:lnTo>
                  <a:lnTo>
                    <a:pt x="323" y="1482"/>
                  </a:lnTo>
                  <a:lnTo>
                    <a:pt x="335" y="1483"/>
                  </a:lnTo>
                  <a:lnTo>
                    <a:pt x="344" y="1489"/>
                  </a:lnTo>
                  <a:lnTo>
                    <a:pt x="350" y="1491"/>
                  </a:lnTo>
                  <a:lnTo>
                    <a:pt x="353" y="1495"/>
                  </a:lnTo>
                  <a:lnTo>
                    <a:pt x="356" y="1498"/>
                  </a:lnTo>
                  <a:lnTo>
                    <a:pt x="360" y="1503"/>
                  </a:lnTo>
                  <a:lnTo>
                    <a:pt x="362" y="1507"/>
                  </a:lnTo>
                  <a:lnTo>
                    <a:pt x="363" y="1513"/>
                  </a:lnTo>
                  <a:lnTo>
                    <a:pt x="363" y="1519"/>
                  </a:lnTo>
                  <a:lnTo>
                    <a:pt x="363" y="1526"/>
                  </a:lnTo>
                  <a:lnTo>
                    <a:pt x="370" y="1527"/>
                  </a:lnTo>
                  <a:lnTo>
                    <a:pt x="376" y="1526"/>
                  </a:lnTo>
                  <a:lnTo>
                    <a:pt x="382" y="1523"/>
                  </a:lnTo>
                  <a:lnTo>
                    <a:pt x="384" y="1521"/>
                  </a:lnTo>
                  <a:lnTo>
                    <a:pt x="388" y="1523"/>
                  </a:lnTo>
                  <a:lnTo>
                    <a:pt x="391" y="1523"/>
                  </a:lnTo>
                  <a:lnTo>
                    <a:pt x="394" y="1523"/>
                  </a:lnTo>
                  <a:lnTo>
                    <a:pt x="394" y="1522"/>
                  </a:lnTo>
                  <a:lnTo>
                    <a:pt x="397" y="1518"/>
                  </a:lnTo>
                  <a:lnTo>
                    <a:pt x="398" y="1514"/>
                  </a:lnTo>
                  <a:lnTo>
                    <a:pt x="402" y="1514"/>
                  </a:lnTo>
                  <a:lnTo>
                    <a:pt x="406" y="1515"/>
                  </a:lnTo>
                  <a:lnTo>
                    <a:pt x="408" y="1517"/>
                  </a:lnTo>
                  <a:lnTo>
                    <a:pt x="411" y="1519"/>
                  </a:lnTo>
                  <a:lnTo>
                    <a:pt x="414" y="1522"/>
                  </a:lnTo>
                  <a:lnTo>
                    <a:pt x="414" y="1527"/>
                  </a:lnTo>
                  <a:lnTo>
                    <a:pt x="414" y="1530"/>
                  </a:lnTo>
                  <a:lnTo>
                    <a:pt x="413" y="1538"/>
                  </a:lnTo>
                  <a:lnTo>
                    <a:pt x="415" y="1539"/>
                  </a:lnTo>
                  <a:lnTo>
                    <a:pt x="416" y="1540"/>
                  </a:lnTo>
                  <a:lnTo>
                    <a:pt x="418" y="1540"/>
                  </a:lnTo>
                  <a:lnTo>
                    <a:pt x="419" y="1540"/>
                  </a:lnTo>
                  <a:lnTo>
                    <a:pt x="422" y="1542"/>
                  </a:lnTo>
                  <a:lnTo>
                    <a:pt x="424" y="1545"/>
                  </a:lnTo>
                  <a:lnTo>
                    <a:pt x="427" y="1550"/>
                  </a:lnTo>
                  <a:lnTo>
                    <a:pt x="427" y="1559"/>
                  </a:lnTo>
                  <a:lnTo>
                    <a:pt x="430" y="1563"/>
                  </a:lnTo>
                  <a:lnTo>
                    <a:pt x="435" y="1567"/>
                  </a:lnTo>
                  <a:lnTo>
                    <a:pt x="438" y="1570"/>
                  </a:lnTo>
                  <a:lnTo>
                    <a:pt x="439" y="1572"/>
                  </a:lnTo>
                  <a:lnTo>
                    <a:pt x="439" y="1575"/>
                  </a:lnTo>
                  <a:lnTo>
                    <a:pt x="436" y="1582"/>
                  </a:lnTo>
                  <a:lnTo>
                    <a:pt x="440" y="1583"/>
                  </a:lnTo>
                  <a:lnTo>
                    <a:pt x="442" y="1584"/>
                  </a:lnTo>
                  <a:close/>
                  <a:moveTo>
                    <a:pt x="1509" y="788"/>
                  </a:moveTo>
                  <a:lnTo>
                    <a:pt x="1508" y="797"/>
                  </a:lnTo>
                  <a:lnTo>
                    <a:pt x="1505" y="807"/>
                  </a:lnTo>
                  <a:lnTo>
                    <a:pt x="1508" y="819"/>
                  </a:lnTo>
                  <a:lnTo>
                    <a:pt x="1509" y="830"/>
                  </a:lnTo>
                  <a:lnTo>
                    <a:pt x="1508" y="832"/>
                  </a:lnTo>
                  <a:lnTo>
                    <a:pt x="1505" y="832"/>
                  </a:lnTo>
                  <a:lnTo>
                    <a:pt x="1504" y="830"/>
                  </a:lnTo>
                  <a:lnTo>
                    <a:pt x="1502" y="829"/>
                  </a:lnTo>
                  <a:lnTo>
                    <a:pt x="1500" y="823"/>
                  </a:lnTo>
                  <a:lnTo>
                    <a:pt x="1500" y="814"/>
                  </a:lnTo>
                  <a:lnTo>
                    <a:pt x="1497" y="813"/>
                  </a:lnTo>
                  <a:lnTo>
                    <a:pt x="1494" y="810"/>
                  </a:lnTo>
                  <a:lnTo>
                    <a:pt x="1493" y="807"/>
                  </a:lnTo>
                  <a:lnTo>
                    <a:pt x="1493" y="805"/>
                  </a:lnTo>
                  <a:lnTo>
                    <a:pt x="1494" y="801"/>
                  </a:lnTo>
                  <a:lnTo>
                    <a:pt x="1498" y="797"/>
                  </a:lnTo>
                  <a:lnTo>
                    <a:pt x="1496" y="791"/>
                  </a:lnTo>
                  <a:lnTo>
                    <a:pt x="1494" y="788"/>
                  </a:lnTo>
                  <a:lnTo>
                    <a:pt x="1494" y="782"/>
                  </a:lnTo>
                  <a:lnTo>
                    <a:pt x="1496" y="781"/>
                  </a:lnTo>
                  <a:lnTo>
                    <a:pt x="1501" y="782"/>
                  </a:lnTo>
                  <a:lnTo>
                    <a:pt x="1509" y="788"/>
                  </a:lnTo>
                  <a:close/>
                  <a:moveTo>
                    <a:pt x="1752" y="848"/>
                  </a:moveTo>
                  <a:lnTo>
                    <a:pt x="1758" y="844"/>
                  </a:lnTo>
                  <a:lnTo>
                    <a:pt x="1762" y="841"/>
                  </a:lnTo>
                  <a:lnTo>
                    <a:pt x="1768" y="841"/>
                  </a:lnTo>
                  <a:lnTo>
                    <a:pt x="1775" y="841"/>
                  </a:lnTo>
                  <a:lnTo>
                    <a:pt x="1770" y="845"/>
                  </a:lnTo>
                  <a:lnTo>
                    <a:pt x="1765" y="846"/>
                  </a:lnTo>
                  <a:lnTo>
                    <a:pt x="1761" y="848"/>
                  </a:lnTo>
                  <a:lnTo>
                    <a:pt x="1752" y="848"/>
                  </a:lnTo>
                  <a:close/>
                  <a:moveTo>
                    <a:pt x="1709" y="862"/>
                  </a:moveTo>
                  <a:lnTo>
                    <a:pt x="1710" y="866"/>
                  </a:lnTo>
                  <a:lnTo>
                    <a:pt x="1714" y="867"/>
                  </a:lnTo>
                  <a:lnTo>
                    <a:pt x="1718" y="867"/>
                  </a:lnTo>
                  <a:lnTo>
                    <a:pt x="1721" y="867"/>
                  </a:lnTo>
                  <a:lnTo>
                    <a:pt x="1727" y="866"/>
                  </a:lnTo>
                  <a:lnTo>
                    <a:pt x="1731" y="866"/>
                  </a:lnTo>
                  <a:lnTo>
                    <a:pt x="1736" y="867"/>
                  </a:lnTo>
                  <a:lnTo>
                    <a:pt x="1741" y="869"/>
                  </a:lnTo>
                  <a:lnTo>
                    <a:pt x="1739" y="870"/>
                  </a:lnTo>
                  <a:lnTo>
                    <a:pt x="1739" y="873"/>
                  </a:lnTo>
                  <a:lnTo>
                    <a:pt x="1729" y="873"/>
                  </a:lnTo>
                  <a:lnTo>
                    <a:pt x="1718" y="873"/>
                  </a:lnTo>
                  <a:lnTo>
                    <a:pt x="1713" y="871"/>
                  </a:lnTo>
                  <a:lnTo>
                    <a:pt x="1709" y="871"/>
                  </a:lnTo>
                  <a:lnTo>
                    <a:pt x="1705" y="870"/>
                  </a:lnTo>
                  <a:lnTo>
                    <a:pt x="1702" y="867"/>
                  </a:lnTo>
                  <a:lnTo>
                    <a:pt x="1706" y="865"/>
                  </a:lnTo>
                  <a:lnTo>
                    <a:pt x="1709" y="862"/>
                  </a:lnTo>
                  <a:close/>
                  <a:moveTo>
                    <a:pt x="1030" y="1543"/>
                  </a:moveTo>
                  <a:lnTo>
                    <a:pt x="1033" y="1539"/>
                  </a:lnTo>
                  <a:lnTo>
                    <a:pt x="1035" y="1535"/>
                  </a:lnTo>
                  <a:lnTo>
                    <a:pt x="1038" y="1535"/>
                  </a:lnTo>
                  <a:lnTo>
                    <a:pt x="1042" y="1535"/>
                  </a:lnTo>
                  <a:lnTo>
                    <a:pt x="1042" y="1530"/>
                  </a:lnTo>
                  <a:lnTo>
                    <a:pt x="1042" y="1527"/>
                  </a:lnTo>
                  <a:lnTo>
                    <a:pt x="1038" y="1526"/>
                  </a:lnTo>
                  <a:lnTo>
                    <a:pt x="1037" y="1526"/>
                  </a:lnTo>
                  <a:lnTo>
                    <a:pt x="1034" y="1526"/>
                  </a:lnTo>
                  <a:lnTo>
                    <a:pt x="1033" y="1527"/>
                  </a:lnTo>
                  <a:lnTo>
                    <a:pt x="1030" y="1531"/>
                  </a:lnTo>
                  <a:lnTo>
                    <a:pt x="1030" y="1538"/>
                  </a:lnTo>
                  <a:lnTo>
                    <a:pt x="1029" y="1539"/>
                  </a:lnTo>
                  <a:lnTo>
                    <a:pt x="1029" y="1540"/>
                  </a:lnTo>
                  <a:lnTo>
                    <a:pt x="1030" y="1543"/>
                  </a:lnTo>
                  <a:close/>
                  <a:moveTo>
                    <a:pt x="1051" y="1513"/>
                  </a:moveTo>
                  <a:lnTo>
                    <a:pt x="1055" y="1514"/>
                  </a:lnTo>
                  <a:lnTo>
                    <a:pt x="1061" y="1515"/>
                  </a:lnTo>
                  <a:lnTo>
                    <a:pt x="1065" y="1513"/>
                  </a:lnTo>
                  <a:lnTo>
                    <a:pt x="1070" y="1510"/>
                  </a:lnTo>
                  <a:lnTo>
                    <a:pt x="1070" y="1513"/>
                  </a:lnTo>
                  <a:lnTo>
                    <a:pt x="1070" y="1515"/>
                  </a:lnTo>
                  <a:lnTo>
                    <a:pt x="1068" y="1518"/>
                  </a:lnTo>
                  <a:lnTo>
                    <a:pt x="1066" y="1522"/>
                  </a:lnTo>
                  <a:lnTo>
                    <a:pt x="1067" y="1526"/>
                  </a:lnTo>
                  <a:lnTo>
                    <a:pt x="1068" y="1530"/>
                  </a:lnTo>
                  <a:lnTo>
                    <a:pt x="1068" y="1534"/>
                  </a:lnTo>
                  <a:lnTo>
                    <a:pt x="1068" y="1537"/>
                  </a:lnTo>
                  <a:lnTo>
                    <a:pt x="1068" y="1538"/>
                  </a:lnTo>
                  <a:lnTo>
                    <a:pt x="1067" y="1538"/>
                  </a:lnTo>
                  <a:lnTo>
                    <a:pt x="1062" y="1535"/>
                  </a:lnTo>
                  <a:lnTo>
                    <a:pt x="1055" y="1531"/>
                  </a:lnTo>
                  <a:lnTo>
                    <a:pt x="1054" y="1531"/>
                  </a:lnTo>
                  <a:lnTo>
                    <a:pt x="1050" y="1534"/>
                  </a:lnTo>
                  <a:lnTo>
                    <a:pt x="1049" y="1531"/>
                  </a:lnTo>
                  <a:lnTo>
                    <a:pt x="1049" y="1530"/>
                  </a:lnTo>
                  <a:lnTo>
                    <a:pt x="1050" y="1529"/>
                  </a:lnTo>
                  <a:lnTo>
                    <a:pt x="1050" y="1519"/>
                  </a:lnTo>
                  <a:lnTo>
                    <a:pt x="1051" y="1513"/>
                  </a:lnTo>
                  <a:close/>
                  <a:moveTo>
                    <a:pt x="1068" y="1545"/>
                  </a:moveTo>
                  <a:lnTo>
                    <a:pt x="1068" y="1546"/>
                  </a:lnTo>
                  <a:lnTo>
                    <a:pt x="1070" y="1547"/>
                  </a:lnTo>
                  <a:lnTo>
                    <a:pt x="1068" y="1550"/>
                  </a:lnTo>
                  <a:lnTo>
                    <a:pt x="1067" y="1550"/>
                  </a:lnTo>
                  <a:lnTo>
                    <a:pt x="1067" y="1547"/>
                  </a:lnTo>
                  <a:lnTo>
                    <a:pt x="1067" y="1546"/>
                  </a:lnTo>
                  <a:lnTo>
                    <a:pt x="1068" y="1545"/>
                  </a:lnTo>
                  <a:close/>
                  <a:moveTo>
                    <a:pt x="1078" y="1545"/>
                  </a:moveTo>
                  <a:lnTo>
                    <a:pt x="1079" y="1545"/>
                  </a:lnTo>
                  <a:lnTo>
                    <a:pt x="1081" y="1546"/>
                  </a:lnTo>
                  <a:lnTo>
                    <a:pt x="1079" y="1546"/>
                  </a:lnTo>
                  <a:lnTo>
                    <a:pt x="1078" y="1547"/>
                  </a:lnTo>
                  <a:lnTo>
                    <a:pt x="1075" y="1546"/>
                  </a:lnTo>
                  <a:lnTo>
                    <a:pt x="1075" y="1545"/>
                  </a:lnTo>
                  <a:lnTo>
                    <a:pt x="1078" y="1545"/>
                  </a:lnTo>
                  <a:close/>
                  <a:moveTo>
                    <a:pt x="1074" y="1503"/>
                  </a:moveTo>
                  <a:lnTo>
                    <a:pt x="1074" y="1505"/>
                  </a:lnTo>
                  <a:lnTo>
                    <a:pt x="1072" y="1505"/>
                  </a:lnTo>
                  <a:lnTo>
                    <a:pt x="1072" y="1503"/>
                  </a:lnTo>
                  <a:lnTo>
                    <a:pt x="1074" y="1503"/>
                  </a:lnTo>
                  <a:close/>
                  <a:moveTo>
                    <a:pt x="503" y="552"/>
                  </a:moveTo>
                  <a:lnTo>
                    <a:pt x="502" y="553"/>
                  </a:lnTo>
                  <a:lnTo>
                    <a:pt x="502" y="555"/>
                  </a:lnTo>
                  <a:lnTo>
                    <a:pt x="502" y="556"/>
                  </a:lnTo>
                  <a:lnTo>
                    <a:pt x="502" y="557"/>
                  </a:lnTo>
                  <a:lnTo>
                    <a:pt x="500" y="559"/>
                  </a:lnTo>
                  <a:lnTo>
                    <a:pt x="502" y="560"/>
                  </a:lnTo>
                  <a:lnTo>
                    <a:pt x="502" y="561"/>
                  </a:lnTo>
                  <a:lnTo>
                    <a:pt x="502" y="563"/>
                  </a:lnTo>
                  <a:lnTo>
                    <a:pt x="503" y="563"/>
                  </a:lnTo>
                  <a:lnTo>
                    <a:pt x="503" y="564"/>
                  </a:lnTo>
                  <a:lnTo>
                    <a:pt x="504" y="565"/>
                  </a:lnTo>
                  <a:lnTo>
                    <a:pt x="505" y="567"/>
                  </a:lnTo>
                  <a:lnTo>
                    <a:pt x="507" y="567"/>
                  </a:lnTo>
                  <a:lnTo>
                    <a:pt x="508" y="569"/>
                  </a:lnTo>
                  <a:lnTo>
                    <a:pt x="511" y="569"/>
                  </a:lnTo>
                  <a:lnTo>
                    <a:pt x="512" y="571"/>
                  </a:lnTo>
                  <a:lnTo>
                    <a:pt x="514" y="571"/>
                  </a:lnTo>
                  <a:lnTo>
                    <a:pt x="515" y="571"/>
                  </a:lnTo>
                  <a:lnTo>
                    <a:pt x="516" y="571"/>
                  </a:lnTo>
                  <a:lnTo>
                    <a:pt x="516" y="569"/>
                  </a:lnTo>
                  <a:lnTo>
                    <a:pt x="517" y="569"/>
                  </a:lnTo>
                  <a:lnTo>
                    <a:pt x="519" y="569"/>
                  </a:lnTo>
                  <a:lnTo>
                    <a:pt x="519" y="567"/>
                  </a:lnTo>
                  <a:lnTo>
                    <a:pt x="520" y="565"/>
                  </a:lnTo>
                  <a:lnTo>
                    <a:pt x="521" y="565"/>
                  </a:lnTo>
                  <a:lnTo>
                    <a:pt x="523" y="563"/>
                  </a:lnTo>
                  <a:lnTo>
                    <a:pt x="521" y="561"/>
                  </a:lnTo>
                  <a:lnTo>
                    <a:pt x="521" y="559"/>
                  </a:lnTo>
                  <a:lnTo>
                    <a:pt x="520" y="556"/>
                  </a:lnTo>
                  <a:lnTo>
                    <a:pt x="520" y="553"/>
                  </a:lnTo>
                  <a:lnTo>
                    <a:pt x="519" y="552"/>
                  </a:lnTo>
                  <a:lnTo>
                    <a:pt x="519" y="551"/>
                  </a:lnTo>
                  <a:lnTo>
                    <a:pt x="517" y="550"/>
                  </a:lnTo>
                  <a:lnTo>
                    <a:pt x="516" y="548"/>
                  </a:lnTo>
                  <a:lnTo>
                    <a:pt x="514" y="547"/>
                  </a:lnTo>
                  <a:lnTo>
                    <a:pt x="512" y="547"/>
                  </a:lnTo>
                  <a:lnTo>
                    <a:pt x="511" y="547"/>
                  </a:lnTo>
                  <a:lnTo>
                    <a:pt x="508" y="548"/>
                  </a:lnTo>
                  <a:lnTo>
                    <a:pt x="507" y="548"/>
                  </a:lnTo>
                  <a:lnTo>
                    <a:pt x="505" y="550"/>
                  </a:lnTo>
                  <a:lnTo>
                    <a:pt x="504" y="551"/>
                  </a:lnTo>
                  <a:lnTo>
                    <a:pt x="503" y="552"/>
                  </a:lnTo>
                  <a:close/>
                  <a:moveTo>
                    <a:pt x="527" y="579"/>
                  </a:moveTo>
                  <a:lnTo>
                    <a:pt x="527" y="581"/>
                  </a:lnTo>
                  <a:lnTo>
                    <a:pt x="528" y="585"/>
                  </a:lnTo>
                  <a:lnTo>
                    <a:pt x="527" y="585"/>
                  </a:lnTo>
                  <a:lnTo>
                    <a:pt x="527" y="587"/>
                  </a:lnTo>
                  <a:lnTo>
                    <a:pt x="523" y="589"/>
                  </a:lnTo>
                  <a:lnTo>
                    <a:pt x="521" y="593"/>
                  </a:lnTo>
                  <a:lnTo>
                    <a:pt x="521" y="595"/>
                  </a:lnTo>
                  <a:lnTo>
                    <a:pt x="521" y="596"/>
                  </a:lnTo>
                  <a:lnTo>
                    <a:pt x="523" y="596"/>
                  </a:lnTo>
                  <a:lnTo>
                    <a:pt x="523" y="597"/>
                  </a:lnTo>
                  <a:lnTo>
                    <a:pt x="524" y="597"/>
                  </a:lnTo>
                  <a:lnTo>
                    <a:pt x="527" y="597"/>
                  </a:lnTo>
                  <a:lnTo>
                    <a:pt x="528" y="597"/>
                  </a:lnTo>
                  <a:lnTo>
                    <a:pt x="530" y="597"/>
                  </a:lnTo>
                  <a:lnTo>
                    <a:pt x="531" y="596"/>
                  </a:lnTo>
                  <a:lnTo>
                    <a:pt x="536" y="595"/>
                  </a:lnTo>
                  <a:lnTo>
                    <a:pt x="542" y="591"/>
                  </a:lnTo>
                  <a:lnTo>
                    <a:pt x="544" y="592"/>
                  </a:lnTo>
                  <a:lnTo>
                    <a:pt x="547" y="592"/>
                  </a:lnTo>
                  <a:lnTo>
                    <a:pt x="549" y="593"/>
                  </a:lnTo>
                  <a:lnTo>
                    <a:pt x="551" y="593"/>
                  </a:lnTo>
                  <a:lnTo>
                    <a:pt x="552" y="593"/>
                  </a:lnTo>
                  <a:lnTo>
                    <a:pt x="558" y="591"/>
                  </a:lnTo>
                  <a:lnTo>
                    <a:pt x="563" y="587"/>
                  </a:lnTo>
                  <a:lnTo>
                    <a:pt x="565" y="584"/>
                  </a:lnTo>
                  <a:lnTo>
                    <a:pt x="569" y="580"/>
                  </a:lnTo>
                  <a:lnTo>
                    <a:pt x="571" y="580"/>
                  </a:lnTo>
                  <a:lnTo>
                    <a:pt x="572" y="580"/>
                  </a:lnTo>
                  <a:lnTo>
                    <a:pt x="576" y="580"/>
                  </a:lnTo>
                  <a:lnTo>
                    <a:pt x="580" y="580"/>
                  </a:lnTo>
                  <a:lnTo>
                    <a:pt x="581" y="579"/>
                  </a:lnTo>
                  <a:lnTo>
                    <a:pt x="583" y="579"/>
                  </a:lnTo>
                  <a:lnTo>
                    <a:pt x="584" y="577"/>
                  </a:lnTo>
                  <a:lnTo>
                    <a:pt x="585" y="576"/>
                  </a:lnTo>
                  <a:lnTo>
                    <a:pt x="585" y="575"/>
                  </a:lnTo>
                  <a:lnTo>
                    <a:pt x="585" y="572"/>
                  </a:lnTo>
                  <a:lnTo>
                    <a:pt x="585" y="571"/>
                  </a:lnTo>
                  <a:lnTo>
                    <a:pt x="584" y="569"/>
                  </a:lnTo>
                  <a:lnTo>
                    <a:pt x="583" y="569"/>
                  </a:lnTo>
                  <a:lnTo>
                    <a:pt x="581" y="567"/>
                  </a:lnTo>
                  <a:lnTo>
                    <a:pt x="580" y="565"/>
                  </a:lnTo>
                  <a:lnTo>
                    <a:pt x="577" y="564"/>
                  </a:lnTo>
                  <a:lnTo>
                    <a:pt x="576" y="564"/>
                  </a:lnTo>
                  <a:lnTo>
                    <a:pt x="576" y="563"/>
                  </a:lnTo>
                  <a:lnTo>
                    <a:pt x="575" y="561"/>
                  </a:lnTo>
                  <a:lnTo>
                    <a:pt x="574" y="560"/>
                  </a:lnTo>
                  <a:lnTo>
                    <a:pt x="572" y="560"/>
                  </a:lnTo>
                  <a:lnTo>
                    <a:pt x="572" y="559"/>
                  </a:lnTo>
                  <a:lnTo>
                    <a:pt x="571" y="559"/>
                  </a:lnTo>
                  <a:lnTo>
                    <a:pt x="568" y="557"/>
                  </a:lnTo>
                  <a:lnTo>
                    <a:pt x="565" y="556"/>
                  </a:lnTo>
                  <a:lnTo>
                    <a:pt x="563" y="556"/>
                  </a:lnTo>
                  <a:lnTo>
                    <a:pt x="560" y="555"/>
                  </a:lnTo>
                  <a:lnTo>
                    <a:pt x="558" y="553"/>
                  </a:lnTo>
                  <a:lnTo>
                    <a:pt x="556" y="552"/>
                  </a:lnTo>
                  <a:lnTo>
                    <a:pt x="555" y="551"/>
                  </a:lnTo>
                  <a:lnTo>
                    <a:pt x="553" y="551"/>
                  </a:lnTo>
                  <a:lnTo>
                    <a:pt x="552" y="551"/>
                  </a:lnTo>
                  <a:lnTo>
                    <a:pt x="551" y="551"/>
                  </a:lnTo>
                  <a:lnTo>
                    <a:pt x="547" y="551"/>
                  </a:lnTo>
                  <a:lnTo>
                    <a:pt x="543" y="552"/>
                  </a:lnTo>
                  <a:lnTo>
                    <a:pt x="540" y="552"/>
                  </a:lnTo>
                  <a:lnTo>
                    <a:pt x="537" y="552"/>
                  </a:lnTo>
                  <a:lnTo>
                    <a:pt x="536" y="552"/>
                  </a:lnTo>
                  <a:lnTo>
                    <a:pt x="535" y="552"/>
                  </a:lnTo>
                  <a:lnTo>
                    <a:pt x="532" y="552"/>
                  </a:lnTo>
                  <a:lnTo>
                    <a:pt x="531" y="555"/>
                  </a:lnTo>
                  <a:lnTo>
                    <a:pt x="530" y="557"/>
                  </a:lnTo>
                  <a:lnTo>
                    <a:pt x="528" y="560"/>
                  </a:lnTo>
                  <a:lnTo>
                    <a:pt x="528" y="561"/>
                  </a:lnTo>
                  <a:lnTo>
                    <a:pt x="527" y="563"/>
                  </a:lnTo>
                  <a:lnTo>
                    <a:pt x="527" y="565"/>
                  </a:lnTo>
                  <a:lnTo>
                    <a:pt x="527" y="567"/>
                  </a:lnTo>
                  <a:lnTo>
                    <a:pt x="527" y="571"/>
                  </a:lnTo>
                  <a:lnTo>
                    <a:pt x="527" y="573"/>
                  </a:lnTo>
                  <a:lnTo>
                    <a:pt x="527" y="575"/>
                  </a:lnTo>
                  <a:lnTo>
                    <a:pt x="527" y="577"/>
                  </a:lnTo>
                  <a:lnTo>
                    <a:pt x="527" y="579"/>
                  </a:lnTo>
                  <a:close/>
                  <a:moveTo>
                    <a:pt x="434" y="599"/>
                  </a:moveTo>
                  <a:lnTo>
                    <a:pt x="435" y="600"/>
                  </a:lnTo>
                  <a:lnTo>
                    <a:pt x="436" y="603"/>
                  </a:lnTo>
                  <a:lnTo>
                    <a:pt x="438" y="604"/>
                  </a:lnTo>
                  <a:lnTo>
                    <a:pt x="439" y="604"/>
                  </a:lnTo>
                  <a:lnTo>
                    <a:pt x="440" y="604"/>
                  </a:lnTo>
                  <a:lnTo>
                    <a:pt x="442" y="605"/>
                  </a:lnTo>
                  <a:lnTo>
                    <a:pt x="444" y="607"/>
                  </a:lnTo>
                  <a:lnTo>
                    <a:pt x="446" y="607"/>
                  </a:lnTo>
                  <a:lnTo>
                    <a:pt x="447" y="608"/>
                  </a:lnTo>
                  <a:lnTo>
                    <a:pt x="448" y="608"/>
                  </a:lnTo>
                  <a:lnTo>
                    <a:pt x="450" y="608"/>
                  </a:lnTo>
                  <a:lnTo>
                    <a:pt x="452" y="608"/>
                  </a:lnTo>
                  <a:lnTo>
                    <a:pt x="454" y="607"/>
                  </a:lnTo>
                  <a:lnTo>
                    <a:pt x="455" y="607"/>
                  </a:lnTo>
                  <a:lnTo>
                    <a:pt x="456" y="605"/>
                  </a:lnTo>
                  <a:lnTo>
                    <a:pt x="456" y="604"/>
                  </a:lnTo>
                  <a:lnTo>
                    <a:pt x="456" y="603"/>
                  </a:lnTo>
                  <a:lnTo>
                    <a:pt x="456" y="600"/>
                  </a:lnTo>
                  <a:lnTo>
                    <a:pt x="455" y="600"/>
                  </a:lnTo>
                  <a:lnTo>
                    <a:pt x="455" y="599"/>
                  </a:lnTo>
                  <a:lnTo>
                    <a:pt x="452" y="599"/>
                  </a:lnTo>
                  <a:lnTo>
                    <a:pt x="448" y="596"/>
                  </a:lnTo>
                  <a:lnTo>
                    <a:pt x="442" y="595"/>
                  </a:lnTo>
                  <a:lnTo>
                    <a:pt x="439" y="595"/>
                  </a:lnTo>
                  <a:lnTo>
                    <a:pt x="436" y="595"/>
                  </a:lnTo>
                  <a:lnTo>
                    <a:pt x="435" y="595"/>
                  </a:lnTo>
                  <a:lnTo>
                    <a:pt x="434" y="595"/>
                  </a:lnTo>
                  <a:lnTo>
                    <a:pt x="434" y="597"/>
                  </a:lnTo>
                  <a:lnTo>
                    <a:pt x="434" y="599"/>
                  </a:lnTo>
                  <a:close/>
                  <a:moveTo>
                    <a:pt x="390" y="525"/>
                  </a:moveTo>
                  <a:lnTo>
                    <a:pt x="394" y="531"/>
                  </a:lnTo>
                  <a:lnTo>
                    <a:pt x="397" y="538"/>
                  </a:lnTo>
                  <a:lnTo>
                    <a:pt x="398" y="539"/>
                  </a:lnTo>
                  <a:lnTo>
                    <a:pt x="399" y="539"/>
                  </a:lnTo>
                  <a:lnTo>
                    <a:pt x="399" y="540"/>
                  </a:lnTo>
                  <a:lnTo>
                    <a:pt x="400" y="540"/>
                  </a:lnTo>
                  <a:lnTo>
                    <a:pt x="402" y="541"/>
                  </a:lnTo>
                  <a:lnTo>
                    <a:pt x="403" y="541"/>
                  </a:lnTo>
                  <a:lnTo>
                    <a:pt x="404" y="541"/>
                  </a:lnTo>
                  <a:lnTo>
                    <a:pt x="406" y="540"/>
                  </a:lnTo>
                  <a:lnTo>
                    <a:pt x="407" y="540"/>
                  </a:lnTo>
                  <a:lnTo>
                    <a:pt x="408" y="539"/>
                  </a:lnTo>
                  <a:lnTo>
                    <a:pt x="408" y="538"/>
                  </a:lnTo>
                  <a:lnTo>
                    <a:pt x="408" y="536"/>
                  </a:lnTo>
                  <a:lnTo>
                    <a:pt x="407" y="532"/>
                  </a:lnTo>
                  <a:lnTo>
                    <a:pt x="404" y="529"/>
                  </a:lnTo>
                  <a:lnTo>
                    <a:pt x="403" y="528"/>
                  </a:lnTo>
                  <a:lnTo>
                    <a:pt x="403" y="527"/>
                  </a:lnTo>
                  <a:lnTo>
                    <a:pt x="403" y="524"/>
                  </a:lnTo>
                  <a:lnTo>
                    <a:pt x="402" y="522"/>
                  </a:lnTo>
                  <a:lnTo>
                    <a:pt x="402" y="520"/>
                  </a:lnTo>
                  <a:lnTo>
                    <a:pt x="400" y="520"/>
                  </a:lnTo>
                  <a:lnTo>
                    <a:pt x="399" y="519"/>
                  </a:lnTo>
                  <a:lnTo>
                    <a:pt x="398" y="519"/>
                  </a:lnTo>
                  <a:lnTo>
                    <a:pt x="397" y="518"/>
                  </a:lnTo>
                  <a:lnTo>
                    <a:pt x="395" y="518"/>
                  </a:lnTo>
                  <a:lnTo>
                    <a:pt x="394" y="516"/>
                  </a:lnTo>
                  <a:lnTo>
                    <a:pt x="394" y="515"/>
                  </a:lnTo>
                  <a:lnTo>
                    <a:pt x="394" y="513"/>
                  </a:lnTo>
                  <a:lnTo>
                    <a:pt x="391" y="512"/>
                  </a:lnTo>
                  <a:lnTo>
                    <a:pt x="390" y="512"/>
                  </a:lnTo>
                  <a:lnTo>
                    <a:pt x="388" y="512"/>
                  </a:lnTo>
                  <a:lnTo>
                    <a:pt x="387" y="512"/>
                  </a:lnTo>
                  <a:lnTo>
                    <a:pt x="384" y="512"/>
                  </a:lnTo>
                  <a:lnTo>
                    <a:pt x="387" y="519"/>
                  </a:lnTo>
                  <a:lnTo>
                    <a:pt x="390" y="525"/>
                  </a:lnTo>
                  <a:close/>
                  <a:moveTo>
                    <a:pt x="416" y="503"/>
                  </a:moveTo>
                  <a:lnTo>
                    <a:pt x="418" y="503"/>
                  </a:lnTo>
                  <a:lnTo>
                    <a:pt x="418" y="504"/>
                  </a:lnTo>
                  <a:lnTo>
                    <a:pt x="416" y="504"/>
                  </a:lnTo>
                  <a:lnTo>
                    <a:pt x="415" y="506"/>
                  </a:lnTo>
                  <a:lnTo>
                    <a:pt x="414" y="506"/>
                  </a:lnTo>
                  <a:lnTo>
                    <a:pt x="414" y="507"/>
                  </a:lnTo>
                  <a:lnTo>
                    <a:pt x="413" y="508"/>
                  </a:lnTo>
                  <a:lnTo>
                    <a:pt x="413" y="509"/>
                  </a:lnTo>
                  <a:lnTo>
                    <a:pt x="413" y="511"/>
                  </a:lnTo>
                  <a:lnTo>
                    <a:pt x="414" y="512"/>
                  </a:lnTo>
                  <a:lnTo>
                    <a:pt x="414" y="513"/>
                  </a:lnTo>
                  <a:lnTo>
                    <a:pt x="418" y="516"/>
                  </a:lnTo>
                  <a:lnTo>
                    <a:pt x="419" y="518"/>
                  </a:lnTo>
                  <a:lnTo>
                    <a:pt x="420" y="519"/>
                  </a:lnTo>
                  <a:lnTo>
                    <a:pt x="422" y="520"/>
                  </a:lnTo>
                  <a:lnTo>
                    <a:pt x="422" y="522"/>
                  </a:lnTo>
                  <a:lnTo>
                    <a:pt x="420" y="525"/>
                  </a:lnTo>
                  <a:lnTo>
                    <a:pt x="420" y="528"/>
                  </a:lnTo>
                  <a:lnTo>
                    <a:pt x="419" y="529"/>
                  </a:lnTo>
                  <a:lnTo>
                    <a:pt x="420" y="531"/>
                  </a:lnTo>
                  <a:lnTo>
                    <a:pt x="422" y="532"/>
                  </a:lnTo>
                  <a:lnTo>
                    <a:pt x="423" y="536"/>
                  </a:lnTo>
                  <a:lnTo>
                    <a:pt x="424" y="536"/>
                  </a:lnTo>
                  <a:lnTo>
                    <a:pt x="427" y="536"/>
                  </a:lnTo>
                  <a:lnTo>
                    <a:pt x="428" y="538"/>
                  </a:lnTo>
                  <a:lnTo>
                    <a:pt x="430" y="538"/>
                  </a:lnTo>
                  <a:lnTo>
                    <a:pt x="436" y="539"/>
                  </a:lnTo>
                  <a:lnTo>
                    <a:pt x="443" y="540"/>
                  </a:lnTo>
                  <a:lnTo>
                    <a:pt x="446" y="540"/>
                  </a:lnTo>
                  <a:lnTo>
                    <a:pt x="448" y="540"/>
                  </a:lnTo>
                  <a:lnTo>
                    <a:pt x="450" y="541"/>
                  </a:lnTo>
                  <a:lnTo>
                    <a:pt x="450" y="543"/>
                  </a:lnTo>
                  <a:lnTo>
                    <a:pt x="452" y="545"/>
                  </a:lnTo>
                  <a:lnTo>
                    <a:pt x="452" y="548"/>
                  </a:lnTo>
                  <a:lnTo>
                    <a:pt x="454" y="550"/>
                  </a:lnTo>
                  <a:lnTo>
                    <a:pt x="456" y="551"/>
                  </a:lnTo>
                  <a:lnTo>
                    <a:pt x="458" y="551"/>
                  </a:lnTo>
                  <a:lnTo>
                    <a:pt x="460" y="550"/>
                  </a:lnTo>
                  <a:lnTo>
                    <a:pt x="462" y="548"/>
                  </a:lnTo>
                  <a:lnTo>
                    <a:pt x="466" y="545"/>
                  </a:lnTo>
                  <a:lnTo>
                    <a:pt x="467" y="545"/>
                  </a:lnTo>
                  <a:lnTo>
                    <a:pt x="468" y="547"/>
                  </a:lnTo>
                  <a:lnTo>
                    <a:pt x="471" y="547"/>
                  </a:lnTo>
                  <a:lnTo>
                    <a:pt x="474" y="547"/>
                  </a:lnTo>
                  <a:lnTo>
                    <a:pt x="475" y="547"/>
                  </a:lnTo>
                  <a:lnTo>
                    <a:pt x="475" y="543"/>
                  </a:lnTo>
                  <a:lnTo>
                    <a:pt x="475" y="541"/>
                  </a:lnTo>
                  <a:lnTo>
                    <a:pt x="475" y="539"/>
                  </a:lnTo>
                  <a:lnTo>
                    <a:pt x="475" y="538"/>
                  </a:lnTo>
                  <a:lnTo>
                    <a:pt x="475" y="536"/>
                  </a:lnTo>
                  <a:lnTo>
                    <a:pt x="474" y="531"/>
                  </a:lnTo>
                  <a:lnTo>
                    <a:pt x="472" y="528"/>
                  </a:lnTo>
                  <a:lnTo>
                    <a:pt x="472" y="525"/>
                  </a:lnTo>
                  <a:lnTo>
                    <a:pt x="471" y="523"/>
                  </a:lnTo>
                  <a:lnTo>
                    <a:pt x="472" y="524"/>
                  </a:lnTo>
                  <a:lnTo>
                    <a:pt x="474" y="527"/>
                  </a:lnTo>
                  <a:lnTo>
                    <a:pt x="474" y="528"/>
                  </a:lnTo>
                  <a:lnTo>
                    <a:pt x="475" y="531"/>
                  </a:lnTo>
                  <a:lnTo>
                    <a:pt x="476" y="532"/>
                  </a:lnTo>
                  <a:lnTo>
                    <a:pt x="478" y="532"/>
                  </a:lnTo>
                  <a:lnTo>
                    <a:pt x="479" y="532"/>
                  </a:lnTo>
                  <a:lnTo>
                    <a:pt x="480" y="531"/>
                  </a:lnTo>
                  <a:lnTo>
                    <a:pt x="482" y="531"/>
                  </a:lnTo>
                  <a:lnTo>
                    <a:pt x="483" y="529"/>
                  </a:lnTo>
                  <a:lnTo>
                    <a:pt x="484" y="528"/>
                  </a:lnTo>
                  <a:lnTo>
                    <a:pt x="486" y="528"/>
                  </a:lnTo>
                  <a:lnTo>
                    <a:pt x="486" y="525"/>
                  </a:lnTo>
                  <a:lnTo>
                    <a:pt x="486" y="523"/>
                  </a:lnTo>
                  <a:lnTo>
                    <a:pt x="486" y="522"/>
                  </a:lnTo>
                  <a:lnTo>
                    <a:pt x="487" y="520"/>
                  </a:lnTo>
                  <a:lnTo>
                    <a:pt x="489" y="519"/>
                  </a:lnTo>
                  <a:lnTo>
                    <a:pt x="494" y="518"/>
                  </a:lnTo>
                  <a:lnTo>
                    <a:pt x="494" y="516"/>
                  </a:lnTo>
                  <a:lnTo>
                    <a:pt x="494" y="515"/>
                  </a:lnTo>
                  <a:lnTo>
                    <a:pt x="495" y="513"/>
                  </a:lnTo>
                  <a:lnTo>
                    <a:pt x="496" y="512"/>
                  </a:lnTo>
                  <a:lnTo>
                    <a:pt x="499" y="509"/>
                  </a:lnTo>
                  <a:lnTo>
                    <a:pt x="500" y="506"/>
                  </a:lnTo>
                  <a:lnTo>
                    <a:pt x="502" y="507"/>
                  </a:lnTo>
                  <a:lnTo>
                    <a:pt x="503" y="508"/>
                  </a:lnTo>
                  <a:lnTo>
                    <a:pt x="505" y="509"/>
                  </a:lnTo>
                  <a:lnTo>
                    <a:pt x="507" y="511"/>
                  </a:lnTo>
                  <a:lnTo>
                    <a:pt x="508" y="511"/>
                  </a:lnTo>
                  <a:lnTo>
                    <a:pt x="510" y="511"/>
                  </a:lnTo>
                  <a:lnTo>
                    <a:pt x="511" y="509"/>
                  </a:lnTo>
                  <a:lnTo>
                    <a:pt x="512" y="509"/>
                  </a:lnTo>
                  <a:lnTo>
                    <a:pt x="515" y="507"/>
                  </a:lnTo>
                  <a:lnTo>
                    <a:pt x="517" y="506"/>
                  </a:lnTo>
                  <a:lnTo>
                    <a:pt x="519" y="503"/>
                  </a:lnTo>
                  <a:lnTo>
                    <a:pt x="521" y="499"/>
                  </a:lnTo>
                  <a:lnTo>
                    <a:pt x="521" y="497"/>
                  </a:lnTo>
                  <a:lnTo>
                    <a:pt x="521" y="496"/>
                  </a:lnTo>
                  <a:lnTo>
                    <a:pt x="521" y="495"/>
                  </a:lnTo>
                  <a:lnTo>
                    <a:pt x="520" y="495"/>
                  </a:lnTo>
                  <a:lnTo>
                    <a:pt x="520" y="494"/>
                  </a:lnTo>
                  <a:lnTo>
                    <a:pt x="519" y="494"/>
                  </a:lnTo>
                  <a:lnTo>
                    <a:pt x="517" y="494"/>
                  </a:lnTo>
                  <a:lnTo>
                    <a:pt x="514" y="494"/>
                  </a:lnTo>
                  <a:lnTo>
                    <a:pt x="510" y="494"/>
                  </a:lnTo>
                  <a:lnTo>
                    <a:pt x="507" y="494"/>
                  </a:lnTo>
                  <a:lnTo>
                    <a:pt x="503" y="494"/>
                  </a:lnTo>
                  <a:lnTo>
                    <a:pt x="500" y="492"/>
                  </a:lnTo>
                  <a:lnTo>
                    <a:pt x="498" y="492"/>
                  </a:lnTo>
                  <a:lnTo>
                    <a:pt x="495" y="491"/>
                  </a:lnTo>
                  <a:lnTo>
                    <a:pt x="494" y="491"/>
                  </a:lnTo>
                  <a:lnTo>
                    <a:pt x="494" y="490"/>
                  </a:lnTo>
                  <a:lnTo>
                    <a:pt x="491" y="488"/>
                  </a:lnTo>
                  <a:lnTo>
                    <a:pt x="488" y="486"/>
                  </a:lnTo>
                  <a:lnTo>
                    <a:pt x="487" y="484"/>
                  </a:lnTo>
                  <a:lnTo>
                    <a:pt x="486" y="483"/>
                  </a:lnTo>
                  <a:lnTo>
                    <a:pt x="486" y="480"/>
                  </a:lnTo>
                  <a:lnTo>
                    <a:pt x="486" y="479"/>
                  </a:lnTo>
                  <a:lnTo>
                    <a:pt x="484" y="478"/>
                  </a:lnTo>
                  <a:lnTo>
                    <a:pt x="483" y="476"/>
                  </a:lnTo>
                  <a:lnTo>
                    <a:pt x="483" y="474"/>
                  </a:lnTo>
                  <a:lnTo>
                    <a:pt x="483" y="472"/>
                  </a:lnTo>
                  <a:lnTo>
                    <a:pt x="483" y="471"/>
                  </a:lnTo>
                  <a:lnTo>
                    <a:pt x="483" y="470"/>
                  </a:lnTo>
                  <a:lnTo>
                    <a:pt x="484" y="467"/>
                  </a:lnTo>
                  <a:lnTo>
                    <a:pt x="484" y="466"/>
                  </a:lnTo>
                  <a:lnTo>
                    <a:pt x="486" y="466"/>
                  </a:lnTo>
                  <a:lnTo>
                    <a:pt x="486" y="464"/>
                  </a:lnTo>
                  <a:lnTo>
                    <a:pt x="487" y="464"/>
                  </a:lnTo>
                  <a:lnTo>
                    <a:pt x="488" y="463"/>
                  </a:lnTo>
                  <a:lnTo>
                    <a:pt x="488" y="464"/>
                  </a:lnTo>
                  <a:lnTo>
                    <a:pt x="488" y="466"/>
                  </a:lnTo>
                  <a:lnTo>
                    <a:pt x="488" y="470"/>
                  </a:lnTo>
                  <a:lnTo>
                    <a:pt x="488" y="471"/>
                  </a:lnTo>
                  <a:lnTo>
                    <a:pt x="488" y="474"/>
                  </a:lnTo>
                  <a:lnTo>
                    <a:pt x="488" y="475"/>
                  </a:lnTo>
                  <a:lnTo>
                    <a:pt x="488" y="476"/>
                  </a:lnTo>
                  <a:lnTo>
                    <a:pt x="489" y="478"/>
                  </a:lnTo>
                  <a:lnTo>
                    <a:pt x="489" y="479"/>
                  </a:lnTo>
                  <a:lnTo>
                    <a:pt x="489" y="480"/>
                  </a:lnTo>
                  <a:lnTo>
                    <a:pt x="491" y="482"/>
                  </a:lnTo>
                  <a:lnTo>
                    <a:pt x="494" y="483"/>
                  </a:lnTo>
                  <a:lnTo>
                    <a:pt x="496" y="484"/>
                  </a:lnTo>
                  <a:lnTo>
                    <a:pt x="499" y="486"/>
                  </a:lnTo>
                  <a:lnTo>
                    <a:pt x="502" y="487"/>
                  </a:lnTo>
                  <a:lnTo>
                    <a:pt x="503" y="487"/>
                  </a:lnTo>
                  <a:lnTo>
                    <a:pt x="505" y="487"/>
                  </a:lnTo>
                  <a:lnTo>
                    <a:pt x="507" y="488"/>
                  </a:lnTo>
                  <a:lnTo>
                    <a:pt x="510" y="488"/>
                  </a:lnTo>
                  <a:lnTo>
                    <a:pt x="519" y="488"/>
                  </a:lnTo>
                  <a:lnTo>
                    <a:pt x="528" y="487"/>
                  </a:lnTo>
                  <a:lnTo>
                    <a:pt x="530" y="486"/>
                  </a:lnTo>
                  <a:lnTo>
                    <a:pt x="531" y="484"/>
                  </a:lnTo>
                  <a:lnTo>
                    <a:pt x="531" y="483"/>
                  </a:lnTo>
                  <a:lnTo>
                    <a:pt x="531" y="480"/>
                  </a:lnTo>
                  <a:lnTo>
                    <a:pt x="530" y="478"/>
                  </a:lnTo>
                  <a:lnTo>
                    <a:pt x="528" y="474"/>
                  </a:lnTo>
                  <a:lnTo>
                    <a:pt x="528" y="472"/>
                  </a:lnTo>
                  <a:lnTo>
                    <a:pt x="528" y="471"/>
                  </a:lnTo>
                  <a:lnTo>
                    <a:pt x="528" y="470"/>
                  </a:lnTo>
                  <a:lnTo>
                    <a:pt x="530" y="470"/>
                  </a:lnTo>
                  <a:lnTo>
                    <a:pt x="528" y="470"/>
                  </a:lnTo>
                  <a:lnTo>
                    <a:pt x="528" y="467"/>
                  </a:lnTo>
                  <a:lnTo>
                    <a:pt x="528" y="466"/>
                  </a:lnTo>
                  <a:lnTo>
                    <a:pt x="528" y="464"/>
                  </a:lnTo>
                  <a:lnTo>
                    <a:pt x="527" y="462"/>
                  </a:lnTo>
                  <a:lnTo>
                    <a:pt x="524" y="460"/>
                  </a:lnTo>
                  <a:lnTo>
                    <a:pt x="523" y="459"/>
                  </a:lnTo>
                  <a:lnTo>
                    <a:pt x="521" y="458"/>
                  </a:lnTo>
                  <a:lnTo>
                    <a:pt x="521" y="456"/>
                  </a:lnTo>
                  <a:lnTo>
                    <a:pt x="521" y="455"/>
                  </a:lnTo>
                  <a:lnTo>
                    <a:pt x="521" y="454"/>
                  </a:lnTo>
                  <a:lnTo>
                    <a:pt x="523" y="454"/>
                  </a:lnTo>
                  <a:lnTo>
                    <a:pt x="523" y="450"/>
                  </a:lnTo>
                  <a:lnTo>
                    <a:pt x="523" y="447"/>
                  </a:lnTo>
                  <a:lnTo>
                    <a:pt x="523" y="446"/>
                  </a:lnTo>
                  <a:lnTo>
                    <a:pt x="523" y="444"/>
                  </a:lnTo>
                  <a:lnTo>
                    <a:pt x="521" y="444"/>
                  </a:lnTo>
                  <a:lnTo>
                    <a:pt x="520" y="444"/>
                  </a:lnTo>
                  <a:lnTo>
                    <a:pt x="519" y="444"/>
                  </a:lnTo>
                  <a:lnTo>
                    <a:pt x="516" y="444"/>
                  </a:lnTo>
                  <a:lnTo>
                    <a:pt x="514" y="446"/>
                  </a:lnTo>
                  <a:lnTo>
                    <a:pt x="512" y="447"/>
                  </a:lnTo>
                  <a:lnTo>
                    <a:pt x="511" y="447"/>
                  </a:lnTo>
                  <a:lnTo>
                    <a:pt x="510" y="448"/>
                  </a:lnTo>
                  <a:lnTo>
                    <a:pt x="505" y="446"/>
                  </a:lnTo>
                  <a:lnTo>
                    <a:pt x="502" y="444"/>
                  </a:lnTo>
                  <a:lnTo>
                    <a:pt x="500" y="444"/>
                  </a:lnTo>
                  <a:lnTo>
                    <a:pt x="496" y="446"/>
                  </a:lnTo>
                  <a:lnTo>
                    <a:pt x="494" y="446"/>
                  </a:lnTo>
                  <a:lnTo>
                    <a:pt x="491" y="447"/>
                  </a:lnTo>
                  <a:lnTo>
                    <a:pt x="489" y="448"/>
                  </a:lnTo>
                  <a:lnTo>
                    <a:pt x="487" y="451"/>
                  </a:lnTo>
                  <a:lnTo>
                    <a:pt x="486" y="454"/>
                  </a:lnTo>
                  <a:lnTo>
                    <a:pt x="484" y="455"/>
                  </a:lnTo>
                  <a:lnTo>
                    <a:pt x="483" y="456"/>
                  </a:lnTo>
                  <a:lnTo>
                    <a:pt x="483" y="458"/>
                  </a:lnTo>
                  <a:lnTo>
                    <a:pt x="480" y="458"/>
                  </a:lnTo>
                  <a:lnTo>
                    <a:pt x="479" y="459"/>
                  </a:lnTo>
                  <a:lnTo>
                    <a:pt x="471" y="455"/>
                  </a:lnTo>
                  <a:lnTo>
                    <a:pt x="463" y="452"/>
                  </a:lnTo>
                  <a:lnTo>
                    <a:pt x="460" y="452"/>
                  </a:lnTo>
                  <a:lnTo>
                    <a:pt x="458" y="451"/>
                  </a:lnTo>
                  <a:lnTo>
                    <a:pt x="456" y="451"/>
                  </a:lnTo>
                  <a:lnTo>
                    <a:pt x="456" y="452"/>
                  </a:lnTo>
                  <a:lnTo>
                    <a:pt x="455" y="452"/>
                  </a:lnTo>
                  <a:lnTo>
                    <a:pt x="454" y="452"/>
                  </a:lnTo>
                  <a:lnTo>
                    <a:pt x="452" y="455"/>
                  </a:lnTo>
                  <a:lnTo>
                    <a:pt x="452" y="456"/>
                  </a:lnTo>
                  <a:lnTo>
                    <a:pt x="452" y="458"/>
                  </a:lnTo>
                  <a:lnTo>
                    <a:pt x="454" y="459"/>
                  </a:lnTo>
                  <a:lnTo>
                    <a:pt x="455" y="460"/>
                  </a:lnTo>
                  <a:lnTo>
                    <a:pt x="455" y="462"/>
                  </a:lnTo>
                  <a:lnTo>
                    <a:pt x="455" y="463"/>
                  </a:lnTo>
                  <a:lnTo>
                    <a:pt x="454" y="464"/>
                  </a:lnTo>
                  <a:lnTo>
                    <a:pt x="454" y="466"/>
                  </a:lnTo>
                  <a:lnTo>
                    <a:pt x="454" y="467"/>
                  </a:lnTo>
                  <a:lnTo>
                    <a:pt x="454" y="470"/>
                  </a:lnTo>
                  <a:lnTo>
                    <a:pt x="455" y="470"/>
                  </a:lnTo>
                  <a:lnTo>
                    <a:pt x="455" y="471"/>
                  </a:lnTo>
                  <a:lnTo>
                    <a:pt x="456" y="472"/>
                  </a:lnTo>
                  <a:lnTo>
                    <a:pt x="460" y="474"/>
                  </a:lnTo>
                  <a:lnTo>
                    <a:pt x="462" y="475"/>
                  </a:lnTo>
                  <a:lnTo>
                    <a:pt x="463" y="476"/>
                  </a:lnTo>
                  <a:lnTo>
                    <a:pt x="464" y="478"/>
                  </a:lnTo>
                  <a:lnTo>
                    <a:pt x="464" y="479"/>
                  </a:lnTo>
                  <a:lnTo>
                    <a:pt x="466" y="480"/>
                  </a:lnTo>
                  <a:lnTo>
                    <a:pt x="466" y="482"/>
                  </a:lnTo>
                  <a:lnTo>
                    <a:pt x="466" y="483"/>
                  </a:lnTo>
                  <a:lnTo>
                    <a:pt x="460" y="484"/>
                  </a:lnTo>
                  <a:lnTo>
                    <a:pt x="456" y="483"/>
                  </a:lnTo>
                  <a:lnTo>
                    <a:pt x="455" y="482"/>
                  </a:lnTo>
                  <a:lnTo>
                    <a:pt x="452" y="480"/>
                  </a:lnTo>
                  <a:lnTo>
                    <a:pt x="450" y="478"/>
                  </a:lnTo>
                  <a:lnTo>
                    <a:pt x="447" y="475"/>
                  </a:lnTo>
                  <a:lnTo>
                    <a:pt x="446" y="474"/>
                  </a:lnTo>
                  <a:lnTo>
                    <a:pt x="444" y="472"/>
                  </a:lnTo>
                  <a:lnTo>
                    <a:pt x="443" y="472"/>
                  </a:lnTo>
                  <a:lnTo>
                    <a:pt x="442" y="472"/>
                  </a:lnTo>
                  <a:lnTo>
                    <a:pt x="438" y="472"/>
                  </a:lnTo>
                  <a:lnTo>
                    <a:pt x="432" y="472"/>
                  </a:lnTo>
                  <a:lnTo>
                    <a:pt x="431" y="471"/>
                  </a:lnTo>
                  <a:lnTo>
                    <a:pt x="430" y="471"/>
                  </a:lnTo>
                  <a:lnTo>
                    <a:pt x="430" y="470"/>
                  </a:lnTo>
                  <a:lnTo>
                    <a:pt x="428" y="470"/>
                  </a:lnTo>
                  <a:lnTo>
                    <a:pt x="427" y="470"/>
                  </a:lnTo>
                  <a:lnTo>
                    <a:pt x="424" y="467"/>
                  </a:lnTo>
                  <a:lnTo>
                    <a:pt x="423" y="467"/>
                  </a:lnTo>
                  <a:lnTo>
                    <a:pt x="422" y="470"/>
                  </a:lnTo>
                  <a:lnTo>
                    <a:pt x="420" y="470"/>
                  </a:lnTo>
                  <a:lnTo>
                    <a:pt x="419" y="470"/>
                  </a:lnTo>
                  <a:lnTo>
                    <a:pt x="418" y="471"/>
                  </a:lnTo>
                  <a:lnTo>
                    <a:pt x="416" y="475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3"/>
                  </a:lnTo>
                  <a:lnTo>
                    <a:pt x="414" y="486"/>
                  </a:lnTo>
                  <a:lnTo>
                    <a:pt x="414" y="487"/>
                  </a:lnTo>
                  <a:lnTo>
                    <a:pt x="413" y="490"/>
                  </a:lnTo>
                  <a:lnTo>
                    <a:pt x="411" y="492"/>
                  </a:lnTo>
                  <a:lnTo>
                    <a:pt x="410" y="494"/>
                  </a:lnTo>
                  <a:lnTo>
                    <a:pt x="410" y="495"/>
                  </a:lnTo>
                  <a:lnTo>
                    <a:pt x="410" y="496"/>
                  </a:lnTo>
                  <a:lnTo>
                    <a:pt x="411" y="497"/>
                  </a:lnTo>
                  <a:lnTo>
                    <a:pt x="413" y="499"/>
                  </a:lnTo>
                  <a:lnTo>
                    <a:pt x="414" y="500"/>
                  </a:lnTo>
                  <a:lnTo>
                    <a:pt x="415" y="500"/>
                  </a:lnTo>
                  <a:lnTo>
                    <a:pt x="416" y="503"/>
                  </a:lnTo>
                  <a:close/>
                  <a:moveTo>
                    <a:pt x="563" y="452"/>
                  </a:moveTo>
                  <a:lnTo>
                    <a:pt x="568" y="451"/>
                  </a:lnTo>
                  <a:lnTo>
                    <a:pt x="574" y="450"/>
                  </a:lnTo>
                  <a:lnTo>
                    <a:pt x="575" y="450"/>
                  </a:lnTo>
                  <a:lnTo>
                    <a:pt x="575" y="451"/>
                  </a:lnTo>
                  <a:lnTo>
                    <a:pt x="577" y="452"/>
                  </a:lnTo>
                  <a:lnTo>
                    <a:pt x="579" y="452"/>
                  </a:lnTo>
                  <a:lnTo>
                    <a:pt x="580" y="454"/>
                  </a:lnTo>
                  <a:lnTo>
                    <a:pt x="581" y="454"/>
                  </a:lnTo>
                  <a:lnTo>
                    <a:pt x="583" y="454"/>
                  </a:lnTo>
                  <a:lnTo>
                    <a:pt x="584" y="454"/>
                  </a:lnTo>
                  <a:lnTo>
                    <a:pt x="585" y="454"/>
                  </a:lnTo>
                  <a:lnTo>
                    <a:pt x="587" y="451"/>
                  </a:lnTo>
                  <a:lnTo>
                    <a:pt x="589" y="450"/>
                  </a:lnTo>
                  <a:lnTo>
                    <a:pt x="595" y="444"/>
                  </a:lnTo>
                  <a:lnTo>
                    <a:pt x="599" y="438"/>
                  </a:lnTo>
                  <a:lnTo>
                    <a:pt x="601" y="436"/>
                  </a:lnTo>
                  <a:lnTo>
                    <a:pt x="603" y="434"/>
                  </a:lnTo>
                  <a:lnTo>
                    <a:pt x="604" y="431"/>
                  </a:lnTo>
                  <a:lnTo>
                    <a:pt x="605" y="430"/>
                  </a:lnTo>
                  <a:lnTo>
                    <a:pt x="607" y="427"/>
                  </a:lnTo>
                  <a:lnTo>
                    <a:pt x="607" y="426"/>
                  </a:lnTo>
                  <a:lnTo>
                    <a:pt x="608" y="424"/>
                  </a:lnTo>
                  <a:lnTo>
                    <a:pt x="608" y="423"/>
                  </a:lnTo>
                  <a:lnTo>
                    <a:pt x="608" y="422"/>
                  </a:lnTo>
                  <a:lnTo>
                    <a:pt x="608" y="421"/>
                  </a:lnTo>
                  <a:lnTo>
                    <a:pt x="608" y="419"/>
                  </a:lnTo>
                  <a:lnTo>
                    <a:pt x="608" y="418"/>
                  </a:lnTo>
                  <a:lnTo>
                    <a:pt x="608" y="415"/>
                  </a:lnTo>
                  <a:lnTo>
                    <a:pt x="607" y="414"/>
                  </a:lnTo>
                  <a:lnTo>
                    <a:pt x="607" y="412"/>
                  </a:lnTo>
                  <a:lnTo>
                    <a:pt x="605" y="411"/>
                  </a:lnTo>
                  <a:lnTo>
                    <a:pt x="604" y="411"/>
                  </a:lnTo>
                  <a:lnTo>
                    <a:pt x="603" y="411"/>
                  </a:lnTo>
                  <a:lnTo>
                    <a:pt x="601" y="411"/>
                  </a:lnTo>
                  <a:lnTo>
                    <a:pt x="600" y="411"/>
                  </a:lnTo>
                  <a:lnTo>
                    <a:pt x="597" y="414"/>
                  </a:lnTo>
                  <a:lnTo>
                    <a:pt x="595" y="416"/>
                  </a:lnTo>
                  <a:lnTo>
                    <a:pt x="593" y="416"/>
                  </a:lnTo>
                  <a:lnTo>
                    <a:pt x="591" y="416"/>
                  </a:lnTo>
                  <a:lnTo>
                    <a:pt x="589" y="416"/>
                  </a:lnTo>
                  <a:lnTo>
                    <a:pt x="588" y="415"/>
                  </a:lnTo>
                  <a:lnTo>
                    <a:pt x="587" y="415"/>
                  </a:lnTo>
                  <a:lnTo>
                    <a:pt x="585" y="415"/>
                  </a:lnTo>
                  <a:lnTo>
                    <a:pt x="585" y="416"/>
                  </a:lnTo>
                  <a:lnTo>
                    <a:pt x="583" y="418"/>
                  </a:lnTo>
                  <a:lnTo>
                    <a:pt x="581" y="418"/>
                  </a:lnTo>
                  <a:lnTo>
                    <a:pt x="580" y="419"/>
                  </a:lnTo>
                  <a:lnTo>
                    <a:pt x="579" y="422"/>
                  </a:lnTo>
                  <a:lnTo>
                    <a:pt x="576" y="423"/>
                  </a:lnTo>
                  <a:lnTo>
                    <a:pt x="575" y="426"/>
                  </a:lnTo>
                  <a:lnTo>
                    <a:pt x="572" y="427"/>
                  </a:lnTo>
                  <a:lnTo>
                    <a:pt x="568" y="427"/>
                  </a:lnTo>
                  <a:lnTo>
                    <a:pt x="563" y="426"/>
                  </a:lnTo>
                  <a:lnTo>
                    <a:pt x="562" y="426"/>
                  </a:lnTo>
                  <a:lnTo>
                    <a:pt x="562" y="424"/>
                  </a:lnTo>
                  <a:lnTo>
                    <a:pt x="560" y="424"/>
                  </a:lnTo>
                  <a:lnTo>
                    <a:pt x="558" y="424"/>
                  </a:lnTo>
                  <a:lnTo>
                    <a:pt x="556" y="424"/>
                  </a:lnTo>
                  <a:lnTo>
                    <a:pt x="555" y="424"/>
                  </a:lnTo>
                  <a:lnTo>
                    <a:pt x="553" y="424"/>
                  </a:lnTo>
                  <a:lnTo>
                    <a:pt x="553" y="426"/>
                  </a:lnTo>
                  <a:lnTo>
                    <a:pt x="552" y="426"/>
                  </a:lnTo>
                  <a:lnTo>
                    <a:pt x="552" y="427"/>
                  </a:lnTo>
                  <a:lnTo>
                    <a:pt x="551" y="427"/>
                  </a:lnTo>
                  <a:lnTo>
                    <a:pt x="549" y="428"/>
                  </a:lnTo>
                  <a:lnTo>
                    <a:pt x="548" y="430"/>
                  </a:lnTo>
                  <a:lnTo>
                    <a:pt x="547" y="436"/>
                  </a:lnTo>
                  <a:lnTo>
                    <a:pt x="546" y="440"/>
                  </a:lnTo>
                  <a:lnTo>
                    <a:pt x="544" y="440"/>
                  </a:lnTo>
                  <a:lnTo>
                    <a:pt x="543" y="439"/>
                  </a:lnTo>
                  <a:lnTo>
                    <a:pt x="542" y="436"/>
                  </a:lnTo>
                  <a:lnTo>
                    <a:pt x="540" y="436"/>
                  </a:lnTo>
                  <a:lnTo>
                    <a:pt x="539" y="436"/>
                  </a:lnTo>
                  <a:lnTo>
                    <a:pt x="537" y="436"/>
                  </a:lnTo>
                  <a:lnTo>
                    <a:pt x="536" y="436"/>
                  </a:lnTo>
                  <a:lnTo>
                    <a:pt x="535" y="438"/>
                  </a:lnTo>
                  <a:lnTo>
                    <a:pt x="533" y="439"/>
                  </a:lnTo>
                  <a:lnTo>
                    <a:pt x="535" y="442"/>
                  </a:lnTo>
                  <a:lnTo>
                    <a:pt x="536" y="444"/>
                  </a:lnTo>
                  <a:lnTo>
                    <a:pt x="536" y="446"/>
                  </a:lnTo>
                  <a:lnTo>
                    <a:pt x="537" y="447"/>
                  </a:lnTo>
                  <a:lnTo>
                    <a:pt x="537" y="448"/>
                  </a:lnTo>
                  <a:lnTo>
                    <a:pt x="539" y="450"/>
                  </a:lnTo>
                  <a:lnTo>
                    <a:pt x="540" y="451"/>
                  </a:lnTo>
                  <a:lnTo>
                    <a:pt x="542" y="452"/>
                  </a:lnTo>
                  <a:lnTo>
                    <a:pt x="543" y="452"/>
                  </a:lnTo>
                  <a:lnTo>
                    <a:pt x="544" y="454"/>
                  </a:lnTo>
                  <a:lnTo>
                    <a:pt x="546" y="454"/>
                  </a:lnTo>
                  <a:lnTo>
                    <a:pt x="547" y="454"/>
                  </a:lnTo>
                  <a:lnTo>
                    <a:pt x="548" y="455"/>
                  </a:lnTo>
                  <a:lnTo>
                    <a:pt x="551" y="455"/>
                  </a:lnTo>
                  <a:lnTo>
                    <a:pt x="552" y="455"/>
                  </a:lnTo>
                  <a:lnTo>
                    <a:pt x="553" y="455"/>
                  </a:lnTo>
                  <a:lnTo>
                    <a:pt x="556" y="454"/>
                  </a:lnTo>
                  <a:lnTo>
                    <a:pt x="560" y="454"/>
                  </a:lnTo>
                  <a:lnTo>
                    <a:pt x="563" y="452"/>
                  </a:lnTo>
                  <a:close/>
                  <a:moveTo>
                    <a:pt x="514" y="367"/>
                  </a:moveTo>
                  <a:lnTo>
                    <a:pt x="515" y="367"/>
                  </a:lnTo>
                  <a:lnTo>
                    <a:pt x="516" y="369"/>
                  </a:lnTo>
                  <a:lnTo>
                    <a:pt x="517" y="369"/>
                  </a:lnTo>
                  <a:lnTo>
                    <a:pt x="519" y="369"/>
                  </a:lnTo>
                  <a:lnTo>
                    <a:pt x="520" y="369"/>
                  </a:lnTo>
                  <a:lnTo>
                    <a:pt x="524" y="367"/>
                  </a:lnTo>
                  <a:lnTo>
                    <a:pt x="528" y="363"/>
                  </a:lnTo>
                  <a:lnTo>
                    <a:pt x="528" y="362"/>
                  </a:lnTo>
                  <a:lnTo>
                    <a:pt x="528" y="361"/>
                  </a:lnTo>
                  <a:lnTo>
                    <a:pt x="528" y="359"/>
                  </a:lnTo>
                  <a:lnTo>
                    <a:pt x="528" y="358"/>
                  </a:lnTo>
                  <a:lnTo>
                    <a:pt x="527" y="357"/>
                  </a:lnTo>
                  <a:lnTo>
                    <a:pt x="527" y="355"/>
                  </a:lnTo>
                  <a:lnTo>
                    <a:pt x="524" y="354"/>
                  </a:lnTo>
                  <a:lnTo>
                    <a:pt x="523" y="354"/>
                  </a:lnTo>
                  <a:lnTo>
                    <a:pt x="521" y="354"/>
                  </a:lnTo>
                  <a:lnTo>
                    <a:pt x="521" y="353"/>
                  </a:lnTo>
                  <a:lnTo>
                    <a:pt x="520" y="353"/>
                  </a:lnTo>
                  <a:lnTo>
                    <a:pt x="519" y="354"/>
                  </a:lnTo>
                  <a:lnTo>
                    <a:pt x="517" y="355"/>
                  </a:lnTo>
                  <a:lnTo>
                    <a:pt x="517" y="357"/>
                  </a:lnTo>
                  <a:lnTo>
                    <a:pt x="516" y="358"/>
                  </a:lnTo>
                  <a:lnTo>
                    <a:pt x="516" y="359"/>
                  </a:lnTo>
                  <a:lnTo>
                    <a:pt x="515" y="361"/>
                  </a:lnTo>
                  <a:lnTo>
                    <a:pt x="515" y="363"/>
                  </a:lnTo>
                  <a:lnTo>
                    <a:pt x="514" y="367"/>
                  </a:lnTo>
                  <a:close/>
                  <a:moveTo>
                    <a:pt x="902" y="454"/>
                  </a:moveTo>
                  <a:lnTo>
                    <a:pt x="902" y="452"/>
                  </a:lnTo>
                  <a:lnTo>
                    <a:pt x="901" y="451"/>
                  </a:lnTo>
                  <a:lnTo>
                    <a:pt x="898" y="450"/>
                  </a:lnTo>
                  <a:lnTo>
                    <a:pt x="895" y="450"/>
                  </a:lnTo>
                  <a:lnTo>
                    <a:pt x="894" y="450"/>
                  </a:lnTo>
                  <a:lnTo>
                    <a:pt x="893" y="451"/>
                  </a:lnTo>
                  <a:lnTo>
                    <a:pt x="893" y="452"/>
                  </a:lnTo>
                  <a:lnTo>
                    <a:pt x="893" y="454"/>
                  </a:lnTo>
                  <a:lnTo>
                    <a:pt x="893" y="455"/>
                  </a:lnTo>
                  <a:lnTo>
                    <a:pt x="894" y="456"/>
                  </a:lnTo>
                  <a:lnTo>
                    <a:pt x="895" y="456"/>
                  </a:lnTo>
                  <a:lnTo>
                    <a:pt x="897" y="458"/>
                  </a:lnTo>
                  <a:lnTo>
                    <a:pt x="898" y="459"/>
                  </a:lnTo>
                  <a:lnTo>
                    <a:pt x="900" y="459"/>
                  </a:lnTo>
                  <a:lnTo>
                    <a:pt x="901" y="458"/>
                  </a:lnTo>
                  <a:lnTo>
                    <a:pt x="902" y="458"/>
                  </a:lnTo>
                  <a:lnTo>
                    <a:pt x="902" y="456"/>
                  </a:lnTo>
                  <a:lnTo>
                    <a:pt x="902" y="455"/>
                  </a:lnTo>
                  <a:lnTo>
                    <a:pt x="902" y="454"/>
                  </a:lnTo>
                  <a:close/>
                  <a:moveTo>
                    <a:pt x="917" y="439"/>
                  </a:moveTo>
                  <a:lnTo>
                    <a:pt x="916" y="439"/>
                  </a:lnTo>
                  <a:lnTo>
                    <a:pt x="914" y="439"/>
                  </a:lnTo>
                  <a:lnTo>
                    <a:pt x="913" y="442"/>
                  </a:lnTo>
                  <a:lnTo>
                    <a:pt x="913" y="444"/>
                  </a:lnTo>
                  <a:lnTo>
                    <a:pt x="914" y="446"/>
                  </a:lnTo>
                  <a:lnTo>
                    <a:pt x="914" y="447"/>
                  </a:lnTo>
                  <a:lnTo>
                    <a:pt x="916" y="447"/>
                  </a:lnTo>
                  <a:lnTo>
                    <a:pt x="916" y="448"/>
                  </a:lnTo>
                  <a:lnTo>
                    <a:pt x="917" y="448"/>
                  </a:lnTo>
                  <a:lnTo>
                    <a:pt x="918" y="447"/>
                  </a:lnTo>
                  <a:lnTo>
                    <a:pt x="919" y="447"/>
                  </a:lnTo>
                  <a:lnTo>
                    <a:pt x="919" y="444"/>
                  </a:lnTo>
                  <a:lnTo>
                    <a:pt x="919" y="442"/>
                  </a:lnTo>
                  <a:lnTo>
                    <a:pt x="919" y="440"/>
                  </a:lnTo>
                  <a:lnTo>
                    <a:pt x="918" y="439"/>
                  </a:lnTo>
                  <a:lnTo>
                    <a:pt x="917" y="439"/>
                  </a:lnTo>
                  <a:close/>
                  <a:moveTo>
                    <a:pt x="904" y="434"/>
                  </a:moveTo>
                  <a:lnTo>
                    <a:pt x="901" y="434"/>
                  </a:lnTo>
                  <a:lnTo>
                    <a:pt x="900" y="436"/>
                  </a:lnTo>
                  <a:lnTo>
                    <a:pt x="900" y="439"/>
                  </a:lnTo>
                  <a:lnTo>
                    <a:pt x="901" y="440"/>
                  </a:lnTo>
                  <a:lnTo>
                    <a:pt x="902" y="440"/>
                  </a:lnTo>
                  <a:lnTo>
                    <a:pt x="904" y="442"/>
                  </a:lnTo>
                  <a:lnTo>
                    <a:pt x="905" y="440"/>
                  </a:lnTo>
                  <a:lnTo>
                    <a:pt x="906" y="440"/>
                  </a:lnTo>
                  <a:lnTo>
                    <a:pt x="907" y="439"/>
                  </a:lnTo>
                  <a:lnTo>
                    <a:pt x="907" y="436"/>
                  </a:lnTo>
                  <a:lnTo>
                    <a:pt x="906" y="434"/>
                  </a:lnTo>
                  <a:lnTo>
                    <a:pt x="905" y="434"/>
                  </a:lnTo>
                  <a:lnTo>
                    <a:pt x="904" y="434"/>
                  </a:lnTo>
                  <a:close/>
                  <a:moveTo>
                    <a:pt x="930" y="428"/>
                  </a:moveTo>
                  <a:lnTo>
                    <a:pt x="929" y="430"/>
                  </a:lnTo>
                  <a:lnTo>
                    <a:pt x="927" y="430"/>
                  </a:lnTo>
                  <a:lnTo>
                    <a:pt x="927" y="432"/>
                  </a:lnTo>
                  <a:lnTo>
                    <a:pt x="927" y="434"/>
                  </a:lnTo>
                  <a:lnTo>
                    <a:pt x="927" y="436"/>
                  </a:lnTo>
                  <a:lnTo>
                    <a:pt x="929" y="436"/>
                  </a:lnTo>
                  <a:lnTo>
                    <a:pt x="930" y="436"/>
                  </a:lnTo>
                  <a:lnTo>
                    <a:pt x="932" y="436"/>
                  </a:lnTo>
                  <a:lnTo>
                    <a:pt x="933" y="436"/>
                  </a:lnTo>
                  <a:lnTo>
                    <a:pt x="933" y="432"/>
                  </a:lnTo>
                  <a:lnTo>
                    <a:pt x="933" y="431"/>
                  </a:lnTo>
                  <a:lnTo>
                    <a:pt x="933" y="430"/>
                  </a:lnTo>
                  <a:lnTo>
                    <a:pt x="932" y="430"/>
                  </a:lnTo>
                  <a:lnTo>
                    <a:pt x="930" y="428"/>
                  </a:lnTo>
                  <a:close/>
                  <a:moveTo>
                    <a:pt x="967" y="467"/>
                  </a:moveTo>
                  <a:lnTo>
                    <a:pt x="966" y="467"/>
                  </a:lnTo>
                  <a:lnTo>
                    <a:pt x="965" y="467"/>
                  </a:lnTo>
                  <a:lnTo>
                    <a:pt x="965" y="470"/>
                  </a:lnTo>
                  <a:lnTo>
                    <a:pt x="963" y="471"/>
                  </a:lnTo>
                  <a:lnTo>
                    <a:pt x="963" y="474"/>
                  </a:lnTo>
                  <a:lnTo>
                    <a:pt x="965" y="475"/>
                  </a:lnTo>
                  <a:lnTo>
                    <a:pt x="966" y="476"/>
                  </a:lnTo>
                  <a:lnTo>
                    <a:pt x="967" y="476"/>
                  </a:lnTo>
                  <a:lnTo>
                    <a:pt x="969" y="476"/>
                  </a:lnTo>
                  <a:lnTo>
                    <a:pt x="969" y="475"/>
                  </a:lnTo>
                  <a:lnTo>
                    <a:pt x="970" y="475"/>
                  </a:lnTo>
                  <a:lnTo>
                    <a:pt x="970" y="472"/>
                  </a:lnTo>
                  <a:lnTo>
                    <a:pt x="970" y="470"/>
                  </a:lnTo>
                  <a:lnTo>
                    <a:pt x="969" y="467"/>
                  </a:lnTo>
                  <a:lnTo>
                    <a:pt x="967" y="467"/>
                  </a:lnTo>
                  <a:close/>
                  <a:moveTo>
                    <a:pt x="963" y="476"/>
                  </a:moveTo>
                  <a:lnTo>
                    <a:pt x="963" y="476"/>
                  </a:lnTo>
                  <a:lnTo>
                    <a:pt x="962" y="478"/>
                  </a:lnTo>
                  <a:lnTo>
                    <a:pt x="962" y="479"/>
                  </a:lnTo>
                  <a:lnTo>
                    <a:pt x="962" y="480"/>
                  </a:lnTo>
                  <a:lnTo>
                    <a:pt x="962" y="482"/>
                  </a:lnTo>
                  <a:lnTo>
                    <a:pt x="963" y="483"/>
                  </a:lnTo>
                  <a:lnTo>
                    <a:pt x="965" y="483"/>
                  </a:lnTo>
                  <a:lnTo>
                    <a:pt x="966" y="483"/>
                  </a:lnTo>
                  <a:lnTo>
                    <a:pt x="966" y="482"/>
                  </a:lnTo>
                  <a:lnTo>
                    <a:pt x="967" y="482"/>
                  </a:lnTo>
                  <a:lnTo>
                    <a:pt x="967" y="480"/>
                  </a:lnTo>
                  <a:lnTo>
                    <a:pt x="967" y="479"/>
                  </a:lnTo>
                  <a:lnTo>
                    <a:pt x="967" y="478"/>
                  </a:lnTo>
                  <a:lnTo>
                    <a:pt x="966" y="478"/>
                  </a:lnTo>
                  <a:lnTo>
                    <a:pt x="966" y="476"/>
                  </a:lnTo>
                  <a:lnTo>
                    <a:pt x="965" y="476"/>
                  </a:lnTo>
                  <a:lnTo>
                    <a:pt x="963" y="476"/>
                  </a:lnTo>
                  <a:close/>
                  <a:moveTo>
                    <a:pt x="73" y="718"/>
                  </a:moveTo>
                  <a:lnTo>
                    <a:pt x="72" y="716"/>
                  </a:lnTo>
                  <a:lnTo>
                    <a:pt x="69" y="713"/>
                  </a:lnTo>
                  <a:lnTo>
                    <a:pt x="69" y="712"/>
                  </a:lnTo>
                  <a:lnTo>
                    <a:pt x="69" y="710"/>
                  </a:lnTo>
                  <a:lnTo>
                    <a:pt x="69" y="709"/>
                  </a:lnTo>
                  <a:lnTo>
                    <a:pt x="72" y="709"/>
                  </a:lnTo>
                  <a:lnTo>
                    <a:pt x="73" y="708"/>
                  </a:lnTo>
                  <a:lnTo>
                    <a:pt x="76" y="709"/>
                  </a:lnTo>
                  <a:lnTo>
                    <a:pt x="78" y="710"/>
                  </a:lnTo>
                  <a:lnTo>
                    <a:pt x="81" y="712"/>
                  </a:lnTo>
                  <a:lnTo>
                    <a:pt x="86" y="709"/>
                  </a:lnTo>
                  <a:lnTo>
                    <a:pt x="90" y="708"/>
                  </a:lnTo>
                  <a:lnTo>
                    <a:pt x="92" y="708"/>
                  </a:lnTo>
                  <a:lnTo>
                    <a:pt x="96" y="708"/>
                  </a:lnTo>
                  <a:lnTo>
                    <a:pt x="98" y="710"/>
                  </a:lnTo>
                  <a:lnTo>
                    <a:pt x="98" y="713"/>
                  </a:lnTo>
                  <a:lnTo>
                    <a:pt x="98" y="717"/>
                  </a:lnTo>
                  <a:lnTo>
                    <a:pt x="96" y="722"/>
                  </a:lnTo>
                  <a:lnTo>
                    <a:pt x="96" y="726"/>
                  </a:lnTo>
                  <a:lnTo>
                    <a:pt x="93" y="728"/>
                  </a:lnTo>
                  <a:lnTo>
                    <a:pt x="92" y="729"/>
                  </a:lnTo>
                  <a:lnTo>
                    <a:pt x="90" y="730"/>
                  </a:lnTo>
                  <a:lnTo>
                    <a:pt x="85" y="730"/>
                  </a:lnTo>
                  <a:lnTo>
                    <a:pt x="80" y="730"/>
                  </a:lnTo>
                  <a:lnTo>
                    <a:pt x="72" y="728"/>
                  </a:lnTo>
                  <a:lnTo>
                    <a:pt x="69" y="726"/>
                  </a:lnTo>
                  <a:lnTo>
                    <a:pt x="70" y="722"/>
                  </a:lnTo>
                  <a:lnTo>
                    <a:pt x="73" y="718"/>
                  </a:lnTo>
                  <a:close/>
                  <a:moveTo>
                    <a:pt x="1051" y="108"/>
                  </a:moveTo>
                  <a:lnTo>
                    <a:pt x="1050" y="105"/>
                  </a:lnTo>
                  <a:lnTo>
                    <a:pt x="1050" y="101"/>
                  </a:lnTo>
                  <a:lnTo>
                    <a:pt x="1050" y="97"/>
                  </a:lnTo>
                  <a:lnTo>
                    <a:pt x="1051" y="95"/>
                  </a:lnTo>
                  <a:lnTo>
                    <a:pt x="1054" y="92"/>
                  </a:lnTo>
                  <a:lnTo>
                    <a:pt x="1056" y="90"/>
                  </a:lnTo>
                  <a:lnTo>
                    <a:pt x="1062" y="90"/>
                  </a:lnTo>
                  <a:lnTo>
                    <a:pt x="1066" y="90"/>
                  </a:lnTo>
                  <a:lnTo>
                    <a:pt x="1070" y="86"/>
                  </a:lnTo>
                  <a:lnTo>
                    <a:pt x="1075" y="82"/>
                  </a:lnTo>
                  <a:lnTo>
                    <a:pt x="1079" y="81"/>
                  </a:lnTo>
                  <a:lnTo>
                    <a:pt x="1084" y="81"/>
                  </a:lnTo>
                  <a:lnTo>
                    <a:pt x="1086" y="90"/>
                  </a:lnTo>
                  <a:lnTo>
                    <a:pt x="1087" y="100"/>
                  </a:lnTo>
                  <a:lnTo>
                    <a:pt x="1087" y="109"/>
                  </a:lnTo>
                  <a:lnTo>
                    <a:pt x="1086" y="117"/>
                  </a:lnTo>
                  <a:lnTo>
                    <a:pt x="1083" y="128"/>
                  </a:lnTo>
                  <a:lnTo>
                    <a:pt x="1081" y="140"/>
                  </a:lnTo>
                  <a:lnTo>
                    <a:pt x="1079" y="145"/>
                  </a:lnTo>
                  <a:lnTo>
                    <a:pt x="1078" y="150"/>
                  </a:lnTo>
                  <a:lnTo>
                    <a:pt x="1075" y="157"/>
                  </a:lnTo>
                  <a:lnTo>
                    <a:pt x="1072" y="158"/>
                  </a:lnTo>
                  <a:lnTo>
                    <a:pt x="1068" y="158"/>
                  </a:lnTo>
                  <a:lnTo>
                    <a:pt x="1067" y="157"/>
                  </a:lnTo>
                  <a:lnTo>
                    <a:pt x="1065" y="153"/>
                  </a:lnTo>
                  <a:lnTo>
                    <a:pt x="1065" y="149"/>
                  </a:lnTo>
                  <a:lnTo>
                    <a:pt x="1062" y="142"/>
                  </a:lnTo>
                  <a:lnTo>
                    <a:pt x="1059" y="134"/>
                  </a:lnTo>
                  <a:lnTo>
                    <a:pt x="1054" y="129"/>
                  </a:lnTo>
                  <a:lnTo>
                    <a:pt x="1050" y="125"/>
                  </a:lnTo>
                  <a:lnTo>
                    <a:pt x="1047" y="122"/>
                  </a:lnTo>
                  <a:lnTo>
                    <a:pt x="1047" y="117"/>
                  </a:lnTo>
                  <a:lnTo>
                    <a:pt x="1047" y="113"/>
                  </a:lnTo>
                  <a:lnTo>
                    <a:pt x="1051" y="108"/>
                  </a:lnTo>
                  <a:close/>
                  <a:moveTo>
                    <a:pt x="1043" y="342"/>
                  </a:moveTo>
                  <a:lnTo>
                    <a:pt x="1047" y="346"/>
                  </a:lnTo>
                  <a:lnTo>
                    <a:pt x="1051" y="350"/>
                  </a:lnTo>
                  <a:lnTo>
                    <a:pt x="1052" y="354"/>
                  </a:lnTo>
                  <a:lnTo>
                    <a:pt x="1052" y="359"/>
                  </a:lnTo>
                  <a:lnTo>
                    <a:pt x="1045" y="362"/>
                  </a:lnTo>
                  <a:lnTo>
                    <a:pt x="1037" y="363"/>
                  </a:lnTo>
                  <a:lnTo>
                    <a:pt x="1030" y="363"/>
                  </a:lnTo>
                  <a:lnTo>
                    <a:pt x="1022" y="362"/>
                  </a:lnTo>
                  <a:lnTo>
                    <a:pt x="1021" y="359"/>
                  </a:lnTo>
                  <a:lnTo>
                    <a:pt x="1022" y="358"/>
                  </a:lnTo>
                  <a:lnTo>
                    <a:pt x="1022" y="357"/>
                  </a:lnTo>
                  <a:lnTo>
                    <a:pt x="1027" y="355"/>
                  </a:lnTo>
                  <a:lnTo>
                    <a:pt x="1031" y="354"/>
                  </a:lnTo>
                  <a:lnTo>
                    <a:pt x="1033" y="350"/>
                  </a:lnTo>
                  <a:lnTo>
                    <a:pt x="1038" y="346"/>
                  </a:lnTo>
                  <a:lnTo>
                    <a:pt x="1042" y="342"/>
                  </a:lnTo>
                  <a:lnTo>
                    <a:pt x="1043" y="342"/>
                  </a:lnTo>
                  <a:close/>
                  <a:moveTo>
                    <a:pt x="1522" y="1876"/>
                  </a:moveTo>
                  <a:lnTo>
                    <a:pt x="1521" y="1877"/>
                  </a:lnTo>
                  <a:lnTo>
                    <a:pt x="1520" y="1878"/>
                  </a:lnTo>
                  <a:lnTo>
                    <a:pt x="1518" y="1880"/>
                  </a:lnTo>
                  <a:lnTo>
                    <a:pt x="1518" y="1884"/>
                  </a:lnTo>
                  <a:lnTo>
                    <a:pt x="1520" y="1888"/>
                  </a:lnTo>
                  <a:lnTo>
                    <a:pt x="1521" y="1894"/>
                  </a:lnTo>
                  <a:lnTo>
                    <a:pt x="1528" y="1912"/>
                  </a:lnTo>
                  <a:lnTo>
                    <a:pt x="1533" y="1934"/>
                  </a:lnTo>
                  <a:lnTo>
                    <a:pt x="1529" y="1934"/>
                  </a:lnTo>
                  <a:lnTo>
                    <a:pt x="1525" y="1932"/>
                  </a:lnTo>
                  <a:lnTo>
                    <a:pt x="1520" y="1929"/>
                  </a:lnTo>
                  <a:lnTo>
                    <a:pt x="1514" y="1924"/>
                  </a:lnTo>
                  <a:lnTo>
                    <a:pt x="1505" y="1914"/>
                  </a:lnTo>
                  <a:lnTo>
                    <a:pt x="1494" y="1907"/>
                  </a:lnTo>
                  <a:lnTo>
                    <a:pt x="1492" y="1891"/>
                  </a:lnTo>
                  <a:lnTo>
                    <a:pt x="1488" y="1878"/>
                  </a:lnTo>
                  <a:lnTo>
                    <a:pt x="1485" y="1870"/>
                  </a:lnTo>
                  <a:lnTo>
                    <a:pt x="1482" y="1865"/>
                  </a:lnTo>
                  <a:lnTo>
                    <a:pt x="1474" y="1853"/>
                  </a:lnTo>
                  <a:lnTo>
                    <a:pt x="1457" y="1836"/>
                  </a:lnTo>
                  <a:lnTo>
                    <a:pt x="1454" y="1828"/>
                  </a:lnTo>
                  <a:lnTo>
                    <a:pt x="1453" y="1819"/>
                  </a:lnTo>
                  <a:lnTo>
                    <a:pt x="1451" y="1811"/>
                  </a:lnTo>
                  <a:lnTo>
                    <a:pt x="1445" y="1805"/>
                  </a:lnTo>
                  <a:lnTo>
                    <a:pt x="1436" y="1796"/>
                  </a:lnTo>
                  <a:lnTo>
                    <a:pt x="1426" y="1789"/>
                  </a:lnTo>
                  <a:lnTo>
                    <a:pt x="1420" y="1785"/>
                  </a:lnTo>
                  <a:lnTo>
                    <a:pt x="1414" y="1781"/>
                  </a:lnTo>
                  <a:lnTo>
                    <a:pt x="1409" y="1776"/>
                  </a:lnTo>
                  <a:lnTo>
                    <a:pt x="1404" y="1772"/>
                  </a:lnTo>
                  <a:lnTo>
                    <a:pt x="1396" y="1755"/>
                  </a:lnTo>
                  <a:lnTo>
                    <a:pt x="1389" y="1740"/>
                  </a:lnTo>
                  <a:lnTo>
                    <a:pt x="1385" y="1732"/>
                  </a:lnTo>
                  <a:lnTo>
                    <a:pt x="1379" y="1721"/>
                  </a:lnTo>
                  <a:lnTo>
                    <a:pt x="1371" y="1711"/>
                  </a:lnTo>
                  <a:lnTo>
                    <a:pt x="1363" y="1698"/>
                  </a:lnTo>
                  <a:lnTo>
                    <a:pt x="1352" y="1688"/>
                  </a:lnTo>
                  <a:lnTo>
                    <a:pt x="1345" y="1678"/>
                  </a:lnTo>
                  <a:lnTo>
                    <a:pt x="1341" y="1670"/>
                  </a:lnTo>
                  <a:lnTo>
                    <a:pt x="1336" y="1662"/>
                  </a:lnTo>
                  <a:lnTo>
                    <a:pt x="1331" y="1646"/>
                  </a:lnTo>
                  <a:lnTo>
                    <a:pt x="1320" y="1630"/>
                  </a:lnTo>
                  <a:lnTo>
                    <a:pt x="1301" y="1623"/>
                  </a:lnTo>
                  <a:lnTo>
                    <a:pt x="1284" y="1618"/>
                  </a:lnTo>
                  <a:lnTo>
                    <a:pt x="1285" y="1613"/>
                  </a:lnTo>
                  <a:lnTo>
                    <a:pt x="1283" y="1608"/>
                  </a:lnTo>
                  <a:lnTo>
                    <a:pt x="1276" y="1607"/>
                  </a:lnTo>
                  <a:lnTo>
                    <a:pt x="1271" y="1607"/>
                  </a:lnTo>
                  <a:lnTo>
                    <a:pt x="1265" y="1595"/>
                  </a:lnTo>
                  <a:lnTo>
                    <a:pt x="1260" y="1581"/>
                  </a:lnTo>
                  <a:lnTo>
                    <a:pt x="1255" y="1575"/>
                  </a:lnTo>
                  <a:lnTo>
                    <a:pt x="1251" y="1571"/>
                  </a:lnTo>
                  <a:lnTo>
                    <a:pt x="1248" y="1563"/>
                  </a:lnTo>
                  <a:lnTo>
                    <a:pt x="1247" y="1559"/>
                  </a:lnTo>
                  <a:lnTo>
                    <a:pt x="1244" y="1550"/>
                  </a:lnTo>
                  <a:lnTo>
                    <a:pt x="1244" y="1540"/>
                  </a:lnTo>
                  <a:lnTo>
                    <a:pt x="1232" y="1530"/>
                  </a:lnTo>
                  <a:lnTo>
                    <a:pt x="1222" y="1522"/>
                  </a:lnTo>
                  <a:lnTo>
                    <a:pt x="1219" y="1517"/>
                  </a:lnTo>
                  <a:lnTo>
                    <a:pt x="1217" y="1511"/>
                  </a:lnTo>
                  <a:lnTo>
                    <a:pt x="1219" y="1507"/>
                  </a:lnTo>
                  <a:lnTo>
                    <a:pt x="1223" y="1503"/>
                  </a:lnTo>
                  <a:lnTo>
                    <a:pt x="1227" y="1505"/>
                  </a:lnTo>
                  <a:lnTo>
                    <a:pt x="1232" y="1509"/>
                  </a:lnTo>
                  <a:lnTo>
                    <a:pt x="1235" y="1503"/>
                  </a:lnTo>
                  <a:lnTo>
                    <a:pt x="1236" y="1495"/>
                  </a:lnTo>
                  <a:lnTo>
                    <a:pt x="1233" y="1491"/>
                  </a:lnTo>
                  <a:lnTo>
                    <a:pt x="1232" y="1489"/>
                  </a:lnTo>
                  <a:lnTo>
                    <a:pt x="1232" y="1483"/>
                  </a:lnTo>
                  <a:lnTo>
                    <a:pt x="1231" y="1479"/>
                  </a:lnTo>
                  <a:lnTo>
                    <a:pt x="1230" y="1475"/>
                  </a:lnTo>
                  <a:lnTo>
                    <a:pt x="1227" y="1471"/>
                  </a:lnTo>
                  <a:lnTo>
                    <a:pt x="1223" y="1469"/>
                  </a:lnTo>
                  <a:lnTo>
                    <a:pt x="1222" y="1467"/>
                  </a:lnTo>
                  <a:lnTo>
                    <a:pt x="1217" y="1465"/>
                  </a:lnTo>
                  <a:lnTo>
                    <a:pt x="1212" y="1463"/>
                  </a:lnTo>
                  <a:lnTo>
                    <a:pt x="1206" y="1461"/>
                  </a:lnTo>
                  <a:lnTo>
                    <a:pt x="1199" y="1457"/>
                  </a:lnTo>
                  <a:lnTo>
                    <a:pt x="1198" y="1454"/>
                  </a:lnTo>
                  <a:lnTo>
                    <a:pt x="1198" y="1453"/>
                  </a:lnTo>
                  <a:lnTo>
                    <a:pt x="1198" y="1451"/>
                  </a:lnTo>
                  <a:lnTo>
                    <a:pt x="1201" y="1450"/>
                  </a:lnTo>
                  <a:lnTo>
                    <a:pt x="1206" y="1451"/>
                  </a:lnTo>
                  <a:lnTo>
                    <a:pt x="1210" y="1447"/>
                  </a:lnTo>
                  <a:lnTo>
                    <a:pt x="1211" y="1445"/>
                  </a:lnTo>
                  <a:lnTo>
                    <a:pt x="1211" y="1442"/>
                  </a:lnTo>
                  <a:lnTo>
                    <a:pt x="1210" y="1439"/>
                  </a:lnTo>
                  <a:lnTo>
                    <a:pt x="1215" y="1439"/>
                  </a:lnTo>
                  <a:lnTo>
                    <a:pt x="1220" y="1441"/>
                  </a:lnTo>
                  <a:lnTo>
                    <a:pt x="1226" y="1443"/>
                  </a:lnTo>
                  <a:lnTo>
                    <a:pt x="1231" y="1449"/>
                  </a:lnTo>
                  <a:lnTo>
                    <a:pt x="1232" y="1457"/>
                  </a:lnTo>
                  <a:lnTo>
                    <a:pt x="1232" y="1463"/>
                  </a:lnTo>
                  <a:lnTo>
                    <a:pt x="1244" y="1473"/>
                  </a:lnTo>
                  <a:lnTo>
                    <a:pt x="1259" y="1481"/>
                  </a:lnTo>
                  <a:lnTo>
                    <a:pt x="1271" y="1487"/>
                  </a:lnTo>
                  <a:lnTo>
                    <a:pt x="1277" y="1493"/>
                  </a:lnTo>
                  <a:lnTo>
                    <a:pt x="1271" y="1494"/>
                  </a:lnTo>
                  <a:lnTo>
                    <a:pt x="1265" y="1495"/>
                  </a:lnTo>
                  <a:lnTo>
                    <a:pt x="1265" y="1498"/>
                  </a:lnTo>
                  <a:lnTo>
                    <a:pt x="1269" y="1503"/>
                  </a:lnTo>
                  <a:lnTo>
                    <a:pt x="1274" y="1505"/>
                  </a:lnTo>
                  <a:lnTo>
                    <a:pt x="1277" y="1506"/>
                  </a:lnTo>
                  <a:lnTo>
                    <a:pt x="1290" y="1509"/>
                  </a:lnTo>
                  <a:lnTo>
                    <a:pt x="1299" y="1510"/>
                  </a:lnTo>
                  <a:lnTo>
                    <a:pt x="1304" y="1517"/>
                  </a:lnTo>
                  <a:lnTo>
                    <a:pt x="1308" y="1523"/>
                  </a:lnTo>
                  <a:lnTo>
                    <a:pt x="1309" y="1530"/>
                  </a:lnTo>
                  <a:lnTo>
                    <a:pt x="1311" y="1537"/>
                  </a:lnTo>
                  <a:lnTo>
                    <a:pt x="1305" y="1537"/>
                  </a:lnTo>
                  <a:lnTo>
                    <a:pt x="1299" y="1535"/>
                  </a:lnTo>
                  <a:lnTo>
                    <a:pt x="1299" y="1538"/>
                  </a:lnTo>
                  <a:lnTo>
                    <a:pt x="1300" y="1542"/>
                  </a:lnTo>
                  <a:lnTo>
                    <a:pt x="1303" y="1545"/>
                  </a:lnTo>
                  <a:lnTo>
                    <a:pt x="1305" y="1546"/>
                  </a:lnTo>
                  <a:lnTo>
                    <a:pt x="1311" y="1549"/>
                  </a:lnTo>
                  <a:lnTo>
                    <a:pt x="1315" y="1551"/>
                  </a:lnTo>
                  <a:lnTo>
                    <a:pt x="1315" y="1559"/>
                  </a:lnTo>
                  <a:lnTo>
                    <a:pt x="1316" y="1567"/>
                  </a:lnTo>
                  <a:lnTo>
                    <a:pt x="1332" y="1572"/>
                  </a:lnTo>
                  <a:lnTo>
                    <a:pt x="1347" y="1578"/>
                  </a:lnTo>
                  <a:lnTo>
                    <a:pt x="1352" y="1582"/>
                  </a:lnTo>
                  <a:lnTo>
                    <a:pt x="1356" y="1587"/>
                  </a:lnTo>
                  <a:lnTo>
                    <a:pt x="1359" y="1592"/>
                  </a:lnTo>
                  <a:lnTo>
                    <a:pt x="1360" y="1597"/>
                  </a:lnTo>
                  <a:lnTo>
                    <a:pt x="1365" y="1597"/>
                  </a:lnTo>
                  <a:lnTo>
                    <a:pt x="1369" y="1592"/>
                  </a:lnTo>
                  <a:lnTo>
                    <a:pt x="1388" y="1611"/>
                  </a:lnTo>
                  <a:lnTo>
                    <a:pt x="1408" y="1628"/>
                  </a:lnTo>
                  <a:lnTo>
                    <a:pt x="1428" y="1644"/>
                  </a:lnTo>
                  <a:lnTo>
                    <a:pt x="1442" y="1658"/>
                  </a:lnTo>
                  <a:lnTo>
                    <a:pt x="1449" y="1664"/>
                  </a:lnTo>
                  <a:lnTo>
                    <a:pt x="1454" y="1672"/>
                  </a:lnTo>
                  <a:lnTo>
                    <a:pt x="1468" y="1679"/>
                  </a:lnTo>
                  <a:lnTo>
                    <a:pt x="1482" y="1687"/>
                  </a:lnTo>
                  <a:lnTo>
                    <a:pt x="1490" y="1687"/>
                  </a:lnTo>
                  <a:lnTo>
                    <a:pt x="1497" y="1688"/>
                  </a:lnTo>
                  <a:lnTo>
                    <a:pt x="1500" y="1691"/>
                  </a:lnTo>
                  <a:lnTo>
                    <a:pt x="1505" y="1692"/>
                  </a:lnTo>
                  <a:lnTo>
                    <a:pt x="1509" y="1695"/>
                  </a:lnTo>
                  <a:lnTo>
                    <a:pt x="1509" y="1698"/>
                  </a:lnTo>
                  <a:lnTo>
                    <a:pt x="1509" y="1702"/>
                  </a:lnTo>
                  <a:lnTo>
                    <a:pt x="1509" y="1704"/>
                  </a:lnTo>
                  <a:lnTo>
                    <a:pt x="1489" y="1700"/>
                  </a:lnTo>
                  <a:lnTo>
                    <a:pt x="1469" y="1698"/>
                  </a:lnTo>
                  <a:lnTo>
                    <a:pt x="1461" y="1698"/>
                  </a:lnTo>
                  <a:lnTo>
                    <a:pt x="1453" y="1702"/>
                  </a:lnTo>
                  <a:lnTo>
                    <a:pt x="1445" y="1704"/>
                  </a:lnTo>
                  <a:lnTo>
                    <a:pt x="1437" y="1708"/>
                  </a:lnTo>
                  <a:lnTo>
                    <a:pt x="1436" y="1715"/>
                  </a:lnTo>
                  <a:lnTo>
                    <a:pt x="1436" y="1721"/>
                  </a:lnTo>
                  <a:lnTo>
                    <a:pt x="1437" y="1727"/>
                  </a:lnTo>
                  <a:lnTo>
                    <a:pt x="1441" y="1731"/>
                  </a:lnTo>
                  <a:lnTo>
                    <a:pt x="1442" y="1737"/>
                  </a:lnTo>
                  <a:lnTo>
                    <a:pt x="1446" y="1743"/>
                  </a:lnTo>
                  <a:lnTo>
                    <a:pt x="1446" y="1751"/>
                  </a:lnTo>
                  <a:lnTo>
                    <a:pt x="1448" y="1759"/>
                  </a:lnTo>
                  <a:lnTo>
                    <a:pt x="1451" y="1767"/>
                  </a:lnTo>
                  <a:lnTo>
                    <a:pt x="1453" y="1773"/>
                  </a:lnTo>
                  <a:lnTo>
                    <a:pt x="1457" y="1779"/>
                  </a:lnTo>
                  <a:lnTo>
                    <a:pt x="1461" y="1785"/>
                  </a:lnTo>
                  <a:lnTo>
                    <a:pt x="1465" y="1792"/>
                  </a:lnTo>
                  <a:lnTo>
                    <a:pt x="1467" y="1799"/>
                  </a:lnTo>
                  <a:lnTo>
                    <a:pt x="1472" y="1811"/>
                  </a:lnTo>
                  <a:lnTo>
                    <a:pt x="1477" y="1820"/>
                  </a:lnTo>
                  <a:lnTo>
                    <a:pt x="1488" y="1825"/>
                  </a:lnTo>
                  <a:lnTo>
                    <a:pt x="1498" y="1828"/>
                  </a:lnTo>
                  <a:lnTo>
                    <a:pt x="1509" y="1832"/>
                  </a:lnTo>
                  <a:lnTo>
                    <a:pt x="1518" y="1836"/>
                  </a:lnTo>
                  <a:lnTo>
                    <a:pt x="1532" y="1848"/>
                  </a:lnTo>
                  <a:lnTo>
                    <a:pt x="1541" y="1854"/>
                  </a:lnTo>
                  <a:lnTo>
                    <a:pt x="1542" y="1845"/>
                  </a:lnTo>
                  <a:lnTo>
                    <a:pt x="1543" y="1839"/>
                  </a:lnTo>
                  <a:lnTo>
                    <a:pt x="1550" y="1841"/>
                  </a:lnTo>
                  <a:lnTo>
                    <a:pt x="1556" y="1845"/>
                  </a:lnTo>
                  <a:lnTo>
                    <a:pt x="1561" y="1850"/>
                  </a:lnTo>
                  <a:lnTo>
                    <a:pt x="1566" y="1856"/>
                  </a:lnTo>
                  <a:lnTo>
                    <a:pt x="1569" y="1863"/>
                  </a:lnTo>
                  <a:lnTo>
                    <a:pt x="1572" y="1870"/>
                  </a:lnTo>
                  <a:lnTo>
                    <a:pt x="1573" y="1877"/>
                  </a:lnTo>
                  <a:lnTo>
                    <a:pt x="1573" y="1886"/>
                  </a:lnTo>
                  <a:lnTo>
                    <a:pt x="1569" y="1884"/>
                  </a:lnTo>
                  <a:lnTo>
                    <a:pt x="1565" y="1877"/>
                  </a:lnTo>
                  <a:lnTo>
                    <a:pt x="1562" y="1875"/>
                  </a:lnTo>
                  <a:lnTo>
                    <a:pt x="1559" y="1872"/>
                  </a:lnTo>
                  <a:lnTo>
                    <a:pt x="1554" y="1869"/>
                  </a:lnTo>
                  <a:lnTo>
                    <a:pt x="1549" y="1868"/>
                  </a:lnTo>
                  <a:lnTo>
                    <a:pt x="1541" y="1873"/>
                  </a:lnTo>
                  <a:lnTo>
                    <a:pt x="1534" y="1875"/>
                  </a:lnTo>
                  <a:lnTo>
                    <a:pt x="1532" y="1875"/>
                  </a:lnTo>
                  <a:lnTo>
                    <a:pt x="1522" y="1876"/>
                  </a:lnTo>
                  <a:close/>
                  <a:moveTo>
                    <a:pt x="1719" y="1421"/>
                  </a:moveTo>
                  <a:lnTo>
                    <a:pt x="1718" y="1422"/>
                  </a:lnTo>
                  <a:lnTo>
                    <a:pt x="1717" y="1423"/>
                  </a:lnTo>
                  <a:lnTo>
                    <a:pt x="1715" y="1425"/>
                  </a:lnTo>
                  <a:lnTo>
                    <a:pt x="1714" y="1426"/>
                  </a:lnTo>
                  <a:lnTo>
                    <a:pt x="1714" y="1427"/>
                  </a:lnTo>
                  <a:lnTo>
                    <a:pt x="1714" y="1429"/>
                  </a:lnTo>
                  <a:lnTo>
                    <a:pt x="1714" y="1432"/>
                  </a:lnTo>
                  <a:lnTo>
                    <a:pt x="1715" y="1434"/>
                  </a:lnTo>
                  <a:lnTo>
                    <a:pt x="1717" y="1434"/>
                  </a:lnTo>
                  <a:lnTo>
                    <a:pt x="1718" y="1436"/>
                  </a:lnTo>
                  <a:lnTo>
                    <a:pt x="1719" y="1436"/>
                  </a:lnTo>
                  <a:lnTo>
                    <a:pt x="1722" y="1436"/>
                  </a:lnTo>
                  <a:lnTo>
                    <a:pt x="1725" y="1436"/>
                  </a:lnTo>
                  <a:lnTo>
                    <a:pt x="1725" y="1437"/>
                  </a:lnTo>
                  <a:lnTo>
                    <a:pt x="1727" y="1438"/>
                  </a:lnTo>
                  <a:lnTo>
                    <a:pt x="1733" y="1442"/>
                  </a:lnTo>
                  <a:lnTo>
                    <a:pt x="1736" y="1437"/>
                  </a:lnTo>
                  <a:lnTo>
                    <a:pt x="1736" y="1434"/>
                  </a:lnTo>
                  <a:lnTo>
                    <a:pt x="1738" y="1430"/>
                  </a:lnTo>
                  <a:lnTo>
                    <a:pt x="1738" y="1429"/>
                  </a:lnTo>
                  <a:lnTo>
                    <a:pt x="1736" y="1427"/>
                  </a:lnTo>
                  <a:lnTo>
                    <a:pt x="1736" y="1425"/>
                  </a:lnTo>
                  <a:lnTo>
                    <a:pt x="1735" y="1423"/>
                  </a:lnTo>
                  <a:lnTo>
                    <a:pt x="1727" y="1414"/>
                  </a:lnTo>
                  <a:lnTo>
                    <a:pt x="1726" y="1423"/>
                  </a:lnTo>
                  <a:lnTo>
                    <a:pt x="1725" y="1422"/>
                  </a:lnTo>
                  <a:lnTo>
                    <a:pt x="1722" y="1422"/>
                  </a:lnTo>
                  <a:lnTo>
                    <a:pt x="1719" y="1421"/>
                  </a:lnTo>
                  <a:close/>
                  <a:moveTo>
                    <a:pt x="1726" y="1398"/>
                  </a:moveTo>
                  <a:lnTo>
                    <a:pt x="1725" y="1398"/>
                  </a:lnTo>
                  <a:lnTo>
                    <a:pt x="1727" y="1394"/>
                  </a:lnTo>
                  <a:lnTo>
                    <a:pt x="1729" y="1390"/>
                  </a:lnTo>
                  <a:lnTo>
                    <a:pt x="1729" y="1389"/>
                  </a:lnTo>
                  <a:lnTo>
                    <a:pt x="1729" y="1386"/>
                  </a:lnTo>
                  <a:lnTo>
                    <a:pt x="1729" y="1385"/>
                  </a:lnTo>
                  <a:lnTo>
                    <a:pt x="1729" y="1382"/>
                  </a:lnTo>
                  <a:lnTo>
                    <a:pt x="1727" y="1381"/>
                  </a:lnTo>
                  <a:lnTo>
                    <a:pt x="1727" y="1379"/>
                  </a:lnTo>
                  <a:lnTo>
                    <a:pt x="1726" y="1378"/>
                  </a:lnTo>
                  <a:lnTo>
                    <a:pt x="1722" y="1376"/>
                  </a:lnTo>
                  <a:lnTo>
                    <a:pt x="1718" y="1374"/>
                  </a:lnTo>
                  <a:lnTo>
                    <a:pt x="1715" y="1373"/>
                  </a:lnTo>
                  <a:lnTo>
                    <a:pt x="1713" y="1377"/>
                  </a:lnTo>
                  <a:lnTo>
                    <a:pt x="1711" y="1378"/>
                  </a:lnTo>
                  <a:lnTo>
                    <a:pt x="1711" y="1381"/>
                  </a:lnTo>
                  <a:lnTo>
                    <a:pt x="1711" y="1384"/>
                  </a:lnTo>
                  <a:lnTo>
                    <a:pt x="1711" y="1386"/>
                  </a:lnTo>
                  <a:lnTo>
                    <a:pt x="1711" y="1389"/>
                  </a:lnTo>
                  <a:lnTo>
                    <a:pt x="1711" y="1390"/>
                  </a:lnTo>
                  <a:lnTo>
                    <a:pt x="1713" y="1393"/>
                  </a:lnTo>
                  <a:lnTo>
                    <a:pt x="1714" y="1395"/>
                  </a:lnTo>
                  <a:lnTo>
                    <a:pt x="1715" y="1395"/>
                  </a:lnTo>
                  <a:lnTo>
                    <a:pt x="1717" y="1397"/>
                  </a:lnTo>
                  <a:lnTo>
                    <a:pt x="1718" y="1398"/>
                  </a:lnTo>
                  <a:lnTo>
                    <a:pt x="1721" y="1401"/>
                  </a:lnTo>
                  <a:lnTo>
                    <a:pt x="1719" y="1402"/>
                  </a:lnTo>
                  <a:lnTo>
                    <a:pt x="1718" y="1404"/>
                  </a:lnTo>
                  <a:lnTo>
                    <a:pt x="1718" y="1406"/>
                  </a:lnTo>
                  <a:lnTo>
                    <a:pt x="1718" y="1407"/>
                  </a:lnTo>
                  <a:lnTo>
                    <a:pt x="1719" y="1409"/>
                  </a:lnTo>
                  <a:lnTo>
                    <a:pt x="1719" y="1410"/>
                  </a:lnTo>
                  <a:lnTo>
                    <a:pt x="1721" y="1410"/>
                  </a:lnTo>
                  <a:lnTo>
                    <a:pt x="1722" y="1411"/>
                  </a:lnTo>
                  <a:lnTo>
                    <a:pt x="1725" y="1411"/>
                  </a:lnTo>
                  <a:lnTo>
                    <a:pt x="1726" y="1411"/>
                  </a:lnTo>
                  <a:lnTo>
                    <a:pt x="1727" y="1411"/>
                  </a:lnTo>
                  <a:lnTo>
                    <a:pt x="1729" y="1410"/>
                  </a:lnTo>
                  <a:lnTo>
                    <a:pt x="1730" y="1410"/>
                  </a:lnTo>
                  <a:lnTo>
                    <a:pt x="1731" y="1407"/>
                  </a:lnTo>
                  <a:lnTo>
                    <a:pt x="1731" y="1406"/>
                  </a:lnTo>
                  <a:lnTo>
                    <a:pt x="1731" y="1405"/>
                  </a:lnTo>
                  <a:lnTo>
                    <a:pt x="1731" y="1404"/>
                  </a:lnTo>
                  <a:lnTo>
                    <a:pt x="1730" y="1404"/>
                  </a:lnTo>
                  <a:lnTo>
                    <a:pt x="1730" y="1402"/>
                  </a:lnTo>
                  <a:lnTo>
                    <a:pt x="1729" y="1401"/>
                  </a:lnTo>
                  <a:lnTo>
                    <a:pt x="1727" y="1401"/>
                  </a:lnTo>
                  <a:lnTo>
                    <a:pt x="1727" y="1398"/>
                  </a:lnTo>
                  <a:lnTo>
                    <a:pt x="1726" y="1398"/>
                  </a:lnTo>
                  <a:close/>
                  <a:moveTo>
                    <a:pt x="1743" y="1497"/>
                  </a:moveTo>
                  <a:lnTo>
                    <a:pt x="1739" y="1497"/>
                  </a:lnTo>
                  <a:lnTo>
                    <a:pt x="1738" y="1501"/>
                  </a:lnTo>
                  <a:lnTo>
                    <a:pt x="1736" y="1503"/>
                  </a:lnTo>
                  <a:lnTo>
                    <a:pt x="1736" y="1505"/>
                  </a:lnTo>
                  <a:lnTo>
                    <a:pt x="1736" y="1507"/>
                  </a:lnTo>
                  <a:lnTo>
                    <a:pt x="1739" y="1510"/>
                  </a:lnTo>
                  <a:lnTo>
                    <a:pt x="1741" y="1513"/>
                  </a:lnTo>
                  <a:lnTo>
                    <a:pt x="1745" y="1514"/>
                  </a:lnTo>
                  <a:lnTo>
                    <a:pt x="1749" y="1513"/>
                  </a:lnTo>
                  <a:lnTo>
                    <a:pt x="1752" y="1510"/>
                  </a:lnTo>
                  <a:lnTo>
                    <a:pt x="1752" y="1506"/>
                  </a:lnTo>
                  <a:lnTo>
                    <a:pt x="1752" y="1505"/>
                  </a:lnTo>
                  <a:lnTo>
                    <a:pt x="1751" y="1502"/>
                  </a:lnTo>
                  <a:lnTo>
                    <a:pt x="1750" y="1498"/>
                  </a:lnTo>
                  <a:lnTo>
                    <a:pt x="1747" y="1497"/>
                  </a:lnTo>
                  <a:lnTo>
                    <a:pt x="1743" y="1497"/>
                  </a:lnTo>
                  <a:close/>
                  <a:moveTo>
                    <a:pt x="1736" y="1478"/>
                  </a:moveTo>
                  <a:lnTo>
                    <a:pt x="1735" y="1478"/>
                  </a:lnTo>
                  <a:lnTo>
                    <a:pt x="1734" y="1478"/>
                  </a:lnTo>
                  <a:lnTo>
                    <a:pt x="1733" y="1479"/>
                  </a:lnTo>
                  <a:lnTo>
                    <a:pt x="1731" y="1481"/>
                  </a:lnTo>
                  <a:lnTo>
                    <a:pt x="1730" y="1481"/>
                  </a:lnTo>
                  <a:lnTo>
                    <a:pt x="1730" y="1482"/>
                  </a:lnTo>
                  <a:lnTo>
                    <a:pt x="1730" y="1485"/>
                  </a:lnTo>
                  <a:lnTo>
                    <a:pt x="1729" y="1486"/>
                  </a:lnTo>
                  <a:lnTo>
                    <a:pt x="1730" y="1487"/>
                  </a:lnTo>
                  <a:lnTo>
                    <a:pt x="1730" y="1489"/>
                  </a:lnTo>
                  <a:lnTo>
                    <a:pt x="1730" y="1490"/>
                  </a:lnTo>
                  <a:lnTo>
                    <a:pt x="1731" y="1491"/>
                  </a:lnTo>
                  <a:lnTo>
                    <a:pt x="1733" y="1493"/>
                  </a:lnTo>
                  <a:lnTo>
                    <a:pt x="1734" y="1493"/>
                  </a:lnTo>
                  <a:lnTo>
                    <a:pt x="1735" y="1494"/>
                  </a:lnTo>
                  <a:lnTo>
                    <a:pt x="1736" y="1494"/>
                  </a:lnTo>
                  <a:lnTo>
                    <a:pt x="1739" y="1494"/>
                  </a:lnTo>
                  <a:lnTo>
                    <a:pt x="1741" y="1493"/>
                  </a:lnTo>
                  <a:lnTo>
                    <a:pt x="1742" y="1493"/>
                  </a:lnTo>
                  <a:lnTo>
                    <a:pt x="1743" y="1491"/>
                  </a:lnTo>
                  <a:lnTo>
                    <a:pt x="1743" y="1490"/>
                  </a:lnTo>
                  <a:lnTo>
                    <a:pt x="1745" y="1489"/>
                  </a:lnTo>
                  <a:lnTo>
                    <a:pt x="1745" y="1487"/>
                  </a:lnTo>
                  <a:lnTo>
                    <a:pt x="1745" y="1486"/>
                  </a:lnTo>
                  <a:lnTo>
                    <a:pt x="1745" y="1485"/>
                  </a:lnTo>
                  <a:lnTo>
                    <a:pt x="1745" y="1482"/>
                  </a:lnTo>
                  <a:lnTo>
                    <a:pt x="1743" y="1481"/>
                  </a:lnTo>
                  <a:lnTo>
                    <a:pt x="1742" y="1479"/>
                  </a:lnTo>
                  <a:lnTo>
                    <a:pt x="1741" y="1478"/>
                  </a:lnTo>
                  <a:lnTo>
                    <a:pt x="1739" y="1478"/>
                  </a:lnTo>
                  <a:lnTo>
                    <a:pt x="1736" y="1478"/>
                  </a:lnTo>
                  <a:close/>
                  <a:moveTo>
                    <a:pt x="1746" y="1529"/>
                  </a:moveTo>
                  <a:lnTo>
                    <a:pt x="1743" y="1529"/>
                  </a:lnTo>
                  <a:lnTo>
                    <a:pt x="1742" y="1530"/>
                  </a:lnTo>
                  <a:lnTo>
                    <a:pt x="1741" y="1530"/>
                  </a:lnTo>
                  <a:lnTo>
                    <a:pt x="1739" y="1534"/>
                  </a:lnTo>
                  <a:lnTo>
                    <a:pt x="1739" y="1537"/>
                  </a:lnTo>
                  <a:lnTo>
                    <a:pt x="1739" y="1539"/>
                  </a:lnTo>
                  <a:lnTo>
                    <a:pt x="1741" y="1542"/>
                  </a:lnTo>
                  <a:lnTo>
                    <a:pt x="1742" y="1542"/>
                  </a:lnTo>
                  <a:lnTo>
                    <a:pt x="1743" y="1543"/>
                  </a:lnTo>
                  <a:lnTo>
                    <a:pt x="1745" y="1545"/>
                  </a:lnTo>
                  <a:lnTo>
                    <a:pt x="1742" y="1546"/>
                  </a:lnTo>
                  <a:lnTo>
                    <a:pt x="1741" y="1550"/>
                  </a:lnTo>
                  <a:lnTo>
                    <a:pt x="1741" y="1554"/>
                  </a:lnTo>
                  <a:lnTo>
                    <a:pt x="1741" y="1556"/>
                  </a:lnTo>
                  <a:lnTo>
                    <a:pt x="1741" y="1559"/>
                  </a:lnTo>
                  <a:lnTo>
                    <a:pt x="1741" y="1567"/>
                  </a:lnTo>
                  <a:lnTo>
                    <a:pt x="1741" y="1574"/>
                  </a:lnTo>
                  <a:lnTo>
                    <a:pt x="1739" y="1582"/>
                  </a:lnTo>
                  <a:lnTo>
                    <a:pt x="1747" y="1581"/>
                  </a:lnTo>
                  <a:lnTo>
                    <a:pt x="1750" y="1579"/>
                  </a:lnTo>
                  <a:lnTo>
                    <a:pt x="1751" y="1579"/>
                  </a:lnTo>
                  <a:lnTo>
                    <a:pt x="1752" y="1578"/>
                  </a:lnTo>
                  <a:lnTo>
                    <a:pt x="1754" y="1576"/>
                  </a:lnTo>
                  <a:lnTo>
                    <a:pt x="1754" y="1574"/>
                  </a:lnTo>
                  <a:lnTo>
                    <a:pt x="1755" y="1572"/>
                  </a:lnTo>
                  <a:lnTo>
                    <a:pt x="1758" y="1570"/>
                  </a:lnTo>
                  <a:lnTo>
                    <a:pt x="1758" y="1565"/>
                  </a:lnTo>
                  <a:lnTo>
                    <a:pt x="1758" y="1562"/>
                  </a:lnTo>
                  <a:lnTo>
                    <a:pt x="1758" y="1558"/>
                  </a:lnTo>
                  <a:lnTo>
                    <a:pt x="1758" y="1553"/>
                  </a:lnTo>
                  <a:lnTo>
                    <a:pt x="1755" y="1546"/>
                  </a:lnTo>
                  <a:lnTo>
                    <a:pt x="1751" y="1545"/>
                  </a:lnTo>
                  <a:lnTo>
                    <a:pt x="1749" y="1543"/>
                  </a:lnTo>
                  <a:lnTo>
                    <a:pt x="1750" y="1542"/>
                  </a:lnTo>
                  <a:lnTo>
                    <a:pt x="1751" y="1542"/>
                  </a:lnTo>
                  <a:lnTo>
                    <a:pt x="1752" y="1539"/>
                  </a:lnTo>
                  <a:lnTo>
                    <a:pt x="1752" y="1538"/>
                  </a:lnTo>
                  <a:lnTo>
                    <a:pt x="1752" y="1537"/>
                  </a:lnTo>
                  <a:lnTo>
                    <a:pt x="1752" y="1534"/>
                  </a:lnTo>
                  <a:lnTo>
                    <a:pt x="1751" y="1530"/>
                  </a:lnTo>
                  <a:lnTo>
                    <a:pt x="1750" y="1530"/>
                  </a:lnTo>
                  <a:lnTo>
                    <a:pt x="1749" y="1529"/>
                  </a:lnTo>
                  <a:lnTo>
                    <a:pt x="1746" y="1529"/>
                  </a:lnTo>
                  <a:close/>
                  <a:moveTo>
                    <a:pt x="1721" y="1598"/>
                  </a:moveTo>
                  <a:lnTo>
                    <a:pt x="1719" y="1598"/>
                  </a:lnTo>
                  <a:lnTo>
                    <a:pt x="1718" y="1600"/>
                  </a:lnTo>
                  <a:lnTo>
                    <a:pt x="1717" y="1603"/>
                  </a:lnTo>
                  <a:lnTo>
                    <a:pt x="1715" y="1606"/>
                  </a:lnTo>
                  <a:lnTo>
                    <a:pt x="1717" y="1607"/>
                  </a:lnTo>
                  <a:lnTo>
                    <a:pt x="1717" y="1608"/>
                  </a:lnTo>
                  <a:lnTo>
                    <a:pt x="1718" y="1610"/>
                  </a:lnTo>
                  <a:lnTo>
                    <a:pt x="1718" y="1611"/>
                  </a:lnTo>
                  <a:lnTo>
                    <a:pt x="1719" y="1613"/>
                  </a:lnTo>
                  <a:lnTo>
                    <a:pt x="1721" y="1613"/>
                  </a:lnTo>
                  <a:lnTo>
                    <a:pt x="1725" y="1613"/>
                  </a:lnTo>
                  <a:lnTo>
                    <a:pt x="1726" y="1611"/>
                  </a:lnTo>
                  <a:lnTo>
                    <a:pt x="1727" y="1610"/>
                  </a:lnTo>
                  <a:lnTo>
                    <a:pt x="1727" y="1613"/>
                  </a:lnTo>
                  <a:lnTo>
                    <a:pt x="1729" y="1615"/>
                  </a:lnTo>
                  <a:lnTo>
                    <a:pt x="1730" y="1616"/>
                  </a:lnTo>
                  <a:lnTo>
                    <a:pt x="1733" y="1616"/>
                  </a:lnTo>
                  <a:lnTo>
                    <a:pt x="1734" y="1616"/>
                  </a:lnTo>
                  <a:lnTo>
                    <a:pt x="1736" y="1615"/>
                  </a:lnTo>
                  <a:lnTo>
                    <a:pt x="1738" y="1614"/>
                  </a:lnTo>
                  <a:lnTo>
                    <a:pt x="1738" y="1613"/>
                  </a:lnTo>
                  <a:lnTo>
                    <a:pt x="1739" y="1611"/>
                  </a:lnTo>
                  <a:lnTo>
                    <a:pt x="1739" y="1608"/>
                  </a:lnTo>
                  <a:lnTo>
                    <a:pt x="1739" y="1606"/>
                  </a:lnTo>
                  <a:lnTo>
                    <a:pt x="1738" y="1604"/>
                  </a:lnTo>
                  <a:lnTo>
                    <a:pt x="1736" y="1603"/>
                  </a:lnTo>
                  <a:lnTo>
                    <a:pt x="1734" y="1603"/>
                  </a:lnTo>
                  <a:lnTo>
                    <a:pt x="1733" y="1602"/>
                  </a:lnTo>
                  <a:lnTo>
                    <a:pt x="1730" y="1603"/>
                  </a:lnTo>
                  <a:lnTo>
                    <a:pt x="1729" y="1603"/>
                  </a:lnTo>
                  <a:lnTo>
                    <a:pt x="1727" y="1604"/>
                  </a:lnTo>
                  <a:lnTo>
                    <a:pt x="1727" y="1602"/>
                  </a:lnTo>
                  <a:lnTo>
                    <a:pt x="1726" y="1600"/>
                  </a:lnTo>
                  <a:lnTo>
                    <a:pt x="1725" y="1598"/>
                  </a:lnTo>
                  <a:lnTo>
                    <a:pt x="1721" y="1598"/>
                  </a:lnTo>
                  <a:close/>
                  <a:moveTo>
                    <a:pt x="1710" y="1820"/>
                  </a:moveTo>
                  <a:lnTo>
                    <a:pt x="1703" y="1834"/>
                  </a:lnTo>
                  <a:lnTo>
                    <a:pt x="1697" y="1848"/>
                  </a:lnTo>
                  <a:lnTo>
                    <a:pt x="1706" y="1850"/>
                  </a:lnTo>
                  <a:lnTo>
                    <a:pt x="1707" y="1850"/>
                  </a:lnTo>
                  <a:lnTo>
                    <a:pt x="1710" y="1848"/>
                  </a:lnTo>
                  <a:lnTo>
                    <a:pt x="1711" y="1848"/>
                  </a:lnTo>
                  <a:lnTo>
                    <a:pt x="1714" y="1845"/>
                  </a:lnTo>
                  <a:lnTo>
                    <a:pt x="1715" y="1841"/>
                  </a:lnTo>
                  <a:lnTo>
                    <a:pt x="1717" y="1840"/>
                  </a:lnTo>
                  <a:lnTo>
                    <a:pt x="1717" y="1836"/>
                  </a:lnTo>
                  <a:lnTo>
                    <a:pt x="1715" y="1834"/>
                  </a:lnTo>
                  <a:lnTo>
                    <a:pt x="1715" y="1832"/>
                  </a:lnTo>
                  <a:lnTo>
                    <a:pt x="1710" y="1820"/>
                  </a:lnTo>
                  <a:close/>
                  <a:moveTo>
                    <a:pt x="1687" y="1816"/>
                  </a:moveTo>
                  <a:lnTo>
                    <a:pt x="1683" y="1816"/>
                  </a:lnTo>
                  <a:lnTo>
                    <a:pt x="1678" y="1816"/>
                  </a:lnTo>
                  <a:lnTo>
                    <a:pt x="1673" y="1816"/>
                  </a:lnTo>
                  <a:lnTo>
                    <a:pt x="1667" y="1817"/>
                  </a:lnTo>
                  <a:lnTo>
                    <a:pt x="1663" y="1819"/>
                  </a:lnTo>
                  <a:lnTo>
                    <a:pt x="1661" y="1820"/>
                  </a:lnTo>
                  <a:lnTo>
                    <a:pt x="1659" y="1823"/>
                  </a:lnTo>
                  <a:lnTo>
                    <a:pt x="1658" y="1827"/>
                  </a:lnTo>
                  <a:lnTo>
                    <a:pt x="1659" y="1831"/>
                  </a:lnTo>
                  <a:lnTo>
                    <a:pt x="1661" y="1834"/>
                  </a:lnTo>
                  <a:lnTo>
                    <a:pt x="1661" y="1839"/>
                  </a:lnTo>
                  <a:lnTo>
                    <a:pt x="1662" y="1841"/>
                  </a:lnTo>
                  <a:lnTo>
                    <a:pt x="1662" y="1843"/>
                  </a:lnTo>
                  <a:lnTo>
                    <a:pt x="1662" y="1847"/>
                  </a:lnTo>
                  <a:lnTo>
                    <a:pt x="1661" y="1859"/>
                  </a:lnTo>
                  <a:lnTo>
                    <a:pt x="1659" y="1869"/>
                  </a:lnTo>
                  <a:lnTo>
                    <a:pt x="1659" y="1873"/>
                  </a:lnTo>
                  <a:lnTo>
                    <a:pt x="1659" y="1875"/>
                  </a:lnTo>
                  <a:lnTo>
                    <a:pt x="1661" y="1877"/>
                  </a:lnTo>
                  <a:lnTo>
                    <a:pt x="1662" y="1880"/>
                  </a:lnTo>
                  <a:lnTo>
                    <a:pt x="1666" y="1880"/>
                  </a:lnTo>
                  <a:lnTo>
                    <a:pt x="1671" y="1880"/>
                  </a:lnTo>
                  <a:lnTo>
                    <a:pt x="1674" y="1876"/>
                  </a:lnTo>
                  <a:lnTo>
                    <a:pt x="1677" y="1868"/>
                  </a:lnTo>
                  <a:lnTo>
                    <a:pt x="1678" y="1859"/>
                  </a:lnTo>
                  <a:lnTo>
                    <a:pt x="1679" y="1850"/>
                  </a:lnTo>
                  <a:lnTo>
                    <a:pt x="1681" y="1843"/>
                  </a:lnTo>
                  <a:lnTo>
                    <a:pt x="1681" y="1841"/>
                  </a:lnTo>
                  <a:lnTo>
                    <a:pt x="1681" y="1840"/>
                  </a:lnTo>
                  <a:lnTo>
                    <a:pt x="1683" y="1834"/>
                  </a:lnTo>
                  <a:lnTo>
                    <a:pt x="1685" y="1831"/>
                  </a:lnTo>
                  <a:lnTo>
                    <a:pt x="1686" y="1827"/>
                  </a:lnTo>
                  <a:lnTo>
                    <a:pt x="1686" y="1824"/>
                  </a:lnTo>
                  <a:lnTo>
                    <a:pt x="1687" y="1816"/>
                  </a:lnTo>
                  <a:close/>
                  <a:moveTo>
                    <a:pt x="1697" y="1726"/>
                  </a:moveTo>
                  <a:lnTo>
                    <a:pt x="1694" y="1727"/>
                  </a:lnTo>
                  <a:lnTo>
                    <a:pt x="1691" y="1728"/>
                  </a:lnTo>
                  <a:lnTo>
                    <a:pt x="1686" y="1731"/>
                  </a:lnTo>
                  <a:lnTo>
                    <a:pt x="1683" y="1733"/>
                  </a:lnTo>
                  <a:lnTo>
                    <a:pt x="1678" y="1737"/>
                  </a:lnTo>
                  <a:lnTo>
                    <a:pt x="1682" y="1741"/>
                  </a:lnTo>
                  <a:lnTo>
                    <a:pt x="1685" y="1747"/>
                  </a:lnTo>
                  <a:lnTo>
                    <a:pt x="1685" y="1748"/>
                  </a:lnTo>
                  <a:lnTo>
                    <a:pt x="1685" y="1751"/>
                  </a:lnTo>
                  <a:lnTo>
                    <a:pt x="1682" y="1753"/>
                  </a:lnTo>
                  <a:lnTo>
                    <a:pt x="1681" y="1756"/>
                  </a:lnTo>
                  <a:lnTo>
                    <a:pt x="1681" y="1757"/>
                  </a:lnTo>
                  <a:lnTo>
                    <a:pt x="1679" y="1760"/>
                  </a:lnTo>
                  <a:lnTo>
                    <a:pt x="1679" y="1761"/>
                  </a:lnTo>
                  <a:lnTo>
                    <a:pt x="1679" y="1765"/>
                  </a:lnTo>
                  <a:lnTo>
                    <a:pt x="1681" y="1772"/>
                  </a:lnTo>
                  <a:lnTo>
                    <a:pt x="1683" y="1776"/>
                  </a:lnTo>
                  <a:lnTo>
                    <a:pt x="1682" y="1789"/>
                  </a:lnTo>
                  <a:lnTo>
                    <a:pt x="1685" y="1803"/>
                  </a:lnTo>
                  <a:lnTo>
                    <a:pt x="1685" y="1805"/>
                  </a:lnTo>
                  <a:lnTo>
                    <a:pt x="1686" y="1808"/>
                  </a:lnTo>
                  <a:lnTo>
                    <a:pt x="1691" y="1813"/>
                  </a:lnTo>
                  <a:lnTo>
                    <a:pt x="1697" y="1808"/>
                  </a:lnTo>
                  <a:lnTo>
                    <a:pt x="1698" y="1807"/>
                  </a:lnTo>
                  <a:lnTo>
                    <a:pt x="1699" y="1804"/>
                  </a:lnTo>
                  <a:lnTo>
                    <a:pt x="1701" y="1801"/>
                  </a:lnTo>
                  <a:lnTo>
                    <a:pt x="1702" y="1800"/>
                  </a:lnTo>
                  <a:lnTo>
                    <a:pt x="1703" y="1796"/>
                  </a:lnTo>
                  <a:lnTo>
                    <a:pt x="1703" y="1792"/>
                  </a:lnTo>
                  <a:lnTo>
                    <a:pt x="1703" y="1788"/>
                  </a:lnTo>
                  <a:lnTo>
                    <a:pt x="1703" y="1783"/>
                  </a:lnTo>
                  <a:lnTo>
                    <a:pt x="1702" y="1773"/>
                  </a:lnTo>
                  <a:lnTo>
                    <a:pt x="1701" y="1765"/>
                  </a:lnTo>
                  <a:lnTo>
                    <a:pt x="1705" y="1760"/>
                  </a:lnTo>
                  <a:lnTo>
                    <a:pt x="1707" y="1755"/>
                  </a:lnTo>
                  <a:lnTo>
                    <a:pt x="1709" y="1751"/>
                  </a:lnTo>
                  <a:lnTo>
                    <a:pt x="1710" y="1747"/>
                  </a:lnTo>
                  <a:lnTo>
                    <a:pt x="1711" y="1740"/>
                  </a:lnTo>
                  <a:lnTo>
                    <a:pt x="1713" y="1735"/>
                  </a:lnTo>
                  <a:lnTo>
                    <a:pt x="1717" y="1730"/>
                  </a:lnTo>
                  <a:lnTo>
                    <a:pt x="1719" y="1723"/>
                  </a:lnTo>
                  <a:lnTo>
                    <a:pt x="1721" y="1720"/>
                  </a:lnTo>
                  <a:lnTo>
                    <a:pt x="1721" y="1717"/>
                  </a:lnTo>
                  <a:lnTo>
                    <a:pt x="1721" y="1714"/>
                  </a:lnTo>
                  <a:lnTo>
                    <a:pt x="1721" y="1711"/>
                  </a:lnTo>
                  <a:lnTo>
                    <a:pt x="1719" y="1708"/>
                  </a:lnTo>
                  <a:lnTo>
                    <a:pt x="1718" y="1707"/>
                  </a:lnTo>
                  <a:lnTo>
                    <a:pt x="1717" y="1704"/>
                  </a:lnTo>
                  <a:lnTo>
                    <a:pt x="1714" y="1704"/>
                  </a:lnTo>
                  <a:lnTo>
                    <a:pt x="1711" y="1704"/>
                  </a:lnTo>
                  <a:lnTo>
                    <a:pt x="1709" y="1704"/>
                  </a:lnTo>
                  <a:lnTo>
                    <a:pt x="1706" y="1705"/>
                  </a:lnTo>
                  <a:lnTo>
                    <a:pt x="1705" y="1707"/>
                  </a:lnTo>
                  <a:lnTo>
                    <a:pt x="1703" y="1707"/>
                  </a:lnTo>
                  <a:lnTo>
                    <a:pt x="1701" y="1711"/>
                  </a:lnTo>
                  <a:lnTo>
                    <a:pt x="1698" y="1726"/>
                  </a:lnTo>
                  <a:lnTo>
                    <a:pt x="1697" y="1726"/>
                  </a:lnTo>
                  <a:close/>
                  <a:moveTo>
                    <a:pt x="1734" y="1630"/>
                  </a:moveTo>
                  <a:lnTo>
                    <a:pt x="1729" y="1634"/>
                  </a:lnTo>
                  <a:lnTo>
                    <a:pt x="1727" y="1635"/>
                  </a:lnTo>
                  <a:lnTo>
                    <a:pt x="1727" y="1636"/>
                  </a:lnTo>
                  <a:lnTo>
                    <a:pt x="1726" y="1640"/>
                  </a:lnTo>
                  <a:lnTo>
                    <a:pt x="1725" y="1647"/>
                  </a:lnTo>
                  <a:lnTo>
                    <a:pt x="1721" y="1659"/>
                  </a:lnTo>
                  <a:lnTo>
                    <a:pt x="1719" y="1671"/>
                  </a:lnTo>
                  <a:lnTo>
                    <a:pt x="1718" y="1676"/>
                  </a:lnTo>
                  <a:lnTo>
                    <a:pt x="1718" y="1682"/>
                  </a:lnTo>
                  <a:lnTo>
                    <a:pt x="1718" y="1684"/>
                  </a:lnTo>
                  <a:lnTo>
                    <a:pt x="1718" y="1686"/>
                  </a:lnTo>
                  <a:lnTo>
                    <a:pt x="1719" y="1688"/>
                  </a:lnTo>
                  <a:lnTo>
                    <a:pt x="1721" y="1689"/>
                  </a:lnTo>
                  <a:lnTo>
                    <a:pt x="1727" y="1692"/>
                  </a:lnTo>
                  <a:lnTo>
                    <a:pt x="1730" y="1688"/>
                  </a:lnTo>
                  <a:lnTo>
                    <a:pt x="1731" y="1686"/>
                  </a:lnTo>
                  <a:lnTo>
                    <a:pt x="1733" y="1683"/>
                  </a:lnTo>
                  <a:lnTo>
                    <a:pt x="1736" y="1676"/>
                  </a:lnTo>
                  <a:lnTo>
                    <a:pt x="1738" y="1670"/>
                  </a:lnTo>
                  <a:lnTo>
                    <a:pt x="1739" y="1662"/>
                  </a:lnTo>
                  <a:lnTo>
                    <a:pt x="1741" y="1654"/>
                  </a:lnTo>
                  <a:lnTo>
                    <a:pt x="1741" y="1648"/>
                  </a:lnTo>
                  <a:lnTo>
                    <a:pt x="1741" y="1643"/>
                  </a:lnTo>
                  <a:lnTo>
                    <a:pt x="1741" y="1639"/>
                  </a:lnTo>
                  <a:lnTo>
                    <a:pt x="1739" y="1638"/>
                  </a:lnTo>
                  <a:lnTo>
                    <a:pt x="1739" y="1636"/>
                  </a:lnTo>
                  <a:lnTo>
                    <a:pt x="1738" y="1634"/>
                  </a:lnTo>
                  <a:lnTo>
                    <a:pt x="1734" y="163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Freeform 6"/>
            <p:cNvSpPr>
              <a:spLocks/>
            </p:cNvSpPr>
            <p:nvPr/>
          </p:nvSpPr>
          <p:spPr bwMode="auto">
            <a:xfrm>
              <a:off x="5512" y="2519"/>
              <a:ext cx="70" cy="94"/>
            </a:xfrm>
            <a:custGeom>
              <a:avLst/>
              <a:gdLst>
                <a:gd name="T0" fmla="*/ 8404 w 54"/>
                <a:gd name="T1" fmla="*/ 0 h 72"/>
                <a:gd name="T2" fmla="*/ 9175 w 54"/>
                <a:gd name="T3" fmla="*/ 3257 h 72"/>
                <a:gd name="T4" fmla="*/ 9175 w 54"/>
                <a:gd name="T5" fmla="*/ 4252 h 72"/>
                <a:gd name="T6" fmla="*/ 8404 w 54"/>
                <a:gd name="T7" fmla="*/ 4252 h 72"/>
                <a:gd name="T8" fmla="*/ 7910 w 54"/>
                <a:gd name="T9" fmla="*/ 4252 h 72"/>
                <a:gd name="T10" fmla="*/ 7078 w 54"/>
                <a:gd name="T11" fmla="*/ 4619 h 72"/>
                <a:gd name="T12" fmla="*/ 7078 w 54"/>
                <a:gd name="T13" fmla="*/ 4619 h 72"/>
                <a:gd name="T14" fmla="*/ 6102 w 54"/>
                <a:gd name="T15" fmla="*/ 5551 h 72"/>
                <a:gd name="T16" fmla="*/ 5460 w 54"/>
                <a:gd name="T17" fmla="*/ 6030 h 72"/>
                <a:gd name="T18" fmla="*/ 5460 w 54"/>
                <a:gd name="T19" fmla="*/ 7873 h 72"/>
                <a:gd name="T20" fmla="*/ 5460 w 54"/>
                <a:gd name="T21" fmla="*/ 8179 h 72"/>
                <a:gd name="T22" fmla="*/ 5460 w 54"/>
                <a:gd name="T23" fmla="*/ 8251 h 72"/>
                <a:gd name="T24" fmla="*/ 4337 w 54"/>
                <a:gd name="T25" fmla="*/ 8179 h 72"/>
                <a:gd name="T26" fmla="*/ 4212 w 54"/>
                <a:gd name="T27" fmla="*/ 7873 h 72"/>
                <a:gd name="T28" fmla="*/ 3669 w 54"/>
                <a:gd name="T29" fmla="*/ 7873 h 72"/>
                <a:gd name="T30" fmla="*/ 3249 w 54"/>
                <a:gd name="T31" fmla="*/ 7873 h 72"/>
                <a:gd name="T32" fmla="*/ 2432 w 54"/>
                <a:gd name="T33" fmla="*/ 7873 h 72"/>
                <a:gd name="T34" fmla="*/ 1876 w 54"/>
                <a:gd name="T35" fmla="*/ 8179 h 72"/>
                <a:gd name="T36" fmla="*/ 1116 w 54"/>
                <a:gd name="T37" fmla="*/ 8251 h 72"/>
                <a:gd name="T38" fmla="*/ 0 w 54"/>
                <a:gd name="T39" fmla="*/ 9971 h 72"/>
                <a:gd name="T40" fmla="*/ 0 w 54"/>
                <a:gd name="T41" fmla="*/ 11493 h 72"/>
                <a:gd name="T42" fmla="*/ 1116 w 54"/>
                <a:gd name="T43" fmla="*/ 13417 h 72"/>
                <a:gd name="T44" fmla="*/ 2432 w 54"/>
                <a:gd name="T45" fmla="*/ 13417 h 72"/>
                <a:gd name="T46" fmla="*/ 3153 w 54"/>
                <a:gd name="T47" fmla="*/ 12673 h 72"/>
                <a:gd name="T48" fmla="*/ 4337 w 54"/>
                <a:gd name="T49" fmla="*/ 11493 h 72"/>
                <a:gd name="T50" fmla="*/ 6868 w 54"/>
                <a:gd name="T51" fmla="*/ 10772 h 72"/>
                <a:gd name="T52" fmla="*/ 7156 w 54"/>
                <a:gd name="T53" fmla="*/ 13941 h 72"/>
                <a:gd name="T54" fmla="*/ 8404 w 54"/>
                <a:gd name="T55" fmla="*/ 16545 h 72"/>
                <a:gd name="T56" fmla="*/ 8404 w 54"/>
                <a:gd name="T57" fmla="*/ 16545 h 72"/>
                <a:gd name="T58" fmla="*/ 7910 w 54"/>
                <a:gd name="T59" fmla="*/ 18201 h 72"/>
                <a:gd name="T60" fmla="*/ 7156 w 54"/>
                <a:gd name="T61" fmla="*/ 19590 h 72"/>
                <a:gd name="T62" fmla="*/ 7156 w 54"/>
                <a:gd name="T63" fmla="*/ 20145 h 72"/>
                <a:gd name="T64" fmla="*/ 7078 w 54"/>
                <a:gd name="T65" fmla="*/ 21053 h 72"/>
                <a:gd name="T66" fmla="*/ 7156 w 54"/>
                <a:gd name="T67" fmla="*/ 22191 h 72"/>
                <a:gd name="T68" fmla="*/ 7910 w 54"/>
                <a:gd name="T69" fmla="*/ 22875 h 72"/>
                <a:gd name="T70" fmla="*/ 7992 w 54"/>
                <a:gd name="T71" fmla="*/ 23970 h 72"/>
                <a:gd name="T72" fmla="*/ 9175 w 54"/>
                <a:gd name="T73" fmla="*/ 25017 h 72"/>
                <a:gd name="T74" fmla="*/ 10254 w 54"/>
                <a:gd name="T75" fmla="*/ 25469 h 72"/>
                <a:gd name="T76" fmla="*/ 11541 w 54"/>
                <a:gd name="T77" fmla="*/ 25469 h 72"/>
                <a:gd name="T78" fmla="*/ 12024 w 54"/>
                <a:gd name="T79" fmla="*/ 25017 h 72"/>
                <a:gd name="T80" fmla="*/ 12601 w 54"/>
                <a:gd name="T81" fmla="*/ 24304 h 72"/>
                <a:gd name="T82" fmla="*/ 13084 w 54"/>
                <a:gd name="T83" fmla="*/ 23762 h 72"/>
                <a:gd name="T84" fmla="*/ 13292 w 54"/>
                <a:gd name="T85" fmla="*/ 22822 h 72"/>
                <a:gd name="T86" fmla="*/ 13962 w 54"/>
                <a:gd name="T87" fmla="*/ 21053 h 72"/>
                <a:gd name="T88" fmla="*/ 14122 w 54"/>
                <a:gd name="T89" fmla="*/ 19504 h 72"/>
                <a:gd name="T90" fmla="*/ 14417 w 54"/>
                <a:gd name="T91" fmla="*/ 16545 h 72"/>
                <a:gd name="T92" fmla="*/ 15067 w 54"/>
                <a:gd name="T93" fmla="*/ 16045 h 72"/>
                <a:gd name="T94" fmla="*/ 16335 w 54"/>
                <a:gd name="T95" fmla="*/ 14390 h 72"/>
                <a:gd name="T96" fmla="*/ 14417 w 54"/>
                <a:gd name="T97" fmla="*/ 12352 h 72"/>
                <a:gd name="T98" fmla="*/ 13962 w 54"/>
                <a:gd name="T99" fmla="*/ 9461 h 72"/>
                <a:gd name="T100" fmla="*/ 12601 w 54"/>
                <a:gd name="T101" fmla="*/ 6934 h 72"/>
                <a:gd name="T102" fmla="*/ 14417 w 54"/>
                <a:gd name="T103" fmla="*/ 7873 h 72"/>
                <a:gd name="T104" fmla="*/ 14122 w 54"/>
                <a:gd name="T105" fmla="*/ 4252 h 72"/>
                <a:gd name="T106" fmla="*/ 14122 w 54"/>
                <a:gd name="T107" fmla="*/ 3257 h 72"/>
                <a:gd name="T108" fmla="*/ 13962 w 54"/>
                <a:gd name="T109" fmla="*/ 2495 h 72"/>
                <a:gd name="T110" fmla="*/ 13292 w 54"/>
                <a:gd name="T111" fmla="*/ 2076 h 72"/>
                <a:gd name="T112" fmla="*/ 13084 w 54"/>
                <a:gd name="T113" fmla="*/ 1464 h 72"/>
                <a:gd name="T114" fmla="*/ 12024 w 54"/>
                <a:gd name="T115" fmla="*/ 1121 h 72"/>
                <a:gd name="T116" fmla="*/ 11541 w 54"/>
                <a:gd name="T117" fmla="*/ 1121 h 72"/>
                <a:gd name="T118" fmla="*/ 8404 w 54"/>
                <a:gd name="T119" fmla="*/ 0 h 72"/>
                <a:gd name="T120" fmla="*/ 8404 w 54"/>
                <a:gd name="T121" fmla="*/ 0 h 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"/>
                <a:gd name="T184" fmla="*/ 0 h 72"/>
                <a:gd name="T185" fmla="*/ 54 w 54"/>
                <a:gd name="T186" fmla="*/ 72 h 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" h="72">
                  <a:moveTo>
                    <a:pt x="28" y="0"/>
                  </a:moveTo>
                  <a:lnTo>
                    <a:pt x="30" y="9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8" y="17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5" y="33"/>
                  </a:lnTo>
                  <a:lnTo>
                    <a:pt x="22" y="31"/>
                  </a:lnTo>
                  <a:lnTo>
                    <a:pt x="24" y="39"/>
                  </a:lnTo>
                  <a:lnTo>
                    <a:pt x="28" y="47"/>
                  </a:lnTo>
                  <a:lnTo>
                    <a:pt x="26" y="51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3" y="60"/>
                  </a:lnTo>
                  <a:lnTo>
                    <a:pt x="24" y="63"/>
                  </a:lnTo>
                  <a:lnTo>
                    <a:pt x="26" y="65"/>
                  </a:lnTo>
                  <a:lnTo>
                    <a:pt x="27" y="68"/>
                  </a:lnTo>
                  <a:lnTo>
                    <a:pt x="30" y="71"/>
                  </a:lnTo>
                  <a:lnTo>
                    <a:pt x="34" y="72"/>
                  </a:lnTo>
                  <a:lnTo>
                    <a:pt x="38" y="72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3" y="67"/>
                  </a:lnTo>
                  <a:lnTo>
                    <a:pt x="44" y="64"/>
                  </a:lnTo>
                  <a:lnTo>
                    <a:pt x="46" y="60"/>
                  </a:lnTo>
                  <a:lnTo>
                    <a:pt x="47" y="55"/>
                  </a:lnTo>
                  <a:lnTo>
                    <a:pt x="48" y="47"/>
                  </a:lnTo>
                  <a:lnTo>
                    <a:pt x="50" y="45"/>
                  </a:lnTo>
                  <a:lnTo>
                    <a:pt x="54" y="41"/>
                  </a:lnTo>
                  <a:lnTo>
                    <a:pt x="48" y="35"/>
                  </a:lnTo>
                  <a:lnTo>
                    <a:pt x="46" y="27"/>
                  </a:lnTo>
                  <a:lnTo>
                    <a:pt x="42" y="20"/>
                  </a:lnTo>
                  <a:lnTo>
                    <a:pt x="48" y="2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7"/>
            <p:cNvSpPr>
              <a:spLocks/>
            </p:cNvSpPr>
            <p:nvPr/>
          </p:nvSpPr>
          <p:spPr bwMode="auto">
            <a:xfrm>
              <a:off x="3916" y="2918"/>
              <a:ext cx="5" cy="4"/>
            </a:xfrm>
            <a:custGeom>
              <a:avLst/>
              <a:gdLst>
                <a:gd name="T0" fmla="*/ 459 w 4"/>
                <a:gd name="T1" fmla="*/ 1552 h 3"/>
                <a:gd name="T2" fmla="*/ 0 w 4"/>
                <a:gd name="T3" fmla="*/ 0 h 3"/>
                <a:gd name="T4" fmla="*/ 1 w 4"/>
                <a:gd name="T5" fmla="*/ 0 h 3"/>
                <a:gd name="T6" fmla="*/ 459 w 4"/>
                <a:gd name="T7" fmla="*/ 1552 h 3"/>
                <a:gd name="T8" fmla="*/ 459 w 4"/>
                <a:gd name="T9" fmla="*/ 155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Freeform 8"/>
            <p:cNvSpPr>
              <a:spLocks/>
            </p:cNvSpPr>
            <p:nvPr/>
          </p:nvSpPr>
          <p:spPr bwMode="auto">
            <a:xfrm>
              <a:off x="3335" y="851"/>
              <a:ext cx="2227" cy="2954"/>
            </a:xfrm>
            <a:custGeom>
              <a:avLst/>
              <a:gdLst>
                <a:gd name="T0" fmla="*/ 120485 w 1710"/>
                <a:gd name="T1" fmla="*/ 570272 h 2268"/>
                <a:gd name="T2" fmla="*/ 121907 w 1710"/>
                <a:gd name="T3" fmla="*/ 645437 h 2268"/>
                <a:gd name="T4" fmla="*/ 59667 w 1710"/>
                <a:gd name="T5" fmla="*/ 685094 h 2268"/>
                <a:gd name="T6" fmla="*/ 106039 w 1710"/>
                <a:gd name="T7" fmla="*/ 714097 h 2268"/>
                <a:gd name="T8" fmla="*/ 196063 w 1710"/>
                <a:gd name="T9" fmla="*/ 681070 h 2268"/>
                <a:gd name="T10" fmla="*/ 216309 w 1710"/>
                <a:gd name="T11" fmla="*/ 608141 h 2268"/>
                <a:gd name="T12" fmla="*/ 294326 w 1710"/>
                <a:gd name="T13" fmla="*/ 650181 h 2268"/>
                <a:gd name="T14" fmla="*/ 375291 w 1710"/>
                <a:gd name="T15" fmla="*/ 646310 h 2268"/>
                <a:gd name="T16" fmla="*/ 396368 w 1710"/>
                <a:gd name="T17" fmla="*/ 689105 h 2268"/>
                <a:gd name="T18" fmla="*/ 384345 w 1710"/>
                <a:gd name="T19" fmla="*/ 754916 h 2268"/>
                <a:gd name="T20" fmla="*/ 429465 w 1710"/>
                <a:gd name="T21" fmla="*/ 731998 h 2268"/>
                <a:gd name="T22" fmla="*/ 443298 w 1710"/>
                <a:gd name="T23" fmla="*/ 590137 h 2268"/>
                <a:gd name="T24" fmla="*/ 419215 w 1710"/>
                <a:gd name="T25" fmla="*/ 531750 h 2268"/>
                <a:gd name="T26" fmla="*/ 374869 w 1710"/>
                <a:gd name="T27" fmla="*/ 512760 h 2268"/>
                <a:gd name="T28" fmla="*/ 364237 w 1710"/>
                <a:gd name="T29" fmla="*/ 528664 h 2268"/>
                <a:gd name="T30" fmla="*/ 348566 w 1710"/>
                <a:gd name="T31" fmla="*/ 520544 h 2268"/>
                <a:gd name="T32" fmla="*/ 341256 w 1710"/>
                <a:gd name="T33" fmla="*/ 480352 h 2268"/>
                <a:gd name="T34" fmla="*/ 349234 w 1710"/>
                <a:gd name="T35" fmla="*/ 413836 h 2268"/>
                <a:gd name="T36" fmla="*/ 385808 w 1710"/>
                <a:gd name="T37" fmla="*/ 381648 h 2268"/>
                <a:gd name="T38" fmla="*/ 412107 w 1710"/>
                <a:gd name="T39" fmla="*/ 353579 h 2268"/>
                <a:gd name="T40" fmla="*/ 435354 w 1710"/>
                <a:gd name="T41" fmla="*/ 330819 h 2268"/>
                <a:gd name="T42" fmla="*/ 426305 w 1710"/>
                <a:gd name="T43" fmla="*/ 268109 h 2268"/>
                <a:gd name="T44" fmla="*/ 448971 w 1710"/>
                <a:gd name="T45" fmla="*/ 252469 h 2268"/>
                <a:gd name="T46" fmla="*/ 448750 w 1710"/>
                <a:gd name="T47" fmla="*/ 223409 h 2268"/>
                <a:gd name="T48" fmla="*/ 470461 w 1710"/>
                <a:gd name="T49" fmla="*/ 281158 h 2268"/>
                <a:gd name="T50" fmla="*/ 483876 w 1710"/>
                <a:gd name="T51" fmla="*/ 359715 h 2268"/>
                <a:gd name="T52" fmla="*/ 571349 w 1710"/>
                <a:gd name="T53" fmla="*/ 426246 h 2268"/>
                <a:gd name="T54" fmla="*/ 559512 w 1710"/>
                <a:gd name="T55" fmla="*/ 371760 h 2268"/>
                <a:gd name="T56" fmla="*/ 532765 w 1710"/>
                <a:gd name="T57" fmla="*/ 312762 h 2268"/>
                <a:gd name="T58" fmla="*/ 511739 w 1710"/>
                <a:gd name="T59" fmla="*/ 287305 h 2268"/>
                <a:gd name="T60" fmla="*/ 481946 w 1710"/>
                <a:gd name="T61" fmla="*/ 260414 h 2268"/>
                <a:gd name="T62" fmla="*/ 496377 w 1710"/>
                <a:gd name="T63" fmla="*/ 225864 h 2268"/>
                <a:gd name="T64" fmla="*/ 504184 w 1710"/>
                <a:gd name="T65" fmla="*/ 172426 h 2268"/>
                <a:gd name="T66" fmla="*/ 495893 w 1710"/>
                <a:gd name="T67" fmla="*/ 126575 h 2268"/>
                <a:gd name="T68" fmla="*/ 496377 w 1710"/>
                <a:gd name="T69" fmla="*/ 106242 h 2268"/>
                <a:gd name="T70" fmla="*/ 456245 w 1710"/>
                <a:gd name="T71" fmla="*/ 116295 h 2268"/>
                <a:gd name="T72" fmla="*/ 453086 w 1710"/>
                <a:gd name="T73" fmla="*/ 77791 h 2268"/>
                <a:gd name="T74" fmla="*/ 468363 w 1710"/>
                <a:gd name="T75" fmla="*/ 57999 h 2268"/>
                <a:gd name="T76" fmla="*/ 498960 w 1710"/>
                <a:gd name="T77" fmla="*/ 30001 h 2268"/>
                <a:gd name="T78" fmla="*/ 479464 w 1710"/>
                <a:gd name="T79" fmla="*/ 19687 h 2268"/>
                <a:gd name="T80" fmla="*/ 451707 w 1710"/>
                <a:gd name="T81" fmla="*/ 18944 h 2268"/>
                <a:gd name="T82" fmla="*/ 438453 w 1710"/>
                <a:gd name="T83" fmla="*/ 32137 h 2268"/>
                <a:gd name="T84" fmla="*/ 387721 w 1710"/>
                <a:gd name="T85" fmla="*/ 60944 h 2268"/>
                <a:gd name="T86" fmla="*/ 353765 w 1710"/>
                <a:gd name="T87" fmla="*/ 101320 h 2268"/>
                <a:gd name="T88" fmla="*/ 365664 w 1710"/>
                <a:gd name="T89" fmla="*/ 123965 h 2268"/>
                <a:gd name="T90" fmla="*/ 327745 w 1710"/>
                <a:gd name="T91" fmla="*/ 163977 h 2268"/>
                <a:gd name="T92" fmla="*/ 267646 w 1710"/>
                <a:gd name="T93" fmla="*/ 185908 h 2268"/>
                <a:gd name="T94" fmla="*/ 241718 w 1710"/>
                <a:gd name="T95" fmla="*/ 185262 h 2268"/>
                <a:gd name="T96" fmla="*/ 220658 w 1710"/>
                <a:gd name="T97" fmla="*/ 194623 h 2268"/>
                <a:gd name="T98" fmla="*/ 183248 w 1710"/>
                <a:gd name="T99" fmla="*/ 220042 h 2268"/>
                <a:gd name="T100" fmla="*/ 177890 w 1710"/>
                <a:gd name="T101" fmla="*/ 241298 h 2268"/>
                <a:gd name="T102" fmla="*/ 135984 w 1710"/>
                <a:gd name="T103" fmla="*/ 262550 h 2268"/>
                <a:gd name="T104" fmla="*/ 126311 w 1710"/>
                <a:gd name="T105" fmla="*/ 239778 h 2268"/>
                <a:gd name="T106" fmla="*/ 94026 w 1710"/>
                <a:gd name="T107" fmla="*/ 246550 h 2268"/>
                <a:gd name="T108" fmla="*/ 38040 w 1710"/>
                <a:gd name="T109" fmla="*/ 260155 h 2268"/>
                <a:gd name="T110" fmla="*/ 22990 w 1710"/>
                <a:gd name="T111" fmla="*/ 272073 h 2268"/>
                <a:gd name="T112" fmla="*/ 843 w 1710"/>
                <a:gd name="T113" fmla="*/ 340099 h 2268"/>
                <a:gd name="T114" fmla="*/ 7667 w 1710"/>
                <a:gd name="T115" fmla="*/ 428887 h 2268"/>
                <a:gd name="T116" fmla="*/ 36536 w 1710"/>
                <a:gd name="T117" fmla="*/ 450374 h 2268"/>
                <a:gd name="T118" fmla="*/ 56688 w 1710"/>
                <a:gd name="T119" fmla="*/ 534708 h 2268"/>
                <a:gd name="T120" fmla="*/ 97927 w 1710"/>
                <a:gd name="T121" fmla="*/ 501389 h 2268"/>
                <a:gd name="T122" fmla="*/ 140147 w 1710"/>
                <a:gd name="T123" fmla="*/ 515733 h 22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0"/>
                <a:gd name="T187" fmla="*/ 0 h 2268"/>
                <a:gd name="T188" fmla="*/ 1710 w 1710"/>
                <a:gd name="T189" fmla="*/ 2268 h 22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0" h="2268">
                  <a:moveTo>
                    <a:pt x="442" y="1584"/>
                  </a:moveTo>
                  <a:lnTo>
                    <a:pt x="436" y="1582"/>
                  </a:lnTo>
                  <a:lnTo>
                    <a:pt x="432" y="1586"/>
                  </a:lnTo>
                  <a:lnTo>
                    <a:pt x="430" y="1590"/>
                  </a:lnTo>
                  <a:lnTo>
                    <a:pt x="423" y="1587"/>
                  </a:lnTo>
                  <a:lnTo>
                    <a:pt x="418" y="1582"/>
                  </a:lnTo>
                  <a:lnTo>
                    <a:pt x="415" y="1581"/>
                  </a:lnTo>
                  <a:lnTo>
                    <a:pt x="411" y="1579"/>
                  </a:lnTo>
                  <a:lnTo>
                    <a:pt x="407" y="1579"/>
                  </a:lnTo>
                  <a:lnTo>
                    <a:pt x="400" y="1583"/>
                  </a:lnTo>
                  <a:lnTo>
                    <a:pt x="399" y="1584"/>
                  </a:lnTo>
                  <a:lnTo>
                    <a:pt x="398" y="1587"/>
                  </a:lnTo>
                  <a:lnTo>
                    <a:pt x="397" y="1590"/>
                  </a:lnTo>
                  <a:lnTo>
                    <a:pt x="397" y="1592"/>
                  </a:lnTo>
                  <a:lnTo>
                    <a:pt x="398" y="1598"/>
                  </a:lnTo>
                  <a:lnTo>
                    <a:pt x="400" y="1607"/>
                  </a:lnTo>
                  <a:lnTo>
                    <a:pt x="397" y="1614"/>
                  </a:lnTo>
                  <a:lnTo>
                    <a:pt x="394" y="1623"/>
                  </a:lnTo>
                  <a:lnTo>
                    <a:pt x="395" y="1628"/>
                  </a:lnTo>
                  <a:lnTo>
                    <a:pt x="399" y="1634"/>
                  </a:lnTo>
                  <a:lnTo>
                    <a:pt x="399" y="1639"/>
                  </a:lnTo>
                  <a:lnTo>
                    <a:pt x="400" y="1646"/>
                  </a:lnTo>
                  <a:lnTo>
                    <a:pt x="404" y="1648"/>
                  </a:lnTo>
                  <a:lnTo>
                    <a:pt x="410" y="1648"/>
                  </a:lnTo>
                  <a:lnTo>
                    <a:pt x="411" y="1650"/>
                  </a:lnTo>
                  <a:lnTo>
                    <a:pt x="414" y="1652"/>
                  </a:lnTo>
                  <a:lnTo>
                    <a:pt x="415" y="1656"/>
                  </a:lnTo>
                  <a:lnTo>
                    <a:pt x="416" y="1664"/>
                  </a:lnTo>
                  <a:lnTo>
                    <a:pt x="408" y="1670"/>
                  </a:lnTo>
                  <a:lnTo>
                    <a:pt x="394" y="1675"/>
                  </a:lnTo>
                  <a:lnTo>
                    <a:pt x="375" y="1680"/>
                  </a:lnTo>
                  <a:lnTo>
                    <a:pt x="363" y="1683"/>
                  </a:lnTo>
                  <a:lnTo>
                    <a:pt x="360" y="1689"/>
                  </a:lnTo>
                  <a:lnTo>
                    <a:pt x="360" y="1696"/>
                  </a:lnTo>
                  <a:lnTo>
                    <a:pt x="360" y="1703"/>
                  </a:lnTo>
                  <a:lnTo>
                    <a:pt x="363" y="1708"/>
                  </a:lnTo>
                  <a:lnTo>
                    <a:pt x="370" y="1721"/>
                  </a:lnTo>
                  <a:lnTo>
                    <a:pt x="375" y="1733"/>
                  </a:lnTo>
                  <a:lnTo>
                    <a:pt x="381" y="1744"/>
                  </a:lnTo>
                  <a:lnTo>
                    <a:pt x="384" y="1756"/>
                  </a:lnTo>
                  <a:lnTo>
                    <a:pt x="388" y="1765"/>
                  </a:lnTo>
                  <a:lnTo>
                    <a:pt x="394" y="1771"/>
                  </a:lnTo>
                  <a:lnTo>
                    <a:pt x="402" y="1772"/>
                  </a:lnTo>
                  <a:lnTo>
                    <a:pt x="411" y="1773"/>
                  </a:lnTo>
                  <a:lnTo>
                    <a:pt x="415" y="1773"/>
                  </a:lnTo>
                  <a:lnTo>
                    <a:pt x="418" y="1776"/>
                  </a:lnTo>
                  <a:lnTo>
                    <a:pt x="422" y="1779"/>
                  </a:lnTo>
                  <a:lnTo>
                    <a:pt x="424" y="1781"/>
                  </a:lnTo>
                  <a:lnTo>
                    <a:pt x="427" y="1788"/>
                  </a:lnTo>
                  <a:lnTo>
                    <a:pt x="427" y="1797"/>
                  </a:lnTo>
                  <a:lnTo>
                    <a:pt x="427" y="1807"/>
                  </a:lnTo>
                  <a:lnTo>
                    <a:pt x="427" y="1812"/>
                  </a:lnTo>
                  <a:lnTo>
                    <a:pt x="408" y="1820"/>
                  </a:lnTo>
                  <a:lnTo>
                    <a:pt x="391" y="1829"/>
                  </a:lnTo>
                  <a:lnTo>
                    <a:pt x="383" y="1843"/>
                  </a:lnTo>
                  <a:lnTo>
                    <a:pt x="371" y="1860"/>
                  </a:lnTo>
                  <a:lnTo>
                    <a:pt x="363" y="1866"/>
                  </a:lnTo>
                  <a:lnTo>
                    <a:pt x="355" y="1872"/>
                  </a:lnTo>
                  <a:lnTo>
                    <a:pt x="351" y="1875"/>
                  </a:lnTo>
                  <a:lnTo>
                    <a:pt x="349" y="1876"/>
                  </a:lnTo>
                  <a:lnTo>
                    <a:pt x="344" y="1880"/>
                  </a:lnTo>
                  <a:lnTo>
                    <a:pt x="343" y="1884"/>
                  </a:lnTo>
                  <a:lnTo>
                    <a:pt x="350" y="1891"/>
                  </a:lnTo>
                  <a:lnTo>
                    <a:pt x="358" y="1896"/>
                  </a:lnTo>
                  <a:lnTo>
                    <a:pt x="363" y="1900"/>
                  </a:lnTo>
                  <a:lnTo>
                    <a:pt x="367" y="1902"/>
                  </a:lnTo>
                  <a:lnTo>
                    <a:pt x="370" y="1907"/>
                  </a:lnTo>
                  <a:lnTo>
                    <a:pt x="371" y="1909"/>
                  </a:lnTo>
                  <a:lnTo>
                    <a:pt x="370" y="1917"/>
                  </a:lnTo>
                  <a:lnTo>
                    <a:pt x="365" y="1928"/>
                  </a:lnTo>
                  <a:lnTo>
                    <a:pt x="360" y="1938"/>
                  </a:lnTo>
                  <a:lnTo>
                    <a:pt x="355" y="1944"/>
                  </a:lnTo>
                  <a:lnTo>
                    <a:pt x="347" y="1948"/>
                  </a:lnTo>
                  <a:lnTo>
                    <a:pt x="339" y="1950"/>
                  </a:lnTo>
                  <a:lnTo>
                    <a:pt x="334" y="1953"/>
                  </a:lnTo>
                  <a:lnTo>
                    <a:pt x="330" y="1957"/>
                  </a:lnTo>
                  <a:lnTo>
                    <a:pt x="326" y="1957"/>
                  </a:lnTo>
                  <a:lnTo>
                    <a:pt x="322" y="1957"/>
                  </a:lnTo>
                  <a:lnTo>
                    <a:pt x="318" y="1956"/>
                  </a:lnTo>
                  <a:lnTo>
                    <a:pt x="315" y="1957"/>
                  </a:lnTo>
                  <a:lnTo>
                    <a:pt x="310" y="1964"/>
                  </a:lnTo>
                  <a:lnTo>
                    <a:pt x="306" y="1970"/>
                  </a:lnTo>
                  <a:lnTo>
                    <a:pt x="298" y="1972"/>
                  </a:lnTo>
                  <a:lnTo>
                    <a:pt x="290" y="1973"/>
                  </a:lnTo>
                  <a:lnTo>
                    <a:pt x="283" y="1981"/>
                  </a:lnTo>
                  <a:lnTo>
                    <a:pt x="278" y="1990"/>
                  </a:lnTo>
                  <a:lnTo>
                    <a:pt x="273" y="1993"/>
                  </a:lnTo>
                  <a:lnTo>
                    <a:pt x="265" y="1997"/>
                  </a:lnTo>
                  <a:lnTo>
                    <a:pt x="259" y="2004"/>
                  </a:lnTo>
                  <a:lnTo>
                    <a:pt x="253" y="2010"/>
                  </a:lnTo>
                  <a:lnTo>
                    <a:pt x="245" y="2009"/>
                  </a:lnTo>
                  <a:lnTo>
                    <a:pt x="233" y="2009"/>
                  </a:lnTo>
                  <a:lnTo>
                    <a:pt x="221" y="2018"/>
                  </a:lnTo>
                  <a:lnTo>
                    <a:pt x="210" y="2025"/>
                  </a:lnTo>
                  <a:lnTo>
                    <a:pt x="202" y="2027"/>
                  </a:lnTo>
                  <a:lnTo>
                    <a:pt x="195" y="2029"/>
                  </a:lnTo>
                  <a:lnTo>
                    <a:pt x="189" y="2029"/>
                  </a:lnTo>
                  <a:lnTo>
                    <a:pt x="184" y="2030"/>
                  </a:lnTo>
                  <a:lnTo>
                    <a:pt x="181" y="2031"/>
                  </a:lnTo>
                  <a:lnTo>
                    <a:pt x="178" y="2034"/>
                  </a:lnTo>
                  <a:lnTo>
                    <a:pt x="177" y="2038"/>
                  </a:lnTo>
                  <a:lnTo>
                    <a:pt x="176" y="2041"/>
                  </a:lnTo>
                  <a:lnTo>
                    <a:pt x="177" y="2043"/>
                  </a:lnTo>
                  <a:lnTo>
                    <a:pt x="178" y="2043"/>
                  </a:lnTo>
                  <a:lnTo>
                    <a:pt x="179" y="2045"/>
                  </a:lnTo>
                  <a:lnTo>
                    <a:pt x="181" y="2046"/>
                  </a:lnTo>
                  <a:lnTo>
                    <a:pt x="182" y="2047"/>
                  </a:lnTo>
                  <a:lnTo>
                    <a:pt x="182" y="2050"/>
                  </a:lnTo>
                  <a:lnTo>
                    <a:pt x="177" y="2055"/>
                  </a:lnTo>
                  <a:lnTo>
                    <a:pt x="174" y="2065"/>
                  </a:lnTo>
                  <a:lnTo>
                    <a:pt x="172" y="2073"/>
                  </a:lnTo>
                  <a:lnTo>
                    <a:pt x="169" y="2081"/>
                  </a:lnTo>
                  <a:lnTo>
                    <a:pt x="179" y="2085"/>
                  </a:lnTo>
                  <a:lnTo>
                    <a:pt x="190" y="2085"/>
                  </a:lnTo>
                  <a:lnTo>
                    <a:pt x="190" y="2089"/>
                  </a:lnTo>
                  <a:lnTo>
                    <a:pt x="188" y="2093"/>
                  </a:lnTo>
                  <a:lnTo>
                    <a:pt x="182" y="2095"/>
                  </a:lnTo>
                  <a:lnTo>
                    <a:pt x="177" y="2097"/>
                  </a:lnTo>
                  <a:lnTo>
                    <a:pt x="172" y="2099"/>
                  </a:lnTo>
                  <a:lnTo>
                    <a:pt x="166" y="2101"/>
                  </a:lnTo>
                  <a:lnTo>
                    <a:pt x="163" y="2103"/>
                  </a:lnTo>
                  <a:lnTo>
                    <a:pt x="161" y="2106"/>
                  </a:lnTo>
                  <a:lnTo>
                    <a:pt x="161" y="2114"/>
                  </a:lnTo>
                  <a:lnTo>
                    <a:pt x="163" y="2129"/>
                  </a:lnTo>
                  <a:lnTo>
                    <a:pt x="173" y="2138"/>
                  </a:lnTo>
                  <a:lnTo>
                    <a:pt x="184" y="2146"/>
                  </a:lnTo>
                  <a:lnTo>
                    <a:pt x="189" y="2151"/>
                  </a:lnTo>
                  <a:lnTo>
                    <a:pt x="197" y="2153"/>
                  </a:lnTo>
                  <a:lnTo>
                    <a:pt x="206" y="2154"/>
                  </a:lnTo>
                  <a:lnTo>
                    <a:pt x="217" y="2153"/>
                  </a:lnTo>
                  <a:lnTo>
                    <a:pt x="226" y="2153"/>
                  </a:lnTo>
                  <a:lnTo>
                    <a:pt x="233" y="2153"/>
                  </a:lnTo>
                  <a:lnTo>
                    <a:pt x="239" y="2155"/>
                  </a:lnTo>
                  <a:lnTo>
                    <a:pt x="247" y="2157"/>
                  </a:lnTo>
                  <a:lnTo>
                    <a:pt x="254" y="2154"/>
                  </a:lnTo>
                  <a:lnTo>
                    <a:pt x="263" y="2150"/>
                  </a:lnTo>
                  <a:lnTo>
                    <a:pt x="273" y="2153"/>
                  </a:lnTo>
                  <a:lnTo>
                    <a:pt x="283" y="2155"/>
                  </a:lnTo>
                  <a:lnTo>
                    <a:pt x="299" y="2144"/>
                  </a:lnTo>
                  <a:lnTo>
                    <a:pt x="317" y="2133"/>
                  </a:lnTo>
                  <a:lnTo>
                    <a:pt x="335" y="2129"/>
                  </a:lnTo>
                  <a:lnTo>
                    <a:pt x="354" y="2123"/>
                  </a:lnTo>
                  <a:lnTo>
                    <a:pt x="363" y="2107"/>
                  </a:lnTo>
                  <a:lnTo>
                    <a:pt x="370" y="2091"/>
                  </a:lnTo>
                  <a:lnTo>
                    <a:pt x="382" y="2085"/>
                  </a:lnTo>
                  <a:lnTo>
                    <a:pt x="391" y="2078"/>
                  </a:lnTo>
                  <a:lnTo>
                    <a:pt x="397" y="2075"/>
                  </a:lnTo>
                  <a:lnTo>
                    <a:pt x="400" y="2070"/>
                  </a:lnTo>
                  <a:lnTo>
                    <a:pt x="404" y="2067"/>
                  </a:lnTo>
                  <a:lnTo>
                    <a:pt x="410" y="2065"/>
                  </a:lnTo>
                  <a:lnTo>
                    <a:pt x="415" y="2065"/>
                  </a:lnTo>
                  <a:lnTo>
                    <a:pt x="419" y="2067"/>
                  </a:lnTo>
                  <a:lnTo>
                    <a:pt x="424" y="2069"/>
                  </a:lnTo>
                  <a:lnTo>
                    <a:pt x="430" y="2073"/>
                  </a:lnTo>
                  <a:lnTo>
                    <a:pt x="439" y="2077"/>
                  </a:lnTo>
                  <a:lnTo>
                    <a:pt x="448" y="2079"/>
                  </a:lnTo>
                  <a:lnTo>
                    <a:pt x="463" y="2074"/>
                  </a:lnTo>
                  <a:lnTo>
                    <a:pt x="476" y="2066"/>
                  </a:lnTo>
                  <a:lnTo>
                    <a:pt x="486" y="2067"/>
                  </a:lnTo>
                  <a:lnTo>
                    <a:pt x="494" y="2070"/>
                  </a:lnTo>
                  <a:lnTo>
                    <a:pt x="502" y="2074"/>
                  </a:lnTo>
                  <a:lnTo>
                    <a:pt x="508" y="2077"/>
                  </a:lnTo>
                  <a:lnTo>
                    <a:pt x="516" y="2079"/>
                  </a:lnTo>
                  <a:lnTo>
                    <a:pt x="524" y="2083"/>
                  </a:lnTo>
                  <a:lnTo>
                    <a:pt x="533" y="2083"/>
                  </a:lnTo>
                  <a:lnTo>
                    <a:pt x="544" y="2081"/>
                  </a:lnTo>
                  <a:lnTo>
                    <a:pt x="549" y="2071"/>
                  </a:lnTo>
                  <a:lnTo>
                    <a:pt x="555" y="2059"/>
                  </a:lnTo>
                  <a:lnTo>
                    <a:pt x="563" y="2055"/>
                  </a:lnTo>
                  <a:lnTo>
                    <a:pt x="574" y="2051"/>
                  </a:lnTo>
                  <a:lnTo>
                    <a:pt x="579" y="2050"/>
                  </a:lnTo>
                  <a:lnTo>
                    <a:pt x="583" y="2046"/>
                  </a:lnTo>
                  <a:lnTo>
                    <a:pt x="585" y="2043"/>
                  </a:lnTo>
                  <a:lnTo>
                    <a:pt x="587" y="2038"/>
                  </a:lnTo>
                  <a:lnTo>
                    <a:pt x="587" y="2034"/>
                  </a:lnTo>
                  <a:lnTo>
                    <a:pt x="585" y="2030"/>
                  </a:lnTo>
                  <a:lnTo>
                    <a:pt x="585" y="2027"/>
                  </a:lnTo>
                  <a:lnTo>
                    <a:pt x="584" y="2025"/>
                  </a:lnTo>
                  <a:lnTo>
                    <a:pt x="580" y="2021"/>
                  </a:lnTo>
                  <a:lnTo>
                    <a:pt x="576" y="2017"/>
                  </a:lnTo>
                  <a:lnTo>
                    <a:pt x="576" y="2005"/>
                  </a:lnTo>
                  <a:lnTo>
                    <a:pt x="577" y="1990"/>
                  </a:lnTo>
                  <a:lnTo>
                    <a:pt x="580" y="1976"/>
                  </a:lnTo>
                  <a:lnTo>
                    <a:pt x="583" y="1965"/>
                  </a:lnTo>
                  <a:lnTo>
                    <a:pt x="584" y="1956"/>
                  </a:lnTo>
                  <a:lnTo>
                    <a:pt x="585" y="1946"/>
                  </a:lnTo>
                  <a:lnTo>
                    <a:pt x="589" y="1938"/>
                  </a:lnTo>
                  <a:lnTo>
                    <a:pt x="595" y="1928"/>
                  </a:lnTo>
                  <a:lnTo>
                    <a:pt x="595" y="1920"/>
                  </a:lnTo>
                  <a:lnTo>
                    <a:pt x="595" y="1912"/>
                  </a:lnTo>
                  <a:lnTo>
                    <a:pt x="595" y="1907"/>
                  </a:lnTo>
                  <a:lnTo>
                    <a:pt x="595" y="1900"/>
                  </a:lnTo>
                  <a:lnTo>
                    <a:pt x="589" y="1891"/>
                  </a:lnTo>
                  <a:lnTo>
                    <a:pt x="585" y="1884"/>
                  </a:lnTo>
                  <a:lnTo>
                    <a:pt x="580" y="1880"/>
                  </a:lnTo>
                  <a:lnTo>
                    <a:pt x="574" y="1877"/>
                  </a:lnTo>
                  <a:lnTo>
                    <a:pt x="568" y="1875"/>
                  </a:lnTo>
                  <a:lnTo>
                    <a:pt x="565" y="1872"/>
                  </a:lnTo>
                  <a:lnTo>
                    <a:pt x="567" y="1866"/>
                  </a:lnTo>
                  <a:lnTo>
                    <a:pt x="569" y="1861"/>
                  </a:lnTo>
                  <a:lnTo>
                    <a:pt x="576" y="1856"/>
                  </a:lnTo>
                  <a:lnTo>
                    <a:pt x="583" y="1850"/>
                  </a:lnTo>
                  <a:lnTo>
                    <a:pt x="596" y="1841"/>
                  </a:lnTo>
                  <a:lnTo>
                    <a:pt x="607" y="1833"/>
                  </a:lnTo>
                  <a:lnTo>
                    <a:pt x="615" y="1825"/>
                  </a:lnTo>
                  <a:lnTo>
                    <a:pt x="620" y="1820"/>
                  </a:lnTo>
                  <a:lnTo>
                    <a:pt x="621" y="1819"/>
                  </a:lnTo>
                  <a:lnTo>
                    <a:pt x="623" y="1819"/>
                  </a:lnTo>
                  <a:lnTo>
                    <a:pt x="633" y="1817"/>
                  </a:lnTo>
                  <a:lnTo>
                    <a:pt x="647" y="1816"/>
                  </a:lnTo>
                  <a:lnTo>
                    <a:pt x="656" y="1808"/>
                  </a:lnTo>
                  <a:lnTo>
                    <a:pt x="666" y="1801"/>
                  </a:lnTo>
                  <a:lnTo>
                    <a:pt x="681" y="1803"/>
                  </a:lnTo>
                  <a:lnTo>
                    <a:pt x="695" y="1807"/>
                  </a:lnTo>
                  <a:lnTo>
                    <a:pt x="704" y="1808"/>
                  </a:lnTo>
                  <a:lnTo>
                    <a:pt x="711" y="1808"/>
                  </a:lnTo>
                  <a:lnTo>
                    <a:pt x="712" y="1808"/>
                  </a:lnTo>
                  <a:lnTo>
                    <a:pt x="714" y="1807"/>
                  </a:lnTo>
                  <a:lnTo>
                    <a:pt x="716" y="1805"/>
                  </a:lnTo>
                  <a:lnTo>
                    <a:pt x="717" y="1801"/>
                  </a:lnTo>
                  <a:lnTo>
                    <a:pt x="733" y="1804"/>
                  </a:lnTo>
                  <a:lnTo>
                    <a:pt x="748" y="1804"/>
                  </a:lnTo>
                  <a:lnTo>
                    <a:pt x="760" y="1813"/>
                  </a:lnTo>
                  <a:lnTo>
                    <a:pt x="774" y="1824"/>
                  </a:lnTo>
                  <a:lnTo>
                    <a:pt x="778" y="1831"/>
                  </a:lnTo>
                  <a:lnTo>
                    <a:pt x="782" y="1837"/>
                  </a:lnTo>
                  <a:lnTo>
                    <a:pt x="788" y="1839"/>
                  </a:lnTo>
                  <a:lnTo>
                    <a:pt x="794" y="1841"/>
                  </a:lnTo>
                  <a:lnTo>
                    <a:pt x="797" y="1848"/>
                  </a:lnTo>
                  <a:lnTo>
                    <a:pt x="801" y="1856"/>
                  </a:lnTo>
                  <a:lnTo>
                    <a:pt x="805" y="1859"/>
                  </a:lnTo>
                  <a:lnTo>
                    <a:pt x="809" y="1864"/>
                  </a:lnTo>
                  <a:lnTo>
                    <a:pt x="813" y="1869"/>
                  </a:lnTo>
                  <a:lnTo>
                    <a:pt x="814" y="1875"/>
                  </a:lnTo>
                  <a:lnTo>
                    <a:pt x="822" y="1877"/>
                  </a:lnTo>
                  <a:lnTo>
                    <a:pt x="829" y="1878"/>
                  </a:lnTo>
                  <a:lnTo>
                    <a:pt x="830" y="1884"/>
                  </a:lnTo>
                  <a:lnTo>
                    <a:pt x="834" y="1894"/>
                  </a:lnTo>
                  <a:lnTo>
                    <a:pt x="844" y="1901"/>
                  </a:lnTo>
                  <a:lnTo>
                    <a:pt x="848" y="1904"/>
                  </a:lnTo>
                  <a:lnTo>
                    <a:pt x="849" y="1909"/>
                  </a:lnTo>
                  <a:lnTo>
                    <a:pt x="849" y="1917"/>
                  </a:lnTo>
                  <a:lnTo>
                    <a:pt x="859" y="1928"/>
                  </a:lnTo>
                  <a:lnTo>
                    <a:pt x="870" y="1936"/>
                  </a:lnTo>
                  <a:lnTo>
                    <a:pt x="881" y="1942"/>
                  </a:lnTo>
                  <a:lnTo>
                    <a:pt x="889" y="1946"/>
                  </a:lnTo>
                  <a:lnTo>
                    <a:pt x="900" y="1948"/>
                  </a:lnTo>
                  <a:lnTo>
                    <a:pt x="909" y="1948"/>
                  </a:lnTo>
                  <a:lnTo>
                    <a:pt x="916" y="1945"/>
                  </a:lnTo>
                  <a:lnTo>
                    <a:pt x="922" y="1941"/>
                  </a:lnTo>
                  <a:lnTo>
                    <a:pt x="932" y="1942"/>
                  </a:lnTo>
                  <a:lnTo>
                    <a:pt x="941" y="1942"/>
                  </a:lnTo>
                  <a:lnTo>
                    <a:pt x="949" y="1940"/>
                  </a:lnTo>
                  <a:lnTo>
                    <a:pt x="957" y="1938"/>
                  </a:lnTo>
                  <a:lnTo>
                    <a:pt x="965" y="1942"/>
                  </a:lnTo>
                  <a:lnTo>
                    <a:pt x="973" y="1946"/>
                  </a:lnTo>
                  <a:lnTo>
                    <a:pt x="990" y="1946"/>
                  </a:lnTo>
                  <a:lnTo>
                    <a:pt x="1003" y="1948"/>
                  </a:lnTo>
                  <a:lnTo>
                    <a:pt x="1003" y="1950"/>
                  </a:lnTo>
                  <a:lnTo>
                    <a:pt x="1009" y="1957"/>
                  </a:lnTo>
                  <a:lnTo>
                    <a:pt x="1013" y="1964"/>
                  </a:lnTo>
                  <a:lnTo>
                    <a:pt x="1018" y="1969"/>
                  </a:lnTo>
                  <a:lnTo>
                    <a:pt x="1027" y="1976"/>
                  </a:lnTo>
                  <a:lnTo>
                    <a:pt x="1029" y="1980"/>
                  </a:lnTo>
                  <a:lnTo>
                    <a:pt x="1029" y="1985"/>
                  </a:lnTo>
                  <a:lnTo>
                    <a:pt x="1030" y="1989"/>
                  </a:lnTo>
                  <a:lnTo>
                    <a:pt x="1034" y="1993"/>
                  </a:lnTo>
                  <a:lnTo>
                    <a:pt x="1038" y="1993"/>
                  </a:lnTo>
                  <a:lnTo>
                    <a:pt x="1043" y="1993"/>
                  </a:lnTo>
                  <a:lnTo>
                    <a:pt x="1049" y="1997"/>
                  </a:lnTo>
                  <a:lnTo>
                    <a:pt x="1059" y="2001"/>
                  </a:lnTo>
                  <a:lnTo>
                    <a:pt x="1065" y="1994"/>
                  </a:lnTo>
                  <a:lnTo>
                    <a:pt x="1067" y="1989"/>
                  </a:lnTo>
                  <a:lnTo>
                    <a:pt x="1078" y="1983"/>
                  </a:lnTo>
                  <a:lnTo>
                    <a:pt x="1097" y="1974"/>
                  </a:lnTo>
                  <a:lnTo>
                    <a:pt x="1098" y="1962"/>
                  </a:lnTo>
                  <a:lnTo>
                    <a:pt x="1102" y="1950"/>
                  </a:lnTo>
                  <a:lnTo>
                    <a:pt x="1110" y="1942"/>
                  </a:lnTo>
                  <a:lnTo>
                    <a:pt x="1120" y="1940"/>
                  </a:lnTo>
                  <a:lnTo>
                    <a:pt x="1123" y="1930"/>
                  </a:lnTo>
                  <a:lnTo>
                    <a:pt x="1128" y="1922"/>
                  </a:lnTo>
                  <a:lnTo>
                    <a:pt x="1132" y="1917"/>
                  </a:lnTo>
                  <a:lnTo>
                    <a:pt x="1136" y="1909"/>
                  </a:lnTo>
                  <a:lnTo>
                    <a:pt x="1147" y="1900"/>
                  </a:lnTo>
                  <a:lnTo>
                    <a:pt x="1155" y="1886"/>
                  </a:lnTo>
                  <a:lnTo>
                    <a:pt x="1159" y="1886"/>
                  </a:lnTo>
                  <a:lnTo>
                    <a:pt x="1163" y="1886"/>
                  </a:lnTo>
                  <a:lnTo>
                    <a:pt x="1160" y="1894"/>
                  </a:lnTo>
                  <a:lnTo>
                    <a:pt x="1160" y="1902"/>
                  </a:lnTo>
                  <a:lnTo>
                    <a:pt x="1160" y="1909"/>
                  </a:lnTo>
                  <a:lnTo>
                    <a:pt x="1162" y="1917"/>
                  </a:lnTo>
                  <a:lnTo>
                    <a:pt x="1171" y="1930"/>
                  </a:lnTo>
                  <a:lnTo>
                    <a:pt x="1178" y="1938"/>
                  </a:lnTo>
                  <a:lnTo>
                    <a:pt x="1171" y="1948"/>
                  </a:lnTo>
                  <a:lnTo>
                    <a:pt x="1164" y="1962"/>
                  </a:lnTo>
                  <a:lnTo>
                    <a:pt x="1164" y="1966"/>
                  </a:lnTo>
                  <a:lnTo>
                    <a:pt x="1166" y="1969"/>
                  </a:lnTo>
                  <a:lnTo>
                    <a:pt x="1168" y="1972"/>
                  </a:lnTo>
                  <a:lnTo>
                    <a:pt x="1170" y="1973"/>
                  </a:lnTo>
                  <a:lnTo>
                    <a:pt x="1175" y="1976"/>
                  </a:lnTo>
                  <a:lnTo>
                    <a:pt x="1178" y="1978"/>
                  </a:lnTo>
                  <a:lnTo>
                    <a:pt x="1178" y="1988"/>
                  </a:lnTo>
                  <a:lnTo>
                    <a:pt x="1179" y="1998"/>
                  </a:lnTo>
                  <a:lnTo>
                    <a:pt x="1180" y="1999"/>
                  </a:lnTo>
                  <a:lnTo>
                    <a:pt x="1180" y="2001"/>
                  </a:lnTo>
                  <a:lnTo>
                    <a:pt x="1184" y="2008"/>
                  </a:lnTo>
                  <a:lnTo>
                    <a:pt x="1190" y="2011"/>
                  </a:lnTo>
                  <a:lnTo>
                    <a:pt x="1190" y="2017"/>
                  </a:lnTo>
                  <a:lnTo>
                    <a:pt x="1192" y="2018"/>
                  </a:lnTo>
                  <a:lnTo>
                    <a:pt x="1192" y="2022"/>
                  </a:lnTo>
                  <a:lnTo>
                    <a:pt x="1192" y="2026"/>
                  </a:lnTo>
                  <a:lnTo>
                    <a:pt x="1187" y="2035"/>
                  </a:lnTo>
                  <a:lnTo>
                    <a:pt x="1184" y="2043"/>
                  </a:lnTo>
                  <a:lnTo>
                    <a:pt x="1184" y="2051"/>
                  </a:lnTo>
                  <a:lnTo>
                    <a:pt x="1186" y="2058"/>
                  </a:lnTo>
                  <a:lnTo>
                    <a:pt x="1190" y="2065"/>
                  </a:lnTo>
                  <a:lnTo>
                    <a:pt x="1194" y="2071"/>
                  </a:lnTo>
                  <a:lnTo>
                    <a:pt x="1192" y="2074"/>
                  </a:lnTo>
                  <a:lnTo>
                    <a:pt x="1190" y="2077"/>
                  </a:lnTo>
                  <a:lnTo>
                    <a:pt x="1190" y="2079"/>
                  </a:lnTo>
                  <a:lnTo>
                    <a:pt x="1190" y="2085"/>
                  </a:lnTo>
                  <a:lnTo>
                    <a:pt x="1188" y="2091"/>
                  </a:lnTo>
                  <a:lnTo>
                    <a:pt x="1187" y="2099"/>
                  </a:lnTo>
                  <a:lnTo>
                    <a:pt x="1183" y="2101"/>
                  </a:lnTo>
                  <a:lnTo>
                    <a:pt x="1183" y="2099"/>
                  </a:lnTo>
                  <a:lnTo>
                    <a:pt x="1172" y="2101"/>
                  </a:lnTo>
                  <a:lnTo>
                    <a:pt x="1164" y="2103"/>
                  </a:lnTo>
                  <a:lnTo>
                    <a:pt x="1160" y="2103"/>
                  </a:lnTo>
                  <a:lnTo>
                    <a:pt x="1159" y="2102"/>
                  </a:lnTo>
                  <a:lnTo>
                    <a:pt x="1159" y="2103"/>
                  </a:lnTo>
                  <a:lnTo>
                    <a:pt x="1155" y="2102"/>
                  </a:lnTo>
                  <a:lnTo>
                    <a:pt x="1144" y="2102"/>
                  </a:lnTo>
                  <a:lnTo>
                    <a:pt x="1142" y="2114"/>
                  </a:lnTo>
                  <a:lnTo>
                    <a:pt x="1139" y="2125"/>
                  </a:lnTo>
                  <a:lnTo>
                    <a:pt x="1131" y="2134"/>
                  </a:lnTo>
                  <a:lnTo>
                    <a:pt x="1126" y="2141"/>
                  </a:lnTo>
                  <a:lnTo>
                    <a:pt x="1131" y="2147"/>
                  </a:lnTo>
                  <a:lnTo>
                    <a:pt x="1142" y="2157"/>
                  </a:lnTo>
                  <a:lnTo>
                    <a:pt x="1147" y="2167"/>
                  </a:lnTo>
                  <a:lnTo>
                    <a:pt x="1154" y="2179"/>
                  </a:lnTo>
                  <a:lnTo>
                    <a:pt x="1159" y="2194"/>
                  </a:lnTo>
                  <a:lnTo>
                    <a:pt x="1164" y="2208"/>
                  </a:lnTo>
                  <a:lnTo>
                    <a:pt x="1168" y="2222"/>
                  </a:lnTo>
                  <a:lnTo>
                    <a:pt x="1171" y="2234"/>
                  </a:lnTo>
                  <a:lnTo>
                    <a:pt x="1172" y="2243"/>
                  </a:lnTo>
                  <a:lnTo>
                    <a:pt x="1172" y="2247"/>
                  </a:lnTo>
                  <a:lnTo>
                    <a:pt x="1162" y="2250"/>
                  </a:lnTo>
                  <a:lnTo>
                    <a:pt x="1148" y="2251"/>
                  </a:lnTo>
                  <a:lnTo>
                    <a:pt x="1148" y="2252"/>
                  </a:lnTo>
                  <a:lnTo>
                    <a:pt x="1150" y="2254"/>
                  </a:lnTo>
                  <a:lnTo>
                    <a:pt x="1151" y="2256"/>
                  </a:lnTo>
                  <a:lnTo>
                    <a:pt x="1155" y="2259"/>
                  </a:lnTo>
                  <a:lnTo>
                    <a:pt x="1162" y="2266"/>
                  </a:lnTo>
                  <a:lnTo>
                    <a:pt x="1166" y="2268"/>
                  </a:lnTo>
                  <a:lnTo>
                    <a:pt x="1179" y="2264"/>
                  </a:lnTo>
                  <a:lnTo>
                    <a:pt x="1188" y="2260"/>
                  </a:lnTo>
                  <a:lnTo>
                    <a:pt x="1187" y="2250"/>
                  </a:lnTo>
                  <a:lnTo>
                    <a:pt x="1187" y="2239"/>
                  </a:lnTo>
                  <a:lnTo>
                    <a:pt x="1190" y="2234"/>
                  </a:lnTo>
                  <a:lnTo>
                    <a:pt x="1192" y="2227"/>
                  </a:lnTo>
                  <a:lnTo>
                    <a:pt x="1194" y="2224"/>
                  </a:lnTo>
                  <a:lnTo>
                    <a:pt x="1194" y="2220"/>
                  </a:lnTo>
                  <a:lnTo>
                    <a:pt x="1194" y="2216"/>
                  </a:lnTo>
                  <a:lnTo>
                    <a:pt x="1192" y="2210"/>
                  </a:lnTo>
                  <a:lnTo>
                    <a:pt x="1198" y="2210"/>
                  </a:lnTo>
                  <a:lnTo>
                    <a:pt x="1203" y="2210"/>
                  </a:lnTo>
                  <a:lnTo>
                    <a:pt x="1206" y="2210"/>
                  </a:lnTo>
                  <a:lnTo>
                    <a:pt x="1207" y="2208"/>
                  </a:lnTo>
                  <a:lnTo>
                    <a:pt x="1210" y="2206"/>
                  </a:lnTo>
                  <a:lnTo>
                    <a:pt x="1211" y="2203"/>
                  </a:lnTo>
                  <a:lnTo>
                    <a:pt x="1214" y="2204"/>
                  </a:lnTo>
                  <a:lnTo>
                    <a:pt x="1216" y="2206"/>
                  </a:lnTo>
                  <a:lnTo>
                    <a:pt x="1216" y="2211"/>
                  </a:lnTo>
                  <a:lnTo>
                    <a:pt x="1216" y="2214"/>
                  </a:lnTo>
                  <a:lnTo>
                    <a:pt x="1219" y="2220"/>
                  </a:lnTo>
                  <a:lnTo>
                    <a:pt x="1223" y="2220"/>
                  </a:lnTo>
                  <a:lnTo>
                    <a:pt x="1231" y="2219"/>
                  </a:lnTo>
                  <a:lnTo>
                    <a:pt x="1239" y="2216"/>
                  </a:lnTo>
                  <a:lnTo>
                    <a:pt x="1247" y="2214"/>
                  </a:lnTo>
                  <a:lnTo>
                    <a:pt x="1256" y="2214"/>
                  </a:lnTo>
                  <a:lnTo>
                    <a:pt x="1259" y="2208"/>
                  </a:lnTo>
                  <a:lnTo>
                    <a:pt x="1263" y="2202"/>
                  </a:lnTo>
                  <a:lnTo>
                    <a:pt x="1269" y="2195"/>
                  </a:lnTo>
                  <a:lnTo>
                    <a:pt x="1277" y="2191"/>
                  </a:lnTo>
                  <a:lnTo>
                    <a:pt x="1285" y="2186"/>
                  </a:lnTo>
                  <a:lnTo>
                    <a:pt x="1290" y="2179"/>
                  </a:lnTo>
                  <a:lnTo>
                    <a:pt x="1297" y="2162"/>
                  </a:lnTo>
                  <a:lnTo>
                    <a:pt x="1304" y="2142"/>
                  </a:lnTo>
                  <a:lnTo>
                    <a:pt x="1311" y="2127"/>
                  </a:lnTo>
                  <a:lnTo>
                    <a:pt x="1315" y="2119"/>
                  </a:lnTo>
                  <a:lnTo>
                    <a:pt x="1315" y="2109"/>
                  </a:lnTo>
                  <a:lnTo>
                    <a:pt x="1313" y="2099"/>
                  </a:lnTo>
                  <a:lnTo>
                    <a:pt x="1312" y="2089"/>
                  </a:lnTo>
                  <a:lnTo>
                    <a:pt x="1311" y="2078"/>
                  </a:lnTo>
                  <a:lnTo>
                    <a:pt x="1317" y="2071"/>
                  </a:lnTo>
                  <a:lnTo>
                    <a:pt x="1324" y="2065"/>
                  </a:lnTo>
                  <a:lnTo>
                    <a:pt x="1321" y="2054"/>
                  </a:lnTo>
                  <a:lnTo>
                    <a:pt x="1317" y="2043"/>
                  </a:lnTo>
                  <a:lnTo>
                    <a:pt x="1323" y="2031"/>
                  </a:lnTo>
                  <a:lnTo>
                    <a:pt x="1328" y="2014"/>
                  </a:lnTo>
                  <a:lnTo>
                    <a:pt x="1331" y="1996"/>
                  </a:lnTo>
                  <a:lnTo>
                    <a:pt x="1333" y="1973"/>
                  </a:lnTo>
                  <a:lnTo>
                    <a:pt x="1335" y="1950"/>
                  </a:lnTo>
                  <a:lnTo>
                    <a:pt x="1335" y="1929"/>
                  </a:lnTo>
                  <a:lnTo>
                    <a:pt x="1332" y="1909"/>
                  </a:lnTo>
                  <a:lnTo>
                    <a:pt x="1328" y="1891"/>
                  </a:lnTo>
                  <a:lnTo>
                    <a:pt x="1332" y="1877"/>
                  </a:lnTo>
                  <a:lnTo>
                    <a:pt x="1333" y="1869"/>
                  </a:lnTo>
                  <a:lnTo>
                    <a:pt x="1333" y="1860"/>
                  </a:lnTo>
                  <a:lnTo>
                    <a:pt x="1332" y="1852"/>
                  </a:lnTo>
                  <a:lnTo>
                    <a:pt x="1331" y="1843"/>
                  </a:lnTo>
                  <a:lnTo>
                    <a:pt x="1327" y="1833"/>
                  </a:lnTo>
                  <a:lnTo>
                    <a:pt x="1329" y="1817"/>
                  </a:lnTo>
                  <a:lnTo>
                    <a:pt x="1332" y="1801"/>
                  </a:lnTo>
                  <a:lnTo>
                    <a:pt x="1332" y="1793"/>
                  </a:lnTo>
                  <a:lnTo>
                    <a:pt x="1332" y="1787"/>
                  </a:lnTo>
                  <a:lnTo>
                    <a:pt x="1331" y="1780"/>
                  </a:lnTo>
                  <a:lnTo>
                    <a:pt x="1329" y="1775"/>
                  </a:lnTo>
                  <a:lnTo>
                    <a:pt x="1328" y="1772"/>
                  </a:lnTo>
                  <a:lnTo>
                    <a:pt x="1327" y="1763"/>
                  </a:lnTo>
                  <a:lnTo>
                    <a:pt x="1325" y="1757"/>
                  </a:lnTo>
                  <a:lnTo>
                    <a:pt x="1321" y="1752"/>
                  </a:lnTo>
                  <a:lnTo>
                    <a:pt x="1317" y="1746"/>
                  </a:lnTo>
                  <a:lnTo>
                    <a:pt x="1312" y="1739"/>
                  </a:lnTo>
                  <a:lnTo>
                    <a:pt x="1312" y="1733"/>
                  </a:lnTo>
                  <a:lnTo>
                    <a:pt x="1311" y="1727"/>
                  </a:lnTo>
                  <a:lnTo>
                    <a:pt x="1308" y="1723"/>
                  </a:lnTo>
                  <a:lnTo>
                    <a:pt x="1303" y="1719"/>
                  </a:lnTo>
                  <a:lnTo>
                    <a:pt x="1300" y="1716"/>
                  </a:lnTo>
                  <a:lnTo>
                    <a:pt x="1299" y="1715"/>
                  </a:lnTo>
                  <a:lnTo>
                    <a:pt x="1297" y="1712"/>
                  </a:lnTo>
                  <a:lnTo>
                    <a:pt x="1297" y="1710"/>
                  </a:lnTo>
                  <a:lnTo>
                    <a:pt x="1297" y="1707"/>
                  </a:lnTo>
                  <a:lnTo>
                    <a:pt x="1297" y="1702"/>
                  </a:lnTo>
                  <a:lnTo>
                    <a:pt x="1295" y="1698"/>
                  </a:lnTo>
                  <a:lnTo>
                    <a:pt x="1288" y="1696"/>
                  </a:lnTo>
                  <a:lnTo>
                    <a:pt x="1285" y="1694"/>
                  </a:lnTo>
                  <a:lnTo>
                    <a:pt x="1281" y="1689"/>
                  </a:lnTo>
                  <a:lnTo>
                    <a:pt x="1277" y="1684"/>
                  </a:lnTo>
                  <a:lnTo>
                    <a:pt x="1274" y="1676"/>
                  </a:lnTo>
                  <a:lnTo>
                    <a:pt x="1267" y="1664"/>
                  </a:lnTo>
                  <a:lnTo>
                    <a:pt x="1263" y="1655"/>
                  </a:lnTo>
                  <a:lnTo>
                    <a:pt x="1260" y="1647"/>
                  </a:lnTo>
                  <a:lnTo>
                    <a:pt x="1260" y="1640"/>
                  </a:lnTo>
                  <a:lnTo>
                    <a:pt x="1261" y="1638"/>
                  </a:lnTo>
                  <a:lnTo>
                    <a:pt x="1264" y="1634"/>
                  </a:lnTo>
                  <a:lnTo>
                    <a:pt x="1259" y="1630"/>
                  </a:lnTo>
                  <a:lnTo>
                    <a:pt x="1256" y="1626"/>
                  </a:lnTo>
                  <a:lnTo>
                    <a:pt x="1256" y="1619"/>
                  </a:lnTo>
                  <a:lnTo>
                    <a:pt x="1260" y="1614"/>
                  </a:lnTo>
                  <a:lnTo>
                    <a:pt x="1259" y="1608"/>
                  </a:lnTo>
                  <a:lnTo>
                    <a:pt x="1259" y="1606"/>
                  </a:lnTo>
                  <a:lnTo>
                    <a:pt x="1259" y="1602"/>
                  </a:lnTo>
                  <a:lnTo>
                    <a:pt x="1260" y="1595"/>
                  </a:lnTo>
                  <a:lnTo>
                    <a:pt x="1255" y="1588"/>
                  </a:lnTo>
                  <a:lnTo>
                    <a:pt x="1248" y="1579"/>
                  </a:lnTo>
                  <a:lnTo>
                    <a:pt x="1239" y="1578"/>
                  </a:lnTo>
                  <a:lnTo>
                    <a:pt x="1235" y="1575"/>
                  </a:lnTo>
                  <a:lnTo>
                    <a:pt x="1232" y="1571"/>
                  </a:lnTo>
                  <a:lnTo>
                    <a:pt x="1228" y="1558"/>
                  </a:lnTo>
                  <a:lnTo>
                    <a:pt x="1219" y="1556"/>
                  </a:lnTo>
                  <a:lnTo>
                    <a:pt x="1214" y="1555"/>
                  </a:lnTo>
                  <a:lnTo>
                    <a:pt x="1216" y="1551"/>
                  </a:lnTo>
                  <a:lnTo>
                    <a:pt x="1217" y="1547"/>
                  </a:lnTo>
                  <a:lnTo>
                    <a:pt x="1217" y="1543"/>
                  </a:lnTo>
                  <a:lnTo>
                    <a:pt x="1216" y="1539"/>
                  </a:lnTo>
                  <a:lnTo>
                    <a:pt x="1214" y="1538"/>
                  </a:lnTo>
                  <a:lnTo>
                    <a:pt x="1210" y="1535"/>
                  </a:lnTo>
                  <a:lnTo>
                    <a:pt x="1204" y="1535"/>
                  </a:lnTo>
                  <a:lnTo>
                    <a:pt x="1199" y="1535"/>
                  </a:lnTo>
                  <a:lnTo>
                    <a:pt x="1195" y="1534"/>
                  </a:lnTo>
                  <a:lnTo>
                    <a:pt x="1190" y="1534"/>
                  </a:lnTo>
                  <a:lnTo>
                    <a:pt x="1186" y="1534"/>
                  </a:lnTo>
                  <a:lnTo>
                    <a:pt x="1180" y="1534"/>
                  </a:lnTo>
                  <a:lnTo>
                    <a:pt x="1178" y="1530"/>
                  </a:lnTo>
                  <a:lnTo>
                    <a:pt x="1175" y="1529"/>
                  </a:lnTo>
                  <a:lnTo>
                    <a:pt x="1172" y="1527"/>
                  </a:lnTo>
                  <a:lnTo>
                    <a:pt x="1171" y="1526"/>
                  </a:lnTo>
                  <a:lnTo>
                    <a:pt x="1167" y="1525"/>
                  </a:lnTo>
                  <a:lnTo>
                    <a:pt x="1164" y="1525"/>
                  </a:lnTo>
                  <a:lnTo>
                    <a:pt x="1159" y="1521"/>
                  </a:lnTo>
                  <a:lnTo>
                    <a:pt x="1155" y="1519"/>
                  </a:lnTo>
                  <a:lnTo>
                    <a:pt x="1152" y="1521"/>
                  </a:lnTo>
                  <a:lnTo>
                    <a:pt x="1148" y="1522"/>
                  </a:lnTo>
                  <a:lnTo>
                    <a:pt x="1143" y="1519"/>
                  </a:lnTo>
                  <a:lnTo>
                    <a:pt x="1138" y="1519"/>
                  </a:lnTo>
                  <a:lnTo>
                    <a:pt x="1135" y="1521"/>
                  </a:lnTo>
                  <a:lnTo>
                    <a:pt x="1132" y="1522"/>
                  </a:lnTo>
                  <a:lnTo>
                    <a:pt x="1128" y="1526"/>
                  </a:lnTo>
                  <a:lnTo>
                    <a:pt x="1122" y="1531"/>
                  </a:lnTo>
                  <a:lnTo>
                    <a:pt x="1118" y="1531"/>
                  </a:lnTo>
                  <a:lnTo>
                    <a:pt x="1112" y="1531"/>
                  </a:lnTo>
                  <a:lnTo>
                    <a:pt x="1111" y="1531"/>
                  </a:lnTo>
                  <a:lnTo>
                    <a:pt x="1110" y="1534"/>
                  </a:lnTo>
                  <a:lnTo>
                    <a:pt x="1108" y="1534"/>
                  </a:lnTo>
                  <a:lnTo>
                    <a:pt x="1107" y="1535"/>
                  </a:lnTo>
                  <a:lnTo>
                    <a:pt x="1115" y="1545"/>
                  </a:lnTo>
                  <a:lnTo>
                    <a:pt x="1126" y="1560"/>
                  </a:lnTo>
                  <a:lnTo>
                    <a:pt x="1126" y="1563"/>
                  </a:lnTo>
                  <a:lnTo>
                    <a:pt x="1126" y="1569"/>
                  </a:lnTo>
                  <a:lnTo>
                    <a:pt x="1123" y="1570"/>
                  </a:lnTo>
                  <a:lnTo>
                    <a:pt x="1122" y="1572"/>
                  </a:lnTo>
                  <a:lnTo>
                    <a:pt x="1120" y="1572"/>
                  </a:lnTo>
                  <a:lnTo>
                    <a:pt x="1119" y="1572"/>
                  </a:lnTo>
                  <a:lnTo>
                    <a:pt x="1118" y="1570"/>
                  </a:lnTo>
                  <a:lnTo>
                    <a:pt x="1118" y="1567"/>
                  </a:lnTo>
                  <a:lnTo>
                    <a:pt x="1118" y="1559"/>
                  </a:lnTo>
                  <a:lnTo>
                    <a:pt x="1116" y="1551"/>
                  </a:lnTo>
                  <a:lnTo>
                    <a:pt x="1114" y="1551"/>
                  </a:lnTo>
                  <a:lnTo>
                    <a:pt x="1112" y="1551"/>
                  </a:lnTo>
                  <a:lnTo>
                    <a:pt x="1112" y="1553"/>
                  </a:lnTo>
                  <a:lnTo>
                    <a:pt x="1111" y="1555"/>
                  </a:lnTo>
                  <a:lnTo>
                    <a:pt x="1111" y="1560"/>
                  </a:lnTo>
                  <a:lnTo>
                    <a:pt x="1111" y="1570"/>
                  </a:lnTo>
                  <a:lnTo>
                    <a:pt x="1108" y="1572"/>
                  </a:lnTo>
                  <a:lnTo>
                    <a:pt x="1107" y="1576"/>
                  </a:lnTo>
                  <a:lnTo>
                    <a:pt x="1107" y="1581"/>
                  </a:lnTo>
                  <a:lnTo>
                    <a:pt x="1108" y="1584"/>
                  </a:lnTo>
                  <a:lnTo>
                    <a:pt x="1102" y="1590"/>
                  </a:lnTo>
                  <a:lnTo>
                    <a:pt x="1098" y="1594"/>
                  </a:lnTo>
                  <a:lnTo>
                    <a:pt x="1090" y="1595"/>
                  </a:lnTo>
                  <a:lnTo>
                    <a:pt x="1088" y="1595"/>
                  </a:lnTo>
                  <a:lnTo>
                    <a:pt x="1088" y="1588"/>
                  </a:lnTo>
                  <a:lnTo>
                    <a:pt x="1093" y="1583"/>
                  </a:lnTo>
                  <a:lnTo>
                    <a:pt x="1090" y="1579"/>
                  </a:lnTo>
                  <a:lnTo>
                    <a:pt x="1088" y="1576"/>
                  </a:lnTo>
                  <a:lnTo>
                    <a:pt x="1090" y="1572"/>
                  </a:lnTo>
                  <a:lnTo>
                    <a:pt x="1093" y="1570"/>
                  </a:lnTo>
                  <a:lnTo>
                    <a:pt x="1086" y="1570"/>
                  </a:lnTo>
                  <a:lnTo>
                    <a:pt x="1075" y="1572"/>
                  </a:lnTo>
                  <a:lnTo>
                    <a:pt x="1074" y="1569"/>
                  </a:lnTo>
                  <a:lnTo>
                    <a:pt x="1075" y="1565"/>
                  </a:lnTo>
                  <a:lnTo>
                    <a:pt x="1079" y="1560"/>
                  </a:lnTo>
                  <a:lnTo>
                    <a:pt x="1082" y="1554"/>
                  </a:lnTo>
                  <a:lnTo>
                    <a:pt x="1079" y="1554"/>
                  </a:lnTo>
                  <a:lnTo>
                    <a:pt x="1077" y="1554"/>
                  </a:lnTo>
                  <a:lnTo>
                    <a:pt x="1074" y="1555"/>
                  </a:lnTo>
                  <a:lnTo>
                    <a:pt x="1070" y="1556"/>
                  </a:lnTo>
                  <a:lnTo>
                    <a:pt x="1067" y="1559"/>
                  </a:lnTo>
                  <a:lnTo>
                    <a:pt x="1066" y="1562"/>
                  </a:lnTo>
                  <a:lnTo>
                    <a:pt x="1065" y="1563"/>
                  </a:lnTo>
                  <a:lnTo>
                    <a:pt x="1065" y="1567"/>
                  </a:lnTo>
                  <a:lnTo>
                    <a:pt x="1070" y="1575"/>
                  </a:lnTo>
                  <a:lnTo>
                    <a:pt x="1074" y="1584"/>
                  </a:lnTo>
                  <a:lnTo>
                    <a:pt x="1074" y="1587"/>
                  </a:lnTo>
                  <a:lnTo>
                    <a:pt x="1072" y="1588"/>
                  </a:lnTo>
                  <a:lnTo>
                    <a:pt x="1070" y="1590"/>
                  </a:lnTo>
                  <a:lnTo>
                    <a:pt x="1068" y="1590"/>
                  </a:lnTo>
                  <a:lnTo>
                    <a:pt x="1065" y="1591"/>
                  </a:lnTo>
                  <a:lnTo>
                    <a:pt x="1062" y="1590"/>
                  </a:lnTo>
                  <a:lnTo>
                    <a:pt x="1061" y="1583"/>
                  </a:lnTo>
                  <a:lnTo>
                    <a:pt x="1061" y="1576"/>
                  </a:lnTo>
                  <a:lnTo>
                    <a:pt x="1055" y="1574"/>
                  </a:lnTo>
                  <a:lnTo>
                    <a:pt x="1052" y="1572"/>
                  </a:lnTo>
                  <a:lnTo>
                    <a:pt x="1050" y="1570"/>
                  </a:lnTo>
                  <a:lnTo>
                    <a:pt x="1049" y="1567"/>
                  </a:lnTo>
                  <a:lnTo>
                    <a:pt x="1047" y="1563"/>
                  </a:lnTo>
                  <a:lnTo>
                    <a:pt x="1047" y="1556"/>
                  </a:lnTo>
                  <a:lnTo>
                    <a:pt x="1045" y="1555"/>
                  </a:lnTo>
                  <a:lnTo>
                    <a:pt x="1043" y="1555"/>
                  </a:lnTo>
                  <a:lnTo>
                    <a:pt x="1040" y="1555"/>
                  </a:lnTo>
                  <a:lnTo>
                    <a:pt x="1039" y="1556"/>
                  </a:lnTo>
                  <a:lnTo>
                    <a:pt x="1037" y="1559"/>
                  </a:lnTo>
                  <a:lnTo>
                    <a:pt x="1035" y="1562"/>
                  </a:lnTo>
                  <a:lnTo>
                    <a:pt x="1027" y="1563"/>
                  </a:lnTo>
                  <a:lnTo>
                    <a:pt x="1021" y="1570"/>
                  </a:lnTo>
                  <a:lnTo>
                    <a:pt x="1018" y="1571"/>
                  </a:lnTo>
                  <a:lnTo>
                    <a:pt x="1015" y="1572"/>
                  </a:lnTo>
                  <a:lnTo>
                    <a:pt x="1011" y="1571"/>
                  </a:lnTo>
                  <a:lnTo>
                    <a:pt x="1006" y="1570"/>
                  </a:lnTo>
                  <a:lnTo>
                    <a:pt x="998" y="1572"/>
                  </a:lnTo>
                  <a:lnTo>
                    <a:pt x="990" y="1572"/>
                  </a:lnTo>
                  <a:lnTo>
                    <a:pt x="989" y="1563"/>
                  </a:lnTo>
                  <a:lnTo>
                    <a:pt x="989" y="1556"/>
                  </a:lnTo>
                  <a:lnTo>
                    <a:pt x="989" y="1551"/>
                  </a:lnTo>
                  <a:lnTo>
                    <a:pt x="993" y="1547"/>
                  </a:lnTo>
                  <a:lnTo>
                    <a:pt x="998" y="1539"/>
                  </a:lnTo>
                  <a:lnTo>
                    <a:pt x="1006" y="1530"/>
                  </a:lnTo>
                  <a:lnTo>
                    <a:pt x="1006" y="1519"/>
                  </a:lnTo>
                  <a:lnTo>
                    <a:pt x="1003" y="1509"/>
                  </a:lnTo>
                  <a:lnTo>
                    <a:pt x="1006" y="1505"/>
                  </a:lnTo>
                  <a:lnTo>
                    <a:pt x="1010" y="1498"/>
                  </a:lnTo>
                  <a:lnTo>
                    <a:pt x="1011" y="1493"/>
                  </a:lnTo>
                  <a:lnTo>
                    <a:pt x="1013" y="1486"/>
                  </a:lnTo>
                  <a:lnTo>
                    <a:pt x="1015" y="1479"/>
                  </a:lnTo>
                  <a:lnTo>
                    <a:pt x="1019" y="1474"/>
                  </a:lnTo>
                  <a:lnTo>
                    <a:pt x="1022" y="1463"/>
                  </a:lnTo>
                  <a:lnTo>
                    <a:pt x="1022" y="1450"/>
                  </a:lnTo>
                  <a:lnTo>
                    <a:pt x="1027" y="1446"/>
                  </a:lnTo>
                  <a:lnTo>
                    <a:pt x="1029" y="1442"/>
                  </a:lnTo>
                  <a:lnTo>
                    <a:pt x="1027" y="1441"/>
                  </a:lnTo>
                  <a:lnTo>
                    <a:pt x="1027" y="1439"/>
                  </a:lnTo>
                  <a:lnTo>
                    <a:pt x="1023" y="1438"/>
                  </a:lnTo>
                  <a:lnTo>
                    <a:pt x="1022" y="1438"/>
                  </a:lnTo>
                  <a:lnTo>
                    <a:pt x="1021" y="1434"/>
                  </a:lnTo>
                  <a:lnTo>
                    <a:pt x="1019" y="1427"/>
                  </a:lnTo>
                  <a:lnTo>
                    <a:pt x="1019" y="1425"/>
                  </a:lnTo>
                  <a:lnTo>
                    <a:pt x="1021" y="1421"/>
                  </a:lnTo>
                  <a:lnTo>
                    <a:pt x="1022" y="1417"/>
                  </a:lnTo>
                  <a:lnTo>
                    <a:pt x="1023" y="1414"/>
                  </a:lnTo>
                  <a:lnTo>
                    <a:pt x="1023" y="1410"/>
                  </a:lnTo>
                  <a:lnTo>
                    <a:pt x="1022" y="1407"/>
                  </a:lnTo>
                  <a:lnTo>
                    <a:pt x="1022" y="1405"/>
                  </a:lnTo>
                  <a:lnTo>
                    <a:pt x="1022" y="1404"/>
                  </a:lnTo>
                  <a:lnTo>
                    <a:pt x="1022" y="1398"/>
                  </a:lnTo>
                  <a:lnTo>
                    <a:pt x="1023" y="1395"/>
                  </a:lnTo>
                  <a:lnTo>
                    <a:pt x="1023" y="1393"/>
                  </a:lnTo>
                  <a:lnTo>
                    <a:pt x="1023" y="1388"/>
                  </a:lnTo>
                  <a:lnTo>
                    <a:pt x="1023" y="1385"/>
                  </a:lnTo>
                  <a:lnTo>
                    <a:pt x="1023" y="1382"/>
                  </a:lnTo>
                  <a:lnTo>
                    <a:pt x="1026" y="1379"/>
                  </a:lnTo>
                  <a:lnTo>
                    <a:pt x="1027" y="1378"/>
                  </a:lnTo>
                  <a:lnTo>
                    <a:pt x="1029" y="1373"/>
                  </a:lnTo>
                  <a:lnTo>
                    <a:pt x="1029" y="1370"/>
                  </a:lnTo>
                  <a:lnTo>
                    <a:pt x="1030" y="1368"/>
                  </a:lnTo>
                  <a:lnTo>
                    <a:pt x="1034" y="1361"/>
                  </a:lnTo>
                  <a:lnTo>
                    <a:pt x="1034" y="1357"/>
                  </a:lnTo>
                  <a:lnTo>
                    <a:pt x="1034" y="1350"/>
                  </a:lnTo>
                  <a:lnTo>
                    <a:pt x="1034" y="1344"/>
                  </a:lnTo>
                  <a:lnTo>
                    <a:pt x="1038" y="1337"/>
                  </a:lnTo>
                  <a:lnTo>
                    <a:pt x="1039" y="1330"/>
                  </a:lnTo>
                  <a:lnTo>
                    <a:pt x="1038" y="1322"/>
                  </a:lnTo>
                  <a:lnTo>
                    <a:pt x="1035" y="1313"/>
                  </a:lnTo>
                  <a:lnTo>
                    <a:pt x="1034" y="1304"/>
                  </a:lnTo>
                  <a:lnTo>
                    <a:pt x="1038" y="1294"/>
                  </a:lnTo>
                  <a:lnTo>
                    <a:pt x="1046" y="1284"/>
                  </a:lnTo>
                  <a:lnTo>
                    <a:pt x="1043" y="1268"/>
                  </a:lnTo>
                  <a:lnTo>
                    <a:pt x="1040" y="1249"/>
                  </a:lnTo>
                  <a:lnTo>
                    <a:pt x="1042" y="1241"/>
                  </a:lnTo>
                  <a:lnTo>
                    <a:pt x="1045" y="1235"/>
                  </a:lnTo>
                  <a:lnTo>
                    <a:pt x="1049" y="1227"/>
                  </a:lnTo>
                  <a:lnTo>
                    <a:pt x="1052" y="1219"/>
                  </a:lnTo>
                  <a:lnTo>
                    <a:pt x="1055" y="1216"/>
                  </a:lnTo>
                  <a:lnTo>
                    <a:pt x="1062" y="1212"/>
                  </a:lnTo>
                  <a:lnTo>
                    <a:pt x="1065" y="1207"/>
                  </a:lnTo>
                  <a:lnTo>
                    <a:pt x="1065" y="1203"/>
                  </a:lnTo>
                  <a:lnTo>
                    <a:pt x="1070" y="1196"/>
                  </a:lnTo>
                  <a:lnTo>
                    <a:pt x="1075" y="1192"/>
                  </a:lnTo>
                  <a:lnTo>
                    <a:pt x="1100" y="1169"/>
                  </a:lnTo>
                  <a:lnTo>
                    <a:pt x="1111" y="1160"/>
                  </a:lnTo>
                  <a:lnTo>
                    <a:pt x="1114" y="1160"/>
                  </a:lnTo>
                  <a:lnTo>
                    <a:pt x="1116" y="1163"/>
                  </a:lnTo>
                  <a:lnTo>
                    <a:pt x="1118" y="1165"/>
                  </a:lnTo>
                  <a:lnTo>
                    <a:pt x="1119" y="1168"/>
                  </a:lnTo>
                  <a:lnTo>
                    <a:pt x="1122" y="1172"/>
                  </a:lnTo>
                  <a:lnTo>
                    <a:pt x="1122" y="1173"/>
                  </a:lnTo>
                  <a:lnTo>
                    <a:pt x="1126" y="1175"/>
                  </a:lnTo>
                  <a:lnTo>
                    <a:pt x="1130" y="1173"/>
                  </a:lnTo>
                  <a:lnTo>
                    <a:pt x="1131" y="1172"/>
                  </a:lnTo>
                  <a:lnTo>
                    <a:pt x="1131" y="1169"/>
                  </a:lnTo>
                  <a:lnTo>
                    <a:pt x="1131" y="1168"/>
                  </a:lnTo>
                  <a:lnTo>
                    <a:pt x="1131" y="1164"/>
                  </a:lnTo>
                  <a:lnTo>
                    <a:pt x="1128" y="1160"/>
                  </a:lnTo>
                  <a:lnTo>
                    <a:pt x="1127" y="1155"/>
                  </a:lnTo>
                  <a:lnTo>
                    <a:pt x="1128" y="1151"/>
                  </a:lnTo>
                  <a:lnTo>
                    <a:pt x="1131" y="1148"/>
                  </a:lnTo>
                  <a:lnTo>
                    <a:pt x="1134" y="1145"/>
                  </a:lnTo>
                  <a:lnTo>
                    <a:pt x="1139" y="1142"/>
                  </a:lnTo>
                  <a:lnTo>
                    <a:pt x="1143" y="1140"/>
                  </a:lnTo>
                  <a:lnTo>
                    <a:pt x="1148" y="1139"/>
                  </a:lnTo>
                  <a:lnTo>
                    <a:pt x="1150" y="1140"/>
                  </a:lnTo>
                  <a:lnTo>
                    <a:pt x="1152" y="1142"/>
                  </a:lnTo>
                  <a:lnTo>
                    <a:pt x="1154" y="1142"/>
                  </a:lnTo>
                  <a:lnTo>
                    <a:pt x="1154" y="1140"/>
                  </a:lnTo>
                  <a:lnTo>
                    <a:pt x="1155" y="1139"/>
                  </a:lnTo>
                  <a:lnTo>
                    <a:pt x="1155" y="1135"/>
                  </a:lnTo>
                  <a:lnTo>
                    <a:pt x="1156" y="1131"/>
                  </a:lnTo>
                  <a:lnTo>
                    <a:pt x="1164" y="1128"/>
                  </a:lnTo>
                  <a:lnTo>
                    <a:pt x="1166" y="1124"/>
                  </a:lnTo>
                  <a:lnTo>
                    <a:pt x="1168" y="1120"/>
                  </a:lnTo>
                  <a:lnTo>
                    <a:pt x="1172" y="1120"/>
                  </a:lnTo>
                  <a:lnTo>
                    <a:pt x="1178" y="1123"/>
                  </a:lnTo>
                  <a:lnTo>
                    <a:pt x="1180" y="1123"/>
                  </a:lnTo>
                  <a:lnTo>
                    <a:pt x="1184" y="1120"/>
                  </a:lnTo>
                  <a:lnTo>
                    <a:pt x="1188" y="1116"/>
                  </a:lnTo>
                  <a:lnTo>
                    <a:pt x="1190" y="1112"/>
                  </a:lnTo>
                  <a:lnTo>
                    <a:pt x="1180" y="1110"/>
                  </a:lnTo>
                  <a:lnTo>
                    <a:pt x="1176" y="1107"/>
                  </a:lnTo>
                  <a:lnTo>
                    <a:pt x="1182" y="1103"/>
                  </a:lnTo>
                  <a:lnTo>
                    <a:pt x="1183" y="1099"/>
                  </a:lnTo>
                  <a:lnTo>
                    <a:pt x="1182" y="1098"/>
                  </a:lnTo>
                  <a:lnTo>
                    <a:pt x="1176" y="1096"/>
                  </a:lnTo>
                  <a:lnTo>
                    <a:pt x="1178" y="1091"/>
                  </a:lnTo>
                  <a:lnTo>
                    <a:pt x="1183" y="1083"/>
                  </a:lnTo>
                  <a:lnTo>
                    <a:pt x="1184" y="1079"/>
                  </a:lnTo>
                  <a:lnTo>
                    <a:pt x="1186" y="1076"/>
                  </a:lnTo>
                  <a:lnTo>
                    <a:pt x="1190" y="1076"/>
                  </a:lnTo>
                  <a:lnTo>
                    <a:pt x="1195" y="1076"/>
                  </a:lnTo>
                  <a:lnTo>
                    <a:pt x="1200" y="1071"/>
                  </a:lnTo>
                  <a:lnTo>
                    <a:pt x="1207" y="1066"/>
                  </a:lnTo>
                  <a:lnTo>
                    <a:pt x="1212" y="1068"/>
                  </a:lnTo>
                  <a:lnTo>
                    <a:pt x="1220" y="1068"/>
                  </a:lnTo>
                  <a:lnTo>
                    <a:pt x="1220" y="1066"/>
                  </a:lnTo>
                  <a:lnTo>
                    <a:pt x="1219" y="1064"/>
                  </a:lnTo>
                  <a:lnTo>
                    <a:pt x="1219" y="1060"/>
                  </a:lnTo>
                  <a:lnTo>
                    <a:pt x="1223" y="1056"/>
                  </a:lnTo>
                  <a:lnTo>
                    <a:pt x="1227" y="1055"/>
                  </a:lnTo>
                  <a:lnTo>
                    <a:pt x="1230" y="1054"/>
                  </a:lnTo>
                  <a:lnTo>
                    <a:pt x="1232" y="1054"/>
                  </a:lnTo>
                  <a:lnTo>
                    <a:pt x="1233" y="1056"/>
                  </a:lnTo>
                  <a:lnTo>
                    <a:pt x="1239" y="1059"/>
                  </a:lnTo>
                  <a:lnTo>
                    <a:pt x="1242" y="1059"/>
                  </a:lnTo>
                  <a:lnTo>
                    <a:pt x="1248" y="1054"/>
                  </a:lnTo>
                  <a:lnTo>
                    <a:pt x="1253" y="1047"/>
                  </a:lnTo>
                  <a:lnTo>
                    <a:pt x="1256" y="1046"/>
                  </a:lnTo>
                  <a:lnTo>
                    <a:pt x="1260" y="1047"/>
                  </a:lnTo>
                  <a:lnTo>
                    <a:pt x="1263" y="1048"/>
                  </a:lnTo>
                  <a:lnTo>
                    <a:pt x="1264" y="1050"/>
                  </a:lnTo>
                  <a:lnTo>
                    <a:pt x="1259" y="1058"/>
                  </a:lnTo>
                  <a:lnTo>
                    <a:pt x="1253" y="1063"/>
                  </a:lnTo>
                  <a:lnTo>
                    <a:pt x="1247" y="1067"/>
                  </a:lnTo>
                  <a:lnTo>
                    <a:pt x="1240" y="1071"/>
                  </a:lnTo>
                  <a:lnTo>
                    <a:pt x="1244" y="1075"/>
                  </a:lnTo>
                  <a:lnTo>
                    <a:pt x="1248" y="1078"/>
                  </a:lnTo>
                  <a:lnTo>
                    <a:pt x="1252" y="1079"/>
                  </a:lnTo>
                  <a:lnTo>
                    <a:pt x="1256" y="1079"/>
                  </a:lnTo>
                  <a:lnTo>
                    <a:pt x="1264" y="1076"/>
                  </a:lnTo>
                  <a:lnTo>
                    <a:pt x="1269" y="1074"/>
                  </a:lnTo>
                  <a:lnTo>
                    <a:pt x="1271" y="1060"/>
                  </a:lnTo>
                  <a:lnTo>
                    <a:pt x="1274" y="1048"/>
                  </a:lnTo>
                  <a:lnTo>
                    <a:pt x="1279" y="1052"/>
                  </a:lnTo>
                  <a:lnTo>
                    <a:pt x="1284" y="1055"/>
                  </a:lnTo>
                  <a:lnTo>
                    <a:pt x="1287" y="1039"/>
                  </a:lnTo>
                  <a:lnTo>
                    <a:pt x="1290" y="1024"/>
                  </a:lnTo>
                  <a:lnTo>
                    <a:pt x="1299" y="1020"/>
                  </a:lnTo>
                  <a:lnTo>
                    <a:pt x="1308" y="1016"/>
                  </a:lnTo>
                  <a:lnTo>
                    <a:pt x="1308" y="1011"/>
                  </a:lnTo>
                  <a:lnTo>
                    <a:pt x="1308" y="1006"/>
                  </a:lnTo>
                  <a:lnTo>
                    <a:pt x="1315" y="1003"/>
                  </a:lnTo>
                  <a:lnTo>
                    <a:pt x="1323" y="996"/>
                  </a:lnTo>
                  <a:lnTo>
                    <a:pt x="1321" y="994"/>
                  </a:lnTo>
                  <a:lnTo>
                    <a:pt x="1319" y="991"/>
                  </a:lnTo>
                  <a:lnTo>
                    <a:pt x="1313" y="991"/>
                  </a:lnTo>
                  <a:lnTo>
                    <a:pt x="1308" y="990"/>
                  </a:lnTo>
                  <a:lnTo>
                    <a:pt x="1303" y="988"/>
                  </a:lnTo>
                  <a:lnTo>
                    <a:pt x="1300" y="990"/>
                  </a:lnTo>
                  <a:lnTo>
                    <a:pt x="1299" y="991"/>
                  </a:lnTo>
                  <a:lnTo>
                    <a:pt x="1297" y="994"/>
                  </a:lnTo>
                  <a:lnTo>
                    <a:pt x="1295" y="998"/>
                  </a:lnTo>
                  <a:lnTo>
                    <a:pt x="1292" y="1000"/>
                  </a:lnTo>
                  <a:lnTo>
                    <a:pt x="1288" y="1003"/>
                  </a:lnTo>
                  <a:lnTo>
                    <a:pt x="1284" y="1003"/>
                  </a:lnTo>
                  <a:lnTo>
                    <a:pt x="1279" y="991"/>
                  </a:lnTo>
                  <a:lnTo>
                    <a:pt x="1272" y="971"/>
                  </a:lnTo>
                  <a:lnTo>
                    <a:pt x="1268" y="965"/>
                  </a:lnTo>
                  <a:lnTo>
                    <a:pt x="1267" y="958"/>
                  </a:lnTo>
                  <a:lnTo>
                    <a:pt x="1267" y="950"/>
                  </a:lnTo>
                  <a:lnTo>
                    <a:pt x="1267" y="945"/>
                  </a:lnTo>
                  <a:lnTo>
                    <a:pt x="1267" y="931"/>
                  </a:lnTo>
                  <a:lnTo>
                    <a:pt x="1268" y="917"/>
                  </a:lnTo>
                  <a:lnTo>
                    <a:pt x="1264" y="909"/>
                  </a:lnTo>
                  <a:lnTo>
                    <a:pt x="1260" y="901"/>
                  </a:lnTo>
                  <a:lnTo>
                    <a:pt x="1260" y="891"/>
                  </a:lnTo>
                  <a:lnTo>
                    <a:pt x="1260" y="882"/>
                  </a:lnTo>
                  <a:lnTo>
                    <a:pt x="1252" y="874"/>
                  </a:lnTo>
                  <a:lnTo>
                    <a:pt x="1247" y="865"/>
                  </a:lnTo>
                  <a:lnTo>
                    <a:pt x="1248" y="861"/>
                  </a:lnTo>
                  <a:lnTo>
                    <a:pt x="1249" y="857"/>
                  </a:lnTo>
                  <a:lnTo>
                    <a:pt x="1252" y="854"/>
                  </a:lnTo>
                  <a:lnTo>
                    <a:pt x="1255" y="850"/>
                  </a:lnTo>
                  <a:lnTo>
                    <a:pt x="1255" y="845"/>
                  </a:lnTo>
                  <a:lnTo>
                    <a:pt x="1256" y="841"/>
                  </a:lnTo>
                  <a:lnTo>
                    <a:pt x="1256" y="837"/>
                  </a:lnTo>
                  <a:lnTo>
                    <a:pt x="1259" y="833"/>
                  </a:lnTo>
                  <a:lnTo>
                    <a:pt x="1264" y="829"/>
                  </a:lnTo>
                  <a:lnTo>
                    <a:pt x="1271" y="823"/>
                  </a:lnTo>
                  <a:lnTo>
                    <a:pt x="1271" y="817"/>
                  </a:lnTo>
                  <a:lnTo>
                    <a:pt x="1272" y="813"/>
                  </a:lnTo>
                  <a:lnTo>
                    <a:pt x="1274" y="806"/>
                  </a:lnTo>
                  <a:lnTo>
                    <a:pt x="1276" y="801"/>
                  </a:lnTo>
                  <a:lnTo>
                    <a:pt x="1288" y="802"/>
                  </a:lnTo>
                  <a:lnTo>
                    <a:pt x="1296" y="802"/>
                  </a:lnTo>
                  <a:lnTo>
                    <a:pt x="1296" y="797"/>
                  </a:lnTo>
                  <a:lnTo>
                    <a:pt x="1296" y="790"/>
                  </a:lnTo>
                  <a:lnTo>
                    <a:pt x="1296" y="786"/>
                  </a:lnTo>
                  <a:lnTo>
                    <a:pt x="1296" y="781"/>
                  </a:lnTo>
                  <a:lnTo>
                    <a:pt x="1297" y="780"/>
                  </a:lnTo>
                  <a:lnTo>
                    <a:pt x="1299" y="780"/>
                  </a:lnTo>
                  <a:lnTo>
                    <a:pt x="1300" y="781"/>
                  </a:lnTo>
                  <a:lnTo>
                    <a:pt x="1303" y="786"/>
                  </a:lnTo>
                  <a:lnTo>
                    <a:pt x="1305" y="789"/>
                  </a:lnTo>
                  <a:lnTo>
                    <a:pt x="1308" y="790"/>
                  </a:lnTo>
                  <a:lnTo>
                    <a:pt x="1311" y="791"/>
                  </a:lnTo>
                  <a:lnTo>
                    <a:pt x="1316" y="793"/>
                  </a:lnTo>
                  <a:lnTo>
                    <a:pt x="1317" y="802"/>
                  </a:lnTo>
                  <a:lnTo>
                    <a:pt x="1319" y="810"/>
                  </a:lnTo>
                  <a:lnTo>
                    <a:pt x="1324" y="813"/>
                  </a:lnTo>
                  <a:lnTo>
                    <a:pt x="1327" y="814"/>
                  </a:lnTo>
                  <a:lnTo>
                    <a:pt x="1329" y="817"/>
                  </a:lnTo>
                  <a:lnTo>
                    <a:pt x="1331" y="823"/>
                  </a:lnTo>
                  <a:lnTo>
                    <a:pt x="1335" y="816"/>
                  </a:lnTo>
                  <a:lnTo>
                    <a:pt x="1341" y="812"/>
                  </a:lnTo>
                  <a:lnTo>
                    <a:pt x="1345" y="819"/>
                  </a:lnTo>
                  <a:lnTo>
                    <a:pt x="1348" y="826"/>
                  </a:lnTo>
                  <a:lnTo>
                    <a:pt x="1351" y="828"/>
                  </a:lnTo>
                  <a:lnTo>
                    <a:pt x="1355" y="826"/>
                  </a:lnTo>
                  <a:lnTo>
                    <a:pt x="1355" y="817"/>
                  </a:lnTo>
                  <a:lnTo>
                    <a:pt x="1355" y="814"/>
                  </a:lnTo>
                  <a:lnTo>
                    <a:pt x="1356" y="812"/>
                  </a:lnTo>
                  <a:lnTo>
                    <a:pt x="1359" y="807"/>
                  </a:lnTo>
                  <a:lnTo>
                    <a:pt x="1355" y="801"/>
                  </a:lnTo>
                  <a:lnTo>
                    <a:pt x="1348" y="789"/>
                  </a:lnTo>
                  <a:lnTo>
                    <a:pt x="1345" y="777"/>
                  </a:lnTo>
                  <a:lnTo>
                    <a:pt x="1344" y="765"/>
                  </a:lnTo>
                  <a:lnTo>
                    <a:pt x="1344" y="754"/>
                  </a:lnTo>
                  <a:lnTo>
                    <a:pt x="1345" y="742"/>
                  </a:lnTo>
                  <a:lnTo>
                    <a:pt x="1345" y="741"/>
                  </a:lnTo>
                  <a:lnTo>
                    <a:pt x="1345" y="740"/>
                  </a:lnTo>
                  <a:lnTo>
                    <a:pt x="1345" y="737"/>
                  </a:lnTo>
                  <a:lnTo>
                    <a:pt x="1347" y="732"/>
                  </a:lnTo>
                  <a:lnTo>
                    <a:pt x="1348" y="730"/>
                  </a:lnTo>
                  <a:lnTo>
                    <a:pt x="1351" y="730"/>
                  </a:lnTo>
                  <a:lnTo>
                    <a:pt x="1353" y="730"/>
                  </a:lnTo>
                  <a:lnTo>
                    <a:pt x="1355" y="730"/>
                  </a:lnTo>
                  <a:lnTo>
                    <a:pt x="1357" y="730"/>
                  </a:lnTo>
                  <a:lnTo>
                    <a:pt x="1359" y="733"/>
                  </a:lnTo>
                  <a:lnTo>
                    <a:pt x="1361" y="730"/>
                  </a:lnTo>
                  <a:lnTo>
                    <a:pt x="1361" y="729"/>
                  </a:lnTo>
                  <a:lnTo>
                    <a:pt x="1360" y="728"/>
                  </a:lnTo>
                  <a:lnTo>
                    <a:pt x="1357" y="726"/>
                  </a:lnTo>
                  <a:lnTo>
                    <a:pt x="1349" y="725"/>
                  </a:lnTo>
                  <a:lnTo>
                    <a:pt x="1345" y="725"/>
                  </a:lnTo>
                  <a:lnTo>
                    <a:pt x="1336" y="716"/>
                  </a:lnTo>
                  <a:lnTo>
                    <a:pt x="1332" y="710"/>
                  </a:lnTo>
                  <a:lnTo>
                    <a:pt x="1332" y="705"/>
                  </a:lnTo>
                  <a:lnTo>
                    <a:pt x="1331" y="704"/>
                  </a:lnTo>
                  <a:lnTo>
                    <a:pt x="1325" y="699"/>
                  </a:lnTo>
                  <a:lnTo>
                    <a:pt x="1321" y="697"/>
                  </a:lnTo>
                  <a:lnTo>
                    <a:pt x="1319" y="696"/>
                  </a:lnTo>
                  <a:lnTo>
                    <a:pt x="1315" y="689"/>
                  </a:lnTo>
                  <a:lnTo>
                    <a:pt x="1320" y="680"/>
                  </a:lnTo>
                  <a:lnTo>
                    <a:pt x="1332" y="657"/>
                  </a:lnTo>
                  <a:lnTo>
                    <a:pt x="1335" y="657"/>
                  </a:lnTo>
                  <a:lnTo>
                    <a:pt x="1341" y="658"/>
                  </a:lnTo>
                  <a:lnTo>
                    <a:pt x="1347" y="656"/>
                  </a:lnTo>
                  <a:lnTo>
                    <a:pt x="1349" y="656"/>
                  </a:lnTo>
                  <a:lnTo>
                    <a:pt x="1349" y="660"/>
                  </a:lnTo>
                  <a:lnTo>
                    <a:pt x="1347" y="663"/>
                  </a:lnTo>
                  <a:lnTo>
                    <a:pt x="1345" y="665"/>
                  </a:lnTo>
                  <a:lnTo>
                    <a:pt x="1343" y="667"/>
                  </a:lnTo>
                  <a:lnTo>
                    <a:pt x="1343" y="673"/>
                  </a:lnTo>
                  <a:lnTo>
                    <a:pt x="1344" y="681"/>
                  </a:lnTo>
                  <a:lnTo>
                    <a:pt x="1345" y="689"/>
                  </a:lnTo>
                  <a:lnTo>
                    <a:pt x="1349" y="694"/>
                  </a:lnTo>
                  <a:lnTo>
                    <a:pt x="1353" y="699"/>
                  </a:lnTo>
                  <a:lnTo>
                    <a:pt x="1356" y="704"/>
                  </a:lnTo>
                  <a:lnTo>
                    <a:pt x="1360" y="705"/>
                  </a:lnTo>
                  <a:lnTo>
                    <a:pt x="1365" y="706"/>
                  </a:lnTo>
                  <a:lnTo>
                    <a:pt x="1368" y="713"/>
                  </a:lnTo>
                  <a:lnTo>
                    <a:pt x="1375" y="718"/>
                  </a:lnTo>
                  <a:lnTo>
                    <a:pt x="1380" y="722"/>
                  </a:lnTo>
                  <a:lnTo>
                    <a:pt x="1388" y="725"/>
                  </a:lnTo>
                  <a:lnTo>
                    <a:pt x="1391" y="729"/>
                  </a:lnTo>
                  <a:lnTo>
                    <a:pt x="1391" y="732"/>
                  </a:lnTo>
                  <a:lnTo>
                    <a:pt x="1391" y="738"/>
                  </a:lnTo>
                  <a:lnTo>
                    <a:pt x="1391" y="740"/>
                  </a:lnTo>
                  <a:lnTo>
                    <a:pt x="1392" y="741"/>
                  </a:lnTo>
                  <a:lnTo>
                    <a:pt x="1396" y="740"/>
                  </a:lnTo>
                  <a:lnTo>
                    <a:pt x="1397" y="738"/>
                  </a:lnTo>
                  <a:lnTo>
                    <a:pt x="1398" y="740"/>
                  </a:lnTo>
                  <a:lnTo>
                    <a:pt x="1400" y="740"/>
                  </a:lnTo>
                  <a:lnTo>
                    <a:pt x="1400" y="742"/>
                  </a:lnTo>
                  <a:lnTo>
                    <a:pt x="1401" y="746"/>
                  </a:lnTo>
                  <a:lnTo>
                    <a:pt x="1401" y="749"/>
                  </a:lnTo>
                  <a:lnTo>
                    <a:pt x="1400" y="752"/>
                  </a:lnTo>
                  <a:lnTo>
                    <a:pt x="1400" y="754"/>
                  </a:lnTo>
                  <a:lnTo>
                    <a:pt x="1397" y="760"/>
                  </a:lnTo>
                  <a:lnTo>
                    <a:pt x="1393" y="764"/>
                  </a:lnTo>
                  <a:lnTo>
                    <a:pt x="1392" y="781"/>
                  </a:lnTo>
                  <a:lnTo>
                    <a:pt x="1392" y="800"/>
                  </a:lnTo>
                  <a:lnTo>
                    <a:pt x="1396" y="806"/>
                  </a:lnTo>
                  <a:lnTo>
                    <a:pt x="1400" y="813"/>
                  </a:lnTo>
                  <a:lnTo>
                    <a:pt x="1401" y="817"/>
                  </a:lnTo>
                  <a:lnTo>
                    <a:pt x="1403" y="823"/>
                  </a:lnTo>
                  <a:lnTo>
                    <a:pt x="1408" y="839"/>
                  </a:lnTo>
                  <a:lnTo>
                    <a:pt x="1408" y="857"/>
                  </a:lnTo>
                  <a:lnTo>
                    <a:pt x="1408" y="873"/>
                  </a:lnTo>
                  <a:lnTo>
                    <a:pt x="1409" y="889"/>
                  </a:lnTo>
                  <a:lnTo>
                    <a:pt x="1419" y="902"/>
                  </a:lnTo>
                  <a:lnTo>
                    <a:pt x="1426" y="915"/>
                  </a:lnTo>
                  <a:lnTo>
                    <a:pt x="1429" y="938"/>
                  </a:lnTo>
                  <a:lnTo>
                    <a:pt x="1432" y="950"/>
                  </a:lnTo>
                  <a:lnTo>
                    <a:pt x="1433" y="958"/>
                  </a:lnTo>
                  <a:lnTo>
                    <a:pt x="1435" y="967"/>
                  </a:lnTo>
                  <a:lnTo>
                    <a:pt x="1430" y="977"/>
                  </a:lnTo>
                  <a:lnTo>
                    <a:pt x="1428" y="986"/>
                  </a:lnTo>
                  <a:lnTo>
                    <a:pt x="1428" y="991"/>
                  </a:lnTo>
                  <a:lnTo>
                    <a:pt x="1426" y="998"/>
                  </a:lnTo>
                  <a:lnTo>
                    <a:pt x="1421" y="1000"/>
                  </a:lnTo>
                  <a:lnTo>
                    <a:pt x="1414" y="1002"/>
                  </a:lnTo>
                  <a:lnTo>
                    <a:pt x="1413" y="1004"/>
                  </a:lnTo>
                  <a:lnTo>
                    <a:pt x="1414" y="1007"/>
                  </a:lnTo>
                  <a:lnTo>
                    <a:pt x="1416" y="1010"/>
                  </a:lnTo>
                  <a:lnTo>
                    <a:pt x="1419" y="1012"/>
                  </a:lnTo>
                  <a:lnTo>
                    <a:pt x="1425" y="1015"/>
                  </a:lnTo>
                  <a:lnTo>
                    <a:pt x="1433" y="1016"/>
                  </a:lnTo>
                  <a:lnTo>
                    <a:pt x="1435" y="1022"/>
                  </a:lnTo>
                  <a:lnTo>
                    <a:pt x="1435" y="1026"/>
                  </a:lnTo>
                  <a:lnTo>
                    <a:pt x="1436" y="1028"/>
                  </a:lnTo>
                  <a:lnTo>
                    <a:pt x="1436" y="1031"/>
                  </a:lnTo>
                  <a:lnTo>
                    <a:pt x="1438" y="1034"/>
                  </a:lnTo>
                  <a:lnTo>
                    <a:pt x="1441" y="1036"/>
                  </a:lnTo>
                  <a:lnTo>
                    <a:pt x="1441" y="1042"/>
                  </a:lnTo>
                  <a:lnTo>
                    <a:pt x="1441" y="1046"/>
                  </a:lnTo>
                  <a:lnTo>
                    <a:pt x="1441" y="1050"/>
                  </a:lnTo>
                  <a:lnTo>
                    <a:pt x="1444" y="1055"/>
                  </a:lnTo>
                  <a:lnTo>
                    <a:pt x="1444" y="1059"/>
                  </a:lnTo>
                  <a:lnTo>
                    <a:pt x="1444" y="1063"/>
                  </a:lnTo>
                  <a:lnTo>
                    <a:pt x="1445" y="1068"/>
                  </a:lnTo>
                  <a:lnTo>
                    <a:pt x="1448" y="1074"/>
                  </a:lnTo>
                  <a:lnTo>
                    <a:pt x="1460" y="1090"/>
                  </a:lnTo>
                  <a:lnTo>
                    <a:pt x="1469" y="1107"/>
                  </a:lnTo>
                  <a:lnTo>
                    <a:pt x="1474" y="1111"/>
                  </a:lnTo>
                  <a:lnTo>
                    <a:pt x="1476" y="1113"/>
                  </a:lnTo>
                  <a:lnTo>
                    <a:pt x="1481" y="1117"/>
                  </a:lnTo>
                  <a:lnTo>
                    <a:pt x="1489" y="1123"/>
                  </a:lnTo>
                  <a:lnTo>
                    <a:pt x="1500" y="1131"/>
                  </a:lnTo>
                  <a:lnTo>
                    <a:pt x="1512" y="1147"/>
                  </a:lnTo>
                  <a:lnTo>
                    <a:pt x="1529" y="1157"/>
                  </a:lnTo>
                  <a:lnTo>
                    <a:pt x="1545" y="1165"/>
                  </a:lnTo>
                  <a:lnTo>
                    <a:pt x="1559" y="1180"/>
                  </a:lnTo>
                  <a:lnTo>
                    <a:pt x="1572" y="1189"/>
                  </a:lnTo>
                  <a:lnTo>
                    <a:pt x="1582" y="1196"/>
                  </a:lnTo>
                  <a:lnTo>
                    <a:pt x="1593" y="1203"/>
                  </a:lnTo>
                  <a:lnTo>
                    <a:pt x="1601" y="1208"/>
                  </a:lnTo>
                  <a:lnTo>
                    <a:pt x="1609" y="1213"/>
                  </a:lnTo>
                  <a:lnTo>
                    <a:pt x="1614" y="1217"/>
                  </a:lnTo>
                  <a:lnTo>
                    <a:pt x="1618" y="1219"/>
                  </a:lnTo>
                  <a:lnTo>
                    <a:pt x="1626" y="1221"/>
                  </a:lnTo>
                  <a:lnTo>
                    <a:pt x="1629" y="1221"/>
                  </a:lnTo>
                  <a:lnTo>
                    <a:pt x="1633" y="1227"/>
                  </a:lnTo>
                  <a:lnTo>
                    <a:pt x="1635" y="1229"/>
                  </a:lnTo>
                  <a:lnTo>
                    <a:pt x="1639" y="1232"/>
                  </a:lnTo>
                  <a:lnTo>
                    <a:pt x="1642" y="1235"/>
                  </a:lnTo>
                  <a:lnTo>
                    <a:pt x="1649" y="1236"/>
                  </a:lnTo>
                  <a:lnTo>
                    <a:pt x="1654" y="1240"/>
                  </a:lnTo>
                  <a:lnTo>
                    <a:pt x="1662" y="1248"/>
                  </a:lnTo>
                  <a:lnTo>
                    <a:pt x="1669" y="1257"/>
                  </a:lnTo>
                  <a:lnTo>
                    <a:pt x="1673" y="1261"/>
                  </a:lnTo>
                  <a:lnTo>
                    <a:pt x="1678" y="1264"/>
                  </a:lnTo>
                  <a:lnTo>
                    <a:pt x="1686" y="1269"/>
                  </a:lnTo>
                  <a:lnTo>
                    <a:pt x="1697" y="1271"/>
                  </a:lnTo>
                  <a:lnTo>
                    <a:pt x="1703" y="1273"/>
                  </a:lnTo>
                  <a:lnTo>
                    <a:pt x="1709" y="1275"/>
                  </a:lnTo>
                  <a:lnTo>
                    <a:pt x="1710" y="1273"/>
                  </a:lnTo>
                  <a:lnTo>
                    <a:pt x="1710" y="1271"/>
                  </a:lnTo>
                  <a:lnTo>
                    <a:pt x="1709" y="1269"/>
                  </a:lnTo>
                  <a:lnTo>
                    <a:pt x="1707" y="1265"/>
                  </a:lnTo>
                  <a:lnTo>
                    <a:pt x="1705" y="1260"/>
                  </a:lnTo>
                  <a:lnTo>
                    <a:pt x="1703" y="1256"/>
                  </a:lnTo>
                  <a:lnTo>
                    <a:pt x="1705" y="1249"/>
                  </a:lnTo>
                  <a:lnTo>
                    <a:pt x="1706" y="1245"/>
                  </a:lnTo>
                  <a:lnTo>
                    <a:pt x="1705" y="1241"/>
                  </a:lnTo>
                  <a:lnTo>
                    <a:pt x="1699" y="1235"/>
                  </a:lnTo>
                  <a:lnTo>
                    <a:pt x="1703" y="1225"/>
                  </a:lnTo>
                  <a:lnTo>
                    <a:pt x="1703" y="1221"/>
                  </a:lnTo>
                  <a:lnTo>
                    <a:pt x="1702" y="1216"/>
                  </a:lnTo>
                  <a:lnTo>
                    <a:pt x="1698" y="1208"/>
                  </a:lnTo>
                  <a:lnTo>
                    <a:pt x="1699" y="1203"/>
                  </a:lnTo>
                  <a:lnTo>
                    <a:pt x="1699" y="1197"/>
                  </a:lnTo>
                  <a:lnTo>
                    <a:pt x="1695" y="1193"/>
                  </a:lnTo>
                  <a:lnTo>
                    <a:pt x="1691" y="1189"/>
                  </a:lnTo>
                  <a:lnTo>
                    <a:pt x="1689" y="1183"/>
                  </a:lnTo>
                  <a:lnTo>
                    <a:pt x="1686" y="1179"/>
                  </a:lnTo>
                  <a:lnTo>
                    <a:pt x="1685" y="1175"/>
                  </a:lnTo>
                  <a:lnTo>
                    <a:pt x="1682" y="1171"/>
                  </a:lnTo>
                  <a:lnTo>
                    <a:pt x="1675" y="1165"/>
                  </a:lnTo>
                  <a:lnTo>
                    <a:pt x="1673" y="1161"/>
                  </a:lnTo>
                  <a:lnTo>
                    <a:pt x="1674" y="1159"/>
                  </a:lnTo>
                  <a:lnTo>
                    <a:pt x="1674" y="1155"/>
                  </a:lnTo>
                  <a:lnTo>
                    <a:pt x="1674" y="1152"/>
                  </a:lnTo>
                  <a:lnTo>
                    <a:pt x="1671" y="1152"/>
                  </a:lnTo>
                  <a:lnTo>
                    <a:pt x="1661" y="1152"/>
                  </a:lnTo>
                  <a:lnTo>
                    <a:pt x="1658" y="1152"/>
                  </a:lnTo>
                  <a:lnTo>
                    <a:pt x="1655" y="1148"/>
                  </a:lnTo>
                  <a:lnTo>
                    <a:pt x="1658" y="1145"/>
                  </a:lnTo>
                  <a:lnTo>
                    <a:pt x="1663" y="1144"/>
                  </a:lnTo>
                  <a:lnTo>
                    <a:pt x="1667" y="1140"/>
                  </a:lnTo>
                  <a:lnTo>
                    <a:pt x="1670" y="1126"/>
                  </a:lnTo>
                  <a:lnTo>
                    <a:pt x="1675" y="1110"/>
                  </a:lnTo>
                  <a:lnTo>
                    <a:pt x="1678" y="1108"/>
                  </a:lnTo>
                  <a:lnTo>
                    <a:pt x="1682" y="1108"/>
                  </a:lnTo>
                  <a:lnTo>
                    <a:pt x="1683" y="1106"/>
                  </a:lnTo>
                  <a:lnTo>
                    <a:pt x="1685" y="1103"/>
                  </a:lnTo>
                  <a:lnTo>
                    <a:pt x="1678" y="1101"/>
                  </a:lnTo>
                  <a:lnTo>
                    <a:pt x="1670" y="1096"/>
                  </a:lnTo>
                  <a:lnTo>
                    <a:pt x="1667" y="1092"/>
                  </a:lnTo>
                  <a:lnTo>
                    <a:pt x="1665" y="1090"/>
                  </a:lnTo>
                  <a:lnTo>
                    <a:pt x="1662" y="1087"/>
                  </a:lnTo>
                  <a:lnTo>
                    <a:pt x="1661" y="1085"/>
                  </a:lnTo>
                  <a:lnTo>
                    <a:pt x="1653" y="1084"/>
                  </a:lnTo>
                  <a:lnTo>
                    <a:pt x="1650" y="1082"/>
                  </a:lnTo>
                  <a:lnTo>
                    <a:pt x="1646" y="1074"/>
                  </a:lnTo>
                  <a:lnTo>
                    <a:pt x="1645" y="1066"/>
                  </a:lnTo>
                  <a:lnTo>
                    <a:pt x="1643" y="1058"/>
                  </a:lnTo>
                  <a:lnTo>
                    <a:pt x="1643" y="1050"/>
                  </a:lnTo>
                  <a:lnTo>
                    <a:pt x="1639" y="1040"/>
                  </a:lnTo>
                  <a:lnTo>
                    <a:pt x="1639" y="1032"/>
                  </a:lnTo>
                  <a:lnTo>
                    <a:pt x="1641" y="1028"/>
                  </a:lnTo>
                  <a:lnTo>
                    <a:pt x="1643" y="1026"/>
                  </a:lnTo>
                  <a:lnTo>
                    <a:pt x="1650" y="1022"/>
                  </a:lnTo>
                  <a:lnTo>
                    <a:pt x="1658" y="1015"/>
                  </a:lnTo>
                  <a:lnTo>
                    <a:pt x="1659" y="1010"/>
                  </a:lnTo>
                  <a:lnTo>
                    <a:pt x="1659" y="1002"/>
                  </a:lnTo>
                  <a:lnTo>
                    <a:pt x="1658" y="995"/>
                  </a:lnTo>
                  <a:lnTo>
                    <a:pt x="1653" y="991"/>
                  </a:lnTo>
                  <a:lnTo>
                    <a:pt x="1645" y="988"/>
                  </a:lnTo>
                  <a:lnTo>
                    <a:pt x="1633" y="983"/>
                  </a:lnTo>
                  <a:lnTo>
                    <a:pt x="1626" y="982"/>
                  </a:lnTo>
                  <a:lnTo>
                    <a:pt x="1619" y="979"/>
                  </a:lnTo>
                  <a:lnTo>
                    <a:pt x="1613" y="972"/>
                  </a:lnTo>
                  <a:lnTo>
                    <a:pt x="1606" y="965"/>
                  </a:lnTo>
                  <a:lnTo>
                    <a:pt x="1600" y="954"/>
                  </a:lnTo>
                  <a:lnTo>
                    <a:pt x="1596" y="943"/>
                  </a:lnTo>
                  <a:lnTo>
                    <a:pt x="1594" y="934"/>
                  </a:lnTo>
                  <a:lnTo>
                    <a:pt x="1596" y="927"/>
                  </a:lnTo>
                  <a:lnTo>
                    <a:pt x="1605" y="927"/>
                  </a:lnTo>
                  <a:lnTo>
                    <a:pt x="1612" y="925"/>
                  </a:lnTo>
                  <a:lnTo>
                    <a:pt x="1614" y="925"/>
                  </a:lnTo>
                  <a:lnTo>
                    <a:pt x="1616" y="923"/>
                  </a:lnTo>
                  <a:lnTo>
                    <a:pt x="1617" y="919"/>
                  </a:lnTo>
                  <a:lnTo>
                    <a:pt x="1618" y="915"/>
                  </a:lnTo>
                  <a:lnTo>
                    <a:pt x="1618" y="913"/>
                  </a:lnTo>
                  <a:lnTo>
                    <a:pt x="1617" y="910"/>
                  </a:lnTo>
                  <a:lnTo>
                    <a:pt x="1616" y="907"/>
                  </a:lnTo>
                  <a:lnTo>
                    <a:pt x="1612" y="906"/>
                  </a:lnTo>
                  <a:lnTo>
                    <a:pt x="1605" y="902"/>
                  </a:lnTo>
                  <a:lnTo>
                    <a:pt x="1597" y="898"/>
                  </a:lnTo>
                  <a:lnTo>
                    <a:pt x="1593" y="895"/>
                  </a:lnTo>
                  <a:lnTo>
                    <a:pt x="1589" y="894"/>
                  </a:lnTo>
                  <a:lnTo>
                    <a:pt x="1586" y="894"/>
                  </a:lnTo>
                  <a:lnTo>
                    <a:pt x="1585" y="895"/>
                  </a:lnTo>
                  <a:lnTo>
                    <a:pt x="1581" y="899"/>
                  </a:lnTo>
                  <a:lnTo>
                    <a:pt x="1577" y="902"/>
                  </a:lnTo>
                  <a:lnTo>
                    <a:pt x="1573" y="897"/>
                  </a:lnTo>
                  <a:lnTo>
                    <a:pt x="1570" y="893"/>
                  </a:lnTo>
                  <a:lnTo>
                    <a:pt x="1564" y="891"/>
                  </a:lnTo>
                  <a:lnTo>
                    <a:pt x="1558" y="890"/>
                  </a:lnTo>
                  <a:lnTo>
                    <a:pt x="1553" y="890"/>
                  </a:lnTo>
                  <a:lnTo>
                    <a:pt x="1550" y="889"/>
                  </a:lnTo>
                  <a:lnTo>
                    <a:pt x="1549" y="883"/>
                  </a:lnTo>
                  <a:lnTo>
                    <a:pt x="1548" y="881"/>
                  </a:lnTo>
                  <a:lnTo>
                    <a:pt x="1546" y="877"/>
                  </a:lnTo>
                  <a:lnTo>
                    <a:pt x="1546" y="873"/>
                  </a:lnTo>
                  <a:lnTo>
                    <a:pt x="1546" y="866"/>
                  </a:lnTo>
                  <a:lnTo>
                    <a:pt x="1545" y="861"/>
                  </a:lnTo>
                  <a:lnTo>
                    <a:pt x="1542" y="858"/>
                  </a:lnTo>
                  <a:lnTo>
                    <a:pt x="1541" y="857"/>
                  </a:lnTo>
                  <a:lnTo>
                    <a:pt x="1534" y="857"/>
                  </a:lnTo>
                  <a:lnTo>
                    <a:pt x="1532" y="858"/>
                  </a:lnTo>
                  <a:lnTo>
                    <a:pt x="1526" y="862"/>
                  </a:lnTo>
                  <a:lnTo>
                    <a:pt x="1522" y="866"/>
                  </a:lnTo>
                  <a:lnTo>
                    <a:pt x="1520" y="867"/>
                  </a:lnTo>
                  <a:lnTo>
                    <a:pt x="1520" y="869"/>
                  </a:lnTo>
                  <a:lnTo>
                    <a:pt x="1520" y="870"/>
                  </a:lnTo>
                  <a:lnTo>
                    <a:pt x="1521" y="873"/>
                  </a:lnTo>
                  <a:lnTo>
                    <a:pt x="1522" y="877"/>
                  </a:lnTo>
                  <a:lnTo>
                    <a:pt x="1522" y="879"/>
                  </a:lnTo>
                  <a:lnTo>
                    <a:pt x="1517" y="882"/>
                  </a:lnTo>
                  <a:lnTo>
                    <a:pt x="1513" y="882"/>
                  </a:lnTo>
                  <a:lnTo>
                    <a:pt x="1509" y="882"/>
                  </a:lnTo>
                  <a:lnTo>
                    <a:pt x="1505" y="881"/>
                  </a:lnTo>
                  <a:lnTo>
                    <a:pt x="1500" y="875"/>
                  </a:lnTo>
                  <a:lnTo>
                    <a:pt x="1496" y="869"/>
                  </a:lnTo>
                  <a:lnTo>
                    <a:pt x="1488" y="850"/>
                  </a:lnTo>
                  <a:lnTo>
                    <a:pt x="1480" y="833"/>
                  </a:lnTo>
                  <a:lnTo>
                    <a:pt x="1480" y="829"/>
                  </a:lnTo>
                  <a:lnTo>
                    <a:pt x="1480" y="826"/>
                  </a:lnTo>
                  <a:lnTo>
                    <a:pt x="1477" y="825"/>
                  </a:lnTo>
                  <a:lnTo>
                    <a:pt x="1474" y="821"/>
                  </a:lnTo>
                  <a:lnTo>
                    <a:pt x="1472" y="817"/>
                  </a:lnTo>
                  <a:lnTo>
                    <a:pt x="1474" y="814"/>
                  </a:lnTo>
                  <a:lnTo>
                    <a:pt x="1472" y="813"/>
                  </a:lnTo>
                  <a:lnTo>
                    <a:pt x="1470" y="812"/>
                  </a:lnTo>
                  <a:lnTo>
                    <a:pt x="1467" y="810"/>
                  </a:lnTo>
                  <a:lnTo>
                    <a:pt x="1465" y="806"/>
                  </a:lnTo>
                  <a:lnTo>
                    <a:pt x="1465" y="804"/>
                  </a:lnTo>
                  <a:lnTo>
                    <a:pt x="1465" y="802"/>
                  </a:lnTo>
                  <a:lnTo>
                    <a:pt x="1464" y="802"/>
                  </a:lnTo>
                  <a:lnTo>
                    <a:pt x="1461" y="802"/>
                  </a:lnTo>
                  <a:lnTo>
                    <a:pt x="1456" y="804"/>
                  </a:lnTo>
                  <a:lnTo>
                    <a:pt x="1451" y="794"/>
                  </a:lnTo>
                  <a:lnTo>
                    <a:pt x="1446" y="788"/>
                  </a:lnTo>
                  <a:lnTo>
                    <a:pt x="1442" y="778"/>
                  </a:lnTo>
                  <a:lnTo>
                    <a:pt x="1441" y="772"/>
                  </a:lnTo>
                  <a:lnTo>
                    <a:pt x="1448" y="769"/>
                  </a:lnTo>
                  <a:lnTo>
                    <a:pt x="1452" y="765"/>
                  </a:lnTo>
                  <a:lnTo>
                    <a:pt x="1453" y="762"/>
                  </a:lnTo>
                  <a:lnTo>
                    <a:pt x="1453" y="758"/>
                  </a:lnTo>
                  <a:lnTo>
                    <a:pt x="1452" y="752"/>
                  </a:lnTo>
                  <a:lnTo>
                    <a:pt x="1452" y="749"/>
                  </a:lnTo>
                  <a:lnTo>
                    <a:pt x="1458" y="750"/>
                  </a:lnTo>
                  <a:lnTo>
                    <a:pt x="1464" y="753"/>
                  </a:lnTo>
                  <a:lnTo>
                    <a:pt x="1465" y="753"/>
                  </a:lnTo>
                  <a:lnTo>
                    <a:pt x="1467" y="753"/>
                  </a:lnTo>
                  <a:lnTo>
                    <a:pt x="1469" y="752"/>
                  </a:lnTo>
                  <a:lnTo>
                    <a:pt x="1470" y="748"/>
                  </a:lnTo>
                  <a:lnTo>
                    <a:pt x="1472" y="744"/>
                  </a:lnTo>
                  <a:lnTo>
                    <a:pt x="1472" y="741"/>
                  </a:lnTo>
                  <a:lnTo>
                    <a:pt x="1470" y="738"/>
                  </a:lnTo>
                  <a:lnTo>
                    <a:pt x="1468" y="737"/>
                  </a:lnTo>
                  <a:lnTo>
                    <a:pt x="1464" y="733"/>
                  </a:lnTo>
                  <a:lnTo>
                    <a:pt x="1462" y="730"/>
                  </a:lnTo>
                  <a:lnTo>
                    <a:pt x="1464" y="729"/>
                  </a:lnTo>
                  <a:lnTo>
                    <a:pt x="1464" y="728"/>
                  </a:lnTo>
                  <a:lnTo>
                    <a:pt x="1464" y="715"/>
                  </a:lnTo>
                  <a:lnTo>
                    <a:pt x="1462" y="700"/>
                  </a:lnTo>
                  <a:lnTo>
                    <a:pt x="1464" y="699"/>
                  </a:lnTo>
                  <a:lnTo>
                    <a:pt x="1465" y="699"/>
                  </a:lnTo>
                  <a:lnTo>
                    <a:pt x="1467" y="699"/>
                  </a:lnTo>
                  <a:lnTo>
                    <a:pt x="1467" y="700"/>
                  </a:lnTo>
                  <a:lnTo>
                    <a:pt x="1469" y="704"/>
                  </a:lnTo>
                  <a:lnTo>
                    <a:pt x="1472" y="706"/>
                  </a:lnTo>
                  <a:lnTo>
                    <a:pt x="1480" y="712"/>
                  </a:lnTo>
                  <a:lnTo>
                    <a:pt x="1492" y="717"/>
                  </a:lnTo>
                  <a:lnTo>
                    <a:pt x="1488" y="706"/>
                  </a:lnTo>
                  <a:lnTo>
                    <a:pt x="1481" y="689"/>
                  </a:lnTo>
                  <a:lnTo>
                    <a:pt x="1482" y="683"/>
                  </a:lnTo>
                  <a:lnTo>
                    <a:pt x="1485" y="674"/>
                  </a:lnTo>
                  <a:lnTo>
                    <a:pt x="1484" y="664"/>
                  </a:lnTo>
                  <a:lnTo>
                    <a:pt x="1482" y="657"/>
                  </a:lnTo>
                  <a:lnTo>
                    <a:pt x="1484" y="653"/>
                  </a:lnTo>
                  <a:lnTo>
                    <a:pt x="1486" y="648"/>
                  </a:lnTo>
                  <a:lnTo>
                    <a:pt x="1490" y="641"/>
                  </a:lnTo>
                  <a:lnTo>
                    <a:pt x="1496" y="633"/>
                  </a:lnTo>
                  <a:lnTo>
                    <a:pt x="1498" y="627"/>
                  </a:lnTo>
                  <a:lnTo>
                    <a:pt x="1501" y="621"/>
                  </a:lnTo>
                  <a:lnTo>
                    <a:pt x="1513" y="617"/>
                  </a:lnTo>
                  <a:lnTo>
                    <a:pt x="1524" y="616"/>
                  </a:lnTo>
                  <a:lnTo>
                    <a:pt x="1534" y="616"/>
                  </a:lnTo>
                  <a:lnTo>
                    <a:pt x="1546" y="615"/>
                  </a:lnTo>
                  <a:lnTo>
                    <a:pt x="1548" y="613"/>
                  </a:lnTo>
                  <a:lnTo>
                    <a:pt x="1548" y="611"/>
                  </a:lnTo>
                  <a:lnTo>
                    <a:pt x="1546" y="609"/>
                  </a:lnTo>
                  <a:lnTo>
                    <a:pt x="1543" y="607"/>
                  </a:lnTo>
                  <a:lnTo>
                    <a:pt x="1538" y="604"/>
                  </a:lnTo>
                  <a:lnTo>
                    <a:pt x="1534" y="597"/>
                  </a:lnTo>
                  <a:lnTo>
                    <a:pt x="1532" y="591"/>
                  </a:lnTo>
                  <a:lnTo>
                    <a:pt x="1530" y="581"/>
                  </a:lnTo>
                  <a:lnTo>
                    <a:pt x="1529" y="573"/>
                  </a:lnTo>
                  <a:lnTo>
                    <a:pt x="1528" y="564"/>
                  </a:lnTo>
                  <a:lnTo>
                    <a:pt x="1525" y="559"/>
                  </a:lnTo>
                  <a:lnTo>
                    <a:pt x="1524" y="552"/>
                  </a:lnTo>
                  <a:lnTo>
                    <a:pt x="1526" y="547"/>
                  </a:lnTo>
                  <a:lnTo>
                    <a:pt x="1528" y="544"/>
                  </a:lnTo>
                  <a:lnTo>
                    <a:pt x="1528" y="541"/>
                  </a:lnTo>
                  <a:lnTo>
                    <a:pt x="1526" y="539"/>
                  </a:lnTo>
                  <a:lnTo>
                    <a:pt x="1522" y="536"/>
                  </a:lnTo>
                  <a:lnTo>
                    <a:pt x="1513" y="534"/>
                  </a:lnTo>
                  <a:lnTo>
                    <a:pt x="1516" y="525"/>
                  </a:lnTo>
                  <a:lnTo>
                    <a:pt x="1517" y="516"/>
                  </a:lnTo>
                  <a:lnTo>
                    <a:pt x="1514" y="515"/>
                  </a:lnTo>
                  <a:lnTo>
                    <a:pt x="1512" y="515"/>
                  </a:lnTo>
                  <a:lnTo>
                    <a:pt x="1509" y="515"/>
                  </a:lnTo>
                  <a:lnTo>
                    <a:pt x="1509" y="513"/>
                  </a:lnTo>
                  <a:lnTo>
                    <a:pt x="1509" y="512"/>
                  </a:lnTo>
                  <a:lnTo>
                    <a:pt x="1512" y="506"/>
                  </a:lnTo>
                  <a:lnTo>
                    <a:pt x="1513" y="500"/>
                  </a:lnTo>
                  <a:lnTo>
                    <a:pt x="1509" y="496"/>
                  </a:lnTo>
                  <a:lnTo>
                    <a:pt x="1502" y="490"/>
                  </a:lnTo>
                  <a:lnTo>
                    <a:pt x="1504" y="486"/>
                  </a:lnTo>
                  <a:lnTo>
                    <a:pt x="1505" y="480"/>
                  </a:lnTo>
                  <a:lnTo>
                    <a:pt x="1508" y="478"/>
                  </a:lnTo>
                  <a:lnTo>
                    <a:pt x="1508" y="474"/>
                  </a:lnTo>
                  <a:lnTo>
                    <a:pt x="1505" y="470"/>
                  </a:lnTo>
                  <a:lnTo>
                    <a:pt x="1504" y="463"/>
                  </a:lnTo>
                  <a:lnTo>
                    <a:pt x="1504" y="460"/>
                  </a:lnTo>
                  <a:lnTo>
                    <a:pt x="1508" y="456"/>
                  </a:lnTo>
                  <a:lnTo>
                    <a:pt x="1509" y="451"/>
                  </a:lnTo>
                  <a:lnTo>
                    <a:pt x="1509" y="448"/>
                  </a:lnTo>
                  <a:lnTo>
                    <a:pt x="1508" y="444"/>
                  </a:lnTo>
                  <a:lnTo>
                    <a:pt x="1505" y="440"/>
                  </a:lnTo>
                  <a:lnTo>
                    <a:pt x="1501" y="436"/>
                  </a:lnTo>
                  <a:lnTo>
                    <a:pt x="1505" y="430"/>
                  </a:lnTo>
                  <a:lnTo>
                    <a:pt x="1505" y="427"/>
                  </a:lnTo>
                  <a:lnTo>
                    <a:pt x="1504" y="424"/>
                  </a:lnTo>
                  <a:lnTo>
                    <a:pt x="1501" y="418"/>
                  </a:lnTo>
                  <a:lnTo>
                    <a:pt x="1502" y="411"/>
                  </a:lnTo>
                  <a:lnTo>
                    <a:pt x="1504" y="405"/>
                  </a:lnTo>
                  <a:lnTo>
                    <a:pt x="1500" y="398"/>
                  </a:lnTo>
                  <a:lnTo>
                    <a:pt x="1497" y="394"/>
                  </a:lnTo>
                  <a:lnTo>
                    <a:pt x="1498" y="391"/>
                  </a:lnTo>
                  <a:lnTo>
                    <a:pt x="1500" y="387"/>
                  </a:lnTo>
                  <a:lnTo>
                    <a:pt x="1500" y="383"/>
                  </a:lnTo>
                  <a:lnTo>
                    <a:pt x="1500" y="379"/>
                  </a:lnTo>
                  <a:lnTo>
                    <a:pt x="1493" y="378"/>
                  </a:lnTo>
                  <a:lnTo>
                    <a:pt x="1484" y="378"/>
                  </a:lnTo>
                  <a:lnTo>
                    <a:pt x="1482" y="378"/>
                  </a:lnTo>
                  <a:lnTo>
                    <a:pt x="1482" y="375"/>
                  </a:lnTo>
                  <a:lnTo>
                    <a:pt x="1484" y="374"/>
                  </a:lnTo>
                  <a:lnTo>
                    <a:pt x="1486" y="371"/>
                  </a:lnTo>
                  <a:lnTo>
                    <a:pt x="1488" y="370"/>
                  </a:lnTo>
                  <a:lnTo>
                    <a:pt x="1490" y="369"/>
                  </a:lnTo>
                  <a:lnTo>
                    <a:pt x="1493" y="370"/>
                  </a:lnTo>
                  <a:lnTo>
                    <a:pt x="1496" y="373"/>
                  </a:lnTo>
                  <a:lnTo>
                    <a:pt x="1497" y="373"/>
                  </a:lnTo>
                  <a:lnTo>
                    <a:pt x="1500" y="373"/>
                  </a:lnTo>
                  <a:lnTo>
                    <a:pt x="1502" y="371"/>
                  </a:lnTo>
                  <a:lnTo>
                    <a:pt x="1508" y="367"/>
                  </a:lnTo>
                  <a:lnTo>
                    <a:pt x="1510" y="362"/>
                  </a:lnTo>
                  <a:lnTo>
                    <a:pt x="1520" y="353"/>
                  </a:lnTo>
                  <a:lnTo>
                    <a:pt x="1526" y="345"/>
                  </a:lnTo>
                  <a:lnTo>
                    <a:pt x="1530" y="342"/>
                  </a:lnTo>
                  <a:lnTo>
                    <a:pt x="1533" y="341"/>
                  </a:lnTo>
                  <a:lnTo>
                    <a:pt x="1534" y="339"/>
                  </a:lnTo>
                  <a:lnTo>
                    <a:pt x="1536" y="339"/>
                  </a:lnTo>
                  <a:lnTo>
                    <a:pt x="1536" y="338"/>
                  </a:lnTo>
                  <a:lnTo>
                    <a:pt x="1536" y="335"/>
                  </a:lnTo>
                  <a:lnTo>
                    <a:pt x="1532" y="334"/>
                  </a:lnTo>
                  <a:lnTo>
                    <a:pt x="1525" y="333"/>
                  </a:lnTo>
                  <a:lnTo>
                    <a:pt x="1526" y="329"/>
                  </a:lnTo>
                  <a:lnTo>
                    <a:pt x="1526" y="325"/>
                  </a:lnTo>
                  <a:lnTo>
                    <a:pt x="1524" y="321"/>
                  </a:lnTo>
                  <a:lnTo>
                    <a:pt x="1520" y="317"/>
                  </a:lnTo>
                  <a:lnTo>
                    <a:pt x="1508" y="321"/>
                  </a:lnTo>
                  <a:lnTo>
                    <a:pt x="1496" y="325"/>
                  </a:lnTo>
                  <a:lnTo>
                    <a:pt x="1496" y="322"/>
                  </a:lnTo>
                  <a:lnTo>
                    <a:pt x="1496" y="318"/>
                  </a:lnTo>
                  <a:lnTo>
                    <a:pt x="1496" y="315"/>
                  </a:lnTo>
                  <a:lnTo>
                    <a:pt x="1493" y="313"/>
                  </a:lnTo>
                  <a:lnTo>
                    <a:pt x="1485" y="317"/>
                  </a:lnTo>
                  <a:lnTo>
                    <a:pt x="1478" y="323"/>
                  </a:lnTo>
                  <a:lnTo>
                    <a:pt x="1474" y="321"/>
                  </a:lnTo>
                  <a:lnTo>
                    <a:pt x="1469" y="318"/>
                  </a:lnTo>
                  <a:lnTo>
                    <a:pt x="1465" y="326"/>
                  </a:lnTo>
                  <a:lnTo>
                    <a:pt x="1460" y="329"/>
                  </a:lnTo>
                  <a:lnTo>
                    <a:pt x="1456" y="323"/>
                  </a:lnTo>
                  <a:lnTo>
                    <a:pt x="1451" y="314"/>
                  </a:lnTo>
                  <a:lnTo>
                    <a:pt x="1441" y="315"/>
                  </a:lnTo>
                  <a:lnTo>
                    <a:pt x="1433" y="317"/>
                  </a:lnTo>
                  <a:lnTo>
                    <a:pt x="1433" y="314"/>
                  </a:lnTo>
                  <a:lnTo>
                    <a:pt x="1432" y="311"/>
                  </a:lnTo>
                  <a:lnTo>
                    <a:pt x="1432" y="310"/>
                  </a:lnTo>
                  <a:lnTo>
                    <a:pt x="1429" y="310"/>
                  </a:lnTo>
                  <a:lnTo>
                    <a:pt x="1421" y="311"/>
                  </a:lnTo>
                  <a:lnTo>
                    <a:pt x="1414" y="311"/>
                  </a:lnTo>
                  <a:lnTo>
                    <a:pt x="1413" y="314"/>
                  </a:lnTo>
                  <a:lnTo>
                    <a:pt x="1412" y="315"/>
                  </a:lnTo>
                  <a:lnTo>
                    <a:pt x="1413" y="317"/>
                  </a:lnTo>
                  <a:lnTo>
                    <a:pt x="1414" y="318"/>
                  </a:lnTo>
                  <a:lnTo>
                    <a:pt x="1417" y="321"/>
                  </a:lnTo>
                  <a:lnTo>
                    <a:pt x="1420" y="323"/>
                  </a:lnTo>
                  <a:lnTo>
                    <a:pt x="1417" y="326"/>
                  </a:lnTo>
                  <a:lnTo>
                    <a:pt x="1413" y="326"/>
                  </a:lnTo>
                  <a:lnTo>
                    <a:pt x="1410" y="325"/>
                  </a:lnTo>
                  <a:lnTo>
                    <a:pt x="1408" y="326"/>
                  </a:lnTo>
                  <a:lnTo>
                    <a:pt x="1401" y="327"/>
                  </a:lnTo>
                  <a:lnTo>
                    <a:pt x="1400" y="327"/>
                  </a:lnTo>
                  <a:lnTo>
                    <a:pt x="1397" y="326"/>
                  </a:lnTo>
                  <a:lnTo>
                    <a:pt x="1393" y="325"/>
                  </a:lnTo>
                  <a:lnTo>
                    <a:pt x="1391" y="323"/>
                  </a:lnTo>
                  <a:lnTo>
                    <a:pt x="1389" y="325"/>
                  </a:lnTo>
                  <a:lnTo>
                    <a:pt x="1385" y="331"/>
                  </a:lnTo>
                  <a:lnTo>
                    <a:pt x="1380" y="345"/>
                  </a:lnTo>
                  <a:lnTo>
                    <a:pt x="1375" y="346"/>
                  </a:lnTo>
                  <a:lnTo>
                    <a:pt x="1365" y="347"/>
                  </a:lnTo>
                  <a:lnTo>
                    <a:pt x="1375" y="337"/>
                  </a:lnTo>
                  <a:lnTo>
                    <a:pt x="1380" y="327"/>
                  </a:lnTo>
                  <a:lnTo>
                    <a:pt x="1379" y="326"/>
                  </a:lnTo>
                  <a:lnTo>
                    <a:pt x="1376" y="327"/>
                  </a:lnTo>
                  <a:lnTo>
                    <a:pt x="1375" y="329"/>
                  </a:lnTo>
                  <a:lnTo>
                    <a:pt x="1369" y="330"/>
                  </a:lnTo>
                  <a:lnTo>
                    <a:pt x="1365" y="333"/>
                  </a:lnTo>
                  <a:lnTo>
                    <a:pt x="1364" y="333"/>
                  </a:lnTo>
                  <a:lnTo>
                    <a:pt x="1360" y="333"/>
                  </a:lnTo>
                  <a:lnTo>
                    <a:pt x="1359" y="330"/>
                  </a:lnTo>
                  <a:lnTo>
                    <a:pt x="1364" y="326"/>
                  </a:lnTo>
                  <a:lnTo>
                    <a:pt x="1369" y="323"/>
                  </a:lnTo>
                  <a:lnTo>
                    <a:pt x="1380" y="321"/>
                  </a:lnTo>
                  <a:lnTo>
                    <a:pt x="1391" y="318"/>
                  </a:lnTo>
                  <a:lnTo>
                    <a:pt x="1394" y="315"/>
                  </a:lnTo>
                  <a:lnTo>
                    <a:pt x="1397" y="310"/>
                  </a:lnTo>
                  <a:lnTo>
                    <a:pt x="1400" y="306"/>
                  </a:lnTo>
                  <a:lnTo>
                    <a:pt x="1401" y="299"/>
                  </a:lnTo>
                  <a:lnTo>
                    <a:pt x="1404" y="290"/>
                  </a:lnTo>
                  <a:lnTo>
                    <a:pt x="1405" y="281"/>
                  </a:lnTo>
                  <a:lnTo>
                    <a:pt x="1398" y="265"/>
                  </a:lnTo>
                  <a:lnTo>
                    <a:pt x="1393" y="250"/>
                  </a:lnTo>
                  <a:lnTo>
                    <a:pt x="1387" y="241"/>
                  </a:lnTo>
                  <a:lnTo>
                    <a:pt x="1383" y="234"/>
                  </a:lnTo>
                  <a:lnTo>
                    <a:pt x="1381" y="230"/>
                  </a:lnTo>
                  <a:lnTo>
                    <a:pt x="1379" y="228"/>
                  </a:lnTo>
                  <a:lnTo>
                    <a:pt x="1376" y="225"/>
                  </a:lnTo>
                  <a:lnTo>
                    <a:pt x="1372" y="225"/>
                  </a:lnTo>
                  <a:lnTo>
                    <a:pt x="1371" y="224"/>
                  </a:lnTo>
                  <a:lnTo>
                    <a:pt x="1368" y="225"/>
                  </a:lnTo>
                  <a:lnTo>
                    <a:pt x="1367" y="225"/>
                  </a:lnTo>
                  <a:lnTo>
                    <a:pt x="1365" y="226"/>
                  </a:lnTo>
                  <a:lnTo>
                    <a:pt x="1363" y="230"/>
                  </a:lnTo>
                  <a:lnTo>
                    <a:pt x="1359" y="234"/>
                  </a:lnTo>
                  <a:lnTo>
                    <a:pt x="1356" y="233"/>
                  </a:lnTo>
                  <a:lnTo>
                    <a:pt x="1353" y="231"/>
                  </a:lnTo>
                  <a:lnTo>
                    <a:pt x="1351" y="230"/>
                  </a:lnTo>
                  <a:lnTo>
                    <a:pt x="1349" y="228"/>
                  </a:lnTo>
                  <a:lnTo>
                    <a:pt x="1348" y="225"/>
                  </a:lnTo>
                  <a:lnTo>
                    <a:pt x="1347" y="219"/>
                  </a:lnTo>
                  <a:lnTo>
                    <a:pt x="1337" y="219"/>
                  </a:lnTo>
                  <a:lnTo>
                    <a:pt x="1333" y="219"/>
                  </a:lnTo>
                  <a:lnTo>
                    <a:pt x="1332" y="217"/>
                  </a:lnTo>
                  <a:lnTo>
                    <a:pt x="1332" y="214"/>
                  </a:lnTo>
                  <a:lnTo>
                    <a:pt x="1333" y="212"/>
                  </a:lnTo>
                  <a:lnTo>
                    <a:pt x="1335" y="210"/>
                  </a:lnTo>
                  <a:lnTo>
                    <a:pt x="1336" y="210"/>
                  </a:lnTo>
                  <a:lnTo>
                    <a:pt x="1337" y="210"/>
                  </a:lnTo>
                  <a:lnTo>
                    <a:pt x="1341" y="212"/>
                  </a:lnTo>
                  <a:lnTo>
                    <a:pt x="1344" y="212"/>
                  </a:lnTo>
                  <a:lnTo>
                    <a:pt x="1341" y="202"/>
                  </a:lnTo>
                  <a:lnTo>
                    <a:pt x="1337" y="194"/>
                  </a:lnTo>
                  <a:lnTo>
                    <a:pt x="1341" y="193"/>
                  </a:lnTo>
                  <a:lnTo>
                    <a:pt x="1345" y="194"/>
                  </a:lnTo>
                  <a:lnTo>
                    <a:pt x="1348" y="197"/>
                  </a:lnTo>
                  <a:lnTo>
                    <a:pt x="1352" y="201"/>
                  </a:lnTo>
                  <a:lnTo>
                    <a:pt x="1357" y="209"/>
                  </a:lnTo>
                  <a:lnTo>
                    <a:pt x="1361" y="212"/>
                  </a:lnTo>
                  <a:lnTo>
                    <a:pt x="1368" y="209"/>
                  </a:lnTo>
                  <a:lnTo>
                    <a:pt x="1372" y="208"/>
                  </a:lnTo>
                  <a:lnTo>
                    <a:pt x="1377" y="209"/>
                  </a:lnTo>
                  <a:lnTo>
                    <a:pt x="1383" y="212"/>
                  </a:lnTo>
                  <a:lnTo>
                    <a:pt x="1388" y="210"/>
                  </a:lnTo>
                  <a:lnTo>
                    <a:pt x="1392" y="206"/>
                  </a:lnTo>
                  <a:lnTo>
                    <a:pt x="1393" y="202"/>
                  </a:lnTo>
                  <a:lnTo>
                    <a:pt x="1394" y="198"/>
                  </a:lnTo>
                  <a:lnTo>
                    <a:pt x="1394" y="190"/>
                  </a:lnTo>
                  <a:lnTo>
                    <a:pt x="1394" y="181"/>
                  </a:lnTo>
                  <a:lnTo>
                    <a:pt x="1398" y="176"/>
                  </a:lnTo>
                  <a:lnTo>
                    <a:pt x="1401" y="173"/>
                  </a:lnTo>
                  <a:lnTo>
                    <a:pt x="1403" y="170"/>
                  </a:lnTo>
                  <a:lnTo>
                    <a:pt x="1404" y="168"/>
                  </a:lnTo>
                  <a:lnTo>
                    <a:pt x="1405" y="162"/>
                  </a:lnTo>
                  <a:lnTo>
                    <a:pt x="1408" y="157"/>
                  </a:lnTo>
                  <a:lnTo>
                    <a:pt x="1409" y="154"/>
                  </a:lnTo>
                  <a:lnTo>
                    <a:pt x="1410" y="154"/>
                  </a:lnTo>
                  <a:lnTo>
                    <a:pt x="1413" y="156"/>
                  </a:lnTo>
                  <a:lnTo>
                    <a:pt x="1416" y="157"/>
                  </a:lnTo>
                  <a:lnTo>
                    <a:pt x="1420" y="157"/>
                  </a:lnTo>
                  <a:lnTo>
                    <a:pt x="1424" y="156"/>
                  </a:lnTo>
                  <a:lnTo>
                    <a:pt x="1430" y="162"/>
                  </a:lnTo>
                  <a:lnTo>
                    <a:pt x="1436" y="168"/>
                  </a:lnTo>
                  <a:lnTo>
                    <a:pt x="1438" y="165"/>
                  </a:lnTo>
                  <a:lnTo>
                    <a:pt x="1441" y="161"/>
                  </a:lnTo>
                  <a:lnTo>
                    <a:pt x="1442" y="160"/>
                  </a:lnTo>
                  <a:lnTo>
                    <a:pt x="1445" y="158"/>
                  </a:lnTo>
                  <a:lnTo>
                    <a:pt x="1448" y="158"/>
                  </a:lnTo>
                  <a:lnTo>
                    <a:pt x="1451" y="158"/>
                  </a:lnTo>
                  <a:lnTo>
                    <a:pt x="1452" y="153"/>
                  </a:lnTo>
                  <a:lnTo>
                    <a:pt x="1454" y="148"/>
                  </a:lnTo>
                  <a:lnTo>
                    <a:pt x="1458" y="144"/>
                  </a:lnTo>
                  <a:lnTo>
                    <a:pt x="1464" y="140"/>
                  </a:lnTo>
                  <a:lnTo>
                    <a:pt x="1474" y="133"/>
                  </a:lnTo>
                  <a:lnTo>
                    <a:pt x="1485" y="128"/>
                  </a:lnTo>
                  <a:lnTo>
                    <a:pt x="1482" y="121"/>
                  </a:lnTo>
                  <a:lnTo>
                    <a:pt x="1478" y="113"/>
                  </a:lnTo>
                  <a:lnTo>
                    <a:pt x="1485" y="114"/>
                  </a:lnTo>
                  <a:lnTo>
                    <a:pt x="1493" y="114"/>
                  </a:lnTo>
                  <a:lnTo>
                    <a:pt x="1492" y="106"/>
                  </a:lnTo>
                  <a:lnTo>
                    <a:pt x="1489" y="100"/>
                  </a:lnTo>
                  <a:lnTo>
                    <a:pt x="1496" y="98"/>
                  </a:lnTo>
                  <a:lnTo>
                    <a:pt x="1498" y="96"/>
                  </a:lnTo>
                  <a:lnTo>
                    <a:pt x="1498" y="93"/>
                  </a:lnTo>
                  <a:lnTo>
                    <a:pt x="1496" y="90"/>
                  </a:lnTo>
                  <a:lnTo>
                    <a:pt x="1493" y="90"/>
                  </a:lnTo>
                  <a:lnTo>
                    <a:pt x="1489" y="89"/>
                  </a:lnTo>
                  <a:lnTo>
                    <a:pt x="1485" y="89"/>
                  </a:lnTo>
                  <a:lnTo>
                    <a:pt x="1481" y="90"/>
                  </a:lnTo>
                  <a:lnTo>
                    <a:pt x="1478" y="93"/>
                  </a:lnTo>
                  <a:lnTo>
                    <a:pt x="1474" y="97"/>
                  </a:lnTo>
                  <a:lnTo>
                    <a:pt x="1469" y="97"/>
                  </a:lnTo>
                  <a:lnTo>
                    <a:pt x="1467" y="96"/>
                  </a:lnTo>
                  <a:lnTo>
                    <a:pt x="1467" y="95"/>
                  </a:lnTo>
                  <a:lnTo>
                    <a:pt x="1467" y="93"/>
                  </a:lnTo>
                  <a:lnTo>
                    <a:pt x="1470" y="90"/>
                  </a:lnTo>
                  <a:lnTo>
                    <a:pt x="1476" y="88"/>
                  </a:lnTo>
                  <a:lnTo>
                    <a:pt x="1476" y="86"/>
                  </a:lnTo>
                  <a:lnTo>
                    <a:pt x="1474" y="84"/>
                  </a:lnTo>
                  <a:lnTo>
                    <a:pt x="1474" y="82"/>
                  </a:lnTo>
                  <a:lnTo>
                    <a:pt x="1470" y="82"/>
                  </a:lnTo>
                  <a:lnTo>
                    <a:pt x="1467" y="82"/>
                  </a:lnTo>
                  <a:lnTo>
                    <a:pt x="1461" y="82"/>
                  </a:lnTo>
                  <a:lnTo>
                    <a:pt x="1457" y="79"/>
                  </a:lnTo>
                  <a:lnTo>
                    <a:pt x="1452" y="73"/>
                  </a:lnTo>
                  <a:lnTo>
                    <a:pt x="1449" y="76"/>
                  </a:lnTo>
                  <a:lnTo>
                    <a:pt x="1444" y="80"/>
                  </a:lnTo>
                  <a:lnTo>
                    <a:pt x="1442" y="76"/>
                  </a:lnTo>
                  <a:lnTo>
                    <a:pt x="1441" y="73"/>
                  </a:lnTo>
                  <a:lnTo>
                    <a:pt x="1436" y="73"/>
                  </a:lnTo>
                  <a:lnTo>
                    <a:pt x="1433" y="75"/>
                  </a:lnTo>
                  <a:lnTo>
                    <a:pt x="1428" y="76"/>
                  </a:lnTo>
                  <a:lnTo>
                    <a:pt x="1420" y="75"/>
                  </a:lnTo>
                  <a:lnTo>
                    <a:pt x="1420" y="73"/>
                  </a:lnTo>
                  <a:lnTo>
                    <a:pt x="1420" y="70"/>
                  </a:lnTo>
                  <a:lnTo>
                    <a:pt x="1421" y="69"/>
                  </a:lnTo>
                  <a:lnTo>
                    <a:pt x="1424" y="68"/>
                  </a:lnTo>
                  <a:lnTo>
                    <a:pt x="1428" y="65"/>
                  </a:lnTo>
                  <a:lnTo>
                    <a:pt x="1433" y="63"/>
                  </a:lnTo>
                  <a:lnTo>
                    <a:pt x="1435" y="61"/>
                  </a:lnTo>
                  <a:lnTo>
                    <a:pt x="1435" y="59"/>
                  </a:lnTo>
                  <a:lnTo>
                    <a:pt x="1433" y="57"/>
                  </a:lnTo>
                  <a:lnTo>
                    <a:pt x="1433" y="54"/>
                  </a:lnTo>
                  <a:lnTo>
                    <a:pt x="1433" y="51"/>
                  </a:lnTo>
                  <a:lnTo>
                    <a:pt x="1436" y="49"/>
                  </a:lnTo>
                  <a:lnTo>
                    <a:pt x="1437" y="48"/>
                  </a:lnTo>
                  <a:lnTo>
                    <a:pt x="1436" y="45"/>
                  </a:lnTo>
                  <a:lnTo>
                    <a:pt x="1429" y="45"/>
                  </a:lnTo>
                  <a:lnTo>
                    <a:pt x="1420" y="45"/>
                  </a:lnTo>
                  <a:lnTo>
                    <a:pt x="1426" y="37"/>
                  </a:lnTo>
                  <a:lnTo>
                    <a:pt x="1433" y="31"/>
                  </a:lnTo>
                  <a:lnTo>
                    <a:pt x="1426" y="27"/>
                  </a:lnTo>
                  <a:lnTo>
                    <a:pt x="1419" y="24"/>
                  </a:lnTo>
                  <a:lnTo>
                    <a:pt x="1420" y="15"/>
                  </a:lnTo>
                  <a:lnTo>
                    <a:pt x="1421" y="9"/>
                  </a:lnTo>
                  <a:lnTo>
                    <a:pt x="1423" y="7"/>
                  </a:lnTo>
                  <a:lnTo>
                    <a:pt x="1421" y="4"/>
                  </a:lnTo>
                  <a:lnTo>
                    <a:pt x="1420" y="1"/>
                  </a:lnTo>
                  <a:lnTo>
                    <a:pt x="1417" y="0"/>
                  </a:lnTo>
                  <a:lnTo>
                    <a:pt x="1412" y="5"/>
                  </a:lnTo>
                  <a:lnTo>
                    <a:pt x="1401" y="17"/>
                  </a:lnTo>
                  <a:lnTo>
                    <a:pt x="1397" y="21"/>
                  </a:lnTo>
                  <a:lnTo>
                    <a:pt x="1391" y="23"/>
                  </a:lnTo>
                  <a:lnTo>
                    <a:pt x="1383" y="27"/>
                  </a:lnTo>
                  <a:lnTo>
                    <a:pt x="1375" y="31"/>
                  </a:lnTo>
                  <a:lnTo>
                    <a:pt x="1367" y="35"/>
                  </a:lnTo>
                  <a:lnTo>
                    <a:pt x="1357" y="36"/>
                  </a:lnTo>
                  <a:lnTo>
                    <a:pt x="1353" y="37"/>
                  </a:lnTo>
                  <a:lnTo>
                    <a:pt x="1351" y="40"/>
                  </a:lnTo>
                  <a:lnTo>
                    <a:pt x="1349" y="44"/>
                  </a:lnTo>
                  <a:lnTo>
                    <a:pt x="1348" y="48"/>
                  </a:lnTo>
                  <a:lnTo>
                    <a:pt x="1344" y="53"/>
                  </a:lnTo>
                  <a:lnTo>
                    <a:pt x="1343" y="57"/>
                  </a:lnTo>
                  <a:lnTo>
                    <a:pt x="1348" y="56"/>
                  </a:lnTo>
                  <a:lnTo>
                    <a:pt x="1353" y="54"/>
                  </a:lnTo>
                  <a:lnTo>
                    <a:pt x="1352" y="57"/>
                  </a:lnTo>
                  <a:lnTo>
                    <a:pt x="1349" y="61"/>
                  </a:lnTo>
                  <a:lnTo>
                    <a:pt x="1349" y="68"/>
                  </a:lnTo>
                  <a:lnTo>
                    <a:pt x="1348" y="73"/>
                  </a:lnTo>
                  <a:lnTo>
                    <a:pt x="1343" y="72"/>
                  </a:lnTo>
                  <a:lnTo>
                    <a:pt x="1337" y="70"/>
                  </a:lnTo>
                  <a:lnTo>
                    <a:pt x="1335" y="76"/>
                  </a:lnTo>
                  <a:lnTo>
                    <a:pt x="1333" y="82"/>
                  </a:lnTo>
                  <a:lnTo>
                    <a:pt x="1332" y="89"/>
                  </a:lnTo>
                  <a:lnTo>
                    <a:pt x="1332" y="90"/>
                  </a:lnTo>
                  <a:lnTo>
                    <a:pt x="1332" y="93"/>
                  </a:lnTo>
                  <a:lnTo>
                    <a:pt x="1332" y="96"/>
                  </a:lnTo>
                  <a:lnTo>
                    <a:pt x="1337" y="93"/>
                  </a:lnTo>
                  <a:lnTo>
                    <a:pt x="1345" y="90"/>
                  </a:lnTo>
                  <a:lnTo>
                    <a:pt x="1352" y="93"/>
                  </a:lnTo>
                  <a:lnTo>
                    <a:pt x="1359" y="96"/>
                  </a:lnTo>
                  <a:lnTo>
                    <a:pt x="1363" y="92"/>
                  </a:lnTo>
                  <a:lnTo>
                    <a:pt x="1367" y="90"/>
                  </a:lnTo>
                  <a:lnTo>
                    <a:pt x="1372" y="90"/>
                  </a:lnTo>
                  <a:lnTo>
                    <a:pt x="1375" y="93"/>
                  </a:lnTo>
                  <a:lnTo>
                    <a:pt x="1375" y="95"/>
                  </a:lnTo>
                  <a:lnTo>
                    <a:pt x="1367" y="97"/>
                  </a:lnTo>
                  <a:lnTo>
                    <a:pt x="1367" y="101"/>
                  </a:lnTo>
                  <a:lnTo>
                    <a:pt x="1365" y="109"/>
                  </a:lnTo>
                  <a:lnTo>
                    <a:pt x="1361" y="109"/>
                  </a:lnTo>
                  <a:lnTo>
                    <a:pt x="1357" y="109"/>
                  </a:lnTo>
                  <a:lnTo>
                    <a:pt x="1355" y="109"/>
                  </a:lnTo>
                  <a:lnTo>
                    <a:pt x="1351" y="111"/>
                  </a:lnTo>
                  <a:lnTo>
                    <a:pt x="1349" y="109"/>
                  </a:lnTo>
                  <a:lnTo>
                    <a:pt x="1347" y="105"/>
                  </a:lnTo>
                  <a:lnTo>
                    <a:pt x="1344" y="104"/>
                  </a:lnTo>
                  <a:lnTo>
                    <a:pt x="1339" y="104"/>
                  </a:lnTo>
                  <a:lnTo>
                    <a:pt x="1331" y="105"/>
                  </a:lnTo>
                  <a:lnTo>
                    <a:pt x="1325" y="105"/>
                  </a:lnTo>
                  <a:lnTo>
                    <a:pt x="1319" y="102"/>
                  </a:lnTo>
                  <a:lnTo>
                    <a:pt x="1312" y="96"/>
                  </a:lnTo>
                  <a:lnTo>
                    <a:pt x="1309" y="96"/>
                  </a:lnTo>
                  <a:lnTo>
                    <a:pt x="1308" y="98"/>
                  </a:lnTo>
                  <a:lnTo>
                    <a:pt x="1308" y="102"/>
                  </a:lnTo>
                  <a:lnTo>
                    <a:pt x="1308" y="105"/>
                  </a:lnTo>
                  <a:lnTo>
                    <a:pt x="1301" y="104"/>
                  </a:lnTo>
                  <a:lnTo>
                    <a:pt x="1285" y="101"/>
                  </a:lnTo>
                  <a:lnTo>
                    <a:pt x="1284" y="105"/>
                  </a:lnTo>
                  <a:lnTo>
                    <a:pt x="1284" y="109"/>
                  </a:lnTo>
                  <a:lnTo>
                    <a:pt x="1285" y="112"/>
                  </a:lnTo>
                  <a:lnTo>
                    <a:pt x="1287" y="112"/>
                  </a:lnTo>
                  <a:lnTo>
                    <a:pt x="1290" y="113"/>
                  </a:lnTo>
                  <a:lnTo>
                    <a:pt x="1292" y="112"/>
                  </a:lnTo>
                  <a:lnTo>
                    <a:pt x="1292" y="116"/>
                  </a:lnTo>
                  <a:lnTo>
                    <a:pt x="1292" y="117"/>
                  </a:lnTo>
                  <a:lnTo>
                    <a:pt x="1290" y="120"/>
                  </a:lnTo>
                  <a:lnTo>
                    <a:pt x="1288" y="121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8" y="125"/>
                  </a:lnTo>
                  <a:lnTo>
                    <a:pt x="1263" y="134"/>
                  </a:lnTo>
                  <a:lnTo>
                    <a:pt x="1261" y="128"/>
                  </a:lnTo>
                  <a:lnTo>
                    <a:pt x="1261" y="124"/>
                  </a:lnTo>
                  <a:lnTo>
                    <a:pt x="1253" y="128"/>
                  </a:lnTo>
                  <a:lnTo>
                    <a:pt x="1243" y="136"/>
                  </a:lnTo>
                  <a:lnTo>
                    <a:pt x="1233" y="145"/>
                  </a:lnTo>
                  <a:lnTo>
                    <a:pt x="1226" y="154"/>
                  </a:lnTo>
                  <a:lnTo>
                    <a:pt x="1220" y="156"/>
                  </a:lnTo>
                  <a:lnTo>
                    <a:pt x="1212" y="156"/>
                  </a:lnTo>
                  <a:lnTo>
                    <a:pt x="1207" y="157"/>
                  </a:lnTo>
                  <a:lnTo>
                    <a:pt x="1201" y="158"/>
                  </a:lnTo>
                  <a:lnTo>
                    <a:pt x="1195" y="164"/>
                  </a:lnTo>
                  <a:lnTo>
                    <a:pt x="1187" y="170"/>
                  </a:lnTo>
                  <a:lnTo>
                    <a:pt x="1168" y="181"/>
                  </a:lnTo>
                  <a:lnTo>
                    <a:pt x="1159" y="184"/>
                  </a:lnTo>
                  <a:lnTo>
                    <a:pt x="1160" y="182"/>
                  </a:lnTo>
                  <a:lnTo>
                    <a:pt x="1162" y="180"/>
                  </a:lnTo>
                  <a:lnTo>
                    <a:pt x="1162" y="178"/>
                  </a:lnTo>
                  <a:lnTo>
                    <a:pt x="1160" y="178"/>
                  </a:lnTo>
                  <a:lnTo>
                    <a:pt x="1152" y="182"/>
                  </a:lnTo>
                  <a:lnTo>
                    <a:pt x="1147" y="189"/>
                  </a:lnTo>
                  <a:lnTo>
                    <a:pt x="1143" y="194"/>
                  </a:lnTo>
                  <a:lnTo>
                    <a:pt x="1140" y="201"/>
                  </a:lnTo>
                  <a:lnTo>
                    <a:pt x="1136" y="201"/>
                  </a:lnTo>
                  <a:lnTo>
                    <a:pt x="1134" y="202"/>
                  </a:lnTo>
                  <a:lnTo>
                    <a:pt x="1131" y="203"/>
                  </a:lnTo>
                  <a:lnTo>
                    <a:pt x="1128" y="206"/>
                  </a:lnTo>
                  <a:lnTo>
                    <a:pt x="1123" y="210"/>
                  </a:lnTo>
                  <a:lnTo>
                    <a:pt x="1120" y="215"/>
                  </a:lnTo>
                  <a:lnTo>
                    <a:pt x="1114" y="219"/>
                  </a:lnTo>
                  <a:lnTo>
                    <a:pt x="1108" y="222"/>
                  </a:lnTo>
                  <a:lnTo>
                    <a:pt x="1104" y="225"/>
                  </a:lnTo>
                  <a:lnTo>
                    <a:pt x="1103" y="226"/>
                  </a:lnTo>
                  <a:lnTo>
                    <a:pt x="1102" y="233"/>
                  </a:lnTo>
                  <a:lnTo>
                    <a:pt x="1102" y="241"/>
                  </a:lnTo>
                  <a:lnTo>
                    <a:pt x="1098" y="244"/>
                  </a:lnTo>
                  <a:lnTo>
                    <a:pt x="1094" y="246"/>
                  </a:lnTo>
                  <a:lnTo>
                    <a:pt x="1090" y="249"/>
                  </a:lnTo>
                  <a:lnTo>
                    <a:pt x="1090" y="250"/>
                  </a:lnTo>
                  <a:lnTo>
                    <a:pt x="1090" y="258"/>
                  </a:lnTo>
                  <a:lnTo>
                    <a:pt x="1088" y="262"/>
                  </a:lnTo>
                  <a:lnTo>
                    <a:pt x="1086" y="263"/>
                  </a:lnTo>
                  <a:lnTo>
                    <a:pt x="1083" y="266"/>
                  </a:lnTo>
                  <a:lnTo>
                    <a:pt x="1087" y="271"/>
                  </a:lnTo>
                  <a:lnTo>
                    <a:pt x="1088" y="277"/>
                  </a:lnTo>
                  <a:lnTo>
                    <a:pt x="1084" y="279"/>
                  </a:lnTo>
                  <a:lnTo>
                    <a:pt x="1078" y="281"/>
                  </a:lnTo>
                  <a:lnTo>
                    <a:pt x="1071" y="283"/>
                  </a:lnTo>
                  <a:lnTo>
                    <a:pt x="1067" y="289"/>
                  </a:lnTo>
                  <a:lnTo>
                    <a:pt x="1065" y="294"/>
                  </a:lnTo>
                  <a:lnTo>
                    <a:pt x="1059" y="303"/>
                  </a:lnTo>
                  <a:lnTo>
                    <a:pt x="1054" y="306"/>
                  </a:lnTo>
                  <a:lnTo>
                    <a:pt x="1047" y="307"/>
                  </a:lnTo>
                  <a:lnTo>
                    <a:pt x="1046" y="309"/>
                  </a:lnTo>
                  <a:lnTo>
                    <a:pt x="1043" y="310"/>
                  </a:lnTo>
                  <a:lnTo>
                    <a:pt x="1042" y="311"/>
                  </a:lnTo>
                  <a:lnTo>
                    <a:pt x="1042" y="314"/>
                  </a:lnTo>
                  <a:lnTo>
                    <a:pt x="1042" y="317"/>
                  </a:lnTo>
                  <a:lnTo>
                    <a:pt x="1043" y="318"/>
                  </a:lnTo>
                  <a:lnTo>
                    <a:pt x="1045" y="319"/>
                  </a:lnTo>
                  <a:lnTo>
                    <a:pt x="1047" y="321"/>
                  </a:lnTo>
                  <a:lnTo>
                    <a:pt x="1052" y="322"/>
                  </a:lnTo>
                  <a:lnTo>
                    <a:pt x="1056" y="323"/>
                  </a:lnTo>
                  <a:lnTo>
                    <a:pt x="1059" y="330"/>
                  </a:lnTo>
                  <a:lnTo>
                    <a:pt x="1061" y="337"/>
                  </a:lnTo>
                  <a:lnTo>
                    <a:pt x="1071" y="335"/>
                  </a:lnTo>
                  <a:lnTo>
                    <a:pt x="1082" y="331"/>
                  </a:lnTo>
                  <a:lnTo>
                    <a:pt x="1084" y="333"/>
                  </a:lnTo>
                  <a:lnTo>
                    <a:pt x="1086" y="334"/>
                  </a:lnTo>
                  <a:lnTo>
                    <a:pt x="1088" y="334"/>
                  </a:lnTo>
                  <a:lnTo>
                    <a:pt x="1095" y="334"/>
                  </a:lnTo>
                  <a:lnTo>
                    <a:pt x="1098" y="337"/>
                  </a:lnTo>
                  <a:lnTo>
                    <a:pt x="1103" y="342"/>
                  </a:lnTo>
                  <a:lnTo>
                    <a:pt x="1106" y="345"/>
                  </a:lnTo>
                  <a:lnTo>
                    <a:pt x="1108" y="347"/>
                  </a:lnTo>
                  <a:lnTo>
                    <a:pt x="1111" y="348"/>
                  </a:lnTo>
                  <a:lnTo>
                    <a:pt x="1115" y="348"/>
                  </a:lnTo>
                  <a:lnTo>
                    <a:pt x="1115" y="351"/>
                  </a:lnTo>
                  <a:lnTo>
                    <a:pt x="1115" y="353"/>
                  </a:lnTo>
                  <a:lnTo>
                    <a:pt x="1115" y="354"/>
                  </a:lnTo>
                  <a:lnTo>
                    <a:pt x="1114" y="355"/>
                  </a:lnTo>
                  <a:lnTo>
                    <a:pt x="1110" y="357"/>
                  </a:lnTo>
                  <a:lnTo>
                    <a:pt x="1106" y="359"/>
                  </a:lnTo>
                  <a:lnTo>
                    <a:pt x="1102" y="364"/>
                  </a:lnTo>
                  <a:lnTo>
                    <a:pt x="1097" y="371"/>
                  </a:lnTo>
                  <a:lnTo>
                    <a:pt x="1094" y="370"/>
                  </a:lnTo>
                  <a:lnTo>
                    <a:pt x="1090" y="366"/>
                  </a:lnTo>
                  <a:lnTo>
                    <a:pt x="1088" y="364"/>
                  </a:lnTo>
                  <a:lnTo>
                    <a:pt x="1088" y="363"/>
                  </a:lnTo>
                  <a:lnTo>
                    <a:pt x="1087" y="363"/>
                  </a:lnTo>
                  <a:lnTo>
                    <a:pt x="1084" y="363"/>
                  </a:lnTo>
                  <a:lnTo>
                    <a:pt x="1077" y="369"/>
                  </a:lnTo>
                  <a:lnTo>
                    <a:pt x="1068" y="371"/>
                  </a:lnTo>
                  <a:lnTo>
                    <a:pt x="1065" y="377"/>
                  </a:lnTo>
                  <a:lnTo>
                    <a:pt x="1061" y="379"/>
                  </a:lnTo>
                  <a:lnTo>
                    <a:pt x="1055" y="377"/>
                  </a:lnTo>
                  <a:lnTo>
                    <a:pt x="1054" y="371"/>
                  </a:lnTo>
                  <a:lnTo>
                    <a:pt x="1049" y="373"/>
                  </a:lnTo>
                  <a:lnTo>
                    <a:pt x="1042" y="374"/>
                  </a:lnTo>
                  <a:lnTo>
                    <a:pt x="1038" y="373"/>
                  </a:lnTo>
                  <a:lnTo>
                    <a:pt x="1034" y="371"/>
                  </a:lnTo>
                  <a:lnTo>
                    <a:pt x="1033" y="380"/>
                  </a:lnTo>
                  <a:lnTo>
                    <a:pt x="1031" y="390"/>
                  </a:lnTo>
                  <a:lnTo>
                    <a:pt x="1030" y="398"/>
                  </a:lnTo>
                  <a:lnTo>
                    <a:pt x="1023" y="406"/>
                  </a:lnTo>
                  <a:lnTo>
                    <a:pt x="1018" y="415"/>
                  </a:lnTo>
                  <a:lnTo>
                    <a:pt x="1011" y="422"/>
                  </a:lnTo>
                  <a:lnTo>
                    <a:pt x="1007" y="426"/>
                  </a:lnTo>
                  <a:lnTo>
                    <a:pt x="1002" y="427"/>
                  </a:lnTo>
                  <a:lnTo>
                    <a:pt x="997" y="427"/>
                  </a:lnTo>
                  <a:lnTo>
                    <a:pt x="994" y="426"/>
                  </a:lnTo>
                  <a:lnTo>
                    <a:pt x="990" y="428"/>
                  </a:lnTo>
                  <a:lnTo>
                    <a:pt x="989" y="434"/>
                  </a:lnTo>
                  <a:lnTo>
                    <a:pt x="987" y="439"/>
                  </a:lnTo>
                  <a:lnTo>
                    <a:pt x="986" y="446"/>
                  </a:lnTo>
                  <a:lnTo>
                    <a:pt x="981" y="454"/>
                  </a:lnTo>
                  <a:lnTo>
                    <a:pt x="977" y="459"/>
                  </a:lnTo>
                  <a:lnTo>
                    <a:pt x="974" y="463"/>
                  </a:lnTo>
                  <a:lnTo>
                    <a:pt x="974" y="467"/>
                  </a:lnTo>
                  <a:lnTo>
                    <a:pt x="975" y="475"/>
                  </a:lnTo>
                  <a:lnTo>
                    <a:pt x="981" y="490"/>
                  </a:lnTo>
                  <a:lnTo>
                    <a:pt x="974" y="487"/>
                  </a:lnTo>
                  <a:lnTo>
                    <a:pt x="967" y="484"/>
                  </a:lnTo>
                  <a:lnTo>
                    <a:pt x="966" y="491"/>
                  </a:lnTo>
                  <a:lnTo>
                    <a:pt x="967" y="495"/>
                  </a:lnTo>
                  <a:lnTo>
                    <a:pt x="961" y="495"/>
                  </a:lnTo>
                  <a:lnTo>
                    <a:pt x="954" y="495"/>
                  </a:lnTo>
                  <a:lnTo>
                    <a:pt x="950" y="495"/>
                  </a:lnTo>
                  <a:lnTo>
                    <a:pt x="942" y="500"/>
                  </a:lnTo>
                  <a:lnTo>
                    <a:pt x="937" y="500"/>
                  </a:lnTo>
                  <a:lnTo>
                    <a:pt x="932" y="499"/>
                  </a:lnTo>
                  <a:lnTo>
                    <a:pt x="930" y="497"/>
                  </a:lnTo>
                  <a:lnTo>
                    <a:pt x="927" y="495"/>
                  </a:lnTo>
                  <a:lnTo>
                    <a:pt x="923" y="494"/>
                  </a:lnTo>
                  <a:lnTo>
                    <a:pt x="922" y="491"/>
                  </a:lnTo>
                  <a:lnTo>
                    <a:pt x="921" y="483"/>
                  </a:lnTo>
                  <a:lnTo>
                    <a:pt x="917" y="478"/>
                  </a:lnTo>
                  <a:lnTo>
                    <a:pt x="911" y="475"/>
                  </a:lnTo>
                  <a:lnTo>
                    <a:pt x="906" y="472"/>
                  </a:lnTo>
                  <a:lnTo>
                    <a:pt x="895" y="472"/>
                  </a:lnTo>
                  <a:lnTo>
                    <a:pt x="886" y="472"/>
                  </a:lnTo>
                  <a:lnTo>
                    <a:pt x="874" y="476"/>
                  </a:lnTo>
                  <a:lnTo>
                    <a:pt x="862" y="479"/>
                  </a:lnTo>
                  <a:lnTo>
                    <a:pt x="854" y="480"/>
                  </a:lnTo>
                  <a:lnTo>
                    <a:pt x="852" y="484"/>
                  </a:lnTo>
                  <a:lnTo>
                    <a:pt x="848" y="488"/>
                  </a:lnTo>
                  <a:lnTo>
                    <a:pt x="848" y="494"/>
                  </a:lnTo>
                  <a:lnTo>
                    <a:pt x="842" y="496"/>
                  </a:lnTo>
                  <a:lnTo>
                    <a:pt x="833" y="503"/>
                  </a:lnTo>
                  <a:lnTo>
                    <a:pt x="829" y="508"/>
                  </a:lnTo>
                  <a:lnTo>
                    <a:pt x="822" y="516"/>
                  </a:lnTo>
                  <a:lnTo>
                    <a:pt x="818" y="528"/>
                  </a:lnTo>
                  <a:lnTo>
                    <a:pt x="813" y="544"/>
                  </a:lnTo>
                  <a:lnTo>
                    <a:pt x="809" y="547"/>
                  </a:lnTo>
                  <a:lnTo>
                    <a:pt x="805" y="551"/>
                  </a:lnTo>
                  <a:lnTo>
                    <a:pt x="801" y="555"/>
                  </a:lnTo>
                  <a:lnTo>
                    <a:pt x="798" y="560"/>
                  </a:lnTo>
                  <a:lnTo>
                    <a:pt x="796" y="563"/>
                  </a:lnTo>
                  <a:lnTo>
                    <a:pt x="793" y="567"/>
                  </a:lnTo>
                  <a:lnTo>
                    <a:pt x="788" y="569"/>
                  </a:lnTo>
                  <a:lnTo>
                    <a:pt x="782" y="569"/>
                  </a:lnTo>
                  <a:lnTo>
                    <a:pt x="784" y="565"/>
                  </a:lnTo>
                  <a:lnTo>
                    <a:pt x="785" y="563"/>
                  </a:lnTo>
                  <a:lnTo>
                    <a:pt x="776" y="561"/>
                  </a:lnTo>
                  <a:lnTo>
                    <a:pt x="770" y="559"/>
                  </a:lnTo>
                  <a:lnTo>
                    <a:pt x="766" y="560"/>
                  </a:lnTo>
                  <a:lnTo>
                    <a:pt x="764" y="561"/>
                  </a:lnTo>
                  <a:lnTo>
                    <a:pt x="761" y="559"/>
                  </a:lnTo>
                  <a:lnTo>
                    <a:pt x="757" y="559"/>
                  </a:lnTo>
                  <a:lnTo>
                    <a:pt x="755" y="559"/>
                  </a:lnTo>
                  <a:lnTo>
                    <a:pt x="753" y="560"/>
                  </a:lnTo>
                  <a:lnTo>
                    <a:pt x="749" y="561"/>
                  </a:lnTo>
                  <a:lnTo>
                    <a:pt x="745" y="569"/>
                  </a:lnTo>
                  <a:lnTo>
                    <a:pt x="742" y="564"/>
                  </a:lnTo>
                  <a:lnTo>
                    <a:pt x="740" y="563"/>
                  </a:lnTo>
                  <a:lnTo>
                    <a:pt x="739" y="564"/>
                  </a:lnTo>
                  <a:lnTo>
                    <a:pt x="734" y="567"/>
                  </a:lnTo>
                  <a:lnTo>
                    <a:pt x="721" y="571"/>
                  </a:lnTo>
                  <a:lnTo>
                    <a:pt x="712" y="572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8" y="571"/>
                  </a:lnTo>
                  <a:lnTo>
                    <a:pt x="709" y="565"/>
                  </a:lnTo>
                  <a:lnTo>
                    <a:pt x="712" y="563"/>
                  </a:lnTo>
                  <a:lnTo>
                    <a:pt x="716" y="561"/>
                  </a:lnTo>
                  <a:lnTo>
                    <a:pt x="720" y="561"/>
                  </a:lnTo>
                  <a:lnTo>
                    <a:pt x="720" y="560"/>
                  </a:lnTo>
                  <a:lnTo>
                    <a:pt x="721" y="559"/>
                  </a:lnTo>
                  <a:lnTo>
                    <a:pt x="721" y="556"/>
                  </a:lnTo>
                  <a:lnTo>
                    <a:pt x="723" y="553"/>
                  </a:lnTo>
                  <a:lnTo>
                    <a:pt x="720" y="548"/>
                  </a:lnTo>
                  <a:lnTo>
                    <a:pt x="714" y="547"/>
                  </a:lnTo>
                  <a:lnTo>
                    <a:pt x="708" y="547"/>
                  </a:lnTo>
                  <a:lnTo>
                    <a:pt x="701" y="548"/>
                  </a:lnTo>
                  <a:lnTo>
                    <a:pt x="688" y="552"/>
                  </a:lnTo>
                  <a:lnTo>
                    <a:pt x="676" y="557"/>
                  </a:lnTo>
                  <a:lnTo>
                    <a:pt x="671" y="560"/>
                  </a:lnTo>
                  <a:lnTo>
                    <a:pt x="666" y="561"/>
                  </a:lnTo>
                  <a:lnTo>
                    <a:pt x="665" y="565"/>
                  </a:lnTo>
                  <a:lnTo>
                    <a:pt x="665" y="571"/>
                  </a:lnTo>
                  <a:lnTo>
                    <a:pt x="666" y="583"/>
                  </a:lnTo>
                  <a:lnTo>
                    <a:pt x="669" y="596"/>
                  </a:lnTo>
                  <a:lnTo>
                    <a:pt x="669" y="607"/>
                  </a:lnTo>
                  <a:lnTo>
                    <a:pt x="668" y="612"/>
                  </a:lnTo>
                  <a:lnTo>
                    <a:pt x="665" y="615"/>
                  </a:lnTo>
                  <a:lnTo>
                    <a:pt x="664" y="617"/>
                  </a:lnTo>
                  <a:lnTo>
                    <a:pt x="663" y="621"/>
                  </a:lnTo>
                  <a:lnTo>
                    <a:pt x="661" y="624"/>
                  </a:lnTo>
                  <a:lnTo>
                    <a:pt x="657" y="625"/>
                  </a:lnTo>
                  <a:lnTo>
                    <a:pt x="655" y="625"/>
                  </a:lnTo>
                  <a:lnTo>
                    <a:pt x="652" y="617"/>
                  </a:lnTo>
                  <a:lnTo>
                    <a:pt x="648" y="613"/>
                  </a:lnTo>
                  <a:lnTo>
                    <a:pt x="653" y="607"/>
                  </a:lnTo>
                  <a:lnTo>
                    <a:pt x="655" y="604"/>
                  </a:lnTo>
                  <a:lnTo>
                    <a:pt x="655" y="600"/>
                  </a:lnTo>
                  <a:lnTo>
                    <a:pt x="651" y="596"/>
                  </a:lnTo>
                  <a:lnTo>
                    <a:pt x="653" y="595"/>
                  </a:lnTo>
                  <a:lnTo>
                    <a:pt x="653" y="593"/>
                  </a:lnTo>
                  <a:lnTo>
                    <a:pt x="655" y="593"/>
                  </a:lnTo>
                  <a:lnTo>
                    <a:pt x="656" y="595"/>
                  </a:lnTo>
                  <a:lnTo>
                    <a:pt x="657" y="597"/>
                  </a:lnTo>
                  <a:lnTo>
                    <a:pt x="661" y="599"/>
                  </a:lnTo>
                  <a:lnTo>
                    <a:pt x="661" y="591"/>
                  </a:lnTo>
                  <a:lnTo>
                    <a:pt x="661" y="581"/>
                  </a:lnTo>
                  <a:lnTo>
                    <a:pt x="660" y="581"/>
                  </a:lnTo>
                  <a:lnTo>
                    <a:pt x="656" y="581"/>
                  </a:lnTo>
                  <a:lnTo>
                    <a:pt x="653" y="583"/>
                  </a:lnTo>
                  <a:lnTo>
                    <a:pt x="652" y="585"/>
                  </a:lnTo>
                  <a:lnTo>
                    <a:pt x="645" y="591"/>
                  </a:lnTo>
                  <a:lnTo>
                    <a:pt x="643" y="595"/>
                  </a:lnTo>
                  <a:lnTo>
                    <a:pt x="640" y="600"/>
                  </a:lnTo>
                  <a:lnTo>
                    <a:pt x="636" y="605"/>
                  </a:lnTo>
                  <a:lnTo>
                    <a:pt x="633" y="607"/>
                  </a:lnTo>
                  <a:lnTo>
                    <a:pt x="632" y="607"/>
                  </a:lnTo>
                  <a:lnTo>
                    <a:pt x="629" y="607"/>
                  </a:lnTo>
                  <a:lnTo>
                    <a:pt x="627" y="604"/>
                  </a:lnTo>
                  <a:lnTo>
                    <a:pt x="628" y="599"/>
                  </a:lnTo>
                  <a:lnTo>
                    <a:pt x="629" y="593"/>
                  </a:lnTo>
                  <a:lnTo>
                    <a:pt x="644" y="583"/>
                  </a:lnTo>
                  <a:lnTo>
                    <a:pt x="653" y="573"/>
                  </a:lnTo>
                  <a:lnTo>
                    <a:pt x="653" y="572"/>
                  </a:lnTo>
                  <a:lnTo>
                    <a:pt x="651" y="573"/>
                  </a:lnTo>
                  <a:lnTo>
                    <a:pt x="647" y="573"/>
                  </a:lnTo>
                  <a:lnTo>
                    <a:pt x="643" y="576"/>
                  </a:lnTo>
                  <a:lnTo>
                    <a:pt x="631" y="581"/>
                  </a:lnTo>
                  <a:lnTo>
                    <a:pt x="615" y="587"/>
                  </a:lnTo>
                  <a:lnTo>
                    <a:pt x="599" y="595"/>
                  </a:lnTo>
                  <a:lnTo>
                    <a:pt x="580" y="607"/>
                  </a:lnTo>
                  <a:lnTo>
                    <a:pt x="563" y="608"/>
                  </a:lnTo>
                  <a:lnTo>
                    <a:pt x="552" y="611"/>
                  </a:lnTo>
                  <a:lnTo>
                    <a:pt x="562" y="617"/>
                  </a:lnTo>
                  <a:lnTo>
                    <a:pt x="567" y="627"/>
                  </a:lnTo>
                  <a:lnTo>
                    <a:pt x="564" y="631"/>
                  </a:lnTo>
                  <a:lnTo>
                    <a:pt x="562" y="633"/>
                  </a:lnTo>
                  <a:lnTo>
                    <a:pt x="555" y="637"/>
                  </a:lnTo>
                  <a:lnTo>
                    <a:pt x="552" y="640"/>
                  </a:lnTo>
                  <a:lnTo>
                    <a:pt x="552" y="645"/>
                  </a:lnTo>
                  <a:lnTo>
                    <a:pt x="552" y="651"/>
                  </a:lnTo>
                  <a:lnTo>
                    <a:pt x="551" y="653"/>
                  </a:lnTo>
                  <a:lnTo>
                    <a:pt x="549" y="657"/>
                  </a:lnTo>
                  <a:lnTo>
                    <a:pt x="549" y="661"/>
                  </a:lnTo>
                  <a:lnTo>
                    <a:pt x="552" y="663"/>
                  </a:lnTo>
                  <a:lnTo>
                    <a:pt x="560" y="657"/>
                  </a:lnTo>
                  <a:lnTo>
                    <a:pt x="568" y="652"/>
                  </a:lnTo>
                  <a:lnTo>
                    <a:pt x="568" y="663"/>
                  </a:lnTo>
                  <a:lnTo>
                    <a:pt x="567" y="672"/>
                  </a:lnTo>
                  <a:lnTo>
                    <a:pt x="574" y="677"/>
                  </a:lnTo>
                  <a:lnTo>
                    <a:pt x="580" y="684"/>
                  </a:lnTo>
                  <a:lnTo>
                    <a:pt x="583" y="688"/>
                  </a:lnTo>
                  <a:lnTo>
                    <a:pt x="584" y="692"/>
                  </a:lnTo>
                  <a:lnTo>
                    <a:pt x="584" y="696"/>
                  </a:lnTo>
                  <a:lnTo>
                    <a:pt x="583" y="697"/>
                  </a:lnTo>
                  <a:lnTo>
                    <a:pt x="580" y="699"/>
                  </a:lnTo>
                  <a:lnTo>
                    <a:pt x="579" y="699"/>
                  </a:lnTo>
                  <a:lnTo>
                    <a:pt x="577" y="697"/>
                  </a:lnTo>
                  <a:lnTo>
                    <a:pt x="576" y="697"/>
                  </a:lnTo>
                  <a:lnTo>
                    <a:pt x="575" y="696"/>
                  </a:lnTo>
                  <a:lnTo>
                    <a:pt x="572" y="694"/>
                  </a:lnTo>
                  <a:lnTo>
                    <a:pt x="562" y="696"/>
                  </a:lnTo>
                  <a:lnTo>
                    <a:pt x="558" y="697"/>
                  </a:lnTo>
                  <a:lnTo>
                    <a:pt x="556" y="700"/>
                  </a:lnTo>
                  <a:lnTo>
                    <a:pt x="558" y="712"/>
                  </a:lnTo>
                  <a:lnTo>
                    <a:pt x="562" y="716"/>
                  </a:lnTo>
                  <a:lnTo>
                    <a:pt x="562" y="718"/>
                  </a:lnTo>
                  <a:lnTo>
                    <a:pt x="563" y="718"/>
                  </a:lnTo>
                  <a:lnTo>
                    <a:pt x="565" y="717"/>
                  </a:lnTo>
                  <a:lnTo>
                    <a:pt x="568" y="715"/>
                  </a:lnTo>
                  <a:lnTo>
                    <a:pt x="571" y="715"/>
                  </a:lnTo>
                  <a:lnTo>
                    <a:pt x="571" y="718"/>
                  </a:lnTo>
                  <a:lnTo>
                    <a:pt x="569" y="722"/>
                  </a:lnTo>
                  <a:lnTo>
                    <a:pt x="565" y="725"/>
                  </a:lnTo>
                  <a:lnTo>
                    <a:pt x="562" y="728"/>
                  </a:lnTo>
                  <a:lnTo>
                    <a:pt x="549" y="724"/>
                  </a:lnTo>
                  <a:lnTo>
                    <a:pt x="536" y="722"/>
                  </a:lnTo>
                  <a:lnTo>
                    <a:pt x="532" y="720"/>
                  </a:lnTo>
                  <a:lnTo>
                    <a:pt x="530" y="718"/>
                  </a:lnTo>
                  <a:lnTo>
                    <a:pt x="527" y="717"/>
                  </a:lnTo>
                  <a:lnTo>
                    <a:pt x="523" y="717"/>
                  </a:lnTo>
                  <a:lnTo>
                    <a:pt x="519" y="718"/>
                  </a:lnTo>
                  <a:lnTo>
                    <a:pt x="516" y="720"/>
                  </a:lnTo>
                  <a:lnTo>
                    <a:pt x="512" y="724"/>
                  </a:lnTo>
                  <a:lnTo>
                    <a:pt x="508" y="728"/>
                  </a:lnTo>
                  <a:lnTo>
                    <a:pt x="505" y="738"/>
                  </a:lnTo>
                  <a:lnTo>
                    <a:pt x="505" y="746"/>
                  </a:lnTo>
                  <a:lnTo>
                    <a:pt x="499" y="749"/>
                  </a:lnTo>
                  <a:lnTo>
                    <a:pt x="494" y="750"/>
                  </a:lnTo>
                  <a:lnTo>
                    <a:pt x="486" y="750"/>
                  </a:lnTo>
                  <a:lnTo>
                    <a:pt x="479" y="750"/>
                  </a:lnTo>
                  <a:lnTo>
                    <a:pt x="467" y="741"/>
                  </a:lnTo>
                  <a:lnTo>
                    <a:pt x="460" y="736"/>
                  </a:lnTo>
                  <a:lnTo>
                    <a:pt x="458" y="737"/>
                  </a:lnTo>
                  <a:lnTo>
                    <a:pt x="456" y="738"/>
                  </a:lnTo>
                  <a:lnTo>
                    <a:pt x="455" y="740"/>
                  </a:lnTo>
                  <a:lnTo>
                    <a:pt x="455" y="742"/>
                  </a:lnTo>
                  <a:lnTo>
                    <a:pt x="456" y="749"/>
                  </a:lnTo>
                  <a:lnTo>
                    <a:pt x="458" y="756"/>
                  </a:lnTo>
                  <a:lnTo>
                    <a:pt x="463" y="766"/>
                  </a:lnTo>
                  <a:lnTo>
                    <a:pt x="464" y="777"/>
                  </a:lnTo>
                  <a:lnTo>
                    <a:pt x="466" y="794"/>
                  </a:lnTo>
                  <a:lnTo>
                    <a:pt x="468" y="813"/>
                  </a:lnTo>
                  <a:lnTo>
                    <a:pt x="460" y="807"/>
                  </a:lnTo>
                  <a:lnTo>
                    <a:pt x="452" y="804"/>
                  </a:lnTo>
                  <a:lnTo>
                    <a:pt x="452" y="807"/>
                  </a:lnTo>
                  <a:lnTo>
                    <a:pt x="450" y="810"/>
                  </a:lnTo>
                  <a:lnTo>
                    <a:pt x="436" y="804"/>
                  </a:lnTo>
                  <a:lnTo>
                    <a:pt x="422" y="797"/>
                  </a:lnTo>
                  <a:lnTo>
                    <a:pt x="418" y="794"/>
                  </a:lnTo>
                  <a:lnTo>
                    <a:pt x="413" y="790"/>
                  </a:lnTo>
                  <a:lnTo>
                    <a:pt x="408" y="789"/>
                  </a:lnTo>
                  <a:lnTo>
                    <a:pt x="407" y="784"/>
                  </a:lnTo>
                  <a:lnTo>
                    <a:pt x="407" y="777"/>
                  </a:lnTo>
                  <a:lnTo>
                    <a:pt x="408" y="766"/>
                  </a:lnTo>
                  <a:lnTo>
                    <a:pt x="404" y="764"/>
                  </a:lnTo>
                  <a:lnTo>
                    <a:pt x="398" y="762"/>
                  </a:lnTo>
                  <a:lnTo>
                    <a:pt x="394" y="761"/>
                  </a:lnTo>
                  <a:lnTo>
                    <a:pt x="390" y="762"/>
                  </a:lnTo>
                  <a:lnTo>
                    <a:pt x="391" y="764"/>
                  </a:lnTo>
                  <a:lnTo>
                    <a:pt x="394" y="765"/>
                  </a:lnTo>
                  <a:lnTo>
                    <a:pt x="395" y="766"/>
                  </a:lnTo>
                  <a:lnTo>
                    <a:pt x="395" y="770"/>
                  </a:lnTo>
                  <a:lnTo>
                    <a:pt x="395" y="772"/>
                  </a:lnTo>
                  <a:lnTo>
                    <a:pt x="394" y="773"/>
                  </a:lnTo>
                  <a:lnTo>
                    <a:pt x="388" y="772"/>
                  </a:lnTo>
                  <a:lnTo>
                    <a:pt x="386" y="772"/>
                  </a:lnTo>
                  <a:lnTo>
                    <a:pt x="384" y="769"/>
                  </a:lnTo>
                  <a:lnTo>
                    <a:pt x="382" y="765"/>
                  </a:lnTo>
                  <a:lnTo>
                    <a:pt x="381" y="761"/>
                  </a:lnTo>
                  <a:lnTo>
                    <a:pt x="381" y="757"/>
                  </a:lnTo>
                  <a:lnTo>
                    <a:pt x="386" y="756"/>
                  </a:lnTo>
                  <a:lnTo>
                    <a:pt x="391" y="754"/>
                  </a:lnTo>
                  <a:lnTo>
                    <a:pt x="394" y="753"/>
                  </a:lnTo>
                  <a:lnTo>
                    <a:pt x="395" y="752"/>
                  </a:lnTo>
                  <a:lnTo>
                    <a:pt x="397" y="749"/>
                  </a:lnTo>
                  <a:lnTo>
                    <a:pt x="397" y="745"/>
                  </a:lnTo>
                  <a:lnTo>
                    <a:pt x="391" y="738"/>
                  </a:lnTo>
                  <a:lnTo>
                    <a:pt x="387" y="737"/>
                  </a:lnTo>
                  <a:lnTo>
                    <a:pt x="383" y="736"/>
                  </a:lnTo>
                  <a:lnTo>
                    <a:pt x="378" y="737"/>
                  </a:lnTo>
                  <a:lnTo>
                    <a:pt x="376" y="733"/>
                  </a:lnTo>
                  <a:lnTo>
                    <a:pt x="376" y="732"/>
                  </a:lnTo>
                  <a:lnTo>
                    <a:pt x="376" y="730"/>
                  </a:lnTo>
                  <a:lnTo>
                    <a:pt x="378" y="730"/>
                  </a:lnTo>
                  <a:lnTo>
                    <a:pt x="382" y="729"/>
                  </a:lnTo>
                  <a:lnTo>
                    <a:pt x="383" y="725"/>
                  </a:lnTo>
                  <a:lnTo>
                    <a:pt x="378" y="716"/>
                  </a:lnTo>
                  <a:lnTo>
                    <a:pt x="372" y="708"/>
                  </a:lnTo>
                  <a:lnTo>
                    <a:pt x="366" y="704"/>
                  </a:lnTo>
                  <a:lnTo>
                    <a:pt x="356" y="697"/>
                  </a:lnTo>
                  <a:lnTo>
                    <a:pt x="351" y="693"/>
                  </a:lnTo>
                  <a:lnTo>
                    <a:pt x="344" y="689"/>
                  </a:lnTo>
                  <a:lnTo>
                    <a:pt x="342" y="688"/>
                  </a:lnTo>
                  <a:lnTo>
                    <a:pt x="338" y="686"/>
                  </a:lnTo>
                  <a:lnTo>
                    <a:pt x="335" y="686"/>
                  </a:lnTo>
                  <a:lnTo>
                    <a:pt x="333" y="688"/>
                  </a:lnTo>
                  <a:lnTo>
                    <a:pt x="329" y="696"/>
                  </a:lnTo>
                  <a:lnTo>
                    <a:pt x="326" y="704"/>
                  </a:lnTo>
                  <a:lnTo>
                    <a:pt x="322" y="704"/>
                  </a:lnTo>
                  <a:lnTo>
                    <a:pt x="319" y="704"/>
                  </a:lnTo>
                  <a:lnTo>
                    <a:pt x="317" y="704"/>
                  </a:lnTo>
                  <a:lnTo>
                    <a:pt x="314" y="705"/>
                  </a:lnTo>
                  <a:lnTo>
                    <a:pt x="310" y="704"/>
                  </a:lnTo>
                  <a:lnTo>
                    <a:pt x="306" y="705"/>
                  </a:lnTo>
                  <a:lnTo>
                    <a:pt x="303" y="705"/>
                  </a:lnTo>
                  <a:lnTo>
                    <a:pt x="301" y="705"/>
                  </a:lnTo>
                  <a:lnTo>
                    <a:pt x="294" y="700"/>
                  </a:lnTo>
                  <a:lnTo>
                    <a:pt x="287" y="697"/>
                  </a:lnTo>
                  <a:lnTo>
                    <a:pt x="285" y="697"/>
                  </a:lnTo>
                  <a:lnTo>
                    <a:pt x="283" y="699"/>
                  </a:lnTo>
                  <a:lnTo>
                    <a:pt x="281" y="702"/>
                  </a:lnTo>
                  <a:lnTo>
                    <a:pt x="278" y="705"/>
                  </a:lnTo>
                  <a:lnTo>
                    <a:pt x="273" y="706"/>
                  </a:lnTo>
                  <a:lnTo>
                    <a:pt x="270" y="709"/>
                  </a:lnTo>
                  <a:lnTo>
                    <a:pt x="269" y="710"/>
                  </a:lnTo>
                  <a:lnTo>
                    <a:pt x="269" y="713"/>
                  </a:lnTo>
                  <a:lnTo>
                    <a:pt x="270" y="717"/>
                  </a:lnTo>
                  <a:lnTo>
                    <a:pt x="275" y="722"/>
                  </a:lnTo>
                  <a:lnTo>
                    <a:pt x="274" y="726"/>
                  </a:lnTo>
                  <a:lnTo>
                    <a:pt x="275" y="730"/>
                  </a:lnTo>
                  <a:lnTo>
                    <a:pt x="278" y="732"/>
                  </a:lnTo>
                  <a:lnTo>
                    <a:pt x="281" y="736"/>
                  </a:lnTo>
                  <a:lnTo>
                    <a:pt x="283" y="738"/>
                  </a:lnTo>
                  <a:lnTo>
                    <a:pt x="283" y="745"/>
                  </a:lnTo>
                  <a:lnTo>
                    <a:pt x="275" y="749"/>
                  </a:lnTo>
                  <a:lnTo>
                    <a:pt x="259" y="756"/>
                  </a:lnTo>
                  <a:lnTo>
                    <a:pt x="247" y="762"/>
                  </a:lnTo>
                  <a:lnTo>
                    <a:pt x="238" y="765"/>
                  </a:lnTo>
                  <a:lnTo>
                    <a:pt x="234" y="764"/>
                  </a:lnTo>
                  <a:lnTo>
                    <a:pt x="226" y="764"/>
                  </a:lnTo>
                  <a:lnTo>
                    <a:pt x="217" y="762"/>
                  </a:lnTo>
                  <a:lnTo>
                    <a:pt x="207" y="762"/>
                  </a:lnTo>
                  <a:lnTo>
                    <a:pt x="202" y="761"/>
                  </a:lnTo>
                  <a:lnTo>
                    <a:pt x="197" y="760"/>
                  </a:lnTo>
                  <a:lnTo>
                    <a:pt x="194" y="757"/>
                  </a:lnTo>
                  <a:lnTo>
                    <a:pt x="193" y="756"/>
                  </a:lnTo>
                  <a:lnTo>
                    <a:pt x="193" y="753"/>
                  </a:lnTo>
                  <a:lnTo>
                    <a:pt x="194" y="750"/>
                  </a:lnTo>
                  <a:lnTo>
                    <a:pt x="195" y="749"/>
                  </a:lnTo>
                  <a:lnTo>
                    <a:pt x="198" y="746"/>
                  </a:lnTo>
                  <a:lnTo>
                    <a:pt x="197" y="742"/>
                  </a:lnTo>
                  <a:lnTo>
                    <a:pt x="194" y="740"/>
                  </a:lnTo>
                  <a:lnTo>
                    <a:pt x="190" y="738"/>
                  </a:lnTo>
                  <a:lnTo>
                    <a:pt x="185" y="738"/>
                  </a:lnTo>
                  <a:lnTo>
                    <a:pt x="174" y="740"/>
                  </a:lnTo>
                  <a:lnTo>
                    <a:pt x="165" y="744"/>
                  </a:lnTo>
                  <a:lnTo>
                    <a:pt x="154" y="742"/>
                  </a:lnTo>
                  <a:lnTo>
                    <a:pt x="146" y="742"/>
                  </a:lnTo>
                  <a:lnTo>
                    <a:pt x="141" y="744"/>
                  </a:lnTo>
                  <a:lnTo>
                    <a:pt x="136" y="746"/>
                  </a:lnTo>
                  <a:lnTo>
                    <a:pt x="130" y="754"/>
                  </a:lnTo>
                  <a:lnTo>
                    <a:pt x="122" y="760"/>
                  </a:lnTo>
                  <a:lnTo>
                    <a:pt x="113" y="761"/>
                  </a:lnTo>
                  <a:lnTo>
                    <a:pt x="110" y="764"/>
                  </a:lnTo>
                  <a:lnTo>
                    <a:pt x="113" y="770"/>
                  </a:lnTo>
                  <a:lnTo>
                    <a:pt x="120" y="777"/>
                  </a:lnTo>
                  <a:lnTo>
                    <a:pt x="114" y="777"/>
                  </a:lnTo>
                  <a:lnTo>
                    <a:pt x="109" y="774"/>
                  </a:lnTo>
                  <a:lnTo>
                    <a:pt x="104" y="772"/>
                  </a:lnTo>
                  <a:lnTo>
                    <a:pt x="100" y="766"/>
                  </a:lnTo>
                  <a:lnTo>
                    <a:pt x="101" y="762"/>
                  </a:lnTo>
                  <a:lnTo>
                    <a:pt x="102" y="760"/>
                  </a:lnTo>
                  <a:lnTo>
                    <a:pt x="102" y="756"/>
                  </a:lnTo>
                  <a:lnTo>
                    <a:pt x="100" y="748"/>
                  </a:lnTo>
                  <a:lnTo>
                    <a:pt x="98" y="744"/>
                  </a:lnTo>
                  <a:lnTo>
                    <a:pt x="97" y="740"/>
                  </a:lnTo>
                  <a:lnTo>
                    <a:pt x="97" y="738"/>
                  </a:lnTo>
                  <a:lnTo>
                    <a:pt x="96" y="738"/>
                  </a:lnTo>
                  <a:lnTo>
                    <a:pt x="94" y="738"/>
                  </a:lnTo>
                  <a:lnTo>
                    <a:pt x="93" y="738"/>
                  </a:lnTo>
                  <a:lnTo>
                    <a:pt x="90" y="742"/>
                  </a:lnTo>
                  <a:lnTo>
                    <a:pt x="93" y="746"/>
                  </a:lnTo>
                  <a:lnTo>
                    <a:pt x="94" y="749"/>
                  </a:lnTo>
                  <a:lnTo>
                    <a:pt x="96" y="753"/>
                  </a:lnTo>
                  <a:lnTo>
                    <a:pt x="94" y="756"/>
                  </a:lnTo>
                  <a:lnTo>
                    <a:pt x="90" y="757"/>
                  </a:lnTo>
                  <a:lnTo>
                    <a:pt x="89" y="758"/>
                  </a:lnTo>
                  <a:lnTo>
                    <a:pt x="86" y="758"/>
                  </a:lnTo>
                  <a:lnTo>
                    <a:pt x="77" y="754"/>
                  </a:lnTo>
                  <a:lnTo>
                    <a:pt x="69" y="750"/>
                  </a:lnTo>
                  <a:lnTo>
                    <a:pt x="64" y="761"/>
                  </a:lnTo>
                  <a:lnTo>
                    <a:pt x="60" y="769"/>
                  </a:lnTo>
                  <a:lnTo>
                    <a:pt x="60" y="772"/>
                  </a:lnTo>
                  <a:lnTo>
                    <a:pt x="61" y="777"/>
                  </a:lnTo>
                  <a:lnTo>
                    <a:pt x="64" y="781"/>
                  </a:lnTo>
                  <a:lnTo>
                    <a:pt x="68" y="784"/>
                  </a:lnTo>
                  <a:lnTo>
                    <a:pt x="66" y="790"/>
                  </a:lnTo>
                  <a:lnTo>
                    <a:pt x="65" y="796"/>
                  </a:lnTo>
                  <a:lnTo>
                    <a:pt x="65" y="800"/>
                  </a:lnTo>
                  <a:lnTo>
                    <a:pt x="65" y="804"/>
                  </a:lnTo>
                  <a:lnTo>
                    <a:pt x="65" y="807"/>
                  </a:lnTo>
                  <a:lnTo>
                    <a:pt x="69" y="812"/>
                  </a:lnTo>
                  <a:lnTo>
                    <a:pt x="72" y="822"/>
                  </a:lnTo>
                  <a:lnTo>
                    <a:pt x="76" y="830"/>
                  </a:lnTo>
                  <a:lnTo>
                    <a:pt x="82" y="835"/>
                  </a:lnTo>
                  <a:lnTo>
                    <a:pt x="90" y="841"/>
                  </a:lnTo>
                  <a:lnTo>
                    <a:pt x="94" y="844"/>
                  </a:lnTo>
                  <a:lnTo>
                    <a:pt x="97" y="848"/>
                  </a:lnTo>
                  <a:lnTo>
                    <a:pt x="100" y="850"/>
                  </a:lnTo>
                  <a:lnTo>
                    <a:pt x="101" y="857"/>
                  </a:lnTo>
                  <a:lnTo>
                    <a:pt x="102" y="867"/>
                  </a:lnTo>
                  <a:lnTo>
                    <a:pt x="104" y="879"/>
                  </a:lnTo>
                  <a:lnTo>
                    <a:pt x="108" y="882"/>
                  </a:lnTo>
                  <a:lnTo>
                    <a:pt x="113" y="889"/>
                  </a:lnTo>
                  <a:lnTo>
                    <a:pt x="116" y="890"/>
                  </a:lnTo>
                  <a:lnTo>
                    <a:pt x="117" y="893"/>
                  </a:lnTo>
                  <a:lnTo>
                    <a:pt x="118" y="895"/>
                  </a:lnTo>
                  <a:lnTo>
                    <a:pt x="120" y="899"/>
                  </a:lnTo>
                  <a:lnTo>
                    <a:pt x="104" y="915"/>
                  </a:lnTo>
                  <a:lnTo>
                    <a:pt x="89" y="930"/>
                  </a:lnTo>
                  <a:lnTo>
                    <a:pt x="88" y="938"/>
                  </a:lnTo>
                  <a:lnTo>
                    <a:pt x="84" y="943"/>
                  </a:lnTo>
                  <a:lnTo>
                    <a:pt x="76" y="947"/>
                  </a:lnTo>
                  <a:lnTo>
                    <a:pt x="70" y="949"/>
                  </a:lnTo>
                  <a:lnTo>
                    <a:pt x="68" y="954"/>
                  </a:lnTo>
                  <a:lnTo>
                    <a:pt x="65" y="958"/>
                  </a:lnTo>
                  <a:lnTo>
                    <a:pt x="65" y="971"/>
                  </a:lnTo>
                  <a:lnTo>
                    <a:pt x="64" y="986"/>
                  </a:lnTo>
                  <a:lnTo>
                    <a:pt x="53" y="983"/>
                  </a:lnTo>
                  <a:lnTo>
                    <a:pt x="44" y="983"/>
                  </a:lnTo>
                  <a:lnTo>
                    <a:pt x="32" y="991"/>
                  </a:lnTo>
                  <a:lnTo>
                    <a:pt x="18" y="1003"/>
                  </a:lnTo>
                  <a:lnTo>
                    <a:pt x="8" y="1003"/>
                  </a:lnTo>
                  <a:lnTo>
                    <a:pt x="0" y="1003"/>
                  </a:lnTo>
                  <a:lnTo>
                    <a:pt x="0" y="1009"/>
                  </a:lnTo>
                  <a:lnTo>
                    <a:pt x="0" y="1014"/>
                  </a:lnTo>
                  <a:lnTo>
                    <a:pt x="2" y="1016"/>
                  </a:lnTo>
                  <a:lnTo>
                    <a:pt x="5" y="1020"/>
                  </a:lnTo>
                  <a:lnTo>
                    <a:pt x="12" y="1026"/>
                  </a:lnTo>
                  <a:lnTo>
                    <a:pt x="17" y="1031"/>
                  </a:lnTo>
                  <a:lnTo>
                    <a:pt x="21" y="1043"/>
                  </a:lnTo>
                  <a:lnTo>
                    <a:pt x="24" y="1058"/>
                  </a:lnTo>
                  <a:lnTo>
                    <a:pt x="24" y="1074"/>
                  </a:lnTo>
                  <a:lnTo>
                    <a:pt x="27" y="1092"/>
                  </a:lnTo>
                  <a:lnTo>
                    <a:pt x="28" y="1107"/>
                  </a:lnTo>
                  <a:lnTo>
                    <a:pt x="30" y="1119"/>
                  </a:lnTo>
                  <a:lnTo>
                    <a:pt x="32" y="1129"/>
                  </a:lnTo>
                  <a:lnTo>
                    <a:pt x="32" y="1139"/>
                  </a:lnTo>
                  <a:lnTo>
                    <a:pt x="18" y="1144"/>
                  </a:lnTo>
                  <a:lnTo>
                    <a:pt x="4" y="1149"/>
                  </a:lnTo>
                  <a:lnTo>
                    <a:pt x="5" y="1152"/>
                  </a:lnTo>
                  <a:lnTo>
                    <a:pt x="7" y="1155"/>
                  </a:lnTo>
                  <a:lnTo>
                    <a:pt x="9" y="1156"/>
                  </a:lnTo>
                  <a:lnTo>
                    <a:pt x="13" y="1159"/>
                  </a:lnTo>
                  <a:lnTo>
                    <a:pt x="16" y="1160"/>
                  </a:lnTo>
                  <a:lnTo>
                    <a:pt x="20" y="1161"/>
                  </a:lnTo>
                  <a:lnTo>
                    <a:pt x="21" y="1165"/>
                  </a:lnTo>
                  <a:lnTo>
                    <a:pt x="21" y="1171"/>
                  </a:lnTo>
                  <a:lnTo>
                    <a:pt x="18" y="1183"/>
                  </a:lnTo>
                  <a:lnTo>
                    <a:pt x="16" y="1195"/>
                  </a:lnTo>
                  <a:lnTo>
                    <a:pt x="24" y="1205"/>
                  </a:lnTo>
                  <a:lnTo>
                    <a:pt x="33" y="1215"/>
                  </a:lnTo>
                  <a:lnTo>
                    <a:pt x="34" y="1220"/>
                  </a:lnTo>
                  <a:lnTo>
                    <a:pt x="37" y="1224"/>
                  </a:lnTo>
                  <a:lnTo>
                    <a:pt x="40" y="1229"/>
                  </a:lnTo>
                  <a:lnTo>
                    <a:pt x="46" y="1236"/>
                  </a:lnTo>
                  <a:lnTo>
                    <a:pt x="34" y="1253"/>
                  </a:lnTo>
                  <a:lnTo>
                    <a:pt x="24" y="1265"/>
                  </a:lnTo>
                  <a:lnTo>
                    <a:pt x="28" y="1269"/>
                  </a:lnTo>
                  <a:lnTo>
                    <a:pt x="32" y="1273"/>
                  </a:lnTo>
                  <a:lnTo>
                    <a:pt x="27" y="1276"/>
                  </a:lnTo>
                  <a:lnTo>
                    <a:pt x="23" y="1281"/>
                  </a:lnTo>
                  <a:lnTo>
                    <a:pt x="20" y="1284"/>
                  </a:lnTo>
                  <a:lnTo>
                    <a:pt x="20" y="1287"/>
                  </a:lnTo>
                  <a:lnTo>
                    <a:pt x="20" y="1289"/>
                  </a:lnTo>
                  <a:lnTo>
                    <a:pt x="21" y="1292"/>
                  </a:lnTo>
                  <a:lnTo>
                    <a:pt x="27" y="1294"/>
                  </a:lnTo>
                  <a:lnTo>
                    <a:pt x="29" y="1296"/>
                  </a:lnTo>
                  <a:lnTo>
                    <a:pt x="32" y="1296"/>
                  </a:lnTo>
                  <a:lnTo>
                    <a:pt x="33" y="1296"/>
                  </a:lnTo>
                  <a:lnTo>
                    <a:pt x="37" y="1294"/>
                  </a:lnTo>
                  <a:lnTo>
                    <a:pt x="42" y="1294"/>
                  </a:lnTo>
                  <a:lnTo>
                    <a:pt x="46" y="1297"/>
                  </a:lnTo>
                  <a:lnTo>
                    <a:pt x="52" y="1303"/>
                  </a:lnTo>
                  <a:lnTo>
                    <a:pt x="57" y="1301"/>
                  </a:lnTo>
                  <a:lnTo>
                    <a:pt x="65" y="1301"/>
                  </a:lnTo>
                  <a:lnTo>
                    <a:pt x="72" y="1303"/>
                  </a:lnTo>
                  <a:lnTo>
                    <a:pt x="77" y="1304"/>
                  </a:lnTo>
                  <a:lnTo>
                    <a:pt x="88" y="1298"/>
                  </a:lnTo>
                  <a:lnTo>
                    <a:pt x="98" y="1316"/>
                  </a:lnTo>
                  <a:lnTo>
                    <a:pt x="100" y="1320"/>
                  </a:lnTo>
                  <a:lnTo>
                    <a:pt x="98" y="1322"/>
                  </a:lnTo>
                  <a:lnTo>
                    <a:pt x="98" y="1324"/>
                  </a:lnTo>
                  <a:lnTo>
                    <a:pt x="96" y="1325"/>
                  </a:lnTo>
                  <a:lnTo>
                    <a:pt x="90" y="1325"/>
                  </a:lnTo>
                  <a:lnTo>
                    <a:pt x="86" y="1324"/>
                  </a:lnTo>
                  <a:lnTo>
                    <a:pt x="85" y="1328"/>
                  </a:lnTo>
                  <a:lnTo>
                    <a:pt x="85" y="1332"/>
                  </a:lnTo>
                  <a:lnTo>
                    <a:pt x="85" y="1337"/>
                  </a:lnTo>
                  <a:lnTo>
                    <a:pt x="86" y="1340"/>
                  </a:lnTo>
                  <a:lnTo>
                    <a:pt x="86" y="1341"/>
                  </a:lnTo>
                  <a:lnTo>
                    <a:pt x="89" y="1342"/>
                  </a:lnTo>
                  <a:lnTo>
                    <a:pt x="90" y="1342"/>
                  </a:lnTo>
                  <a:lnTo>
                    <a:pt x="94" y="1341"/>
                  </a:lnTo>
                  <a:lnTo>
                    <a:pt x="100" y="1340"/>
                  </a:lnTo>
                  <a:lnTo>
                    <a:pt x="105" y="1338"/>
                  </a:lnTo>
                  <a:lnTo>
                    <a:pt x="110" y="1344"/>
                  </a:lnTo>
                  <a:lnTo>
                    <a:pt x="117" y="1354"/>
                  </a:lnTo>
                  <a:lnTo>
                    <a:pt x="121" y="1361"/>
                  </a:lnTo>
                  <a:lnTo>
                    <a:pt x="124" y="1368"/>
                  </a:lnTo>
                  <a:lnTo>
                    <a:pt x="124" y="1372"/>
                  </a:lnTo>
                  <a:lnTo>
                    <a:pt x="124" y="1376"/>
                  </a:lnTo>
                  <a:lnTo>
                    <a:pt x="124" y="1386"/>
                  </a:lnTo>
                  <a:lnTo>
                    <a:pt x="124" y="1395"/>
                  </a:lnTo>
                  <a:lnTo>
                    <a:pt x="126" y="1401"/>
                  </a:lnTo>
                  <a:lnTo>
                    <a:pt x="129" y="1405"/>
                  </a:lnTo>
                  <a:lnTo>
                    <a:pt x="134" y="1410"/>
                  </a:lnTo>
                  <a:lnTo>
                    <a:pt x="138" y="1417"/>
                  </a:lnTo>
                  <a:lnTo>
                    <a:pt x="136" y="1432"/>
                  </a:lnTo>
                  <a:lnTo>
                    <a:pt x="133" y="1446"/>
                  </a:lnTo>
                  <a:lnTo>
                    <a:pt x="141" y="1455"/>
                  </a:lnTo>
                  <a:lnTo>
                    <a:pt x="149" y="1463"/>
                  </a:lnTo>
                  <a:lnTo>
                    <a:pt x="157" y="1471"/>
                  </a:lnTo>
                  <a:lnTo>
                    <a:pt x="168" y="1477"/>
                  </a:lnTo>
                  <a:lnTo>
                    <a:pt x="166" y="1487"/>
                  </a:lnTo>
                  <a:lnTo>
                    <a:pt x="166" y="1498"/>
                  </a:lnTo>
                  <a:lnTo>
                    <a:pt x="163" y="1505"/>
                  </a:lnTo>
                  <a:lnTo>
                    <a:pt x="160" y="1510"/>
                  </a:lnTo>
                  <a:lnTo>
                    <a:pt x="156" y="1518"/>
                  </a:lnTo>
                  <a:lnTo>
                    <a:pt x="153" y="1526"/>
                  </a:lnTo>
                  <a:lnTo>
                    <a:pt x="152" y="1534"/>
                  </a:lnTo>
                  <a:lnTo>
                    <a:pt x="152" y="1540"/>
                  </a:lnTo>
                  <a:lnTo>
                    <a:pt x="153" y="1550"/>
                  </a:lnTo>
                  <a:lnTo>
                    <a:pt x="154" y="1559"/>
                  </a:lnTo>
                  <a:lnTo>
                    <a:pt x="153" y="1562"/>
                  </a:lnTo>
                  <a:lnTo>
                    <a:pt x="153" y="1565"/>
                  </a:lnTo>
                  <a:lnTo>
                    <a:pt x="153" y="1571"/>
                  </a:lnTo>
                  <a:lnTo>
                    <a:pt x="153" y="1576"/>
                  </a:lnTo>
                  <a:lnTo>
                    <a:pt x="156" y="1582"/>
                  </a:lnTo>
                  <a:lnTo>
                    <a:pt x="157" y="1588"/>
                  </a:lnTo>
                  <a:lnTo>
                    <a:pt x="163" y="1592"/>
                  </a:lnTo>
                  <a:lnTo>
                    <a:pt x="170" y="1597"/>
                  </a:lnTo>
                  <a:lnTo>
                    <a:pt x="178" y="1590"/>
                  </a:lnTo>
                  <a:lnTo>
                    <a:pt x="186" y="1581"/>
                  </a:lnTo>
                  <a:lnTo>
                    <a:pt x="193" y="1579"/>
                  </a:lnTo>
                  <a:lnTo>
                    <a:pt x="197" y="1579"/>
                  </a:lnTo>
                  <a:lnTo>
                    <a:pt x="204" y="1578"/>
                  </a:lnTo>
                  <a:lnTo>
                    <a:pt x="214" y="1572"/>
                  </a:lnTo>
                  <a:lnTo>
                    <a:pt x="217" y="1572"/>
                  </a:lnTo>
                  <a:lnTo>
                    <a:pt x="220" y="1572"/>
                  </a:lnTo>
                  <a:lnTo>
                    <a:pt x="223" y="1570"/>
                  </a:lnTo>
                  <a:lnTo>
                    <a:pt x="229" y="1562"/>
                  </a:lnTo>
                  <a:lnTo>
                    <a:pt x="234" y="1567"/>
                  </a:lnTo>
                  <a:lnTo>
                    <a:pt x="242" y="1574"/>
                  </a:lnTo>
                  <a:lnTo>
                    <a:pt x="243" y="1579"/>
                  </a:lnTo>
                  <a:lnTo>
                    <a:pt x="245" y="1584"/>
                  </a:lnTo>
                  <a:lnTo>
                    <a:pt x="245" y="1588"/>
                  </a:lnTo>
                  <a:lnTo>
                    <a:pt x="245" y="1590"/>
                  </a:lnTo>
                  <a:lnTo>
                    <a:pt x="246" y="1592"/>
                  </a:lnTo>
                  <a:lnTo>
                    <a:pt x="249" y="1592"/>
                  </a:lnTo>
                  <a:lnTo>
                    <a:pt x="250" y="1587"/>
                  </a:lnTo>
                  <a:lnTo>
                    <a:pt x="250" y="1581"/>
                  </a:lnTo>
                  <a:lnTo>
                    <a:pt x="254" y="1579"/>
                  </a:lnTo>
                  <a:lnTo>
                    <a:pt x="257" y="1576"/>
                  </a:lnTo>
                  <a:lnTo>
                    <a:pt x="259" y="1572"/>
                  </a:lnTo>
                  <a:lnTo>
                    <a:pt x="261" y="1570"/>
                  </a:lnTo>
                  <a:lnTo>
                    <a:pt x="265" y="1559"/>
                  </a:lnTo>
                  <a:lnTo>
                    <a:pt x="267" y="1547"/>
                  </a:lnTo>
                  <a:lnTo>
                    <a:pt x="278" y="1539"/>
                  </a:lnTo>
                  <a:lnTo>
                    <a:pt x="287" y="1534"/>
                  </a:lnTo>
                  <a:lnTo>
                    <a:pt x="289" y="1529"/>
                  </a:lnTo>
                  <a:lnTo>
                    <a:pt x="290" y="1525"/>
                  </a:lnTo>
                  <a:lnTo>
                    <a:pt x="289" y="1522"/>
                  </a:lnTo>
                  <a:lnTo>
                    <a:pt x="287" y="1519"/>
                  </a:lnTo>
                  <a:lnTo>
                    <a:pt x="287" y="1514"/>
                  </a:lnTo>
                  <a:lnTo>
                    <a:pt x="289" y="1507"/>
                  </a:lnTo>
                  <a:lnTo>
                    <a:pt x="293" y="1497"/>
                  </a:lnTo>
                  <a:lnTo>
                    <a:pt x="301" y="1482"/>
                  </a:lnTo>
                  <a:lnTo>
                    <a:pt x="313" y="1481"/>
                  </a:lnTo>
                  <a:lnTo>
                    <a:pt x="323" y="1482"/>
                  </a:lnTo>
                  <a:lnTo>
                    <a:pt x="335" y="1483"/>
                  </a:lnTo>
                  <a:lnTo>
                    <a:pt x="344" y="1489"/>
                  </a:lnTo>
                  <a:lnTo>
                    <a:pt x="350" y="1491"/>
                  </a:lnTo>
                  <a:lnTo>
                    <a:pt x="353" y="1495"/>
                  </a:lnTo>
                  <a:lnTo>
                    <a:pt x="356" y="1498"/>
                  </a:lnTo>
                  <a:lnTo>
                    <a:pt x="360" y="1503"/>
                  </a:lnTo>
                  <a:lnTo>
                    <a:pt x="362" y="1507"/>
                  </a:lnTo>
                  <a:lnTo>
                    <a:pt x="363" y="1513"/>
                  </a:lnTo>
                  <a:lnTo>
                    <a:pt x="363" y="1519"/>
                  </a:lnTo>
                  <a:lnTo>
                    <a:pt x="363" y="1526"/>
                  </a:lnTo>
                  <a:lnTo>
                    <a:pt x="370" y="1527"/>
                  </a:lnTo>
                  <a:lnTo>
                    <a:pt x="376" y="1526"/>
                  </a:lnTo>
                  <a:lnTo>
                    <a:pt x="382" y="1523"/>
                  </a:lnTo>
                  <a:lnTo>
                    <a:pt x="384" y="1521"/>
                  </a:lnTo>
                  <a:lnTo>
                    <a:pt x="388" y="1523"/>
                  </a:lnTo>
                  <a:lnTo>
                    <a:pt x="391" y="1523"/>
                  </a:lnTo>
                  <a:lnTo>
                    <a:pt x="394" y="1523"/>
                  </a:lnTo>
                  <a:lnTo>
                    <a:pt x="394" y="1522"/>
                  </a:lnTo>
                  <a:lnTo>
                    <a:pt x="397" y="1518"/>
                  </a:lnTo>
                  <a:lnTo>
                    <a:pt x="398" y="1514"/>
                  </a:lnTo>
                  <a:lnTo>
                    <a:pt x="402" y="1514"/>
                  </a:lnTo>
                  <a:lnTo>
                    <a:pt x="406" y="1515"/>
                  </a:lnTo>
                  <a:lnTo>
                    <a:pt x="408" y="1517"/>
                  </a:lnTo>
                  <a:lnTo>
                    <a:pt x="411" y="1519"/>
                  </a:lnTo>
                  <a:lnTo>
                    <a:pt x="414" y="1522"/>
                  </a:lnTo>
                  <a:lnTo>
                    <a:pt x="414" y="1527"/>
                  </a:lnTo>
                  <a:lnTo>
                    <a:pt x="414" y="1530"/>
                  </a:lnTo>
                  <a:lnTo>
                    <a:pt x="413" y="1538"/>
                  </a:lnTo>
                  <a:lnTo>
                    <a:pt x="415" y="1539"/>
                  </a:lnTo>
                  <a:lnTo>
                    <a:pt x="416" y="1540"/>
                  </a:lnTo>
                  <a:lnTo>
                    <a:pt x="418" y="1540"/>
                  </a:lnTo>
                  <a:lnTo>
                    <a:pt x="419" y="1540"/>
                  </a:lnTo>
                  <a:lnTo>
                    <a:pt x="422" y="1542"/>
                  </a:lnTo>
                  <a:lnTo>
                    <a:pt x="424" y="1545"/>
                  </a:lnTo>
                  <a:lnTo>
                    <a:pt x="427" y="1550"/>
                  </a:lnTo>
                  <a:lnTo>
                    <a:pt x="427" y="1559"/>
                  </a:lnTo>
                  <a:lnTo>
                    <a:pt x="430" y="1563"/>
                  </a:lnTo>
                  <a:lnTo>
                    <a:pt x="435" y="1567"/>
                  </a:lnTo>
                  <a:lnTo>
                    <a:pt x="438" y="1570"/>
                  </a:lnTo>
                  <a:lnTo>
                    <a:pt x="439" y="1572"/>
                  </a:lnTo>
                  <a:lnTo>
                    <a:pt x="439" y="1575"/>
                  </a:lnTo>
                  <a:lnTo>
                    <a:pt x="436" y="1582"/>
                  </a:lnTo>
                  <a:lnTo>
                    <a:pt x="440" y="1583"/>
                  </a:lnTo>
                  <a:lnTo>
                    <a:pt x="442" y="158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Freeform 9"/>
            <p:cNvSpPr>
              <a:spLocks/>
            </p:cNvSpPr>
            <p:nvPr/>
          </p:nvSpPr>
          <p:spPr bwMode="auto">
            <a:xfrm>
              <a:off x="5280" y="1868"/>
              <a:ext cx="21" cy="67"/>
            </a:xfrm>
            <a:custGeom>
              <a:avLst/>
              <a:gdLst>
                <a:gd name="T0" fmla="*/ 6477 w 16"/>
                <a:gd name="T1" fmla="*/ 2911 h 51"/>
                <a:gd name="T2" fmla="*/ 6005 w 16"/>
                <a:gd name="T3" fmla="*/ 6600 h 51"/>
                <a:gd name="T4" fmla="*/ 4935 w 16"/>
                <a:gd name="T5" fmla="*/ 10523 h 51"/>
                <a:gd name="T6" fmla="*/ 6005 w 16"/>
                <a:gd name="T7" fmla="*/ 15519 h 51"/>
                <a:gd name="T8" fmla="*/ 6477 w 16"/>
                <a:gd name="T9" fmla="*/ 19660 h 51"/>
                <a:gd name="T10" fmla="*/ 6005 w 16"/>
                <a:gd name="T11" fmla="*/ 20779 h 51"/>
                <a:gd name="T12" fmla="*/ 4935 w 16"/>
                <a:gd name="T13" fmla="*/ 20779 h 51"/>
                <a:gd name="T14" fmla="*/ 4184 w 16"/>
                <a:gd name="T15" fmla="*/ 19660 h 51"/>
                <a:gd name="T16" fmla="*/ 3760 w 16"/>
                <a:gd name="T17" fmla="*/ 19435 h 51"/>
                <a:gd name="T18" fmla="*/ 2865 w 16"/>
                <a:gd name="T19" fmla="*/ 16860 h 51"/>
                <a:gd name="T20" fmla="*/ 2865 w 16"/>
                <a:gd name="T21" fmla="*/ 13144 h 51"/>
                <a:gd name="T22" fmla="*/ 1663 w 16"/>
                <a:gd name="T23" fmla="*/ 12834 h 51"/>
                <a:gd name="T24" fmla="*/ 1 w 16"/>
                <a:gd name="T25" fmla="*/ 11813 h 51"/>
                <a:gd name="T26" fmla="*/ 0 w 16"/>
                <a:gd name="T27" fmla="*/ 10523 h 51"/>
                <a:gd name="T28" fmla="*/ 0 w 16"/>
                <a:gd name="T29" fmla="*/ 9769 h 51"/>
                <a:gd name="T30" fmla="*/ 1 w 16"/>
                <a:gd name="T31" fmla="*/ 8010 h 51"/>
                <a:gd name="T32" fmla="*/ 2183 w 16"/>
                <a:gd name="T33" fmla="*/ 6600 h 51"/>
                <a:gd name="T34" fmla="*/ 1267 w 16"/>
                <a:gd name="T35" fmla="*/ 3966 h 51"/>
                <a:gd name="T36" fmla="*/ 1 w 16"/>
                <a:gd name="T37" fmla="*/ 2911 h 51"/>
                <a:gd name="T38" fmla="*/ 1 w 16"/>
                <a:gd name="T39" fmla="*/ 1 h 51"/>
                <a:gd name="T40" fmla="*/ 1267 w 16"/>
                <a:gd name="T41" fmla="*/ 0 h 51"/>
                <a:gd name="T42" fmla="*/ 3188 w 16"/>
                <a:gd name="T43" fmla="*/ 1 h 51"/>
                <a:gd name="T44" fmla="*/ 6477 w 16"/>
                <a:gd name="T45" fmla="*/ 2911 h 51"/>
                <a:gd name="T46" fmla="*/ 6477 w 16"/>
                <a:gd name="T47" fmla="*/ 2911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51"/>
                <a:gd name="T74" fmla="*/ 16 w 16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51">
                  <a:moveTo>
                    <a:pt x="16" y="7"/>
                  </a:moveTo>
                  <a:lnTo>
                    <a:pt x="15" y="16"/>
                  </a:lnTo>
                  <a:lnTo>
                    <a:pt x="12" y="26"/>
                  </a:lnTo>
                  <a:lnTo>
                    <a:pt x="15" y="38"/>
                  </a:lnTo>
                  <a:lnTo>
                    <a:pt x="16" y="49"/>
                  </a:lnTo>
                  <a:lnTo>
                    <a:pt x="15" y="51"/>
                  </a:lnTo>
                  <a:lnTo>
                    <a:pt x="12" y="51"/>
                  </a:lnTo>
                  <a:lnTo>
                    <a:pt x="11" y="49"/>
                  </a:lnTo>
                  <a:lnTo>
                    <a:pt x="9" y="48"/>
                  </a:lnTo>
                  <a:lnTo>
                    <a:pt x="7" y="42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5" y="16"/>
                  </a:lnTo>
                  <a:lnTo>
                    <a:pt x="3" y="10"/>
                  </a:lnTo>
                  <a:lnTo>
                    <a:pt x="1" y="7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Freeform 10"/>
            <p:cNvSpPr>
              <a:spLocks/>
            </p:cNvSpPr>
            <p:nvPr/>
          </p:nvSpPr>
          <p:spPr bwMode="auto">
            <a:xfrm>
              <a:off x="5617" y="1946"/>
              <a:ext cx="30" cy="9"/>
            </a:xfrm>
            <a:custGeom>
              <a:avLst/>
              <a:gdLst>
                <a:gd name="T0" fmla="*/ 0 w 23"/>
                <a:gd name="T1" fmla="*/ 1724 h 7"/>
                <a:gd name="T2" fmla="*/ 2070 w 23"/>
                <a:gd name="T3" fmla="*/ 729 h 7"/>
                <a:gd name="T4" fmla="*/ 3522 w 23"/>
                <a:gd name="T5" fmla="*/ 0 h 7"/>
                <a:gd name="T6" fmla="*/ 5485 w 23"/>
                <a:gd name="T7" fmla="*/ 0 h 7"/>
                <a:gd name="T8" fmla="*/ 7899 w 23"/>
                <a:gd name="T9" fmla="*/ 0 h 7"/>
                <a:gd name="T10" fmla="*/ 6056 w 23"/>
                <a:gd name="T11" fmla="*/ 937 h 7"/>
                <a:gd name="T12" fmla="*/ 4594 w 23"/>
                <a:gd name="T13" fmla="*/ 1205 h 7"/>
                <a:gd name="T14" fmla="*/ 3224 w 23"/>
                <a:gd name="T15" fmla="*/ 1724 h 7"/>
                <a:gd name="T16" fmla="*/ 0 w 23"/>
                <a:gd name="T17" fmla="*/ 1724 h 7"/>
                <a:gd name="T18" fmla="*/ 0 w 23"/>
                <a:gd name="T19" fmla="*/ 1724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7"/>
                <a:gd name="T32" fmla="*/ 23 w 2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7">
                  <a:moveTo>
                    <a:pt x="0" y="7"/>
                  </a:moveTo>
                  <a:lnTo>
                    <a:pt x="6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18" y="4"/>
                  </a:lnTo>
                  <a:lnTo>
                    <a:pt x="13" y="5"/>
                  </a:lnTo>
                  <a:lnTo>
                    <a:pt x="9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Freeform 11"/>
            <p:cNvSpPr>
              <a:spLocks/>
            </p:cNvSpPr>
            <p:nvPr/>
          </p:nvSpPr>
          <p:spPr bwMode="auto">
            <a:xfrm>
              <a:off x="5552" y="1974"/>
              <a:ext cx="51" cy="14"/>
            </a:xfrm>
            <a:custGeom>
              <a:avLst/>
              <a:gdLst>
                <a:gd name="T0" fmla="*/ 2550 w 39"/>
                <a:gd name="T1" fmla="*/ 0 h 11"/>
                <a:gd name="T2" fmla="*/ 2768 w 39"/>
                <a:gd name="T3" fmla="*/ 831 h 11"/>
                <a:gd name="T4" fmla="*/ 4361 w 39"/>
                <a:gd name="T5" fmla="*/ 1058 h 11"/>
                <a:gd name="T6" fmla="*/ 5703 w 39"/>
                <a:gd name="T7" fmla="*/ 1058 h 11"/>
                <a:gd name="T8" fmla="*/ 6920 w 39"/>
                <a:gd name="T9" fmla="*/ 1058 h 11"/>
                <a:gd name="T10" fmla="*/ 9049 w 39"/>
                <a:gd name="T11" fmla="*/ 831 h 11"/>
                <a:gd name="T12" fmla="*/ 10587 w 39"/>
                <a:gd name="T13" fmla="*/ 831 h 11"/>
                <a:gd name="T14" fmla="*/ 12364 w 39"/>
                <a:gd name="T15" fmla="*/ 1058 h 11"/>
                <a:gd name="T16" fmla="*/ 14317 w 39"/>
                <a:gd name="T17" fmla="*/ 1383 h 11"/>
                <a:gd name="T18" fmla="*/ 13388 w 39"/>
                <a:gd name="T19" fmla="*/ 1714 h 11"/>
                <a:gd name="T20" fmla="*/ 13388 w 39"/>
                <a:gd name="T21" fmla="*/ 2240 h 11"/>
                <a:gd name="T22" fmla="*/ 9753 w 39"/>
                <a:gd name="T23" fmla="*/ 2240 h 11"/>
                <a:gd name="T24" fmla="*/ 5703 w 39"/>
                <a:gd name="T25" fmla="*/ 2240 h 11"/>
                <a:gd name="T26" fmla="*/ 3998 w 39"/>
                <a:gd name="T27" fmla="*/ 1760 h 11"/>
                <a:gd name="T28" fmla="*/ 2550 w 39"/>
                <a:gd name="T29" fmla="*/ 1760 h 11"/>
                <a:gd name="T30" fmla="*/ 1140 w 39"/>
                <a:gd name="T31" fmla="*/ 1714 h 11"/>
                <a:gd name="T32" fmla="*/ 0 w 39"/>
                <a:gd name="T33" fmla="*/ 1058 h 11"/>
                <a:gd name="T34" fmla="*/ 1491 w 39"/>
                <a:gd name="T35" fmla="*/ 653 h 11"/>
                <a:gd name="T36" fmla="*/ 2550 w 39"/>
                <a:gd name="T37" fmla="*/ 0 h 11"/>
                <a:gd name="T38" fmla="*/ 2550 w 39"/>
                <a:gd name="T39" fmla="*/ 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11"/>
                <a:gd name="T62" fmla="*/ 39 w 39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11">
                  <a:moveTo>
                    <a:pt x="7" y="0"/>
                  </a:moveTo>
                  <a:lnTo>
                    <a:pt x="8" y="4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27" y="11"/>
                  </a:lnTo>
                  <a:lnTo>
                    <a:pt x="16" y="11"/>
                  </a:lnTo>
                  <a:lnTo>
                    <a:pt x="11" y="9"/>
                  </a:lnTo>
                  <a:lnTo>
                    <a:pt x="7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3" name="Freeform 12"/>
            <p:cNvSpPr>
              <a:spLocks/>
            </p:cNvSpPr>
            <p:nvPr/>
          </p:nvSpPr>
          <p:spPr bwMode="auto">
            <a:xfrm>
              <a:off x="4675" y="2839"/>
              <a:ext cx="17" cy="22"/>
            </a:xfrm>
            <a:custGeom>
              <a:avLst/>
              <a:gdLst>
                <a:gd name="T0" fmla="*/ 1 w 13"/>
                <a:gd name="T1" fmla="*/ 4874 h 17"/>
                <a:gd name="T2" fmla="*/ 1491 w 13"/>
                <a:gd name="T3" fmla="*/ 3766 h 17"/>
                <a:gd name="T4" fmla="*/ 2117 w 13"/>
                <a:gd name="T5" fmla="*/ 2777 h 17"/>
                <a:gd name="T6" fmla="*/ 3335 w 13"/>
                <a:gd name="T7" fmla="*/ 2777 h 17"/>
                <a:gd name="T8" fmla="*/ 4734 w 13"/>
                <a:gd name="T9" fmla="*/ 2777 h 17"/>
                <a:gd name="T10" fmla="*/ 4734 w 13"/>
                <a:gd name="T11" fmla="*/ 1038 h 17"/>
                <a:gd name="T12" fmla="*/ 4734 w 13"/>
                <a:gd name="T13" fmla="*/ 1 h 17"/>
                <a:gd name="T14" fmla="*/ 3335 w 13"/>
                <a:gd name="T15" fmla="*/ 0 h 17"/>
                <a:gd name="T16" fmla="*/ 2768 w 13"/>
                <a:gd name="T17" fmla="*/ 0 h 17"/>
                <a:gd name="T18" fmla="*/ 1950 w 13"/>
                <a:gd name="T19" fmla="*/ 0 h 17"/>
                <a:gd name="T20" fmla="*/ 1491 w 13"/>
                <a:gd name="T21" fmla="*/ 1 h 17"/>
                <a:gd name="T22" fmla="*/ 1 w 13"/>
                <a:gd name="T23" fmla="*/ 1343 h 17"/>
                <a:gd name="T24" fmla="*/ 1 w 13"/>
                <a:gd name="T25" fmla="*/ 3594 h 17"/>
                <a:gd name="T26" fmla="*/ 1 w 13"/>
                <a:gd name="T27" fmla="*/ 3594 h 17"/>
                <a:gd name="T28" fmla="*/ 0 w 13"/>
                <a:gd name="T29" fmla="*/ 3766 h 17"/>
                <a:gd name="T30" fmla="*/ 0 w 13"/>
                <a:gd name="T31" fmla="*/ 4014 h 17"/>
                <a:gd name="T32" fmla="*/ 1 w 13"/>
                <a:gd name="T33" fmla="*/ 4874 h 17"/>
                <a:gd name="T34" fmla="*/ 1 w 13"/>
                <a:gd name="T35" fmla="*/ 4874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17"/>
                <a:gd name="T56" fmla="*/ 13 w 13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17">
                  <a:moveTo>
                    <a:pt x="1" y="17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3" y="4"/>
                  </a:lnTo>
                  <a:lnTo>
                    <a:pt x="13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4" name="Freeform 13"/>
            <p:cNvSpPr>
              <a:spLocks/>
            </p:cNvSpPr>
            <p:nvPr/>
          </p:nvSpPr>
          <p:spPr bwMode="auto">
            <a:xfrm>
              <a:off x="4701" y="2818"/>
              <a:ext cx="28" cy="36"/>
            </a:xfrm>
            <a:custGeom>
              <a:avLst/>
              <a:gdLst>
                <a:gd name="T0" fmla="*/ 1164 w 21"/>
                <a:gd name="T1" fmla="*/ 729 h 28"/>
                <a:gd name="T2" fmla="*/ 3568 w 21"/>
                <a:gd name="T3" fmla="*/ 937 h 28"/>
                <a:gd name="T4" fmla="*/ 6540 w 21"/>
                <a:gd name="T5" fmla="*/ 1205 h 28"/>
                <a:gd name="T6" fmla="*/ 8720 w 21"/>
                <a:gd name="T7" fmla="*/ 729 h 28"/>
                <a:gd name="T8" fmla="*/ 11627 w 21"/>
                <a:gd name="T9" fmla="*/ 0 h 28"/>
                <a:gd name="T10" fmla="*/ 11627 w 21"/>
                <a:gd name="T11" fmla="*/ 729 h 28"/>
                <a:gd name="T12" fmla="*/ 11627 w 21"/>
                <a:gd name="T13" fmla="*/ 1205 h 28"/>
                <a:gd name="T14" fmla="*/ 10496 w 21"/>
                <a:gd name="T15" fmla="*/ 1992 h 28"/>
                <a:gd name="T16" fmla="*/ 9643 w 21"/>
                <a:gd name="T17" fmla="*/ 2850 h 28"/>
                <a:gd name="T18" fmla="*/ 10111 w 21"/>
                <a:gd name="T19" fmla="*/ 4144 h 28"/>
                <a:gd name="T20" fmla="*/ 10496 w 21"/>
                <a:gd name="T21" fmla="*/ 4946 h 28"/>
                <a:gd name="T22" fmla="*/ 10496 w 21"/>
                <a:gd name="T23" fmla="*/ 6057 h 28"/>
                <a:gd name="T24" fmla="*/ 10496 w 21"/>
                <a:gd name="T25" fmla="*/ 6850 h 28"/>
                <a:gd name="T26" fmla="*/ 10496 w 21"/>
                <a:gd name="T27" fmla="*/ 6999 h 28"/>
                <a:gd name="T28" fmla="*/ 10111 w 21"/>
                <a:gd name="T29" fmla="*/ 6999 h 28"/>
                <a:gd name="T30" fmla="*/ 7232 w 21"/>
                <a:gd name="T31" fmla="*/ 6225 h 28"/>
                <a:gd name="T32" fmla="*/ 3568 w 21"/>
                <a:gd name="T33" fmla="*/ 5328 h 28"/>
                <a:gd name="T34" fmla="*/ 2759 w 21"/>
                <a:gd name="T35" fmla="*/ 5328 h 28"/>
                <a:gd name="T36" fmla="*/ 1 w 21"/>
                <a:gd name="T37" fmla="*/ 6057 h 28"/>
                <a:gd name="T38" fmla="*/ 0 w 21"/>
                <a:gd name="T39" fmla="*/ 5328 h 28"/>
                <a:gd name="T40" fmla="*/ 0 w 21"/>
                <a:gd name="T41" fmla="*/ 4946 h 28"/>
                <a:gd name="T42" fmla="*/ 1 w 21"/>
                <a:gd name="T43" fmla="*/ 4711 h 28"/>
                <a:gd name="T44" fmla="*/ 1 w 21"/>
                <a:gd name="T45" fmla="*/ 2217 h 28"/>
                <a:gd name="T46" fmla="*/ 1164 w 21"/>
                <a:gd name="T47" fmla="*/ 729 h 28"/>
                <a:gd name="T48" fmla="*/ 1164 w 21"/>
                <a:gd name="T49" fmla="*/ 729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8"/>
                <a:gd name="T77" fmla="*/ 21 w 21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8">
                  <a:moveTo>
                    <a:pt x="2" y="3"/>
                  </a:moveTo>
                  <a:lnTo>
                    <a:pt x="6" y="4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8" y="16"/>
                  </a:lnTo>
                  <a:lnTo>
                    <a:pt x="19" y="20"/>
                  </a:lnTo>
                  <a:lnTo>
                    <a:pt x="19" y="24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3" y="25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9"/>
                  </a:lnTo>
                  <a:lnTo>
                    <a:pt x="2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5" name="Freeform 14"/>
            <p:cNvSpPr>
              <a:spLocks/>
            </p:cNvSpPr>
            <p:nvPr/>
          </p:nvSpPr>
          <p:spPr bwMode="auto">
            <a:xfrm>
              <a:off x="4725" y="2863"/>
              <a:ext cx="4" cy="7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1 h 5"/>
                <a:gd name="T4" fmla="*/ 1552 w 3"/>
                <a:gd name="T5" fmla="*/ 3244 h 5"/>
                <a:gd name="T6" fmla="*/ 1 w 3"/>
                <a:gd name="T7" fmla="*/ 8527 h 5"/>
                <a:gd name="T8" fmla="*/ 0 w 3"/>
                <a:gd name="T9" fmla="*/ 8527 h 5"/>
                <a:gd name="T10" fmla="*/ 0 w 3"/>
                <a:gd name="T11" fmla="*/ 3244 h 5"/>
                <a:gd name="T12" fmla="*/ 0 w 3"/>
                <a:gd name="T13" fmla="*/ 1 h 5"/>
                <a:gd name="T14" fmla="*/ 1 w 3"/>
                <a:gd name="T15" fmla="*/ 0 h 5"/>
                <a:gd name="T16" fmla="*/ 1 w 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5"/>
                <a:gd name="T29" fmla="*/ 3 w 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5">
                  <a:moveTo>
                    <a:pt x="1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6" name="Freeform 15"/>
            <p:cNvSpPr>
              <a:spLocks/>
            </p:cNvSpPr>
            <p:nvPr/>
          </p:nvSpPr>
          <p:spPr bwMode="auto">
            <a:xfrm>
              <a:off x="4735" y="2863"/>
              <a:ext cx="8" cy="3"/>
            </a:xfrm>
            <a:custGeom>
              <a:avLst/>
              <a:gdLst>
                <a:gd name="T0" fmla="*/ 1552 w 6"/>
                <a:gd name="T1" fmla="*/ 0 h 2"/>
                <a:gd name="T2" fmla="*/ 2069 w 6"/>
                <a:gd name="T3" fmla="*/ 0 h 2"/>
                <a:gd name="T4" fmla="*/ 3568 w 6"/>
                <a:gd name="T5" fmla="*/ 8093 h 2"/>
                <a:gd name="T6" fmla="*/ 2069 w 6"/>
                <a:gd name="T7" fmla="*/ 8093 h 2"/>
                <a:gd name="T8" fmla="*/ 1552 w 6"/>
                <a:gd name="T9" fmla="*/ 12143 h 2"/>
                <a:gd name="T10" fmla="*/ 0 w 6"/>
                <a:gd name="T11" fmla="*/ 8093 h 2"/>
                <a:gd name="T12" fmla="*/ 0 w 6"/>
                <a:gd name="T13" fmla="*/ 0 h 2"/>
                <a:gd name="T14" fmla="*/ 1552 w 6"/>
                <a:gd name="T15" fmla="*/ 0 h 2"/>
                <a:gd name="T16" fmla="*/ 1552 w 6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"/>
                <a:gd name="T29" fmla="*/ 6 w 6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">
                  <a:moveTo>
                    <a:pt x="3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7" name="Freeform 16"/>
            <p:cNvSpPr>
              <a:spLocks/>
            </p:cNvSpPr>
            <p:nvPr/>
          </p:nvSpPr>
          <p:spPr bwMode="auto">
            <a:xfrm>
              <a:off x="4731" y="2809"/>
              <a:ext cx="3" cy="2"/>
            </a:xfrm>
            <a:custGeom>
              <a:avLst/>
              <a:gdLst>
                <a:gd name="T0" fmla="*/ 12143 w 2"/>
                <a:gd name="T1" fmla="*/ 0 h 2"/>
                <a:gd name="T2" fmla="*/ 12143 w 2"/>
                <a:gd name="T3" fmla="*/ 2 h 2"/>
                <a:gd name="T4" fmla="*/ 12143 w 2"/>
                <a:gd name="T5" fmla="*/ 2 h 2"/>
                <a:gd name="T6" fmla="*/ 0 w 2"/>
                <a:gd name="T7" fmla="*/ 2 h 2"/>
                <a:gd name="T8" fmla="*/ 0 w 2"/>
                <a:gd name="T9" fmla="*/ 0 h 2"/>
                <a:gd name="T10" fmla="*/ 12143 w 2"/>
                <a:gd name="T11" fmla="*/ 0 h 2"/>
                <a:gd name="T12" fmla="*/ 12143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8" name="Freeform 17"/>
            <p:cNvSpPr>
              <a:spLocks/>
            </p:cNvSpPr>
            <p:nvPr/>
          </p:nvSpPr>
          <p:spPr bwMode="auto">
            <a:xfrm>
              <a:off x="3986" y="1563"/>
              <a:ext cx="30" cy="32"/>
            </a:xfrm>
            <a:custGeom>
              <a:avLst/>
              <a:gdLst>
                <a:gd name="T0" fmla="*/ 1114 w 23"/>
                <a:gd name="T1" fmla="*/ 2759 h 24"/>
                <a:gd name="T2" fmla="*/ 854 w 23"/>
                <a:gd name="T3" fmla="*/ 3568 h 24"/>
                <a:gd name="T4" fmla="*/ 854 w 23"/>
                <a:gd name="T5" fmla="*/ 4757 h 24"/>
                <a:gd name="T6" fmla="*/ 854 w 23"/>
                <a:gd name="T7" fmla="*/ 4905 h 24"/>
                <a:gd name="T8" fmla="*/ 854 w 23"/>
                <a:gd name="T9" fmla="*/ 5424 h 24"/>
                <a:gd name="T10" fmla="*/ 0 w 23"/>
                <a:gd name="T11" fmla="*/ 6540 h 24"/>
                <a:gd name="T12" fmla="*/ 854 w 23"/>
                <a:gd name="T13" fmla="*/ 7232 h 24"/>
                <a:gd name="T14" fmla="*/ 854 w 23"/>
                <a:gd name="T15" fmla="*/ 7872 h 24"/>
                <a:gd name="T16" fmla="*/ 854 w 23"/>
                <a:gd name="T17" fmla="*/ 7872 h 24"/>
                <a:gd name="T18" fmla="*/ 854 w 23"/>
                <a:gd name="T19" fmla="*/ 8720 h 24"/>
                <a:gd name="T20" fmla="*/ 1114 w 23"/>
                <a:gd name="T21" fmla="*/ 8720 h 24"/>
                <a:gd name="T22" fmla="*/ 1114 w 23"/>
                <a:gd name="T23" fmla="*/ 9643 h 24"/>
                <a:gd name="T24" fmla="*/ 1453 w 23"/>
                <a:gd name="T25" fmla="*/ 10111 h 24"/>
                <a:gd name="T26" fmla="*/ 1895 w 23"/>
                <a:gd name="T27" fmla="*/ 11276 h 24"/>
                <a:gd name="T28" fmla="*/ 2472 w 23"/>
                <a:gd name="T29" fmla="*/ 11276 h 24"/>
                <a:gd name="T30" fmla="*/ 2700 w 23"/>
                <a:gd name="T31" fmla="*/ 12289 h 24"/>
                <a:gd name="T32" fmla="*/ 3560 w 23"/>
                <a:gd name="T33" fmla="*/ 12289 h 24"/>
                <a:gd name="T34" fmla="*/ 4205 w 23"/>
                <a:gd name="T35" fmla="*/ 13481 h 24"/>
                <a:gd name="T36" fmla="*/ 4643 w 23"/>
                <a:gd name="T37" fmla="*/ 13481 h 24"/>
                <a:gd name="T38" fmla="*/ 5257 w 23"/>
                <a:gd name="T39" fmla="*/ 13481 h 24"/>
                <a:gd name="T40" fmla="*/ 5485 w 23"/>
                <a:gd name="T41" fmla="*/ 13481 h 24"/>
                <a:gd name="T42" fmla="*/ 5485 w 23"/>
                <a:gd name="T43" fmla="*/ 12289 h 24"/>
                <a:gd name="T44" fmla="*/ 5992 w 23"/>
                <a:gd name="T45" fmla="*/ 12289 h 24"/>
                <a:gd name="T46" fmla="*/ 6665 w 23"/>
                <a:gd name="T47" fmla="*/ 12289 h 24"/>
                <a:gd name="T48" fmla="*/ 6665 w 23"/>
                <a:gd name="T49" fmla="*/ 11276 h 24"/>
                <a:gd name="T50" fmla="*/ 6857 w 23"/>
                <a:gd name="T51" fmla="*/ 10111 h 24"/>
                <a:gd name="T52" fmla="*/ 7154 w 23"/>
                <a:gd name="T53" fmla="*/ 10111 h 24"/>
                <a:gd name="T54" fmla="*/ 7899 w 23"/>
                <a:gd name="T55" fmla="*/ 8720 h 24"/>
                <a:gd name="T56" fmla="*/ 7154 w 23"/>
                <a:gd name="T57" fmla="*/ 7872 h 24"/>
                <a:gd name="T58" fmla="*/ 7154 w 23"/>
                <a:gd name="T59" fmla="*/ 6540 h 24"/>
                <a:gd name="T60" fmla="*/ 6857 w 23"/>
                <a:gd name="T61" fmla="*/ 4905 h 24"/>
                <a:gd name="T62" fmla="*/ 6857 w 23"/>
                <a:gd name="T63" fmla="*/ 3568 h 24"/>
                <a:gd name="T64" fmla="*/ 6665 w 23"/>
                <a:gd name="T65" fmla="*/ 2759 h 24"/>
                <a:gd name="T66" fmla="*/ 6665 w 23"/>
                <a:gd name="T67" fmla="*/ 2069 h 24"/>
                <a:gd name="T68" fmla="*/ 5992 w 23"/>
                <a:gd name="T69" fmla="*/ 1552 h 24"/>
                <a:gd name="T70" fmla="*/ 5485 w 23"/>
                <a:gd name="T71" fmla="*/ 1 h 24"/>
                <a:gd name="T72" fmla="*/ 4643 w 23"/>
                <a:gd name="T73" fmla="*/ 0 h 24"/>
                <a:gd name="T74" fmla="*/ 4205 w 23"/>
                <a:gd name="T75" fmla="*/ 0 h 24"/>
                <a:gd name="T76" fmla="*/ 3560 w 23"/>
                <a:gd name="T77" fmla="*/ 0 h 24"/>
                <a:gd name="T78" fmla="*/ 2700 w 23"/>
                <a:gd name="T79" fmla="*/ 1 h 24"/>
                <a:gd name="T80" fmla="*/ 2472 w 23"/>
                <a:gd name="T81" fmla="*/ 1 h 24"/>
                <a:gd name="T82" fmla="*/ 1895 w 23"/>
                <a:gd name="T83" fmla="*/ 1552 h 24"/>
                <a:gd name="T84" fmla="*/ 1453 w 23"/>
                <a:gd name="T85" fmla="*/ 2069 h 24"/>
                <a:gd name="T86" fmla="*/ 1114 w 23"/>
                <a:gd name="T87" fmla="*/ 2759 h 24"/>
                <a:gd name="T88" fmla="*/ 1114 w 23"/>
                <a:gd name="T89" fmla="*/ 2759 h 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"/>
                <a:gd name="T136" fmla="*/ 0 h 24"/>
                <a:gd name="T137" fmla="*/ 23 w 23"/>
                <a:gd name="T138" fmla="*/ 24 h 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" h="24">
                  <a:moveTo>
                    <a:pt x="3" y="5"/>
                  </a:move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3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18"/>
            <p:cNvSpPr>
              <a:spLocks/>
            </p:cNvSpPr>
            <p:nvPr/>
          </p:nvSpPr>
          <p:spPr bwMode="auto">
            <a:xfrm>
              <a:off x="4014" y="1569"/>
              <a:ext cx="83" cy="60"/>
            </a:xfrm>
            <a:custGeom>
              <a:avLst/>
              <a:gdLst>
                <a:gd name="T0" fmla="*/ 1888 w 64"/>
                <a:gd name="T1" fmla="*/ 10303 h 46"/>
                <a:gd name="T2" fmla="*/ 1888 w 64"/>
                <a:gd name="T3" fmla="*/ 11666 h 46"/>
                <a:gd name="T4" fmla="*/ 668 w 64"/>
                <a:gd name="T5" fmla="*/ 13298 h 46"/>
                <a:gd name="T6" fmla="*/ 0 w 64"/>
                <a:gd name="T7" fmla="*/ 15217 h 46"/>
                <a:gd name="T8" fmla="*/ 0 w 64"/>
                <a:gd name="T9" fmla="*/ 15595 h 46"/>
                <a:gd name="T10" fmla="*/ 668 w 64"/>
                <a:gd name="T11" fmla="*/ 15875 h 46"/>
                <a:gd name="T12" fmla="*/ 1888 w 64"/>
                <a:gd name="T13" fmla="*/ 15875 h 46"/>
                <a:gd name="T14" fmla="*/ 2190 w 64"/>
                <a:gd name="T15" fmla="*/ 15875 h 46"/>
                <a:gd name="T16" fmla="*/ 3175 w 64"/>
                <a:gd name="T17" fmla="*/ 15595 h 46"/>
                <a:gd name="T18" fmla="*/ 6194 w 64"/>
                <a:gd name="T19" fmla="*/ 13818 h 46"/>
                <a:gd name="T20" fmla="*/ 7936 w 64"/>
                <a:gd name="T21" fmla="*/ 14009 h 46"/>
                <a:gd name="T22" fmla="*/ 9292 w 64"/>
                <a:gd name="T23" fmla="*/ 14663 h 46"/>
                <a:gd name="T24" fmla="*/ 9462 w 64"/>
                <a:gd name="T25" fmla="*/ 14663 h 46"/>
                <a:gd name="T26" fmla="*/ 12681 w 64"/>
                <a:gd name="T27" fmla="*/ 12447 h 46"/>
                <a:gd name="T28" fmla="*/ 14504 w 64"/>
                <a:gd name="T29" fmla="*/ 10195 h 46"/>
                <a:gd name="T30" fmla="*/ 15629 w 64"/>
                <a:gd name="T31" fmla="*/ 10195 h 46"/>
                <a:gd name="T32" fmla="*/ 18169 w 64"/>
                <a:gd name="T33" fmla="*/ 10195 h 46"/>
                <a:gd name="T34" fmla="*/ 18810 w 64"/>
                <a:gd name="T35" fmla="*/ 9879 h 46"/>
                <a:gd name="T36" fmla="*/ 19594 w 64"/>
                <a:gd name="T37" fmla="*/ 8693 h 46"/>
                <a:gd name="T38" fmla="*/ 19594 w 64"/>
                <a:gd name="T39" fmla="*/ 7154 h 46"/>
                <a:gd name="T40" fmla="*/ 19594 w 64"/>
                <a:gd name="T41" fmla="*/ 6857 h 46"/>
                <a:gd name="T42" fmla="*/ 18810 w 64"/>
                <a:gd name="T43" fmla="*/ 6056 h 46"/>
                <a:gd name="T44" fmla="*/ 18169 w 64"/>
                <a:gd name="T45" fmla="*/ 4643 h 46"/>
                <a:gd name="T46" fmla="*/ 16599 w 64"/>
                <a:gd name="T47" fmla="*/ 4594 h 46"/>
                <a:gd name="T48" fmla="*/ 16446 w 64"/>
                <a:gd name="T49" fmla="*/ 3522 h 46"/>
                <a:gd name="T50" fmla="*/ 16005 w 64"/>
                <a:gd name="T51" fmla="*/ 3224 h 46"/>
                <a:gd name="T52" fmla="*/ 15629 w 64"/>
                <a:gd name="T53" fmla="*/ 2700 h 46"/>
                <a:gd name="T54" fmla="*/ 14201 w 64"/>
                <a:gd name="T55" fmla="*/ 2070 h 46"/>
                <a:gd name="T56" fmla="*/ 12681 w 64"/>
                <a:gd name="T57" fmla="*/ 1895 h 46"/>
                <a:gd name="T58" fmla="*/ 11184 w 64"/>
                <a:gd name="T59" fmla="*/ 854 h 46"/>
                <a:gd name="T60" fmla="*/ 10292 w 64"/>
                <a:gd name="T61" fmla="*/ 0 h 46"/>
                <a:gd name="T62" fmla="*/ 9462 w 64"/>
                <a:gd name="T63" fmla="*/ 0 h 46"/>
                <a:gd name="T64" fmla="*/ 9292 w 64"/>
                <a:gd name="T65" fmla="*/ 0 h 46"/>
                <a:gd name="T66" fmla="*/ 6928 w 64"/>
                <a:gd name="T67" fmla="*/ 1 h 46"/>
                <a:gd name="T68" fmla="*/ 4776 w 64"/>
                <a:gd name="T69" fmla="*/ 1 h 46"/>
                <a:gd name="T70" fmla="*/ 4260 w 64"/>
                <a:gd name="T71" fmla="*/ 1 h 46"/>
                <a:gd name="T72" fmla="*/ 3175 w 64"/>
                <a:gd name="T73" fmla="*/ 1453 h 46"/>
                <a:gd name="T74" fmla="*/ 2190 w 64"/>
                <a:gd name="T75" fmla="*/ 3224 h 46"/>
                <a:gd name="T76" fmla="*/ 1888 w 64"/>
                <a:gd name="T77" fmla="*/ 4205 h 46"/>
                <a:gd name="T78" fmla="*/ 1888 w 64"/>
                <a:gd name="T79" fmla="*/ 5485 h 46"/>
                <a:gd name="T80" fmla="*/ 1888 w 64"/>
                <a:gd name="T81" fmla="*/ 6857 h 46"/>
                <a:gd name="T82" fmla="*/ 1888 w 64"/>
                <a:gd name="T83" fmla="*/ 8122 h 46"/>
                <a:gd name="T84" fmla="*/ 1888 w 64"/>
                <a:gd name="T85" fmla="*/ 9879 h 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46"/>
                <a:gd name="T131" fmla="*/ 64 w 64"/>
                <a:gd name="T132" fmla="*/ 46 h 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46">
                  <a:moveTo>
                    <a:pt x="6" y="28"/>
                  </a:moveTo>
                  <a:lnTo>
                    <a:pt x="6" y="30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0" y="45"/>
                  </a:lnTo>
                  <a:lnTo>
                    <a:pt x="15" y="44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6" y="41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7" y="40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0" y="28"/>
                  </a:lnTo>
                  <a:lnTo>
                    <a:pt x="62" y="28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4" y="24"/>
                  </a:lnTo>
                  <a:lnTo>
                    <a:pt x="64" y="21"/>
                  </a:lnTo>
                  <a:lnTo>
                    <a:pt x="64" y="20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0" name="Freeform 19"/>
            <p:cNvSpPr>
              <a:spLocks/>
            </p:cNvSpPr>
            <p:nvPr/>
          </p:nvSpPr>
          <p:spPr bwMode="auto">
            <a:xfrm>
              <a:off x="3900" y="1626"/>
              <a:ext cx="29" cy="17"/>
            </a:xfrm>
            <a:custGeom>
              <a:avLst/>
              <a:gdLst>
                <a:gd name="T0" fmla="*/ 0 w 22"/>
                <a:gd name="T1" fmla="*/ 1491 h 13"/>
                <a:gd name="T2" fmla="*/ 1 w 22"/>
                <a:gd name="T3" fmla="*/ 1950 h 13"/>
                <a:gd name="T4" fmla="*/ 1027 w 22"/>
                <a:gd name="T5" fmla="*/ 2768 h 13"/>
                <a:gd name="T6" fmla="*/ 1785 w 22"/>
                <a:gd name="T7" fmla="*/ 3335 h 13"/>
                <a:gd name="T8" fmla="*/ 2353 w 22"/>
                <a:gd name="T9" fmla="*/ 3335 h 13"/>
                <a:gd name="T10" fmla="*/ 2835 w 22"/>
                <a:gd name="T11" fmla="*/ 3335 h 13"/>
                <a:gd name="T12" fmla="*/ 3737 w 22"/>
                <a:gd name="T13" fmla="*/ 3620 h 13"/>
                <a:gd name="T14" fmla="*/ 4188 w 22"/>
                <a:gd name="T15" fmla="*/ 4361 h 13"/>
                <a:gd name="T16" fmla="*/ 5390 w 22"/>
                <a:gd name="T17" fmla="*/ 4361 h 13"/>
                <a:gd name="T18" fmla="*/ 5521 w 22"/>
                <a:gd name="T19" fmla="*/ 4734 h 13"/>
                <a:gd name="T20" fmla="*/ 5981 w 22"/>
                <a:gd name="T21" fmla="*/ 4734 h 13"/>
                <a:gd name="T22" fmla="*/ 7105 w 22"/>
                <a:gd name="T23" fmla="*/ 4734 h 13"/>
                <a:gd name="T24" fmla="*/ 7884 w 22"/>
                <a:gd name="T25" fmla="*/ 4734 h 13"/>
                <a:gd name="T26" fmla="*/ 7884 w 22"/>
                <a:gd name="T27" fmla="*/ 4734 h 13"/>
                <a:gd name="T28" fmla="*/ 8559 w 22"/>
                <a:gd name="T29" fmla="*/ 4361 h 13"/>
                <a:gd name="T30" fmla="*/ 9366 w 22"/>
                <a:gd name="T31" fmla="*/ 4361 h 13"/>
                <a:gd name="T32" fmla="*/ 9594 w 22"/>
                <a:gd name="T33" fmla="*/ 3620 h 13"/>
                <a:gd name="T34" fmla="*/ 9594 w 22"/>
                <a:gd name="T35" fmla="*/ 3335 h 13"/>
                <a:gd name="T36" fmla="*/ 9594 w 22"/>
                <a:gd name="T37" fmla="*/ 3335 h 13"/>
                <a:gd name="T38" fmla="*/ 9594 w 22"/>
                <a:gd name="T39" fmla="*/ 2768 h 13"/>
                <a:gd name="T40" fmla="*/ 9594 w 22"/>
                <a:gd name="T41" fmla="*/ 1950 h 13"/>
                <a:gd name="T42" fmla="*/ 9366 w 22"/>
                <a:gd name="T43" fmla="*/ 1950 h 13"/>
                <a:gd name="T44" fmla="*/ 9366 w 22"/>
                <a:gd name="T45" fmla="*/ 1491 h 13"/>
                <a:gd name="T46" fmla="*/ 7884 w 22"/>
                <a:gd name="T47" fmla="*/ 1491 h 13"/>
                <a:gd name="T48" fmla="*/ 5981 w 22"/>
                <a:gd name="T49" fmla="*/ 1 h 13"/>
                <a:gd name="T50" fmla="*/ 3737 w 22"/>
                <a:gd name="T51" fmla="*/ 0 h 13"/>
                <a:gd name="T52" fmla="*/ 2353 w 22"/>
                <a:gd name="T53" fmla="*/ 0 h 13"/>
                <a:gd name="T54" fmla="*/ 1027 w 22"/>
                <a:gd name="T55" fmla="*/ 0 h 13"/>
                <a:gd name="T56" fmla="*/ 1 w 22"/>
                <a:gd name="T57" fmla="*/ 0 h 13"/>
                <a:gd name="T58" fmla="*/ 0 w 22"/>
                <a:gd name="T59" fmla="*/ 0 h 13"/>
                <a:gd name="T60" fmla="*/ 0 w 22"/>
                <a:gd name="T61" fmla="*/ 872 h 13"/>
                <a:gd name="T62" fmla="*/ 0 w 22"/>
                <a:gd name="T63" fmla="*/ 1491 h 13"/>
                <a:gd name="T64" fmla="*/ 0 w 22"/>
                <a:gd name="T65" fmla="*/ 1491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13"/>
                <a:gd name="T101" fmla="*/ 22 w 22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13">
                  <a:moveTo>
                    <a:pt x="0" y="4"/>
                  </a:moveTo>
                  <a:lnTo>
                    <a:pt x="1" y="5"/>
                  </a:lnTo>
                  <a:lnTo>
                    <a:pt x="2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4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1" name="Freeform 20"/>
            <p:cNvSpPr>
              <a:spLocks/>
            </p:cNvSpPr>
            <p:nvPr/>
          </p:nvSpPr>
          <p:spPr bwMode="auto">
            <a:xfrm>
              <a:off x="3835" y="1518"/>
              <a:ext cx="31" cy="38"/>
            </a:xfrm>
            <a:custGeom>
              <a:avLst/>
              <a:gdLst>
                <a:gd name="T0" fmla="*/ 1709 w 24"/>
                <a:gd name="T1" fmla="*/ 4958 h 29"/>
                <a:gd name="T2" fmla="*/ 2851 w 24"/>
                <a:gd name="T3" fmla="*/ 7258 h 29"/>
                <a:gd name="T4" fmla="*/ 3683 w 24"/>
                <a:gd name="T5" fmla="*/ 9968 h 29"/>
                <a:gd name="T6" fmla="*/ 3932 w 24"/>
                <a:gd name="T7" fmla="*/ 10244 h 29"/>
                <a:gd name="T8" fmla="*/ 4088 w 24"/>
                <a:gd name="T9" fmla="*/ 10244 h 29"/>
                <a:gd name="T10" fmla="*/ 4088 w 24"/>
                <a:gd name="T11" fmla="*/ 10783 h 29"/>
                <a:gd name="T12" fmla="*/ 4486 w 24"/>
                <a:gd name="T13" fmla="*/ 10783 h 29"/>
                <a:gd name="T14" fmla="*/ 5079 w 24"/>
                <a:gd name="T15" fmla="*/ 11155 h 29"/>
                <a:gd name="T16" fmla="*/ 5280 w 24"/>
                <a:gd name="T17" fmla="*/ 11155 h 29"/>
                <a:gd name="T18" fmla="*/ 5765 w 24"/>
                <a:gd name="T19" fmla="*/ 11155 h 29"/>
                <a:gd name="T20" fmla="*/ 6144 w 24"/>
                <a:gd name="T21" fmla="*/ 10783 h 29"/>
                <a:gd name="T22" fmla="*/ 6560 w 24"/>
                <a:gd name="T23" fmla="*/ 10783 h 29"/>
                <a:gd name="T24" fmla="*/ 6746 w 24"/>
                <a:gd name="T25" fmla="*/ 10244 h 29"/>
                <a:gd name="T26" fmla="*/ 6746 w 24"/>
                <a:gd name="T27" fmla="*/ 9968 h 29"/>
                <a:gd name="T28" fmla="*/ 6746 w 24"/>
                <a:gd name="T29" fmla="*/ 9216 h 29"/>
                <a:gd name="T30" fmla="*/ 6560 w 24"/>
                <a:gd name="T31" fmla="*/ 7607 h 29"/>
                <a:gd name="T32" fmla="*/ 5765 w 24"/>
                <a:gd name="T33" fmla="*/ 6497 h 29"/>
                <a:gd name="T34" fmla="*/ 5280 w 24"/>
                <a:gd name="T35" fmla="*/ 6280 h 29"/>
                <a:gd name="T36" fmla="*/ 5280 w 24"/>
                <a:gd name="T37" fmla="*/ 6280 h 29"/>
                <a:gd name="T38" fmla="*/ 5280 w 24"/>
                <a:gd name="T39" fmla="*/ 5805 h 29"/>
                <a:gd name="T40" fmla="*/ 5280 w 24"/>
                <a:gd name="T41" fmla="*/ 4793 h 29"/>
                <a:gd name="T42" fmla="*/ 5079 w 24"/>
                <a:gd name="T43" fmla="*/ 3784 h 29"/>
                <a:gd name="T44" fmla="*/ 5079 w 24"/>
                <a:gd name="T45" fmla="*/ 2888 h 29"/>
                <a:gd name="T46" fmla="*/ 4486 w 24"/>
                <a:gd name="T47" fmla="*/ 2888 h 29"/>
                <a:gd name="T48" fmla="*/ 4088 w 24"/>
                <a:gd name="T49" fmla="*/ 2792 h 29"/>
                <a:gd name="T50" fmla="*/ 3932 w 24"/>
                <a:gd name="T51" fmla="*/ 2792 h 29"/>
                <a:gd name="T52" fmla="*/ 3683 w 24"/>
                <a:gd name="T53" fmla="*/ 2204 h 29"/>
                <a:gd name="T54" fmla="*/ 3044 w 24"/>
                <a:gd name="T55" fmla="*/ 2204 h 29"/>
                <a:gd name="T56" fmla="*/ 2851 w 24"/>
                <a:gd name="T57" fmla="*/ 1626 h 29"/>
                <a:gd name="T58" fmla="*/ 2851 w 24"/>
                <a:gd name="T59" fmla="*/ 1241 h 29"/>
                <a:gd name="T60" fmla="*/ 2851 w 24"/>
                <a:gd name="T61" fmla="*/ 1 h 29"/>
                <a:gd name="T62" fmla="*/ 2082 w 24"/>
                <a:gd name="T63" fmla="*/ 0 h 29"/>
                <a:gd name="T64" fmla="*/ 1709 w 24"/>
                <a:gd name="T65" fmla="*/ 0 h 29"/>
                <a:gd name="T66" fmla="*/ 1024 w 24"/>
                <a:gd name="T67" fmla="*/ 0 h 29"/>
                <a:gd name="T68" fmla="*/ 793 w 24"/>
                <a:gd name="T69" fmla="*/ 0 h 29"/>
                <a:gd name="T70" fmla="*/ 0 w 24"/>
                <a:gd name="T71" fmla="*/ 0 h 29"/>
                <a:gd name="T72" fmla="*/ 793 w 24"/>
                <a:gd name="T73" fmla="*/ 2792 h 29"/>
                <a:gd name="T74" fmla="*/ 1709 w 24"/>
                <a:gd name="T75" fmla="*/ 4958 h 29"/>
                <a:gd name="T76" fmla="*/ 1709 w 24"/>
                <a:gd name="T77" fmla="*/ 4958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"/>
                <a:gd name="T118" fmla="*/ 0 h 29"/>
                <a:gd name="T119" fmla="*/ 24 w 24"/>
                <a:gd name="T120" fmla="*/ 29 h 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" h="29">
                  <a:moveTo>
                    <a:pt x="6" y="13"/>
                  </a:moveTo>
                  <a:lnTo>
                    <a:pt x="10" y="19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3" y="20"/>
                  </a:lnTo>
                  <a:lnTo>
                    <a:pt x="20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6" y="1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2" name="Freeform 21"/>
            <p:cNvSpPr>
              <a:spLocks/>
            </p:cNvSpPr>
            <p:nvPr/>
          </p:nvSpPr>
          <p:spPr bwMode="auto">
            <a:xfrm>
              <a:off x="3869" y="1429"/>
              <a:ext cx="158" cy="140"/>
            </a:xfrm>
            <a:custGeom>
              <a:avLst/>
              <a:gdLst>
                <a:gd name="T0" fmla="*/ 2091 w 121"/>
                <a:gd name="T1" fmla="*/ 22454 h 107"/>
                <a:gd name="T2" fmla="*/ 1124 w 121"/>
                <a:gd name="T3" fmla="*/ 24072 h 107"/>
                <a:gd name="T4" fmla="*/ 3268 w 121"/>
                <a:gd name="T5" fmla="*/ 27432 h 107"/>
                <a:gd name="T6" fmla="*/ 3565 w 121"/>
                <a:gd name="T7" fmla="*/ 31075 h 107"/>
                <a:gd name="T8" fmla="*/ 4842 w 121"/>
                <a:gd name="T9" fmla="*/ 33859 h 107"/>
                <a:gd name="T10" fmla="*/ 9096 w 121"/>
                <a:gd name="T11" fmla="*/ 34946 h 107"/>
                <a:gd name="T12" fmla="*/ 14078 w 121"/>
                <a:gd name="T13" fmla="*/ 36596 h 107"/>
                <a:gd name="T14" fmla="*/ 17035 w 121"/>
                <a:gd name="T15" fmla="*/ 39511 h 107"/>
                <a:gd name="T16" fmla="*/ 20396 w 121"/>
                <a:gd name="T17" fmla="*/ 38440 h 107"/>
                <a:gd name="T18" fmla="*/ 23075 w 121"/>
                <a:gd name="T19" fmla="*/ 35892 h 107"/>
                <a:gd name="T20" fmla="*/ 21952 w 121"/>
                <a:gd name="T21" fmla="*/ 31075 h 107"/>
                <a:gd name="T22" fmla="*/ 22888 w 121"/>
                <a:gd name="T23" fmla="*/ 31075 h 107"/>
                <a:gd name="T24" fmla="*/ 24656 w 121"/>
                <a:gd name="T25" fmla="*/ 32244 h 107"/>
                <a:gd name="T26" fmla="*/ 26633 w 121"/>
                <a:gd name="T27" fmla="*/ 30029 h 107"/>
                <a:gd name="T28" fmla="*/ 29887 w 121"/>
                <a:gd name="T29" fmla="*/ 27432 h 107"/>
                <a:gd name="T30" fmla="*/ 31344 w 121"/>
                <a:gd name="T31" fmla="*/ 24072 h 107"/>
                <a:gd name="T32" fmla="*/ 34529 w 121"/>
                <a:gd name="T33" fmla="*/ 24707 h 107"/>
                <a:gd name="T34" fmla="*/ 37317 w 121"/>
                <a:gd name="T35" fmla="*/ 23080 h 107"/>
                <a:gd name="T36" fmla="*/ 39345 w 121"/>
                <a:gd name="T37" fmla="*/ 19160 h 107"/>
                <a:gd name="T38" fmla="*/ 38508 w 121"/>
                <a:gd name="T39" fmla="*/ 18398 h 107"/>
                <a:gd name="T40" fmla="*/ 34529 w 121"/>
                <a:gd name="T41" fmla="*/ 18398 h 107"/>
                <a:gd name="T42" fmla="*/ 29887 w 121"/>
                <a:gd name="T43" fmla="*/ 17212 h 107"/>
                <a:gd name="T44" fmla="*/ 26633 w 121"/>
                <a:gd name="T45" fmla="*/ 14432 h 107"/>
                <a:gd name="T46" fmla="*/ 25890 w 121"/>
                <a:gd name="T47" fmla="*/ 11030 h 107"/>
                <a:gd name="T48" fmla="*/ 26443 w 121"/>
                <a:gd name="T49" fmla="*/ 8430 h 107"/>
                <a:gd name="T50" fmla="*/ 27623 w 121"/>
                <a:gd name="T51" fmla="*/ 7110 h 107"/>
                <a:gd name="T52" fmla="*/ 27623 w 121"/>
                <a:gd name="T53" fmla="*/ 11030 h 107"/>
                <a:gd name="T54" fmla="*/ 27830 w 121"/>
                <a:gd name="T55" fmla="*/ 13155 h 107"/>
                <a:gd name="T56" fmla="*/ 31344 w 121"/>
                <a:gd name="T57" fmla="*/ 15571 h 107"/>
                <a:gd name="T58" fmla="*/ 35443 w 121"/>
                <a:gd name="T59" fmla="*/ 16338 h 107"/>
                <a:gd name="T60" fmla="*/ 42734 w 121"/>
                <a:gd name="T61" fmla="*/ 14644 h 107"/>
                <a:gd name="T62" fmla="*/ 41764 w 121"/>
                <a:gd name="T63" fmla="*/ 10304 h 107"/>
                <a:gd name="T64" fmla="*/ 41764 w 121"/>
                <a:gd name="T65" fmla="*/ 8430 h 107"/>
                <a:gd name="T66" fmla="*/ 40110 w 121"/>
                <a:gd name="T67" fmla="*/ 5575 h 107"/>
                <a:gd name="T68" fmla="*/ 40110 w 121"/>
                <a:gd name="T69" fmla="*/ 3667 h 107"/>
                <a:gd name="T70" fmla="*/ 39345 w 121"/>
                <a:gd name="T71" fmla="*/ 0 h 107"/>
                <a:gd name="T72" fmla="*/ 36070 w 121"/>
                <a:gd name="T73" fmla="*/ 1167 h 107"/>
                <a:gd name="T74" fmla="*/ 31984 w 121"/>
                <a:gd name="T75" fmla="*/ 0 h 107"/>
                <a:gd name="T76" fmla="*/ 27394 w 121"/>
                <a:gd name="T77" fmla="*/ 2614 h 107"/>
                <a:gd name="T78" fmla="*/ 24656 w 121"/>
                <a:gd name="T79" fmla="*/ 5244 h 107"/>
                <a:gd name="T80" fmla="*/ 17035 w 121"/>
                <a:gd name="T81" fmla="*/ 2614 h 107"/>
                <a:gd name="T82" fmla="*/ 15006 w 121"/>
                <a:gd name="T83" fmla="*/ 4008 h 107"/>
                <a:gd name="T84" fmla="*/ 16066 w 121"/>
                <a:gd name="T85" fmla="*/ 6861 h 107"/>
                <a:gd name="T86" fmla="*/ 15509 w 121"/>
                <a:gd name="T87" fmla="*/ 9544 h 107"/>
                <a:gd name="T88" fmla="*/ 18383 w 121"/>
                <a:gd name="T89" fmla="*/ 11746 h 107"/>
                <a:gd name="T90" fmla="*/ 19827 w 121"/>
                <a:gd name="T91" fmla="*/ 14061 h 107"/>
                <a:gd name="T92" fmla="*/ 15006 w 121"/>
                <a:gd name="T93" fmla="*/ 13155 h 107"/>
                <a:gd name="T94" fmla="*/ 11628 w 121"/>
                <a:gd name="T95" fmla="*/ 10304 h 107"/>
                <a:gd name="T96" fmla="*/ 6966 w 121"/>
                <a:gd name="T97" fmla="*/ 10024 h 107"/>
                <a:gd name="T98" fmla="*/ 4655 w 121"/>
                <a:gd name="T99" fmla="*/ 8430 h 107"/>
                <a:gd name="T100" fmla="*/ 2091 w 121"/>
                <a:gd name="T101" fmla="*/ 11746 h 107"/>
                <a:gd name="T102" fmla="*/ 1468 w 121"/>
                <a:gd name="T103" fmla="*/ 15926 h 107"/>
                <a:gd name="T104" fmla="*/ 0 w 121"/>
                <a:gd name="T105" fmla="*/ 18883 h 107"/>
                <a:gd name="T106" fmla="*/ 1917 w 121"/>
                <a:gd name="T107" fmla="*/ 20838 h 1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1"/>
                <a:gd name="T163" fmla="*/ 0 h 107"/>
                <a:gd name="T164" fmla="*/ 121 w 121"/>
                <a:gd name="T165" fmla="*/ 107 h 1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1" h="107">
                  <a:moveTo>
                    <a:pt x="6" y="59"/>
                  </a:moveTo>
                  <a:lnTo>
                    <a:pt x="8" y="59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5" y="62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3" y="64"/>
                  </a:lnTo>
                  <a:lnTo>
                    <a:pt x="3" y="65"/>
                  </a:lnTo>
                  <a:lnTo>
                    <a:pt x="3" y="67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10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0" y="81"/>
                  </a:lnTo>
                  <a:lnTo>
                    <a:pt x="10" y="84"/>
                  </a:lnTo>
                  <a:lnTo>
                    <a:pt x="9" y="85"/>
                  </a:lnTo>
                  <a:lnTo>
                    <a:pt x="10" y="87"/>
                  </a:lnTo>
                  <a:lnTo>
                    <a:pt x="12" y="88"/>
                  </a:lnTo>
                  <a:lnTo>
                    <a:pt x="13" y="92"/>
                  </a:lnTo>
                  <a:lnTo>
                    <a:pt x="14" y="92"/>
                  </a:lnTo>
                  <a:lnTo>
                    <a:pt x="17" y="92"/>
                  </a:lnTo>
                  <a:lnTo>
                    <a:pt x="18" y="94"/>
                  </a:lnTo>
                  <a:lnTo>
                    <a:pt x="20" y="94"/>
                  </a:lnTo>
                  <a:lnTo>
                    <a:pt x="26" y="95"/>
                  </a:lnTo>
                  <a:lnTo>
                    <a:pt x="33" y="96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40" y="97"/>
                  </a:lnTo>
                  <a:lnTo>
                    <a:pt x="40" y="99"/>
                  </a:lnTo>
                  <a:lnTo>
                    <a:pt x="42" y="101"/>
                  </a:lnTo>
                  <a:lnTo>
                    <a:pt x="42" y="104"/>
                  </a:lnTo>
                  <a:lnTo>
                    <a:pt x="44" y="106"/>
                  </a:lnTo>
                  <a:lnTo>
                    <a:pt x="46" y="107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6" y="101"/>
                  </a:lnTo>
                  <a:lnTo>
                    <a:pt x="57" y="101"/>
                  </a:lnTo>
                  <a:lnTo>
                    <a:pt x="58" y="103"/>
                  </a:lnTo>
                  <a:lnTo>
                    <a:pt x="61" y="103"/>
                  </a:lnTo>
                  <a:lnTo>
                    <a:pt x="64" y="103"/>
                  </a:lnTo>
                  <a:lnTo>
                    <a:pt x="65" y="103"/>
                  </a:lnTo>
                  <a:lnTo>
                    <a:pt x="65" y="99"/>
                  </a:lnTo>
                  <a:lnTo>
                    <a:pt x="65" y="97"/>
                  </a:lnTo>
                  <a:lnTo>
                    <a:pt x="65" y="95"/>
                  </a:lnTo>
                  <a:lnTo>
                    <a:pt x="65" y="94"/>
                  </a:lnTo>
                  <a:lnTo>
                    <a:pt x="65" y="92"/>
                  </a:lnTo>
                  <a:lnTo>
                    <a:pt x="64" y="87"/>
                  </a:lnTo>
                  <a:lnTo>
                    <a:pt x="62" y="84"/>
                  </a:lnTo>
                  <a:lnTo>
                    <a:pt x="62" y="81"/>
                  </a:lnTo>
                  <a:lnTo>
                    <a:pt x="61" y="79"/>
                  </a:lnTo>
                  <a:lnTo>
                    <a:pt x="62" y="80"/>
                  </a:lnTo>
                  <a:lnTo>
                    <a:pt x="64" y="83"/>
                  </a:lnTo>
                  <a:lnTo>
                    <a:pt x="64" y="84"/>
                  </a:lnTo>
                  <a:lnTo>
                    <a:pt x="65" y="87"/>
                  </a:lnTo>
                  <a:lnTo>
                    <a:pt x="66" y="88"/>
                  </a:lnTo>
                  <a:lnTo>
                    <a:pt x="68" y="88"/>
                  </a:lnTo>
                  <a:lnTo>
                    <a:pt x="69" y="88"/>
                  </a:lnTo>
                  <a:lnTo>
                    <a:pt x="70" y="87"/>
                  </a:lnTo>
                  <a:lnTo>
                    <a:pt x="72" y="87"/>
                  </a:lnTo>
                  <a:lnTo>
                    <a:pt x="73" y="85"/>
                  </a:lnTo>
                  <a:lnTo>
                    <a:pt x="74" y="84"/>
                  </a:lnTo>
                  <a:lnTo>
                    <a:pt x="76" y="84"/>
                  </a:lnTo>
                  <a:lnTo>
                    <a:pt x="76" y="81"/>
                  </a:lnTo>
                  <a:lnTo>
                    <a:pt x="76" y="79"/>
                  </a:lnTo>
                  <a:lnTo>
                    <a:pt x="76" y="78"/>
                  </a:lnTo>
                  <a:lnTo>
                    <a:pt x="77" y="76"/>
                  </a:lnTo>
                  <a:lnTo>
                    <a:pt x="79" y="75"/>
                  </a:lnTo>
                  <a:lnTo>
                    <a:pt x="84" y="74"/>
                  </a:lnTo>
                  <a:lnTo>
                    <a:pt x="84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8"/>
                  </a:lnTo>
                  <a:lnTo>
                    <a:pt x="89" y="65"/>
                  </a:lnTo>
                  <a:lnTo>
                    <a:pt x="90" y="62"/>
                  </a:lnTo>
                  <a:lnTo>
                    <a:pt x="92" y="63"/>
                  </a:lnTo>
                  <a:lnTo>
                    <a:pt x="93" y="64"/>
                  </a:lnTo>
                  <a:lnTo>
                    <a:pt x="95" y="65"/>
                  </a:lnTo>
                  <a:lnTo>
                    <a:pt x="97" y="67"/>
                  </a:lnTo>
                  <a:lnTo>
                    <a:pt x="98" y="67"/>
                  </a:lnTo>
                  <a:lnTo>
                    <a:pt x="100" y="67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5" y="63"/>
                  </a:lnTo>
                  <a:lnTo>
                    <a:pt x="107" y="62"/>
                  </a:lnTo>
                  <a:lnTo>
                    <a:pt x="109" y="59"/>
                  </a:lnTo>
                  <a:lnTo>
                    <a:pt x="111" y="55"/>
                  </a:lnTo>
                  <a:lnTo>
                    <a:pt x="111" y="53"/>
                  </a:lnTo>
                  <a:lnTo>
                    <a:pt x="111" y="52"/>
                  </a:lnTo>
                  <a:lnTo>
                    <a:pt x="111" y="51"/>
                  </a:lnTo>
                  <a:lnTo>
                    <a:pt x="110" y="51"/>
                  </a:lnTo>
                  <a:lnTo>
                    <a:pt x="110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0" y="50"/>
                  </a:lnTo>
                  <a:lnTo>
                    <a:pt x="97" y="50"/>
                  </a:lnTo>
                  <a:lnTo>
                    <a:pt x="93" y="50"/>
                  </a:lnTo>
                  <a:lnTo>
                    <a:pt x="90" y="48"/>
                  </a:lnTo>
                  <a:lnTo>
                    <a:pt x="88" y="48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46"/>
                  </a:lnTo>
                  <a:lnTo>
                    <a:pt x="81" y="44"/>
                  </a:lnTo>
                  <a:lnTo>
                    <a:pt x="78" y="42"/>
                  </a:lnTo>
                  <a:lnTo>
                    <a:pt x="77" y="40"/>
                  </a:lnTo>
                  <a:lnTo>
                    <a:pt x="76" y="39"/>
                  </a:lnTo>
                  <a:lnTo>
                    <a:pt x="76" y="36"/>
                  </a:lnTo>
                  <a:lnTo>
                    <a:pt x="76" y="35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3" y="26"/>
                  </a:lnTo>
                  <a:lnTo>
                    <a:pt x="74" y="23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6" y="20"/>
                  </a:lnTo>
                  <a:lnTo>
                    <a:pt x="77" y="20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78" y="26"/>
                  </a:lnTo>
                  <a:lnTo>
                    <a:pt x="78" y="27"/>
                  </a:lnTo>
                  <a:lnTo>
                    <a:pt x="78" y="30"/>
                  </a:lnTo>
                  <a:lnTo>
                    <a:pt x="78" y="31"/>
                  </a:lnTo>
                  <a:lnTo>
                    <a:pt x="78" y="32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81" y="38"/>
                  </a:lnTo>
                  <a:lnTo>
                    <a:pt x="84" y="39"/>
                  </a:lnTo>
                  <a:lnTo>
                    <a:pt x="86" y="40"/>
                  </a:lnTo>
                  <a:lnTo>
                    <a:pt x="89" y="42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5" y="43"/>
                  </a:lnTo>
                  <a:lnTo>
                    <a:pt x="97" y="44"/>
                  </a:lnTo>
                  <a:lnTo>
                    <a:pt x="100" y="44"/>
                  </a:lnTo>
                  <a:lnTo>
                    <a:pt x="109" y="44"/>
                  </a:lnTo>
                  <a:lnTo>
                    <a:pt x="118" y="43"/>
                  </a:lnTo>
                  <a:lnTo>
                    <a:pt x="120" y="42"/>
                  </a:lnTo>
                  <a:lnTo>
                    <a:pt x="121" y="40"/>
                  </a:lnTo>
                  <a:lnTo>
                    <a:pt x="121" y="39"/>
                  </a:lnTo>
                  <a:lnTo>
                    <a:pt x="121" y="36"/>
                  </a:lnTo>
                  <a:lnTo>
                    <a:pt x="120" y="34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6"/>
                  </a:lnTo>
                  <a:lnTo>
                    <a:pt x="120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7" y="18"/>
                  </a:lnTo>
                  <a:lnTo>
                    <a:pt x="114" y="16"/>
                  </a:lnTo>
                  <a:lnTo>
                    <a:pt x="113" y="15"/>
                  </a:lnTo>
                  <a:lnTo>
                    <a:pt x="111" y="14"/>
                  </a:lnTo>
                  <a:lnTo>
                    <a:pt x="111" y="12"/>
                  </a:lnTo>
                  <a:lnTo>
                    <a:pt x="111" y="11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3" y="6"/>
                  </a:lnTo>
                  <a:lnTo>
                    <a:pt x="113" y="3"/>
                  </a:lnTo>
                  <a:lnTo>
                    <a:pt x="113" y="2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102" y="3"/>
                  </a:lnTo>
                  <a:lnTo>
                    <a:pt x="101" y="3"/>
                  </a:lnTo>
                  <a:lnTo>
                    <a:pt x="100" y="4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7"/>
                  </a:lnTo>
                  <a:lnTo>
                    <a:pt x="76" y="10"/>
                  </a:lnTo>
                  <a:lnTo>
                    <a:pt x="74" y="11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1" y="11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6" y="28"/>
                  </a:lnTo>
                  <a:lnTo>
                    <a:pt x="50" y="30"/>
                  </a:lnTo>
                  <a:lnTo>
                    <a:pt x="52" y="31"/>
                  </a:lnTo>
                  <a:lnTo>
                    <a:pt x="53" y="32"/>
                  </a:lnTo>
                  <a:lnTo>
                    <a:pt x="54" y="34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39"/>
                  </a:lnTo>
                  <a:lnTo>
                    <a:pt x="50" y="40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2" y="36"/>
                  </a:lnTo>
                  <a:lnTo>
                    <a:pt x="40" y="34"/>
                  </a:lnTo>
                  <a:lnTo>
                    <a:pt x="37" y="31"/>
                  </a:lnTo>
                  <a:lnTo>
                    <a:pt x="36" y="30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6" y="31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9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3" name="Freeform 22"/>
            <p:cNvSpPr>
              <a:spLocks/>
            </p:cNvSpPr>
            <p:nvPr/>
          </p:nvSpPr>
          <p:spPr bwMode="auto">
            <a:xfrm>
              <a:off x="4029" y="1386"/>
              <a:ext cx="98" cy="58"/>
            </a:xfrm>
            <a:custGeom>
              <a:avLst/>
              <a:gdLst>
                <a:gd name="T0" fmla="*/ 12549 w 75"/>
                <a:gd name="T1" fmla="*/ 17458 h 44"/>
                <a:gd name="T2" fmla="*/ 15161 w 75"/>
                <a:gd name="T3" fmla="*/ 16788 h 44"/>
                <a:gd name="T4" fmla="*/ 15711 w 75"/>
                <a:gd name="T5" fmla="*/ 17869 h 44"/>
                <a:gd name="T6" fmla="*/ 16927 w 75"/>
                <a:gd name="T7" fmla="*/ 18771 h 44"/>
                <a:gd name="T8" fmla="*/ 17840 w 75"/>
                <a:gd name="T9" fmla="*/ 18771 h 44"/>
                <a:gd name="T10" fmla="*/ 18783 w 75"/>
                <a:gd name="T11" fmla="*/ 18771 h 44"/>
                <a:gd name="T12" fmla="*/ 19621 w 75"/>
                <a:gd name="T13" fmla="*/ 17458 h 44"/>
                <a:gd name="T14" fmla="*/ 22463 w 75"/>
                <a:gd name="T15" fmla="*/ 14439 h 44"/>
                <a:gd name="T16" fmla="*/ 24543 w 75"/>
                <a:gd name="T17" fmla="*/ 10954 h 44"/>
                <a:gd name="T18" fmla="*/ 25638 w 75"/>
                <a:gd name="T19" fmla="*/ 8559 h 44"/>
                <a:gd name="T20" fmla="*/ 26825 w 75"/>
                <a:gd name="T21" fmla="*/ 7105 h 44"/>
                <a:gd name="T22" fmla="*/ 26876 w 75"/>
                <a:gd name="T23" fmla="*/ 5521 h 44"/>
                <a:gd name="T24" fmla="*/ 26876 w 75"/>
                <a:gd name="T25" fmla="*/ 4926 h 44"/>
                <a:gd name="T26" fmla="*/ 26876 w 75"/>
                <a:gd name="T27" fmla="*/ 3737 h 44"/>
                <a:gd name="T28" fmla="*/ 26876 w 75"/>
                <a:gd name="T29" fmla="*/ 1785 h 44"/>
                <a:gd name="T30" fmla="*/ 26825 w 75"/>
                <a:gd name="T31" fmla="*/ 1 h 44"/>
                <a:gd name="T32" fmla="*/ 25638 w 75"/>
                <a:gd name="T33" fmla="*/ 0 h 44"/>
                <a:gd name="T34" fmla="*/ 24543 w 75"/>
                <a:gd name="T35" fmla="*/ 0 h 44"/>
                <a:gd name="T36" fmla="*/ 23132 w 75"/>
                <a:gd name="T37" fmla="*/ 1354 h 44"/>
                <a:gd name="T38" fmla="*/ 22463 w 75"/>
                <a:gd name="T39" fmla="*/ 2353 h 44"/>
                <a:gd name="T40" fmla="*/ 20894 w 75"/>
                <a:gd name="T41" fmla="*/ 2353 h 44"/>
                <a:gd name="T42" fmla="*/ 19810 w 75"/>
                <a:gd name="T43" fmla="*/ 1785 h 44"/>
                <a:gd name="T44" fmla="*/ 18783 w 75"/>
                <a:gd name="T45" fmla="*/ 1785 h 44"/>
                <a:gd name="T46" fmla="*/ 17840 w 75"/>
                <a:gd name="T47" fmla="*/ 3102 h 44"/>
                <a:gd name="T48" fmla="*/ 16927 w 75"/>
                <a:gd name="T49" fmla="*/ 3737 h 44"/>
                <a:gd name="T50" fmla="*/ 15323 w 75"/>
                <a:gd name="T51" fmla="*/ 5390 h 44"/>
                <a:gd name="T52" fmla="*/ 14158 w 75"/>
                <a:gd name="T53" fmla="*/ 7105 h 44"/>
                <a:gd name="T54" fmla="*/ 10835 w 75"/>
                <a:gd name="T55" fmla="*/ 6493 h 44"/>
                <a:gd name="T56" fmla="*/ 10449 w 75"/>
                <a:gd name="T57" fmla="*/ 5521 h 44"/>
                <a:gd name="T58" fmla="*/ 8975 w 75"/>
                <a:gd name="T59" fmla="*/ 5521 h 44"/>
                <a:gd name="T60" fmla="*/ 7997 w 75"/>
                <a:gd name="T61" fmla="*/ 5521 h 44"/>
                <a:gd name="T62" fmla="*/ 7042 w 75"/>
                <a:gd name="T63" fmla="*/ 6493 h 44"/>
                <a:gd name="T64" fmla="*/ 6869 w 75"/>
                <a:gd name="T65" fmla="*/ 6493 h 44"/>
                <a:gd name="T66" fmla="*/ 6731 w 75"/>
                <a:gd name="T67" fmla="*/ 7105 h 44"/>
                <a:gd name="T68" fmla="*/ 5389 w 75"/>
                <a:gd name="T69" fmla="*/ 8310 h 44"/>
                <a:gd name="T70" fmla="*/ 4684 w 75"/>
                <a:gd name="T71" fmla="*/ 12647 h 44"/>
                <a:gd name="T72" fmla="*/ 3585 w 75"/>
                <a:gd name="T73" fmla="*/ 12346 h 44"/>
                <a:gd name="T74" fmla="*/ 2522 w 75"/>
                <a:gd name="T75" fmla="*/ 10954 h 44"/>
                <a:gd name="T76" fmla="*/ 1477 w 75"/>
                <a:gd name="T77" fmla="*/ 10954 h 44"/>
                <a:gd name="T78" fmla="*/ 865 w 75"/>
                <a:gd name="T79" fmla="*/ 11754 h 44"/>
                <a:gd name="T80" fmla="*/ 865 w 75"/>
                <a:gd name="T81" fmla="*/ 13556 h 44"/>
                <a:gd name="T82" fmla="*/ 1130 w 75"/>
                <a:gd name="T83" fmla="*/ 15138 h 44"/>
                <a:gd name="T84" fmla="*/ 1477 w 75"/>
                <a:gd name="T85" fmla="*/ 16274 h 44"/>
                <a:gd name="T86" fmla="*/ 2522 w 75"/>
                <a:gd name="T87" fmla="*/ 17458 h 44"/>
                <a:gd name="T88" fmla="*/ 3585 w 75"/>
                <a:gd name="T89" fmla="*/ 17869 h 44"/>
                <a:gd name="T90" fmla="*/ 4684 w 75"/>
                <a:gd name="T91" fmla="*/ 18771 h 44"/>
                <a:gd name="T92" fmla="*/ 5389 w 75"/>
                <a:gd name="T93" fmla="*/ 19033 h 44"/>
                <a:gd name="T94" fmla="*/ 6869 w 75"/>
                <a:gd name="T95" fmla="*/ 19033 h 44"/>
                <a:gd name="T96" fmla="*/ 8292 w 75"/>
                <a:gd name="T97" fmla="*/ 18771 h 44"/>
                <a:gd name="T98" fmla="*/ 10835 w 75"/>
                <a:gd name="T99" fmla="*/ 17869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44"/>
                <a:gd name="T152" fmla="*/ 75 w 75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44">
                  <a:moveTo>
                    <a:pt x="30" y="41"/>
                  </a:moveTo>
                  <a:lnTo>
                    <a:pt x="35" y="40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2" y="40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0" y="43"/>
                  </a:lnTo>
                  <a:lnTo>
                    <a:pt x="51" y="43"/>
                  </a:lnTo>
                  <a:lnTo>
                    <a:pt x="52" y="43"/>
                  </a:lnTo>
                  <a:lnTo>
                    <a:pt x="54" y="40"/>
                  </a:lnTo>
                  <a:lnTo>
                    <a:pt x="56" y="39"/>
                  </a:lnTo>
                  <a:lnTo>
                    <a:pt x="62" y="33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70" y="23"/>
                  </a:lnTo>
                  <a:lnTo>
                    <a:pt x="71" y="20"/>
                  </a:lnTo>
                  <a:lnTo>
                    <a:pt x="72" y="19"/>
                  </a:lnTo>
                  <a:lnTo>
                    <a:pt x="74" y="16"/>
                  </a:lnTo>
                  <a:lnTo>
                    <a:pt x="74" y="15"/>
                  </a:lnTo>
                  <a:lnTo>
                    <a:pt x="75" y="13"/>
                  </a:lnTo>
                  <a:lnTo>
                    <a:pt x="75" y="12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8"/>
                  </a:lnTo>
                  <a:lnTo>
                    <a:pt x="75" y="7"/>
                  </a:lnTo>
                  <a:lnTo>
                    <a:pt x="75" y="4"/>
                  </a:lnTo>
                  <a:lnTo>
                    <a:pt x="74" y="3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4" y="3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7" y="8"/>
                  </a:lnTo>
                  <a:lnTo>
                    <a:pt x="46" y="11"/>
                  </a:lnTo>
                  <a:lnTo>
                    <a:pt x="43" y="12"/>
                  </a:lnTo>
                  <a:lnTo>
                    <a:pt x="42" y="15"/>
                  </a:lnTo>
                  <a:lnTo>
                    <a:pt x="39" y="16"/>
                  </a:lnTo>
                  <a:lnTo>
                    <a:pt x="35" y="16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3" y="43"/>
                  </a:lnTo>
                  <a:lnTo>
                    <a:pt x="27" y="43"/>
                  </a:lnTo>
                  <a:lnTo>
                    <a:pt x="30" y="4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23"/>
            <p:cNvSpPr>
              <a:spLocks/>
            </p:cNvSpPr>
            <p:nvPr/>
          </p:nvSpPr>
          <p:spPr bwMode="auto">
            <a:xfrm>
              <a:off x="4004" y="1311"/>
              <a:ext cx="19" cy="21"/>
            </a:xfrm>
            <a:custGeom>
              <a:avLst/>
              <a:gdLst>
                <a:gd name="T0" fmla="*/ 0 w 14"/>
                <a:gd name="T1" fmla="*/ 5492 h 16"/>
                <a:gd name="T2" fmla="*/ 1 w 14"/>
                <a:gd name="T3" fmla="*/ 5492 h 16"/>
                <a:gd name="T4" fmla="*/ 1855 w 14"/>
                <a:gd name="T5" fmla="*/ 6477 h 16"/>
                <a:gd name="T6" fmla="*/ 2518 w 14"/>
                <a:gd name="T7" fmla="*/ 6477 h 16"/>
                <a:gd name="T8" fmla="*/ 4636 w 14"/>
                <a:gd name="T9" fmla="*/ 6477 h 16"/>
                <a:gd name="T10" fmla="*/ 4636 w 14"/>
                <a:gd name="T11" fmla="*/ 6477 h 16"/>
                <a:gd name="T12" fmla="*/ 4894 w 14"/>
                <a:gd name="T13" fmla="*/ 6477 h 16"/>
                <a:gd name="T14" fmla="*/ 8541 w 14"/>
                <a:gd name="T15" fmla="*/ 5492 h 16"/>
                <a:gd name="T16" fmla="*/ 11589 w 14"/>
                <a:gd name="T17" fmla="*/ 3924 h 16"/>
                <a:gd name="T18" fmla="*/ 11589 w 14"/>
                <a:gd name="T19" fmla="*/ 3760 h 16"/>
                <a:gd name="T20" fmla="*/ 11589 w 14"/>
                <a:gd name="T21" fmla="*/ 3188 h 16"/>
                <a:gd name="T22" fmla="*/ 11589 w 14"/>
                <a:gd name="T23" fmla="*/ 2429 h 16"/>
                <a:gd name="T24" fmla="*/ 11589 w 14"/>
                <a:gd name="T25" fmla="*/ 2429 h 16"/>
                <a:gd name="T26" fmla="*/ 11589 w 14"/>
                <a:gd name="T27" fmla="*/ 2183 h 16"/>
                <a:gd name="T28" fmla="*/ 11021 w 14"/>
                <a:gd name="T29" fmla="*/ 1663 h 16"/>
                <a:gd name="T30" fmla="*/ 11021 w 14"/>
                <a:gd name="T31" fmla="*/ 969 h 16"/>
                <a:gd name="T32" fmla="*/ 8541 w 14"/>
                <a:gd name="T33" fmla="*/ 1 h 16"/>
                <a:gd name="T34" fmla="*/ 7421 w 14"/>
                <a:gd name="T35" fmla="*/ 1 h 16"/>
                <a:gd name="T36" fmla="*/ 6292 w 14"/>
                <a:gd name="T37" fmla="*/ 1 h 16"/>
                <a:gd name="T38" fmla="*/ 6292 w 14"/>
                <a:gd name="T39" fmla="*/ 0 h 16"/>
                <a:gd name="T40" fmla="*/ 4894 w 14"/>
                <a:gd name="T41" fmla="*/ 0 h 16"/>
                <a:gd name="T42" fmla="*/ 4636 w 14"/>
                <a:gd name="T43" fmla="*/ 1 h 16"/>
                <a:gd name="T44" fmla="*/ 4636 w 14"/>
                <a:gd name="T45" fmla="*/ 1 h 16"/>
                <a:gd name="T46" fmla="*/ 2518 w 14"/>
                <a:gd name="T47" fmla="*/ 969 h 16"/>
                <a:gd name="T48" fmla="*/ 2518 w 14"/>
                <a:gd name="T49" fmla="*/ 1663 h 16"/>
                <a:gd name="T50" fmla="*/ 1855 w 14"/>
                <a:gd name="T51" fmla="*/ 2183 h 16"/>
                <a:gd name="T52" fmla="*/ 1855 w 14"/>
                <a:gd name="T53" fmla="*/ 2429 h 16"/>
                <a:gd name="T54" fmla="*/ 1 w 14"/>
                <a:gd name="T55" fmla="*/ 3188 h 16"/>
                <a:gd name="T56" fmla="*/ 1 w 14"/>
                <a:gd name="T57" fmla="*/ 3924 h 16"/>
                <a:gd name="T58" fmla="*/ 0 w 14"/>
                <a:gd name="T59" fmla="*/ 5492 h 16"/>
                <a:gd name="T60" fmla="*/ 0 w 14"/>
                <a:gd name="T61" fmla="*/ 5492 h 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"/>
                <a:gd name="T94" fmla="*/ 0 h 16"/>
                <a:gd name="T95" fmla="*/ 14 w 14"/>
                <a:gd name="T96" fmla="*/ 16 h 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" h="16">
                  <a:moveTo>
                    <a:pt x="0" y="14"/>
                  </a:moveTo>
                  <a:lnTo>
                    <a:pt x="1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5" name="Freeform 24"/>
            <p:cNvSpPr>
              <a:spLocks/>
            </p:cNvSpPr>
            <p:nvPr/>
          </p:nvSpPr>
          <p:spPr bwMode="auto">
            <a:xfrm>
              <a:off x="4498" y="1437"/>
              <a:ext cx="12" cy="12"/>
            </a:xfrm>
            <a:custGeom>
              <a:avLst/>
              <a:gdLst>
                <a:gd name="T0" fmla="*/ 4905 w 9"/>
                <a:gd name="T1" fmla="*/ 2069 h 9"/>
                <a:gd name="T2" fmla="*/ 4905 w 9"/>
                <a:gd name="T3" fmla="*/ 1164 h 9"/>
                <a:gd name="T4" fmla="*/ 4757 w 9"/>
                <a:gd name="T5" fmla="*/ 1 h 9"/>
                <a:gd name="T6" fmla="*/ 2759 w 9"/>
                <a:gd name="T7" fmla="*/ 0 h 9"/>
                <a:gd name="T8" fmla="*/ 1164 w 9"/>
                <a:gd name="T9" fmla="*/ 0 h 9"/>
                <a:gd name="T10" fmla="*/ 1 w 9"/>
                <a:gd name="T11" fmla="*/ 0 h 9"/>
                <a:gd name="T12" fmla="*/ 0 w 9"/>
                <a:gd name="T13" fmla="*/ 1 h 9"/>
                <a:gd name="T14" fmla="*/ 0 w 9"/>
                <a:gd name="T15" fmla="*/ 1164 h 9"/>
                <a:gd name="T16" fmla="*/ 0 w 9"/>
                <a:gd name="T17" fmla="*/ 2069 h 9"/>
                <a:gd name="T18" fmla="*/ 0 w 9"/>
                <a:gd name="T19" fmla="*/ 2759 h 9"/>
                <a:gd name="T20" fmla="*/ 1 w 9"/>
                <a:gd name="T21" fmla="*/ 3568 h 9"/>
                <a:gd name="T22" fmla="*/ 1164 w 9"/>
                <a:gd name="T23" fmla="*/ 3568 h 9"/>
                <a:gd name="T24" fmla="*/ 2069 w 9"/>
                <a:gd name="T25" fmla="*/ 4757 h 9"/>
                <a:gd name="T26" fmla="*/ 2069 w 9"/>
                <a:gd name="T27" fmla="*/ 4757 h 9"/>
                <a:gd name="T28" fmla="*/ 2759 w 9"/>
                <a:gd name="T29" fmla="*/ 4905 h 9"/>
                <a:gd name="T30" fmla="*/ 3679 w 9"/>
                <a:gd name="T31" fmla="*/ 4905 h 9"/>
                <a:gd name="T32" fmla="*/ 4757 w 9"/>
                <a:gd name="T33" fmla="*/ 4757 h 9"/>
                <a:gd name="T34" fmla="*/ 4905 w 9"/>
                <a:gd name="T35" fmla="*/ 4757 h 9"/>
                <a:gd name="T36" fmla="*/ 4905 w 9"/>
                <a:gd name="T37" fmla="*/ 3568 h 9"/>
                <a:gd name="T38" fmla="*/ 4905 w 9"/>
                <a:gd name="T39" fmla="*/ 2759 h 9"/>
                <a:gd name="T40" fmla="*/ 4905 w 9"/>
                <a:gd name="T41" fmla="*/ 2069 h 9"/>
                <a:gd name="T42" fmla="*/ 4905 w 9"/>
                <a:gd name="T43" fmla="*/ 2069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"/>
                <a:gd name="T67" fmla="*/ 0 h 9"/>
                <a:gd name="T68" fmla="*/ 9 w 9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" h="9">
                  <a:moveTo>
                    <a:pt x="9" y="4"/>
                  </a:move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9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6" name="Freeform 25"/>
            <p:cNvSpPr>
              <a:spLocks/>
            </p:cNvSpPr>
            <p:nvPr/>
          </p:nvSpPr>
          <p:spPr bwMode="auto">
            <a:xfrm>
              <a:off x="4524" y="1423"/>
              <a:ext cx="8" cy="12"/>
            </a:xfrm>
            <a:custGeom>
              <a:avLst/>
              <a:gdLst>
                <a:gd name="T0" fmla="*/ 2069 w 6"/>
                <a:gd name="T1" fmla="*/ 0 h 9"/>
                <a:gd name="T2" fmla="*/ 1552 w 6"/>
                <a:gd name="T3" fmla="*/ 0 h 9"/>
                <a:gd name="T4" fmla="*/ 1 w 6"/>
                <a:gd name="T5" fmla="*/ 0 h 9"/>
                <a:gd name="T6" fmla="*/ 0 w 6"/>
                <a:gd name="T7" fmla="*/ 1552 h 9"/>
                <a:gd name="T8" fmla="*/ 0 w 6"/>
                <a:gd name="T9" fmla="*/ 2759 h 9"/>
                <a:gd name="T10" fmla="*/ 1 w 6"/>
                <a:gd name="T11" fmla="*/ 3679 h 9"/>
                <a:gd name="T12" fmla="*/ 1 w 6"/>
                <a:gd name="T13" fmla="*/ 4757 h 9"/>
                <a:gd name="T14" fmla="*/ 1552 w 6"/>
                <a:gd name="T15" fmla="*/ 4757 h 9"/>
                <a:gd name="T16" fmla="*/ 1552 w 6"/>
                <a:gd name="T17" fmla="*/ 4905 h 9"/>
                <a:gd name="T18" fmla="*/ 2069 w 6"/>
                <a:gd name="T19" fmla="*/ 4905 h 9"/>
                <a:gd name="T20" fmla="*/ 2759 w 6"/>
                <a:gd name="T21" fmla="*/ 4757 h 9"/>
                <a:gd name="T22" fmla="*/ 3568 w 6"/>
                <a:gd name="T23" fmla="*/ 4757 h 9"/>
                <a:gd name="T24" fmla="*/ 3568 w 6"/>
                <a:gd name="T25" fmla="*/ 2759 h 9"/>
                <a:gd name="T26" fmla="*/ 3568 w 6"/>
                <a:gd name="T27" fmla="*/ 1552 h 9"/>
                <a:gd name="T28" fmla="*/ 3568 w 6"/>
                <a:gd name="T29" fmla="*/ 1 h 9"/>
                <a:gd name="T30" fmla="*/ 2759 w 6"/>
                <a:gd name="T31" fmla="*/ 0 h 9"/>
                <a:gd name="T32" fmla="*/ 2069 w 6"/>
                <a:gd name="T33" fmla="*/ 0 h 9"/>
                <a:gd name="T34" fmla="*/ 2069 w 6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9"/>
                <a:gd name="T56" fmla="*/ 6 w 6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9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7" name="Freeform 26"/>
            <p:cNvSpPr>
              <a:spLocks/>
            </p:cNvSpPr>
            <p:nvPr/>
          </p:nvSpPr>
          <p:spPr bwMode="auto">
            <a:xfrm>
              <a:off x="4507" y="1416"/>
              <a:ext cx="9" cy="11"/>
            </a:xfrm>
            <a:custGeom>
              <a:avLst/>
              <a:gdLst>
                <a:gd name="T0" fmla="*/ 937 w 7"/>
                <a:gd name="T1" fmla="*/ 0 h 8"/>
                <a:gd name="T2" fmla="*/ 1 w 7"/>
                <a:gd name="T3" fmla="*/ 0 h 8"/>
                <a:gd name="T4" fmla="*/ 0 w 7"/>
                <a:gd name="T5" fmla="*/ 2518 h 8"/>
                <a:gd name="T6" fmla="*/ 0 w 7"/>
                <a:gd name="T7" fmla="*/ 5749 h 8"/>
                <a:gd name="T8" fmla="*/ 1 w 7"/>
                <a:gd name="T9" fmla="*/ 6549 h 8"/>
                <a:gd name="T10" fmla="*/ 567 w 7"/>
                <a:gd name="T11" fmla="*/ 6549 h 8"/>
                <a:gd name="T12" fmla="*/ 937 w 7"/>
                <a:gd name="T13" fmla="*/ 8999 h 8"/>
                <a:gd name="T14" fmla="*/ 1205 w 7"/>
                <a:gd name="T15" fmla="*/ 6549 h 8"/>
                <a:gd name="T16" fmla="*/ 1549 w 7"/>
                <a:gd name="T17" fmla="*/ 6549 h 8"/>
                <a:gd name="T18" fmla="*/ 1724 w 7"/>
                <a:gd name="T19" fmla="*/ 5749 h 8"/>
                <a:gd name="T20" fmla="*/ 1724 w 7"/>
                <a:gd name="T21" fmla="*/ 2518 h 8"/>
                <a:gd name="T22" fmla="*/ 1724 w 7"/>
                <a:gd name="T23" fmla="*/ 2518 h 8"/>
                <a:gd name="T24" fmla="*/ 1549 w 7"/>
                <a:gd name="T25" fmla="*/ 0 h 8"/>
                <a:gd name="T26" fmla="*/ 1205 w 7"/>
                <a:gd name="T27" fmla="*/ 0 h 8"/>
                <a:gd name="T28" fmla="*/ 937 w 7"/>
                <a:gd name="T29" fmla="*/ 0 h 8"/>
                <a:gd name="T30" fmla="*/ 937 w 7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8"/>
                <a:gd name="T50" fmla="*/ 7 w 7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8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8" name="Freeform 27"/>
            <p:cNvSpPr>
              <a:spLocks/>
            </p:cNvSpPr>
            <p:nvPr/>
          </p:nvSpPr>
          <p:spPr bwMode="auto">
            <a:xfrm>
              <a:off x="4542" y="1408"/>
              <a:ext cx="8" cy="11"/>
            </a:xfrm>
            <a:custGeom>
              <a:avLst/>
              <a:gdLst>
                <a:gd name="T0" fmla="*/ 1552 w 6"/>
                <a:gd name="T1" fmla="*/ 0 h 8"/>
                <a:gd name="T2" fmla="*/ 1164 w 6"/>
                <a:gd name="T3" fmla="*/ 2518 h 8"/>
                <a:gd name="T4" fmla="*/ 0 w 6"/>
                <a:gd name="T5" fmla="*/ 2518 h 8"/>
                <a:gd name="T6" fmla="*/ 0 w 6"/>
                <a:gd name="T7" fmla="*/ 4760 h 8"/>
                <a:gd name="T8" fmla="*/ 0 w 6"/>
                <a:gd name="T9" fmla="*/ 6549 h 8"/>
                <a:gd name="T10" fmla="*/ 0 w 6"/>
                <a:gd name="T11" fmla="*/ 8999 h 8"/>
                <a:gd name="T12" fmla="*/ 1164 w 6"/>
                <a:gd name="T13" fmla="*/ 8999 h 8"/>
                <a:gd name="T14" fmla="*/ 1552 w 6"/>
                <a:gd name="T15" fmla="*/ 8999 h 8"/>
                <a:gd name="T16" fmla="*/ 1552 w 6"/>
                <a:gd name="T17" fmla="*/ 8999 h 8"/>
                <a:gd name="T18" fmla="*/ 2759 w 6"/>
                <a:gd name="T19" fmla="*/ 8999 h 8"/>
                <a:gd name="T20" fmla="*/ 3568 w 6"/>
                <a:gd name="T21" fmla="*/ 8999 h 8"/>
                <a:gd name="T22" fmla="*/ 3568 w 6"/>
                <a:gd name="T23" fmla="*/ 4760 h 8"/>
                <a:gd name="T24" fmla="*/ 3568 w 6"/>
                <a:gd name="T25" fmla="*/ 3462 h 8"/>
                <a:gd name="T26" fmla="*/ 3568 w 6"/>
                <a:gd name="T27" fmla="*/ 2518 h 8"/>
                <a:gd name="T28" fmla="*/ 2759 w 6"/>
                <a:gd name="T29" fmla="*/ 2518 h 8"/>
                <a:gd name="T30" fmla="*/ 1552 w 6"/>
                <a:gd name="T31" fmla="*/ 0 h 8"/>
                <a:gd name="T32" fmla="*/ 1552 w 6"/>
                <a:gd name="T33" fmla="*/ 0 h 8"/>
                <a:gd name="T34" fmla="*/ 1552 w 6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8"/>
                <a:gd name="T56" fmla="*/ 6 w 6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8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9" name="Freeform 28"/>
            <p:cNvSpPr>
              <a:spLocks/>
            </p:cNvSpPr>
            <p:nvPr/>
          </p:nvSpPr>
          <p:spPr bwMode="auto">
            <a:xfrm>
              <a:off x="4589" y="1459"/>
              <a:ext cx="9" cy="12"/>
            </a:xfrm>
            <a:custGeom>
              <a:avLst/>
              <a:gdLst>
                <a:gd name="T0" fmla="*/ 937 w 7"/>
                <a:gd name="T1" fmla="*/ 0 h 9"/>
                <a:gd name="T2" fmla="*/ 729 w 7"/>
                <a:gd name="T3" fmla="*/ 0 h 9"/>
                <a:gd name="T4" fmla="*/ 567 w 7"/>
                <a:gd name="T5" fmla="*/ 0 h 9"/>
                <a:gd name="T6" fmla="*/ 567 w 7"/>
                <a:gd name="T7" fmla="*/ 1552 h 9"/>
                <a:gd name="T8" fmla="*/ 0 w 7"/>
                <a:gd name="T9" fmla="*/ 2069 h 9"/>
                <a:gd name="T10" fmla="*/ 0 w 7"/>
                <a:gd name="T11" fmla="*/ 3679 h 9"/>
                <a:gd name="T12" fmla="*/ 567 w 7"/>
                <a:gd name="T13" fmla="*/ 4757 h 9"/>
                <a:gd name="T14" fmla="*/ 729 w 7"/>
                <a:gd name="T15" fmla="*/ 4905 h 9"/>
                <a:gd name="T16" fmla="*/ 937 w 7"/>
                <a:gd name="T17" fmla="*/ 4905 h 9"/>
                <a:gd name="T18" fmla="*/ 1549 w 7"/>
                <a:gd name="T19" fmla="*/ 4905 h 9"/>
                <a:gd name="T20" fmla="*/ 1549 w 7"/>
                <a:gd name="T21" fmla="*/ 4757 h 9"/>
                <a:gd name="T22" fmla="*/ 1724 w 7"/>
                <a:gd name="T23" fmla="*/ 4757 h 9"/>
                <a:gd name="T24" fmla="*/ 1724 w 7"/>
                <a:gd name="T25" fmla="*/ 2759 h 9"/>
                <a:gd name="T26" fmla="*/ 1724 w 7"/>
                <a:gd name="T27" fmla="*/ 1552 h 9"/>
                <a:gd name="T28" fmla="*/ 1549 w 7"/>
                <a:gd name="T29" fmla="*/ 0 h 9"/>
                <a:gd name="T30" fmla="*/ 937 w 7"/>
                <a:gd name="T31" fmla="*/ 0 h 9"/>
                <a:gd name="T32" fmla="*/ 937 w 7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9"/>
                <a:gd name="T53" fmla="*/ 7 w 7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9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0" name="Freeform 29"/>
            <p:cNvSpPr>
              <a:spLocks/>
            </p:cNvSpPr>
            <p:nvPr/>
          </p:nvSpPr>
          <p:spPr bwMode="auto">
            <a:xfrm>
              <a:off x="4588" y="1471"/>
              <a:ext cx="7" cy="9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0 w 5"/>
                <a:gd name="T5" fmla="*/ 567 h 7"/>
                <a:gd name="T6" fmla="*/ 0 w 5"/>
                <a:gd name="T7" fmla="*/ 729 h 7"/>
                <a:gd name="T8" fmla="*/ 0 w 5"/>
                <a:gd name="T9" fmla="*/ 937 h 7"/>
                <a:gd name="T10" fmla="*/ 0 w 5"/>
                <a:gd name="T11" fmla="*/ 1549 h 7"/>
                <a:gd name="T12" fmla="*/ 1 w 5"/>
                <a:gd name="T13" fmla="*/ 1724 h 7"/>
                <a:gd name="T14" fmla="*/ 1 w 5"/>
                <a:gd name="T15" fmla="*/ 1724 h 7"/>
                <a:gd name="T16" fmla="*/ 4542 w 5"/>
                <a:gd name="T17" fmla="*/ 1724 h 7"/>
                <a:gd name="T18" fmla="*/ 6359 w 5"/>
                <a:gd name="T19" fmla="*/ 1724 h 7"/>
                <a:gd name="T20" fmla="*/ 6359 w 5"/>
                <a:gd name="T21" fmla="*/ 1549 h 7"/>
                <a:gd name="T22" fmla="*/ 8527 w 5"/>
                <a:gd name="T23" fmla="*/ 1549 h 7"/>
                <a:gd name="T24" fmla="*/ 8527 w 5"/>
                <a:gd name="T25" fmla="*/ 937 h 7"/>
                <a:gd name="T26" fmla="*/ 8527 w 5"/>
                <a:gd name="T27" fmla="*/ 729 h 7"/>
                <a:gd name="T28" fmla="*/ 8527 w 5"/>
                <a:gd name="T29" fmla="*/ 567 h 7"/>
                <a:gd name="T30" fmla="*/ 6359 w 5"/>
                <a:gd name="T31" fmla="*/ 567 h 7"/>
                <a:gd name="T32" fmla="*/ 6359 w 5"/>
                <a:gd name="T33" fmla="*/ 0 h 7"/>
                <a:gd name="T34" fmla="*/ 4542 w 5"/>
                <a:gd name="T35" fmla="*/ 0 h 7"/>
                <a:gd name="T36" fmla="*/ 1 w 5"/>
                <a:gd name="T37" fmla="*/ 0 h 7"/>
                <a:gd name="T38" fmla="*/ 1 w 5"/>
                <a:gd name="T39" fmla="*/ 0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"/>
                <a:gd name="T61" fmla="*/ 0 h 7"/>
                <a:gd name="T62" fmla="*/ 5 w 5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" h="7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1" name="Freeform 30"/>
            <p:cNvSpPr>
              <a:spLocks/>
            </p:cNvSpPr>
            <p:nvPr/>
          </p:nvSpPr>
          <p:spPr bwMode="auto">
            <a:xfrm>
              <a:off x="3425" y="1773"/>
              <a:ext cx="38" cy="29"/>
            </a:xfrm>
            <a:custGeom>
              <a:avLst/>
              <a:gdLst>
                <a:gd name="T0" fmla="*/ 1626 w 29"/>
                <a:gd name="T1" fmla="*/ 4188 h 22"/>
                <a:gd name="T2" fmla="*/ 1241 w 29"/>
                <a:gd name="T3" fmla="*/ 3737 h 22"/>
                <a:gd name="T4" fmla="*/ 0 w 29"/>
                <a:gd name="T5" fmla="*/ 2353 h 22"/>
                <a:gd name="T6" fmla="*/ 0 w 29"/>
                <a:gd name="T7" fmla="*/ 1785 h 22"/>
                <a:gd name="T8" fmla="*/ 0 w 29"/>
                <a:gd name="T9" fmla="*/ 1027 h 22"/>
                <a:gd name="T10" fmla="*/ 0 w 29"/>
                <a:gd name="T11" fmla="*/ 1 h 22"/>
                <a:gd name="T12" fmla="*/ 1241 w 29"/>
                <a:gd name="T13" fmla="*/ 1 h 22"/>
                <a:gd name="T14" fmla="*/ 1626 w 29"/>
                <a:gd name="T15" fmla="*/ 0 h 22"/>
                <a:gd name="T16" fmla="*/ 2792 w 29"/>
                <a:gd name="T17" fmla="*/ 1 h 22"/>
                <a:gd name="T18" fmla="*/ 3658 w 29"/>
                <a:gd name="T19" fmla="*/ 1027 h 22"/>
                <a:gd name="T20" fmla="*/ 4793 w 29"/>
                <a:gd name="T21" fmla="*/ 1785 h 22"/>
                <a:gd name="T22" fmla="*/ 6497 w 29"/>
                <a:gd name="T23" fmla="*/ 1 h 22"/>
                <a:gd name="T24" fmla="*/ 8229 w 29"/>
                <a:gd name="T25" fmla="*/ 0 h 22"/>
                <a:gd name="T26" fmla="*/ 8692 w 29"/>
                <a:gd name="T27" fmla="*/ 0 h 22"/>
                <a:gd name="T28" fmla="*/ 10244 w 29"/>
                <a:gd name="T29" fmla="*/ 0 h 22"/>
                <a:gd name="T30" fmla="*/ 11155 w 29"/>
                <a:gd name="T31" fmla="*/ 1027 h 22"/>
                <a:gd name="T32" fmla="*/ 11155 w 29"/>
                <a:gd name="T33" fmla="*/ 2353 h 22"/>
                <a:gd name="T34" fmla="*/ 11155 w 29"/>
                <a:gd name="T35" fmla="*/ 4089 h 22"/>
                <a:gd name="T36" fmla="*/ 10244 w 29"/>
                <a:gd name="T37" fmla="*/ 5981 h 22"/>
                <a:gd name="T38" fmla="*/ 10244 w 29"/>
                <a:gd name="T39" fmla="*/ 7884 h 22"/>
                <a:gd name="T40" fmla="*/ 9216 w 29"/>
                <a:gd name="T41" fmla="*/ 8559 h 22"/>
                <a:gd name="T42" fmla="*/ 8692 w 29"/>
                <a:gd name="T43" fmla="*/ 9366 h 22"/>
                <a:gd name="T44" fmla="*/ 8229 w 29"/>
                <a:gd name="T45" fmla="*/ 9594 h 22"/>
                <a:gd name="T46" fmla="*/ 6280 w 29"/>
                <a:gd name="T47" fmla="*/ 9594 h 22"/>
                <a:gd name="T48" fmla="*/ 4096 w 29"/>
                <a:gd name="T49" fmla="*/ 9594 h 22"/>
                <a:gd name="T50" fmla="*/ 1241 w 29"/>
                <a:gd name="T51" fmla="*/ 8559 h 22"/>
                <a:gd name="T52" fmla="*/ 0 w 29"/>
                <a:gd name="T53" fmla="*/ 7884 h 22"/>
                <a:gd name="T54" fmla="*/ 1 w 29"/>
                <a:gd name="T55" fmla="*/ 5981 h 22"/>
                <a:gd name="T56" fmla="*/ 1626 w 29"/>
                <a:gd name="T57" fmla="*/ 4188 h 22"/>
                <a:gd name="T58" fmla="*/ 1626 w 29"/>
                <a:gd name="T59" fmla="*/ 4188 h 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"/>
                <a:gd name="T91" fmla="*/ 0 h 22"/>
                <a:gd name="T92" fmla="*/ 29 w 29"/>
                <a:gd name="T93" fmla="*/ 22 h 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" h="22">
                  <a:moveTo>
                    <a:pt x="4" y="10"/>
                  </a:move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29" y="9"/>
                  </a:lnTo>
                  <a:lnTo>
                    <a:pt x="27" y="14"/>
                  </a:lnTo>
                  <a:lnTo>
                    <a:pt x="27" y="18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1" y="22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4" y="1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2" name="Freeform 31"/>
            <p:cNvSpPr>
              <a:spLocks/>
            </p:cNvSpPr>
            <p:nvPr/>
          </p:nvSpPr>
          <p:spPr bwMode="auto">
            <a:xfrm>
              <a:off x="4699" y="957"/>
              <a:ext cx="52" cy="100"/>
            </a:xfrm>
            <a:custGeom>
              <a:avLst/>
              <a:gdLst>
                <a:gd name="T0" fmla="*/ 1385 w 40"/>
                <a:gd name="T1" fmla="*/ 8301 h 77"/>
                <a:gd name="T2" fmla="*/ 1065 w 40"/>
                <a:gd name="T3" fmla="*/ 7421 h 77"/>
                <a:gd name="T4" fmla="*/ 1065 w 40"/>
                <a:gd name="T5" fmla="*/ 6295 h 77"/>
                <a:gd name="T6" fmla="*/ 1065 w 40"/>
                <a:gd name="T7" fmla="*/ 4922 h 77"/>
                <a:gd name="T8" fmla="*/ 1385 w 40"/>
                <a:gd name="T9" fmla="*/ 4332 h 77"/>
                <a:gd name="T10" fmla="*/ 2340 w 40"/>
                <a:gd name="T11" fmla="*/ 3336 h 77"/>
                <a:gd name="T12" fmla="*/ 3042 w 40"/>
                <a:gd name="T13" fmla="*/ 2918 h 77"/>
                <a:gd name="T14" fmla="*/ 4731 w 40"/>
                <a:gd name="T15" fmla="*/ 2918 h 77"/>
                <a:gd name="T16" fmla="*/ 6150 w 40"/>
                <a:gd name="T17" fmla="*/ 2918 h 77"/>
                <a:gd name="T18" fmla="*/ 7471 w 40"/>
                <a:gd name="T19" fmla="*/ 1468 h 77"/>
                <a:gd name="T20" fmla="*/ 8912 w 40"/>
                <a:gd name="T21" fmla="*/ 1 h 77"/>
                <a:gd name="T22" fmla="*/ 10394 w 40"/>
                <a:gd name="T23" fmla="*/ 0 h 77"/>
                <a:gd name="T24" fmla="*/ 11778 w 40"/>
                <a:gd name="T25" fmla="*/ 0 h 77"/>
                <a:gd name="T26" fmla="*/ 12626 w 40"/>
                <a:gd name="T27" fmla="*/ 2918 h 77"/>
                <a:gd name="T28" fmla="*/ 12787 w 40"/>
                <a:gd name="T29" fmla="*/ 6008 h 77"/>
                <a:gd name="T30" fmla="*/ 12787 w 40"/>
                <a:gd name="T31" fmla="*/ 8784 h 77"/>
                <a:gd name="T32" fmla="*/ 12626 w 40"/>
                <a:gd name="T33" fmla="*/ 11408 h 77"/>
                <a:gd name="T34" fmla="*/ 11584 w 40"/>
                <a:gd name="T35" fmla="*/ 14816 h 77"/>
                <a:gd name="T36" fmla="*/ 10794 w 40"/>
                <a:gd name="T37" fmla="*/ 18588 h 77"/>
                <a:gd name="T38" fmla="*/ 10394 w 40"/>
                <a:gd name="T39" fmla="*/ 20027 h 77"/>
                <a:gd name="T40" fmla="*/ 9836 w 40"/>
                <a:gd name="T41" fmla="*/ 21734 h 77"/>
                <a:gd name="T42" fmla="*/ 8912 w 40"/>
                <a:gd name="T43" fmla="*/ 24109 h 77"/>
                <a:gd name="T44" fmla="*/ 7995 w 40"/>
                <a:gd name="T45" fmla="*/ 24140 h 77"/>
                <a:gd name="T46" fmla="*/ 6683 w 40"/>
                <a:gd name="T47" fmla="*/ 24140 h 77"/>
                <a:gd name="T48" fmla="*/ 6387 w 40"/>
                <a:gd name="T49" fmla="*/ 24109 h 77"/>
                <a:gd name="T50" fmla="*/ 5747 w 40"/>
                <a:gd name="T51" fmla="*/ 22610 h 77"/>
                <a:gd name="T52" fmla="*/ 5747 w 40"/>
                <a:gd name="T53" fmla="*/ 21112 h 77"/>
                <a:gd name="T54" fmla="*/ 4731 w 40"/>
                <a:gd name="T55" fmla="*/ 19242 h 77"/>
                <a:gd name="T56" fmla="*/ 3955 w 40"/>
                <a:gd name="T57" fmla="*/ 16735 h 77"/>
                <a:gd name="T58" fmla="*/ 2340 w 40"/>
                <a:gd name="T59" fmla="*/ 15086 h 77"/>
                <a:gd name="T60" fmla="*/ 1065 w 40"/>
                <a:gd name="T61" fmla="*/ 13788 h 77"/>
                <a:gd name="T62" fmla="*/ 0 w 40"/>
                <a:gd name="T63" fmla="*/ 12886 h 77"/>
                <a:gd name="T64" fmla="*/ 0 w 40"/>
                <a:gd name="T65" fmla="*/ 11408 h 77"/>
                <a:gd name="T66" fmla="*/ 0 w 40"/>
                <a:gd name="T67" fmla="*/ 10134 h 77"/>
                <a:gd name="T68" fmla="*/ 1385 w 40"/>
                <a:gd name="T69" fmla="*/ 8301 h 77"/>
                <a:gd name="T70" fmla="*/ 1385 w 40"/>
                <a:gd name="T71" fmla="*/ 8301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"/>
                <a:gd name="T109" fmla="*/ 0 h 77"/>
                <a:gd name="T110" fmla="*/ 40 w 40"/>
                <a:gd name="T111" fmla="*/ 77 h 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" h="77">
                  <a:moveTo>
                    <a:pt x="4" y="27"/>
                  </a:moveTo>
                  <a:lnTo>
                    <a:pt x="3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40" y="19"/>
                  </a:lnTo>
                  <a:lnTo>
                    <a:pt x="40" y="28"/>
                  </a:lnTo>
                  <a:lnTo>
                    <a:pt x="39" y="36"/>
                  </a:lnTo>
                  <a:lnTo>
                    <a:pt x="36" y="47"/>
                  </a:lnTo>
                  <a:lnTo>
                    <a:pt x="34" y="59"/>
                  </a:lnTo>
                  <a:lnTo>
                    <a:pt x="32" y="64"/>
                  </a:lnTo>
                  <a:lnTo>
                    <a:pt x="31" y="69"/>
                  </a:lnTo>
                  <a:lnTo>
                    <a:pt x="28" y="76"/>
                  </a:lnTo>
                  <a:lnTo>
                    <a:pt x="25" y="77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8" y="72"/>
                  </a:lnTo>
                  <a:lnTo>
                    <a:pt x="18" y="68"/>
                  </a:lnTo>
                  <a:lnTo>
                    <a:pt x="15" y="61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4" y="2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3" name="Freeform 32"/>
            <p:cNvSpPr>
              <a:spLocks/>
            </p:cNvSpPr>
            <p:nvPr/>
          </p:nvSpPr>
          <p:spPr bwMode="auto">
            <a:xfrm>
              <a:off x="4665" y="1296"/>
              <a:ext cx="40" cy="28"/>
            </a:xfrm>
            <a:custGeom>
              <a:avLst/>
              <a:gdLst>
                <a:gd name="T0" fmla="*/ 5777 w 31"/>
                <a:gd name="T1" fmla="*/ 0 h 21"/>
                <a:gd name="T2" fmla="*/ 7279 w 31"/>
                <a:gd name="T3" fmla="*/ 2069 h 21"/>
                <a:gd name="T4" fmla="*/ 8201 w 31"/>
                <a:gd name="T5" fmla="*/ 4757 h 21"/>
                <a:gd name="T6" fmla="*/ 8463 w 31"/>
                <a:gd name="T7" fmla="*/ 6540 h 21"/>
                <a:gd name="T8" fmla="*/ 8463 w 31"/>
                <a:gd name="T9" fmla="*/ 9643 h 21"/>
                <a:gd name="T10" fmla="*/ 6559 w 31"/>
                <a:gd name="T11" fmla="*/ 11276 h 21"/>
                <a:gd name="T12" fmla="*/ 4419 w 31"/>
                <a:gd name="T13" fmla="*/ 11627 h 21"/>
                <a:gd name="T14" fmla="*/ 2427 w 31"/>
                <a:gd name="T15" fmla="*/ 11627 h 21"/>
                <a:gd name="T16" fmla="*/ 1 w 31"/>
                <a:gd name="T17" fmla="*/ 11276 h 21"/>
                <a:gd name="T18" fmla="*/ 0 w 31"/>
                <a:gd name="T19" fmla="*/ 9643 h 21"/>
                <a:gd name="T20" fmla="*/ 0 w 31"/>
                <a:gd name="T21" fmla="*/ 9643 h 21"/>
                <a:gd name="T22" fmla="*/ 1 w 31"/>
                <a:gd name="T23" fmla="*/ 8720 h 21"/>
                <a:gd name="T24" fmla="*/ 1 w 31"/>
                <a:gd name="T25" fmla="*/ 8457 h 21"/>
                <a:gd name="T26" fmla="*/ 1615 w 31"/>
                <a:gd name="T27" fmla="*/ 7232 h 21"/>
                <a:gd name="T28" fmla="*/ 2689 w 31"/>
                <a:gd name="T29" fmla="*/ 6540 h 21"/>
                <a:gd name="T30" fmla="*/ 3132 w 31"/>
                <a:gd name="T31" fmla="*/ 4757 h 21"/>
                <a:gd name="T32" fmla="*/ 4477 w 31"/>
                <a:gd name="T33" fmla="*/ 2069 h 21"/>
                <a:gd name="T34" fmla="*/ 5702 w 31"/>
                <a:gd name="T35" fmla="*/ 0 h 21"/>
                <a:gd name="T36" fmla="*/ 5777 w 31"/>
                <a:gd name="T37" fmla="*/ 0 h 21"/>
                <a:gd name="T38" fmla="*/ 5777 w 31"/>
                <a:gd name="T39" fmla="*/ 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21"/>
                <a:gd name="T62" fmla="*/ 31 w 31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21">
                  <a:moveTo>
                    <a:pt x="22" y="0"/>
                  </a:moveTo>
                  <a:lnTo>
                    <a:pt x="26" y="4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24" y="20"/>
                  </a:lnTo>
                  <a:lnTo>
                    <a:pt x="16" y="21"/>
                  </a:lnTo>
                  <a:lnTo>
                    <a:pt x="9" y="21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6" y="13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1" y="0"/>
                  </a:lnTo>
                  <a:lnTo>
                    <a:pt x="2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4" name="Freeform 33"/>
            <p:cNvSpPr>
              <a:spLocks/>
            </p:cNvSpPr>
            <p:nvPr/>
          </p:nvSpPr>
          <p:spPr bwMode="auto">
            <a:xfrm>
              <a:off x="4895" y="2725"/>
              <a:ext cx="489" cy="645"/>
            </a:xfrm>
            <a:custGeom>
              <a:avLst/>
              <a:gdLst>
                <a:gd name="T0" fmla="*/ 109947 w 375"/>
                <a:gd name="T1" fmla="*/ 149091 h 495"/>
                <a:gd name="T2" fmla="*/ 113419 w 375"/>
                <a:gd name="T3" fmla="*/ 159860 h 495"/>
                <a:gd name="T4" fmla="*/ 110741 w 375"/>
                <a:gd name="T5" fmla="*/ 165481 h 495"/>
                <a:gd name="T6" fmla="*/ 100906 w 375"/>
                <a:gd name="T7" fmla="*/ 152726 h 495"/>
                <a:gd name="T8" fmla="*/ 94882 w 375"/>
                <a:gd name="T9" fmla="*/ 139789 h 495"/>
                <a:gd name="T10" fmla="*/ 86978 w 375"/>
                <a:gd name="T11" fmla="*/ 125905 h 495"/>
                <a:gd name="T12" fmla="*/ 76284 w 375"/>
                <a:gd name="T13" fmla="*/ 117004 h 495"/>
                <a:gd name="T14" fmla="*/ 67882 w 375"/>
                <a:gd name="T15" fmla="*/ 106902 h 495"/>
                <a:gd name="T16" fmla="*/ 59710 w 375"/>
                <a:gd name="T17" fmla="*/ 91810 h 495"/>
                <a:gd name="T18" fmla="*/ 49162 w 375"/>
                <a:gd name="T19" fmla="*/ 78132 h 495"/>
                <a:gd name="T20" fmla="*/ 35295 w 375"/>
                <a:gd name="T21" fmla="*/ 62400 h 495"/>
                <a:gd name="T22" fmla="*/ 26929 w 375"/>
                <a:gd name="T23" fmla="*/ 56631 h 495"/>
                <a:gd name="T24" fmla="*/ 19467 w 375"/>
                <a:gd name="T25" fmla="*/ 46017 h 495"/>
                <a:gd name="T26" fmla="*/ 15837 w 375"/>
                <a:gd name="T27" fmla="*/ 37624 h 495"/>
                <a:gd name="T28" fmla="*/ 7143 w 375"/>
                <a:gd name="T29" fmla="*/ 26407 h 495"/>
                <a:gd name="T30" fmla="*/ 10119 w 375"/>
                <a:gd name="T31" fmla="*/ 22326 h 495"/>
                <a:gd name="T32" fmla="*/ 12145 w 375"/>
                <a:gd name="T33" fmla="*/ 17768 h 495"/>
                <a:gd name="T34" fmla="*/ 11222 w 375"/>
                <a:gd name="T35" fmla="*/ 12075 h 495"/>
                <a:gd name="T36" fmla="*/ 6646 w 375"/>
                <a:gd name="T37" fmla="*/ 8613 h 495"/>
                <a:gd name="T38" fmla="*/ 0 w 375"/>
                <a:gd name="T39" fmla="*/ 5073 h 495"/>
                <a:gd name="T40" fmla="*/ 1114 w 375"/>
                <a:gd name="T41" fmla="*/ 3500 h 495"/>
                <a:gd name="T42" fmla="*/ 4564 w 375"/>
                <a:gd name="T43" fmla="*/ 1102 h 495"/>
                <a:gd name="T44" fmla="*/ 9833 w 375"/>
                <a:gd name="T45" fmla="*/ 1436 h 495"/>
                <a:gd name="T46" fmla="*/ 15837 w 375"/>
                <a:gd name="T47" fmla="*/ 11223 h 495"/>
                <a:gd name="T48" fmla="*/ 25055 w 375"/>
                <a:gd name="T49" fmla="*/ 18669 h 495"/>
                <a:gd name="T50" fmla="*/ 26067 w 375"/>
                <a:gd name="T51" fmla="*/ 22326 h 495"/>
                <a:gd name="T52" fmla="*/ 36353 w 375"/>
                <a:gd name="T53" fmla="*/ 26407 h 495"/>
                <a:gd name="T54" fmla="*/ 37074 w 375"/>
                <a:gd name="T55" fmla="*/ 33275 h 495"/>
                <a:gd name="T56" fmla="*/ 36104 w 375"/>
                <a:gd name="T57" fmla="*/ 35944 h 495"/>
                <a:gd name="T58" fmla="*/ 40415 w 375"/>
                <a:gd name="T59" fmla="*/ 40511 h 495"/>
                <a:gd name="T60" fmla="*/ 53061 w 375"/>
                <a:gd name="T61" fmla="*/ 48070 h 495"/>
                <a:gd name="T62" fmla="*/ 57316 w 375"/>
                <a:gd name="T63" fmla="*/ 53379 h 495"/>
                <a:gd name="T64" fmla="*/ 79039 w 375"/>
                <a:gd name="T65" fmla="*/ 69247 h 495"/>
                <a:gd name="T66" fmla="*/ 92734 w 375"/>
                <a:gd name="T67" fmla="*/ 81309 h 495"/>
                <a:gd name="T68" fmla="*/ 103922 w 375"/>
                <a:gd name="T69" fmla="*/ 84848 h 495"/>
                <a:gd name="T70" fmla="*/ 107004 w 375"/>
                <a:gd name="T71" fmla="*/ 88882 h 495"/>
                <a:gd name="T72" fmla="*/ 90307 w 375"/>
                <a:gd name="T73" fmla="*/ 87358 h 495"/>
                <a:gd name="T74" fmla="*/ 81646 w 375"/>
                <a:gd name="T75" fmla="*/ 93277 h 495"/>
                <a:gd name="T76" fmla="*/ 83710 w 375"/>
                <a:gd name="T77" fmla="*/ 100715 h 495"/>
                <a:gd name="T78" fmla="*/ 86978 w 375"/>
                <a:gd name="T79" fmla="*/ 110560 h 495"/>
                <a:gd name="T80" fmla="*/ 91765 w 375"/>
                <a:gd name="T81" fmla="*/ 119334 h 495"/>
                <a:gd name="T82" fmla="*/ 99620 w 375"/>
                <a:gd name="T83" fmla="*/ 130323 h 495"/>
                <a:gd name="T84" fmla="*/ 115008 w 375"/>
                <a:gd name="T85" fmla="*/ 138525 h 495"/>
                <a:gd name="T86" fmla="*/ 120925 w 375"/>
                <a:gd name="T87" fmla="*/ 136081 h 495"/>
                <a:gd name="T88" fmla="*/ 127462 w 375"/>
                <a:gd name="T89" fmla="*/ 143127 h 495"/>
                <a:gd name="T90" fmla="*/ 127462 w 375"/>
                <a:gd name="T91" fmla="*/ 150480 h 495"/>
                <a:gd name="T92" fmla="*/ 122335 w 375"/>
                <a:gd name="T93" fmla="*/ 145242 h 495"/>
                <a:gd name="T94" fmla="*/ 115008 w 375"/>
                <a:gd name="T95" fmla="*/ 147295 h 4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5"/>
                <a:gd name="T145" fmla="*/ 0 h 495"/>
                <a:gd name="T146" fmla="*/ 375 w 375"/>
                <a:gd name="T147" fmla="*/ 495 h 4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5" h="495">
                  <a:moveTo>
                    <a:pt x="324" y="437"/>
                  </a:moveTo>
                  <a:lnTo>
                    <a:pt x="323" y="438"/>
                  </a:lnTo>
                  <a:lnTo>
                    <a:pt x="322" y="439"/>
                  </a:lnTo>
                  <a:lnTo>
                    <a:pt x="320" y="441"/>
                  </a:lnTo>
                  <a:lnTo>
                    <a:pt x="320" y="445"/>
                  </a:lnTo>
                  <a:lnTo>
                    <a:pt x="322" y="449"/>
                  </a:lnTo>
                  <a:lnTo>
                    <a:pt x="323" y="455"/>
                  </a:lnTo>
                  <a:lnTo>
                    <a:pt x="330" y="473"/>
                  </a:lnTo>
                  <a:lnTo>
                    <a:pt x="335" y="495"/>
                  </a:lnTo>
                  <a:lnTo>
                    <a:pt x="331" y="495"/>
                  </a:lnTo>
                  <a:lnTo>
                    <a:pt x="327" y="493"/>
                  </a:lnTo>
                  <a:lnTo>
                    <a:pt x="322" y="490"/>
                  </a:lnTo>
                  <a:lnTo>
                    <a:pt x="316" y="485"/>
                  </a:lnTo>
                  <a:lnTo>
                    <a:pt x="307" y="475"/>
                  </a:lnTo>
                  <a:lnTo>
                    <a:pt x="296" y="468"/>
                  </a:lnTo>
                  <a:lnTo>
                    <a:pt x="294" y="452"/>
                  </a:lnTo>
                  <a:lnTo>
                    <a:pt x="290" y="439"/>
                  </a:lnTo>
                  <a:lnTo>
                    <a:pt x="287" y="431"/>
                  </a:lnTo>
                  <a:lnTo>
                    <a:pt x="284" y="426"/>
                  </a:lnTo>
                  <a:lnTo>
                    <a:pt x="276" y="414"/>
                  </a:lnTo>
                  <a:lnTo>
                    <a:pt x="259" y="397"/>
                  </a:lnTo>
                  <a:lnTo>
                    <a:pt x="256" y="389"/>
                  </a:lnTo>
                  <a:lnTo>
                    <a:pt x="255" y="380"/>
                  </a:lnTo>
                  <a:lnTo>
                    <a:pt x="253" y="372"/>
                  </a:lnTo>
                  <a:lnTo>
                    <a:pt x="247" y="366"/>
                  </a:lnTo>
                  <a:lnTo>
                    <a:pt x="238" y="357"/>
                  </a:lnTo>
                  <a:lnTo>
                    <a:pt x="228" y="350"/>
                  </a:lnTo>
                  <a:lnTo>
                    <a:pt x="222" y="346"/>
                  </a:lnTo>
                  <a:lnTo>
                    <a:pt x="216" y="342"/>
                  </a:lnTo>
                  <a:lnTo>
                    <a:pt x="211" y="337"/>
                  </a:lnTo>
                  <a:lnTo>
                    <a:pt x="206" y="333"/>
                  </a:lnTo>
                  <a:lnTo>
                    <a:pt x="198" y="316"/>
                  </a:lnTo>
                  <a:lnTo>
                    <a:pt x="191" y="301"/>
                  </a:lnTo>
                  <a:lnTo>
                    <a:pt x="187" y="293"/>
                  </a:lnTo>
                  <a:lnTo>
                    <a:pt x="181" y="282"/>
                  </a:lnTo>
                  <a:lnTo>
                    <a:pt x="173" y="272"/>
                  </a:lnTo>
                  <a:lnTo>
                    <a:pt x="165" y="259"/>
                  </a:lnTo>
                  <a:lnTo>
                    <a:pt x="154" y="249"/>
                  </a:lnTo>
                  <a:lnTo>
                    <a:pt x="147" y="239"/>
                  </a:lnTo>
                  <a:lnTo>
                    <a:pt x="143" y="231"/>
                  </a:lnTo>
                  <a:lnTo>
                    <a:pt x="138" y="223"/>
                  </a:lnTo>
                  <a:lnTo>
                    <a:pt x="133" y="207"/>
                  </a:lnTo>
                  <a:lnTo>
                    <a:pt x="122" y="191"/>
                  </a:lnTo>
                  <a:lnTo>
                    <a:pt x="103" y="184"/>
                  </a:lnTo>
                  <a:lnTo>
                    <a:pt x="86" y="179"/>
                  </a:lnTo>
                  <a:lnTo>
                    <a:pt x="87" y="174"/>
                  </a:lnTo>
                  <a:lnTo>
                    <a:pt x="85" y="169"/>
                  </a:lnTo>
                  <a:lnTo>
                    <a:pt x="78" y="168"/>
                  </a:lnTo>
                  <a:lnTo>
                    <a:pt x="73" y="168"/>
                  </a:lnTo>
                  <a:lnTo>
                    <a:pt x="67" y="156"/>
                  </a:lnTo>
                  <a:lnTo>
                    <a:pt x="62" y="142"/>
                  </a:lnTo>
                  <a:lnTo>
                    <a:pt x="57" y="136"/>
                  </a:lnTo>
                  <a:lnTo>
                    <a:pt x="53" y="132"/>
                  </a:lnTo>
                  <a:lnTo>
                    <a:pt x="50" y="124"/>
                  </a:lnTo>
                  <a:lnTo>
                    <a:pt x="49" y="120"/>
                  </a:lnTo>
                  <a:lnTo>
                    <a:pt x="46" y="111"/>
                  </a:lnTo>
                  <a:lnTo>
                    <a:pt x="46" y="101"/>
                  </a:lnTo>
                  <a:lnTo>
                    <a:pt x="34" y="91"/>
                  </a:lnTo>
                  <a:lnTo>
                    <a:pt x="24" y="83"/>
                  </a:lnTo>
                  <a:lnTo>
                    <a:pt x="21" y="78"/>
                  </a:lnTo>
                  <a:lnTo>
                    <a:pt x="19" y="72"/>
                  </a:lnTo>
                  <a:lnTo>
                    <a:pt x="21" y="68"/>
                  </a:lnTo>
                  <a:lnTo>
                    <a:pt x="25" y="64"/>
                  </a:lnTo>
                  <a:lnTo>
                    <a:pt x="29" y="66"/>
                  </a:lnTo>
                  <a:lnTo>
                    <a:pt x="34" y="70"/>
                  </a:lnTo>
                  <a:lnTo>
                    <a:pt x="37" y="64"/>
                  </a:lnTo>
                  <a:lnTo>
                    <a:pt x="38" y="56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4" y="44"/>
                  </a:lnTo>
                  <a:lnTo>
                    <a:pt x="33" y="40"/>
                  </a:lnTo>
                  <a:lnTo>
                    <a:pt x="32" y="36"/>
                  </a:lnTo>
                  <a:lnTo>
                    <a:pt x="29" y="32"/>
                  </a:lnTo>
                  <a:lnTo>
                    <a:pt x="25" y="30"/>
                  </a:lnTo>
                  <a:lnTo>
                    <a:pt x="24" y="28"/>
                  </a:lnTo>
                  <a:lnTo>
                    <a:pt x="19" y="26"/>
                  </a:lnTo>
                  <a:lnTo>
                    <a:pt x="14" y="24"/>
                  </a:lnTo>
                  <a:lnTo>
                    <a:pt x="8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3" y="10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46" y="34"/>
                  </a:lnTo>
                  <a:lnTo>
                    <a:pt x="61" y="42"/>
                  </a:lnTo>
                  <a:lnTo>
                    <a:pt x="73" y="48"/>
                  </a:lnTo>
                  <a:lnTo>
                    <a:pt x="79" y="54"/>
                  </a:lnTo>
                  <a:lnTo>
                    <a:pt x="73" y="55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71" y="64"/>
                  </a:lnTo>
                  <a:lnTo>
                    <a:pt x="76" y="66"/>
                  </a:lnTo>
                  <a:lnTo>
                    <a:pt x="79" y="67"/>
                  </a:lnTo>
                  <a:lnTo>
                    <a:pt x="92" y="70"/>
                  </a:lnTo>
                  <a:lnTo>
                    <a:pt x="101" y="71"/>
                  </a:lnTo>
                  <a:lnTo>
                    <a:pt x="106" y="78"/>
                  </a:lnTo>
                  <a:lnTo>
                    <a:pt x="110" y="84"/>
                  </a:lnTo>
                  <a:lnTo>
                    <a:pt x="111" y="91"/>
                  </a:lnTo>
                  <a:lnTo>
                    <a:pt x="113" y="98"/>
                  </a:lnTo>
                  <a:lnTo>
                    <a:pt x="107" y="98"/>
                  </a:lnTo>
                  <a:lnTo>
                    <a:pt x="101" y="96"/>
                  </a:lnTo>
                  <a:lnTo>
                    <a:pt x="101" y="99"/>
                  </a:lnTo>
                  <a:lnTo>
                    <a:pt x="102" y="103"/>
                  </a:lnTo>
                  <a:lnTo>
                    <a:pt x="105" y="106"/>
                  </a:lnTo>
                  <a:lnTo>
                    <a:pt x="107" y="107"/>
                  </a:lnTo>
                  <a:lnTo>
                    <a:pt x="113" y="110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18" y="128"/>
                  </a:lnTo>
                  <a:lnTo>
                    <a:pt x="134" y="133"/>
                  </a:lnTo>
                  <a:lnTo>
                    <a:pt x="149" y="139"/>
                  </a:lnTo>
                  <a:lnTo>
                    <a:pt x="154" y="143"/>
                  </a:lnTo>
                  <a:lnTo>
                    <a:pt x="158" y="148"/>
                  </a:lnTo>
                  <a:lnTo>
                    <a:pt x="161" y="153"/>
                  </a:lnTo>
                  <a:lnTo>
                    <a:pt x="162" y="158"/>
                  </a:lnTo>
                  <a:lnTo>
                    <a:pt x="167" y="158"/>
                  </a:lnTo>
                  <a:lnTo>
                    <a:pt x="171" y="153"/>
                  </a:lnTo>
                  <a:lnTo>
                    <a:pt x="190" y="172"/>
                  </a:lnTo>
                  <a:lnTo>
                    <a:pt x="210" y="189"/>
                  </a:lnTo>
                  <a:lnTo>
                    <a:pt x="230" y="205"/>
                  </a:lnTo>
                  <a:lnTo>
                    <a:pt x="244" y="219"/>
                  </a:lnTo>
                  <a:lnTo>
                    <a:pt x="251" y="225"/>
                  </a:lnTo>
                  <a:lnTo>
                    <a:pt x="256" y="233"/>
                  </a:lnTo>
                  <a:lnTo>
                    <a:pt x="270" y="240"/>
                  </a:lnTo>
                  <a:lnTo>
                    <a:pt x="284" y="248"/>
                  </a:lnTo>
                  <a:lnTo>
                    <a:pt x="292" y="248"/>
                  </a:lnTo>
                  <a:lnTo>
                    <a:pt x="299" y="249"/>
                  </a:lnTo>
                  <a:lnTo>
                    <a:pt x="302" y="252"/>
                  </a:lnTo>
                  <a:lnTo>
                    <a:pt x="307" y="253"/>
                  </a:lnTo>
                  <a:lnTo>
                    <a:pt x="311" y="256"/>
                  </a:lnTo>
                  <a:lnTo>
                    <a:pt x="311" y="259"/>
                  </a:lnTo>
                  <a:lnTo>
                    <a:pt x="311" y="263"/>
                  </a:lnTo>
                  <a:lnTo>
                    <a:pt x="311" y="265"/>
                  </a:lnTo>
                  <a:lnTo>
                    <a:pt x="291" y="261"/>
                  </a:lnTo>
                  <a:lnTo>
                    <a:pt x="271" y="259"/>
                  </a:lnTo>
                  <a:lnTo>
                    <a:pt x="263" y="259"/>
                  </a:lnTo>
                  <a:lnTo>
                    <a:pt x="255" y="263"/>
                  </a:lnTo>
                  <a:lnTo>
                    <a:pt x="247" y="265"/>
                  </a:lnTo>
                  <a:lnTo>
                    <a:pt x="239" y="269"/>
                  </a:lnTo>
                  <a:lnTo>
                    <a:pt x="238" y="276"/>
                  </a:lnTo>
                  <a:lnTo>
                    <a:pt x="238" y="282"/>
                  </a:lnTo>
                  <a:lnTo>
                    <a:pt x="239" y="288"/>
                  </a:lnTo>
                  <a:lnTo>
                    <a:pt x="243" y="292"/>
                  </a:lnTo>
                  <a:lnTo>
                    <a:pt x="244" y="298"/>
                  </a:lnTo>
                  <a:lnTo>
                    <a:pt x="248" y="304"/>
                  </a:lnTo>
                  <a:lnTo>
                    <a:pt x="248" y="312"/>
                  </a:lnTo>
                  <a:lnTo>
                    <a:pt x="250" y="320"/>
                  </a:lnTo>
                  <a:lnTo>
                    <a:pt x="253" y="328"/>
                  </a:lnTo>
                  <a:lnTo>
                    <a:pt x="255" y="334"/>
                  </a:lnTo>
                  <a:lnTo>
                    <a:pt x="259" y="340"/>
                  </a:lnTo>
                  <a:lnTo>
                    <a:pt x="263" y="346"/>
                  </a:lnTo>
                  <a:lnTo>
                    <a:pt x="267" y="353"/>
                  </a:lnTo>
                  <a:lnTo>
                    <a:pt x="269" y="360"/>
                  </a:lnTo>
                  <a:lnTo>
                    <a:pt x="274" y="372"/>
                  </a:lnTo>
                  <a:lnTo>
                    <a:pt x="279" y="381"/>
                  </a:lnTo>
                  <a:lnTo>
                    <a:pt x="290" y="386"/>
                  </a:lnTo>
                  <a:lnTo>
                    <a:pt x="300" y="389"/>
                  </a:lnTo>
                  <a:lnTo>
                    <a:pt x="311" y="393"/>
                  </a:lnTo>
                  <a:lnTo>
                    <a:pt x="320" y="397"/>
                  </a:lnTo>
                  <a:lnTo>
                    <a:pt x="334" y="409"/>
                  </a:lnTo>
                  <a:lnTo>
                    <a:pt x="343" y="415"/>
                  </a:lnTo>
                  <a:lnTo>
                    <a:pt x="344" y="406"/>
                  </a:lnTo>
                  <a:lnTo>
                    <a:pt x="345" y="400"/>
                  </a:lnTo>
                  <a:lnTo>
                    <a:pt x="352" y="402"/>
                  </a:lnTo>
                  <a:lnTo>
                    <a:pt x="358" y="406"/>
                  </a:lnTo>
                  <a:lnTo>
                    <a:pt x="363" y="411"/>
                  </a:lnTo>
                  <a:lnTo>
                    <a:pt x="368" y="417"/>
                  </a:lnTo>
                  <a:lnTo>
                    <a:pt x="371" y="424"/>
                  </a:lnTo>
                  <a:lnTo>
                    <a:pt x="374" y="431"/>
                  </a:lnTo>
                  <a:lnTo>
                    <a:pt x="375" y="438"/>
                  </a:lnTo>
                  <a:lnTo>
                    <a:pt x="375" y="447"/>
                  </a:lnTo>
                  <a:lnTo>
                    <a:pt x="371" y="445"/>
                  </a:lnTo>
                  <a:lnTo>
                    <a:pt x="367" y="438"/>
                  </a:lnTo>
                  <a:lnTo>
                    <a:pt x="364" y="436"/>
                  </a:lnTo>
                  <a:lnTo>
                    <a:pt x="361" y="433"/>
                  </a:lnTo>
                  <a:lnTo>
                    <a:pt x="356" y="430"/>
                  </a:lnTo>
                  <a:lnTo>
                    <a:pt x="351" y="429"/>
                  </a:lnTo>
                  <a:lnTo>
                    <a:pt x="343" y="434"/>
                  </a:lnTo>
                  <a:lnTo>
                    <a:pt x="336" y="436"/>
                  </a:lnTo>
                  <a:lnTo>
                    <a:pt x="334" y="436"/>
                  </a:lnTo>
                  <a:lnTo>
                    <a:pt x="324" y="43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5" name="Freeform 34"/>
            <p:cNvSpPr>
              <a:spLocks/>
            </p:cNvSpPr>
            <p:nvPr/>
          </p:nvSpPr>
          <p:spPr bwMode="auto">
            <a:xfrm>
              <a:off x="5568" y="2693"/>
              <a:ext cx="31" cy="36"/>
            </a:xfrm>
            <a:custGeom>
              <a:avLst/>
              <a:gdLst>
                <a:gd name="T0" fmla="*/ 1323 w 24"/>
                <a:gd name="T1" fmla="*/ 1724 h 28"/>
                <a:gd name="T2" fmla="*/ 1024 w 24"/>
                <a:gd name="T3" fmla="*/ 1992 h 28"/>
                <a:gd name="T4" fmla="*/ 793 w 24"/>
                <a:gd name="T5" fmla="*/ 2217 h 28"/>
                <a:gd name="T6" fmla="*/ 1 w 24"/>
                <a:gd name="T7" fmla="*/ 2766 h 28"/>
                <a:gd name="T8" fmla="*/ 0 w 24"/>
                <a:gd name="T9" fmla="*/ 2850 h 28"/>
                <a:gd name="T10" fmla="*/ 0 w 24"/>
                <a:gd name="T11" fmla="*/ 3293 h 28"/>
                <a:gd name="T12" fmla="*/ 0 w 24"/>
                <a:gd name="T13" fmla="*/ 3664 h 28"/>
                <a:gd name="T14" fmla="*/ 0 w 24"/>
                <a:gd name="T15" fmla="*/ 3664 h 28"/>
                <a:gd name="T16" fmla="*/ 0 w 24"/>
                <a:gd name="T17" fmla="*/ 4572 h 28"/>
                <a:gd name="T18" fmla="*/ 1 w 24"/>
                <a:gd name="T19" fmla="*/ 4946 h 28"/>
                <a:gd name="T20" fmla="*/ 793 w 24"/>
                <a:gd name="T21" fmla="*/ 4946 h 28"/>
                <a:gd name="T22" fmla="*/ 1024 w 24"/>
                <a:gd name="T23" fmla="*/ 5444 h 28"/>
                <a:gd name="T24" fmla="*/ 1323 w 24"/>
                <a:gd name="T25" fmla="*/ 5444 h 28"/>
                <a:gd name="T26" fmla="*/ 2207 w 24"/>
                <a:gd name="T27" fmla="*/ 5444 h 28"/>
                <a:gd name="T28" fmla="*/ 3044 w 24"/>
                <a:gd name="T29" fmla="*/ 5444 h 28"/>
                <a:gd name="T30" fmla="*/ 3044 w 24"/>
                <a:gd name="T31" fmla="*/ 5878 h 28"/>
                <a:gd name="T32" fmla="*/ 3683 w 24"/>
                <a:gd name="T33" fmla="*/ 6057 h 28"/>
                <a:gd name="T34" fmla="*/ 5280 w 24"/>
                <a:gd name="T35" fmla="*/ 6999 h 28"/>
                <a:gd name="T36" fmla="*/ 6144 w 24"/>
                <a:gd name="T37" fmla="*/ 5878 h 28"/>
                <a:gd name="T38" fmla="*/ 6144 w 24"/>
                <a:gd name="T39" fmla="*/ 4946 h 28"/>
                <a:gd name="T40" fmla="*/ 6746 w 24"/>
                <a:gd name="T41" fmla="*/ 4144 h 28"/>
                <a:gd name="T42" fmla="*/ 6746 w 24"/>
                <a:gd name="T43" fmla="*/ 3664 h 28"/>
                <a:gd name="T44" fmla="*/ 6144 w 24"/>
                <a:gd name="T45" fmla="*/ 3293 h 28"/>
                <a:gd name="T46" fmla="*/ 6144 w 24"/>
                <a:gd name="T47" fmla="*/ 2766 h 28"/>
                <a:gd name="T48" fmla="*/ 5794 w 24"/>
                <a:gd name="T49" fmla="*/ 2217 h 28"/>
                <a:gd name="T50" fmla="*/ 3683 w 24"/>
                <a:gd name="T51" fmla="*/ 0 h 28"/>
                <a:gd name="T52" fmla="*/ 3473 w 24"/>
                <a:gd name="T53" fmla="*/ 2217 h 28"/>
                <a:gd name="T54" fmla="*/ 3044 w 24"/>
                <a:gd name="T55" fmla="*/ 1992 h 28"/>
                <a:gd name="T56" fmla="*/ 2207 w 24"/>
                <a:gd name="T57" fmla="*/ 1992 h 28"/>
                <a:gd name="T58" fmla="*/ 1323 w 24"/>
                <a:gd name="T59" fmla="*/ 1724 h 28"/>
                <a:gd name="T60" fmla="*/ 1323 w 24"/>
                <a:gd name="T61" fmla="*/ 1724 h 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"/>
                <a:gd name="T94" fmla="*/ 0 h 28"/>
                <a:gd name="T95" fmla="*/ 24 w 24"/>
                <a:gd name="T96" fmla="*/ 28 h 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" h="28">
                  <a:moveTo>
                    <a:pt x="5" y="7"/>
                  </a:moveTo>
                  <a:lnTo>
                    <a:pt x="4" y="8"/>
                  </a:lnTo>
                  <a:lnTo>
                    <a:pt x="3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3" y="24"/>
                  </a:lnTo>
                  <a:lnTo>
                    <a:pt x="19" y="28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1" y="9"/>
                  </a:lnTo>
                  <a:lnTo>
                    <a:pt x="13" y="0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8" y="8"/>
                  </a:lnTo>
                  <a:lnTo>
                    <a:pt x="5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6" name="Freeform 35"/>
            <p:cNvSpPr>
              <a:spLocks/>
            </p:cNvSpPr>
            <p:nvPr/>
          </p:nvSpPr>
          <p:spPr bwMode="auto">
            <a:xfrm>
              <a:off x="5564" y="2639"/>
              <a:ext cx="26" cy="50"/>
            </a:xfrm>
            <a:custGeom>
              <a:avLst/>
              <a:gdLst>
                <a:gd name="T0" fmla="*/ 4731 w 20"/>
                <a:gd name="T1" fmla="*/ 10488 h 38"/>
                <a:gd name="T2" fmla="*/ 4421 w 20"/>
                <a:gd name="T3" fmla="*/ 10488 h 38"/>
                <a:gd name="T4" fmla="*/ 5143 w 20"/>
                <a:gd name="T5" fmla="*/ 8958 h 38"/>
                <a:gd name="T6" fmla="*/ 5747 w 20"/>
                <a:gd name="T7" fmla="*/ 6989 h 38"/>
                <a:gd name="T8" fmla="*/ 5747 w 20"/>
                <a:gd name="T9" fmla="*/ 6808 h 38"/>
                <a:gd name="T10" fmla="*/ 5747 w 20"/>
                <a:gd name="T11" fmla="*/ 5312 h 38"/>
                <a:gd name="T12" fmla="*/ 5747 w 20"/>
                <a:gd name="T13" fmla="*/ 5174 h 38"/>
                <a:gd name="T14" fmla="*/ 5747 w 20"/>
                <a:gd name="T15" fmla="*/ 3932 h 38"/>
                <a:gd name="T16" fmla="*/ 5143 w 20"/>
                <a:gd name="T17" fmla="*/ 3357 h 38"/>
                <a:gd name="T18" fmla="*/ 5143 w 20"/>
                <a:gd name="T19" fmla="*/ 2551 h 38"/>
                <a:gd name="T20" fmla="*/ 4731 w 20"/>
                <a:gd name="T21" fmla="*/ 2271 h 38"/>
                <a:gd name="T22" fmla="*/ 3401 w 20"/>
                <a:gd name="T23" fmla="*/ 1312 h 38"/>
                <a:gd name="T24" fmla="*/ 2340 w 20"/>
                <a:gd name="T25" fmla="*/ 1 h 38"/>
                <a:gd name="T26" fmla="*/ 1385 w 20"/>
                <a:gd name="T27" fmla="*/ 0 h 38"/>
                <a:gd name="T28" fmla="*/ 819 w 20"/>
                <a:gd name="T29" fmla="*/ 1726 h 38"/>
                <a:gd name="T30" fmla="*/ 0 w 20"/>
                <a:gd name="T31" fmla="*/ 2271 h 38"/>
                <a:gd name="T32" fmla="*/ 0 w 20"/>
                <a:gd name="T33" fmla="*/ 3357 h 38"/>
                <a:gd name="T34" fmla="*/ 0 w 20"/>
                <a:gd name="T35" fmla="*/ 4417 h 38"/>
                <a:gd name="T36" fmla="*/ 0 w 20"/>
                <a:gd name="T37" fmla="*/ 5312 h 38"/>
                <a:gd name="T38" fmla="*/ 0 w 20"/>
                <a:gd name="T39" fmla="*/ 6808 h 38"/>
                <a:gd name="T40" fmla="*/ 0 w 20"/>
                <a:gd name="T41" fmla="*/ 6989 h 38"/>
                <a:gd name="T42" fmla="*/ 819 w 20"/>
                <a:gd name="T43" fmla="*/ 8370 h 38"/>
                <a:gd name="T44" fmla="*/ 1065 w 20"/>
                <a:gd name="T45" fmla="*/ 9196 h 38"/>
                <a:gd name="T46" fmla="*/ 1385 w 20"/>
                <a:gd name="T47" fmla="*/ 9196 h 38"/>
                <a:gd name="T48" fmla="*/ 1932 w 20"/>
                <a:gd name="T49" fmla="*/ 10062 h 38"/>
                <a:gd name="T50" fmla="*/ 2340 w 20"/>
                <a:gd name="T51" fmla="*/ 10488 h 38"/>
                <a:gd name="T52" fmla="*/ 3266 w 20"/>
                <a:gd name="T53" fmla="*/ 11787 h 38"/>
                <a:gd name="T54" fmla="*/ 2512 w 20"/>
                <a:gd name="T55" fmla="*/ 12100 h 38"/>
                <a:gd name="T56" fmla="*/ 2340 w 20"/>
                <a:gd name="T57" fmla="*/ 13016 h 38"/>
                <a:gd name="T58" fmla="*/ 2340 w 20"/>
                <a:gd name="T59" fmla="*/ 13800 h 38"/>
                <a:gd name="T60" fmla="*/ 2340 w 20"/>
                <a:gd name="T61" fmla="*/ 14491 h 38"/>
                <a:gd name="T62" fmla="*/ 2512 w 20"/>
                <a:gd name="T63" fmla="*/ 15113 h 38"/>
                <a:gd name="T64" fmla="*/ 2512 w 20"/>
                <a:gd name="T65" fmla="*/ 15509 h 38"/>
                <a:gd name="T66" fmla="*/ 3266 w 20"/>
                <a:gd name="T67" fmla="*/ 15509 h 38"/>
                <a:gd name="T68" fmla="*/ 3401 w 20"/>
                <a:gd name="T69" fmla="*/ 15921 h 38"/>
                <a:gd name="T70" fmla="*/ 4421 w 20"/>
                <a:gd name="T71" fmla="*/ 15921 h 38"/>
                <a:gd name="T72" fmla="*/ 4731 w 20"/>
                <a:gd name="T73" fmla="*/ 15921 h 38"/>
                <a:gd name="T74" fmla="*/ 5143 w 20"/>
                <a:gd name="T75" fmla="*/ 15921 h 38"/>
                <a:gd name="T76" fmla="*/ 5143 w 20"/>
                <a:gd name="T77" fmla="*/ 15921 h 38"/>
                <a:gd name="T78" fmla="*/ 5747 w 20"/>
                <a:gd name="T79" fmla="*/ 15509 h 38"/>
                <a:gd name="T80" fmla="*/ 6150 w 20"/>
                <a:gd name="T81" fmla="*/ 15509 h 38"/>
                <a:gd name="T82" fmla="*/ 6387 w 20"/>
                <a:gd name="T83" fmla="*/ 14491 h 38"/>
                <a:gd name="T84" fmla="*/ 6387 w 20"/>
                <a:gd name="T85" fmla="*/ 13800 h 38"/>
                <a:gd name="T86" fmla="*/ 6387 w 20"/>
                <a:gd name="T87" fmla="*/ 13239 h 38"/>
                <a:gd name="T88" fmla="*/ 6387 w 20"/>
                <a:gd name="T89" fmla="*/ 13016 h 38"/>
                <a:gd name="T90" fmla="*/ 6387 w 20"/>
                <a:gd name="T91" fmla="*/ 13016 h 38"/>
                <a:gd name="T92" fmla="*/ 6150 w 20"/>
                <a:gd name="T93" fmla="*/ 13016 h 38"/>
                <a:gd name="T94" fmla="*/ 6150 w 20"/>
                <a:gd name="T95" fmla="*/ 12100 h 38"/>
                <a:gd name="T96" fmla="*/ 5747 w 20"/>
                <a:gd name="T97" fmla="*/ 11787 h 38"/>
                <a:gd name="T98" fmla="*/ 5143 w 20"/>
                <a:gd name="T99" fmla="*/ 11787 h 38"/>
                <a:gd name="T100" fmla="*/ 5143 w 20"/>
                <a:gd name="T101" fmla="*/ 10488 h 38"/>
                <a:gd name="T102" fmla="*/ 4731 w 20"/>
                <a:gd name="T103" fmla="*/ 10488 h 38"/>
                <a:gd name="T104" fmla="*/ 4731 w 20"/>
                <a:gd name="T105" fmla="*/ 10488 h 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"/>
                <a:gd name="T160" fmla="*/ 0 h 38"/>
                <a:gd name="T161" fmla="*/ 20 w 20"/>
                <a:gd name="T162" fmla="*/ 38 h 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" h="38">
                  <a:moveTo>
                    <a:pt x="15" y="25"/>
                  </a:moveTo>
                  <a:lnTo>
                    <a:pt x="14" y="25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8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1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8" y="29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5" y="2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7" name="Freeform 36"/>
            <p:cNvSpPr>
              <a:spLocks/>
            </p:cNvSpPr>
            <p:nvPr/>
          </p:nvSpPr>
          <p:spPr bwMode="auto">
            <a:xfrm>
              <a:off x="5596" y="2801"/>
              <a:ext cx="21" cy="22"/>
            </a:xfrm>
            <a:custGeom>
              <a:avLst/>
              <a:gdLst>
                <a:gd name="T0" fmla="*/ 2865 w 16"/>
                <a:gd name="T1" fmla="*/ 0 h 17"/>
                <a:gd name="T2" fmla="*/ 1267 w 16"/>
                <a:gd name="T3" fmla="*/ 0 h 17"/>
                <a:gd name="T4" fmla="*/ 969 w 16"/>
                <a:gd name="T5" fmla="*/ 1038 h 17"/>
                <a:gd name="T6" fmla="*/ 0 w 16"/>
                <a:gd name="T7" fmla="*/ 1738 h 17"/>
                <a:gd name="T8" fmla="*/ 0 w 16"/>
                <a:gd name="T9" fmla="*/ 2249 h 17"/>
                <a:gd name="T10" fmla="*/ 0 w 16"/>
                <a:gd name="T11" fmla="*/ 2910 h 17"/>
                <a:gd name="T12" fmla="*/ 1267 w 16"/>
                <a:gd name="T13" fmla="*/ 3766 h 17"/>
                <a:gd name="T14" fmla="*/ 2183 w 16"/>
                <a:gd name="T15" fmla="*/ 4651 h 17"/>
                <a:gd name="T16" fmla="*/ 3760 w 16"/>
                <a:gd name="T17" fmla="*/ 4874 h 17"/>
                <a:gd name="T18" fmla="*/ 5150 w 16"/>
                <a:gd name="T19" fmla="*/ 4651 h 17"/>
                <a:gd name="T20" fmla="*/ 6477 w 16"/>
                <a:gd name="T21" fmla="*/ 3766 h 17"/>
                <a:gd name="T22" fmla="*/ 6477 w 16"/>
                <a:gd name="T23" fmla="*/ 2777 h 17"/>
                <a:gd name="T24" fmla="*/ 6477 w 16"/>
                <a:gd name="T25" fmla="*/ 2249 h 17"/>
                <a:gd name="T26" fmla="*/ 6005 w 16"/>
                <a:gd name="T27" fmla="*/ 1343 h 17"/>
                <a:gd name="T28" fmla="*/ 5492 w 16"/>
                <a:gd name="T29" fmla="*/ 1 h 17"/>
                <a:gd name="T30" fmla="*/ 4184 w 16"/>
                <a:gd name="T31" fmla="*/ 0 h 17"/>
                <a:gd name="T32" fmla="*/ 2865 w 16"/>
                <a:gd name="T33" fmla="*/ 0 h 17"/>
                <a:gd name="T34" fmla="*/ 2865 w 16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7"/>
                <a:gd name="T56" fmla="*/ 16 w 16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7">
                  <a:moveTo>
                    <a:pt x="7" y="0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9" y="17"/>
                  </a:lnTo>
                  <a:lnTo>
                    <a:pt x="13" y="16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8" name="Freeform 37"/>
            <p:cNvSpPr>
              <a:spLocks/>
            </p:cNvSpPr>
            <p:nvPr/>
          </p:nvSpPr>
          <p:spPr bwMode="auto">
            <a:xfrm>
              <a:off x="5587" y="2776"/>
              <a:ext cx="21" cy="21"/>
            </a:xfrm>
            <a:custGeom>
              <a:avLst/>
              <a:gdLst>
                <a:gd name="T0" fmla="*/ 2865 w 16"/>
                <a:gd name="T1" fmla="*/ 0 h 16"/>
                <a:gd name="T2" fmla="*/ 2429 w 16"/>
                <a:gd name="T3" fmla="*/ 0 h 16"/>
                <a:gd name="T4" fmla="*/ 2183 w 16"/>
                <a:gd name="T5" fmla="*/ 0 h 16"/>
                <a:gd name="T6" fmla="*/ 1663 w 16"/>
                <a:gd name="T7" fmla="*/ 1 h 16"/>
                <a:gd name="T8" fmla="*/ 969 w 16"/>
                <a:gd name="T9" fmla="*/ 1267 h 16"/>
                <a:gd name="T10" fmla="*/ 1 w 16"/>
                <a:gd name="T11" fmla="*/ 1267 h 16"/>
                <a:gd name="T12" fmla="*/ 1 w 16"/>
                <a:gd name="T13" fmla="*/ 1663 h 16"/>
                <a:gd name="T14" fmla="*/ 1 w 16"/>
                <a:gd name="T15" fmla="*/ 2865 h 16"/>
                <a:gd name="T16" fmla="*/ 0 w 16"/>
                <a:gd name="T17" fmla="*/ 3188 h 16"/>
                <a:gd name="T18" fmla="*/ 1 w 16"/>
                <a:gd name="T19" fmla="*/ 3760 h 16"/>
                <a:gd name="T20" fmla="*/ 1 w 16"/>
                <a:gd name="T21" fmla="*/ 4184 h 16"/>
                <a:gd name="T22" fmla="*/ 1 w 16"/>
                <a:gd name="T23" fmla="*/ 4935 h 16"/>
                <a:gd name="T24" fmla="*/ 969 w 16"/>
                <a:gd name="T25" fmla="*/ 5150 h 16"/>
                <a:gd name="T26" fmla="*/ 1663 w 16"/>
                <a:gd name="T27" fmla="*/ 6005 h 16"/>
                <a:gd name="T28" fmla="*/ 2183 w 16"/>
                <a:gd name="T29" fmla="*/ 6005 h 16"/>
                <a:gd name="T30" fmla="*/ 2429 w 16"/>
                <a:gd name="T31" fmla="*/ 6477 h 16"/>
                <a:gd name="T32" fmla="*/ 2865 w 16"/>
                <a:gd name="T33" fmla="*/ 6477 h 16"/>
                <a:gd name="T34" fmla="*/ 3924 w 16"/>
                <a:gd name="T35" fmla="*/ 6477 h 16"/>
                <a:gd name="T36" fmla="*/ 4935 w 16"/>
                <a:gd name="T37" fmla="*/ 6005 h 16"/>
                <a:gd name="T38" fmla="*/ 5150 w 16"/>
                <a:gd name="T39" fmla="*/ 6005 h 16"/>
                <a:gd name="T40" fmla="*/ 5492 w 16"/>
                <a:gd name="T41" fmla="*/ 5150 h 16"/>
                <a:gd name="T42" fmla="*/ 5492 w 16"/>
                <a:gd name="T43" fmla="*/ 4935 h 16"/>
                <a:gd name="T44" fmla="*/ 6477 w 16"/>
                <a:gd name="T45" fmla="*/ 4184 h 16"/>
                <a:gd name="T46" fmla="*/ 6477 w 16"/>
                <a:gd name="T47" fmla="*/ 3760 h 16"/>
                <a:gd name="T48" fmla="*/ 6477 w 16"/>
                <a:gd name="T49" fmla="*/ 3188 h 16"/>
                <a:gd name="T50" fmla="*/ 6477 w 16"/>
                <a:gd name="T51" fmla="*/ 2865 h 16"/>
                <a:gd name="T52" fmla="*/ 6477 w 16"/>
                <a:gd name="T53" fmla="*/ 1663 h 16"/>
                <a:gd name="T54" fmla="*/ 5492 w 16"/>
                <a:gd name="T55" fmla="*/ 1267 h 16"/>
                <a:gd name="T56" fmla="*/ 5150 w 16"/>
                <a:gd name="T57" fmla="*/ 1 h 16"/>
                <a:gd name="T58" fmla="*/ 4935 w 16"/>
                <a:gd name="T59" fmla="*/ 0 h 16"/>
                <a:gd name="T60" fmla="*/ 3924 w 16"/>
                <a:gd name="T61" fmla="*/ 0 h 16"/>
                <a:gd name="T62" fmla="*/ 2865 w 16"/>
                <a:gd name="T63" fmla="*/ 0 h 16"/>
                <a:gd name="T64" fmla="*/ 2865 w 16"/>
                <a:gd name="T65" fmla="*/ 0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6"/>
                <a:gd name="T101" fmla="*/ 16 w 16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6">
                  <a:moveTo>
                    <a:pt x="7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9" name="Freeform 38"/>
            <p:cNvSpPr>
              <a:spLocks/>
            </p:cNvSpPr>
            <p:nvPr/>
          </p:nvSpPr>
          <p:spPr bwMode="auto">
            <a:xfrm>
              <a:off x="5600" y="2842"/>
              <a:ext cx="25" cy="70"/>
            </a:xfrm>
            <a:custGeom>
              <a:avLst/>
              <a:gdLst>
                <a:gd name="T0" fmla="*/ 2988 w 19"/>
                <a:gd name="T1" fmla="*/ 0 h 53"/>
                <a:gd name="T2" fmla="*/ 1726 w 19"/>
                <a:gd name="T3" fmla="*/ 0 h 53"/>
                <a:gd name="T4" fmla="*/ 1312 w 19"/>
                <a:gd name="T5" fmla="*/ 1 h 53"/>
                <a:gd name="T6" fmla="*/ 997 w 19"/>
                <a:gd name="T7" fmla="*/ 1 h 53"/>
                <a:gd name="T8" fmla="*/ 0 w 19"/>
                <a:gd name="T9" fmla="*/ 2430 h 53"/>
                <a:gd name="T10" fmla="*/ 0 w 19"/>
                <a:gd name="T11" fmla="*/ 3843 h 53"/>
                <a:gd name="T12" fmla="*/ 0 w 19"/>
                <a:gd name="T13" fmla="*/ 4281 h 53"/>
                <a:gd name="T14" fmla="*/ 997 w 19"/>
                <a:gd name="T15" fmla="*/ 5654 h 53"/>
                <a:gd name="T16" fmla="*/ 1312 w 19"/>
                <a:gd name="T17" fmla="*/ 5654 h 53"/>
                <a:gd name="T18" fmla="*/ 1726 w 19"/>
                <a:gd name="T19" fmla="*/ 6254 h 53"/>
                <a:gd name="T20" fmla="*/ 2551 w 19"/>
                <a:gd name="T21" fmla="*/ 7392 h 53"/>
                <a:gd name="T22" fmla="*/ 1312 w 19"/>
                <a:gd name="T23" fmla="*/ 7468 h 53"/>
                <a:gd name="T24" fmla="*/ 997 w 19"/>
                <a:gd name="T25" fmla="*/ 9763 h 53"/>
                <a:gd name="T26" fmla="*/ 997 w 19"/>
                <a:gd name="T27" fmla="*/ 11517 h 53"/>
                <a:gd name="T28" fmla="*/ 997 w 19"/>
                <a:gd name="T29" fmla="*/ 12453 h 53"/>
                <a:gd name="T30" fmla="*/ 997 w 19"/>
                <a:gd name="T31" fmla="*/ 13805 h 53"/>
                <a:gd name="T32" fmla="*/ 997 w 19"/>
                <a:gd name="T33" fmla="*/ 17205 h 53"/>
                <a:gd name="T34" fmla="*/ 997 w 19"/>
                <a:gd name="T35" fmla="*/ 20399 h 53"/>
                <a:gd name="T36" fmla="*/ 0 w 19"/>
                <a:gd name="T37" fmla="*/ 24081 h 53"/>
                <a:gd name="T38" fmla="*/ 3357 w 19"/>
                <a:gd name="T39" fmla="*/ 23697 h 53"/>
                <a:gd name="T40" fmla="*/ 4417 w 19"/>
                <a:gd name="T41" fmla="*/ 22724 h 53"/>
                <a:gd name="T42" fmla="*/ 5174 w 19"/>
                <a:gd name="T43" fmla="*/ 22724 h 53"/>
                <a:gd name="T44" fmla="*/ 5312 w 19"/>
                <a:gd name="T45" fmla="*/ 22494 h 53"/>
                <a:gd name="T46" fmla="*/ 6361 w 19"/>
                <a:gd name="T47" fmla="*/ 21440 h 53"/>
                <a:gd name="T48" fmla="*/ 6361 w 19"/>
                <a:gd name="T49" fmla="*/ 20399 h 53"/>
                <a:gd name="T50" fmla="*/ 6808 w 19"/>
                <a:gd name="T51" fmla="*/ 19580 h 53"/>
                <a:gd name="T52" fmla="*/ 7971 w 19"/>
                <a:gd name="T53" fmla="*/ 18641 h 53"/>
                <a:gd name="T54" fmla="*/ 7971 w 19"/>
                <a:gd name="T55" fmla="*/ 16447 h 53"/>
                <a:gd name="T56" fmla="*/ 7971 w 19"/>
                <a:gd name="T57" fmla="*/ 15211 h 53"/>
                <a:gd name="T58" fmla="*/ 7971 w 19"/>
                <a:gd name="T59" fmla="*/ 13027 h 53"/>
                <a:gd name="T60" fmla="*/ 7971 w 19"/>
                <a:gd name="T61" fmla="*/ 10909 h 53"/>
                <a:gd name="T62" fmla="*/ 6808 w 19"/>
                <a:gd name="T63" fmla="*/ 7468 h 53"/>
                <a:gd name="T64" fmla="*/ 5174 w 19"/>
                <a:gd name="T65" fmla="*/ 7392 h 53"/>
                <a:gd name="T66" fmla="*/ 4037 w 19"/>
                <a:gd name="T67" fmla="*/ 6254 h 53"/>
                <a:gd name="T68" fmla="*/ 4417 w 19"/>
                <a:gd name="T69" fmla="*/ 5654 h 53"/>
                <a:gd name="T70" fmla="*/ 5174 w 19"/>
                <a:gd name="T71" fmla="*/ 5654 h 53"/>
                <a:gd name="T72" fmla="*/ 5312 w 19"/>
                <a:gd name="T73" fmla="*/ 4281 h 53"/>
                <a:gd name="T74" fmla="*/ 5312 w 19"/>
                <a:gd name="T75" fmla="*/ 4238 h 53"/>
                <a:gd name="T76" fmla="*/ 5312 w 19"/>
                <a:gd name="T77" fmla="*/ 3843 h 53"/>
                <a:gd name="T78" fmla="*/ 5312 w 19"/>
                <a:gd name="T79" fmla="*/ 2430 h 53"/>
                <a:gd name="T80" fmla="*/ 5174 w 19"/>
                <a:gd name="T81" fmla="*/ 1 h 53"/>
                <a:gd name="T82" fmla="*/ 4417 w 19"/>
                <a:gd name="T83" fmla="*/ 1 h 53"/>
                <a:gd name="T84" fmla="*/ 4037 w 19"/>
                <a:gd name="T85" fmla="*/ 0 h 53"/>
                <a:gd name="T86" fmla="*/ 2988 w 19"/>
                <a:gd name="T87" fmla="*/ 0 h 53"/>
                <a:gd name="T88" fmla="*/ 2988 w 19"/>
                <a:gd name="T89" fmla="*/ 0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"/>
                <a:gd name="T136" fmla="*/ 0 h 53"/>
                <a:gd name="T137" fmla="*/ 19 w 19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" h="53">
                  <a:moveTo>
                    <a:pt x="7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8"/>
                  </a:lnTo>
                  <a:lnTo>
                    <a:pt x="2" y="45"/>
                  </a:lnTo>
                  <a:lnTo>
                    <a:pt x="0" y="53"/>
                  </a:lnTo>
                  <a:lnTo>
                    <a:pt x="8" y="52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9" y="41"/>
                  </a:lnTo>
                  <a:lnTo>
                    <a:pt x="19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16" y="17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0" name="Freeform 39"/>
            <p:cNvSpPr>
              <a:spLocks/>
            </p:cNvSpPr>
            <p:nvPr/>
          </p:nvSpPr>
          <p:spPr bwMode="auto">
            <a:xfrm>
              <a:off x="5569" y="2932"/>
              <a:ext cx="31" cy="24"/>
            </a:xfrm>
            <a:custGeom>
              <a:avLst/>
              <a:gdLst>
                <a:gd name="T0" fmla="*/ 1709 w 24"/>
                <a:gd name="T1" fmla="*/ 0 h 18"/>
                <a:gd name="T2" fmla="*/ 1024 w 24"/>
                <a:gd name="T3" fmla="*/ 0 h 18"/>
                <a:gd name="T4" fmla="*/ 793 w 24"/>
                <a:gd name="T5" fmla="*/ 1164 h 18"/>
                <a:gd name="T6" fmla="*/ 793 w 24"/>
                <a:gd name="T7" fmla="*/ 1164 h 18"/>
                <a:gd name="T8" fmla="*/ 614 w 24"/>
                <a:gd name="T9" fmla="*/ 2759 h 18"/>
                <a:gd name="T10" fmla="*/ 0 w 24"/>
                <a:gd name="T11" fmla="*/ 4757 h 18"/>
                <a:gd name="T12" fmla="*/ 614 w 24"/>
                <a:gd name="T13" fmla="*/ 4905 h 18"/>
                <a:gd name="T14" fmla="*/ 614 w 24"/>
                <a:gd name="T15" fmla="*/ 5424 h 18"/>
                <a:gd name="T16" fmla="*/ 793 w 24"/>
                <a:gd name="T17" fmla="*/ 6540 h 18"/>
                <a:gd name="T18" fmla="*/ 793 w 24"/>
                <a:gd name="T19" fmla="*/ 7232 h 18"/>
                <a:gd name="T20" fmla="*/ 1024 w 24"/>
                <a:gd name="T21" fmla="*/ 8457 h 18"/>
                <a:gd name="T22" fmla="*/ 1709 w 24"/>
                <a:gd name="T23" fmla="*/ 8457 h 18"/>
                <a:gd name="T24" fmla="*/ 2851 w 24"/>
                <a:gd name="T25" fmla="*/ 8457 h 18"/>
                <a:gd name="T26" fmla="*/ 3044 w 24"/>
                <a:gd name="T27" fmla="*/ 7232 h 18"/>
                <a:gd name="T28" fmla="*/ 3473 w 24"/>
                <a:gd name="T29" fmla="*/ 6540 h 18"/>
                <a:gd name="T30" fmla="*/ 3473 w 24"/>
                <a:gd name="T31" fmla="*/ 8457 h 18"/>
                <a:gd name="T32" fmla="*/ 3932 w 24"/>
                <a:gd name="T33" fmla="*/ 9643 h 18"/>
                <a:gd name="T34" fmla="*/ 4088 w 24"/>
                <a:gd name="T35" fmla="*/ 10111 h 18"/>
                <a:gd name="T36" fmla="*/ 5079 w 24"/>
                <a:gd name="T37" fmla="*/ 10111 h 18"/>
                <a:gd name="T38" fmla="*/ 5280 w 24"/>
                <a:gd name="T39" fmla="*/ 10111 h 18"/>
                <a:gd name="T40" fmla="*/ 5794 w 24"/>
                <a:gd name="T41" fmla="*/ 9643 h 18"/>
                <a:gd name="T42" fmla="*/ 6560 w 24"/>
                <a:gd name="T43" fmla="*/ 8720 h 18"/>
                <a:gd name="T44" fmla="*/ 6560 w 24"/>
                <a:gd name="T45" fmla="*/ 8457 h 18"/>
                <a:gd name="T46" fmla="*/ 6746 w 24"/>
                <a:gd name="T47" fmla="*/ 7232 h 18"/>
                <a:gd name="T48" fmla="*/ 6746 w 24"/>
                <a:gd name="T49" fmla="*/ 5424 h 18"/>
                <a:gd name="T50" fmla="*/ 6746 w 24"/>
                <a:gd name="T51" fmla="*/ 4757 h 18"/>
                <a:gd name="T52" fmla="*/ 6560 w 24"/>
                <a:gd name="T53" fmla="*/ 3568 h 18"/>
                <a:gd name="T54" fmla="*/ 5794 w 24"/>
                <a:gd name="T55" fmla="*/ 2759 h 18"/>
                <a:gd name="T56" fmla="*/ 5280 w 24"/>
                <a:gd name="T57" fmla="*/ 2759 h 18"/>
                <a:gd name="T58" fmla="*/ 5079 w 24"/>
                <a:gd name="T59" fmla="*/ 2069 h 18"/>
                <a:gd name="T60" fmla="*/ 4088 w 24"/>
                <a:gd name="T61" fmla="*/ 2759 h 18"/>
                <a:gd name="T62" fmla="*/ 3932 w 24"/>
                <a:gd name="T63" fmla="*/ 2759 h 18"/>
                <a:gd name="T64" fmla="*/ 3473 w 24"/>
                <a:gd name="T65" fmla="*/ 3568 h 18"/>
                <a:gd name="T66" fmla="*/ 3473 w 24"/>
                <a:gd name="T67" fmla="*/ 2069 h 18"/>
                <a:gd name="T68" fmla="*/ 3044 w 24"/>
                <a:gd name="T69" fmla="*/ 1164 h 18"/>
                <a:gd name="T70" fmla="*/ 2851 w 24"/>
                <a:gd name="T71" fmla="*/ 0 h 18"/>
                <a:gd name="T72" fmla="*/ 1709 w 24"/>
                <a:gd name="T73" fmla="*/ 0 h 18"/>
                <a:gd name="T74" fmla="*/ 1709 w 24"/>
                <a:gd name="T75" fmla="*/ 0 h 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"/>
                <a:gd name="T115" fmla="*/ 0 h 18"/>
                <a:gd name="T116" fmla="*/ 24 w 24"/>
                <a:gd name="T117" fmla="*/ 18 h 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" h="18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1" y="17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6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1" name="Freeform 40"/>
            <p:cNvSpPr>
              <a:spLocks/>
            </p:cNvSpPr>
            <p:nvPr/>
          </p:nvSpPr>
          <p:spPr bwMode="auto">
            <a:xfrm>
              <a:off x="5545" y="3221"/>
              <a:ext cx="26" cy="40"/>
            </a:xfrm>
            <a:custGeom>
              <a:avLst/>
              <a:gdLst>
                <a:gd name="T0" fmla="*/ 4246 w 20"/>
                <a:gd name="T1" fmla="*/ 0 h 30"/>
                <a:gd name="T2" fmla="*/ 1932 w 20"/>
                <a:gd name="T3" fmla="*/ 7872 h 30"/>
                <a:gd name="T4" fmla="*/ 0 w 20"/>
                <a:gd name="T5" fmla="*/ 15503 h 30"/>
                <a:gd name="T6" fmla="*/ 3042 w 20"/>
                <a:gd name="T7" fmla="*/ 16837 h 30"/>
                <a:gd name="T8" fmla="*/ 3266 w 20"/>
                <a:gd name="T9" fmla="*/ 16837 h 30"/>
                <a:gd name="T10" fmla="*/ 4246 w 20"/>
                <a:gd name="T11" fmla="*/ 15503 h 30"/>
                <a:gd name="T12" fmla="*/ 4421 w 20"/>
                <a:gd name="T13" fmla="*/ 15503 h 30"/>
                <a:gd name="T14" fmla="*/ 5520 w 20"/>
                <a:gd name="T15" fmla="*/ 13995 h 30"/>
                <a:gd name="T16" fmla="*/ 5747 w 20"/>
                <a:gd name="T17" fmla="*/ 11627 h 30"/>
                <a:gd name="T18" fmla="*/ 6387 w 20"/>
                <a:gd name="T19" fmla="*/ 11276 h 30"/>
                <a:gd name="T20" fmla="*/ 6387 w 20"/>
                <a:gd name="T21" fmla="*/ 8720 h 30"/>
                <a:gd name="T22" fmla="*/ 5747 w 20"/>
                <a:gd name="T23" fmla="*/ 7872 h 30"/>
                <a:gd name="T24" fmla="*/ 5747 w 20"/>
                <a:gd name="T25" fmla="*/ 6540 h 30"/>
                <a:gd name="T26" fmla="*/ 4246 w 20"/>
                <a:gd name="T27" fmla="*/ 0 h 30"/>
                <a:gd name="T28" fmla="*/ 4246 w 2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30"/>
                <a:gd name="T47" fmla="*/ 20 w 2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30">
                  <a:moveTo>
                    <a:pt x="13" y="0"/>
                  </a:moveTo>
                  <a:lnTo>
                    <a:pt x="6" y="14"/>
                  </a:lnTo>
                  <a:lnTo>
                    <a:pt x="0" y="28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7" y="25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2" name="Freeform 41"/>
            <p:cNvSpPr>
              <a:spLocks/>
            </p:cNvSpPr>
            <p:nvPr/>
          </p:nvSpPr>
          <p:spPr bwMode="auto">
            <a:xfrm>
              <a:off x="5495" y="3216"/>
              <a:ext cx="37" cy="84"/>
            </a:xfrm>
            <a:custGeom>
              <a:avLst/>
              <a:gdLst>
                <a:gd name="T0" fmla="*/ 6138 w 29"/>
                <a:gd name="T1" fmla="*/ 0 h 64"/>
                <a:gd name="T2" fmla="*/ 5301 w 29"/>
                <a:gd name="T3" fmla="*/ 0 h 64"/>
                <a:gd name="T4" fmla="*/ 4321 w 29"/>
                <a:gd name="T5" fmla="*/ 0 h 64"/>
                <a:gd name="T6" fmla="*/ 3187 w 29"/>
                <a:gd name="T7" fmla="*/ 0 h 64"/>
                <a:gd name="T8" fmla="*/ 1816 w 29"/>
                <a:gd name="T9" fmla="*/ 1 h 64"/>
                <a:gd name="T10" fmla="*/ 1093 w 29"/>
                <a:gd name="T11" fmla="*/ 1267 h 64"/>
                <a:gd name="T12" fmla="*/ 672 w 29"/>
                <a:gd name="T13" fmla="*/ 1663 h 64"/>
                <a:gd name="T14" fmla="*/ 1 w 29"/>
                <a:gd name="T15" fmla="*/ 2865 h 64"/>
                <a:gd name="T16" fmla="*/ 0 w 29"/>
                <a:gd name="T17" fmla="*/ 4184 h 64"/>
                <a:gd name="T18" fmla="*/ 1 w 29"/>
                <a:gd name="T19" fmla="*/ 6005 h 64"/>
                <a:gd name="T20" fmla="*/ 672 w 29"/>
                <a:gd name="T21" fmla="*/ 7207 h 64"/>
                <a:gd name="T22" fmla="*/ 672 w 29"/>
                <a:gd name="T23" fmla="*/ 8926 h 64"/>
                <a:gd name="T24" fmla="*/ 857 w 29"/>
                <a:gd name="T25" fmla="*/ 9769 h 64"/>
                <a:gd name="T26" fmla="*/ 857 w 29"/>
                <a:gd name="T27" fmla="*/ 10534 h 64"/>
                <a:gd name="T28" fmla="*/ 857 w 29"/>
                <a:gd name="T29" fmla="*/ 12415 h 64"/>
                <a:gd name="T30" fmla="*/ 672 w 29"/>
                <a:gd name="T31" fmla="*/ 16829 h 64"/>
                <a:gd name="T32" fmla="*/ 1 w 29"/>
                <a:gd name="T33" fmla="*/ 21222 h 64"/>
                <a:gd name="T34" fmla="*/ 1 w 29"/>
                <a:gd name="T35" fmla="*/ 22572 h 64"/>
                <a:gd name="T36" fmla="*/ 1 w 29"/>
                <a:gd name="T37" fmla="*/ 23390 h 64"/>
                <a:gd name="T38" fmla="*/ 672 w 29"/>
                <a:gd name="T39" fmla="*/ 24158 h 64"/>
                <a:gd name="T40" fmla="*/ 857 w 29"/>
                <a:gd name="T41" fmla="*/ 25229 h 64"/>
                <a:gd name="T42" fmla="*/ 1780 w 29"/>
                <a:gd name="T43" fmla="*/ 25229 h 64"/>
                <a:gd name="T44" fmla="*/ 2897 w 29"/>
                <a:gd name="T45" fmla="*/ 25229 h 64"/>
                <a:gd name="T46" fmla="*/ 3387 w 29"/>
                <a:gd name="T47" fmla="*/ 23818 h 64"/>
                <a:gd name="T48" fmla="*/ 4066 w 29"/>
                <a:gd name="T49" fmla="*/ 20568 h 64"/>
                <a:gd name="T50" fmla="*/ 4321 w 29"/>
                <a:gd name="T51" fmla="*/ 16829 h 64"/>
                <a:gd name="T52" fmla="*/ 4389 w 29"/>
                <a:gd name="T53" fmla="*/ 13578 h 64"/>
                <a:gd name="T54" fmla="*/ 4811 w 29"/>
                <a:gd name="T55" fmla="*/ 10534 h 64"/>
                <a:gd name="T56" fmla="*/ 4811 w 29"/>
                <a:gd name="T57" fmla="*/ 9769 h 64"/>
                <a:gd name="T58" fmla="*/ 4811 w 29"/>
                <a:gd name="T59" fmla="*/ 9459 h 64"/>
                <a:gd name="T60" fmla="*/ 5301 w 29"/>
                <a:gd name="T61" fmla="*/ 7207 h 64"/>
                <a:gd name="T62" fmla="*/ 5600 w 29"/>
                <a:gd name="T63" fmla="*/ 6005 h 64"/>
                <a:gd name="T64" fmla="*/ 6017 w 29"/>
                <a:gd name="T65" fmla="*/ 4184 h 64"/>
                <a:gd name="T66" fmla="*/ 6017 w 29"/>
                <a:gd name="T67" fmla="*/ 3188 h 64"/>
                <a:gd name="T68" fmla="*/ 6138 w 29"/>
                <a:gd name="T69" fmla="*/ 0 h 64"/>
                <a:gd name="T70" fmla="*/ 6138 w 29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64"/>
                <a:gd name="T110" fmla="*/ 29 w 29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64">
                  <a:moveTo>
                    <a:pt x="29" y="0"/>
                  </a:moveTo>
                  <a:lnTo>
                    <a:pt x="25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31"/>
                  </a:lnTo>
                  <a:lnTo>
                    <a:pt x="3" y="43"/>
                  </a:lnTo>
                  <a:lnTo>
                    <a:pt x="1" y="53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13" y="64"/>
                  </a:lnTo>
                  <a:lnTo>
                    <a:pt x="16" y="60"/>
                  </a:lnTo>
                  <a:lnTo>
                    <a:pt x="19" y="52"/>
                  </a:lnTo>
                  <a:lnTo>
                    <a:pt x="20" y="43"/>
                  </a:lnTo>
                  <a:lnTo>
                    <a:pt x="21" y="34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5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9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3" name="Freeform 42"/>
            <p:cNvSpPr>
              <a:spLocks/>
            </p:cNvSpPr>
            <p:nvPr/>
          </p:nvSpPr>
          <p:spPr bwMode="auto">
            <a:xfrm>
              <a:off x="5521" y="3070"/>
              <a:ext cx="56" cy="142"/>
            </a:xfrm>
            <a:custGeom>
              <a:avLst/>
              <a:gdLst>
                <a:gd name="T0" fmla="*/ 6517 w 43"/>
                <a:gd name="T1" fmla="*/ 7639 h 109"/>
                <a:gd name="T2" fmla="*/ 5356 w 43"/>
                <a:gd name="T3" fmla="*/ 7719 h 109"/>
                <a:gd name="T4" fmla="*/ 4397 w 43"/>
                <a:gd name="T5" fmla="*/ 7995 h 109"/>
                <a:gd name="T6" fmla="*/ 2592 w 43"/>
                <a:gd name="T7" fmla="*/ 9134 h 109"/>
                <a:gd name="T8" fmla="*/ 1862 w 43"/>
                <a:gd name="T9" fmla="*/ 9952 h 109"/>
                <a:gd name="T10" fmla="*/ 0 w 43"/>
                <a:gd name="T11" fmla="*/ 11129 h 109"/>
                <a:gd name="T12" fmla="*/ 1430 w 43"/>
                <a:gd name="T13" fmla="*/ 12461 h 109"/>
                <a:gd name="T14" fmla="*/ 2425 w 43"/>
                <a:gd name="T15" fmla="*/ 14498 h 109"/>
                <a:gd name="T16" fmla="*/ 2425 w 43"/>
                <a:gd name="T17" fmla="*/ 14601 h 109"/>
                <a:gd name="T18" fmla="*/ 2425 w 43"/>
                <a:gd name="T19" fmla="*/ 15707 h 109"/>
                <a:gd name="T20" fmla="*/ 1430 w 43"/>
                <a:gd name="T21" fmla="*/ 16555 h 109"/>
                <a:gd name="T22" fmla="*/ 1098 w 43"/>
                <a:gd name="T23" fmla="*/ 17677 h 109"/>
                <a:gd name="T24" fmla="*/ 1098 w 43"/>
                <a:gd name="T25" fmla="*/ 17772 h 109"/>
                <a:gd name="T26" fmla="*/ 1 w 43"/>
                <a:gd name="T27" fmla="*/ 18887 h 109"/>
                <a:gd name="T28" fmla="*/ 1 w 43"/>
                <a:gd name="T29" fmla="*/ 19021 h 109"/>
                <a:gd name="T30" fmla="*/ 1 w 43"/>
                <a:gd name="T31" fmla="*/ 20462 h 109"/>
                <a:gd name="T32" fmla="*/ 1098 w 43"/>
                <a:gd name="T33" fmla="*/ 23029 h 109"/>
                <a:gd name="T34" fmla="*/ 1862 w 43"/>
                <a:gd name="T35" fmla="*/ 24247 h 109"/>
                <a:gd name="T36" fmla="*/ 1430 w 43"/>
                <a:gd name="T37" fmla="*/ 28664 h 109"/>
                <a:gd name="T38" fmla="*/ 2425 w 43"/>
                <a:gd name="T39" fmla="*/ 33214 h 109"/>
                <a:gd name="T40" fmla="*/ 2425 w 43"/>
                <a:gd name="T41" fmla="*/ 34049 h 109"/>
                <a:gd name="T42" fmla="*/ 2592 w 43"/>
                <a:gd name="T43" fmla="*/ 34743 h 109"/>
                <a:gd name="T44" fmla="*/ 4397 w 43"/>
                <a:gd name="T45" fmla="*/ 36689 h 109"/>
                <a:gd name="T46" fmla="*/ 6517 w 43"/>
                <a:gd name="T47" fmla="*/ 34743 h 109"/>
                <a:gd name="T48" fmla="*/ 6565 w 43"/>
                <a:gd name="T49" fmla="*/ 34727 h 109"/>
                <a:gd name="T50" fmla="*/ 6975 w 43"/>
                <a:gd name="T51" fmla="*/ 33490 h 109"/>
                <a:gd name="T52" fmla="*/ 7667 w 43"/>
                <a:gd name="T53" fmla="*/ 32521 h 109"/>
                <a:gd name="T54" fmla="*/ 7972 w 43"/>
                <a:gd name="T55" fmla="*/ 32282 h 109"/>
                <a:gd name="T56" fmla="*/ 8487 w 43"/>
                <a:gd name="T57" fmla="*/ 30853 h 109"/>
                <a:gd name="T58" fmla="*/ 8487 w 43"/>
                <a:gd name="T59" fmla="*/ 29626 h 109"/>
                <a:gd name="T60" fmla="*/ 8487 w 43"/>
                <a:gd name="T61" fmla="*/ 28163 h 109"/>
                <a:gd name="T62" fmla="*/ 8487 w 43"/>
                <a:gd name="T63" fmla="*/ 26657 h 109"/>
                <a:gd name="T64" fmla="*/ 7972 w 43"/>
                <a:gd name="T65" fmla="*/ 23153 h 109"/>
                <a:gd name="T66" fmla="*/ 7667 w 43"/>
                <a:gd name="T67" fmla="*/ 20462 h 109"/>
                <a:gd name="T68" fmla="*/ 9084 w 43"/>
                <a:gd name="T69" fmla="*/ 18887 h 109"/>
                <a:gd name="T70" fmla="*/ 9711 w 43"/>
                <a:gd name="T71" fmla="*/ 17066 h 109"/>
                <a:gd name="T72" fmla="*/ 10382 w 43"/>
                <a:gd name="T73" fmla="*/ 15707 h 109"/>
                <a:gd name="T74" fmla="*/ 10894 w 43"/>
                <a:gd name="T75" fmla="*/ 14498 h 109"/>
                <a:gd name="T76" fmla="*/ 11053 w 43"/>
                <a:gd name="T77" fmla="*/ 12057 h 109"/>
                <a:gd name="T78" fmla="*/ 11830 w 43"/>
                <a:gd name="T79" fmla="*/ 10416 h 109"/>
                <a:gd name="T80" fmla="*/ 13004 w 43"/>
                <a:gd name="T81" fmla="*/ 8603 h 109"/>
                <a:gd name="T82" fmla="*/ 13555 w 43"/>
                <a:gd name="T83" fmla="*/ 6558 h 109"/>
                <a:gd name="T84" fmla="*/ 14395 w 43"/>
                <a:gd name="T85" fmla="*/ 5382 h 109"/>
                <a:gd name="T86" fmla="*/ 14395 w 43"/>
                <a:gd name="T87" fmla="*/ 4501 h 109"/>
                <a:gd name="T88" fmla="*/ 14395 w 43"/>
                <a:gd name="T89" fmla="*/ 3455 h 109"/>
                <a:gd name="T90" fmla="*/ 14395 w 43"/>
                <a:gd name="T91" fmla="*/ 2434 h 109"/>
                <a:gd name="T92" fmla="*/ 13555 w 43"/>
                <a:gd name="T93" fmla="*/ 1434 h 109"/>
                <a:gd name="T94" fmla="*/ 13521 w 43"/>
                <a:gd name="T95" fmla="*/ 1101 h 109"/>
                <a:gd name="T96" fmla="*/ 13004 w 43"/>
                <a:gd name="T97" fmla="*/ 0 h 109"/>
                <a:gd name="T98" fmla="*/ 11983 w 43"/>
                <a:gd name="T99" fmla="*/ 0 h 109"/>
                <a:gd name="T100" fmla="*/ 11053 w 43"/>
                <a:gd name="T101" fmla="*/ 0 h 109"/>
                <a:gd name="T102" fmla="*/ 10382 w 43"/>
                <a:gd name="T103" fmla="*/ 0 h 109"/>
                <a:gd name="T104" fmla="*/ 9201 w 43"/>
                <a:gd name="T105" fmla="*/ 1 h 109"/>
                <a:gd name="T106" fmla="*/ 9084 w 43"/>
                <a:gd name="T107" fmla="*/ 1101 h 109"/>
                <a:gd name="T108" fmla="*/ 8487 w 43"/>
                <a:gd name="T109" fmla="*/ 1101 h 109"/>
                <a:gd name="T110" fmla="*/ 7667 w 43"/>
                <a:gd name="T111" fmla="*/ 2434 h 109"/>
                <a:gd name="T112" fmla="*/ 6565 w 43"/>
                <a:gd name="T113" fmla="*/ 7639 h 109"/>
                <a:gd name="T114" fmla="*/ 6517 w 43"/>
                <a:gd name="T115" fmla="*/ 7639 h 109"/>
                <a:gd name="T116" fmla="*/ 6517 w 43"/>
                <a:gd name="T117" fmla="*/ 7639 h 1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109"/>
                <a:gd name="T179" fmla="*/ 43 w 43"/>
                <a:gd name="T180" fmla="*/ 109 h 1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109">
                  <a:moveTo>
                    <a:pt x="19" y="22"/>
                  </a:moveTo>
                  <a:lnTo>
                    <a:pt x="16" y="23"/>
                  </a:lnTo>
                  <a:lnTo>
                    <a:pt x="13" y="24"/>
                  </a:lnTo>
                  <a:lnTo>
                    <a:pt x="8" y="27"/>
                  </a:lnTo>
                  <a:lnTo>
                    <a:pt x="5" y="29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7"/>
                  </a:lnTo>
                  <a:lnTo>
                    <a:pt x="4" y="49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5" y="72"/>
                  </a:lnTo>
                  <a:lnTo>
                    <a:pt x="4" y="85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8" y="104"/>
                  </a:lnTo>
                  <a:lnTo>
                    <a:pt x="13" y="109"/>
                  </a:lnTo>
                  <a:lnTo>
                    <a:pt x="19" y="104"/>
                  </a:lnTo>
                  <a:lnTo>
                    <a:pt x="20" y="103"/>
                  </a:lnTo>
                  <a:lnTo>
                    <a:pt x="21" y="100"/>
                  </a:lnTo>
                  <a:lnTo>
                    <a:pt x="23" y="97"/>
                  </a:lnTo>
                  <a:lnTo>
                    <a:pt x="24" y="96"/>
                  </a:lnTo>
                  <a:lnTo>
                    <a:pt x="25" y="92"/>
                  </a:lnTo>
                  <a:lnTo>
                    <a:pt x="25" y="88"/>
                  </a:lnTo>
                  <a:lnTo>
                    <a:pt x="25" y="84"/>
                  </a:lnTo>
                  <a:lnTo>
                    <a:pt x="25" y="79"/>
                  </a:lnTo>
                  <a:lnTo>
                    <a:pt x="24" y="69"/>
                  </a:lnTo>
                  <a:lnTo>
                    <a:pt x="23" y="61"/>
                  </a:lnTo>
                  <a:lnTo>
                    <a:pt x="27" y="56"/>
                  </a:lnTo>
                  <a:lnTo>
                    <a:pt x="29" y="51"/>
                  </a:lnTo>
                  <a:lnTo>
                    <a:pt x="31" y="47"/>
                  </a:lnTo>
                  <a:lnTo>
                    <a:pt x="32" y="43"/>
                  </a:lnTo>
                  <a:lnTo>
                    <a:pt x="33" y="36"/>
                  </a:lnTo>
                  <a:lnTo>
                    <a:pt x="35" y="31"/>
                  </a:lnTo>
                  <a:lnTo>
                    <a:pt x="39" y="26"/>
                  </a:lnTo>
                  <a:lnTo>
                    <a:pt x="41" y="19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3" y="10"/>
                  </a:lnTo>
                  <a:lnTo>
                    <a:pt x="43" y="7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7"/>
                  </a:lnTo>
                  <a:lnTo>
                    <a:pt x="20" y="22"/>
                  </a:lnTo>
                  <a:lnTo>
                    <a:pt x="19" y="2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4" name="Freeform 43"/>
            <p:cNvSpPr>
              <a:spLocks/>
            </p:cNvSpPr>
            <p:nvPr/>
          </p:nvSpPr>
          <p:spPr bwMode="auto">
            <a:xfrm>
              <a:off x="5573" y="2974"/>
              <a:ext cx="30" cy="81"/>
            </a:xfrm>
            <a:custGeom>
              <a:avLst/>
              <a:gdLst>
                <a:gd name="T0" fmla="*/ 5485 w 23"/>
                <a:gd name="T1" fmla="*/ 0 h 62"/>
                <a:gd name="T2" fmla="*/ 3560 w 23"/>
                <a:gd name="T3" fmla="*/ 1476 h 62"/>
                <a:gd name="T4" fmla="*/ 3224 w 23"/>
                <a:gd name="T5" fmla="*/ 1928 h 62"/>
                <a:gd name="T6" fmla="*/ 3224 w 23"/>
                <a:gd name="T7" fmla="*/ 2098 h 62"/>
                <a:gd name="T8" fmla="*/ 2700 w 23"/>
                <a:gd name="T9" fmla="*/ 3581 h 62"/>
                <a:gd name="T10" fmla="*/ 2472 w 23"/>
                <a:gd name="T11" fmla="*/ 6112 h 62"/>
                <a:gd name="T12" fmla="*/ 1114 w 23"/>
                <a:gd name="T13" fmla="*/ 10432 h 62"/>
                <a:gd name="T14" fmla="*/ 1 w 23"/>
                <a:gd name="T15" fmla="*/ 14989 h 62"/>
                <a:gd name="T16" fmla="*/ 0 w 23"/>
                <a:gd name="T17" fmla="*/ 16367 h 62"/>
                <a:gd name="T18" fmla="*/ 0 w 23"/>
                <a:gd name="T19" fmla="*/ 18729 h 62"/>
                <a:gd name="T20" fmla="*/ 0 w 23"/>
                <a:gd name="T21" fmla="*/ 19582 h 62"/>
                <a:gd name="T22" fmla="*/ 0 w 23"/>
                <a:gd name="T23" fmla="*/ 19944 h 62"/>
                <a:gd name="T24" fmla="*/ 1 w 23"/>
                <a:gd name="T25" fmla="*/ 20835 h 62"/>
                <a:gd name="T26" fmla="*/ 1114 w 23"/>
                <a:gd name="T27" fmla="*/ 21191 h 62"/>
                <a:gd name="T28" fmla="*/ 3224 w 23"/>
                <a:gd name="T29" fmla="*/ 22118 h 62"/>
                <a:gd name="T30" fmla="*/ 4205 w 23"/>
                <a:gd name="T31" fmla="*/ 20835 h 62"/>
                <a:gd name="T32" fmla="*/ 4594 w 23"/>
                <a:gd name="T33" fmla="*/ 19944 h 62"/>
                <a:gd name="T34" fmla="*/ 5257 w 23"/>
                <a:gd name="T35" fmla="*/ 18964 h 62"/>
                <a:gd name="T36" fmla="*/ 6056 w 23"/>
                <a:gd name="T37" fmla="*/ 16367 h 62"/>
                <a:gd name="T38" fmla="*/ 6857 w 23"/>
                <a:gd name="T39" fmla="*/ 14336 h 62"/>
                <a:gd name="T40" fmla="*/ 7154 w 23"/>
                <a:gd name="T41" fmla="*/ 11570 h 62"/>
                <a:gd name="T42" fmla="*/ 7899 w 23"/>
                <a:gd name="T43" fmla="*/ 8782 h 62"/>
                <a:gd name="T44" fmla="*/ 7899 w 23"/>
                <a:gd name="T45" fmla="*/ 6722 h 62"/>
                <a:gd name="T46" fmla="*/ 7899 w 23"/>
                <a:gd name="T47" fmla="*/ 4678 h 62"/>
                <a:gd name="T48" fmla="*/ 7899 w 23"/>
                <a:gd name="T49" fmla="*/ 3291 h 62"/>
                <a:gd name="T50" fmla="*/ 7154 w 23"/>
                <a:gd name="T51" fmla="*/ 2741 h 62"/>
                <a:gd name="T52" fmla="*/ 7154 w 23"/>
                <a:gd name="T53" fmla="*/ 2098 h 62"/>
                <a:gd name="T54" fmla="*/ 6857 w 23"/>
                <a:gd name="T55" fmla="*/ 1476 h 62"/>
                <a:gd name="T56" fmla="*/ 5485 w 23"/>
                <a:gd name="T57" fmla="*/ 0 h 62"/>
                <a:gd name="T58" fmla="*/ 5485 w 23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"/>
                <a:gd name="T91" fmla="*/ 0 h 62"/>
                <a:gd name="T92" fmla="*/ 23 w 23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" h="62">
                  <a:moveTo>
                    <a:pt x="16" y="0"/>
                  </a:moveTo>
                  <a:lnTo>
                    <a:pt x="11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10"/>
                  </a:lnTo>
                  <a:lnTo>
                    <a:pt x="7" y="17"/>
                  </a:lnTo>
                  <a:lnTo>
                    <a:pt x="3" y="29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3" y="59"/>
                  </a:lnTo>
                  <a:lnTo>
                    <a:pt x="9" y="62"/>
                  </a:lnTo>
                  <a:lnTo>
                    <a:pt x="12" y="58"/>
                  </a:lnTo>
                  <a:lnTo>
                    <a:pt x="13" y="56"/>
                  </a:lnTo>
                  <a:lnTo>
                    <a:pt x="15" y="53"/>
                  </a:lnTo>
                  <a:lnTo>
                    <a:pt x="18" y="46"/>
                  </a:lnTo>
                  <a:lnTo>
                    <a:pt x="20" y="40"/>
                  </a:lnTo>
                  <a:lnTo>
                    <a:pt x="21" y="32"/>
                  </a:lnTo>
                  <a:lnTo>
                    <a:pt x="23" y="24"/>
                  </a:lnTo>
                  <a:lnTo>
                    <a:pt x="23" y="18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0" y="4"/>
                  </a:lnTo>
                  <a:lnTo>
                    <a:pt x="16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5" name="Freeform 44"/>
            <p:cNvSpPr>
              <a:spLocks noEditPoints="1"/>
            </p:cNvSpPr>
            <p:nvPr/>
          </p:nvSpPr>
          <p:spPr bwMode="auto">
            <a:xfrm>
              <a:off x="3797" y="2516"/>
              <a:ext cx="1786" cy="775"/>
            </a:xfrm>
            <a:custGeom>
              <a:avLst/>
              <a:gdLst>
                <a:gd name="T0" fmla="*/ 452457 w 1371"/>
                <a:gd name="T1" fmla="*/ 5058 h 595"/>
                <a:gd name="T2" fmla="*/ 450772 w 1371"/>
                <a:gd name="T3" fmla="*/ 5889 h 595"/>
                <a:gd name="T4" fmla="*/ 450095 w 1371"/>
                <a:gd name="T5" fmla="*/ 5889 h 595"/>
                <a:gd name="T6" fmla="*/ 447642 w 1371"/>
                <a:gd name="T7" fmla="*/ 6588 h 595"/>
                <a:gd name="T8" fmla="*/ 448483 w 1371"/>
                <a:gd name="T9" fmla="*/ 9210 h 595"/>
                <a:gd name="T10" fmla="*/ 447262 w 1371"/>
                <a:gd name="T11" fmla="*/ 7671 h 595"/>
                <a:gd name="T12" fmla="*/ 446152 w 1371"/>
                <a:gd name="T13" fmla="*/ 8581 h 595"/>
                <a:gd name="T14" fmla="*/ 443209 w 1371"/>
                <a:gd name="T15" fmla="*/ 8581 h 595"/>
                <a:gd name="T16" fmla="*/ 443129 w 1371"/>
                <a:gd name="T17" fmla="*/ 11996 h 595"/>
                <a:gd name="T18" fmla="*/ 443949 w 1371"/>
                <a:gd name="T19" fmla="*/ 14235 h 595"/>
                <a:gd name="T20" fmla="*/ 445686 w 1371"/>
                <a:gd name="T21" fmla="*/ 13015 h 595"/>
                <a:gd name="T22" fmla="*/ 449703 w 1371"/>
                <a:gd name="T23" fmla="*/ 10408 h 595"/>
                <a:gd name="T24" fmla="*/ 451127 w 1371"/>
                <a:gd name="T25" fmla="*/ 14235 h 595"/>
                <a:gd name="T26" fmla="*/ 451673 w 1371"/>
                <a:gd name="T27" fmla="*/ 16868 h 595"/>
                <a:gd name="T28" fmla="*/ 451127 w 1371"/>
                <a:gd name="T29" fmla="*/ 20160 h 595"/>
                <a:gd name="T30" fmla="*/ 449703 w 1371"/>
                <a:gd name="T31" fmla="*/ 21502 h 595"/>
                <a:gd name="T32" fmla="*/ 451127 w 1371"/>
                <a:gd name="T33" fmla="*/ 23000 h 595"/>
                <a:gd name="T34" fmla="*/ 451763 w 1371"/>
                <a:gd name="T35" fmla="*/ 25404 h 595"/>
                <a:gd name="T36" fmla="*/ 453802 w 1371"/>
                <a:gd name="T37" fmla="*/ 24698 h 595"/>
                <a:gd name="T38" fmla="*/ 455848 w 1371"/>
                <a:gd name="T39" fmla="*/ 25404 h 595"/>
                <a:gd name="T40" fmla="*/ 457262 w 1371"/>
                <a:gd name="T41" fmla="*/ 22257 h 595"/>
                <a:gd name="T42" fmla="*/ 457732 w 1371"/>
                <a:gd name="T43" fmla="*/ 18866 h 595"/>
                <a:gd name="T44" fmla="*/ 458276 w 1371"/>
                <a:gd name="T45" fmla="*/ 16173 h 595"/>
                <a:gd name="T46" fmla="*/ 460594 w 1371"/>
                <a:gd name="T47" fmla="*/ 14484 h 595"/>
                <a:gd name="T48" fmla="*/ 457732 w 1371"/>
                <a:gd name="T49" fmla="*/ 9992 h 595"/>
                <a:gd name="T50" fmla="*/ 459260 w 1371"/>
                <a:gd name="T51" fmla="*/ 9123 h 595"/>
                <a:gd name="T52" fmla="*/ 457732 w 1371"/>
                <a:gd name="T53" fmla="*/ 5058 h 595"/>
                <a:gd name="T54" fmla="*/ 457732 w 1371"/>
                <a:gd name="T55" fmla="*/ 3169 h 595"/>
                <a:gd name="T56" fmla="*/ 455848 w 1371"/>
                <a:gd name="T57" fmla="*/ 1434 h 595"/>
                <a:gd name="T58" fmla="*/ 455304 w 1371"/>
                <a:gd name="T59" fmla="*/ 2433 h 595"/>
                <a:gd name="T60" fmla="*/ 30710 w 1371"/>
                <a:gd name="T61" fmla="*/ 103923 h 595"/>
                <a:gd name="T62" fmla="*/ 27280 w 1371"/>
                <a:gd name="T63" fmla="*/ 101375 h 595"/>
                <a:gd name="T64" fmla="*/ 25490 w 1371"/>
                <a:gd name="T65" fmla="*/ 104393 h 595"/>
                <a:gd name="T66" fmla="*/ 23025 w 1371"/>
                <a:gd name="T67" fmla="*/ 103923 h 595"/>
                <a:gd name="T68" fmla="*/ 20178 w 1371"/>
                <a:gd name="T69" fmla="*/ 101375 h 595"/>
                <a:gd name="T70" fmla="*/ 17061 w 1371"/>
                <a:gd name="T71" fmla="*/ 100529 h 595"/>
                <a:gd name="T72" fmla="*/ 15696 w 1371"/>
                <a:gd name="T73" fmla="*/ 102762 h 595"/>
                <a:gd name="T74" fmla="*/ 14279 w 1371"/>
                <a:gd name="T75" fmla="*/ 103659 h 595"/>
                <a:gd name="T76" fmla="*/ 14598 w 1371"/>
                <a:gd name="T77" fmla="*/ 107293 h 595"/>
                <a:gd name="T78" fmla="*/ 15696 w 1371"/>
                <a:gd name="T79" fmla="*/ 110576 h 595"/>
                <a:gd name="T80" fmla="*/ 12458 w 1371"/>
                <a:gd name="T81" fmla="*/ 115538 h 595"/>
                <a:gd name="T82" fmla="*/ 15146 w 1371"/>
                <a:gd name="T83" fmla="*/ 119321 h 595"/>
                <a:gd name="T84" fmla="*/ 15146 w 1371"/>
                <a:gd name="T85" fmla="*/ 123858 h 595"/>
                <a:gd name="T86" fmla="*/ 16555 w 1371"/>
                <a:gd name="T87" fmla="*/ 123858 h 595"/>
                <a:gd name="T88" fmla="*/ 19567 w 1371"/>
                <a:gd name="T89" fmla="*/ 125952 h 595"/>
                <a:gd name="T90" fmla="*/ 20447 w 1371"/>
                <a:gd name="T91" fmla="*/ 126664 h 595"/>
                <a:gd name="T92" fmla="*/ 17762 w 1371"/>
                <a:gd name="T93" fmla="*/ 131811 h 595"/>
                <a:gd name="T94" fmla="*/ 6603 w 1371"/>
                <a:gd name="T95" fmla="*/ 135018 h 595"/>
                <a:gd name="T96" fmla="*/ 1434 w 1371"/>
                <a:gd name="T97" fmla="*/ 137757 h 595"/>
                <a:gd name="T98" fmla="*/ 2433 w 1371"/>
                <a:gd name="T99" fmla="*/ 140028 h 595"/>
                <a:gd name="T100" fmla="*/ 3455 w 1371"/>
                <a:gd name="T101" fmla="*/ 144028 h 595"/>
                <a:gd name="T102" fmla="*/ 7006 w 1371"/>
                <a:gd name="T103" fmla="*/ 152069 h 595"/>
                <a:gd name="T104" fmla="*/ 10415 w 1371"/>
                <a:gd name="T105" fmla="*/ 160111 h 595"/>
                <a:gd name="T106" fmla="*/ 15146 w 1371"/>
                <a:gd name="T107" fmla="*/ 165859 h 595"/>
                <a:gd name="T108" fmla="*/ 19731 w 1371"/>
                <a:gd name="T109" fmla="*/ 166551 h 595"/>
                <a:gd name="T110" fmla="*/ 23025 w 1371"/>
                <a:gd name="T111" fmla="*/ 167377 h 595"/>
                <a:gd name="T112" fmla="*/ 23670 w 1371"/>
                <a:gd name="T113" fmla="*/ 168502 h 595"/>
                <a:gd name="T114" fmla="*/ 23670 w 1371"/>
                <a:gd name="T115" fmla="*/ 174040 h 595"/>
                <a:gd name="T116" fmla="*/ 17762 w 1371"/>
                <a:gd name="T117" fmla="*/ 182029 h 595"/>
                <a:gd name="T118" fmla="*/ 12458 w 1371"/>
                <a:gd name="T119" fmla="*/ 184691 h 595"/>
                <a:gd name="T120" fmla="*/ 5378 w 1371"/>
                <a:gd name="T121" fmla="*/ 195090 h 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71"/>
                <a:gd name="T184" fmla="*/ 0 h 595"/>
                <a:gd name="T185" fmla="*/ 1371 w 1371"/>
                <a:gd name="T186" fmla="*/ 595 h 5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71" h="595">
                  <a:moveTo>
                    <a:pt x="1346" y="2"/>
                  </a:moveTo>
                  <a:lnTo>
                    <a:pt x="1347" y="11"/>
                  </a:lnTo>
                  <a:lnTo>
                    <a:pt x="1344" y="12"/>
                  </a:lnTo>
                  <a:lnTo>
                    <a:pt x="1343" y="3"/>
                  </a:lnTo>
                  <a:lnTo>
                    <a:pt x="1346" y="2"/>
                  </a:lnTo>
                  <a:close/>
                  <a:moveTo>
                    <a:pt x="1347" y="11"/>
                  </a:moveTo>
                  <a:lnTo>
                    <a:pt x="1347" y="12"/>
                  </a:lnTo>
                  <a:lnTo>
                    <a:pt x="1346" y="12"/>
                  </a:lnTo>
                  <a:lnTo>
                    <a:pt x="1347" y="11"/>
                  </a:lnTo>
                  <a:close/>
                  <a:moveTo>
                    <a:pt x="1347" y="12"/>
                  </a:moveTo>
                  <a:lnTo>
                    <a:pt x="1347" y="15"/>
                  </a:lnTo>
                  <a:lnTo>
                    <a:pt x="1344" y="15"/>
                  </a:lnTo>
                  <a:lnTo>
                    <a:pt x="1344" y="12"/>
                  </a:lnTo>
                  <a:lnTo>
                    <a:pt x="1347" y="12"/>
                  </a:lnTo>
                  <a:close/>
                  <a:moveTo>
                    <a:pt x="1347" y="15"/>
                  </a:moveTo>
                  <a:lnTo>
                    <a:pt x="1347" y="16"/>
                  </a:lnTo>
                  <a:lnTo>
                    <a:pt x="1346" y="16"/>
                  </a:lnTo>
                  <a:lnTo>
                    <a:pt x="1346" y="15"/>
                  </a:lnTo>
                  <a:lnTo>
                    <a:pt x="1347" y="15"/>
                  </a:lnTo>
                  <a:close/>
                  <a:moveTo>
                    <a:pt x="1346" y="16"/>
                  </a:moveTo>
                  <a:lnTo>
                    <a:pt x="1344" y="16"/>
                  </a:lnTo>
                  <a:lnTo>
                    <a:pt x="1344" y="14"/>
                  </a:lnTo>
                  <a:lnTo>
                    <a:pt x="1346" y="14"/>
                  </a:lnTo>
                  <a:lnTo>
                    <a:pt x="1346" y="16"/>
                  </a:lnTo>
                  <a:close/>
                  <a:moveTo>
                    <a:pt x="1344" y="16"/>
                  </a:moveTo>
                  <a:lnTo>
                    <a:pt x="1342" y="16"/>
                  </a:lnTo>
                  <a:lnTo>
                    <a:pt x="1342" y="14"/>
                  </a:lnTo>
                  <a:lnTo>
                    <a:pt x="1344" y="14"/>
                  </a:lnTo>
                  <a:lnTo>
                    <a:pt x="1344" y="16"/>
                  </a:lnTo>
                  <a:close/>
                  <a:moveTo>
                    <a:pt x="1342" y="14"/>
                  </a:moveTo>
                  <a:lnTo>
                    <a:pt x="1342" y="14"/>
                  </a:lnTo>
                  <a:lnTo>
                    <a:pt x="1342" y="15"/>
                  </a:lnTo>
                  <a:lnTo>
                    <a:pt x="1342" y="14"/>
                  </a:lnTo>
                  <a:close/>
                  <a:moveTo>
                    <a:pt x="1343" y="16"/>
                  </a:moveTo>
                  <a:lnTo>
                    <a:pt x="1340" y="18"/>
                  </a:lnTo>
                  <a:lnTo>
                    <a:pt x="1339" y="15"/>
                  </a:lnTo>
                  <a:lnTo>
                    <a:pt x="1342" y="14"/>
                  </a:lnTo>
                  <a:lnTo>
                    <a:pt x="1343" y="16"/>
                  </a:lnTo>
                  <a:close/>
                  <a:moveTo>
                    <a:pt x="1338" y="15"/>
                  </a:moveTo>
                  <a:lnTo>
                    <a:pt x="1338" y="15"/>
                  </a:lnTo>
                  <a:lnTo>
                    <a:pt x="1339" y="15"/>
                  </a:lnTo>
                  <a:lnTo>
                    <a:pt x="1339" y="16"/>
                  </a:lnTo>
                  <a:lnTo>
                    <a:pt x="1338" y="15"/>
                  </a:lnTo>
                  <a:close/>
                  <a:moveTo>
                    <a:pt x="1340" y="16"/>
                  </a:moveTo>
                  <a:lnTo>
                    <a:pt x="1339" y="18"/>
                  </a:lnTo>
                  <a:lnTo>
                    <a:pt x="1338" y="15"/>
                  </a:lnTo>
                  <a:lnTo>
                    <a:pt x="1340" y="16"/>
                  </a:lnTo>
                  <a:close/>
                  <a:moveTo>
                    <a:pt x="1338" y="15"/>
                  </a:moveTo>
                  <a:lnTo>
                    <a:pt x="1338" y="15"/>
                  </a:lnTo>
                  <a:lnTo>
                    <a:pt x="1339" y="16"/>
                  </a:lnTo>
                  <a:lnTo>
                    <a:pt x="1338" y="15"/>
                  </a:lnTo>
                  <a:close/>
                  <a:moveTo>
                    <a:pt x="1339" y="18"/>
                  </a:moveTo>
                  <a:lnTo>
                    <a:pt x="1336" y="20"/>
                  </a:lnTo>
                  <a:lnTo>
                    <a:pt x="1335" y="18"/>
                  </a:lnTo>
                  <a:lnTo>
                    <a:pt x="1338" y="15"/>
                  </a:lnTo>
                  <a:lnTo>
                    <a:pt x="1339" y="18"/>
                  </a:lnTo>
                  <a:close/>
                  <a:moveTo>
                    <a:pt x="1336" y="20"/>
                  </a:moveTo>
                  <a:lnTo>
                    <a:pt x="1336" y="20"/>
                  </a:lnTo>
                  <a:lnTo>
                    <a:pt x="1336" y="19"/>
                  </a:lnTo>
                  <a:lnTo>
                    <a:pt x="1336" y="20"/>
                  </a:lnTo>
                  <a:close/>
                  <a:moveTo>
                    <a:pt x="1336" y="20"/>
                  </a:moveTo>
                  <a:lnTo>
                    <a:pt x="1335" y="22"/>
                  </a:lnTo>
                  <a:lnTo>
                    <a:pt x="1332" y="19"/>
                  </a:lnTo>
                  <a:lnTo>
                    <a:pt x="1335" y="18"/>
                  </a:lnTo>
                  <a:lnTo>
                    <a:pt x="1336" y="20"/>
                  </a:lnTo>
                  <a:close/>
                  <a:moveTo>
                    <a:pt x="1332" y="20"/>
                  </a:moveTo>
                  <a:lnTo>
                    <a:pt x="1332" y="20"/>
                  </a:lnTo>
                  <a:lnTo>
                    <a:pt x="1332" y="19"/>
                  </a:lnTo>
                  <a:lnTo>
                    <a:pt x="1334" y="20"/>
                  </a:lnTo>
                  <a:lnTo>
                    <a:pt x="1332" y="20"/>
                  </a:lnTo>
                  <a:close/>
                  <a:moveTo>
                    <a:pt x="1335" y="20"/>
                  </a:moveTo>
                  <a:lnTo>
                    <a:pt x="1335" y="25"/>
                  </a:lnTo>
                  <a:lnTo>
                    <a:pt x="1332" y="25"/>
                  </a:lnTo>
                  <a:lnTo>
                    <a:pt x="1332" y="20"/>
                  </a:lnTo>
                  <a:lnTo>
                    <a:pt x="1335" y="20"/>
                  </a:lnTo>
                  <a:close/>
                  <a:moveTo>
                    <a:pt x="1335" y="25"/>
                  </a:moveTo>
                  <a:lnTo>
                    <a:pt x="1335" y="26"/>
                  </a:lnTo>
                  <a:lnTo>
                    <a:pt x="1332" y="26"/>
                  </a:lnTo>
                  <a:lnTo>
                    <a:pt x="1332" y="25"/>
                  </a:lnTo>
                  <a:lnTo>
                    <a:pt x="1335" y="25"/>
                  </a:lnTo>
                  <a:close/>
                  <a:moveTo>
                    <a:pt x="1335" y="26"/>
                  </a:moveTo>
                  <a:lnTo>
                    <a:pt x="1335" y="27"/>
                  </a:lnTo>
                  <a:lnTo>
                    <a:pt x="1332" y="27"/>
                  </a:lnTo>
                  <a:lnTo>
                    <a:pt x="1332" y="26"/>
                  </a:lnTo>
                  <a:lnTo>
                    <a:pt x="1335" y="26"/>
                  </a:lnTo>
                  <a:close/>
                  <a:moveTo>
                    <a:pt x="1335" y="27"/>
                  </a:moveTo>
                  <a:lnTo>
                    <a:pt x="1335" y="30"/>
                  </a:lnTo>
                  <a:lnTo>
                    <a:pt x="1334" y="28"/>
                  </a:lnTo>
                  <a:lnTo>
                    <a:pt x="1334" y="27"/>
                  </a:lnTo>
                  <a:lnTo>
                    <a:pt x="1335" y="27"/>
                  </a:lnTo>
                  <a:close/>
                  <a:moveTo>
                    <a:pt x="1334" y="28"/>
                  </a:moveTo>
                  <a:lnTo>
                    <a:pt x="1331" y="27"/>
                  </a:lnTo>
                  <a:lnTo>
                    <a:pt x="1332" y="25"/>
                  </a:lnTo>
                  <a:lnTo>
                    <a:pt x="1335" y="26"/>
                  </a:lnTo>
                  <a:lnTo>
                    <a:pt x="1334" y="28"/>
                  </a:lnTo>
                  <a:close/>
                  <a:moveTo>
                    <a:pt x="1331" y="27"/>
                  </a:moveTo>
                  <a:lnTo>
                    <a:pt x="1330" y="27"/>
                  </a:lnTo>
                  <a:lnTo>
                    <a:pt x="1331" y="26"/>
                  </a:lnTo>
                  <a:lnTo>
                    <a:pt x="1331" y="27"/>
                  </a:lnTo>
                  <a:close/>
                  <a:moveTo>
                    <a:pt x="1330" y="27"/>
                  </a:moveTo>
                  <a:lnTo>
                    <a:pt x="1328" y="26"/>
                  </a:lnTo>
                  <a:lnTo>
                    <a:pt x="1331" y="23"/>
                  </a:lnTo>
                  <a:lnTo>
                    <a:pt x="1332" y="25"/>
                  </a:lnTo>
                  <a:lnTo>
                    <a:pt x="1330" y="27"/>
                  </a:lnTo>
                  <a:close/>
                  <a:moveTo>
                    <a:pt x="1330" y="23"/>
                  </a:moveTo>
                  <a:lnTo>
                    <a:pt x="1330" y="23"/>
                  </a:lnTo>
                  <a:lnTo>
                    <a:pt x="1331" y="23"/>
                  </a:lnTo>
                  <a:lnTo>
                    <a:pt x="1330" y="25"/>
                  </a:lnTo>
                  <a:lnTo>
                    <a:pt x="1330" y="23"/>
                  </a:lnTo>
                  <a:close/>
                  <a:moveTo>
                    <a:pt x="1330" y="26"/>
                  </a:moveTo>
                  <a:lnTo>
                    <a:pt x="1328" y="26"/>
                  </a:lnTo>
                  <a:lnTo>
                    <a:pt x="1328" y="23"/>
                  </a:lnTo>
                  <a:lnTo>
                    <a:pt x="1330" y="23"/>
                  </a:lnTo>
                  <a:lnTo>
                    <a:pt x="1330" y="26"/>
                  </a:lnTo>
                  <a:close/>
                  <a:moveTo>
                    <a:pt x="1328" y="26"/>
                  </a:moveTo>
                  <a:lnTo>
                    <a:pt x="1327" y="26"/>
                  </a:lnTo>
                  <a:lnTo>
                    <a:pt x="1327" y="23"/>
                  </a:lnTo>
                  <a:lnTo>
                    <a:pt x="1328" y="23"/>
                  </a:lnTo>
                  <a:lnTo>
                    <a:pt x="1328" y="26"/>
                  </a:lnTo>
                  <a:close/>
                  <a:moveTo>
                    <a:pt x="1327" y="26"/>
                  </a:moveTo>
                  <a:lnTo>
                    <a:pt x="1324" y="26"/>
                  </a:lnTo>
                  <a:lnTo>
                    <a:pt x="1324" y="23"/>
                  </a:lnTo>
                  <a:lnTo>
                    <a:pt x="1327" y="23"/>
                  </a:lnTo>
                  <a:lnTo>
                    <a:pt x="1327" y="26"/>
                  </a:lnTo>
                  <a:close/>
                  <a:moveTo>
                    <a:pt x="1323" y="23"/>
                  </a:moveTo>
                  <a:lnTo>
                    <a:pt x="1323" y="23"/>
                  </a:lnTo>
                  <a:lnTo>
                    <a:pt x="1324" y="23"/>
                  </a:lnTo>
                  <a:lnTo>
                    <a:pt x="1324" y="25"/>
                  </a:lnTo>
                  <a:lnTo>
                    <a:pt x="1323" y="23"/>
                  </a:lnTo>
                  <a:close/>
                  <a:moveTo>
                    <a:pt x="1324" y="26"/>
                  </a:moveTo>
                  <a:lnTo>
                    <a:pt x="1323" y="27"/>
                  </a:lnTo>
                  <a:lnTo>
                    <a:pt x="1320" y="25"/>
                  </a:lnTo>
                  <a:lnTo>
                    <a:pt x="1323" y="23"/>
                  </a:lnTo>
                  <a:lnTo>
                    <a:pt x="1324" y="26"/>
                  </a:lnTo>
                  <a:close/>
                  <a:moveTo>
                    <a:pt x="1320" y="25"/>
                  </a:moveTo>
                  <a:lnTo>
                    <a:pt x="1320" y="25"/>
                  </a:lnTo>
                  <a:lnTo>
                    <a:pt x="1322" y="26"/>
                  </a:lnTo>
                  <a:lnTo>
                    <a:pt x="1320" y="25"/>
                  </a:lnTo>
                  <a:close/>
                  <a:moveTo>
                    <a:pt x="1323" y="27"/>
                  </a:moveTo>
                  <a:lnTo>
                    <a:pt x="1322" y="28"/>
                  </a:lnTo>
                  <a:lnTo>
                    <a:pt x="1319" y="26"/>
                  </a:lnTo>
                  <a:lnTo>
                    <a:pt x="1320" y="25"/>
                  </a:lnTo>
                  <a:lnTo>
                    <a:pt x="1323" y="27"/>
                  </a:lnTo>
                  <a:close/>
                  <a:moveTo>
                    <a:pt x="1322" y="28"/>
                  </a:moveTo>
                  <a:lnTo>
                    <a:pt x="1322" y="28"/>
                  </a:lnTo>
                  <a:lnTo>
                    <a:pt x="1320" y="27"/>
                  </a:lnTo>
                  <a:lnTo>
                    <a:pt x="1322" y="28"/>
                  </a:lnTo>
                  <a:close/>
                  <a:moveTo>
                    <a:pt x="1322" y="28"/>
                  </a:moveTo>
                  <a:lnTo>
                    <a:pt x="1316" y="32"/>
                  </a:lnTo>
                  <a:lnTo>
                    <a:pt x="1315" y="30"/>
                  </a:lnTo>
                  <a:lnTo>
                    <a:pt x="1319" y="26"/>
                  </a:lnTo>
                  <a:lnTo>
                    <a:pt x="1322" y="28"/>
                  </a:lnTo>
                  <a:close/>
                  <a:moveTo>
                    <a:pt x="1315" y="31"/>
                  </a:moveTo>
                  <a:lnTo>
                    <a:pt x="1315" y="31"/>
                  </a:lnTo>
                  <a:lnTo>
                    <a:pt x="1315" y="30"/>
                  </a:lnTo>
                  <a:lnTo>
                    <a:pt x="1316" y="31"/>
                  </a:lnTo>
                  <a:lnTo>
                    <a:pt x="1315" y="31"/>
                  </a:lnTo>
                  <a:close/>
                  <a:moveTo>
                    <a:pt x="1318" y="31"/>
                  </a:moveTo>
                  <a:lnTo>
                    <a:pt x="1318" y="36"/>
                  </a:lnTo>
                  <a:lnTo>
                    <a:pt x="1315" y="36"/>
                  </a:lnTo>
                  <a:lnTo>
                    <a:pt x="1315" y="31"/>
                  </a:lnTo>
                  <a:lnTo>
                    <a:pt x="1318" y="31"/>
                  </a:lnTo>
                  <a:close/>
                  <a:moveTo>
                    <a:pt x="1315" y="36"/>
                  </a:moveTo>
                  <a:lnTo>
                    <a:pt x="1315" y="36"/>
                  </a:lnTo>
                  <a:lnTo>
                    <a:pt x="1316" y="36"/>
                  </a:lnTo>
                  <a:lnTo>
                    <a:pt x="1315" y="36"/>
                  </a:lnTo>
                  <a:close/>
                  <a:moveTo>
                    <a:pt x="1316" y="35"/>
                  </a:moveTo>
                  <a:lnTo>
                    <a:pt x="1322" y="39"/>
                  </a:lnTo>
                  <a:lnTo>
                    <a:pt x="1319" y="42"/>
                  </a:lnTo>
                  <a:lnTo>
                    <a:pt x="1315" y="36"/>
                  </a:lnTo>
                  <a:lnTo>
                    <a:pt x="1316" y="35"/>
                  </a:lnTo>
                  <a:close/>
                  <a:moveTo>
                    <a:pt x="1320" y="42"/>
                  </a:moveTo>
                  <a:lnTo>
                    <a:pt x="1320" y="42"/>
                  </a:lnTo>
                  <a:lnTo>
                    <a:pt x="1319" y="42"/>
                  </a:lnTo>
                  <a:lnTo>
                    <a:pt x="1320" y="41"/>
                  </a:lnTo>
                  <a:lnTo>
                    <a:pt x="1320" y="42"/>
                  </a:lnTo>
                  <a:close/>
                  <a:moveTo>
                    <a:pt x="1320" y="39"/>
                  </a:moveTo>
                  <a:lnTo>
                    <a:pt x="1324" y="39"/>
                  </a:lnTo>
                  <a:lnTo>
                    <a:pt x="1324" y="42"/>
                  </a:lnTo>
                  <a:lnTo>
                    <a:pt x="1320" y="42"/>
                  </a:lnTo>
                  <a:lnTo>
                    <a:pt x="1320" y="39"/>
                  </a:lnTo>
                  <a:close/>
                  <a:moveTo>
                    <a:pt x="1324" y="42"/>
                  </a:moveTo>
                  <a:lnTo>
                    <a:pt x="1324" y="42"/>
                  </a:lnTo>
                  <a:lnTo>
                    <a:pt x="1324" y="41"/>
                  </a:lnTo>
                  <a:lnTo>
                    <a:pt x="1324" y="42"/>
                  </a:lnTo>
                  <a:close/>
                  <a:moveTo>
                    <a:pt x="1323" y="39"/>
                  </a:moveTo>
                  <a:lnTo>
                    <a:pt x="1324" y="38"/>
                  </a:lnTo>
                  <a:lnTo>
                    <a:pt x="1326" y="41"/>
                  </a:lnTo>
                  <a:lnTo>
                    <a:pt x="1324" y="42"/>
                  </a:lnTo>
                  <a:lnTo>
                    <a:pt x="1323" y="39"/>
                  </a:lnTo>
                  <a:close/>
                  <a:moveTo>
                    <a:pt x="1324" y="38"/>
                  </a:moveTo>
                  <a:lnTo>
                    <a:pt x="1324" y="38"/>
                  </a:lnTo>
                  <a:lnTo>
                    <a:pt x="1326" y="39"/>
                  </a:lnTo>
                  <a:lnTo>
                    <a:pt x="1324" y="38"/>
                  </a:lnTo>
                  <a:close/>
                  <a:moveTo>
                    <a:pt x="1324" y="38"/>
                  </a:moveTo>
                  <a:lnTo>
                    <a:pt x="1331" y="35"/>
                  </a:lnTo>
                  <a:lnTo>
                    <a:pt x="1332" y="38"/>
                  </a:lnTo>
                  <a:lnTo>
                    <a:pt x="1326" y="41"/>
                  </a:lnTo>
                  <a:lnTo>
                    <a:pt x="1324" y="38"/>
                  </a:lnTo>
                  <a:close/>
                  <a:moveTo>
                    <a:pt x="1331" y="35"/>
                  </a:moveTo>
                  <a:lnTo>
                    <a:pt x="1331" y="35"/>
                  </a:lnTo>
                  <a:lnTo>
                    <a:pt x="1331" y="36"/>
                  </a:lnTo>
                  <a:lnTo>
                    <a:pt x="1331" y="35"/>
                  </a:lnTo>
                  <a:close/>
                  <a:moveTo>
                    <a:pt x="1331" y="35"/>
                  </a:moveTo>
                  <a:lnTo>
                    <a:pt x="1336" y="32"/>
                  </a:lnTo>
                  <a:lnTo>
                    <a:pt x="1338" y="35"/>
                  </a:lnTo>
                  <a:lnTo>
                    <a:pt x="1331" y="38"/>
                  </a:lnTo>
                  <a:lnTo>
                    <a:pt x="1331" y="35"/>
                  </a:lnTo>
                  <a:close/>
                  <a:moveTo>
                    <a:pt x="1336" y="32"/>
                  </a:moveTo>
                  <a:lnTo>
                    <a:pt x="1338" y="31"/>
                  </a:lnTo>
                  <a:lnTo>
                    <a:pt x="1339" y="32"/>
                  </a:lnTo>
                  <a:lnTo>
                    <a:pt x="1338" y="34"/>
                  </a:lnTo>
                  <a:lnTo>
                    <a:pt x="1336" y="32"/>
                  </a:lnTo>
                  <a:close/>
                  <a:moveTo>
                    <a:pt x="1339" y="32"/>
                  </a:moveTo>
                  <a:lnTo>
                    <a:pt x="1342" y="42"/>
                  </a:lnTo>
                  <a:lnTo>
                    <a:pt x="1339" y="43"/>
                  </a:lnTo>
                  <a:lnTo>
                    <a:pt x="1336" y="34"/>
                  </a:lnTo>
                  <a:lnTo>
                    <a:pt x="1339" y="32"/>
                  </a:lnTo>
                  <a:close/>
                  <a:moveTo>
                    <a:pt x="1339" y="43"/>
                  </a:moveTo>
                  <a:lnTo>
                    <a:pt x="1339" y="43"/>
                  </a:lnTo>
                  <a:lnTo>
                    <a:pt x="1340" y="42"/>
                  </a:lnTo>
                  <a:lnTo>
                    <a:pt x="1339" y="43"/>
                  </a:lnTo>
                  <a:close/>
                  <a:moveTo>
                    <a:pt x="1342" y="42"/>
                  </a:moveTo>
                  <a:lnTo>
                    <a:pt x="1346" y="48"/>
                  </a:lnTo>
                  <a:lnTo>
                    <a:pt x="1343" y="50"/>
                  </a:lnTo>
                  <a:lnTo>
                    <a:pt x="1339" y="43"/>
                  </a:lnTo>
                  <a:lnTo>
                    <a:pt x="1342" y="42"/>
                  </a:lnTo>
                  <a:close/>
                  <a:moveTo>
                    <a:pt x="1346" y="48"/>
                  </a:moveTo>
                  <a:lnTo>
                    <a:pt x="1346" y="48"/>
                  </a:lnTo>
                  <a:lnTo>
                    <a:pt x="1346" y="50"/>
                  </a:lnTo>
                  <a:lnTo>
                    <a:pt x="1344" y="50"/>
                  </a:lnTo>
                  <a:lnTo>
                    <a:pt x="1346" y="48"/>
                  </a:lnTo>
                  <a:close/>
                  <a:moveTo>
                    <a:pt x="1346" y="50"/>
                  </a:moveTo>
                  <a:lnTo>
                    <a:pt x="1346" y="50"/>
                  </a:lnTo>
                  <a:lnTo>
                    <a:pt x="1343" y="50"/>
                  </a:lnTo>
                  <a:lnTo>
                    <a:pt x="1346" y="50"/>
                  </a:lnTo>
                  <a:close/>
                  <a:moveTo>
                    <a:pt x="1346" y="50"/>
                  </a:moveTo>
                  <a:lnTo>
                    <a:pt x="1346" y="50"/>
                  </a:lnTo>
                  <a:lnTo>
                    <a:pt x="1346" y="51"/>
                  </a:lnTo>
                  <a:lnTo>
                    <a:pt x="1344" y="50"/>
                  </a:lnTo>
                  <a:lnTo>
                    <a:pt x="1346" y="50"/>
                  </a:lnTo>
                  <a:close/>
                  <a:moveTo>
                    <a:pt x="1346" y="51"/>
                  </a:moveTo>
                  <a:lnTo>
                    <a:pt x="1343" y="55"/>
                  </a:lnTo>
                  <a:lnTo>
                    <a:pt x="1340" y="54"/>
                  </a:lnTo>
                  <a:lnTo>
                    <a:pt x="1343" y="50"/>
                  </a:lnTo>
                  <a:lnTo>
                    <a:pt x="1346" y="51"/>
                  </a:lnTo>
                  <a:close/>
                  <a:moveTo>
                    <a:pt x="1340" y="54"/>
                  </a:moveTo>
                  <a:lnTo>
                    <a:pt x="1340" y="54"/>
                  </a:lnTo>
                  <a:lnTo>
                    <a:pt x="1342" y="54"/>
                  </a:lnTo>
                  <a:lnTo>
                    <a:pt x="1340" y="54"/>
                  </a:lnTo>
                  <a:close/>
                  <a:moveTo>
                    <a:pt x="1343" y="54"/>
                  </a:moveTo>
                  <a:lnTo>
                    <a:pt x="1342" y="59"/>
                  </a:lnTo>
                  <a:lnTo>
                    <a:pt x="1339" y="59"/>
                  </a:lnTo>
                  <a:lnTo>
                    <a:pt x="1340" y="54"/>
                  </a:lnTo>
                  <a:lnTo>
                    <a:pt x="1343" y="54"/>
                  </a:lnTo>
                  <a:close/>
                  <a:moveTo>
                    <a:pt x="1339" y="59"/>
                  </a:moveTo>
                  <a:lnTo>
                    <a:pt x="1339" y="59"/>
                  </a:lnTo>
                  <a:lnTo>
                    <a:pt x="1340" y="59"/>
                  </a:lnTo>
                  <a:lnTo>
                    <a:pt x="1339" y="59"/>
                  </a:lnTo>
                  <a:close/>
                  <a:moveTo>
                    <a:pt x="1342" y="59"/>
                  </a:moveTo>
                  <a:lnTo>
                    <a:pt x="1342" y="60"/>
                  </a:lnTo>
                  <a:lnTo>
                    <a:pt x="1339" y="60"/>
                  </a:lnTo>
                  <a:lnTo>
                    <a:pt x="1339" y="59"/>
                  </a:lnTo>
                  <a:lnTo>
                    <a:pt x="1342" y="59"/>
                  </a:lnTo>
                  <a:close/>
                  <a:moveTo>
                    <a:pt x="1342" y="60"/>
                  </a:moveTo>
                  <a:lnTo>
                    <a:pt x="1342" y="60"/>
                  </a:lnTo>
                  <a:lnTo>
                    <a:pt x="1342" y="62"/>
                  </a:lnTo>
                  <a:lnTo>
                    <a:pt x="1340" y="60"/>
                  </a:lnTo>
                  <a:lnTo>
                    <a:pt x="1342" y="60"/>
                  </a:lnTo>
                  <a:close/>
                  <a:moveTo>
                    <a:pt x="1342" y="62"/>
                  </a:moveTo>
                  <a:lnTo>
                    <a:pt x="1340" y="64"/>
                  </a:lnTo>
                  <a:lnTo>
                    <a:pt x="1338" y="63"/>
                  </a:lnTo>
                  <a:lnTo>
                    <a:pt x="1339" y="60"/>
                  </a:lnTo>
                  <a:lnTo>
                    <a:pt x="1342" y="62"/>
                  </a:lnTo>
                  <a:close/>
                  <a:moveTo>
                    <a:pt x="1338" y="64"/>
                  </a:moveTo>
                  <a:lnTo>
                    <a:pt x="1338" y="63"/>
                  </a:lnTo>
                  <a:lnTo>
                    <a:pt x="1339" y="63"/>
                  </a:lnTo>
                  <a:lnTo>
                    <a:pt x="1338" y="64"/>
                  </a:lnTo>
                  <a:close/>
                  <a:moveTo>
                    <a:pt x="1340" y="63"/>
                  </a:moveTo>
                  <a:lnTo>
                    <a:pt x="1342" y="66"/>
                  </a:lnTo>
                  <a:lnTo>
                    <a:pt x="1339" y="67"/>
                  </a:lnTo>
                  <a:lnTo>
                    <a:pt x="1338" y="64"/>
                  </a:lnTo>
                  <a:lnTo>
                    <a:pt x="1340" y="63"/>
                  </a:lnTo>
                  <a:close/>
                  <a:moveTo>
                    <a:pt x="1339" y="67"/>
                  </a:moveTo>
                  <a:lnTo>
                    <a:pt x="1339" y="67"/>
                  </a:lnTo>
                  <a:lnTo>
                    <a:pt x="1340" y="66"/>
                  </a:lnTo>
                  <a:lnTo>
                    <a:pt x="1339" y="67"/>
                  </a:lnTo>
                  <a:close/>
                  <a:moveTo>
                    <a:pt x="1342" y="66"/>
                  </a:moveTo>
                  <a:lnTo>
                    <a:pt x="1343" y="67"/>
                  </a:lnTo>
                  <a:lnTo>
                    <a:pt x="1340" y="68"/>
                  </a:lnTo>
                  <a:lnTo>
                    <a:pt x="1339" y="67"/>
                  </a:lnTo>
                  <a:lnTo>
                    <a:pt x="1342" y="66"/>
                  </a:lnTo>
                  <a:close/>
                  <a:moveTo>
                    <a:pt x="1343" y="67"/>
                  </a:moveTo>
                  <a:lnTo>
                    <a:pt x="1343" y="67"/>
                  </a:lnTo>
                  <a:lnTo>
                    <a:pt x="1342" y="68"/>
                  </a:lnTo>
                  <a:lnTo>
                    <a:pt x="1343" y="67"/>
                  </a:lnTo>
                  <a:close/>
                  <a:moveTo>
                    <a:pt x="1343" y="67"/>
                  </a:moveTo>
                  <a:lnTo>
                    <a:pt x="1344" y="70"/>
                  </a:lnTo>
                  <a:lnTo>
                    <a:pt x="1342" y="71"/>
                  </a:lnTo>
                  <a:lnTo>
                    <a:pt x="1340" y="68"/>
                  </a:lnTo>
                  <a:lnTo>
                    <a:pt x="1343" y="67"/>
                  </a:lnTo>
                  <a:close/>
                  <a:moveTo>
                    <a:pt x="1342" y="71"/>
                  </a:moveTo>
                  <a:lnTo>
                    <a:pt x="1342" y="71"/>
                  </a:lnTo>
                  <a:lnTo>
                    <a:pt x="1343" y="71"/>
                  </a:lnTo>
                  <a:lnTo>
                    <a:pt x="1342" y="71"/>
                  </a:lnTo>
                  <a:close/>
                  <a:moveTo>
                    <a:pt x="1344" y="70"/>
                  </a:moveTo>
                  <a:lnTo>
                    <a:pt x="1347" y="72"/>
                  </a:lnTo>
                  <a:lnTo>
                    <a:pt x="1344" y="75"/>
                  </a:lnTo>
                  <a:lnTo>
                    <a:pt x="1342" y="71"/>
                  </a:lnTo>
                  <a:lnTo>
                    <a:pt x="1344" y="70"/>
                  </a:lnTo>
                  <a:close/>
                  <a:moveTo>
                    <a:pt x="1346" y="75"/>
                  </a:moveTo>
                  <a:lnTo>
                    <a:pt x="1344" y="75"/>
                  </a:lnTo>
                  <a:lnTo>
                    <a:pt x="1346" y="74"/>
                  </a:lnTo>
                  <a:lnTo>
                    <a:pt x="1346" y="75"/>
                  </a:lnTo>
                  <a:close/>
                  <a:moveTo>
                    <a:pt x="1346" y="72"/>
                  </a:moveTo>
                  <a:lnTo>
                    <a:pt x="1350" y="74"/>
                  </a:lnTo>
                  <a:lnTo>
                    <a:pt x="1348" y="76"/>
                  </a:lnTo>
                  <a:lnTo>
                    <a:pt x="1346" y="75"/>
                  </a:lnTo>
                  <a:lnTo>
                    <a:pt x="1346" y="72"/>
                  </a:lnTo>
                  <a:close/>
                  <a:moveTo>
                    <a:pt x="1350" y="76"/>
                  </a:moveTo>
                  <a:lnTo>
                    <a:pt x="1348" y="76"/>
                  </a:lnTo>
                  <a:lnTo>
                    <a:pt x="1350" y="75"/>
                  </a:lnTo>
                  <a:lnTo>
                    <a:pt x="1350" y="76"/>
                  </a:lnTo>
                  <a:close/>
                  <a:moveTo>
                    <a:pt x="1350" y="74"/>
                  </a:moveTo>
                  <a:lnTo>
                    <a:pt x="1354" y="74"/>
                  </a:lnTo>
                  <a:lnTo>
                    <a:pt x="1354" y="76"/>
                  </a:lnTo>
                  <a:lnTo>
                    <a:pt x="1350" y="76"/>
                  </a:lnTo>
                  <a:lnTo>
                    <a:pt x="1350" y="74"/>
                  </a:lnTo>
                  <a:close/>
                  <a:moveTo>
                    <a:pt x="1355" y="76"/>
                  </a:moveTo>
                  <a:lnTo>
                    <a:pt x="1354" y="76"/>
                  </a:lnTo>
                  <a:lnTo>
                    <a:pt x="1354" y="75"/>
                  </a:lnTo>
                  <a:lnTo>
                    <a:pt x="1355" y="76"/>
                  </a:lnTo>
                  <a:close/>
                  <a:moveTo>
                    <a:pt x="1352" y="74"/>
                  </a:moveTo>
                  <a:lnTo>
                    <a:pt x="1355" y="72"/>
                  </a:lnTo>
                  <a:lnTo>
                    <a:pt x="1356" y="75"/>
                  </a:lnTo>
                  <a:lnTo>
                    <a:pt x="1355" y="76"/>
                  </a:lnTo>
                  <a:lnTo>
                    <a:pt x="1352" y="74"/>
                  </a:lnTo>
                  <a:close/>
                  <a:moveTo>
                    <a:pt x="1356" y="75"/>
                  </a:moveTo>
                  <a:lnTo>
                    <a:pt x="1356" y="75"/>
                  </a:lnTo>
                  <a:lnTo>
                    <a:pt x="1356" y="74"/>
                  </a:lnTo>
                  <a:lnTo>
                    <a:pt x="1356" y="75"/>
                  </a:lnTo>
                  <a:close/>
                  <a:moveTo>
                    <a:pt x="1355" y="72"/>
                  </a:moveTo>
                  <a:lnTo>
                    <a:pt x="1356" y="71"/>
                  </a:lnTo>
                  <a:lnTo>
                    <a:pt x="1358" y="74"/>
                  </a:lnTo>
                  <a:lnTo>
                    <a:pt x="1356" y="75"/>
                  </a:lnTo>
                  <a:lnTo>
                    <a:pt x="1355" y="72"/>
                  </a:lnTo>
                  <a:close/>
                  <a:moveTo>
                    <a:pt x="1359" y="74"/>
                  </a:moveTo>
                  <a:lnTo>
                    <a:pt x="1358" y="74"/>
                  </a:lnTo>
                  <a:lnTo>
                    <a:pt x="1358" y="72"/>
                  </a:lnTo>
                  <a:lnTo>
                    <a:pt x="1359" y="74"/>
                  </a:lnTo>
                  <a:close/>
                  <a:moveTo>
                    <a:pt x="1356" y="72"/>
                  </a:moveTo>
                  <a:lnTo>
                    <a:pt x="1358" y="68"/>
                  </a:lnTo>
                  <a:lnTo>
                    <a:pt x="1360" y="70"/>
                  </a:lnTo>
                  <a:lnTo>
                    <a:pt x="1359" y="74"/>
                  </a:lnTo>
                  <a:lnTo>
                    <a:pt x="1356" y="72"/>
                  </a:lnTo>
                  <a:close/>
                  <a:moveTo>
                    <a:pt x="1358" y="68"/>
                  </a:moveTo>
                  <a:lnTo>
                    <a:pt x="1358" y="68"/>
                  </a:lnTo>
                  <a:lnTo>
                    <a:pt x="1359" y="70"/>
                  </a:lnTo>
                  <a:lnTo>
                    <a:pt x="1358" y="68"/>
                  </a:lnTo>
                  <a:close/>
                  <a:moveTo>
                    <a:pt x="1358" y="68"/>
                  </a:moveTo>
                  <a:lnTo>
                    <a:pt x="1359" y="66"/>
                  </a:lnTo>
                  <a:lnTo>
                    <a:pt x="1360" y="67"/>
                  </a:lnTo>
                  <a:lnTo>
                    <a:pt x="1359" y="70"/>
                  </a:lnTo>
                  <a:lnTo>
                    <a:pt x="1358" y="68"/>
                  </a:lnTo>
                  <a:close/>
                  <a:moveTo>
                    <a:pt x="1362" y="67"/>
                  </a:moveTo>
                  <a:lnTo>
                    <a:pt x="1360" y="67"/>
                  </a:lnTo>
                  <a:lnTo>
                    <a:pt x="1362" y="67"/>
                  </a:lnTo>
                  <a:close/>
                  <a:moveTo>
                    <a:pt x="1359" y="66"/>
                  </a:moveTo>
                  <a:lnTo>
                    <a:pt x="1360" y="63"/>
                  </a:lnTo>
                  <a:lnTo>
                    <a:pt x="1363" y="64"/>
                  </a:lnTo>
                  <a:lnTo>
                    <a:pt x="1362" y="67"/>
                  </a:lnTo>
                  <a:lnTo>
                    <a:pt x="1359" y="66"/>
                  </a:lnTo>
                  <a:close/>
                  <a:moveTo>
                    <a:pt x="1363" y="63"/>
                  </a:moveTo>
                  <a:lnTo>
                    <a:pt x="1363" y="63"/>
                  </a:lnTo>
                  <a:lnTo>
                    <a:pt x="1363" y="64"/>
                  </a:lnTo>
                  <a:lnTo>
                    <a:pt x="1362" y="63"/>
                  </a:lnTo>
                  <a:lnTo>
                    <a:pt x="1363" y="63"/>
                  </a:lnTo>
                  <a:close/>
                  <a:moveTo>
                    <a:pt x="1360" y="63"/>
                  </a:moveTo>
                  <a:lnTo>
                    <a:pt x="1362" y="56"/>
                  </a:lnTo>
                  <a:lnTo>
                    <a:pt x="1364" y="58"/>
                  </a:lnTo>
                  <a:lnTo>
                    <a:pt x="1363" y="63"/>
                  </a:lnTo>
                  <a:lnTo>
                    <a:pt x="1360" y="63"/>
                  </a:lnTo>
                  <a:close/>
                  <a:moveTo>
                    <a:pt x="1362" y="56"/>
                  </a:moveTo>
                  <a:lnTo>
                    <a:pt x="1362" y="56"/>
                  </a:lnTo>
                  <a:lnTo>
                    <a:pt x="1363" y="58"/>
                  </a:lnTo>
                  <a:lnTo>
                    <a:pt x="1362" y="56"/>
                  </a:lnTo>
                  <a:close/>
                  <a:moveTo>
                    <a:pt x="1362" y="56"/>
                  </a:moveTo>
                  <a:lnTo>
                    <a:pt x="1363" y="48"/>
                  </a:lnTo>
                  <a:lnTo>
                    <a:pt x="1366" y="50"/>
                  </a:lnTo>
                  <a:lnTo>
                    <a:pt x="1364" y="58"/>
                  </a:lnTo>
                  <a:lnTo>
                    <a:pt x="1362" y="56"/>
                  </a:lnTo>
                  <a:close/>
                  <a:moveTo>
                    <a:pt x="1363" y="48"/>
                  </a:moveTo>
                  <a:lnTo>
                    <a:pt x="1363" y="48"/>
                  </a:lnTo>
                  <a:lnTo>
                    <a:pt x="1364" y="50"/>
                  </a:lnTo>
                  <a:lnTo>
                    <a:pt x="1363" y="48"/>
                  </a:lnTo>
                  <a:close/>
                  <a:moveTo>
                    <a:pt x="1363" y="48"/>
                  </a:moveTo>
                  <a:lnTo>
                    <a:pt x="1364" y="47"/>
                  </a:lnTo>
                  <a:lnTo>
                    <a:pt x="1367" y="48"/>
                  </a:lnTo>
                  <a:lnTo>
                    <a:pt x="1366" y="50"/>
                  </a:lnTo>
                  <a:lnTo>
                    <a:pt x="1363" y="48"/>
                  </a:lnTo>
                  <a:close/>
                  <a:moveTo>
                    <a:pt x="1367" y="48"/>
                  </a:moveTo>
                  <a:lnTo>
                    <a:pt x="1367" y="48"/>
                  </a:lnTo>
                  <a:lnTo>
                    <a:pt x="1366" y="48"/>
                  </a:lnTo>
                  <a:lnTo>
                    <a:pt x="1367" y="48"/>
                  </a:lnTo>
                  <a:close/>
                  <a:moveTo>
                    <a:pt x="1364" y="47"/>
                  </a:moveTo>
                  <a:lnTo>
                    <a:pt x="1368" y="43"/>
                  </a:lnTo>
                  <a:lnTo>
                    <a:pt x="1370" y="44"/>
                  </a:lnTo>
                  <a:lnTo>
                    <a:pt x="1367" y="48"/>
                  </a:lnTo>
                  <a:lnTo>
                    <a:pt x="1364" y="47"/>
                  </a:lnTo>
                  <a:close/>
                  <a:moveTo>
                    <a:pt x="1370" y="43"/>
                  </a:moveTo>
                  <a:lnTo>
                    <a:pt x="1371" y="44"/>
                  </a:lnTo>
                  <a:lnTo>
                    <a:pt x="1370" y="44"/>
                  </a:lnTo>
                  <a:lnTo>
                    <a:pt x="1370" y="43"/>
                  </a:lnTo>
                  <a:close/>
                  <a:moveTo>
                    <a:pt x="1368" y="44"/>
                  </a:moveTo>
                  <a:lnTo>
                    <a:pt x="1363" y="38"/>
                  </a:lnTo>
                  <a:lnTo>
                    <a:pt x="1366" y="36"/>
                  </a:lnTo>
                  <a:lnTo>
                    <a:pt x="1370" y="43"/>
                  </a:lnTo>
                  <a:lnTo>
                    <a:pt x="1368" y="44"/>
                  </a:lnTo>
                  <a:close/>
                  <a:moveTo>
                    <a:pt x="1363" y="38"/>
                  </a:moveTo>
                  <a:lnTo>
                    <a:pt x="1363" y="38"/>
                  </a:lnTo>
                  <a:lnTo>
                    <a:pt x="1364" y="38"/>
                  </a:lnTo>
                  <a:lnTo>
                    <a:pt x="1363" y="38"/>
                  </a:lnTo>
                  <a:close/>
                  <a:moveTo>
                    <a:pt x="1363" y="38"/>
                  </a:moveTo>
                  <a:lnTo>
                    <a:pt x="1360" y="31"/>
                  </a:lnTo>
                  <a:lnTo>
                    <a:pt x="1363" y="30"/>
                  </a:lnTo>
                  <a:lnTo>
                    <a:pt x="1366" y="36"/>
                  </a:lnTo>
                  <a:lnTo>
                    <a:pt x="1363" y="38"/>
                  </a:lnTo>
                  <a:close/>
                  <a:moveTo>
                    <a:pt x="1362" y="30"/>
                  </a:moveTo>
                  <a:lnTo>
                    <a:pt x="1363" y="30"/>
                  </a:lnTo>
                  <a:lnTo>
                    <a:pt x="1362" y="30"/>
                  </a:lnTo>
                  <a:close/>
                  <a:moveTo>
                    <a:pt x="1360" y="31"/>
                  </a:moveTo>
                  <a:lnTo>
                    <a:pt x="1356" y="23"/>
                  </a:lnTo>
                  <a:lnTo>
                    <a:pt x="1358" y="22"/>
                  </a:lnTo>
                  <a:lnTo>
                    <a:pt x="1362" y="30"/>
                  </a:lnTo>
                  <a:lnTo>
                    <a:pt x="1360" y="31"/>
                  </a:lnTo>
                  <a:close/>
                  <a:moveTo>
                    <a:pt x="1356" y="23"/>
                  </a:moveTo>
                  <a:lnTo>
                    <a:pt x="1354" y="20"/>
                  </a:lnTo>
                  <a:lnTo>
                    <a:pt x="1358" y="22"/>
                  </a:lnTo>
                  <a:lnTo>
                    <a:pt x="1358" y="23"/>
                  </a:lnTo>
                  <a:lnTo>
                    <a:pt x="1356" y="23"/>
                  </a:lnTo>
                  <a:close/>
                  <a:moveTo>
                    <a:pt x="1358" y="22"/>
                  </a:moveTo>
                  <a:lnTo>
                    <a:pt x="1364" y="23"/>
                  </a:lnTo>
                  <a:lnTo>
                    <a:pt x="1364" y="26"/>
                  </a:lnTo>
                  <a:lnTo>
                    <a:pt x="1356" y="25"/>
                  </a:lnTo>
                  <a:lnTo>
                    <a:pt x="1358" y="22"/>
                  </a:lnTo>
                  <a:close/>
                  <a:moveTo>
                    <a:pt x="1366" y="25"/>
                  </a:moveTo>
                  <a:lnTo>
                    <a:pt x="1366" y="27"/>
                  </a:lnTo>
                  <a:lnTo>
                    <a:pt x="1364" y="26"/>
                  </a:lnTo>
                  <a:lnTo>
                    <a:pt x="1364" y="25"/>
                  </a:lnTo>
                  <a:lnTo>
                    <a:pt x="1366" y="25"/>
                  </a:lnTo>
                  <a:close/>
                  <a:moveTo>
                    <a:pt x="1363" y="25"/>
                  </a:moveTo>
                  <a:lnTo>
                    <a:pt x="1362" y="15"/>
                  </a:lnTo>
                  <a:lnTo>
                    <a:pt x="1364" y="14"/>
                  </a:lnTo>
                  <a:lnTo>
                    <a:pt x="1366" y="25"/>
                  </a:lnTo>
                  <a:lnTo>
                    <a:pt x="1363" y="25"/>
                  </a:lnTo>
                  <a:close/>
                  <a:moveTo>
                    <a:pt x="1364" y="14"/>
                  </a:moveTo>
                  <a:lnTo>
                    <a:pt x="1364" y="14"/>
                  </a:lnTo>
                  <a:lnTo>
                    <a:pt x="1363" y="15"/>
                  </a:lnTo>
                  <a:lnTo>
                    <a:pt x="1364" y="14"/>
                  </a:lnTo>
                  <a:close/>
                  <a:moveTo>
                    <a:pt x="1362" y="15"/>
                  </a:moveTo>
                  <a:lnTo>
                    <a:pt x="1362" y="12"/>
                  </a:lnTo>
                  <a:lnTo>
                    <a:pt x="1364" y="11"/>
                  </a:lnTo>
                  <a:lnTo>
                    <a:pt x="1364" y="14"/>
                  </a:lnTo>
                  <a:lnTo>
                    <a:pt x="1362" y="15"/>
                  </a:lnTo>
                  <a:close/>
                  <a:moveTo>
                    <a:pt x="1363" y="11"/>
                  </a:moveTo>
                  <a:lnTo>
                    <a:pt x="1364" y="11"/>
                  </a:lnTo>
                  <a:lnTo>
                    <a:pt x="1363" y="12"/>
                  </a:lnTo>
                  <a:lnTo>
                    <a:pt x="1363" y="11"/>
                  </a:lnTo>
                  <a:close/>
                  <a:moveTo>
                    <a:pt x="1362" y="12"/>
                  </a:moveTo>
                  <a:lnTo>
                    <a:pt x="1360" y="10"/>
                  </a:lnTo>
                  <a:lnTo>
                    <a:pt x="1362" y="9"/>
                  </a:lnTo>
                  <a:lnTo>
                    <a:pt x="1363" y="11"/>
                  </a:lnTo>
                  <a:lnTo>
                    <a:pt x="1362" y="12"/>
                  </a:lnTo>
                  <a:close/>
                  <a:moveTo>
                    <a:pt x="1362" y="9"/>
                  </a:moveTo>
                  <a:lnTo>
                    <a:pt x="1362" y="9"/>
                  </a:lnTo>
                  <a:lnTo>
                    <a:pt x="1362" y="10"/>
                  </a:lnTo>
                  <a:lnTo>
                    <a:pt x="1362" y="9"/>
                  </a:lnTo>
                  <a:close/>
                  <a:moveTo>
                    <a:pt x="1360" y="10"/>
                  </a:moveTo>
                  <a:lnTo>
                    <a:pt x="1359" y="9"/>
                  </a:lnTo>
                  <a:lnTo>
                    <a:pt x="1360" y="7"/>
                  </a:lnTo>
                  <a:lnTo>
                    <a:pt x="1362" y="9"/>
                  </a:lnTo>
                  <a:lnTo>
                    <a:pt x="1360" y="10"/>
                  </a:lnTo>
                  <a:close/>
                  <a:moveTo>
                    <a:pt x="1360" y="7"/>
                  </a:moveTo>
                  <a:lnTo>
                    <a:pt x="1360" y="7"/>
                  </a:lnTo>
                  <a:lnTo>
                    <a:pt x="1360" y="9"/>
                  </a:lnTo>
                  <a:lnTo>
                    <a:pt x="1360" y="7"/>
                  </a:lnTo>
                  <a:close/>
                  <a:moveTo>
                    <a:pt x="1359" y="10"/>
                  </a:moveTo>
                  <a:lnTo>
                    <a:pt x="1358" y="9"/>
                  </a:lnTo>
                  <a:lnTo>
                    <a:pt x="1359" y="6"/>
                  </a:lnTo>
                  <a:lnTo>
                    <a:pt x="1360" y="7"/>
                  </a:lnTo>
                  <a:lnTo>
                    <a:pt x="1359" y="10"/>
                  </a:lnTo>
                  <a:close/>
                  <a:moveTo>
                    <a:pt x="1358" y="9"/>
                  </a:moveTo>
                  <a:lnTo>
                    <a:pt x="1355" y="7"/>
                  </a:lnTo>
                  <a:lnTo>
                    <a:pt x="1356" y="4"/>
                  </a:lnTo>
                  <a:lnTo>
                    <a:pt x="1359" y="6"/>
                  </a:lnTo>
                  <a:lnTo>
                    <a:pt x="1358" y="9"/>
                  </a:lnTo>
                  <a:close/>
                  <a:moveTo>
                    <a:pt x="1356" y="4"/>
                  </a:moveTo>
                  <a:lnTo>
                    <a:pt x="1356" y="4"/>
                  </a:lnTo>
                  <a:lnTo>
                    <a:pt x="1356" y="6"/>
                  </a:lnTo>
                  <a:lnTo>
                    <a:pt x="1356" y="4"/>
                  </a:lnTo>
                  <a:close/>
                  <a:moveTo>
                    <a:pt x="1356" y="7"/>
                  </a:moveTo>
                  <a:lnTo>
                    <a:pt x="1354" y="7"/>
                  </a:lnTo>
                  <a:lnTo>
                    <a:pt x="1354" y="4"/>
                  </a:lnTo>
                  <a:lnTo>
                    <a:pt x="1356" y="4"/>
                  </a:lnTo>
                  <a:lnTo>
                    <a:pt x="1356" y="7"/>
                  </a:lnTo>
                  <a:close/>
                  <a:moveTo>
                    <a:pt x="1354" y="7"/>
                  </a:moveTo>
                  <a:lnTo>
                    <a:pt x="1354" y="7"/>
                  </a:lnTo>
                  <a:lnTo>
                    <a:pt x="1354" y="6"/>
                  </a:lnTo>
                  <a:lnTo>
                    <a:pt x="1354" y="7"/>
                  </a:lnTo>
                  <a:close/>
                  <a:moveTo>
                    <a:pt x="1354" y="7"/>
                  </a:moveTo>
                  <a:lnTo>
                    <a:pt x="1344" y="4"/>
                  </a:lnTo>
                  <a:lnTo>
                    <a:pt x="1344" y="2"/>
                  </a:lnTo>
                  <a:lnTo>
                    <a:pt x="1354" y="4"/>
                  </a:lnTo>
                  <a:lnTo>
                    <a:pt x="1354" y="7"/>
                  </a:lnTo>
                  <a:close/>
                  <a:moveTo>
                    <a:pt x="1343" y="3"/>
                  </a:moveTo>
                  <a:lnTo>
                    <a:pt x="1343" y="0"/>
                  </a:lnTo>
                  <a:lnTo>
                    <a:pt x="1344" y="2"/>
                  </a:lnTo>
                  <a:lnTo>
                    <a:pt x="1344" y="3"/>
                  </a:lnTo>
                  <a:lnTo>
                    <a:pt x="1343" y="3"/>
                  </a:lnTo>
                  <a:close/>
                  <a:moveTo>
                    <a:pt x="93" y="313"/>
                  </a:moveTo>
                  <a:lnTo>
                    <a:pt x="91" y="310"/>
                  </a:lnTo>
                  <a:lnTo>
                    <a:pt x="92" y="308"/>
                  </a:lnTo>
                  <a:lnTo>
                    <a:pt x="95" y="310"/>
                  </a:lnTo>
                  <a:lnTo>
                    <a:pt x="93" y="313"/>
                  </a:lnTo>
                  <a:close/>
                  <a:moveTo>
                    <a:pt x="91" y="310"/>
                  </a:moveTo>
                  <a:lnTo>
                    <a:pt x="75" y="294"/>
                  </a:lnTo>
                  <a:lnTo>
                    <a:pt x="92" y="308"/>
                  </a:lnTo>
                  <a:lnTo>
                    <a:pt x="91" y="309"/>
                  </a:lnTo>
                  <a:lnTo>
                    <a:pt x="91" y="310"/>
                  </a:lnTo>
                  <a:close/>
                  <a:moveTo>
                    <a:pt x="92" y="308"/>
                  </a:moveTo>
                  <a:lnTo>
                    <a:pt x="92" y="308"/>
                  </a:lnTo>
                  <a:lnTo>
                    <a:pt x="91" y="310"/>
                  </a:lnTo>
                  <a:lnTo>
                    <a:pt x="92" y="308"/>
                  </a:lnTo>
                  <a:close/>
                  <a:moveTo>
                    <a:pt x="91" y="310"/>
                  </a:moveTo>
                  <a:lnTo>
                    <a:pt x="91" y="310"/>
                  </a:lnTo>
                  <a:lnTo>
                    <a:pt x="92" y="309"/>
                  </a:lnTo>
                  <a:lnTo>
                    <a:pt x="91" y="310"/>
                  </a:lnTo>
                  <a:close/>
                  <a:moveTo>
                    <a:pt x="92" y="308"/>
                  </a:moveTo>
                  <a:lnTo>
                    <a:pt x="95" y="310"/>
                  </a:lnTo>
                  <a:lnTo>
                    <a:pt x="93" y="313"/>
                  </a:lnTo>
                  <a:lnTo>
                    <a:pt x="91" y="310"/>
                  </a:lnTo>
                  <a:lnTo>
                    <a:pt x="92" y="308"/>
                  </a:lnTo>
                  <a:close/>
                  <a:moveTo>
                    <a:pt x="95" y="310"/>
                  </a:moveTo>
                  <a:lnTo>
                    <a:pt x="93" y="313"/>
                  </a:lnTo>
                  <a:lnTo>
                    <a:pt x="95" y="312"/>
                  </a:lnTo>
                  <a:lnTo>
                    <a:pt x="95" y="310"/>
                  </a:lnTo>
                  <a:close/>
                  <a:moveTo>
                    <a:pt x="85" y="308"/>
                  </a:moveTo>
                  <a:lnTo>
                    <a:pt x="80" y="305"/>
                  </a:lnTo>
                  <a:lnTo>
                    <a:pt x="81" y="303"/>
                  </a:lnTo>
                  <a:lnTo>
                    <a:pt x="87" y="305"/>
                  </a:lnTo>
                  <a:lnTo>
                    <a:pt x="85" y="308"/>
                  </a:lnTo>
                  <a:close/>
                  <a:moveTo>
                    <a:pt x="80" y="303"/>
                  </a:moveTo>
                  <a:lnTo>
                    <a:pt x="80" y="301"/>
                  </a:lnTo>
                  <a:lnTo>
                    <a:pt x="81" y="303"/>
                  </a:lnTo>
                  <a:lnTo>
                    <a:pt x="81" y="304"/>
                  </a:lnTo>
                  <a:lnTo>
                    <a:pt x="80" y="303"/>
                  </a:lnTo>
                  <a:close/>
                  <a:moveTo>
                    <a:pt x="81" y="304"/>
                  </a:moveTo>
                  <a:lnTo>
                    <a:pt x="79" y="309"/>
                  </a:lnTo>
                  <a:lnTo>
                    <a:pt x="76" y="308"/>
                  </a:lnTo>
                  <a:lnTo>
                    <a:pt x="80" y="303"/>
                  </a:lnTo>
                  <a:lnTo>
                    <a:pt x="81" y="304"/>
                  </a:lnTo>
                  <a:close/>
                  <a:moveTo>
                    <a:pt x="79" y="309"/>
                  </a:moveTo>
                  <a:lnTo>
                    <a:pt x="79" y="309"/>
                  </a:lnTo>
                  <a:lnTo>
                    <a:pt x="77" y="308"/>
                  </a:lnTo>
                  <a:lnTo>
                    <a:pt x="79" y="309"/>
                  </a:lnTo>
                  <a:close/>
                  <a:moveTo>
                    <a:pt x="79" y="309"/>
                  </a:moveTo>
                  <a:lnTo>
                    <a:pt x="76" y="312"/>
                  </a:lnTo>
                  <a:lnTo>
                    <a:pt x="73" y="310"/>
                  </a:lnTo>
                  <a:lnTo>
                    <a:pt x="76" y="308"/>
                  </a:lnTo>
                  <a:lnTo>
                    <a:pt x="79" y="309"/>
                  </a:lnTo>
                  <a:close/>
                  <a:moveTo>
                    <a:pt x="76" y="312"/>
                  </a:moveTo>
                  <a:lnTo>
                    <a:pt x="75" y="313"/>
                  </a:lnTo>
                  <a:lnTo>
                    <a:pt x="75" y="312"/>
                  </a:lnTo>
                  <a:lnTo>
                    <a:pt x="76" y="312"/>
                  </a:lnTo>
                  <a:close/>
                  <a:moveTo>
                    <a:pt x="75" y="313"/>
                  </a:moveTo>
                  <a:lnTo>
                    <a:pt x="68" y="310"/>
                  </a:lnTo>
                  <a:lnTo>
                    <a:pt x="68" y="308"/>
                  </a:lnTo>
                  <a:lnTo>
                    <a:pt x="75" y="310"/>
                  </a:lnTo>
                  <a:lnTo>
                    <a:pt x="75" y="313"/>
                  </a:lnTo>
                  <a:close/>
                  <a:moveTo>
                    <a:pt x="68" y="310"/>
                  </a:moveTo>
                  <a:lnTo>
                    <a:pt x="68" y="310"/>
                  </a:lnTo>
                  <a:lnTo>
                    <a:pt x="67" y="310"/>
                  </a:lnTo>
                  <a:lnTo>
                    <a:pt x="68" y="309"/>
                  </a:lnTo>
                  <a:lnTo>
                    <a:pt x="68" y="310"/>
                  </a:lnTo>
                  <a:close/>
                  <a:moveTo>
                    <a:pt x="67" y="310"/>
                  </a:moveTo>
                  <a:lnTo>
                    <a:pt x="61" y="304"/>
                  </a:lnTo>
                  <a:lnTo>
                    <a:pt x="64" y="303"/>
                  </a:lnTo>
                  <a:lnTo>
                    <a:pt x="69" y="309"/>
                  </a:lnTo>
                  <a:lnTo>
                    <a:pt x="67" y="310"/>
                  </a:lnTo>
                  <a:close/>
                  <a:moveTo>
                    <a:pt x="63" y="303"/>
                  </a:moveTo>
                  <a:lnTo>
                    <a:pt x="64" y="303"/>
                  </a:lnTo>
                  <a:lnTo>
                    <a:pt x="63" y="304"/>
                  </a:lnTo>
                  <a:lnTo>
                    <a:pt x="63" y="303"/>
                  </a:lnTo>
                  <a:close/>
                  <a:moveTo>
                    <a:pt x="63" y="305"/>
                  </a:moveTo>
                  <a:lnTo>
                    <a:pt x="59" y="304"/>
                  </a:lnTo>
                  <a:lnTo>
                    <a:pt x="60" y="301"/>
                  </a:lnTo>
                  <a:lnTo>
                    <a:pt x="63" y="303"/>
                  </a:lnTo>
                  <a:lnTo>
                    <a:pt x="63" y="305"/>
                  </a:lnTo>
                  <a:close/>
                  <a:moveTo>
                    <a:pt x="60" y="301"/>
                  </a:moveTo>
                  <a:lnTo>
                    <a:pt x="60" y="301"/>
                  </a:lnTo>
                  <a:lnTo>
                    <a:pt x="60" y="303"/>
                  </a:lnTo>
                  <a:lnTo>
                    <a:pt x="60" y="301"/>
                  </a:lnTo>
                  <a:close/>
                  <a:moveTo>
                    <a:pt x="59" y="304"/>
                  </a:moveTo>
                  <a:lnTo>
                    <a:pt x="55" y="303"/>
                  </a:lnTo>
                  <a:lnTo>
                    <a:pt x="56" y="300"/>
                  </a:lnTo>
                  <a:lnTo>
                    <a:pt x="60" y="301"/>
                  </a:lnTo>
                  <a:lnTo>
                    <a:pt x="59" y="304"/>
                  </a:lnTo>
                  <a:close/>
                  <a:moveTo>
                    <a:pt x="56" y="300"/>
                  </a:moveTo>
                  <a:lnTo>
                    <a:pt x="56" y="300"/>
                  </a:lnTo>
                  <a:lnTo>
                    <a:pt x="56" y="301"/>
                  </a:lnTo>
                  <a:lnTo>
                    <a:pt x="56" y="300"/>
                  </a:lnTo>
                  <a:close/>
                  <a:moveTo>
                    <a:pt x="56" y="303"/>
                  </a:moveTo>
                  <a:lnTo>
                    <a:pt x="52" y="303"/>
                  </a:lnTo>
                  <a:lnTo>
                    <a:pt x="52" y="300"/>
                  </a:lnTo>
                  <a:lnTo>
                    <a:pt x="56" y="300"/>
                  </a:lnTo>
                  <a:lnTo>
                    <a:pt x="56" y="303"/>
                  </a:lnTo>
                  <a:close/>
                  <a:moveTo>
                    <a:pt x="51" y="300"/>
                  </a:moveTo>
                  <a:lnTo>
                    <a:pt x="51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1" y="300"/>
                  </a:lnTo>
                  <a:close/>
                  <a:moveTo>
                    <a:pt x="52" y="303"/>
                  </a:moveTo>
                  <a:lnTo>
                    <a:pt x="47" y="306"/>
                  </a:lnTo>
                  <a:lnTo>
                    <a:pt x="44" y="304"/>
                  </a:lnTo>
                  <a:lnTo>
                    <a:pt x="51" y="300"/>
                  </a:lnTo>
                  <a:lnTo>
                    <a:pt x="52" y="303"/>
                  </a:lnTo>
                  <a:close/>
                  <a:moveTo>
                    <a:pt x="44" y="304"/>
                  </a:moveTo>
                  <a:lnTo>
                    <a:pt x="44" y="304"/>
                  </a:lnTo>
                  <a:lnTo>
                    <a:pt x="45" y="305"/>
                  </a:lnTo>
                  <a:lnTo>
                    <a:pt x="44" y="304"/>
                  </a:lnTo>
                  <a:close/>
                  <a:moveTo>
                    <a:pt x="47" y="306"/>
                  </a:moveTo>
                  <a:lnTo>
                    <a:pt x="45" y="308"/>
                  </a:lnTo>
                  <a:lnTo>
                    <a:pt x="43" y="305"/>
                  </a:lnTo>
                  <a:lnTo>
                    <a:pt x="44" y="304"/>
                  </a:lnTo>
                  <a:lnTo>
                    <a:pt x="47" y="306"/>
                  </a:lnTo>
                  <a:close/>
                  <a:moveTo>
                    <a:pt x="43" y="306"/>
                  </a:moveTo>
                  <a:lnTo>
                    <a:pt x="43" y="306"/>
                  </a:lnTo>
                  <a:lnTo>
                    <a:pt x="43" y="305"/>
                  </a:lnTo>
                  <a:lnTo>
                    <a:pt x="44" y="306"/>
                  </a:lnTo>
                  <a:lnTo>
                    <a:pt x="43" y="306"/>
                  </a:lnTo>
                  <a:close/>
                  <a:moveTo>
                    <a:pt x="45" y="308"/>
                  </a:moveTo>
                  <a:lnTo>
                    <a:pt x="44" y="310"/>
                  </a:lnTo>
                  <a:lnTo>
                    <a:pt x="42" y="309"/>
                  </a:lnTo>
                  <a:lnTo>
                    <a:pt x="43" y="306"/>
                  </a:lnTo>
                  <a:lnTo>
                    <a:pt x="45" y="308"/>
                  </a:lnTo>
                  <a:close/>
                  <a:moveTo>
                    <a:pt x="44" y="310"/>
                  </a:moveTo>
                  <a:lnTo>
                    <a:pt x="44" y="310"/>
                  </a:lnTo>
                  <a:lnTo>
                    <a:pt x="43" y="309"/>
                  </a:lnTo>
                  <a:lnTo>
                    <a:pt x="44" y="310"/>
                  </a:lnTo>
                  <a:close/>
                  <a:moveTo>
                    <a:pt x="44" y="310"/>
                  </a:moveTo>
                  <a:lnTo>
                    <a:pt x="43" y="312"/>
                  </a:lnTo>
                  <a:lnTo>
                    <a:pt x="40" y="310"/>
                  </a:lnTo>
                  <a:lnTo>
                    <a:pt x="42" y="309"/>
                  </a:lnTo>
                  <a:lnTo>
                    <a:pt x="44" y="310"/>
                  </a:lnTo>
                  <a:close/>
                  <a:moveTo>
                    <a:pt x="40" y="312"/>
                  </a:moveTo>
                  <a:lnTo>
                    <a:pt x="40" y="310"/>
                  </a:lnTo>
                  <a:lnTo>
                    <a:pt x="42" y="312"/>
                  </a:lnTo>
                  <a:lnTo>
                    <a:pt x="40" y="312"/>
                  </a:lnTo>
                  <a:close/>
                  <a:moveTo>
                    <a:pt x="43" y="312"/>
                  </a:moveTo>
                  <a:lnTo>
                    <a:pt x="43" y="314"/>
                  </a:lnTo>
                  <a:lnTo>
                    <a:pt x="40" y="314"/>
                  </a:lnTo>
                  <a:lnTo>
                    <a:pt x="40" y="312"/>
                  </a:lnTo>
                  <a:lnTo>
                    <a:pt x="43" y="312"/>
                  </a:lnTo>
                  <a:close/>
                  <a:moveTo>
                    <a:pt x="40" y="314"/>
                  </a:moveTo>
                  <a:lnTo>
                    <a:pt x="40" y="314"/>
                  </a:lnTo>
                  <a:lnTo>
                    <a:pt x="42" y="314"/>
                  </a:lnTo>
                  <a:lnTo>
                    <a:pt x="40" y="314"/>
                  </a:lnTo>
                  <a:close/>
                  <a:moveTo>
                    <a:pt x="43" y="313"/>
                  </a:moveTo>
                  <a:lnTo>
                    <a:pt x="44" y="320"/>
                  </a:lnTo>
                  <a:lnTo>
                    <a:pt x="42" y="320"/>
                  </a:lnTo>
                  <a:lnTo>
                    <a:pt x="40" y="314"/>
                  </a:lnTo>
                  <a:lnTo>
                    <a:pt x="43" y="313"/>
                  </a:lnTo>
                  <a:close/>
                  <a:moveTo>
                    <a:pt x="42" y="320"/>
                  </a:moveTo>
                  <a:lnTo>
                    <a:pt x="42" y="320"/>
                  </a:lnTo>
                  <a:lnTo>
                    <a:pt x="43" y="320"/>
                  </a:lnTo>
                  <a:lnTo>
                    <a:pt x="42" y="320"/>
                  </a:lnTo>
                  <a:close/>
                  <a:moveTo>
                    <a:pt x="44" y="320"/>
                  </a:moveTo>
                  <a:lnTo>
                    <a:pt x="47" y="329"/>
                  </a:lnTo>
                  <a:lnTo>
                    <a:pt x="44" y="329"/>
                  </a:lnTo>
                  <a:lnTo>
                    <a:pt x="42" y="320"/>
                  </a:lnTo>
                  <a:lnTo>
                    <a:pt x="44" y="320"/>
                  </a:lnTo>
                  <a:close/>
                  <a:moveTo>
                    <a:pt x="47" y="329"/>
                  </a:moveTo>
                  <a:lnTo>
                    <a:pt x="47" y="329"/>
                  </a:lnTo>
                  <a:lnTo>
                    <a:pt x="47" y="330"/>
                  </a:lnTo>
                  <a:lnTo>
                    <a:pt x="45" y="329"/>
                  </a:lnTo>
                  <a:lnTo>
                    <a:pt x="47" y="329"/>
                  </a:lnTo>
                  <a:close/>
                  <a:moveTo>
                    <a:pt x="47" y="330"/>
                  </a:moveTo>
                  <a:lnTo>
                    <a:pt x="43" y="337"/>
                  </a:lnTo>
                  <a:lnTo>
                    <a:pt x="40" y="336"/>
                  </a:lnTo>
                  <a:lnTo>
                    <a:pt x="44" y="329"/>
                  </a:lnTo>
                  <a:lnTo>
                    <a:pt x="47" y="330"/>
                  </a:lnTo>
                  <a:close/>
                  <a:moveTo>
                    <a:pt x="40" y="336"/>
                  </a:moveTo>
                  <a:lnTo>
                    <a:pt x="40" y="336"/>
                  </a:lnTo>
                  <a:lnTo>
                    <a:pt x="42" y="336"/>
                  </a:lnTo>
                  <a:lnTo>
                    <a:pt x="40" y="336"/>
                  </a:lnTo>
                  <a:close/>
                  <a:moveTo>
                    <a:pt x="43" y="337"/>
                  </a:moveTo>
                  <a:lnTo>
                    <a:pt x="40" y="345"/>
                  </a:lnTo>
                  <a:lnTo>
                    <a:pt x="37" y="344"/>
                  </a:lnTo>
                  <a:lnTo>
                    <a:pt x="40" y="336"/>
                  </a:lnTo>
                  <a:lnTo>
                    <a:pt x="43" y="337"/>
                  </a:lnTo>
                  <a:close/>
                  <a:moveTo>
                    <a:pt x="37" y="345"/>
                  </a:moveTo>
                  <a:lnTo>
                    <a:pt x="36" y="345"/>
                  </a:lnTo>
                  <a:lnTo>
                    <a:pt x="37" y="344"/>
                  </a:lnTo>
                  <a:lnTo>
                    <a:pt x="39" y="345"/>
                  </a:lnTo>
                  <a:lnTo>
                    <a:pt x="37" y="345"/>
                  </a:lnTo>
                  <a:close/>
                  <a:moveTo>
                    <a:pt x="40" y="344"/>
                  </a:moveTo>
                  <a:lnTo>
                    <a:pt x="42" y="349"/>
                  </a:lnTo>
                  <a:lnTo>
                    <a:pt x="39" y="350"/>
                  </a:lnTo>
                  <a:lnTo>
                    <a:pt x="37" y="345"/>
                  </a:lnTo>
                  <a:lnTo>
                    <a:pt x="40" y="344"/>
                  </a:lnTo>
                  <a:close/>
                  <a:moveTo>
                    <a:pt x="39" y="350"/>
                  </a:moveTo>
                  <a:lnTo>
                    <a:pt x="39" y="350"/>
                  </a:lnTo>
                  <a:lnTo>
                    <a:pt x="40" y="350"/>
                  </a:lnTo>
                  <a:lnTo>
                    <a:pt x="39" y="350"/>
                  </a:lnTo>
                  <a:close/>
                  <a:moveTo>
                    <a:pt x="42" y="349"/>
                  </a:moveTo>
                  <a:lnTo>
                    <a:pt x="45" y="354"/>
                  </a:lnTo>
                  <a:lnTo>
                    <a:pt x="43" y="356"/>
                  </a:lnTo>
                  <a:lnTo>
                    <a:pt x="39" y="350"/>
                  </a:lnTo>
                  <a:lnTo>
                    <a:pt x="42" y="349"/>
                  </a:lnTo>
                  <a:close/>
                  <a:moveTo>
                    <a:pt x="45" y="354"/>
                  </a:moveTo>
                  <a:lnTo>
                    <a:pt x="45" y="354"/>
                  </a:lnTo>
                  <a:lnTo>
                    <a:pt x="45" y="356"/>
                  </a:lnTo>
                  <a:lnTo>
                    <a:pt x="44" y="356"/>
                  </a:lnTo>
                  <a:lnTo>
                    <a:pt x="45" y="354"/>
                  </a:lnTo>
                  <a:close/>
                  <a:moveTo>
                    <a:pt x="45" y="356"/>
                  </a:moveTo>
                  <a:lnTo>
                    <a:pt x="45" y="361"/>
                  </a:lnTo>
                  <a:lnTo>
                    <a:pt x="43" y="361"/>
                  </a:lnTo>
                  <a:lnTo>
                    <a:pt x="43" y="356"/>
                  </a:lnTo>
                  <a:lnTo>
                    <a:pt x="45" y="356"/>
                  </a:lnTo>
                  <a:close/>
                  <a:moveTo>
                    <a:pt x="43" y="361"/>
                  </a:moveTo>
                  <a:lnTo>
                    <a:pt x="43" y="361"/>
                  </a:lnTo>
                  <a:lnTo>
                    <a:pt x="44" y="361"/>
                  </a:lnTo>
                  <a:lnTo>
                    <a:pt x="43" y="361"/>
                  </a:lnTo>
                  <a:close/>
                  <a:moveTo>
                    <a:pt x="45" y="361"/>
                  </a:moveTo>
                  <a:lnTo>
                    <a:pt x="47" y="368"/>
                  </a:lnTo>
                  <a:lnTo>
                    <a:pt x="44" y="368"/>
                  </a:lnTo>
                  <a:lnTo>
                    <a:pt x="43" y="361"/>
                  </a:lnTo>
                  <a:lnTo>
                    <a:pt x="45" y="361"/>
                  </a:lnTo>
                  <a:close/>
                  <a:moveTo>
                    <a:pt x="45" y="369"/>
                  </a:moveTo>
                  <a:lnTo>
                    <a:pt x="44" y="369"/>
                  </a:lnTo>
                  <a:lnTo>
                    <a:pt x="44" y="368"/>
                  </a:lnTo>
                  <a:lnTo>
                    <a:pt x="45" y="368"/>
                  </a:lnTo>
                  <a:lnTo>
                    <a:pt x="45" y="369"/>
                  </a:lnTo>
                  <a:close/>
                  <a:moveTo>
                    <a:pt x="47" y="366"/>
                  </a:moveTo>
                  <a:lnTo>
                    <a:pt x="49" y="369"/>
                  </a:lnTo>
                  <a:lnTo>
                    <a:pt x="48" y="372"/>
                  </a:lnTo>
                  <a:lnTo>
                    <a:pt x="45" y="369"/>
                  </a:lnTo>
                  <a:lnTo>
                    <a:pt x="47" y="366"/>
                  </a:lnTo>
                  <a:close/>
                  <a:moveTo>
                    <a:pt x="49" y="372"/>
                  </a:moveTo>
                  <a:lnTo>
                    <a:pt x="48" y="372"/>
                  </a:lnTo>
                  <a:lnTo>
                    <a:pt x="49" y="370"/>
                  </a:lnTo>
                  <a:lnTo>
                    <a:pt x="49" y="372"/>
                  </a:lnTo>
                  <a:close/>
                  <a:moveTo>
                    <a:pt x="49" y="369"/>
                  </a:moveTo>
                  <a:lnTo>
                    <a:pt x="55" y="369"/>
                  </a:lnTo>
                  <a:lnTo>
                    <a:pt x="55" y="372"/>
                  </a:lnTo>
                  <a:lnTo>
                    <a:pt x="49" y="372"/>
                  </a:lnTo>
                  <a:lnTo>
                    <a:pt x="49" y="369"/>
                  </a:lnTo>
                  <a:close/>
                  <a:moveTo>
                    <a:pt x="55" y="369"/>
                  </a:moveTo>
                  <a:lnTo>
                    <a:pt x="56" y="369"/>
                  </a:lnTo>
                  <a:lnTo>
                    <a:pt x="55" y="370"/>
                  </a:lnTo>
                  <a:lnTo>
                    <a:pt x="55" y="369"/>
                  </a:lnTo>
                  <a:close/>
                  <a:moveTo>
                    <a:pt x="56" y="369"/>
                  </a:moveTo>
                  <a:lnTo>
                    <a:pt x="58" y="372"/>
                  </a:lnTo>
                  <a:lnTo>
                    <a:pt x="55" y="373"/>
                  </a:lnTo>
                  <a:lnTo>
                    <a:pt x="53" y="370"/>
                  </a:lnTo>
                  <a:lnTo>
                    <a:pt x="56" y="369"/>
                  </a:lnTo>
                  <a:close/>
                  <a:moveTo>
                    <a:pt x="55" y="373"/>
                  </a:moveTo>
                  <a:lnTo>
                    <a:pt x="55" y="373"/>
                  </a:lnTo>
                  <a:lnTo>
                    <a:pt x="56" y="372"/>
                  </a:lnTo>
                  <a:lnTo>
                    <a:pt x="55" y="373"/>
                  </a:lnTo>
                  <a:close/>
                  <a:moveTo>
                    <a:pt x="56" y="370"/>
                  </a:moveTo>
                  <a:lnTo>
                    <a:pt x="59" y="373"/>
                  </a:lnTo>
                  <a:lnTo>
                    <a:pt x="58" y="376"/>
                  </a:lnTo>
                  <a:lnTo>
                    <a:pt x="55" y="373"/>
                  </a:lnTo>
                  <a:lnTo>
                    <a:pt x="56" y="370"/>
                  </a:lnTo>
                  <a:close/>
                  <a:moveTo>
                    <a:pt x="59" y="373"/>
                  </a:moveTo>
                  <a:lnTo>
                    <a:pt x="59" y="374"/>
                  </a:lnTo>
                  <a:lnTo>
                    <a:pt x="60" y="374"/>
                  </a:lnTo>
                  <a:lnTo>
                    <a:pt x="59" y="374"/>
                  </a:lnTo>
                  <a:lnTo>
                    <a:pt x="59" y="373"/>
                  </a:lnTo>
                  <a:close/>
                  <a:moveTo>
                    <a:pt x="60" y="374"/>
                  </a:moveTo>
                  <a:lnTo>
                    <a:pt x="61" y="377"/>
                  </a:lnTo>
                  <a:lnTo>
                    <a:pt x="59" y="378"/>
                  </a:lnTo>
                  <a:lnTo>
                    <a:pt x="58" y="376"/>
                  </a:lnTo>
                  <a:lnTo>
                    <a:pt x="60" y="374"/>
                  </a:lnTo>
                  <a:close/>
                  <a:moveTo>
                    <a:pt x="61" y="377"/>
                  </a:moveTo>
                  <a:lnTo>
                    <a:pt x="61" y="377"/>
                  </a:lnTo>
                  <a:lnTo>
                    <a:pt x="61" y="378"/>
                  </a:lnTo>
                  <a:lnTo>
                    <a:pt x="60" y="378"/>
                  </a:lnTo>
                  <a:lnTo>
                    <a:pt x="61" y="377"/>
                  </a:lnTo>
                  <a:close/>
                  <a:moveTo>
                    <a:pt x="61" y="378"/>
                  </a:moveTo>
                  <a:lnTo>
                    <a:pt x="63" y="386"/>
                  </a:lnTo>
                  <a:lnTo>
                    <a:pt x="60" y="386"/>
                  </a:lnTo>
                  <a:lnTo>
                    <a:pt x="59" y="378"/>
                  </a:lnTo>
                  <a:lnTo>
                    <a:pt x="61" y="378"/>
                  </a:lnTo>
                  <a:close/>
                  <a:moveTo>
                    <a:pt x="63" y="386"/>
                  </a:moveTo>
                  <a:lnTo>
                    <a:pt x="63" y="388"/>
                  </a:lnTo>
                  <a:lnTo>
                    <a:pt x="61" y="388"/>
                  </a:lnTo>
                  <a:lnTo>
                    <a:pt x="61" y="386"/>
                  </a:lnTo>
                  <a:lnTo>
                    <a:pt x="63" y="386"/>
                  </a:lnTo>
                  <a:close/>
                  <a:moveTo>
                    <a:pt x="61" y="388"/>
                  </a:moveTo>
                  <a:lnTo>
                    <a:pt x="53" y="393"/>
                  </a:lnTo>
                  <a:lnTo>
                    <a:pt x="52" y="390"/>
                  </a:lnTo>
                  <a:lnTo>
                    <a:pt x="60" y="385"/>
                  </a:lnTo>
                  <a:lnTo>
                    <a:pt x="61" y="388"/>
                  </a:lnTo>
                  <a:close/>
                  <a:moveTo>
                    <a:pt x="53" y="393"/>
                  </a:moveTo>
                  <a:lnTo>
                    <a:pt x="53" y="393"/>
                  </a:lnTo>
                  <a:lnTo>
                    <a:pt x="53" y="392"/>
                  </a:lnTo>
                  <a:lnTo>
                    <a:pt x="53" y="393"/>
                  </a:lnTo>
                  <a:close/>
                  <a:moveTo>
                    <a:pt x="53" y="393"/>
                  </a:moveTo>
                  <a:lnTo>
                    <a:pt x="39" y="398"/>
                  </a:lnTo>
                  <a:lnTo>
                    <a:pt x="37" y="395"/>
                  </a:lnTo>
                  <a:lnTo>
                    <a:pt x="52" y="390"/>
                  </a:lnTo>
                  <a:lnTo>
                    <a:pt x="53" y="393"/>
                  </a:lnTo>
                  <a:close/>
                  <a:moveTo>
                    <a:pt x="39" y="398"/>
                  </a:moveTo>
                  <a:lnTo>
                    <a:pt x="39" y="398"/>
                  </a:lnTo>
                  <a:lnTo>
                    <a:pt x="39" y="397"/>
                  </a:lnTo>
                  <a:lnTo>
                    <a:pt x="39" y="398"/>
                  </a:lnTo>
                  <a:close/>
                  <a:moveTo>
                    <a:pt x="39" y="398"/>
                  </a:moveTo>
                  <a:lnTo>
                    <a:pt x="20" y="404"/>
                  </a:lnTo>
                  <a:lnTo>
                    <a:pt x="19" y="401"/>
                  </a:lnTo>
                  <a:lnTo>
                    <a:pt x="37" y="395"/>
                  </a:lnTo>
                  <a:lnTo>
                    <a:pt x="39" y="398"/>
                  </a:lnTo>
                  <a:close/>
                  <a:moveTo>
                    <a:pt x="20" y="404"/>
                  </a:moveTo>
                  <a:lnTo>
                    <a:pt x="20" y="404"/>
                  </a:lnTo>
                  <a:lnTo>
                    <a:pt x="20" y="402"/>
                  </a:lnTo>
                  <a:lnTo>
                    <a:pt x="20" y="404"/>
                  </a:lnTo>
                  <a:close/>
                  <a:moveTo>
                    <a:pt x="20" y="404"/>
                  </a:moveTo>
                  <a:lnTo>
                    <a:pt x="8" y="406"/>
                  </a:lnTo>
                  <a:lnTo>
                    <a:pt x="8" y="404"/>
                  </a:lnTo>
                  <a:lnTo>
                    <a:pt x="19" y="401"/>
                  </a:lnTo>
                  <a:lnTo>
                    <a:pt x="20" y="404"/>
                  </a:lnTo>
                  <a:close/>
                  <a:moveTo>
                    <a:pt x="7" y="405"/>
                  </a:moveTo>
                  <a:lnTo>
                    <a:pt x="7" y="404"/>
                  </a:lnTo>
                  <a:lnTo>
                    <a:pt x="8" y="404"/>
                  </a:lnTo>
                  <a:lnTo>
                    <a:pt x="8" y="405"/>
                  </a:lnTo>
                  <a:lnTo>
                    <a:pt x="7" y="405"/>
                  </a:lnTo>
                  <a:close/>
                  <a:moveTo>
                    <a:pt x="10" y="406"/>
                  </a:moveTo>
                  <a:lnTo>
                    <a:pt x="7" y="413"/>
                  </a:lnTo>
                  <a:lnTo>
                    <a:pt x="4" y="411"/>
                  </a:lnTo>
                  <a:lnTo>
                    <a:pt x="7" y="405"/>
                  </a:lnTo>
                  <a:lnTo>
                    <a:pt x="10" y="406"/>
                  </a:lnTo>
                  <a:close/>
                  <a:moveTo>
                    <a:pt x="4" y="411"/>
                  </a:moveTo>
                  <a:lnTo>
                    <a:pt x="4" y="411"/>
                  </a:lnTo>
                  <a:lnTo>
                    <a:pt x="5" y="411"/>
                  </a:lnTo>
                  <a:lnTo>
                    <a:pt x="4" y="411"/>
                  </a:lnTo>
                  <a:close/>
                  <a:moveTo>
                    <a:pt x="7" y="411"/>
                  </a:moveTo>
                  <a:lnTo>
                    <a:pt x="7" y="418"/>
                  </a:lnTo>
                  <a:lnTo>
                    <a:pt x="4" y="418"/>
                  </a:lnTo>
                  <a:lnTo>
                    <a:pt x="4" y="411"/>
                  </a:lnTo>
                  <a:lnTo>
                    <a:pt x="7" y="411"/>
                  </a:lnTo>
                  <a:close/>
                  <a:moveTo>
                    <a:pt x="4" y="418"/>
                  </a:moveTo>
                  <a:lnTo>
                    <a:pt x="4" y="418"/>
                  </a:lnTo>
                  <a:lnTo>
                    <a:pt x="5" y="418"/>
                  </a:lnTo>
                  <a:lnTo>
                    <a:pt x="4" y="418"/>
                  </a:lnTo>
                  <a:close/>
                  <a:moveTo>
                    <a:pt x="7" y="418"/>
                  </a:moveTo>
                  <a:lnTo>
                    <a:pt x="7" y="425"/>
                  </a:lnTo>
                  <a:lnTo>
                    <a:pt x="4" y="425"/>
                  </a:lnTo>
                  <a:lnTo>
                    <a:pt x="4" y="418"/>
                  </a:lnTo>
                  <a:lnTo>
                    <a:pt x="7" y="418"/>
                  </a:lnTo>
                  <a:close/>
                  <a:moveTo>
                    <a:pt x="4" y="425"/>
                  </a:moveTo>
                  <a:lnTo>
                    <a:pt x="4" y="425"/>
                  </a:lnTo>
                  <a:lnTo>
                    <a:pt x="5" y="425"/>
                  </a:lnTo>
                  <a:lnTo>
                    <a:pt x="4" y="425"/>
                  </a:lnTo>
                  <a:close/>
                  <a:moveTo>
                    <a:pt x="7" y="424"/>
                  </a:moveTo>
                  <a:lnTo>
                    <a:pt x="10" y="430"/>
                  </a:lnTo>
                  <a:lnTo>
                    <a:pt x="7" y="432"/>
                  </a:lnTo>
                  <a:lnTo>
                    <a:pt x="4" y="425"/>
                  </a:lnTo>
                  <a:lnTo>
                    <a:pt x="7" y="424"/>
                  </a:lnTo>
                  <a:close/>
                  <a:moveTo>
                    <a:pt x="7" y="432"/>
                  </a:moveTo>
                  <a:lnTo>
                    <a:pt x="7" y="432"/>
                  </a:lnTo>
                  <a:lnTo>
                    <a:pt x="8" y="430"/>
                  </a:lnTo>
                  <a:lnTo>
                    <a:pt x="7" y="432"/>
                  </a:lnTo>
                  <a:close/>
                  <a:moveTo>
                    <a:pt x="10" y="430"/>
                  </a:moveTo>
                  <a:lnTo>
                    <a:pt x="16" y="443"/>
                  </a:lnTo>
                  <a:lnTo>
                    <a:pt x="14" y="445"/>
                  </a:lnTo>
                  <a:lnTo>
                    <a:pt x="7" y="432"/>
                  </a:lnTo>
                  <a:lnTo>
                    <a:pt x="10" y="430"/>
                  </a:lnTo>
                  <a:close/>
                  <a:moveTo>
                    <a:pt x="14" y="445"/>
                  </a:moveTo>
                  <a:lnTo>
                    <a:pt x="14" y="445"/>
                  </a:lnTo>
                  <a:lnTo>
                    <a:pt x="15" y="443"/>
                  </a:lnTo>
                  <a:lnTo>
                    <a:pt x="14" y="445"/>
                  </a:lnTo>
                  <a:close/>
                  <a:moveTo>
                    <a:pt x="16" y="443"/>
                  </a:moveTo>
                  <a:lnTo>
                    <a:pt x="21" y="454"/>
                  </a:lnTo>
                  <a:lnTo>
                    <a:pt x="19" y="455"/>
                  </a:lnTo>
                  <a:lnTo>
                    <a:pt x="14" y="445"/>
                  </a:lnTo>
                  <a:lnTo>
                    <a:pt x="16" y="443"/>
                  </a:lnTo>
                  <a:close/>
                  <a:moveTo>
                    <a:pt x="21" y="454"/>
                  </a:moveTo>
                  <a:lnTo>
                    <a:pt x="21" y="454"/>
                  </a:lnTo>
                  <a:lnTo>
                    <a:pt x="20" y="455"/>
                  </a:lnTo>
                  <a:lnTo>
                    <a:pt x="21" y="454"/>
                  </a:lnTo>
                  <a:close/>
                  <a:moveTo>
                    <a:pt x="21" y="454"/>
                  </a:moveTo>
                  <a:lnTo>
                    <a:pt x="27" y="466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21" y="454"/>
                  </a:lnTo>
                  <a:close/>
                  <a:moveTo>
                    <a:pt x="27" y="466"/>
                  </a:moveTo>
                  <a:lnTo>
                    <a:pt x="27" y="466"/>
                  </a:lnTo>
                  <a:lnTo>
                    <a:pt x="26" y="466"/>
                  </a:lnTo>
                  <a:lnTo>
                    <a:pt x="27" y="466"/>
                  </a:lnTo>
                  <a:close/>
                  <a:moveTo>
                    <a:pt x="27" y="466"/>
                  </a:moveTo>
                  <a:lnTo>
                    <a:pt x="31" y="478"/>
                  </a:lnTo>
                  <a:lnTo>
                    <a:pt x="28" y="479"/>
                  </a:lnTo>
                  <a:lnTo>
                    <a:pt x="24" y="468"/>
                  </a:lnTo>
                  <a:lnTo>
                    <a:pt x="27" y="466"/>
                  </a:lnTo>
                  <a:close/>
                  <a:moveTo>
                    <a:pt x="28" y="479"/>
                  </a:moveTo>
                  <a:lnTo>
                    <a:pt x="28" y="479"/>
                  </a:lnTo>
                  <a:lnTo>
                    <a:pt x="29" y="478"/>
                  </a:lnTo>
                  <a:lnTo>
                    <a:pt x="28" y="479"/>
                  </a:lnTo>
                  <a:close/>
                  <a:moveTo>
                    <a:pt x="31" y="478"/>
                  </a:moveTo>
                  <a:lnTo>
                    <a:pt x="35" y="486"/>
                  </a:lnTo>
                  <a:lnTo>
                    <a:pt x="32" y="487"/>
                  </a:lnTo>
                  <a:lnTo>
                    <a:pt x="28" y="479"/>
                  </a:lnTo>
                  <a:lnTo>
                    <a:pt x="31" y="478"/>
                  </a:lnTo>
                  <a:close/>
                  <a:moveTo>
                    <a:pt x="32" y="487"/>
                  </a:moveTo>
                  <a:lnTo>
                    <a:pt x="32" y="487"/>
                  </a:lnTo>
                  <a:lnTo>
                    <a:pt x="33" y="487"/>
                  </a:lnTo>
                  <a:lnTo>
                    <a:pt x="32" y="487"/>
                  </a:lnTo>
                  <a:close/>
                  <a:moveTo>
                    <a:pt x="35" y="486"/>
                  </a:moveTo>
                  <a:lnTo>
                    <a:pt x="40" y="491"/>
                  </a:lnTo>
                  <a:lnTo>
                    <a:pt x="37" y="493"/>
                  </a:lnTo>
                  <a:lnTo>
                    <a:pt x="32" y="487"/>
                  </a:lnTo>
                  <a:lnTo>
                    <a:pt x="35" y="486"/>
                  </a:lnTo>
                  <a:close/>
                  <a:moveTo>
                    <a:pt x="39" y="494"/>
                  </a:moveTo>
                  <a:lnTo>
                    <a:pt x="39" y="494"/>
                  </a:lnTo>
                  <a:lnTo>
                    <a:pt x="37" y="493"/>
                  </a:lnTo>
                  <a:lnTo>
                    <a:pt x="39" y="493"/>
                  </a:lnTo>
                  <a:lnTo>
                    <a:pt x="39" y="494"/>
                  </a:lnTo>
                  <a:close/>
                  <a:moveTo>
                    <a:pt x="39" y="491"/>
                  </a:moveTo>
                  <a:lnTo>
                    <a:pt x="47" y="493"/>
                  </a:lnTo>
                  <a:lnTo>
                    <a:pt x="45" y="495"/>
                  </a:lnTo>
                  <a:lnTo>
                    <a:pt x="39" y="494"/>
                  </a:lnTo>
                  <a:lnTo>
                    <a:pt x="39" y="491"/>
                  </a:lnTo>
                  <a:close/>
                  <a:moveTo>
                    <a:pt x="45" y="495"/>
                  </a:moveTo>
                  <a:lnTo>
                    <a:pt x="45" y="495"/>
                  </a:lnTo>
                  <a:lnTo>
                    <a:pt x="47" y="494"/>
                  </a:lnTo>
                  <a:lnTo>
                    <a:pt x="45" y="495"/>
                  </a:lnTo>
                  <a:close/>
                  <a:moveTo>
                    <a:pt x="47" y="493"/>
                  </a:moveTo>
                  <a:lnTo>
                    <a:pt x="56" y="494"/>
                  </a:lnTo>
                  <a:lnTo>
                    <a:pt x="55" y="497"/>
                  </a:lnTo>
                  <a:lnTo>
                    <a:pt x="45" y="495"/>
                  </a:lnTo>
                  <a:lnTo>
                    <a:pt x="47" y="493"/>
                  </a:lnTo>
                  <a:close/>
                  <a:moveTo>
                    <a:pt x="56" y="494"/>
                  </a:moveTo>
                  <a:lnTo>
                    <a:pt x="56" y="494"/>
                  </a:lnTo>
                  <a:lnTo>
                    <a:pt x="56" y="495"/>
                  </a:lnTo>
                  <a:lnTo>
                    <a:pt x="56" y="494"/>
                  </a:lnTo>
                  <a:close/>
                  <a:moveTo>
                    <a:pt x="56" y="494"/>
                  </a:moveTo>
                  <a:lnTo>
                    <a:pt x="60" y="494"/>
                  </a:lnTo>
                  <a:lnTo>
                    <a:pt x="59" y="497"/>
                  </a:lnTo>
                  <a:lnTo>
                    <a:pt x="55" y="497"/>
                  </a:lnTo>
                  <a:lnTo>
                    <a:pt x="56" y="494"/>
                  </a:lnTo>
                  <a:close/>
                  <a:moveTo>
                    <a:pt x="60" y="494"/>
                  </a:moveTo>
                  <a:lnTo>
                    <a:pt x="60" y="494"/>
                  </a:lnTo>
                  <a:lnTo>
                    <a:pt x="60" y="495"/>
                  </a:lnTo>
                  <a:lnTo>
                    <a:pt x="60" y="494"/>
                  </a:lnTo>
                  <a:close/>
                  <a:moveTo>
                    <a:pt x="60" y="494"/>
                  </a:moveTo>
                  <a:lnTo>
                    <a:pt x="64" y="497"/>
                  </a:lnTo>
                  <a:lnTo>
                    <a:pt x="61" y="499"/>
                  </a:lnTo>
                  <a:lnTo>
                    <a:pt x="59" y="497"/>
                  </a:lnTo>
                  <a:lnTo>
                    <a:pt x="60" y="494"/>
                  </a:lnTo>
                  <a:close/>
                  <a:moveTo>
                    <a:pt x="63" y="499"/>
                  </a:moveTo>
                  <a:lnTo>
                    <a:pt x="61" y="499"/>
                  </a:lnTo>
                  <a:lnTo>
                    <a:pt x="63" y="498"/>
                  </a:lnTo>
                  <a:lnTo>
                    <a:pt x="63" y="499"/>
                  </a:lnTo>
                  <a:close/>
                  <a:moveTo>
                    <a:pt x="64" y="497"/>
                  </a:moveTo>
                  <a:lnTo>
                    <a:pt x="68" y="499"/>
                  </a:lnTo>
                  <a:lnTo>
                    <a:pt x="67" y="502"/>
                  </a:lnTo>
                  <a:lnTo>
                    <a:pt x="63" y="499"/>
                  </a:lnTo>
                  <a:lnTo>
                    <a:pt x="64" y="497"/>
                  </a:lnTo>
                  <a:close/>
                  <a:moveTo>
                    <a:pt x="68" y="499"/>
                  </a:moveTo>
                  <a:lnTo>
                    <a:pt x="68" y="499"/>
                  </a:lnTo>
                  <a:lnTo>
                    <a:pt x="68" y="501"/>
                  </a:lnTo>
                  <a:lnTo>
                    <a:pt x="67" y="501"/>
                  </a:lnTo>
                  <a:lnTo>
                    <a:pt x="68" y="499"/>
                  </a:lnTo>
                  <a:close/>
                  <a:moveTo>
                    <a:pt x="68" y="501"/>
                  </a:moveTo>
                  <a:lnTo>
                    <a:pt x="71" y="503"/>
                  </a:lnTo>
                  <a:lnTo>
                    <a:pt x="68" y="505"/>
                  </a:lnTo>
                  <a:lnTo>
                    <a:pt x="65" y="502"/>
                  </a:lnTo>
                  <a:lnTo>
                    <a:pt x="68" y="501"/>
                  </a:lnTo>
                  <a:close/>
                  <a:moveTo>
                    <a:pt x="71" y="503"/>
                  </a:moveTo>
                  <a:lnTo>
                    <a:pt x="71" y="503"/>
                  </a:lnTo>
                  <a:lnTo>
                    <a:pt x="69" y="503"/>
                  </a:lnTo>
                  <a:lnTo>
                    <a:pt x="71" y="503"/>
                  </a:lnTo>
                  <a:close/>
                  <a:moveTo>
                    <a:pt x="71" y="503"/>
                  </a:moveTo>
                  <a:lnTo>
                    <a:pt x="73" y="510"/>
                  </a:lnTo>
                  <a:lnTo>
                    <a:pt x="71" y="511"/>
                  </a:lnTo>
                  <a:lnTo>
                    <a:pt x="68" y="505"/>
                  </a:lnTo>
                  <a:lnTo>
                    <a:pt x="71" y="503"/>
                  </a:lnTo>
                  <a:close/>
                  <a:moveTo>
                    <a:pt x="73" y="510"/>
                  </a:moveTo>
                  <a:lnTo>
                    <a:pt x="73" y="510"/>
                  </a:lnTo>
                  <a:lnTo>
                    <a:pt x="72" y="510"/>
                  </a:lnTo>
                  <a:lnTo>
                    <a:pt x="73" y="510"/>
                  </a:lnTo>
                  <a:close/>
                  <a:moveTo>
                    <a:pt x="73" y="510"/>
                  </a:moveTo>
                  <a:lnTo>
                    <a:pt x="73" y="519"/>
                  </a:lnTo>
                  <a:lnTo>
                    <a:pt x="71" y="519"/>
                  </a:lnTo>
                  <a:lnTo>
                    <a:pt x="71" y="510"/>
                  </a:lnTo>
                  <a:lnTo>
                    <a:pt x="73" y="510"/>
                  </a:lnTo>
                  <a:close/>
                  <a:moveTo>
                    <a:pt x="73" y="519"/>
                  </a:moveTo>
                  <a:lnTo>
                    <a:pt x="73" y="529"/>
                  </a:lnTo>
                  <a:lnTo>
                    <a:pt x="71" y="529"/>
                  </a:lnTo>
                  <a:lnTo>
                    <a:pt x="71" y="519"/>
                  </a:lnTo>
                  <a:lnTo>
                    <a:pt x="73" y="519"/>
                  </a:lnTo>
                  <a:close/>
                  <a:moveTo>
                    <a:pt x="73" y="529"/>
                  </a:moveTo>
                  <a:lnTo>
                    <a:pt x="73" y="529"/>
                  </a:lnTo>
                  <a:lnTo>
                    <a:pt x="72" y="529"/>
                  </a:lnTo>
                  <a:lnTo>
                    <a:pt x="73" y="529"/>
                  </a:lnTo>
                  <a:close/>
                  <a:moveTo>
                    <a:pt x="73" y="529"/>
                  </a:moveTo>
                  <a:lnTo>
                    <a:pt x="73" y="534"/>
                  </a:lnTo>
                  <a:lnTo>
                    <a:pt x="71" y="534"/>
                  </a:lnTo>
                  <a:lnTo>
                    <a:pt x="71" y="529"/>
                  </a:lnTo>
                  <a:lnTo>
                    <a:pt x="73" y="529"/>
                  </a:lnTo>
                  <a:close/>
                  <a:moveTo>
                    <a:pt x="73" y="534"/>
                  </a:moveTo>
                  <a:lnTo>
                    <a:pt x="73" y="535"/>
                  </a:lnTo>
                  <a:lnTo>
                    <a:pt x="72" y="535"/>
                  </a:lnTo>
                  <a:lnTo>
                    <a:pt x="72" y="534"/>
                  </a:lnTo>
                  <a:lnTo>
                    <a:pt x="73" y="534"/>
                  </a:lnTo>
                  <a:close/>
                  <a:moveTo>
                    <a:pt x="72" y="535"/>
                  </a:moveTo>
                  <a:lnTo>
                    <a:pt x="53" y="543"/>
                  </a:lnTo>
                  <a:lnTo>
                    <a:pt x="52" y="541"/>
                  </a:lnTo>
                  <a:lnTo>
                    <a:pt x="71" y="533"/>
                  </a:lnTo>
                  <a:lnTo>
                    <a:pt x="72" y="535"/>
                  </a:lnTo>
                  <a:close/>
                  <a:moveTo>
                    <a:pt x="52" y="541"/>
                  </a:moveTo>
                  <a:lnTo>
                    <a:pt x="52" y="541"/>
                  </a:lnTo>
                  <a:lnTo>
                    <a:pt x="53" y="542"/>
                  </a:lnTo>
                  <a:lnTo>
                    <a:pt x="52" y="541"/>
                  </a:lnTo>
                  <a:close/>
                  <a:moveTo>
                    <a:pt x="53" y="543"/>
                  </a:moveTo>
                  <a:lnTo>
                    <a:pt x="37" y="553"/>
                  </a:lnTo>
                  <a:lnTo>
                    <a:pt x="36" y="550"/>
                  </a:lnTo>
                  <a:lnTo>
                    <a:pt x="52" y="541"/>
                  </a:lnTo>
                  <a:lnTo>
                    <a:pt x="53" y="543"/>
                  </a:lnTo>
                  <a:close/>
                  <a:moveTo>
                    <a:pt x="35" y="550"/>
                  </a:moveTo>
                  <a:lnTo>
                    <a:pt x="35" y="550"/>
                  </a:lnTo>
                  <a:lnTo>
                    <a:pt x="36" y="550"/>
                  </a:lnTo>
                  <a:lnTo>
                    <a:pt x="36" y="551"/>
                  </a:lnTo>
                  <a:lnTo>
                    <a:pt x="35" y="550"/>
                  </a:lnTo>
                  <a:close/>
                  <a:moveTo>
                    <a:pt x="37" y="551"/>
                  </a:moveTo>
                  <a:lnTo>
                    <a:pt x="28" y="566"/>
                  </a:lnTo>
                  <a:lnTo>
                    <a:pt x="27" y="565"/>
                  </a:lnTo>
                  <a:lnTo>
                    <a:pt x="35" y="550"/>
                  </a:lnTo>
                  <a:lnTo>
                    <a:pt x="37" y="551"/>
                  </a:lnTo>
                  <a:close/>
                  <a:moveTo>
                    <a:pt x="28" y="566"/>
                  </a:moveTo>
                  <a:lnTo>
                    <a:pt x="28" y="566"/>
                  </a:lnTo>
                  <a:lnTo>
                    <a:pt x="28" y="565"/>
                  </a:lnTo>
                  <a:lnTo>
                    <a:pt x="28" y="566"/>
                  </a:lnTo>
                  <a:close/>
                  <a:moveTo>
                    <a:pt x="28" y="566"/>
                  </a:moveTo>
                  <a:lnTo>
                    <a:pt x="16" y="582"/>
                  </a:lnTo>
                  <a:lnTo>
                    <a:pt x="15" y="581"/>
                  </a:lnTo>
                  <a:lnTo>
                    <a:pt x="27" y="565"/>
                  </a:lnTo>
                  <a:lnTo>
                    <a:pt x="28" y="566"/>
                  </a:lnTo>
                  <a:close/>
                  <a:moveTo>
                    <a:pt x="16" y="582"/>
                  </a:moveTo>
                  <a:lnTo>
                    <a:pt x="16" y="582"/>
                  </a:lnTo>
                  <a:lnTo>
                    <a:pt x="16" y="583"/>
                  </a:lnTo>
                  <a:lnTo>
                    <a:pt x="16" y="582"/>
                  </a:lnTo>
                  <a:close/>
                  <a:moveTo>
                    <a:pt x="16" y="583"/>
                  </a:moveTo>
                  <a:lnTo>
                    <a:pt x="10" y="590"/>
                  </a:lnTo>
                  <a:lnTo>
                    <a:pt x="7" y="588"/>
                  </a:lnTo>
                  <a:lnTo>
                    <a:pt x="15" y="581"/>
                  </a:lnTo>
                  <a:lnTo>
                    <a:pt x="16" y="583"/>
                  </a:lnTo>
                  <a:close/>
                  <a:moveTo>
                    <a:pt x="10" y="590"/>
                  </a:moveTo>
                  <a:lnTo>
                    <a:pt x="10" y="590"/>
                  </a:lnTo>
                  <a:lnTo>
                    <a:pt x="8" y="588"/>
                  </a:lnTo>
                  <a:lnTo>
                    <a:pt x="10" y="590"/>
                  </a:lnTo>
                  <a:close/>
                  <a:moveTo>
                    <a:pt x="10" y="590"/>
                  </a:moveTo>
                  <a:lnTo>
                    <a:pt x="1" y="595"/>
                  </a:lnTo>
                  <a:lnTo>
                    <a:pt x="0" y="592"/>
                  </a:lnTo>
                  <a:lnTo>
                    <a:pt x="8" y="587"/>
                  </a:lnTo>
                  <a:lnTo>
                    <a:pt x="10" y="59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6" name="Freeform 45"/>
            <p:cNvSpPr>
              <a:spLocks/>
            </p:cNvSpPr>
            <p:nvPr/>
          </p:nvSpPr>
          <p:spPr bwMode="auto">
            <a:xfrm>
              <a:off x="244" y="2430"/>
              <a:ext cx="659" cy="755"/>
            </a:xfrm>
            <a:custGeom>
              <a:avLst/>
              <a:gdLst>
                <a:gd name="T0" fmla="*/ 149236 w 506"/>
                <a:gd name="T1" fmla="*/ 66483 h 580"/>
                <a:gd name="T2" fmla="*/ 163204 w 506"/>
                <a:gd name="T3" fmla="*/ 63932 h 580"/>
                <a:gd name="T4" fmla="*/ 164539 w 506"/>
                <a:gd name="T5" fmla="*/ 51580 h 580"/>
                <a:gd name="T6" fmla="*/ 158461 w 506"/>
                <a:gd name="T7" fmla="*/ 47085 h 580"/>
                <a:gd name="T8" fmla="*/ 153646 w 506"/>
                <a:gd name="T9" fmla="*/ 41585 h 580"/>
                <a:gd name="T10" fmla="*/ 160246 w 506"/>
                <a:gd name="T11" fmla="*/ 29423 h 580"/>
                <a:gd name="T12" fmla="*/ 154550 w 506"/>
                <a:gd name="T13" fmla="*/ 21447 h 580"/>
                <a:gd name="T14" fmla="*/ 147173 w 506"/>
                <a:gd name="T15" fmla="*/ 17653 h 580"/>
                <a:gd name="T16" fmla="*/ 142814 w 506"/>
                <a:gd name="T17" fmla="*/ 10923 h 580"/>
                <a:gd name="T18" fmla="*/ 131579 w 506"/>
                <a:gd name="T19" fmla="*/ 3144 h 580"/>
                <a:gd name="T20" fmla="*/ 122706 w 506"/>
                <a:gd name="T21" fmla="*/ 3144 h 580"/>
                <a:gd name="T22" fmla="*/ 106182 w 506"/>
                <a:gd name="T23" fmla="*/ 10799 h 580"/>
                <a:gd name="T24" fmla="*/ 90228 w 506"/>
                <a:gd name="T25" fmla="*/ 6446 h 580"/>
                <a:gd name="T26" fmla="*/ 82664 w 506"/>
                <a:gd name="T27" fmla="*/ 12887 h 580"/>
                <a:gd name="T28" fmla="*/ 74130 w 506"/>
                <a:gd name="T29" fmla="*/ 15777 h 580"/>
                <a:gd name="T30" fmla="*/ 65050 w 506"/>
                <a:gd name="T31" fmla="*/ 21447 h 580"/>
                <a:gd name="T32" fmla="*/ 57943 w 506"/>
                <a:gd name="T33" fmla="*/ 14905 h 580"/>
                <a:gd name="T34" fmla="*/ 47595 w 506"/>
                <a:gd name="T35" fmla="*/ 13339 h 580"/>
                <a:gd name="T36" fmla="*/ 47401 w 506"/>
                <a:gd name="T37" fmla="*/ 20022 h 580"/>
                <a:gd name="T38" fmla="*/ 49947 w 506"/>
                <a:gd name="T39" fmla="*/ 27200 h 580"/>
                <a:gd name="T40" fmla="*/ 43094 w 506"/>
                <a:gd name="T41" fmla="*/ 22979 h 580"/>
                <a:gd name="T42" fmla="*/ 32911 w 506"/>
                <a:gd name="T43" fmla="*/ 15777 h 580"/>
                <a:gd name="T44" fmla="*/ 31188 w 506"/>
                <a:gd name="T45" fmla="*/ 22839 h 580"/>
                <a:gd name="T46" fmla="*/ 25407 w 506"/>
                <a:gd name="T47" fmla="*/ 27787 h 580"/>
                <a:gd name="T48" fmla="*/ 16940 w 506"/>
                <a:gd name="T49" fmla="*/ 26734 h 580"/>
                <a:gd name="T50" fmla="*/ 6517 w 506"/>
                <a:gd name="T51" fmla="*/ 26348 h 580"/>
                <a:gd name="T52" fmla="*/ 5047 w 506"/>
                <a:gd name="T53" fmla="*/ 19402 h 580"/>
                <a:gd name="T54" fmla="*/ 1 w 506"/>
                <a:gd name="T55" fmla="*/ 26734 h 580"/>
                <a:gd name="T56" fmla="*/ 2592 w 506"/>
                <a:gd name="T57" fmla="*/ 64900 h 580"/>
                <a:gd name="T58" fmla="*/ 4127 w 506"/>
                <a:gd name="T59" fmla="*/ 76967 h 580"/>
                <a:gd name="T60" fmla="*/ 12406 w 506"/>
                <a:gd name="T61" fmla="*/ 93478 h 580"/>
                <a:gd name="T62" fmla="*/ 22196 w 506"/>
                <a:gd name="T63" fmla="*/ 107703 h 580"/>
                <a:gd name="T64" fmla="*/ 25625 w 506"/>
                <a:gd name="T65" fmla="*/ 124052 h 580"/>
                <a:gd name="T66" fmla="*/ 32911 w 506"/>
                <a:gd name="T67" fmla="*/ 134778 h 580"/>
                <a:gd name="T68" fmla="*/ 39931 w 506"/>
                <a:gd name="T69" fmla="*/ 150496 h 580"/>
                <a:gd name="T70" fmla="*/ 38904 w 506"/>
                <a:gd name="T71" fmla="*/ 158398 h 580"/>
                <a:gd name="T72" fmla="*/ 44202 w 506"/>
                <a:gd name="T73" fmla="*/ 180972 h 580"/>
                <a:gd name="T74" fmla="*/ 49545 w 506"/>
                <a:gd name="T75" fmla="*/ 190118 h 580"/>
                <a:gd name="T76" fmla="*/ 65430 w 506"/>
                <a:gd name="T77" fmla="*/ 177376 h 580"/>
                <a:gd name="T78" fmla="*/ 67197 w 506"/>
                <a:gd name="T79" fmla="*/ 167800 h 580"/>
                <a:gd name="T80" fmla="*/ 71120 w 506"/>
                <a:gd name="T81" fmla="*/ 161043 h 580"/>
                <a:gd name="T82" fmla="*/ 78843 w 506"/>
                <a:gd name="T83" fmla="*/ 154495 h 580"/>
                <a:gd name="T84" fmla="*/ 77724 w 506"/>
                <a:gd name="T85" fmla="*/ 152468 h 580"/>
                <a:gd name="T86" fmla="*/ 77031 w 506"/>
                <a:gd name="T87" fmla="*/ 152226 h 580"/>
                <a:gd name="T88" fmla="*/ 81530 w 506"/>
                <a:gd name="T89" fmla="*/ 141018 h 580"/>
                <a:gd name="T90" fmla="*/ 91733 w 506"/>
                <a:gd name="T91" fmla="*/ 132736 h 580"/>
                <a:gd name="T92" fmla="*/ 106986 w 506"/>
                <a:gd name="T93" fmla="*/ 130420 h 580"/>
                <a:gd name="T94" fmla="*/ 123720 w 506"/>
                <a:gd name="T95" fmla="*/ 135655 h 580"/>
                <a:gd name="T96" fmla="*/ 134501 w 506"/>
                <a:gd name="T97" fmla="*/ 133205 h 580"/>
                <a:gd name="T98" fmla="*/ 128442 w 506"/>
                <a:gd name="T99" fmla="*/ 120294 h 580"/>
                <a:gd name="T100" fmla="*/ 135712 w 506"/>
                <a:gd name="T101" fmla="*/ 119162 h 580"/>
                <a:gd name="T102" fmla="*/ 136098 w 506"/>
                <a:gd name="T103" fmla="*/ 100190 h 580"/>
                <a:gd name="T104" fmla="*/ 134797 w 506"/>
                <a:gd name="T105" fmla="*/ 88495 h 580"/>
                <a:gd name="T106" fmla="*/ 131834 w 506"/>
                <a:gd name="T107" fmla="*/ 80954 h 580"/>
                <a:gd name="T108" fmla="*/ 145474 w 506"/>
                <a:gd name="T109" fmla="*/ 75932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6"/>
                <a:gd name="T166" fmla="*/ 0 h 580"/>
                <a:gd name="T167" fmla="*/ 506 w 506"/>
                <a:gd name="T168" fmla="*/ 580 h 5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6" h="580">
                  <a:moveTo>
                    <a:pt x="435" y="230"/>
                  </a:moveTo>
                  <a:lnTo>
                    <a:pt x="440" y="226"/>
                  </a:lnTo>
                  <a:lnTo>
                    <a:pt x="444" y="220"/>
                  </a:lnTo>
                  <a:lnTo>
                    <a:pt x="446" y="214"/>
                  </a:lnTo>
                  <a:lnTo>
                    <a:pt x="446" y="206"/>
                  </a:lnTo>
                  <a:lnTo>
                    <a:pt x="446" y="201"/>
                  </a:lnTo>
                  <a:lnTo>
                    <a:pt x="449" y="198"/>
                  </a:lnTo>
                  <a:lnTo>
                    <a:pt x="451" y="197"/>
                  </a:lnTo>
                  <a:lnTo>
                    <a:pt x="459" y="195"/>
                  </a:lnTo>
                  <a:lnTo>
                    <a:pt x="471" y="195"/>
                  </a:lnTo>
                  <a:lnTo>
                    <a:pt x="484" y="197"/>
                  </a:lnTo>
                  <a:lnTo>
                    <a:pt x="488" y="193"/>
                  </a:lnTo>
                  <a:lnTo>
                    <a:pt x="492" y="192"/>
                  </a:lnTo>
                  <a:lnTo>
                    <a:pt x="498" y="189"/>
                  </a:lnTo>
                  <a:lnTo>
                    <a:pt x="506" y="189"/>
                  </a:lnTo>
                  <a:lnTo>
                    <a:pt x="499" y="178"/>
                  </a:lnTo>
                  <a:lnTo>
                    <a:pt x="494" y="166"/>
                  </a:lnTo>
                  <a:lnTo>
                    <a:pt x="492" y="156"/>
                  </a:lnTo>
                  <a:lnTo>
                    <a:pt x="492" y="150"/>
                  </a:lnTo>
                  <a:lnTo>
                    <a:pt x="484" y="150"/>
                  </a:lnTo>
                  <a:lnTo>
                    <a:pt x="479" y="152"/>
                  </a:lnTo>
                  <a:lnTo>
                    <a:pt x="476" y="149"/>
                  </a:lnTo>
                  <a:lnTo>
                    <a:pt x="475" y="145"/>
                  </a:lnTo>
                  <a:lnTo>
                    <a:pt x="474" y="142"/>
                  </a:lnTo>
                  <a:lnTo>
                    <a:pt x="472" y="140"/>
                  </a:lnTo>
                  <a:lnTo>
                    <a:pt x="470" y="138"/>
                  </a:lnTo>
                  <a:lnTo>
                    <a:pt x="466" y="136"/>
                  </a:lnTo>
                  <a:lnTo>
                    <a:pt x="463" y="133"/>
                  </a:lnTo>
                  <a:lnTo>
                    <a:pt x="459" y="129"/>
                  </a:lnTo>
                  <a:lnTo>
                    <a:pt x="459" y="126"/>
                  </a:lnTo>
                  <a:lnTo>
                    <a:pt x="459" y="125"/>
                  </a:lnTo>
                  <a:lnTo>
                    <a:pt x="459" y="121"/>
                  </a:lnTo>
                  <a:lnTo>
                    <a:pt x="459" y="117"/>
                  </a:lnTo>
                  <a:lnTo>
                    <a:pt x="469" y="107"/>
                  </a:lnTo>
                  <a:lnTo>
                    <a:pt x="479" y="94"/>
                  </a:lnTo>
                  <a:lnTo>
                    <a:pt x="479" y="89"/>
                  </a:lnTo>
                  <a:lnTo>
                    <a:pt x="478" y="84"/>
                  </a:lnTo>
                  <a:lnTo>
                    <a:pt x="475" y="80"/>
                  </a:lnTo>
                  <a:lnTo>
                    <a:pt x="471" y="75"/>
                  </a:lnTo>
                  <a:lnTo>
                    <a:pt x="467" y="69"/>
                  </a:lnTo>
                  <a:lnTo>
                    <a:pt x="465" y="66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6" y="65"/>
                  </a:lnTo>
                  <a:lnTo>
                    <a:pt x="451" y="65"/>
                  </a:lnTo>
                  <a:lnTo>
                    <a:pt x="450" y="59"/>
                  </a:lnTo>
                  <a:lnTo>
                    <a:pt x="447" y="53"/>
                  </a:lnTo>
                  <a:lnTo>
                    <a:pt x="440" y="54"/>
                  </a:lnTo>
                  <a:lnTo>
                    <a:pt x="435" y="54"/>
                  </a:lnTo>
                  <a:lnTo>
                    <a:pt x="434" y="50"/>
                  </a:lnTo>
                  <a:lnTo>
                    <a:pt x="434" y="45"/>
                  </a:lnTo>
                  <a:lnTo>
                    <a:pt x="434" y="43"/>
                  </a:lnTo>
                  <a:lnTo>
                    <a:pt x="433" y="39"/>
                  </a:lnTo>
                  <a:lnTo>
                    <a:pt x="428" y="33"/>
                  </a:lnTo>
                  <a:lnTo>
                    <a:pt x="425" y="29"/>
                  </a:lnTo>
                  <a:lnTo>
                    <a:pt x="417" y="27"/>
                  </a:lnTo>
                  <a:lnTo>
                    <a:pt x="410" y="24"/>
                  </a:lnTo>
                  <a:lnTo>
                    <a:pt x="402" y="20"/>
                  </a:lnTo>
                  <a:lnTo>
                    <a:pt x="396" y="15"/>
                  </a:lnTo>
                  <a:lnTo>
                    <a:pt x="393" y="9"/>
                  </a:lnTo>
                  <a:lnTo>
                    <a:pt x="386" y="4"/>
                  </a:lnTo>
                  <a:lnTo>
                    <a:pt x="383" y="3"/>
                  </a:lnTo>
                  <a:lnTo>
                    <a:pt x="381" y="1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67" y="9"/>
                  </a:lnTo>
                  <a:lnTo>
                    <a:pt x="362" y="19"/>
                  </a:lnTo>
                  <a:lnTo>
                    <a:pt x="353" y="23"/>
                  </a:lnTo>
                  <a:lnTo>
                    <a:pt x="342" y="24"/>
                  </a:lnTo>
                  <a:lnTo>
                    <a:pt x="334" y="27"/>
                  </a:lnTo>
                  <a:lnTo>
                    <a:pt x="326" y="29"/>
                  </a:lnTo>
                  <a:lnTo>
                    <a:pt x="318" y="32"/>
                  </a:lnTo>
                  <a:lnTo>
                    <a:pt x="310" y="32"/>
                  </a:lnTo>
                  <a:lnTo>
                    <a:pt x="301" y="28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7" y="15"/>
                  </a:lnTo>
                  <a:lnTo>
                    <a:pt x="270" y="19"/>
                  </a:lnTo>
                  <a:lnTo>
                    <a:pt x="263" y="23"/>
                  </a:lnTo>
                  <a:lnTo>
                    <a:pt x="257" y="25"/>
                  </a:lnTo>
                  <a:lnTo>
                    <a:pt x="249" y="25"/>
                  </a:lnTo>
                  <a:lnTo>
                    <a:pt x="249" y="31"/>
                  </a:lnTo>
                  <a:lnTo>
                    <a:pt x="249" y="34"/>
                  </a:lnTo>
                  <a:lnTo>
                    <a:pt x="247" y="39"/>
                  </a:lnTo>
                  <a:lnTo>
                    <a:pt x="245" y="41"/>
                  </a:lnTo>
                  <a:lnTo>
                    <a:pt x="240" y="37"/>
                  </a:lnTo>
                  <a:lnTo>
                    <a:pt x="233" y="33"/>
                  </a:lnTo>
                  <a:lnTo>
                    <a:pt x="226" y="39"/>
                  </a:lnTo>
                  <a:lnTo>
                    <a:pt x="225" y="41"/>
                  </a:lnTo>
                  <a:lnTo>
                    <a:pt x="222" y="48"/>
                  </a:lnTo>
                  <a:lnTo>
                    <a:pt x="217" y="61"/>
                  </a:lnTo>
                  <a:lnTo>
                    <a:pt x="212" y="59"/>
                  </a:lnTo>
                  <a:lnTo>
                    <a:pt x="206" y="59"/>
                  </a:lnTo>
                  <a:lnTo>
                    <a:pt x="201" y="63"/>
                  </a:lnTo>
                  <a:lnTo>
                    <a:pt x="198" y="65"/>
                  </a:lnTo>
                  <a:lnTo>
                    <a:pt x="194" y="65"/>
                  </a:lnTo>
                  <a:lnTo>
                    <a:pt x="193" y="64"/>
                  </a:lnTo>
                  <a:lnTo>
                    <a:pt x="190" y="56"/>
                  </a:lnTo>
                  <a:lnTo>
                    <a:pt x="186" y="49"/>
                  </a:lnTo>
                  <a:lnTo>
                    <a:pt x="182" y="47"/>
                  </a:lnTo>
                  <a:lnTo>
                    <a:pt x="180" y="44"/>
                  </a:lnTo>
                  <a:lnTo>
                    <a:pt x="173" y="45"/>
                  </a:lnTo>
                  <a:lnTo>
                    <a:pt x="162" y="47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0" y="37"/>
                  </a:lnTo>
                  <a:lnTo>
                    <a:pt x="146" y="37"/>
                  </a:lnTo>
                  <a:lnTo>
                    <a:pt x="143" y="40"/>
                  </a:lnTo>
                  <a:lnTo>
                    <a:pt x="137" y="43"/>
                  </a:lnTo>
                  <a:lnTo>
                    <a:pt x="134" y="47"/>
                  </a:lnTo>
                  <a:lnTo>
                    <a:pt x="130" y="49"/>
                  </a:lnTo>
                  <a:lnTo>
                    <a:pt x="134" y="54"/>
                  </a:lnTo>
                  <a:lnTo>
                    <a:pt x="137" y="59"/>
                  </a:lnTo>
                  <a:lnTo>
                    <a:pt x="141" y="61"/>
                  </a:lnTo>
                  <a:lnTo>
                    <a:pt x="144" y="63"/>
                  </a:lnTo>
                  <a:lnTo>
                    <a:pt x="149" y="65"/>
                  </a:lnTo>
                  <a:lnTo>
                    <a:pt x="152" y="69"/>
                  </a:lnTo>
                  <a:lnTo>
                    <a:pt x="152" y="75"/>
                  </a:lnTo>
                  <a:lnTo>
                    <a:pt x="150" y="81"/>
                  </a:lnTo>
                  <a:lnTo>
                    <a:pt x="149" y="82"/>
                  </a:lnTo>
                  <a:lnTo>
                    <a:pt x="148" y="82"/>
                  </a:lnTo>
                  <a:lnTo>
                    <a:pt x="146" y="82"/>
                  </a:lnTo>
                  <a:lnTo>
                    <a:pt x="144" y="80"/>
                  </a:lnTo>
                  <a:lnTo>
                    <a:pt x="140" y="77"/>
                  </a:lnTo>
                  <a:lnTo>
                    <a:pt x="134" y="73"/>
                  </a:lnTo>
                  <a:lnTo>
                    <a:pt x="129" y="70"/>
                  </a:lnTo>
                  <a:lnTo>
                    <a:pt x="127" y="68"/>
                  </a:lnTo>
                  <a:lnTo>
                    <a:pt x="124" y="64"/>
                  </a:lnTo>
                  <a:lnTo>
                    <a:pt x="120" y="66"/>
                  </a:lnTo>
                  <a:lnTo>
                    <a:pt x="114" y="68"/>
                  </a:lnTo>
                  <a:lnTo>
                    <a:pt x="108" y="57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59"/>
                  </a:lnTo>
                  <a:lnTo>
                    <a:pt x="91" y="63"/>
                  </a:lnTo>
                  <a:lnTo>
                    <a:pt x="91" y="65"/>
                  </a:lnTo>
                  <a:lnTo>
                    <a:pt x="91" y="68"/>
                  </a:lnTo>
                  <a:lnTo>
                    <a:pt x="93" y="69"/>
                  </a:lnTo>
                  <a:lnTo>
                    <a:pt x="91" y="81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1" y="81"/>
                  </a:lnTo>
                  <a:lnTo>
                    <a:pt x="77" y="82"/>
                  </a:lnTo>
                  <a:lnTo>
                    <a:pt x="76" y="84"/>
                  </a:lnTo>
                  <a:lnTo>
                    <a:pt x="73" y="80"/>
                  </a:lnTo>
                  <a:lnTo>
                    <a:pt x="70" y="76"/>
                  </a:lnTo>
                  <a:lnTo>
                    <a:pt x="65" y="78"/>
                  </a:lnTo>
                  <a:lnTo>
                    <a:pt x="60" y="82"/>
                  </a:lnTo>
                  <a:lnTo>
                    <a:pt x="56" y="81"/>
                  </a:lnTo>
                  <a:lnTo>
                    <a:pt x="51" y="81"/>
                  </a:lnTo>
                  <a:lnTo>
                    <a:pt x="47" y="86"/>
                  </a:lnTo>
                  <a:lnTo>
                    <a:pt x="37" y="93"/>
                  </a:lnTo>
                  <a:lnTo>
                    <a:pt x="33" y="86"/>
                  </a:lnTo>
                  <a:lnTo>
                    <a:pt x="29" y="82"/>
                  </a:lnTo>
                  <a:lnTo>
                    <a:pt x="24" y="81"/>
                  </a:lnTo>
                  <a:lnTo>
                    <a:pt x="19" y="80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1" y="57"/>
                  </a:lnTo>
                  <a:lnTo>
                    <a:pt x="5" y="57"/>
                  </a:lnTo>
                  <a:lnTo>
                    <a:pt x="3" y="60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" y="81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1" y="136"/>
                  </a:lnTo>
                  <a:lnTo>
                    <a:pt x="3" y="156"/>
                  </a:lnTo>
                  <a:lnTo>
                    <a:pt x="5" y="177"/>
                  </a:lnTo>
                  <a:lnTo>
                    <a:pt x="8" y="197"/>
                  </a:lnTo>
                  <a:lnTo>
                    <a:pt x="5" y="206"/>
                  </a:lnTo>
                  <a:lnTo>
                    <a:pt x="4" y="217"/>
                  </a:lnTo>
                  <a:lnTo>
                    <a:pt x="3" y="225"/>
                  </a:lnTo>
                  <a:lnTo>
                    <a:pt x="3" y="233"/>
                  </a:lnTo>
                  <a:lnTo>
                    <a:pt x="8" y="233"/>
                  </a:lnTo>
                  <a:lnTo>
                    <a:pt x="12" y="233"/>
                  </a:lnTo>
                  <a:lnTo>
                    <a:pt x="15" y="235"/>
                  </a:lnTo>
                  <a:lnTo>
                    <a:pt x="19" y="239"/>
                  </a:lnTo>
                  <a:lnTo>
                    <a:pt x="24" y="249"/>
                  </a:lnTo>
                  <a:lnTo>
                    <a:pt x="29" y="259"/>
                  </a:lnTo>
                  <a:lnTo>
                    <a:pt x="35" y="273"/>
                  </a:lnTo>
                  <a:lnTo>
                    <a:pt x="37" y="283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53" y="313"/>
                  </a:lnTo>
                  <a:lnTo>
                    <a:pt x="64" y="326"/>
                  </a:lnTo>
                  <a:lnTo>
                    <a:pt x="65" y="326"/>
                  </a:lnTo>
                  <a:lnTo>
                    <a:pt x="67" y="326"/>
                  </a:lnTo>
                  <a:lnTo>
                    <a:pt x="72" y="338"/>
                  </a:lnTo>
                  <a:lnTo>
                    <a:pt x="75" y="348"/>
                  </a:lnTo>
                  <a:lnTo>
                    <a:pt x="77" y="359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7" y="375"/>
                  </a:lnTo>
                  <a:lnTo>
                    <a:pt x="79" y="383"/>
                  </a:lnTo>
                  <a:lnTo>
                    <a:pt x="80" y="388"/>
                  </a:lnTo>
                  <a:lnTo>
                    <a:pt x="81" y="394"/>
                  </a:lnTo>
                  <a:lnTo>
                    <a:pt x="84" y="399"/>
                  </a:lnTo>
                  <a:lnTo>
                    <a:pt x="91" y="404"/>
                  </a:lnTo>
                  <a:lnTo>
                    <a:pt x="98" y="408"/>
                  </a:lnTo>
                  <a:lnTo>
                    <a:pt x="111" y="411"/>
                  </a:lnTo>
                  <a:lnTo>
                    <a:pt x="113" y="412"/>
                  </a:lnTo>
                  <a:lnTo>
                    <a:pt x="114" y="416"/>
                  </a:lnTo>
                  <a:lnTo>
                    <a:pt x="116" y="430"/>
                  </a:lnTo>
                  <a:lnTo>
                    <a:pt x="117" y="447"/>
                  </a:lnTo>
                  <a:lnTo>
                    <a:pt x="120" y="455"/>
                  </a:lnTo>
                  <a:lnTo>
                    <a:pt x="124" y="461"/>
                  </a:lnTo>
                  <a:lnTo>
                    <a:pt x="118" y="464"/>
                  </a:lnTo>
                  <a:lnTo>
                    <a:pt x="117" y="467"/>
                  </a:lnTo>
                  <a:lnTo>
                    <a:pt x="116" y="470"/>
                  </a:lnTo>
                  <a:lnTo>
                    <a:pt x="114" y="472"/>
                  </a:lnTo>
                  <a:lnTo>
                    <a:pt x="116" y="479"/>
                  </a:lnTo>
                  <a:lnTo>
                    <a:pt x="118" y="486"/>
                  </a:lnTo>
                  <a:lnTo>
                    <a:pt x="125" y="500"/>
                  </a:lnTo>
                  <a:lnTo>
                    <a:pt x="130" y="519"/>
                  </a:lnTo>
                  <a:lnTo>
                    <a:pt x="132" y="529"/>
                  </a:lnTo>
                  <a:lnTo>
                    <a:pt x="132" y="539"/>
                  </a:lnTo>
                  <a:lnTo>
                    <a:pt x="132" y="548"/>
                  </a:lnTo>
                  <a:lnTo>
                    <a:pt x="133" y="560"/>
                  </a:lnTo>
                  <a:lnTo>
                    <a:pt x="133" y="563"/>
                  </a:lnTo>
                  <a:lnTo>
                    <a:pt x="134" y="567"/>
                  </a:lnTo>
                  <a:lnTo>
                    <a:pt x="137" y="569"/>
                  </a:lnTo>
                  <a:lnTo>
                    <a:pt x="140" y="572"/>
                  </a:lnTo>
                  <a:lnTo>
                    <a:pt x="148" y="575"/>
                  </a:lnTo>
                  <a:lnTo>
                    <a:pt x="157" y="577"/>
                  </a:lnTo>
                  <a:lnTo>
                    <a:pt x="174" y="579"/>
                  </a:lnTo>
                  <a:lnTo>
                    <a:pt x="192" y="580"/>
                  </a:lnTo>
                  <a:lnTo>
                    <a:pt x="193" y="559"/>
                  </a:lnTo>
                  <a:lnTo>
                    <a:pt x="194" y="543"/>
                  </a:lnTo>
                  <a:lnTo>
                    <a:pt x="196" y="536"/>
                  </a:lnTo>
                  <a:lnTo>
                    <a:pt x="197" y="531"/>
                  </a:lnTo>
                  <a:lnTo>
                    <a:pt x="197" y="527"/>
                  </a:lnTo>
                  <a:lnTo>
                    <a:pt x="196" y="520"/>
                  </a:lnTo>
                  <a:lnTo>
                    <a:pt x="198" y="516"/>
                  </a:lnTo>
                  <a:lnTo>
                    <a:pt x="201" y="512"/>
                  </a:lnTo>
                  <a:lnTo>
                    <a:pt x="201" y="508"/>
                  </a:lnTo>
                  <a:lnTo>
                    <a:pt x="201" y="504"/>
                  </a:lnTo>
                  <a:lnTo>
                    <a:pt x="200" y="499"/>
                  </a:lnTo>
                  <a:lnTo>
                    <a:pt x="201" y="493"/>
                  </a:lnTo>
                  <a:lnTo>
                    <a:pt x="205" y="491"/>
                  </a:lnTo>
                  <a:lnTo>
                    <a:pt x="209" y="488"/>
                  </a:lnTo>
                  <a:lnTo>
                    <a:pt x="213" y="487"/>
                  </a:lnTo>
                  <a:lnTo>
                    <a:pt x="216" y="487"/>
                  </a:lnTo>
                  <a:lnTo>
                    <a:pt x="220" y="483"/>
                  </a:lnTo>
                  <a:lnTo>
                    <a:pt x="224" y="476"/>
                  </a:lnTo>
                  <a:lnTo>
                    <a:pt x="225" y="474"/>
                  </a:lnTo>
                  <a:lnTo>
                    <a:pt x="229" y="470"/>
                  </a:lnTo>
                  <a:lnTo>
                    <a:pt x="236" y="467"/>
                  </a:lnTo>
                  <a:lnTo>
                    <a:pt x="246" y="464"/>
                  </a:lnTo>
                  <a:lnTo>
                    <a:pt x="246" y="463"/>
                  </a:lnTo>
                  <a:lnTo>
                    <a:pt x="245" y="461"/>
                  </a:lnTo>
                  <a:lnTo>
                    <a:pt x="244" y="461"/>
                  </a:lnTo>
                  <a:lnTo>
                    <a:pt x="241" y="461"/>
                  </a:lnTo>
                  <a:lnTo>
                    <a:pt x="233" y="461"/>
                  </a:lnTo>
                  <a:lnTo>
                    <a:pt x="225" y="463"/>
                  </a:lnTo>
                  <a:lnTo>
                    <a:pt x="225" y="461"/>
                  </a:lnTo>
                  <a:lnTo>
                    <a:pt x="226" y="460"/>
                  </a:lnTo>
                  <a:lnTo>
                    <a:pt x="230" y="460"/>
                  </a:lnTo>
                  <a:lnTo>
                    <a:pt x="233" y="460"/>
                  </a:lnTo>
                  <a:lnTo>
                    <a:pt x="238" y="452"/>
                  </a:lnTo>
                  <a:lnTo>
                    <a:pt x="242" y="444"/>
                  </a:lnTo>
                  <a:lnTo>
                    <a:pt x="245" y="436"/>
                  </a:lnTo>
                  <a:lnTo>
                    <a:pt x="246" y="430"/>
                  </a:lnTo>
                  <a:lnTo>
                    <a:pt x="244" y="426"/>
                  </a:lnTo>
                  <a:lnTo>
                    <a:pt x="242" y="419"/>
                  </a:lnTo>
                  <a:lnTo>
                    <a:pt x="240" y="414"/>
                  </a:lnTo>
                  <a:lnTo>
                    <a:pt x="241" y="406"/>
                  </a:lnTo>
                  <a:lnTo>
                    <a:pt x="249" y="406"/>
                  </a:lnTo>
                  <a:lnTo>
                    <a:pt x="261" y="404"/>
                  </a:lnTo>
                  <a:lnTo>
                    <a:pt x="274" y="401"/>
                  </a:lnTo>
                  <a:lnTo>
                    <a:pt x="286" y="396"/>
                  </a:lnTo>
                  <a:lnTo>
                    <a:pt x="299" y="392"/>
                  </a:lnTo>
                  <a:lnTo>
                    <a:pt x="309" y="388"/>
                  </a:lnTo>
                  <a:lnTo>
                    <a:pt x="311" y="391"/>
                  </a:lnTo>
                  <a:lnTo>
                    <a:pt x="315" y="392"/>
                  </a:lnTo>
                  <a:lnTo>
                    <a:pt x="320" y="394"/>
                  </a:lnTo>
                  <a:lnTo>
                    <a:pt x="326" y="396"/>
                  </a:lnTo>
                  <a:lnTo>
                    <a:pt x="334" y="396"/>
                  </a:lnTo>
                  <a:lnTo>
                    <a:pt x="342" y="395"/>
                  </a:lnTo>
                  <a:lnTo>
                    <a:pt x="358" y="404"/>
                  </a:lnTo>
                  <a:lnTo>
                    <a:pt x="365" y="410"/>
                  </a:lnTo>
                  <a:lnTo>
                    <a:pt x="370" y="410"/>
                  </a:lnTo>
                  <a:lnTo>
                    <a:pt x="378" y="407"/>
                  </a:lnTo>
                  <a:lnTo>
                    <a:pt x="386" y="408"/>
                  </a:lnTo>
                  <a:lnTo>
                    <a:pt x="393" y="408"/>
                  </a:lnTo>
                  <a:lnTo>
                    <a:pt x="396" y="407"/>
                  </a:lnTo>
                  <a:lnTo>
                    <a:pt x="399" y="406"/>
                  </a:lnTo>
                  <a:lnTo>
                    <a:pt x="402" y="403"/>
                  </a:lnTo>
                  <a:lnTo>
                    <a:pt x="403" y="401"/>
                  </a:lnTo>
                  <a:lnTo>
                    <a:pt x="394" y="392"/>
                  </a:lnTo>
                  <a:lnTo>
                    <a:pt x="389" y="383"/>
                  </a:lnTo>
                  <a:lnTo>
                    <a:pt x="383" y="375"/>
                  </a:lnTo>
                  <a:lnTo>
                    <a:pt x="383" y="369"/>
                  </a:lnTo>
                  <a:lnTo>
                    <a:pt x="385" y="364"/>
                  </a:lnTo>
                  <a:lnTo>
                    <a:pt x="386" y="363"/>
                  </a:lnTo>
                  <a:lnTo>
                    <a:pt x="391" y="363"/>
                  </a:lnTo>
                  <a:lnTo>
                    <a:pt x="394" y="364"/>
                  </a:lnTo>
                  <a:lnTo>
                    <a:pt x="399" y="370"/>
                  </a:lnTo>
                  <a:lnTo>
                    <a:pt x="403" y="372"/>
                  </a:lnTo>
                  <a:lnTo>
                    <a:pt x="406" y="360"/>
                  </a:lnTo>
                  <a:lnTo>
                    <a:pt x="407" y="346"/>
                  </a:lnTo>
                  <a:lnTo>
                    <a:pt x="411" y="331"/>
                  </a:lnTo>
                  <a:lnTo>
                    <a:pt x="417" y="318"/>
                  </a:lnTo>
                  <a:lnTo>
                    <a:pt x="415" y="314"/>
                  </a:lnTo>
                  <a:lnTo>
                    <a:pt x="412" y="309"/>
                  </a:lnTo>
                  <a:lnTo>
                    <a:pt x="407" y="303"/>
                  </a:lnTo>
                  <a:lnTo>
                    <a:pt x="401" y="298"/>
                  </a:lnTo>
                  <a:lnTo>
                    <a:pt x="391" y="291"/>
                  </a:lnTo>
                  <a:lnTo>
                    <a:pt x="386" y="285"/>
                  </a:lnTo>
                  <a:lnTo>
                    <a:pt x="395" y="278"/>
                  </a:lnTo>
                  <a:lnTo>
                    <a:pt x="403" y="271"/>
                  </a:lnTo>
                  <a:lnTo>
                    <a:pt x="403" y="267"/>
                  </a:lnTo>
                  <a:lnTo>
                    <a:pt x="403" y="263"/>
                  </a:lnTo>
                  <a:lnTo>
                    <a:pt x="401" y="259"/>
                  </a:lnTo>
                  <a:lnTo>
                    <a:pt x="398" y="255"/>
                  </a:lnTo>
                  <a:lnTo>
                    <a:pt x="396" y="251"/>
                  </a:lnTo>
                  <a:lnTo>
                    <a:pt x="395" y="249"/>
                  </a:lnTo>
                  <a:lnTo>
                    <a:pt x="395" y="245"/>
                  </a:lnTo>
                  <a:lnTo>
                    <a:pt x="396" y="241"/>
                  </a:lnTo>
                  <a:lnTo>
                    <a:pt x="401" y="238"/>
                  </a:lnTo>
                  <a:lnTo>
                    <a:pt x="409" y="237"/>
                  </a:lnTo>
                  <a:lnTo>
                    <a:pt x="418" y="235"/>
                  </a:lnTo>
                  <a:lnTo>
                    <a:pt x="435" y="23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7" name="Freeform 46"/>
            <p:cNvSpPr>
              <a:spLocks/>
            </p:cNvSpPr>
            <p:nvPr/>
          </p:nvSpPr>
          <p:spPr bwMode="auto">
            <a:xfrm>
              <a:off x="244" y="2430"/>
              <a:ext cx="659" cy="755"/>
            </a:xfrm>
            <a:custGeom>
              <a:avLst/>
              <a:gdLst>
                <a:gd name="T0" fmla="*/ 149236 w 506"/>
                <a:gd name="T1" fmla="*/ 66483 h 580"/>
                <a:gd name="T2" fmla="*/ 163204 w 506"/>
                <a:gd name="T3" fmla="*/ 63932 h 580"/>
                <a:gd name="T4" fmla="*/ 164539 w 506"/>
                <a:gd name="T5" fmla="*/ 51580 h 580"/>
                <a:gd name="T6" fmla="*/ 158461 w 506"/>
                <a:gd name="T7" fmla="*/ 47085 h 580"/>
                <a:gd name="T8" fmla="*/ 153646 w 506"/>
                <a:gd name="T9" fmla="*/ 41585 h 580"/>
                <a:gd name="T10" fmla="*/ 160246 w 506"/>
                <a:gd name="T11" fmla="*/ 29423 h 580"/>
                <a:gd name="T12" fmla="*/ 154550 w 506"/>
                <a:gd name="T13" fmla="*/ 21447 h 580"/>
                <a:gd name="T14" fmla="*/ 147173 w 506"/>
                <a:gd name="T15" fmla="*/ 17653 h 580"/>
                <a:gd name="T16" fmla="*/ 142814 w 506"/>
                <a:gd name="T17" fmla="*/ 10923 h 580"/>
                <a:gd name="T18" fmla="*/ 131579 w 506"/>
                <a:gd name="T19" fmla="*/ 3144 h 580"/>
                <a:gd name="T20" fmla="*/ 122706 w 506"/>
                <a:gd name="T21" fmla="*/ 3144 h 580"/>
                <a:gd name="T22" fmla="*/ 106182 w 506"/>
                <a:gd name="T23" fmla="*/ 10799 h 580"/>
                <a:gd name="T24" fmla="*/ 90228 w 506"/>
                <a:gd name="T25" fmla="*/ 6446 h 580"/>
                <a:gd name="T26" fmla="*/ 82664 w 506"/>
                <a:gd name="T27" fmla="*/ 12887 h 580"/>
                <a:gd name="T28" fmla="*/ 74130 w 506"/>
                <a:gd name="T29" fmla="*/ 15777 h 580"/>
                <a:gd name="T30" fmla="*/ 65050 w 506"/>
                <a:gd name="T31" fmla="*/ 21447 h 580"/>
                <a:gd name="T32" fmla="*/ 57943 w 506"/>
                <a:gd name="T33" fmla="*/ 14905 h 580"/>
                <a:gd name="T34" fmla="*/ 47595 w 506"/>
                <a:gd name="T35" fmla="*/ 13339 h 580"/>
                <a:gd name="T36" fmla="*/ 47401 w 506"/>
                <a:gd name="T37" fmla="*/ 20022 h 580"/>
                <a:gd name="T38" fmla="*/ 49947 w 506"/>
                <a:gd name="T39" fmla="*/ 27200 h 580"/>
                <a:gd name="T40" fmla="*/ 43094 w 506"/>
                <a:gd name="T41" fmla="*/ 22979 h 580"/>
                <a:gd name="T42" fmla="*/ 32911 w 506"/>
                <a:gd name="T43" fmla="*/ 15777 h 580"/>
                <a:gd name="T44" fmla="*/ 31188 w 506"/>
                <a:gd name="T45" fmla="*/ 22839 h 580"/>
                <a:gd name="T46" fmla="*/ 25407 w 506"/>
                <a:gd name="T47" fmla="*/ 27787 h 580"/>
                <a:gd name="T48" fmla="*/ 16940 w 506"/>
                <a:gd name="T49" fmla="*/ 26734 h 580"/>
                <a:gd name="T50" fmla="*/ 6517 w 506"/>
                <a:gd name="T51" fmla="*/ 26348 h 580"/>
                <a:gd name="T52" fmla="*/ 5047 w 506"/>
                <a:gd name="T53" fmla="*/ 19402 h 580"/>
                <a:gd name="T54" fmla="*/ 1 w 506"/>
                <a:gd name="T55" fmla="*/ 26734 h 580"/>
                <a:gd name="T56" fmla="*/ 2592 w 506"/>
                <a:gd name="T57" fmla="*/ 64900 h 580"/>
                <a:gd name="T58" fmla="*/ 4127 w 506"/>
                <a:gd name="T59" fmla="*/ 76967 h 580"/>
                <a:gd name="T60" fmla="*/ 12406 w 506"/>
                <a:gd name="T61" fmla="*/ 93478 h 580"/>
                <a:gd name="T62" fmla="*/ 22196 w 506"/>
                <a:gd name="T63" fmla="*/ 107703 h 580"/>
                <a:gd name="T64" fmla="*/ 25625 w 506"/>
                <a:gd name="T65" fmla="*/ 124052 h 580"/>
                <a:gd name="T66" fmla="*/ 32911 w 506"/>
                <a:gd name="T67" fmla="*/ 134778 h 580"/>
                <a:gd name="T68" fmla="*/ 39931 w 506"/>
                <a:gd name="T69" fmla="*/ 150496 h 580"/>
                <a:gd name="T70" fmla="*/ 38904 w 506"/>
                <a:gd name="T71" fmla="*/ 158398 h 580"/>
                <a:gd name="T72" fmla="*/ 44202 w 506"/>
                <a:gd name="T73" fmla="*/ 180972 h 580"/>
                <a:gd name="T74" fmla="*/ 49545 w 506"/>
                <a:gd name="T75" fmla="*/ 190118 h 580"/>
                <a:gd name="T76" fmla="*/ 65430 w 506"/>
                <a:gd name="T77" fmla="*/ 177376 h 580"/>
                <a:gd name="T78" fmla="*/ 67197 w 506"/>
                <a:gd name="T79" fmla="*/ 167800 h 580"/>
                <a:gd name="T80" fmla="*/ 71120 w 506"/>
                <a:gd name="T81" fmla="*/ 161043 h 580"/>
                <a:gd name="T82" fmla="*/ 78843 w 506"/>
                <a:gd name="T83" fmla="*/ 154495 h 580"/>
                <a:gd name="T84" fmla="*/ 77724 w 506"/>
                <a:gd name="T85" fmla="*/ 152468 h 580"/>
                <a:gd name="T86" fmla="*/ 77031 w 506"/>
                <a:gd name="T87" fmla="*/ 152226 h 580"/>
                <a:gd name="T88" fmla="*/ 81530 w 506"/>
                <a:gd name="T89" fmla="*/ 141018 h 580"/>
                <a:gd name="T90" fmla="*/ 91733 w 506"/>
                <a:gd name="T91" fmla="*/ 132736 h 580"/>
                <a:gd name="T92" fmla="*/ 106986 w 506"/>
                <a:gd name="T93" fmla="*/ 130420 h 580"/>
                <a:gd name="T94" fmla="*/ 123720 w 506"/>
                <a:gd name="T95" fmla="*/ 135655 h 580"/>
                <a:gd name="T96" fmla="*/ 134501 w 506"/>
                <a:gd name="T97" fmla="*/ 133205 h 580"/>
                <a:gd name="T98" fmla="*/ 128442 w 506"/>
                <a:gd name="T99" fmla="*/ 120294 h 580"/>
                <a:gd name="T100" fmla="*/ 135712 w 506"/>
                <a:gd name="T101" fmla="*/ 119162 h 580"/>
                <a:gd name="T102" fmla="*/ 136098 w 506"/>
                <a:gd name="T103" fmla="*/ 100190 h 580"/>
                <a:gd name="T104" fmla="*/ 134797 w 506"/>
                <a:gd name="T105" fmla="*/ 88495 h 580"/>
                <a:gd name="T106" fmla="*/ 131834 w 506"/>
                <a:gd name="T107" fmla="*/ 80954 h 580"/>
                <a:gd name="T108" fmla="*/ 145474 w 506"/>
                <a:gd name="T109" fmla="*/ 75932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6"/>
                <a:gd name="T166" fmla="*/ 0 h 580"/>
                <a:gd name="T167" fmla="*/ 506 w 506"/>
                <a:gd name="T168" fmla="*/ 580 h 5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6" h="580">
                  <a:moveTo>
                    <a:pt x="435" y="230"/>
                  </a:moveTo>
                  <a:lnTo>
                    <a:pt x="440" y="226"/>
                  </a:lnTo>
                  <a:lnTo>
                    <a:pt x="444" y="220"/>
                  </a:lnTo>
                  <a:lnTo>
                    <a:pt x="446" y="214"/>
                  </a:lnTo>
                  <a:lnTo>
                    <a:pt x="446" y="206"/>
                  </a:lnTo>
                  <a:lnTo>
                    <a:pt x="446" y="201"/>
                  </a:lnTo>
                  <a:lnTo>
                    <a:pt x="449" y="198"/>
                  </a:lnTo>
                  <a:lnTo>
                    <a:pt x="451" y="197"/>
                  </a:lnTo>
                  <a:lnTo>
                    <a:pt x="459" y="195"/>
                  </a:lnTo>
                  <a:lnTo>
                    <a:pt x="471" y="195"/>
                  </a:lnTo>
                  <a:lnTo>
                    <a:pt x="484" y="197"/>
                  </a:lnTo>
                  <a:lnTo>
                    <a:pt x="488" y="193"/>
                  </a:lnTo>
                  <a:lnTo>
                    <a:pt x="492" y="192"/>
                  </a:lnTo>
                  <a:lnTo>
                    <a:pt x="498" y="189"/>
                  </a:lnTo>
                  <a:lnTo>
                    <a:pt x="506" y="189"/>
                  </a:lnTo>
                  <a:lnTo>
                    <a:pt x="499" y="178"/>
                  </a:lnTo>
                  <a:lnTo>
                    <a:pt x="494" y="166"/>
                  </a:lnTo>
                  <a:lnTo>
                    <a:pt x="492" y="156"/>
                  </a:lnTo>
                  <a:lnTo>
                    <a:pt x="492" y="150"/>
                  </a:lnTo>
                  <a:lnTo>
                    <a:pt x="484" y="150"/>
                  </a:lnTo>
                  <a:lnTo>
                    <a:pt x="479" y="152"/>
                  </a:lnTo>
                  <a:lnTo>
                    <a:pt x="476" y="149"/>
                  </a:lnTo>
                  <a:lnTo>
                    <a:pt x="475" y="145"/>
                  </a:lnTo>
                  <a:lnTo>
                    <a:pt x="474" y="142"/>
                  </a:lnTo>
                  <a:lnTo>
                    <a:pt x="472" y="140"/>
                  </a:lnTo>
                  <a:lnTo>
                    <a:pt x="470" y="138"/>
                  </a:lnTo>
                  <a:lnTo>
                    <a:pt x="466" y="136"/>
                  </a:lnTo>
                  <a:lnTo>
                    <a:pt x="463" y="133"/>
                  </a:lnTo>
                  <a:lnTo>
                    <a:pt x="459" y="129"/>
                  </a:lnTo>
                  <a:lnTo>
                    <a:pt x="459" y="126"/>
                  </a:lnTo>
                  <a:lnTo>
                    <a:pt x="459" y="125"/>
                  </a:lnTo>
                  <a:lnTo>
                    <a:pt x="459" y="121"/>
                  </a:lnTo>
                  <a:lnTo>
                    <a:pt x="459" y="117"/>
                  </a:lnTo>
                  <a:lnTo>
                    <a:pt x="469" y="107"/>
                  </a:lnTo>
                  <a:lnTo>
                    <a:pt x="479" y="94"/>
                  </a:lnTo>
                  <a:lnTo>
                    <a:pt x="479" y="89"/>
                  </a:lnTo>
                  <a:lnTo>
                    <a:pt x="478" y="84"/>
                  </a:lnTo>
                  <a:lnTo>
                    <a:pt x="475" y="80"/>
                  </a:lnTo>
                  <a:lnTo>
                    <a:pt x="471" y="75"/>
                  </a:lnTo>
                  <a:lnTo>
                    <a:pt x="467" y="69"/>
                  </a:lnTo>
                  <a:lnTo>
                    <a:pt x="465" y="66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6" y="65"/>
                  </a:lnTo>
                  <a:lnTo>
                    <a:pt x="451" y="65"/>
                  </a:lnTo>
                  <a:lnTo>
                    <a:pt x="450" y="59"/>
                  </a:lnTo>
                  <a:lnTo>
                    <a:pt x="447" y="53"/>
                  </a:lnTo>
                  <a:lnTo>
                    <a:pt x="440" y="54"/>
                  </a:lnTo>
                  <a:lnTo>
                    <a:pt x="435" y="54"/>
                  </a:lnTo>
                  <a:lnTo>
                    <a:pt x="434" y="50"/>
                  </a:lnTo>
                  <a:lnTo>
                    <a:pt x="434" y="45"/>
                  </a:lnTo>
                  <a:lnTo>
                    <a:pt x="434" y="43"/>
                  </a:lnTo>
                  <a:lnTo>
                    <a:pt x="433" y="39"/>
                  </a:lnTo>
                  <a:lnTo>
                    <a:pt x="428" y="33"/>
                  </a:lnTo>
                  <a:lnTo>
                    <a:pt x="425" y="29"/>
                  </a:lnTo>
                  <a:lnTo>
                    <a:pt x="417" y="27"/>
                  </a:lnTo>
                  <a:lnTo>
                    <a:pt x="410" y="24"/>
                  </a:lnTo>
                  <a:lnTo>
                    <a:pt x="402" y="20"/>
                  </a:lnTo>
                  <a:lnTo>
                    <a:pt x="396" y="15"/>
                  </a:lnTo>
                  <a:lnTo>
                    <a:pt x="393" y="9"/>
                  </a:lnTo>
                  <a:lnTo>
                    <a:pt x="386" y="4"/>
                  </a:lnTo>
                  <a:lnTo>
                    <a:pt x="383" y="3"/>
                  </a:lnTo>
                  <a:lnTo>
                    <a:pt x="381" y="1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67" y="9"/>
                  </a:lnTo>
                  <a:lnTo>
                    <a:pt x="362" y="19"/>
                  </a:lnTo>
                  <a:lnTo>
                    <a:pt x="353" y="23"/>
                  </a:lnTo>
                  <a:lnTo>
                    <a:pt x="342" y="24"/>
                  </a:lnTo>
                  <a:lnTo>
                    <a:pt x="334" y="27"/>
                  </a:lnTo>
                  <a:lnTo>
                    <a:pt x="326" y="29"/>
                  </a:lnTo>
                  <a:lnTo>
                    <a:pt x="318" y="32"/>
                  </a:lnTo>
                  <a:lnTo>
                    <a:pt x="310" y="32"/>
                  </a:lnTo>
                  <a:lnTo>
                    <a:pt x="301" y="28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7" y="15"/>
                  </a:lnTo>
                  <a:lnTo>
                    <a:pt x="270" y="19"/>
                  </a:lnTo>
                  <a:lnTo>
                    <a:pt x="263" y="23"/>
                  </a:lnTo>
                  <a:lnTo>
                    <a:pt x="257" y="25"/>
                  </a:lnTo>
                  <a:lnTo>
                    <a:pt x="249" y="25"/>
                  </a:lnTo>
                  <a:lnTo>
                    <a:pt x="249" y="31"/>
                  </a:lnTo>
                  <a:lnTo>
                    <a:pt x="249" y="34"/>
                  </a:lnTo>
                  <a:lnTo>
                    <a:pt x="247" y="39"/>
                  </a:lnTo>
                  <a:lnTo>
                    <a:pt x="245" y="41"/>
                  </a:lnTo>
                  <a:lnTo>
                    <a:pt x="240" y="37"/>
                  </a:lnTo>
                  <a:lnTo>
                    <a:pt x="233" y="33"/>
                  </a:lnTo>
                  <a:lnTo>
                    <a:pt x="226" y="39"/>
                  </a:lnTo>
                  <a:lnTo>
                    <a:pt x="225" y="41"/>
                  </a:lnTo>
                  <a:lnTo>
                    <a:pt x="222" y="48"/>
                  </a:lnTo>
                  <a:lnTo>
                    <a:pt x="217" y="61"/>
                  </a:lnTo>
                  <a:lnTo>
                    <a:pt x="212" y="59"/>
                  </a:lnTo>
                  <a:lnTo>
                    <a:pt x="206" y="59"/>
                  </a:lnTo>
                  <a:lnTo>
                    <a:pt x="201" y="63"/>
                  </a:lnTo>
                  <a:lnTo>
                    <a:pt x="198" y="65"/>
                  </a:lnTo>
                  <a:lnTo>
                    <a:pt x="194" y="65"/>
                  </a:lnTo>
                  <a:lnTo>
                    <a:pt x="193" y="64"/>
                  </a:lnTo>
                  <a:lnTo>
                    <a:pt x="190" y="56"/>
                  </a:lnTo>
                  <a:lnTo>
                    <a:pt x="186" y="49"/>
                  </a:lnTo>
                  <a:lnTo>
                    <a:pt x="182" y="47"/>
                  </a:lnTo>
                  <a:lnTo>
                    <a:pt x="180" y="44"/>
                  </a:lnTo>
                  <a:lnTo>
                    <a:pt x="173" y="45"/>
                  </a:lnTo>
                  <a:lnTo>
                    <a:pt x="162" y="47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0" y="37"/>
                  </a:lnTo>
                  <a:lnTo>
                    <a:pt x="146" y="37"/>
                  </a:lnTo>
                  <a:lnTo>
                    <a:pt x="143" y="40"/>
                  </a:lnTo>
                  <a:lnTo>
                    <a:pt x="137" y="43"/>
                  </a:lnTo>
                  <a:lnTo>
                    <a:pt x="134" y="47"/>
                  </a:lnTo>
                  <a:lnTo>
                    <a:pt x="130" y="49"/>
                  </a:lnTo>
                  <a:lnTo>
                    <a:pt x="134" y="54"/>
                  </a:lnTo>
                  <a:lnTo>
                    <a:pt x="137" y="59"/>
                  </a:lnTo>
                  <a:lnTo>
                    <a:pt x="141" y="61"/>
                  </a:lnTo>
                  <a:lnTo>
                    <a:pt x="144" y="63"/>
                  </a:lnTo>
                  <a:lnTo>
                    <a:pt x="149" y="65"/>
                  </a:lnTo>
                  <a:lnTo>
                    <a:pt x="152" y="69"/>
                  </a:lnTo>
                  <a:lnTo>
                    <a:pt x="152" y="75"/>
                  </a:lnTo>
                  <a:lnTo>
                    <a:pt x="150" y="81"/>
                  </a:lnTo>
                  <a:lnTo>
                    <a:pt x="149" y="82"/>
                  </a:lnTo>
                  <a:lnTo>
                    <a:pt x="148" y="82"/>
                  </a:lnTo>
                  <a:lnTo>
                    <a:pt x="146" y="82"/>
                  </a:lnTo>
                  <a:lnTo>
                    <a:pt x="144" y="80"/>
                  </a:lnTo>
                  <a:lnTo>
                    <a:pt x="140" y="77"/>
                  </a:lnTo>
                  <a:lnTo>
                    <a:pt x="134" y="73"/>
                  </a:lnTo>
                  <a:lnTo>
                    <a:pt x="129" y="70"/>
                  </a:lnTo>
                  <a:lnTo>
                    <a:pt x="127" y="68"/>
                  </a:lnTo>
                  <a:lnTo>
                    <a:pt x="124" y="64"/>
                  </a:lnTo>
                  <a:lnTo>
                    <a:pt x="120" y="66"/>
                  </a:lnTo>
                  <a:lnTo>
                    <a:pt x="114" y="68"/>
                  </a:lnTo>
                  <a:lnTo>
                    <a:pt x="108" y="57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59"/>
                  </a:lnTo>
                  <a:lnTo>
                    <a:pt x="91" y="63"/>
                  </a:lnTo>
                  <a:lnTo>
                    <a:pt x="91" y="65"/>
                  </a:lnTo>
                  <a:lnTo>
                    <a:pt x="91" y="68"/>
                  </a:lnTo>
                  <a:lnTo>
                    <a:pt x="93" y="69"/>
                  </a:lnTo>
                  <a:lnTo>
                    <a:pt x="91" y="81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1" y="81"/>
                  </a:lnTo>
                  <a:lnTo>
                    <a:pt x="77" y="82"/>
                  </a:lnTo>
                  <a:lnTo>
                    <a:pt x="76" y="84"/>
                  </a:lnTo>
                  <a:lnTo>
                    <a:pt x="73" y="80"/>
                  </a:lnTo>
                  <a:lnTo>
                    <a:pt x="70" y="76"/>
                  </a:lnTo>
                  <a:lnTo>
                    <a:pt x="65" y="78"/>
                  </a:lnTo>
                  <a:lnTo>
                    <a:pt x="60" y="82"/>
                  </a:lnTo>
                  <a:lnTo>
                    <a:pt x="56" y="81"/>
                  </a:lnTo>
                  <a:lnTo>
                    <a:pt x="51" y="81"/>
                  </a:lnTo>
                  <a:lnTo>
                    <a:pt x="47" y="86"/>
                  </a:lnTo>
                  <a:lnTo>
                    <a:pt x="37" y="93"/>
                  </a:lnTo>
                  <a:lnTo>
                    <a:pt x="33" y="86"/>
                  </a:lnTo>
                  <a:lnTo>
                    <a:pt x="29" y="82"/>
                  </a:lnTo>
                  <a:lnTo>
                    <a:pt x="24" y="81"/>
                  </a:lnTo>
                  <a:lnTo>
                    <a:pt x="19" y="80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1" y="57"/>
                  </a:lnTo>
                  <a:lnTo>
                    <a:pt x="5" y="57"/>
                  </a:lnTo>
                  <a:lnTo>
                    <a:pt x="3" y="60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" y="81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1" y="136"/>
                  </a:lnTo>
                  <a:lnTo>
                    <a:pt x="3" y="156"/>
                  </a:lnTo>
                  <a:lnTo>
                    <a:pt x="5" y="177"/>
                  </a:lnTo>
                  <a:lnTo>
                    <a:pt x="8" y="197"/>
                  </a:lnTo>
                  <a:lnTo>
                    <a:pt x="5" y="206"/>
                  </a:lnTo>
                  <a:lnTo>
                    <a:pt x="4" y="217"/>
                  </a:lnTo>
                  <a:lnTo>
                    <a:pt x="3" y="225"/>
                  </a:lnTo>
                  <a:lnTo>
                    <a:pt x="3" y="233"/>
                  </a:lnTo>
                  <a:lnTo>
                    <a:pt x="8" y="233"/>
                  </a:lnTo>
                  <a:lnTo>
                    <a:pt x="12" y="233"/>
                  </a:lnTo>
                  <a:lnTo>
                    <a:pt x="15" y="235"/>
                  </a:lnTo>
                  <a:lnTo>
                    <a:pt x="19" y="239"/>
                  </a:lnTo>
                  <a:lnTo>
                    <a:pt x="24" y="249"/>
                  </a:lnTo>
                  <a:lnTo>
                    <a:pt x="29" y="259"/>
                  </a:lnTo>
                  <a:lnTo>
                    <a:pt x="35" y="273"/>
                  </a:lnTo>
                  <a:lnTo>
                    <a:pt x="37" y="283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53" y="313"/>
                  </a:lnTo>
                  <a:lnTo>
                    <a:pt x="64" y="326"/>
                  </a:lnTo>
                  <a:lnTo>
                    <a:pt x="65" y="326"/>
                  </a:lnTo>
                  <a:lnTo>
                    <a:pt x="67" y="326"/>
                  </a:lnTo>
                  <a:lnTo>
                    <a:pt x="72" y="338"/>
                  </a:lnTo>
                  <a:lnTo>
                    <a:pt x="75" y="348"/>
                  </a:lnTo>
                  <a:lnTo>
                    <a:pt x="77" y="359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7" y="375"/>
                  </a:lnTo>
                  <a:lnTo>
                    <a:pt x="79" y="383"/>
                  </a:lnTo>
                  <a:lnTo>
                    <a:pt x="80" y="388"/>
                  </a:lnTo>
                  <a:lnTo>
                    <a:pt x="81" y="394"/>
                  </a:lnTo>
                  <a:lnTo>
                    <a:pt x="84" y="399"/>
                  </a:lnTo>
                  <a:lnTo>
                    <a:pt x="91" y="404"/>
                  </a:lnTo>
                  <a:lnTo>
                    <a:pt x="98" y="408"/>
                  </a:lnTo>
                  <a:lnTo>
                    <a:pt x="111" y="411"/>
                  </a:lnTo>
                  <a:lnTo>
                    <a:pt x="113" y="412"/>
                  </a:lnTo>
                  <a:lnTo>
                    <a:pt x="114" y="416"/>
                  </a:lnTo>
                  <a:lnTo>
                    <a:pt x="116" y="430"/>
                  </a:lnTo>
                  <a:lnTo>
                    <a:pt x="117" y="447"/>
                  </a:lnTo>
                  <a:lnTo>
                    <a:pt x="120" y="455"/>
                  </a:lnTo>
                  <a:lnTo>
                    <a:pt x="124" y="461"/>
                  </a:lnTo>
                  <a:lnTo>
                    <a:pt x="118" y="464"/>
                  </a:lnTo>
                  <a:lnTo>
                    <a:pt x="117" y="467"/>
                  </a:lnTo>
                  <a:lnTo>
                    <a:pt x="116" y="470"/>
                  </a:lnTo>
                  <a:lnTo>
                    <a:pt x="114" y="472"/>
                  </a:lnTo>
                  <a:lnTo>
                    <a:pt x="116" y="479"/>
                  </a:lnTo>
                  <a:lnTo>
                    <a:pt x="118" y="486"/>
                  </a:lnTo>
                  <a:lnTo>
                    <a:pt x="125" y="500"/>
                  </a:lnTo>
                  <a:lnTo>
                    <a:pt x="130" y="519"/>
                  </a:lnTo>
                  <a:lnTo>
                    <a:pt x="132" y="529"/>
                  </a:lnTo>
                  <a:lnTo>
                    <a:pt x="132" y="539"/>
                  </a:lnTo>
                  <a:lnTo>
                    <a:pt x="132" y="548"/>
                  </a:lnTo>
                  <a:lnTo>
                    <a:pt x="133" y="560"/>
                  </a:lnTo>
                  <a:lnTo>
                    <a:pt x="133" y="563"/>
                  </a:lnTo>
                  <a:lnTo>
                    <a:pt x="134" y="567"/>
                  </a:lnTo>
                  <a:lnTo>
                    <a:pt x="137" y="569"/>
                  </a:lnTo>
                  <a:lnTo>
                    <a:pt x="140" y="572"/>
                  </a:lnTo>
                  <a:lnTo>
                    <a:pt x="148" y="575"/>
                  </a:lnTo>
                  <a:lnTo>
                    <a:pt x="157" y="577"/>
                  </a:lnTo>
                  <a:lnTo>
                    <a:pt x="174" y="579"/>
                  </a:lnTo>
                  <a:lnTo>
                    <a:pt x="192" y="580"/>
                  </a:lnTo>
                  <a:lnTo>
                    <a:pt x="193" y="559"/>
                  </a:lnTo>
                  <a:lnTo>
                    <a:pt x="194" y="543"/>
                  </a:lnTo>
                  <a:lnTo>
                    <a:pt x="196" y="536"/>
                  </a:lnTo>
                  <a:lnTo>
                    <a:pt x="197" y="531"/>
                  </a:lnTo>
                  <a:lnTo>
                    <a:pt x="197" y="527"/>
                  </a:lnTo>
                  <a:lnTo>
                    <a:pt x="196" y="520"/>
                  </a:lnTo>
                  <a:lnTo>
                    <a:pt x="198" y="516"/>
                  </a:lnTo>
                  <a:lnTo>
                    <a:pt x="201" y="512"/>
                  </a:lnTo>
                  <a:lnTo>
                    <a:pt x="201" y="508"/>
                  </a:lnTo>
                  <a:lnTo>
                    <a:pt x="201" y="504"/>
                  </a:lnTo>
                  <a:lnTo>
                    <a:pt x="200" y="499"/>
                  </a:lnTo>
                  <a:lnTo>
                    <a:pt x="201" y="493"/>
                  </a:lnTo>
                  <a:lnTo>
                    <a:pt x="205" y="491"/>
                  </a:lnTo>
                  <a:lnTo>
                    <a:pt x="209" y="488"/>
                  </a:lnTo>
                  <a:lnTo>
                    <a:pt x="213" y="487"/>
                  </a:lnTo>
                  <a:lnTo>
                    <a:pt x="216" y="487"/>
                  </a:lnTo>
                  <a:lnTo>
                    <a:pt x="220" y="483"/>
                  </a:lnTo>
                  <a:lnTo>
                    <a:pt x="224" y="476"/>
                  </a:lnTo>
                  <a:lnTo>
                    <a:pt x="225" y="474"/>
                  </a:lnTo>
                  <a:lnTo>
                    <a:pt x="229" y="470"/>
                  </a:lnTo>
                  <a:lnTo>
                    <a:pt x="236" y="467"/>
                  </a:lnTo>
                  <a:lnTo>
                    <a:pt x="246" y="464"/>
                  </a:lnTo>
                  <a:lnTo>
                    <a:pt x="246" y="463"/>
                  </a:lnTo>
                  <a:lnTo>
                    <a:pt x="245" y="461"/>
                  </a:lnTo>
                  <a:lnTo>
                    <a:pt x="244" y="461"/>
                  </a:lnTo>
                  <a:lnTo>
                    <a:pt x="241" y="461"/>
                  </a:lnTo>
                  <a:lnTo>
                    <a:pt x="233" y="461"/>
                  </a:lnTo>
                  <a:lnTo>
                    <a:pt x="225" y="463"/>
                  </a:lnTo>
                  <a:lnTo>
                    <a:pt x="225" y="461"/>
                  </a:lnTo>
                  <a:lnTo>
                    <a:pt x="226" y="460"/>
                  </a:lnTo>
                  <a:lnTo>
                    <a:pt x="230" y="460"/>
                  </a:lnTo>
                  <a:lnTo>
                    <a:pt x="233" y="460"/>
                  </a:lnTo>
                  <a:lnTo>
                    <a:pt x="238" y="452"/>
                  </a:lnTo>
                  <a:lnTo>
                    <a:pt x="242" y="444"/>
                  </a:lnTo>
                  <a:lnTo>
                    <a:pt x="245" y="436"/>
                  </a:lnTo>
                  <a:lnTo>
                    <a:pt x="246" y="430"/>
                  </a:lnTo>
                  <a:lnTo>
                    <a:pt x="244" y="426"/>
                  </a:lnTo>
                  <a:lnTo>
                    <a:pt x="242" y="419"/>
                  </a:lnTo>
                  <a:lnTo>
                    <a:pt x="240" y="414"/>
                  </a:lnTo>
                  <a:lnTo>
                    <a:pt x="241" y="406"/>
                  </a:lnTo>
                  <a:lnTo>
                    <a:pt x="249" y="406"/>
                  </a:lnTo>
                  <a:lnTo>
                    <a:pt x="261" y="404"/>
                  </a:lnTo>
                  <a:lnTo>
                    <a:pt x="274" y="401"/>
                  </a:lnTo>
                  <a:lnTo>
                    <a:pt x="286" y="396"/>
                  </a:lnTo>
                  <a:lnTo>
                    <a:pt x="299" y="392"/>
                  </a:lnTo>
                  <a:lnTo>
                    <a:pt x="309" y="388"/>
                  </a:lnTo>
                  <a:lnTo>
                    <a:pt x="311" y="391"/>
                  </a:lnTo>
                  <a:lnTo>
                    <a:pt x="315" y="392"/>
                  </a:lnTo>
                  <a:lnTo>
                    <a:pt x="320" y="394"/>
                  </a:lnTo>
                  <a:lnTo>
                    <a:pt x="326" y="396"/>
                  </a:lnTo>
                  <a:lnTo>
                    <a:pt x="334" y="396"/>
                  </a:lnTo>
                  <a:lnTo>
                    <a:pt x="342" y="395"/>
                  </a:lnTo>
                  <a:lnTo>
                    <a:pt x="358" y="404"/>
                  </a:lnTo>
                  <a:lnTo>
                    <a:pt x="365" y="410"/>
                  </a:lnTo>
                  <a:lnTo>
                    <a:pt x="370" y="410"/>
                  </a:lnTo>
                  <a:lnTo>
                    <a:pt x="378" y="407"/>
                  </a:lnTo>
                  <a:lnTo>
                    <a:pt x="386" y="408"/>
                  </a:lnTo>
                  <a:lnTo>
                    <a:pt x="393" y="408"/>
                  </a:lnTo>
                  <a:lnTo>
                    <a:pt x="396" y="407"/>
                  </a:lnTo>
                  <a:lnTo>
                    <a:pt x="399" y="406"/>
                  </a:lnTo>
                  <a:lnTo>
                    <a:pt x="402" y="403"/>
                  </a:lnTo>
                  <a:lnTo>
                    <a:pt x="403" y="401"/>
                  </a:lnTo>
                  <a:lnTo>
                    <a:pt x="394" y="392"/>
                  </a:lnTo>
                  <a:lnTo>
                    <a:pt x="389" y="383"/>
                  </a:lnTo>
                  <a:lnTo>
                    <a:pt x="383" y="375"/>
                  </a:lnTo>
                  <a:lnTo>
                    <a:pt x="383" y="369"/>
                  </a:lnTo>
                  <a:lnTo>
                    <a:pt x="385" y="364"/>
                  </a:lnTo>
                  <a:lnTo>
                    <a:pt x="386" y="363"/>
                  </a:lnTo>
                  <a:lnTo>
                    <a:pt x="391" y="363"/>
                  </a:lnTo>
                  <a:lnTo>
                    <a:pt x="394" y="364"/>
                  </a:lnTo>
                  <a:lnTo>
                    <a:pt x="399" y="370"/>
                  </a:lnTo>
                  <a:lnTo>
                    <a:pt x="403" y="372"/>
                  </a:lnTo>
                  <a:lnTo>
                    <a:pt x="406" y="360"/>
                  </a:lnTo>
                  <a:lnTo>
                    <a:pt x="407" y="346"/>
                  </a:lnTo>
                  <a:lnTo>
                    <a:pt x="411" y="331"/>
                  </a:lnTo>
                  <a:lnTo>
                    <a:pt x="417" y="318"/>
                  </a:lnTo>
                  <a:lnTo>
                    <a:pt x="415" y="314"/>
                  </a:lnTo>
                  <a:lnTo>
                    <a:pt x="412" y="309"/>
                  </a:lnTo>
                  <a:lnTo>
                    <a:pt x="407" y="303"/>
                  </a:lnTo>
                  <a:lnTo>
                    <a:pt x="401" y="298"/>
                  </a:lnTo>
                  <a:lnTo>
                    <a:pt x="391" y="291"/>
                  </a:lnTo>
                  <a:lnTo>
                    <a:pt x="386" y="285"/>
                  </a:lnTo>
                  <a:lnTo>
                    <a:pt x="395" y="278"/>
                  </a:lnTo>
                  <a:lnTo>
                    <a:pt x="403" y="271"/>
                  </a:lnTo>
                  <a:lnTo>
                    <a:pt x="403" y="267"/>
                  </a:lnTo>
                  <a:lnTo>
                    <a:pt x="403" y="263"/>
                  </a:lnTo>
                  <a:lnTo>
                    <a:pt x="401" y="259"/>
                  </a:lnTo>
                  <a:lnTo>
                    <a:pt x="398" y="255"/>
                  </a:lnTo>
                  <a:lnTo>
                    <a:pt x="396" y="251"/>
                  </a:lnTo>
                  <a:lnTo>
                    <a:pt x="395" y="249"/>
                  </a:lnTo>
                  <a:lnTo>
                    <a:pt x="395" y="245"/>
                  </a:lnTo>
                  <a:lnTo>
                    <a:pt x="396" y="241"/>
                  </a:lnTo>
                  <a:lnTo>
                    <a:pt x="401" y="238"/>
                  </a:lnTo>
                  <a:lnTo>
                    <a:pt x="409" y="237"/>
                  </a:lnTo>
                  <a:lnTo>
                    <a:pt x="418" y="235"/>
                  </a:lnTo>
                  <a:lnTo>
                    <a:pt x="435" y="23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8" name="Freeform 47"/>
            <p:cNvSpPr>
              <a:spLocks noEditPoints="1"/>
            </p:cNvSpPr>
            <p:nvPr/>
          </p:nvSpPr>
          <p:spPr bwMode="auto">
            <a:xfrm>
              <a:off x="412" y="2428"/>
              <a:ext cx="494" cy="302"/>
            </a:xfrm>
            <a:custGeom>
              <a:avLst/>
              <a:gdLst>
                <a:gd name="T0" fmla="*/ 107361 w 379"/>
                <a:gd name="T1" fmla="*/ 73209 h 232"/>
                <a:gd name="T2" fmla="*/ 107361 w 379"/>
                <a:gd name="T3" fmla="*/ 66758 h 232"/>
                <a:gd name="T4" fmla="*/ 108264 w 379"/>
                <a:gd name="T5" fmla="*/ 65577 h 232"/>
                <a:gd name="T6" fmla="*/ 112296 w 379"/>
                <a:gd name="T7" fmla="*/ 64776 h 232"/>
                <a:gd name="T8" fmla="*/ 120759 w 379"/>
                <a:gd name="T9" fmla="*/ 65759 h 232"/>
                <a:gd name="T10" fmla="*/ 121980 w 379"/>
                <a:gd name="T11" fmla="*/ 63932 h 232"/>
                <a:gd name="T12" fmla="*/ 125533 w 379"/>
                <a:gd name="T13" fmla="*/ 62515 h 232"/>
                <a:gd name="T14" fmla="*/ 124648 w 379"/>
                <a:gd name="T15" fmla="*/ 55050 h 232"/>
                <a:gd name="T16" fmla="*/ 123226 w 379"/>
                <a:gd name="T17" fmla="*/ 51863 h 232"/>
                <a:gd name="T18" fmla="*/ 120759 w 379"/>
                <a:gd name="T19" fmla="*/ 49601 h 232"/>
                <a:gd name="T20" fmla="*/ 117734 w 379"/>
                <a:gd name="T21" fmla="*/ 49601 h 232"/>
                <a:gd name="T22" fmla="*/ 116871 w 379"/>
                <a:gd name="T23" fmla="*/ 47246 h 232"/>
                <a:gd name="T24" fmla="*/ 115483 w 379"/>
                <a:gd name="T25" fmla="*/ 46845 h 232"/>
                <a:gd name="T26" fmla="*/ 114418 w 379"/>
                <a:gd name="T27" fmla="*/ 43928 h 232"/>
                <a:gd name="T28" fmla="*/ 112000 w 379"/>
                <a:gd name="T29" fmla="*/ 41895 h 232"/>
                <a:gd name="T30" fmla="*/ 112000 w 379"/>
                <a:gd name="T31" fmla="*/ 40361 h 232"/>
                <a:gd name="T32" fmla="*/ 115093 w 379"/>
                <a:gd name="T33" fmla="*/ 35140 h 232"/>
                <a:gd name="T34" fmla="*/ 119651 w 379"/>
                <a:gd name="T35" fmla="*/ 29730 h 232"/>
                <a:gd name="T36" fmla="*/ 118069 w 379"/>
                <a:gd name="T37" fmla="*/ 28424 h 232"/>
                <a:gd name="T38" fmla="*/ 116871 w 379"/>
                <a:gd name="T39" fmla="*/ 24394 h 232"/>
                <a:gd name="T40" fmla="*/ 113497 w 379"/>
                <a:gd name="T41" fmla="*/ 21447 h 232"/>
                <a:gd name="T42" fmla="*/ 111119 w 379"/>
                <a:gd name="T43" fmla="*/ 22047 h 232"/>
                <a:gd name="T44" fmla="*/ 109517 w 379"/>
                <a:gd name="T45" fmla="*/ 19915 h 232"/>
                <a:gd name="T46" fmla="*/ 105788 w 379"/>
                <a:gd name="T47" fmla="*/ 18740 h 232"/>
                <a:gd name="T48" fmla="*/ 103410 w 379"/>
                <a:gd name="T49" fmla="*/ 16775 h 232"/>
                <a:gd name="T50" fmla="*/ 104225 w 379"/>
                <a:gd name="T51" fmla="*/ 14057 h 232"/>
                <a:gd name="T52" fmla="*/ 102305 w 379"/>
                <a:gd name="T53" fmla="*/ 10923 h 232"/>
                <a:gd name="T54" fmla="*/ 97889 w 379"/>
                <a:gd name="T55" fmla="*/ 9628 h 232"/>
                <a:gd name="T56" fmla="*/ 92647 w 379"/>
                <a:gd name="T57" fmla="*/ 7396 h 232"/>
                <a:gd name="T58" fmla="*/ 89693 w 379"/>
                <a:gd name="T59" fmla="*/ 3353 h 232"/>
                <a:gd name="T60" fmla="*/ 86154 w 379"/>
                <a:gd name="T61" fmla="*/ 1855 h 232"/>
                <a:gd name="T62" fmla="*/ 85080 w 379"/>
                <a:gd name="T63" fmla="*/ 841 h 232"/>
                <a:gd name="T64" fmla="*/ 80744 w 379"/>
                <a:gd name="T65" fmla="*/ 3144 h 232"/>
                <a:gd name="T66" fmla="*/ 76376 w 379"/>
                <a:gd name="T67" fmla="*/ 8391 h 232"/>
                <a:gd name="T68" fmla="*/ 69496 w 379"/>
                <a:gd name="T69" fmla="*/ 8496 h 232"/>
                <a:gd name="T70" fmla="*/ 67213 w 379"/>
                <a:gd name="T71" fmla="*/ 10799 h 232"/>
                <a:gd name="T72" fmla="*/ 61714 w 379"/>
                <a:gd name="T73" fmla="*/ 10799 h 232"/>
                <a:gd name="T74" fmla="*/ 53083 w 379"/>
                <a:gd name="T75" fmla="*/ 5842 h 232"/>
                <a:gd name="T76" fmla="*/ 48085 w 379"/>
                <a:gd name="T77" fmla="*/ 6936 h 232"/>
                <a:gd name="T78" fmla="*/ 46199 w 379"/>
                <a:gd name="T79" fmla="*/ 8391 h 232"/>
                <a:gd name="T80" fmla="*/ 40196 w 379"/>
                <a:gd name="T81" fmla="*/ 8496 h 232"/>
                <a:gd name="T82" fmla="*/ 39875 w 379"/>
                <a:gd name="T83" fmla="*/ 12533 h 232"/>
                <a:gd name="T84" fmla="*/ 39154 w 379"/>
                <a:gd name="T85" fmla="*/ 14057 h 232"/>
                <a:gd name="T86" fmla="*/ 34974 w 379"/>
                <a:gd name="T87" fmla="*/ 10923 h 232"/>
                <a:gd name="T88" fmla="*/ 32423 w 379"/>
                <a:gd name="T89" fmla="*/ 13478 h 232"/>
                <a:gd name="T90" fmla="*/ 30352 w 379"/>
                <a:gd name="T91" fmla="*/ 21447 h 232"/>
                <a:gd name="T92" fmla="*/ 28303 w 379"/>
                <a:gd name="T93" fmla="*/ 20060 h 232"/>
                <a:gd name="T94" fmla="*/ 24390 w 379"/>
                <a:gd name="T95" fmla="*/ 20537 h 232"/>
                <a:gd name="T96" fmla="*/ 21381 w 379"/>
                <a:gd name="T97" fmla="*/ 21836 h 232"/>
                <a:gd name="T98" fmla="*/ 21381 w 379"/>
                <a:gd name="T99" fmla="*/ 18740 h 232"/>
                <a:gd name="T100" fmla="*/ 18893 w 379"/>
                <a:gd name="T101" fmla="*/ 15299 h 232"/>
                <a:gd name="T102" fmla="*/ 14696 w 379"/>
                <a:gd name="T103" fmla="*/ 15777 h 232"/>
                <a:gd name="T104" fmla="*/ 10515 w 379"/>
                <a:gd name="T105" fmla="*/ 13478 h 232"/>
                <a:gd name="T106" fmla="*/ 8618 w 379"/>
                <a:gd name="T107" fmla="*/ 13478 h 232"/>
                <a:gd name="T108" fmla="*/ 4150 w 379"/>
                <a:gd name="T109" fmla="*/ 13339 h 232"/>
                <a:gd name="T110" fmla="*/ 2671 w 379"/>
                <a:gd name="T111" fmla="*/ 14396 h 232"/>
                <a:gd name="T112" fmla="*/ 0 w 379"/>
                <a:gd name="T113" fmla="*/ 16775 h 232"/>
                <a:gd name="T114" fmla="*/ 2671 w 379"/>
                <a:gd name="T115" fmla="*/ 19915 h 232"/>
                <a:gd name="T116" fmla="*/ 4575 w 379"/>
                <a:gd name="T117" fmla="*/ 21447 h 232"/>
                <a:gd name="T118" fmla="*/ 8067 w 379"/>
                <a:gd name="T119" fmla="*/ 22839 h 232"/>
                <a:gd name="T120" fmla="*/ 8067 w 379"/>
                <a:gd name="T121" fmla="*/ 25248 h 232"/>
                <a:gd name="T122" fmla="*/ 5914 w 379"/>
                <a:gd name="T123" fmla="*/ 27200 h 2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9"/>
                <a:gd name="T187" fmla="*/ 0 h 232"/>
                <a:gd name="T188" fmla="*/ 379 w 379"/>
                <a:gd name="T189" fmla="*/ 232 h 2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9" h="232">
                  <a:moveTo>
                    <a:pt x="305" y="230"/>
                  </a:moveTo>
                  <a:lnTo>
                    <a:pt x="311" y="226"/>
                  </a:lnTo>
                  <a:lnTo>
                    <a:pt x="313" y="227"/>
                  </a:lnTo>
                  <a:lnTo>
                    <a:pt x="306" y="232"/>
                  </a:lnTo>
                  <a:lnTo>
                    <a:pt x="305" y="230"/>
                  </a:lnTo>
                  <a:close/>
                  <a:moveTo>
                    <a:pt x="313" y="227"/>
                  </a:moveTo>
                  <a:lnTo>
                    <a:pt x="313" y="227"/>
                  </a:lnTo>
                  <a:lnTo>
                    <a:pt x="311" y="227"/>
                  </a:lnTo>
                  <a:lnTo>
                    <a:pt x="313" y="227"/>
                  </a:lnTo>
                  <a:close/>
                  <a:moveTo>
                    <a:pt x="310" y="226"/>
                  </a:moveTo>
                  <a:lnTo>
                    <a:pt x="314" y="221"/>
                  </a:lnTo>
                  <a:lnTo>
                    <a:pt x="317" y="222"/>
                  </a:lnTo>
                  <a:lnTo>
                    <a:pt x="313" y="227"/>
                  </a:lnTo>
                  <a:lnTo>
                    <a:pt x="310" y="226"/>
                  </a:lnTo>
                  <a:close/>
                  <a:moveTo>
                    <a:pt x="317" y="221"/>
                  </a:moveTo>
                  <a:lnTo>
                    <a:pt x="317" y="222"/>
                  </a:lnTo>
                  <a:lnTo>
                    <a:pt x="315" y="221"/>
                  </a:lnTo>
                  <a:lnTo>
                    <a:pt x="317" y="221"/>
                  </a:lnTo>
                  <a:close/>
                  <a:moveTo>
                    <a:pt x="314" y="221"/>
                  </a:moveTo>
                  <a:lnTo>
                    <a:pt x="315" y="214"/>
                  </a:lnTo>
                  <a:lnTo>
                    <a:pt x="318" y="215"/>
                  </a:lnTo>
                  <a:lnTo>
                    <a:pt x="317" y="221"/>
                  </a:lnTo>
                  <a:lnTo>
                    <a:pt x="314" y="221"/>
                  </a:lnTo>
                  <a:close/>
                  <a:moveTo>
                    <a:pt x="318" y="215"/>
                  </a:moveTo>
                  <a:lnTo>
                    <a:pt x="318" y="215"/>
                  </a:lnTo>
                  <a:lnTo>
                    <a:pt x="317" y="215"/>
                  </a:lnTo>
                  <a:lnTo>
                    <a:pt x="318" y="215"/>
                  </a:lnTo>
                  <a:close/>
                  <a:moveTo>
                    <a:pt x="315" y="215"/>
                  </a:moveTo>
                  <a:lnTo>
                    <a:pt x="315" y="207"/>
                  </a:lnTo>
                  <a:lnTo>
                    <a:pt x="318" y="207"/>
                  </a:lnTo>
                  <a:lnTo>
                    <a:pt x="318" y="215"/>
                  </a:lnTo>
                  <a:lnTo>
                    <a:pt x="315" y="215"/>
                  </a:lnTo>
                  <a:close/>
                  <a:moveTo>
                    <a:pt x="315" y="207"/>
                  </a:moveTo>
                  <a:lnTo>
                    <a:pt x="315" y="202"/>
                  </a:lnTo>
                  <a:lnTo>
                    <a:pt x="318" y="202"/>
                  </a:lnTo>
                  <a:lnTo>
                    <a:pt x="318" y="207"/>
                  </a:lnTo>
                  <a:lnTo>
                    <a:pt x="315" y="207"/>
                  </a:lnTo>
                  <a:close/>
                  <a:moveTo>
                    <a:pt x="315" y="202"/>
                  </a:moveTo>
                  <a:lnTo>
                    <a:pt x="315" y="200"/>
                  </a:lnTo>
                  <a:lnTo>
                    <a:pt x="317" y="202"/>
                  </a:lnTo>
                  <a:lnTo>
                    <a:pt x="315" y="202"/>
                  </a:lnTo>
                  <a:close/>
                  <a:moveTo>
                    <a:pt x="315" y="200"/>
                  </a:moveTo>
                  <a:lnTo>
                    <a:pt x="318" y="198"/>
                  </a:lnTo>
                  <a:lnTo>
                    <a:pt x="320" y="200"/>
                  </a:lnTo>
                  <a:lnTo>
                    <a:pt x="317" y="202"/>
                  </a:lnTo>
                  <a:lnTo>
                    <a:pt x="315" y="200"/>
                  </a:lnTo>
                  <a:close/>
                  <a:moveTo>
                    <a:pt x="318" y="198"/>
                  </a:moveTo>
                  <a:lnTo>
                    <a:pt x="318" y="198"/>
                  </a:lnTo>
                  <a:lnTo>
                    <a:pt x="320" y="199"/>
                  </a:lnTo>
                  <a:lnTo>
                    <a:pt x="318" y="198"/>
                  </a:lnTo>
                  <a:close/>
                  <a:moveTo>
                    <a:pt x="318" y="198"/>
                  </a:moveTo>
                  <a:lnTo>
                    <a:pt x="322" y="196"/>
                  </a:lnTo>
                  <a:lnTo>
                    <a:pt x="324" y="199"/>
                  </a:lnTo>
                  <a:lnTo>
                    <a:pt x="320" y="200"/>
                  </a:lnTo>
                  <a:lnTo>
                    <a:pt x="318" y="198"/>
                  </a:lnTo>
                  <a:close/>
                  <a:moveTo>
                    <a:pt x="322" y="196"/>
                  </a:moveTo>
                  <a:lnTo>
                    <a:pt x="322" y="196"/>
                  </a:lnTo>
                  <a:lnTo>
                    <a:pt x="322" y="198"/>
                  </a:lnTo>
                  <a:lnTo>
                    <a:pt x="322" y="196"/>
                  </a:lnTo>
                  <a:close/>
                  <a:moveTo>
                    <a:pt x="322" y="196"/>
                  </a:moveTo>
                  <a:lnTo>
                    <a:pt x="330" y="195"/>
                  </a:lnTo>
                  <a:lnTo>
                    <a:pt x="330" y="198"/>
                  </a:lnTo>
                  <a:lnTo>
                    <a:pt x="322" y="199"/>
                  </a:lnTo>
                  <a:lnTo>
                    <a:pt x="322" y="196"/>
                  </a:lnTo>
                  <a:close/>
                  <a:moveTo>
                    <a:pt x="330" y="195"/>
                  </a:moveTo>
                  <a:lnTo>
                    <a:pt x="330" y="195"/>
                  </a:lnTo>
                  <a:lnTo>
                    <a:pt x="330" y="196"/>
                  </a:lnTo>
                  <a:lnTo>
                    <a:pt x="330" y="195"/>
                  </a:lnTo>
                  <a:close/>
                  <a:moveTo>
                    <a:pt x="330" y="195"/>
                  </a:moveTo>
                  <a:lnTo>
                    <a:pt x="342" y="195"/>
                  </a:lnTo>
                  <a:lnTo>
                    <a:pt x="342" y="198"/>
                  </a:lnTo>
                  <a:lnTo>
                    <a:pt x="330" y="198"/>
                  </a:lnTo>
                  <a:lnTo>
                    <a:pt x="330" y="195"/>
                  </a:lnTo>
                  <a:close/>
                  <a:moveTo>
                    <a:pt x="342" y="195"/>
                  </a:moveTo>
                  <a:lnTo>
                    <a:pt x="342" y="195"/>
                  </a:lnTo>
                  <a:lnTo>
                    <a:pt x="342" y="196"/>
                  </a:lnTo>
                  <a:lnTo>
                    <a:pt x="342" y="195"/>
                  </a:lnTo>
                  <a:close/>
                  <a:moveTo>
                    <a:pt x="342" y="195"/>
                  </a:moveTo>
                  <a:lnTo>
                    <a:pt x="355" y="196"/>
                  </a:lnTo>
                  <a:lnTo>
                    <a:pt x="355" y="199"/>
                  </a:lnTo>
                  <a:lnTo>
                    <a:pt x="342" y="198"/>
                  </a:lnTo>
                  <a:lnTo>
                    <a:pt x="342" y="195"/>
                  </a:lnTo>
                  <a:close/>
                  <a:moveTo>
                    <a:pt x="355" y="199"/>
                  </a:moveTo>
                  <a:lnTo>
                    <a:pt x="355" y="199"/>
                  </a:lnTo>
                  <a:lnTo>
                    <a:pt x="355" y="198"/>
                  </a:lnTo>
                  <a:lnTo>
                    <a:pt x="355" y="199"/>
                  </a:lnTo>
                  <a:close/>
                  <a:moveTo>
                    <a:pt x="354" y="196"/>
                  </a:moveTo>
                  <a:lnTo>
                    <a:pt x="358" y="193"/>
                  </a:lnTo>
                  <a:lnTo>
                    <a:pt x="359" y="195"/>
                  </a:lnTo>
                  <a:lnTo>
                    <a:pt x="355" y="199"/>
                  </a:lnTo>
                  <a:lnTo>
                    <a:pt x="354" y="196"/>
                  </a:lnTo>
                  <a:close/>
                  <a:moveTo>
                    <a:pt x="358" y="193"/>
                  </a:moveTo>
                  <a:lnTo>
                    <a:pt x="358" y="193"/>
                  </a:lnTo>
                  <a:lnTo>
                    <a:pt x="359" y="194"/>
                  </a:lnTo>
                  <a:lnTo>
                    <a:pt x="358" y="193"/>
                  </a:lnTo>
                  <a:close/>
                  <a:moveTo>
                    <a:pt x="358" y="193"/>
                  </a:moveTo>
                  <a:lnTo>
                    <a:pt x="363" y="191"/>
                  </a:lnTo>
                  <a:lnTo>
                    <a:pt x="365" y="194"/>
                  </a:lnTo>
                  <a:lnTo>
                    <a:pt x="359" y="195"/>
                  </a:lnTo>
                  <a:lnTo>
                    <a:pt x="358" y="193"/>
                  </a:lnTo>
                  <a:close/>
                  <a:moveTo>
                    <a:pt x="363" y="191"/>
                  </a:moveTo>
                  <a:lnTo>
                    <a:pt x="363" y="191"/>
                  </a:lnTo>
                  <a:lnTo>
                    <a:pt x="363" y="193"/>
                  </a:lnTo>
                  <a:lnTo>
                    <a:pt x="363" y="191"/>
                  </a:lnTo>
                  <a:close/>
                  <a:moveTo>
                    <a:pt x="363" y="191"/>
                  </a:moveTo>
                  <a:lnTo>
                    <a:pt x="369" y="189"/>
                  </a:lnTo>
                  <a:lnTo>
                    <a:pt x="370" y="191"/>
                  </a:lnTo>
                  <a:lnTo>
                    <a:pt x="365" y="194"/>
                  </a:lnTo>
                  <a:lnTo>
                    <a:pt x="363" y="191"/>
                  </a:lnTo>
                  <a:close/>
                  <a:moveTo>
                    <a:pt x="369" y="189"/>
                  </a:moveTo>
                  <a:lnTo>
                    <a:pt x="369" y="189"/>
                  </a:lnTo>
                  <a:lnTo>
                    <a:pt x="369" y="190"/>
                  </a:lnTo>
                  <a:lnTo>
                    <a:pt x="369" y="189"/>
                  </a:lnTo>
                  <a:close/>
                  <a:moveTo>
                    <a:pt x="369" y="189"/>
                  </a:moveTo>
                  <a:lnTo>
                    <a:pt x="377" y="189"/>
                  </a:lnTo>
                  <a:lnTo>
                    <a:pt x="377" y="191"/>
                  </a:lnTo>
                  <a:lnTo>
                    <a:pt x="369" y="191"/>
                  </a:lnTo>
                  <a:lnTo>
                    <a:pt x="369" y="189"/>
                  </a:lnTo>
                  <a:close/>
                  <a:moveTo>
                    <a:pt x="378" y="190"/>
                  </a:moveTo>
                  <a:lnTo>
                    <a:pt x="379" y="191"/>
                  </a:lnTo>
                  <a:lnTo>
                    <a:pt x="377" y="191"/>
                  </a:lnTo>
                  <a:lnTo>
                    <a:pt x="377" y="190"/>
                  </a:lnTo>
                  <a:lnTo>
                    <a:pt x="378" y="190"/>
                  </a:lnTo>
                  <a:close/>
                  <a:moveTo>
                    <a:pt x="375" y="191"/>
                  </a:moveTo>
                  <a:lnTo>
                    <a:pt x="369" y="179"/>
                  </a:lnTo>
                  <a:lnTo>
                    <a:pt x="371" y="178"/>
                  </a:lnTo>
                  <a:lnTo>
                    <a:pt x="378" y="190"/>
                  </a:lnTo>
                  <a:lnTo>
                    <a:pt x="375" y="191"/>
                  </a:lnTo>
                  <a:close/>
                  <a:moveTo>
                    <a:pt x="369" y="179"/>
                  </a:moveTo>
                  <a:lnTo>
                    <a:pt x="369" y="179"/>
                  </a:lnTo>
                  <a:lnTo>
                    <a:pt x="370" y="179"/>
                  </a:lnTo>
                  <a:lnTo>
                    <a:pt x="369" y="179"/>
                  </a:lnTo>
                  <a:close/>
                  <a:moveTo>
                    <a:pt x="369" y="179"/>
                  </a:moveTo>
                  <a:lnTo>
                    <a:pt x="363" y="168"/>
                  </a:lnTo>
                  <a:lnTo>
                    <a:pt x="366" y="167"/>
                  </a:lnTo>
                  <a:lnTo>
                    <a:pt x="371" y="178"/>
                  </a:lnTo>
                  <a:lnTo>
                    <a:pt x="369" y="179"/>
                  </a:lnTo>
                  <a:close/>
                  <a:moveTo>
                    <a:pt x="363" y="168"/>
                  </a:moveTo>
                  <a:lnTo>
                    <a:pt x="363" y="167"/>
                  </a:lnTo>
                  <a:lnTo>
                    <a:pt x="365" y="167"/>
                  </a:lnTo>
                  <a:lnTo>
                    <a:pt x="363" y="168"/>
                  </a:lnTo>
                  <a:close/>
                  <a:moveTo>
                    <a:pt x="363" y="167"/>
                  </a:moveTo>
                  <a:lnTo>
                    <a:pt x="362" y="157"/>
                  </a:lnTo>
                  <a:lnTo>
                    <a:pt x="365" y="157"/>
                  </a:lnTo>
                  <a:lnTo>
                    <a:pt x="366" y="167"/>
                  </a:lnTo>
                  <a:lnTo>
                    <a:pt x="363" y="167"/>
                  </a:lnTo>
                  <a:close/>
                  <a:moveTo>
                    <a:pt x="362" y="157"/>
                  </a:moveTo>
                  <a:lnTo>
                    <a:pt x="362" y="157"/>
                  </a:lnTo>
                  <a:lnTo>
                    <a:pt x="363" y="157"/>
                  </a:lnTo>
                  <a:lnTo>
                    <a:pt x="362" y="157"/>
                  </a:lnTo>
                  <a:close/>
                  <a:moveTo>
                    <a:pt x="362" y="157"/>
                  </a:moveTo>
                  <a:lnTo>
                    <a:pt x="362" y="151"/>
                  </a:lnTo>
                  <a:lnTo>
                    <a:pt x="365" y="151"/>
                  </a:lnTo>
                  <a:lnTo>
                    <a:pt x="365" y="157"/>
                  </a:lnTo>
                  <a:lnTo>
                    <a:pt x="362" y="157"/>
                  </a:lnTo>
                  <a:close/>
                  <a:moveTo>
                    <a:pt x="363" y="150"/>
                  </a:moveTo>
                  <a:lnTo>
                    <a:pt x="365" y="150"/>
                  </a:lnTo>
                  <a:lnTo>
                    <a:pt x="365" y="151"/>
                  </a:lnTo>
                  <a:lnTo>
                    <a:pt x="363" y="151"/>
                  </a:lnTo>
                  <a:lnTo>
                    <a:pt x="363" y="150"/>
                  </a:lnTo>
                  <a:close/>
                  <a:moveTo>
                    <a:pt x="363" y="153"/>
                  </a:moveTo>
                  <a:lnTo>
                    <a:pt x="355" y="153"/>
                  </a:lnTo>
                  <a:lnTo>
                    <a:pt x="355" y="150"/>
                  </a:lnTo>
                  <a:lnTo>
                    <a:pt x="363" y="150"/>
                  </a:lnTo>
                  <a:lnTo>
                    <a:pt x="363" y="153"/>
                  </a:lnTo>
                  <a:close/>
                  <a:moveTo>
                    <a:pt x="355" y="150"/>
                  </a:moveTo>
                  <a:lnTo>
                    <a:pt x="355" y="150"/>
                  </a:lnTo>
                  <a:lnTo>
                    <a:pt x="355" y="151"/>
                  </a:lnTo>
                  <a:lnTo>
                    <a:pt x="355" y="150"/>
                  </a:lnTo>
                  <a:close/>
                  <a:moveTo>
                    <a:pt x="355" y="153"/>
                  </a:moveTo>
                  <a:lnTo>
                    <a:pt x="350" y="154"/>
                  </a:lnTo>
                  <a:lnTo>
                    <a:pt x="350" y="151"/>
                  </a:lnTo>
                  <a:lnTo>
                    <a:pt x="355" y="150"/>
                  </a:lnTo>
                  <a:lnTo>
                    <a:pt x="355" y="153"/>
                  </a:lnTo>
                  <a:close/>
                  <a:moveTo>
                    <a:pt x="350" y="154"/>
                  </a:moveTo>
                  <a:lnTo>
                    <a:pt x="349" y="154"/>
                  </a:lnTo>
                  <a:lnTo>
                    <a:pt x="350" y="153"/>
                  </a:lnTo>
                  <a:lnTo>
                    <a:pt x="350" y="154"/>
                  </a:lnTo>
                  <a:close/>
                  <a:moveTo>
                    <a:pt x="349" y="154"/>
                  </a:moveTo>
                  <a:lnTo>
                    <a:pt x="346" y="150"/>
                  </a:lnTo>
                  <a:lnTo>
                    <a:pt x="349" y="149"/>
                  </a:lnTo>
                  <a:lnTo>
                    <a:pt x="352" y="151"/>
                  </a:lnTo>
                  <a:lnTo>
                    <a:pt x="349" y="154"/>
                  </a:lnTo>
                  <a:close/>
                  <a:moveTo>
                    <a:pt x="346" y="150"/>
                  </a:moveTo>
                  <a:lnTo>
                    <a:pt x="346" y="150"/>
                  </a:lnTo>
                  <a:lnTo>
                    <a:pt x="347" y="150"/>
                  </a:lnTo>
                  <a:lnTo>
                    <a:pt x="346" y="150"/>
                  </a:lnTo>
                  <a:close/>
                  <a:moveTo>
                    <a:pt x="346" y="150"/>
                  </a:moveTo>
                  <a:lnTo>
                    <a:pt x="345" y="146"/>
                  </a:lnTo>
                  <a:lnTo>
                    <a:pt x="347" y="145"/>
                  </a:lnTo>
                  <a:lnTo>
                    <a:pt x="349" y="149"/>
                  </a:lnTo>
                  <a:lnTo>
                    <a:pt x="346" y="150"/>
                  </a:lnTo>
                  <a:close/>
                  <a:moveTo>
                    <a:pt x="347" y="145"/>
                  </a:moveTo>
                  <a:lnTo>
                    <a:pt x="347" y="145"/>
                  </a:lnTo>
                  <a:lnTo>
                    <a:pt x="346" y="146"/>
                  </a:lnTo>
                  <a:lnTo>
                    <a:pt x="347" y="145"/>
                  </a:lnTo>
                  <a:close/>
                  <a:moveTo>
                    <a:pt x="345" y="146"/>
                  </a:moveTo>
                  <a:lnTo>
                    <a:pt x="343" y="143"/>
                  </a:lnTo>
                  <a:lnTo>
                    <a:pt x="346" y="142"/>
                  </a:lnTo>
                  <a:lnTo>
                    <a:pt x="347" y="145"/>
                  </a:lnTo>
                  <a:lnTo>
                    <a:pt x="345" y="146"/>
                  </a:lnTo>
                  <a:close/>
                  <a:moveTo>
                    <a:pt x="343" y="143"/>
                  </a:moveTo>
                  <a:lnTo>
                    <a:pt x="342" y="141"/>
                  </a:lnTo>
                  <a:lnTo>
                    <a:pt x="345" y="139"/>
                  </a:lnTo>
                  <a:lnTo>
                    <a:pt x="346" y="142"/>
                  </a:lnTo>
                  <a:lnTo>
                    <a:pt x="343" y="143"/>
                  </a:lnTo>
                  <a:close/>
                  <a:moveTo>
                    <a:pt x="345" y="139"/>
                  </a:moveTo>
                  <a:lnTo>
                    <a:pt x="345" y="139"/>
                  </a:lnTo>
                  <a:lnTo>
                    <a:pt x="343" y="141"/>
                  </a:lnTo>
                  <a:lnTo>
                    <a:pt x="345" y="139"/>
                  </a:lnTo>
                  <a:close/>
                  <a:moveTo>
                    <a:pt x="343" y="142"/>
                  </a:moveTo>
                  <a:lnTo>
                    <a:pt x="340" y="141"/>
                  </a:lnTo>
                  <a:lnTo>
                    <a:pt x="341" y="138"/>
                  </a:lnTo>
                  <a:lnTo>
                    <a:pt x="345" y="139"/>
                  </a:lnTo>
                  <a:lnTo>
                    <a:pt x="343" y="142"/>
                  </a:lnTo>
                  <a:close/>
                  <a:moveTo>
                    <a:pt x="340" y="141"/>
                  </a:moveTo>
                  <a:lnTo>
                    <a:pt x="340" y="141"/>
                  </a:lnTo>
                  <a:lnTo>
                    <a:pt x="340" y="139"/>
                  </a:lnTo>
                  <a:lnTo>
                    <a:pt x="341" y="139"/>
                  </a:lnTo>
                  <a:lnTo>
                    <a:pt x="340" y="141"/>
                  </a:lnTo>
                  <a:close/>
                  <a:moveTo>
                    <a:pt x="340" y="139"/>
                  </a:moveTo>
                  <a:lnTo>
                    <a:pt x="337" y="137"/>
                  </a:lnTo>
                  <a:lnTo>
                    <a:pt x="338" y="135"/>
                  </a:lnTo>
                  <a:lnTo>
                    <a:pt x="341" y="138"/>
                  </a:lnTo>
                  <a:lnTo>
                    <a:pt x="340" y="139"/>
                  </a:lnTo>
                  <a:close/>
                  <a:moveTo>
                    <a:pt x="337" y="137"/>
                  </a:moveTo>
                  <a:lnTo>
                    <a:pt x="337" y="137"/>
                  </a:lnTo>
                  <a:lnTo>
                    <a:pt x="336" y="137"/>
                  </a:lnTo>
                  <a:lnTo>
                    <a:pt x="337" y="137"/>
                  </a:lnTo>
                  <a:close/>
                  <a:moveTo>
                    <a:pt x="336" y="137"/>
                  </a:moveTo>
                  <a:lnTo>
                    <a:pt x="333" y="134"/>
                  </a:lnTo>
                  <a:lnTo>
                    <a:pt x="336" y="133"/>
                  </a:lnTo>
                  <a:lnTo>
                    <a:pt x="338" y="135"/>
                  </a:lnTo>
                  <a:lnTo>
                    <a:pt x="336" y="137"/>
                  </a:lnTo>
                  <a:close/>
                  <a:moveTo>
                    <a:pt x="336" y="133"/>
                  </a:moveTo>
                  <a:lnTo>
                    <a:pt x="336" y="133"/>
                  </a:lnTo>
                  <a:lnTo>
                    <a:pt x="334" y="134"/>
                  </a:lnTo>
                  <a:lnTo>
                    <a:pt x="336" y="133"/>
                  </a:lnTo>
                  <a:close/>
                  <a:moveTo>
                    <a:pt x="334" y="134"/>
                  </a:moveTo>
                  <a:lnTo>
                    <a:pt x="330" y="131"/>
                  </a:lnTo>
                  <a:lnTo>
                    <a:pt x="331" y="129"/>
                  </a:lnTo>
                  <a:lnTo>
                    <a:pt x="336" y="133"/>
                  </a:lnTo>
                  <a:lnTo>
                    <a:pt x="334" y="134"/>
                  </a:lnTo>
                  <a:close/>
                  <a:moveTo>
                    <a:pt x="330" y="131"/>
                  </a:moveTo>
                  <a:lnTo>
                    <a:pt x="329" y="131"/>
                  </a:lnTo>
                  <a:lnTo>
                    <a:pt x="329" y="130"/>
                  </a:lnTo>
                  <a:lnTo>
                    <a:pt x="330" y="130"/>
                  </a:lnTo>
                  <a:lnTo>
                    <a:pt x="330" y="131"/>
                  </a:lnTo>
                  <a:close/>
                  <a:moveTo>
                    <a:pt x="329" y="130"/>
                  </a:moveTo>
                  <a:lnTo>
                    <a:pt x="329" y="127"/>
                  </a:lnTo>
                  <a:lnTo>
                    <a:pt x="331" y="127"/>
                  </a:lnTo>
                  <a:lnTo>
                    <a:pt x="331" y="130"/>
                  </a:lnTo>
                  <a:lnTo>
                    <a:pt x="329" y="130"/>
                  </a:lnTo>
                  <a:close/>
                  <a:moveTo>
                    <a:pt x="329" y="127"/>
                  </a:moveTo>
                  <a:lnTo>
                    <a:pt x="329" y="127"/>
                  </a:lnTo>
                  <a:lnTo>
                    <a:pt x="330" y="127"/>
                  </a:lnTo>
                  <a:lnTo>
                    <a:pt x="329" y="127"/>
                  </a:lnTo>
                  <a:close/>
                  <a:moveTo>
                    <a:pt x="329" y="127"/>
                  </a:moveTo>
                  <a:lnTo>
                    <a:pt x="329" y="126"/>
                  </a:lnTo>
                  <a:lnTo>
                    <a:pt x="331" y="126"/>
                  </a:lnTo>
                  <a:lnTo>
                    <a:pt x="331" y="127"/>
                  </a:lnTo>
                  <a:lnTo>
                    <a:pt x="329" y="127"/>
                  </a:lnTo>
                  <a:close/>
                  <a:moveTo>
                    <a:pt x="329" y="126"/>
                  </a:moveTo>
                  <a:lnTo>
                    <a:pt x="329" y="122"/>
                  </a:lnTo>
                  <a:lnTo>
                    <a:pt x="331" y="122"/>
                  </a:lnTo>
                  <a:lnTo>
                    <a:pt x="331" y="126"/>
                  </a:lnTo>
                  <a:lnTo>
                    <a:pt x="329" y="126"/>
                  </a:lnTo>
                  <a:close/>
                  <a:moveTo>
                    <a:pt x="329" y="122"/>
                  </a:moveTo>
                  <a:lnTo>
                    <a:pt x="329" y="122"/>
                  </a:lnTo>
                  <a:lnTo>
                    <a:pt x="330" y="122"/>
                  </a:lnTo>
                  <a:lnTo>
                    <a:pt x="329" y="122"/>
                  </a:lnTo>
                  <a:close/>
                  <a:moveTo>
                    <a:pt x="329" y="122"/>
                  </a:moveTo>
                  <a:lnTo>
                    <a:pt x="329" y="118"/>
                  </a:lnTo>
                  <a:lnTo>
                    <a:pt x="331" y="118"/>
                  </a:lnTo>
                  <a:lnTo>
                    <a:pt x="331" y="122"/>
                  </a:lnTo>
                  <a:lnTo>
                    <a:pt x="329" y="122"/>
                  </a:lnTo>
                  <a:close/>
                  <a:moveTo>
                    <a:pt x="329" y="118"/>
                  </a:moveTo>
                  <a:lnTo>
                    <a:pt x="329" y="118"/>
                  </a:lnTo>
                  <a:lnTo>
                    <a:pt x="330" y="118"/>
                  </a:lnTo>
                  <a:lnTo>
                    <a:pt x="329" y="118"/>
                  </a:lnTo>
                  <a:close/>
                  <a:moveTo>
                    <a:pt x="329" y="118"/>
                  </a:moveTo>
                  <a:lnTo>
                    <a:pt x="338" y="106"/>
                  </a:lnTo>
                  <a:lnTo>
                    <a:pt x="341" y="108"/>
                  </a:lnTo>
                  <a:lnTo>
                    <a:pt x="331" y="119"/>
                  </a:lnTo>
                  <a:lnTo>
                    <a:pt x="329" y="118"/>
                  </a:lnTo>
                  <a:close/>
                  <a:moveTo>
                    <a:pt x="338" y="106"/>
                  </a:moveTo>
                  <a:lnTo>
                    <a:pt x="338" y="106"/>
                  </a:lnTo>
                  <a:lnTo>
                    <a:pt x="340" y="108"/>
                  </a:lnTo>
                  <a:lnTo>
                    <a:pt x="338" y="106"/>
                  </a:lnTo>
                  <a:close/>
                  <a:moveTo>
                    <a:pt x="338" y="106"/>
                  </a:moveTo>
                  <a:lnTo>
                    <a:pt x="349" y="94"/>
                  </a:lnTo>
                  <a:lnTo>
                    <a:pt x="350" y="97"/>
                  </a:lnTo>
                  <a:lnTo>
                    <a:pt x="340" y="108"/>
                  </a:lnTo>
                  <a:lnTo>
                    <a:pt x="338" y="106"/>
                  </a:lnTo>
                  <a:close/>
                  <a:moveTo>
                    <a:pt x="352" y="95"/>
                  </a:moveTo>
                  <a:lnTo>
                    <a:pt x="352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close/>
                  <a:moveTo>
                    <a:pt x="349" y="95"/>
                  </a:moveTo>
                  <a:lnTo>
                    <a:pt x="349" y="90"/>
                  </a:lnTo>
                  <a:lnTo>
                    <a:pt x="352" y="90"/>
                  </a:lnTo>
                  <a:lnTo>
                    <a:pt x="352" y="95"/>
                  </a:lnTo>
                  <a:lnTo>
                    <a:pt x="349" y="95"/>
                  </a:lnTo>
                  <a:close/>
                  <a:moveTo>
                    <a:pt x="352" y="90"/>
                  </a:moveTo>
                  <a:lnTo>
                    <a:pt x="352" y="90"/>
                  </a:lnTo>
                  <a:lnTo>
                    <a:pt x="350" y="90"/>
                  </a:lnTo>
                  <a:lnTo>
                    <a:pt x="352" y="90"/>
                  </a:lnTo>
                  <a:close/>
                  <a:moveTo>
                    <a:pt x="349" y="90"/>
                  </a:moveTo>
                  <a:lnTo>
                    <a:pt x="347" y="85"/>
                  </a:lnTo>
                  <a:lnTo>
                    <a:pt x="350" y="85"/>
                  </a:lnTo>
                  <a:lnTo>
                    <a:pt x="352" y="90"/>
                  </a:lnTo>
                  <a:lnTo>
                    <a:pt x="349" y="90"/>
                  </a:lnTo>
                  <a:close/>
                  <a:moveTo>
                    <a:pt x="350" y="85"/>
                  </a:moveTo>
                  <a:lnTo>
                    <a:pt x="350" y="85"/>
                  </a:lnTo>
                  <a:lnTo>
                    <a:pt x="349" y="85"/>
                  </a:lnTo>
                  <a:lnTo>
                    <a:pt x="350" y="85"/>
                  </a:lnTo>
                  <a:close/>
                  <a:moveTo>
                    <a:pt x="347" y="86"/>
                  </a:moveTo>
                  <a:lnTo>
                    <a:pt x="345" y="81"/>
                  </a:lnTo>
                  <a:lnTo>
                    <a:pt x="347" y="79"/>
                  </a:lnTo>
                  <a:lnTo>
                    <a:pt x="350" y="85"/>
                  </a:lnTo>
                  <a:lnTo>
                    <a:pt x="347" y="86"/>
                  </a:lnTo>
                  <a:close/>
                  <a:moveTo>
                    <a:pt x="347" y="79"/>
                  </a:moveTo>
                  <a:lnTo>
                    <a:pt x="347" y="79"/>
                  </a:lnTo>
                  <a:lnTo>
                    <a:pt x="346" y="81"/>
                  </a:lnTo>
                  <a:lnTo>
                    <a:pt x="347" y="79"/>
                  </a:lnTo>
                  <a:close/>
                  <a:moveTo>
                    <a:pt x="345" y="81"/>
                  </a:moveTo>
                  <a:lnTo>
                    <a:pt x="341" y="76"/>
                  </a:lnTo>
                  <a:lnTo>
                    <a:pt x="343" y="74"/>
                  </a:lnTo>
                  <a:lnTo>
                    <a:pt x="347" y="79"/>
                  </a:lnTo>
                  <a:lnTo>
                    <a:pt x="345" y="81"/>
                  </a:lnTo>
                  <a:close/>
                  <a:moveTo>
                    <a:pt x="343" y="74"/>
                  </a:moveTo>
                  <a:lnTo>
                    <a:pt x="343" y="74"/>
                  </a:lnTo>
                  <a:lnTo>
                    <a:pt x="342" y="76"/>
                  </a:lnTo>
                  <a:lnTo>
                    <a:pt x="343" y="74"/>
                  </a:lnTo>
                  <a:close/>
                  <a:moveTo>
                    <a:pt x="341" y="76"/>
                  </a:moveTo>
                  <a:lnTo>
                    <a:pt x="337" y="70"/>
                  </a:lnTo>
                  <a:lnTo>
                    <a:pt x="340" y="69"/>
                  </a:lnTo>
                  <a:lnTo>
                    <a:pt x="343" y="74"/>
                  </a:lnTo>
                  <a:lnTo>
                    <a:pt x="341" y="76"/>
                  </a:lnTo>
                  <a:close/>
                  <a:moveTo>
                    <a:pt x="337" y="70"/>
                  </a:moveTo>
                  <a:lnTo>
                    <a:pt x="337" y="70"/>
                  </a:lnTo>
                  <a:lnTo>
                    <a:pt x="338" y="70"/>
                  </a:lnTo>
                  <a:lnTo>
                    <a:pt x="337" y="70"/>
                  </a:lnTo>
                  <a:close/>
                  <a:moveTo>
                    <a:pt x="337" y="70"/>
                  </a:moveTo>
                  <a:lnTo>
                    <a:pt x="334" y="67"/>
                  </a:lnTo>
                  <a:lnTo>
                    <a:pt x="337" y="66"/>
                  </a:lnTo>
                  <a:lnTo>
                    <a:pt x="340" y="69"/>
                  </a:lnTo>
                  <a:lnTo>
                    <a:pt x="337" y="70"/>
                  </a:lnTo>
                  <a:close/>
                  <a:moveTo>
                    <a:pt x="336" y="66"/>
                  </a:moveTo>
                  <a:lnTo>
                    <a:pt x="337" y="66"/>
                  </a:lnTo>
                  <a:lnTo>
                    <a:pt x="336" y="67"/>
                  </a:lnTo>
                  <a:lnTo>
                    <a:pt x="336" y="66"/>
                  </a:lnTo>
                  <a:close/>
                  <a:moveTo>
                    <a:pt x="336" y="69"/>
                  </a:moveTo>
                  <a:lnTo>
                    <a:pt x="333" y="67"/>
                  </a:lnTo>
                  <a:lnTo>
                    <a:pt x="333" y="65"/>
                  </a:lnTo>
                  <a:lnTo>
                    <a:pt x="336" y="66"/>
                  </a:lnTo>
                  <a:lnTo>
                    <a:pt x="336" y="69"/>
                  </a:lnTo>
                  <a:close/>
                  <a:moveTo>
                    <a:pt x="333" y="65"/>
                  </a:moveTo>
                  <a:lnTo>
                    <a:pt x="333" y="65"/>
                  </a:lnTo>
                  <a:lnTo>
                    <a:pt x="333" y="66"/>
                  </a:lnTo>
                  <a:lnTo>
                    <a:pt x="333" y="65"/>
                  </a:lnTo>
                  <a:close/>
                  <a:moveTo>
                    <a:pt x="333" y="67"/>
                  </a:moveTo>
                  <a:lnTo>
                    <a:pt x="330" y="67"/>
                  </a:lnTo>
                  <a:lnTo>
                    <a:pt x="330" y="65"/>
                  </a:lnTo>
                  <a:lnTo>
                    <a:pt x="333" y="65"/>
                  </a:lnTo>
                  <a:lnTo>
                    <a:pt x="333" y="67"/>
                  </a:lnTo>
                  <a:close/>
                  <a:moveTo>
                    <a:pt x="330" y="67"/>
                  </a:moveTo>
                  <a:lnTo>
                    <a:pt x="327" y="67"/>
                  </a:lnTo>
                  <a:lnTo>
                    <a:pt x="327" y="65"/>
                  </a:lnTo>
                  <a:lnTo>
                    <a:pt x="330" y="65"/>
                  </a:lnTo>
                  <a:lnTo>
                    <a:pt x="330" y="67"/>
                  </a:lnTo>
                  <a:close/>
                  <a:moveTo>
                    <a:pt x="327" y="67"/>
                  </a:moveTo>
                  <a:lnTo>
                    <a:pt x="322" y="67"/>
                  </a:lnTo>
                  <a:lnTo>
                    <a:pt x="322" y="65"/>
                  </a:lnTo>
                  <a:lnTo>
                    <a:pt x="327" y="65"/>
                  </a:lnTo>
                  <a:lnTo>
                    <a:pt x="327" y="67"/>
                  </a:lnTo>
                  <a:close/>
                  <a:moveTo>
                    <a:pt x="322" y="67"/>
                  </a:moveTo>
                  <a:lnTo>
                    <a:pt x="321" y="67"/>
                  </a:lnTo>
                  <a:lnTo>
                    <a:pt x="321" y="66"/>
                  </a:lnTo>
                  <a:lnTo>
                    <a:pt x="322" y="66"/>
                  </a:lnTo>
                  <a:lnTo>
                    <a:pt x="322" y="67"/>
                  </a:lnTo>
                  <a:close/>
                  <a:moveTo>
                    <a:pt x="321" y="66"/>
                  </a:moveTo>
                  <a:lnTo>
                    <a:pt x="320" y="60"/>
                  </a:lnTo>
                  <a:lnTo>
                    <a:pt x="322" y="60"/>
                  </a:lnTo>
                  <a:lnTo>
                    <a:pt x="324" y="66"/>
                  </a:lnTo>
                  <a:lnTo>
                    <a:pt x="321" y="66"/>
                  </a:lnTo>
                  <a:close/>
                  <a:moveTo>
                    <a:pt x="322" y="60"/>
                  </a:moveTo>
                  <a:lnTo>
                    <a:pt x="322" y="60"/>
                  </a:lnTo>
                  <a:lnTo>
                    <a:pt x="321" y="60"/>
                  </a:lnTo>
                  <a:lnTo>
                    <a:pt x="322" y="60"/>
                  </a:lnTo>
                  <a:close/>
                  <a:moveTo>
                    <a:pt x="320" y="61"/>
                  </a:moveTo>
                  <a:lnTo>
                    <a:pt x="317" y="55"/>
                  </a:lnTo>
                  <a:lnTo>
                    <a:pt x="320" y="54"/>
                  </a:lnTo>
                  <a:lnTo>
                    <a:pt x="322" y="60"/>
                  </a:lnTo>
                  <a:lnTo>
                    <a:pt x="320" y="61"/>
                  </a:lnTo>
                  <a:close/>
                  <a:moveTo>
                    <a:pt x="317" y="53"/>
                  </a:moveTo>
                  <a:lnTo>
                    <a:pt x="318" y="53"/>
                  </a:lnTo>
                  <a:lnTo>
                    <a:pt x="320" y="54"/>
                  </a:lnTo>
                  <a:lnTo>
                    <a:pt x="318" y="54"/>
                  </a:lnTo>
                  <a:lnTo>
                    <a:pt x="317" y="53"/>
                  </a:lnTo>
                  <a:close/>
                  <a:moveTo>
                    <a:pt x="318" y="55"/>
                  </a:moveTo>
                  <a:lnTo>
                    <a:pt x="311" y="57"/>
                  </a:lnTo>
                  <a:lnTo>
                    <a:pt x="311" y="54"/>
                  </a:lnTo>
                  <a:lnTo>
                    <a:pt x="317" y="53"/>
                  </a:lnTo>
                  <a:lnTo>
                    <a:pt x="318" y="55"/>
                  </a:lnTo>
                  <a:close/>
                  <a:moveTo>
                    <a:pt x="311" y="57"/>
                  </a:moveTo>
                  <a:lnTo>
                    <a:pt x="311" y="57"/>
                  </a:lnTo>
                  <a:lnTo>
                    <a:pt x="311" y="55"/>
                  </a:lnTo>
                  <a:lnTo>
                    <a:pt x="311" y="57"/>
                  </a:lnTo>
                  <a:close/>
                  <a:moveTo>
                    <a:pt x="311" y="57"/>
                  </a:moveTo>
                  <a:lnTo>
                    <a:pt x="306" y="57"/>
                  </a:lnTo>
                  <a:lnTo>
                    <a:pt x="306" y="54"/>
                  </a:lnTo>
                  <a:lnTo>
                    <a:pt x="311" y="54"/>
                  </a:lnTo>
                  <a:lnTo>
                    <a:pt x="311" y="57"/>
                  </a:lnTo>
                  <a:close/>
                  <a:moveTo>
                    <a:pt x="306" y="57"/>
                  </a:moveTo>
                  <a:lnTo>
                    <a:pt x="305" y="57"/>
                  </a:lnTo>
                  <a:lnTo>
                    <a:pt x="305" y="55"/>
                  </a:lnTo>
                  <a:lnTo>
                    <a:pt x="306" y="55"/>
                  </a:lnTo>
                  <a:lnTo>
                    <a:pt x="306" y="57"/>
                  </a:lnTo>
                  <a:close/>
                  <a:moveTo>
                    <a:pt x="305" y="55"/>
                  </a:moveTo>
                  <a:lnTo>
                    <a:pt x="304" y="51"/>
                  </a:lnTo>
                  <a:lnTo>
                    <a:pt x="306" y="51"/>
                  </a:lnTo>
                  <a:lnTo>
                    <a:pt x="308" y="55"/>
                  </a:lnTo>
                  <a:lnTo>
                    <a:pt x="305" y="55"/>
                  </a:lnTo>
                  <a:close/>
                  <a:moveTo>
                    <a:pt x="304" y="51"/>
                  </a:moveTo>
                  <a:lnTo>
                    <a:pt x="304" y="51"/>
                  </a:lnTo>
                  <a:lnTo>
                    <a:pt x="305" y="51"/>
                  </a:lnTo>
                  <a:lnTo>
                    <a:pt x="304" y="51"/>
                  </a:lnTo>
                  <a:close/>
                  <a:moveTo>
                    <a:pt x="304" y="51"/>
                  </a:moveTo>
                  <a:lnTo>
                    <a:pt x="304" y="46"/>
                  </a:lnTo>
                  <a:lnTo>
                    <a:pt x="306" y="46"/>
                  </a:lnTo>
                  <a:lnTo>
                    <a:pt x="306" y="51"/>
                  </a:lnTo>
                  <a:lnTo>
                    <a:pt x="304" y="51"/>
                  </a:lnTo>
                  <a:close/>
                  <a:moveTo>
                    <a:pt x="304" y="46"/>
                  </a:moveTo>
                  <a:lnTo>
                    <a:pt x="304" y="44"/>
                  </a:lnTo>
                  <a:lnTo>
                    <a:pt x="306" y="44"/>
                  </a:lnTo>
                  <a:lnTo>
                    <a:pt x="306" y="46"/>
                  </a:lnTo>
                  <a:lnTo>
                    <a:pt x="304" y="46"/>
                  </a:lnTo>
                  <a:close/>
                  <a:moveTo>
                    <a:pt x="306" y="42"/>
                  </a:moveTo>
                  <a:lnTo>
                    <a:pt x="306" y="44"/>
                  </a:lnTo>
                  <a:lnTo>
                    <a:pt x="305" y="44"/>
                  </a:lnTo>
                  <a:lnTo>
                    <a:pt x="306" y="42"/>
                  </a:lnTo>
                  <a:close/>
                  <a:moveTo>
                    <a:pt x="304" y="44"/>
                  </a:moveTo>
                  <a:lnTo>
                    <a:pt x="302" y="40"/>
                  </a:lnTo>
                  <a:lnTo>
                    <a:pt x="305" y="38"/>
                  </a:lnTo>
                  <a:lnTo>
                    <a:pt x="306" y="42"/>
                  </a:lnTo>
                  <a:lnTo>
                    <a:pt x="304" y="44"/>
                  </a:lnTo>
                  <a:close/>
                  <a:moveTo>
                    <a:pt x="305" y="38"/>
                  </a:moveTo>
                  <a:lnTo>
                    <a:pt x="305" y="38"/>
                  </a:lnTo>
                  <a:lnTo>
                    <a:pt x="304" y="40"/>
                  </a:lnTo>
                  <a:lnTo>
                    <a:pt x="305" y="38"/>
                  </a:lnTo>
                  <a:close/>
                  <a:moveTo>
                    <a:pt x="302" y="40"/>
                  </a:moveTo>
                  <a:lnTo>
                    <a:pt x="298" y="34"/>
                  </a:lnTo>
                  <a:lnTo>
                    <a:pt x="301" y="33"/>
                  </a:lnTo>
                  <a:lnTo>
                    <a:pt x="305" y="38"/>
                  </a:lnTo>
                  <a:lnTo>
                    <a:pt x="302" y="40"/>
                  </a:lnTo>
                  <a:close/>
                  <a:moveTo>
                    <a:pt x="301" y="33"/>
                  </a:moveTo>
                  <a:lnTo>
                    <a:pt x="301" y="33"/>
                  </a:lnTo>
                  <a:lnTo>
                    <a:pt x="299" y="34"/>
                  </a:lnTo>
                  <a:lnTo>
                    <a:pt x="301" y="33"/>
                  </a:lnTo>
                  <a:close/>
                  <a:moveTo>
                    <a:pt x="299" y="34"/>
                  </a:moveTo>
                  <a:lnTo>
                    <a:pt x="294" y="32"/>
                  </a:lnTo>
                  <a:lnTo>
                    <a:pt x="296" y="29"/>
                  </a:lnTo>
                  <a:lnTo>
                    <a:pt x="301" y="33"/>
                  </a:lnTo>
                  <a:lnTo>
                    <a:pt x="299" y="34"/>
                  </a:lnTo>
                  <a:close/>
                  <a:moveTo>
                    <a:pt x="296" y="29"/>
                  </a:moveTo>
                  <a:lnTo>
                    <a:pt x="296" y="29"/>
                  </a:lnTo>
                  <a:lnTo>
                    <a:pt x="296" y="30"/>
                  </a:lnTo>
                  <a:lnTo>
                    <a:pt x="296" y="29"/>
                  </a:lnTo>
                  <a:close/>
                  <a:moveTo>
                    <a:pt x="294" y="32"/>
                  </a:moveTo>
                  <a:lnTo>
                    <a:pt x="288" y="29"/>
                  </a:lnTo>
                  <a:lnTo>
                    <a:pt x="289" y="26"/>
                  </a:lnTo>
                  <a:lnTo>
                    <a:pt x="296" y="29"/>
                  </a:lnTo>
                  <a:lnTo>
                    <a:pt x="294" y="32"/>
                  </a:lnTo>
                  <a:close/>
                  <a:moveTo>
                    <a:pt x="288" y="29"/>
                  </a:moveTo>
                  <a:lnTo>
                    <a:pt x="280" y="26"/>
                  </a:lnTo>
                  <a:lnTo>
                    <a:pt x="281" y="24"/>
                  </a:lnTo>
                  <a:lnTo>
                    <a:pt x="289" y="26"/>
                  </a:lnTo>
                  <a:lnTo>
                    <a:pt x="288" y="29"/>
                  </a:lnTo>
                  <a:close/>
                  <a:moveTo>
                    <a:pt x="280" y="26"/>
                  </a:moveTo>
                  <a:lnTo>
                    <a:pt x="280" y="26"/>
                  </a:lnTo>
                  <a:lnTo>
                    <a:pt x="281" y="25"/>
                  </a:lnTo>
                  <a:lnTo>
                    <a:pt x="280" y="26"/>
                  </a:lnTo>
                  <a:close/>
                  <a:moveTo>
                    <a:pt x="280" y="26"/>
                  </a:moveTo>
                  <a:lnTo>
                    <a:pt x="272" y="22"/>
                  </a:lnTo>
                  <a:lnTo>
                    <a:pt x="273" y="20"/>
                  </a:lnTo>
                  <a:lnTo>
                    <a:pt x="281" y="24"/>
                  </a:lnTo>
                  <a:lnTo>
                    <a:pt x="280" y="26"/>
                  </a:lnTo>
                  <a:close/>
                  <a:moveTo>
                    <a:pt x="272" y="22"/>
                  </a:moveTo>
                  <a:lnTo>
                    <a:pt x="272" y="22"/>
                  </a:lnTo>
                  <a:lnTo>
                    <a:pt x="273" y="21"/>
                  </a:lnTo>
                  <a:lnTo>
                    <a:pt x="272" y="22"/>
                  </a:lnTo>
                  <a:close/>
                  <a:moveTo>
                    <a:pt x="272" y="22"/>
                  </a:moveTo>
                  <a:lnTo>
                    <a:pt x="266" y="17"/>
                  </a:lnTo>
                  <a:lnTo>
                    <a:pt x="269" y="14"/>
                  </a:lnTo>
                  <a:lnTo>
                    <a:pt x="273" y="20"/>
                  </a:lnTo>
                  <a:lnTo>
                    <a:pt x="272" y="22"/>
                  </a:lnTo>
                  <a:close/>
                  <a:moveTo>
                    <a:pt x="266" y="17"/>
                  </a:moveTo>
                  <a:lnTo>
                    <a:pt x="266" y="17"/>
                  </a:lnTo>
                  <a:lnTo>
                    <a:pt x="267" y="16"/>
                  </a:lnTo>
                  <a:lnTo>
                    <a:pt x="266" y="17"/>
                  </a:lnTo>
                  <a:close/>
                  <a:moveTo>
                    <a:pt x="266" y="17"/>
                  </a:moveTo>
                  <a:lnTo>
                    <a:pt x="262" y="10"/>
                  </a:lnTo>
                  <a:lnTo>
                    <a:pt x="265" y="9"/>
                  </a:lnTo>
                  <a:lnTo>
                    <a:pt x="269" y="14"/>
                  </a:lnTo>
                  <a:lnTo>
                    <a:pt x="266" y="17"/>
                  </a:lnTo>
                  <a:close/>
                  <a:moveTo>
                    <a:pt x="264" y="9"/>
                  </a:moveTo>
                  <a:lnTo>
                    <a:pt x="264" y="9"/>
                  </a:lnTo>
                  <a:lnTo>
                    <a:pt x="265" y="9"/>
                  </a:lnTo>
                  <a:lnTo>
                    <a:pt x="264" y="10"/>
                  </a:lnTo>
                  <a:lnTo>
                    <a:pt x="264" y="9"/>
                  </a:lnTo>
                  <a:close/>
                  <a:moveTo>
                    <a:pt x="262" y="10"/>
                  </a:moveTo>
                  <a:lnTo>
                    <a:pt x="257" y="5"/>
                  </a:lnTo>
                  <a:lnTo>
                    <a:pt x="258" y="4"/>
                  </a:lnTo>
                  <a:lnTo>
                    <a:pt x="264" y="9"/>
                  </a:lnTo>
                  <a:lnTo>
                    <a:pt x="262" y="10"/>
                  </a:lnTo>
                  <a:close/>
                  <a:moveTo>
                    <a:pt x="258" y="4"/>
                  </a:moveTo>
                  <a:lnTo>
                    <a:pt x="258" y="4"/>
                  </a:lnTo>
                  <a:lnTo>
                    <a:pt x="257" y="5"/>
                  </a:lnTo>
                  <a:lnTo>
                    <a:pt x="258" y="4"/>
                  </a:lnTo>
                  <a:close/>
                  <a:moveTo>
                    <a:pt x="257" y="6"/>
                  </a:moveTo>
                  <a:lnTo>
                    <a:pt x="253" y="5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57" y="6"/>
                  </a:lnTo>
                  <a:close/>
                  <a:moveTo>
                    <a:pt x="253" y="5"/>
                  </a:moveTo>
                  <a:lnTo>
                    <a:pt x="253" y="5"/>
                  </a:lnTo>
                  <a:lnTo>
                    <a:pt x="254" y="4"/>
                  </a:lnTo>
                  <a:lnTo>
                    <a:pt x="253" y="5"/>
                  </a:lnTo>
                  <a:close/>
                  <a:moveTo>
                    <a:pt x="253" y="5"/>
                  </a:moveTo>
                  <a:lnTo>
                    <a:pt x="250" y="4"/>
                  </a:lnTo>
                  <a:lnTo>
                    <a:pt x="252" y="1"/>
                  </a:lnTo>
                  <a:lnTo>
                    <a:pt x="254" y="2"/>
                  </a:lnTo>
                  <a:lnTo>
                    <a:pt x="253" y="5"/>
                  </a:lnTo>
                  <a:close/>
                  <a:moveTo>
                    <a:pt x="250" y="4"/>
                  </a:moveTo>
                  <a:lnTo>
                    <a:pt x="248" y="2"/>
                  </a:lnTo>
                  <a:lnTo>
                    <a:pt x="249" y="0"/>
                  </a:lnTo>
                  <a:lnTo>
                    <a:pt x="252" y="1"/>
                  </a:lnTo>
                  <a:lnTo>
                    <a:pt x="250" y="4"/>
                  </a:lnTo>
                  <a:close/>
                  <a:moveTo>
                    <a:pt x="249" y="0"/>
                  </a:moveTo>
                  <a:lnTo>
                    <a:pt x="249" y="0"/>
                  </a:lnTo>
                  <a:lnTo>
                    <a:pt x="249" y="1"/>
                  </a:lnTo>
                  <a:lnTo>
                    <a:pt x="249" y="0"/>
                  </a:lnTo>
                  <a:close/>
                  <a:moveTo>
                    <a:pt x="249" y="2"/>
                  </a:moveTo>
                  <a:lnTo>
                    <a:pt x="245" y="2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49" y="2"/>
                  </a:lnTo>
                  <a:close/>
                  <a:moveTo>
                    <a:pt x="244" y="0"/>
                  </a:moveTo>
                  <a:lnTo>
                    <a:pt x="245" y="0"/>
                  </a:lnTo>
                  <a:lnTo>
                    <a:pt x="245" y="1"/>
                  </a:lnTo>
                  <a:lnTo>
                    <a:pt x="244" y="0"/>
                  </a:lnTo>
                  <a:close/>
                  <a:moveTo>
                    <a:pt x="246" y="1"/>
                  </a:moveTo>
                  <a:lnTo>
                    <a:pt x="240" y="10"/>
                  </a:lnTo>
                  <a:lnTo>
                    <a:pt x="237" y="9"/>
                  </a:lnTo>
                  <a:lnTo>
                    <a:pt x="244" y="0"/>
                  </a:lnTo>
                  <a:lnTo>
                    <a:pt x="246" y="1"/>
                  </a:lnTo>
                  <a:close/>
                  <a:moveTo>
                    <a:pt x="237" y="9"/>
                  </a:moveTo>
                  <a:lnTo>
                    <a:pt x="237" y="9"/>
                  </a:lnTo>
                  <a:lnTo>
                    <a:pt x="238" y="10"/>
                  </a:lnTo>
                  <a:lnTo>
                    <a:pt x="237" y="9"/>
                  </a:lnTo>
                  <a:close/>
                  <a:moveTo>
                    <a:pt x="240" y="10"/>
                  </a:moveTo>
                  <a:lnTo>
                    <a:pt x="234" y="21"/>
                  </a:lnTo>
                  <a:lnTo>
                    <a:pt x="232" y="20"/>
                  </a:lnTo>
                  <a:lnTo>
                    <a:pt x="237" y="9"/>
                  </a:lnTo>
                  <a:lnTo>
                    <a:pt x="240" y="10"/>
                  </a:lnTo>
                  <a:close/>
                  <a:moveTo>
                    <a:pt x="234" y="21"/>
                  </a:moveTo>
                  <a:lnTo>
                    <a:pt x="234" y="21"/>
                  </a:lnTo>
                  <a:lnTo>
                    <a:pt x="233" y="20"/>
                  </a:lnTo>
                  <a:lnTo>
                    <a:pt x="234" y="21"/>
                  </a:lnTo>
                  <a:close/>
                  <a:moveTo>
                    <a:pt x="234" y="21"/>
                  </a:moveTo>
                  <a:lnTo>
                    <a:pt x="225" y="25"/>
                  </a:lnTo>
                  <a:lnTo>
                    <a:pt x="224" y="22"/>
                  </a:lnTo>
                  <a:lnTo>
                    <a:pt x="233" y="18"/>
                  </a:lnTo>
                  <a:lnTo>
                    <a:pt x="234" y="21"/>
                  </a:lnTo>
                  <a:close/>
                  <a:moveTo>
                    <a:pt x="225" y="25"/>
                  </a:moveTo>
                  <a:lnTo>
                    <a:pt x="224" y="25"/>
                  </a:lnTo>
                  <a:lnTo>
                    <a:pt x="224" y="24"/>
                  </a:lnTo>
                  <a:lnTo>
                    <a:pt x="225" y="25"/>
                  </a:lnTo>
                  <a:close/>
                  <a:moveTo>
                    <a:pt x="224" y="25"/>
                  </a:moveTo>
                  <a:lnTo>
                    <a:pt x="213" y="26"/>
                  </a:lnTo>
                  <a:lnTo>
                    <a:pt x="213" y="24"/>
                  </a:lnTo>
                  <a:lnTo>
                    <a:pt x="224" y="22"/>
                  </a:lnTo>
                  <a:lnTo>
                    <a:pt x="224" y="25"/>
                  </a:lnTo>
                  <a:close/>
                  <a:moveTo>
                    <a:pt x="212" y="24"/>
                  </a:moveTo>
                  <a:lnTo>
                    <a:pt x="212" y="24"/>
                  </a:lnTo>
                  <a:lnTo>
                    <a:pt x="213" y="24"/>
                  </a:lnTo>
                  <a:lnTo>
                    <a:pt x="213" y="25"/>
                  </a:lnTo>
                  <a:lnTo>
                    <a:pt x="212" y="24"/>
                  </a:lnTo>
                  <a:close/>
                  <a:moveTo>
                    <a:pt x="213" y="26"/>
                  </a:moveTo>
                  <a:lnTo>
                    <a:pt x="205" y="29"/>
                  </a:lnTo>
                  <a:lnTo>
                    <a:pt x="204" y="26"/>
                  </a:lnTo>
                  <a:lnTo>
                    <a:pt x="212" y="24"/>
                  </a:lnTo>
                  <a:lnTo>
                    <a:pt x="213" y="26"/>
                  </a:lnTo>
                  <a:close/>
                  <a:moveTo>
                    <a:pt x="204" y="26"/>
                  </a:moveTo>
                  <a:lnTo>
                    <a:pt x="204" y="26"/>
                  </a:lnTo>
                  <a:lnTo>
                    <a:pt x="205" y="28"/>
                  </a:lnTo>
                  <a:lnTo>
                    <a:pt x="204" y="26"/>
                  </a:lnTo>
                  <a:close/>
                  <a:moveTo>
                    <a:pt x="205" y="29"/>
                  </a:moveTo>
                  <a:lnTo>
                    <a:pt x="198" y="32"/>
                  </a:lnTo>
                  <a:lnTo>
                    <a:pt x="197" y="29"/>
                  </a:lnTo>
                  <a:lnTo>
                    <a:pt x="204" y="26"/>
                  </a:lnTo>
                  <a:lnTo>
                    <a:pt x="205" y="29"/>
                  </a:lnTo>
                  <a:close/>
                  <a:moveTo>
                    <a:pt x="198" y="32"/>
                  </a:moveTo>
                  <a:lnTo>
                    <a:pt x="197" y="32"/>
                  </a:lnTo>
                  <a:lnTo>
                    <a:pt x="197" y="30"/>
                  </a:lnTo>
                  <a:lnTo>
                    <a:pt x="198" y="32"/>
                  </a:lnTo>
                  <a:close/>
                  <a:moveTo>
                    <a:pt x="197" y="32"/>
                  </a:moveTo>
                  <a:lnTo>
                    <a:pt x="189" y="34"/>
                  </a:lnTo>
                  <a:lnTo>
                    <a:pt x="189" y="32"/>
                  </a:lnTo>
                  <a:lnTo>
                    <a:pt x="197" y="29"/>
                  </a:lnTo>
                  <a:lnTo>
                    <a:pt x="197" y="32"/>
                  </a:lnTo>
                  <a:close/>
                  <a:moveTo>
                    <a:pt x="189" y="34"/>
                  </a:moveTo>
                  <a:lnTo>
                    <a:pt x="189" y="34"/>
                  </a:lnTo>
                  <a:lnTo>
                    <a:pt x="189" y="33"/>
                  </a:lnTo>
                  <a:lnTo>
                    <a:pt x="189" y="34"/>
                  </a:lnTo>
                  <a:close/>
                  <a:moveTo>
                    <a:pt x="189" y="34"/>
                  </a:moveTo>
                  <a:lnTo>
                    <a:pt x="181" y="34"/>
                  </a:lnTo>
                  <a:lnTo>
                    <a:pt x="181" y="32"/>
                  </a:lnTo>
                  <a:lnTo>
                    <a:pt x="189" y="32"/>
                  </a:lnTo>
                  <a:lnTo>
                    <a:pt x="189" y="34"/>
                  </a:lnTo>
                  <a:close/>
                  <a:moveTo>
                    <a:pt x="181" y="34"/>
                  </a:moveTo>
                  <a:lnTo>
                    <a:pt x="180" y="34"/>
                  </a:lnTo>
                  <a:lnTo>
                    <a:pt x="181" y="33"/>
                  </a:lnTo>
                  <a:lnTo>
                    <a:pt x="181" y="34"/>
                  </a:lnTo>
                  <a:close/>
                  <a:moveTo>
                    <a:pt x="180" y="34"/>
                  </a:moveTo>
                  <a:lnTo>
                    <a:pt x="170" y="30"/>
                  </a:lnTo>
                  <a:lnTo>
                    <a:pt x="172" y="28"/>
                  </a:lnTo>
                  <a:lnTo>
                    <a:pt x="181" y="32"/>
                  </a:lnTo>
                  <a:lnTo>
                    <a:pt x="180" y="34"/>
                  </a:lnTo>
                  <a:close/>
                  <a:moveTo>
                    <a:pt x="170" y="30"/>
                  </a:moveTo>
                  <a:lnTo>
                    <a:pt x="170" y="30"/>
                  </a:lnTo>
                  <a:lnTo>
                    <a:pt x="172" y="29"/>
                  </a:lnTo>
                  <a:lnTo>
                    <a:pt x="170" y="30"/>
                  </a:lnTo>
                  <a:close/>
                  <a:moveTo>
                    <a:pt x="170" y="30"/>
                  </a:moveTo>
                  <a:lnTo>
                    <a:pt x="164" y="26"/>
                  </a:lnTo>
                  <a:lnTo>
                    <a:pt x="165" y="24"/>
                  </a:lnTo>
                  <a:lnTo>
                    <a:pt x="172" y="28"/>
                  </a:lnTo>
                  <a:lnTo>
                    <a:pt x="170" y="30"/>
                  </a:lnTo>
                  <a:close/>
                  <a:moveTo>
                    <a:pt x="164" y="26"/>
                  </a:moveTo>
                  <a:lnTo>
                    <a:pt x="164" y="26"/>
                  </a:lnTo>
                  <a:lnTo>
                    <a:pt x="164" y="25"/>
                  </a:lnTo>
                  <a:lnTo>
                    <a:pt x="164" y="26"/>
                  </a:lnTo>
                  <a:close/>
                  <a:moveTo>
                    <a:pt x="164" y="26"/>
                  </a:moveTo>
                  <a:lnTo>
                    <a:pt x="154" y="21"/>
                  </a:lnTo>
                  <a:lnTo>
                    <a:pt x="156" y="18"/>
                  </a:lnTo>
                  <a:lnTo>
                    <a:pt x="165" y="24"/>
                  </a:lnTo>
                  <a:lnTo>
                    <a:pt x="164" y="26"/>
                  </a:lnTo>
                  <a:close/>
                  <a:moveTo>
                    <a:pt x="154" y="21"/>
                  </a:moveTo>
                  <a:lnTo>
                    <a:pt x="154" y="21"/>
                  </a:lnTo>
                  <a:lnTo>
                    <a:pt x="154" y="20"/>
                  </a:lnTo>
                  <a:lnTo>
                    <a:pt x="154" y="21"/>
                  </a:lnTo>
                  <a:close/>
                  <a:moveTo>
                    <a:pt x="154" y="21"/>
                  </a:moveTo>
                  <a:lnTo>
                    <a:pt x="147" y="16"/>
                  </a:lnTo>
                  <a:lnTo>
                    <a:pt x="148" y="14"/>
                  </a:lnTo>
                  <a:lnTo>
                    <a:pt x="156" y="18"/>
                  </a:lnTo>
                  <a:lnTo>
                    <a:pt x="154" y="21"/>
                  </a:lnTo>
                  <a:close/>
                  <a:moveTo>
                    <a:pt x="147" y="14"/>
                  </a:moveTo>
                  <a:lnTo>
                    <a:pt x="148" y="13"/>
                  </a:lnTo>
                  <a:lnTo>
                    <a:pt x="148" y="14"/>
                  </a:lnTo>
                  <a:lnTo>
                    <a:pt x="148" y="16"/>
                  </a:lnTo>
                  <a:lnTo>
                    <a:pt x="147" y="14"/>
                  </a:lnTo>
                  <a:close/>
                  <a:moveTo>
                    <a:pt x="148" y="16"/>
                  </a:moveTo>
                  <a:lnTo>
                    <a:pt x="141" y="21"/>
                  </a:lnTo>
                  <a:lnTo>
                    <a:pt x="140" y="18"/>
                  </a:lnTo>
                  <a:lnTo>
                    <a:pt x="147" y="14"/>
                  </a:lnTo>
                  <a:lnTo>
                    <a:pt x="148" y="16"/>
                  </a:lnTo>
                  <a:close/>
                  <a:moveTo>
                    <a:pt x="141" y="21"/>
                  </a:moveTo>
                  <a:lnTo>
                    <a:pt x="141" y="21"/>
                  </a:lnTo>
                  <a:lnTo>
                    <a:pt x="141" y="20"/>
                  </a:lnTo>
                  <a:lnTo>
                    <a:pt x="141" y="21"/>
                  </a:lnTo>
                  <a:close/>
                  <a:moveTo>
                    <a:pt x="141" y="21"/>
                  </a:moveTo>
                  <a:lnTo>
                    <a:pt x="136" y="25"/>
                  </a:lnTo>
                  <a:lnTo>
                    <a:pt x="134" y="22"/>
                  </a:lnTo>
                  <a:lnTo>
                    <a:pt x="140" y="18"/>
                  </a:lnTo>
                  <a:lnTo>
                    <a:pt x="141" y="21"/>
                  </a:lnTo>
                  <a:close/>
                  <a:moveTo>
                    <a:pt x="136" y="25"/>
                  </a:moveTo>
                  <a:lnTo>
                    <a:pt x="136" y="25"/>
                  </a:lnTo>
                  <a:lnTo>
                    <a:pt x="134" y="24"/>
                  </a:lnTo>
                  <a:lnTo>
                    <a:pt x="136" y="25"/>
                  </a:lnTo>
                  <a:close/>
                  <a:moveTo>
                    <a:pt x="136" y="25"/>
                  </a:moveTo>
                  <a:lnTo>
                    <a:pt x="128" y="28"/>
                  </a:lnTo>
                  <a:lnTo>
                    <a:pt x="127" y="25"/>
                  </a:lnTo>
                  <a:lnTo>
                    <a:pt x="134" y="22"/>
                  </a:lnTo>
                  <a:lnTo>
                    <a:pt x="136" y="25"/>
                  </a:lnTo>
                  <a:close/>
                  <a:moveTo>
                    <a:pt x="128" y="28"/>
                  </a:moveTo>
                  <a:lnTo>
                    <a:pt x="128" y="28"/>
                  </a:lnTo>
                  <a:lnTo>
                    <a:pt x="128" y="26"/>
                  </a:lnTo>
                  <a:lnTo>
                    <a:pt x="128" y="28"/>
                  </a:lnTo>
                  <a:close/>
                  <a:moveTo>
                    <a:pt x="128" y="28"/>
                  </a:moveTo>
                  <a:lnTo>
                    <a:pt x="120" y="28"/>
                  </a:lnTo>
                  <a:lnTo>
                    <a:pt x="120" y="25"/>
                  </a:lnTo>
                  <a:lnTo>
                    <a:pt x="128" y="25"/>
                  </a:lnTo>
                  <a:lnTo>
                    <a:pt x="128" y="28"/>
                  </a:lnTo>
                  <a:close/>
                  <a:moveTo>
                    <a:pt x="118" y="26"/>
                  </a:moveTo>
                  <a:lnTo>
                    <a:pt x="118" y="25"/>
                  </a:lnTo>
                  <a:lnTo>
                    <a:pt x="120" y="25"/>
                  </a:lnTo>
                  <a:lnTo>
                    <a:pt x="120" y="26"/>
                  </a:lnTo>
                  <a:lnTo>
                    <a:pt x="118" y="26"/>
                  </a:lnTo>
                  <a:close/>
                  <a:moveTo>
                    <a:pt x="121" y="26"/>
                  </a:moveTo>
                  <a:lnTo>
                    <a:pt x="121" y="32"/>
                  </a:lnTo>
                  <a:lnTo>
                    <a:pt x="118" y="32"/>
                  </a:lnTo>
                  <a:lnTo>
                    <a:pt x="118" y="26"/>
                  </a:lnTo>
                  <a:lnTo>
                    <a:pt x="121" y="26"/>
                  </a:lnTo>
                  <a:close/>
                  <a:moveTo>
                    <a:pt x="121" y="32"/>
                  </a:moveTo>
                  <a:lnTo>
                    <a:pt x="121" y="35"/>
                  </a:lnTo>
                  <a:lnTo>
                    <a:pt x="118" y="35"/>
                  </a:lnTo>
                  <a:lnTo>
                    <a:pt x="118" y="32"/>
                  </a:lnTo>
                  <a:lnTo>
                    <a:pt x="121" y="32"/>
                  </a:lnTo>
                  <a:close/>
                  <a:moveTo>
                    <a:pt x="121" y="35"/>
                  </a:moveTo>
                  <a:lnTo>
                    <a:pt x="121" y="35"/>
                  </a:lnTo>
                  <a:lnTo>
                    <a:pt x="120" y="35"/>
                  </a:lnTo>
                  <a:lnTo>
                    <a:pt x="121" y="35"/>
                  </a:lnTo>
                  <a:close/>
                  <a:moveTo>
                    <a:pt x="121" y="35"/>
                  </a:moveTo>
                  <a:lnTo>
                    <a:pt x="120" y="40"/>
                  </a:lnTo>
                  <a:lnTo>
                    <a:pt x="117" y="38"/>
                  </a:lnTo>
                  <a:lnTo>
                    <a:pt x="118" y="34"/>
                  </a:lnTo>
                  <a:lnTo>
                    <a:pt x="121" y="35"/>
                  </a:lnTo>
                  <a:close/>
                  <a:moveTo>
                    <a:pt x="120" y="40"/>
                  </a:moveTo>
                  <a:lnTo>
                    <a:pt x="120" y="40"/>
                  </a:lnTo>
                  <a:lnTo>
                    <a:pt x="118" y="40"/>
                  </a:lnTo>
                  <a:lnTo>
                    <a:pt x="120" y="40"/>
                  </a:lnTo>
                  <a:close/>
                  <a:moveTo>
                    <a:pt x="118" y="40"/>
                  </a:moveTo>
                  <a:lnTo>
                    <a:pt x="116" y="42"/>
                  </a:lnTo>
                  <a:lnTo>
                    <a:pt x="115" y="41"/>
                  </a:lnTo>
                  <a:lnTo>
                    <a:pt x="117" y="38"/>
                  </a:lnTo>
                  <a:lnTo>
                    <a:pt x="118" y="40"/>
                  </a:lnTo>
                  <a:close/>
                  <a:moveTo>
                    <a:pt x="116" y="42"/>
                  </a:moveTo>
                  <a:lnTo>
                    <a:pt x="116" y="44"/>
                  </a:lnTo>
                  <a:lnTo>
                    <a:pt x="115" y="42"/>
                  </a:lnTo>
                  <a:lnTo>
                    <a:pt x="116" y="42"/>
                  </a:lnTo>
                  <a:close/>
                  <a:moveTo>
                    <a:pt x="115" y="42"/>
                  </a:moveTo>
                  <a:lnTo>
                    <a:pt x="109" y="38"/>
                  </a:lnTo>
                  <a:lnTo>
                    <a:pt x="112" y="37"/>
                  </a:lnTo>
                  <a:lnTo>
                    <a:pt x="116" y="41"/>
                  </a:lnTo>
                  <a:lnTo>
                    <a:pt x="115" y="42"/>
                  </a:lnTo>
                  <a:close/>
                  <a:moveTo>
                    <a:pt x="112" y="37"/>
                  </a:moveTo>
                  <a:lnTo>
                    <a:pt x="112" y="37"/>
                  </a:lnTo>
                  <a:lnTo>
                    <a:pt x="111" y="38"/>
                  </a:lnTo>
                  <a:lnTo>
                    <a:pt x="112" y="37"/>
                  </a:lnTo>
                  <a:close/>
                  <a:moveTo>
                    <a:pt x="111" y="40"/>
                  </a:moveTo>
                  <a:lnTo>
                    <a:pt x="103" y="35"/>
                  </a:lnTo>
                  <a:lnTo>
                    <a:pt x="104" y="33"/>
                  </a:lnTo>
                  <a:lnTo>
                    <a:pt x="112" y="37"/>
                  </a:lnTo>
                  <a:lnTo>
                    <a:pt x="111" y="40"/>
                  </a:lnTo>
                  <a:close/>
                  <a:moveTo>
                    <a:pt x="103" y="33"/>
                  </a:moveTo>
                  <a:lnTo>
                    <a:pt x="103" y="32"/>
                  </a:lnTo>
                  <a:lnTo>
                    <a:pt x="104" y="33"/>
                  </a:lnTo>
                  <a:lnTo>
                    <a:pt x="104" y="34"/>
                  </a:lnTo>
                  <a:lnTo>
                    <a:pt x="103" y="33"/>
                  </a:lnTo>
                  <a:close/>
                  <a:moveTo>
                    <a:pt x="104" y="34"/>
                  </a:moveTo>
                  <a:lnTo>
                    <a:pt x="99" y="40"/>
                  </a:lnTo>
                  <a:lnTo>
                    <a:pt x="96" y="38"/>
                  </a:lnTo>
                  <a:lnTo>
                    <a:pt x="103" y="33"/>
                  </a:lnTo>
                  <a:lnTo>
                    <a:pt x="104" y="34"/>
                  </a:lnTo>
                  <a:close/>
                  <a:moveTo>
                    <a:pt x="96" y="38"/>
                  </a:moveTo>
                  <a:lnTo>
                    <a:pt x="96" y="38"/>
                  </a:lnTo>
                  <a:lnTo>
                    <a:pt x="97" y="40"/>
                  </a:lnTo>
                  <a:lnTo>
                    <a:pt x="96" y="38"/>
                  </a:lnTo>
                  <a:close/>
                  <a:moveTo>
                    <a:pt x="99" y="40"/>
                  </a:moveTo>
                  <a:lnTo>
                    <a:pt x="96" y="42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9" y="40"/>
                  </a:lnTo>
                  <a:close/>
                  <a:moveTo>
                    <a:pt x="95" y="41"/>
                  </a:moveTo>
                  <a:lnTo>
                    <a:pt x="95" y="41"/>
                  </a:lnTo>
                  <a:lnTo>
                    <a:pt x="96" y="42"/>
                  </a:lnTo>
                  <a:lnTo>
                    <a:pt x="95" y="41"/>
                  </a:lnTo>
                  <a:close/>
                  <a:moveTo>
                    <a:pt x="97" y="42"/>
                  </a:moveTo>
                  <a:lnTo>
                    <a:pt x="95" y="49"/>
                  </a:lnTo>
                  <a:lnTo>
                    <a:pt x="92" y="48"/>
                  </a:lnTo>
                  <a:lnTo>
                    <a:pt x="95" y="41"/>
                  </a:lnTo>
                  <a:lnTo>
                    <a:pt x="97" y="42"/>
                  </a:lnTo>
                  <a:close/>
                  <a:moveTo>
                    <a:pt x="92" y="48"/>
                  </a:moveTo>
                  <a:lnTo>
                    <a:pt x="92" y="48"/>
                  </a:lnTo>
                  <a:lnTo>
                    <a:pt x="93" y="49"/>
                  </a:lnTo>
                  <a:lnTo>
                    <a:pt x="92" y="48"/>
                  </a:lnTo>
                  <a:close/>
                  <a:moveTo>
                    <a:pt x="95" y="49"/>
                  </a:moveTo>
                  <a:lnTo>
                    <a:pt x="89" y="62"/>
                  </a:lnTo>
                  <a:lnTo>
                    <a:pt x="87" y="62"/>
                  </a:lnTo>
                  <a:lnTo>
                    <a:pt x="92" y="48"/>
                  </a:lnTo>
                  <a:lnTo>
                    <a:pt x="95" y="49"/>
                  </a:lnTo>
                  <a:close/>
                  <a:moveTo>
                    <a:pt x="89" y="62"/>
                  </a:moveTo>
                  <a:lnTo>
                    <a:pt x="89" y="65"/>
                  </a:lnTo>
                  <a:lnTo>
                    <a:pt x="88" y="64"/>
                  </a:lnTo>
                  <a:lnTo>
                    <a:pt x="88" y="62"/>
                  </a:lnTo>
                  <a:lnTo>
                    <a:pt x="89" y="62"/>
                  </a:lnTo>
                  <a:close/>
                  <a:moveTo>
                    <a:pt x="88" y="64"/>
                  </a:moveTo>
                  <a:lnTo>
                    <a:pt x="81" y="61"/>
                  </a:lnTo>
                  <a:lnTo>
                    <a:pt x="83" y="58"/>
                  </a:lnTo>
                  <a:lnTo>
                    <a:pt x="89" y="61"/>
                  </a:lnTo>
                  <a:lnTo>
                    <a:pt x="88" y="64"/>
                  </a:lnTo>
                  <a:close/>
                  <a:moveTo>
                    <a:pt x="83" y="58"/>
                  </a:moveTo>
                  <a:lnTo>
                    <a:pt x="83" y="58"/>
                  </a:lnTo>
                  <a:lnTo>
                    <a:pt x="83" y="60"/>
                  </a:lnTo>
                  <a:lnTo>
                    <a:pt x="83" y="58"/>
                  </a:lnTo>
                  <a:close/>
                  <a:moveTo>
                    <a:pt x="83" y="61"/>
                  </a:moveTo>
                  <a:lnTo>
                    <a:pt x="77" y="61"/>
                  </a:lnTo>
                  <a:lnTo>
                    <a:pt x="77" y="58"/>
                  </a:lnTo>
                  <a:lnTo>
                    <a:pt x="83" y="58"/>
                  </a:lnTo>
                  <a:lnTo>
                    <a:pt x="83" y="61"/>
                  </a:lnTo>
                  <a:close/>
                  <a:moveTo>
                    <a:pt x="77" y="58"/>
                  </a:moveTo>
                  <a:lnTo>
                    <a:pt x="77" y="58"/>
                  </a:ln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79" y="61"/>
                  </a:moveTo>
                  <a:lnTo>
                    <a:pt x="72" y="65"/>
                  </a:lnTo>
                  <a:lnTo>
                    <a:pt x="71" y="62"/>
                  </a:lnTo>
                  <a:lnTo>
                    <a:pt x="77" y="58"/>
                  </a:lnTo>
                  <a:lnTo>
                    <a:pt x="79" y="61"/>
                  </a:lnTo>
                  <a:close/>
                  <a:moveTo>
                    <a:pt x="71" y="62"/>
                  </a:moveTo>
                  <a:lnTo>
                    <a:pt x="71" y="62"/>
                  </a:lnTo>
                  <a:lnTo>
                    <a:pt x="72" y="64"/>
                  </a:lnTo>
                  <a:lnTo>
                    <a:pt x="71" y="62"/>
                  </a:lnTo>
                  <a:close/>
                  <a:moveTo>
                    <a:pt x="72" y="65"/>
                  </a:moveTo>
                  <a:lnTo>
                    <a:pt x="71" y="67"/>
                  </a:lnTo>
                  <a:lnTo>
                    <a:pt x="68" y="65"/>
                  </a:lnTo>
                  <a:lnTo>
                    <a:pt x="71" y="62"/>
                  </a:lnTo>
                  <a:lnTo>
                    <a:pt x="72" y="65"/>
                  </a:lnTo>
                  <a:close/>
                  <a:moveTo>
                    <a:pt x="71" y="67"/>
                  </a:moveTo>
                  <a:lnTo>
                    <a:pt x="71" y="67"/>
                  </a:lnTo>
                  <a:lnTo>
                    <a:pt x="69" y="67"/>
                  </a:lnTo>
                  <a:lnTo>
                    <a:pt x="69" y="66"/>
                  </a:lnTo>
                  <a:lnTo>
                    <a:pt x="71" y="67"/>
                  </a:lnTo>
                  <a:close/>
                  <a:moveTo>
                    <a:pt x="69" y="67"/>
                  </a:moveTo>
                  <a:lnTo>
                    <a:pt x="65" y="67"/>
                  </a:lnTo>
                  <a:lnTo>
                    <a:pt x="65" y="65"/>
                  </a:lnTo>
                  <a:lnTo>
                    <a:pt x="69" y="65"/>
                  </a:lnTo>
                  <a:lnTo>
                    <a:pt x="69" y="67"/>
                  </a:lnTo>
                  <a:close/>
                  <a:moveTo>
                    <a:pt x="65" y="67"/>
                  </a:moveTo>
                  <a:lnTo>
                    <a:pt x="65" y="67"/>
                  </a:lnTo>
                  <a:lnTo>
                    <a:pt x="64" y="67"/>
                  </a:lnTo>
                  <a:lnTo>
                    <a:pt x="65" y="66"/>
                  </a:lnTo>
                  <a:lnTo>
                    <a:pt x="65" y="67"/>
                  </a:lnTo>
                  <a:close/>
                  <a:moveTo>
                    <a:pt x="64" y="67"/>
                  </a:moveTo>
                  <a:lnTo>
                    <a:pt x="63" y="66"/>
                  </a:lnTo>
                  <a:lnTo>
                    <a:pt x="65" y="64"/>
                  </a:lnTo>
                  <a:lnTo>
                    <a:pt x="67" y="65"/>
                  </a:lnTo>
                  <a:lnTo>
                    <a:pt x="64" y="67"/>
                  </a:lnTo>
                  <a:close/>
                  <a:moveTo>
                    <a:pt x="63" y="66"/>
                  </a:moveTo>
                  <a:lnTo>
                    <a:pt x="63" y="66"/>
                  </a:lnTo>
                  <a:lnTo>
                    <a:pt x="63" y="65"/>
                  </a:lnTo>
                  <a:lnTo>
                    <a:pt x="64" y="65"/>
                  </a:lnTo>
                  <a:lnTo>
                    <a:pt x="63" y="66"/>
                  </a:lnTo>
                  <a:close/>
                  <a:moveTo>
                    <a:pt x="63" y="65"/>
                  </a:moveTo>
                  <a:lnTo>
                    <a:pt x="60" y="57"/>
                  </a:lnTo>
                  <a:lnTo>
                    <a:pt x="63" y="57"/>
                  </a:lnTo>
                  <a:lnTo>
                    <a:pt x="65" y="65"/>
                  </a:lnTo>
                  <a:lnTo>
                    <a:pt x="63" y="65"/>
                  </a:lnTo>
                  <a:close/>
                  <a:moveTo>
                    <a:pt x="63" y="57"/>
                  </a:moveTo>
                  <a:lnTo>
                    <a:pt x="63" y="57"/>
                  </a:lnTo>
                  <a:lnTo>
                    <a:pt x="61" y="57"/>
                  </a:lnTo>
                  <a:lnTo>
                    <a:pt x="63" y="57"/>
                  </a:lnTo>
                  <a:close/>
                  <a:moveTo>
                    <a:pt x="60" y="58"/>
                  </a:moveTo>
                  <a:lnTo>
                    <a:pt x="56" y="51"/>
                  </a:lnTo>
                  <a:lnTo>
                    <a:pt x="59" y="50"/>
                  </a:lnTo>
                  <a:lnTo>
                    <a:pt x="63" y="57"/>
                  </a:lnTo>
                  <a:lnTo>
                    <a:pt x="60" y="58"/>
                  </a:lnTo>
                  <a:close/>
                  <a:moveTo>
                    <a:pt x="59" y="49"/>
                  </a:moveTo>
                  <a:lnTo>
                    <a:pt x="59" y="49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9" y="49"/>
                  </a:lnTo>
                  <a:close/>
                  <a:moveTo>
                    <a:pt x="56" y="51"/>
                  </a:moveTo>
                  <a:lnTo>
                    <a:pt x="52" y="48"/>
                  </a:lnTo>
                  <a:lnTo>
                    <a:pt x="55" y="46"/>
                  </a:lnTo>
                  <a:lnTo>
                    <a:pt x="59" y="49"/>
                  </a:lnTo>
                  <a:lnTo>
                    <a:pt x="56" y="51"/>
                  </a:lnTo>
                  <a:close/>
                  <a:moveTo>
                    <a:pt x="55" y="46"/>
                  </a:moveTo>
                  <a:lnTo>
                    <a:pt x="55" y="46"/>
                  </a:lnTo>
                  <a:lnTo>
                    <a:pt x="53" y="48"/>
                  </a:lnTo>
                  <a:lnTo>
                    <a:pt x="55" y="46"/>
                  </a:lnTo>
                  <a:close/>
                  <a:moveTo>
                    <a:pt x="52" y="48"/>
                  </a:moveTo>
                  <a:lnTo>
                    <a:pt x="49" y="45"/>
                  </a:lnTo>
                  <a:lnTo>
                    <a:pt x="51" y="44"/>
                  </a:lnTo>
                  <a:lnTo>
                    <a:pt x="55" y="46"/>
                  </a:lnTo>
                  <a:lnTo>
                    <a:pt x="52" y="48"/>
                  </a:lnTo>
                  <a:close/>
                  <a:moveTo>
                    <a:pt x="49" y="44"/>
                  </a:moveTo>
                  <a:lnTo>
                    <a:pt x="51" y="42"/>
                  </a:lnTo>
                  <a:lnTo>
                    <a:pt x="51" y="44"/>
                  </a:lnTo>
                  <a:lnTo>
                    <a:pt x="51" y="45"/>
                  </a:lnTo>
                  <a:lnTo>
                    <a:pt x="49" y="44"/>
                  </a:lnTo>
                  <a:close/>
                  <a:moveTo>
                    <a:pt x="51" y="46"/>
                  </a:moveTo>
                  <a:lnTo>
                    <a:pt x="44" y="48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1" y="46"/>
                  </a:lnTo>
                  <a:close/>
                  <a:moveTo>
                    <a:pt x="44" y="48"/>
                  </a:moveTo>
                  <a:lnTo>
                    <a:pt x="44" y="48"/>
                  </a:lnTo>
                  <a:lnTo>
                    <a:pt x="44" y="46"/>
                  </a:lnTo>
                  <a:lnTo>
                    <a:pt x="44" y="48"/>
                  </a:lnTo>
                  <a:close/>
                  <a:moveTo>
                    <a:pt x="44" y="48"/>
                  </a:moveTo>
                  <a:lnTo>
                    <a:pt x="33" y="49"/>
                  </a:lnTo>
                  <a:lnTo>
                    <a:pt x="33" y="46"/>
                  </a:lnTo>
                  <a:lnTo>
                    <a:pt x="44" y="45"/>
                  </a:lnTo>
                  <a:lnTo>
                    <a:pt x="44" y="48"/>
                  </a:lnTo>
                  <a:close/>
                  <a:moveTo>
                    <a:pt x="33" y="49"/>
                  </a:moveTo>
                  <a:lnTo>
                    <a:pt x="33" y="49"/>
                  </a:lnTo>
                  <a:lnTo>
                    <a:pt x="32" y="48"/>
                  </a:lnTo>
                  <a:lnTo>
                    <a:pt x="33" y="48"/>
                  </a:lnTo>
                  <a:lnTo>
                    <a:pt x="33" y="49"/>
                  </a:lnTo>
                  <a:close/>
                  <a:moveTo>
                    <a:pt x="32" y="48"/>
                  </a:moveTo>
                  <a:lnTo>
                    <a:pt x="28" y="42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2" y="48"/>
                  </a:lnTo>
                  <a:close/>
                  <a:moveTo>
                    <a:pt x="31" y="41"/>
                  </a:moveTo>
                  <a:lnTo>
                    <a:pt x="31" y="41"/>
                  </a:lnTo>
                  <a:lnTo>
                    <a:pt x="29" y="42"/>
                  </a:lnTo>
                  <a:lnTo>
                    <a:pt x="31" y="41"/>
                  </a:lnTo>
                  <a:close/>
                  <a:moveTo>
                    <a:pt x="28" y="42"/>
                  </a:moveTo>
                  <a:lnTo>
                    <a:pt x="25" y="40"/>
                  </a:lnTo>
                  <a:lnTo>
                    <a:pt x="27" y="38"/>
                  </a:lnTo>
                  <a:lnTo>
                    <a:pt x="31" y="41"/>
                  </a:lnTo>
                  <a:lnTo>
                    <a:pt x="28" y="42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40"/>
                  </a:lnTo>
                  <a:lnTo>
                    <a:pt x="27" y="38"/>
                  </a:lnTo>
                  <a:close/>
                  <a:moveTo>
                    <a:pt x="25" y="41"/>
                  </a:moveTo>
                  <a:lnTo>
                    <a:pt x="21" y="40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25" y="41"/>
                  </a:lnTo>
                  <a:close/>
                  <a:moveTo>
                    <a:pt x="21" y="37"/>
                  </a:moveTo>
                  <a:lnTo>
                    <a:pt x="21" y="37"/>
                  </a:lnTo>
                  <a:lnTo>
                    <a:pt x="21" y="38"/>
                  </a:lnTo>
                  <a:lnTo>
                    <a:pt x="21" y="37"/>
                  </a:lnTo>
                  <a:close/>
                  <a:moveTo>
                    <a:pt x="21" y="40"/>
                  </a:moveTo>
                  <a:lnTo>
                    <a:pt x="17" y="40"/>
                  </a:lnTo>
                  <a:lnTo>
                    <a:pt x="17" y="37"/>
                  </a:lnTo>
                  <a:lnTo>
                    <a:pt x="21" y="37"/>
                  </a:lnTo>
                  <a:lnTo>
                    <a:pt x="21" y="40"/>
                  </a:lnTo>
                  <a:close/>
                  <a:moveTo>
                    <a:pt x="16" y="37"/>
                  </a:moveTo>
                  <a:lnTo>
                    <a:pt x="16" y="37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6" y="37"/>
                  </a:lnTo>
                  <a:close/>
                  <a:moveTo>
                    <a:pt x="17" y="38"/>
                  </a:moveTo>
                  <a:lnTo>
                    <a:pt x="14" y="41"/>
                  </a:lnTo>
                  <a:lnTo>
                    <a:pt x="12" y="40"/>
                  </a:lnTo>
                  <a:lnTo>
                    <a:pt x="16" y="37"/>
                  </a:lnTo>
                  <a:lnTo>
                    <a:pt x="17" y="38"/>
                  </a:lnTo>
                  <a:close/>
                  <a:moveTo>
                    <a:pt x="14" y="41"/>
                  </a:moveTo>
                  <a:lnTo>
                    <a:pt x="14" y="42"/>
                  </a:lnTo>
                  <a:lnTo>
                    <a:pt x="14" y="41"/>
                  </a:lnTo>
                  <a:close/>
                  <a:moveTo>
                    <a:pt x="14" y="42"/>
                  </a:moveTo>
                  <a:lnTo>
                    <a:pt x="8" y="45"/>
                  </a:lnTo>
                  <a:lnTo>
                    <a:pt x="7" y="42"/>
                  </a:lnTo>
                  <a:lnTo>
                    <a:pt x="12" y="40"/>
                  </a:lnTo>
                  <a:lnTo>
                    <a:pt x="14" y="42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8" y="44"/>
                  </a:lnTo>
                  <a:lnTo>
                    <a:pt x="7" y="42"/>
                  </a:lnTo>
                  <a:close/>
                  <a:moveTo>
                    <a:pt x="8" y="44"/>
                  </a:moveTo>
                  <a:lnTo>
                    <a:pt x="5" y="48"/>
                  </a:lnTo>
                  <a:lnTo>
                    <a:pt x="4" y="46"/>
                  </a:lnTo>
                  <a:lnTo>
                    <a:pt x="7" y="42"/>
                  </a:lnTo>
                  <a:lnTo>
                    <a:pt x="8" y="44"/>
                  </a:lnTo>
                  <a:close/>
                  <a:moveTo>
                    <a:pt x="5" y="48"/>
                  </a:moveTo>
                  <a:lnTo>
                    <a:pt x="5" y="48"/>
                  </a:lnTo>
                  <a:close/>
                  <a:moveTo>
                    <a:pt x="5" y="48"/>
                  </a:moveTo>
                  <a:lnTo>
                    <a:pt x="3" y="51"/>
                  </a:lnTo>
                  <a:lnTo>
                    <a:pt x="0" y="49"/>
                  </a:lnTo>
                  <a:lnTo>
                    <a:pt x="4" y="46"/>
                  </a:lnTo>
                  <a:lnTo>
                    <a:pt x="5" y="48"/>
                  </a:lnTo>
                  <a:close/>
                  <a:moveTo>
                    <a:pt x="0" y="51"/>
                  </a:moveTo>
                  <a:lnTo>
                    <a:pt x="0" y="50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0" y="51"/>
                  </a:lnTo>
                  <a:close/>
                  <a:moveTo>
                    <a:pt x="3" y="50"/>
                  </a:moveTo>
                  <a:lnTo>
                    <a:pt x="5" y="55"/>
                  </a:lnTo>
                  <a:lnTo>
                    <a:pt x="4" y="57"/>
                  </a:lnTo>
                  <a:lnTo>
                    <a:pt x="0" y="51"/>
                  </a:lnTo>
                  <a:lnTo>
                    <a:pt x="3" y="50"/>
                  </a:lnTo>
                  <a:close/>
                  <a:moveTo>
                    <a:pt x="4" y="57"/>
                  </a:moveTo>
                  <a:lnTo>
                    <a:pt x="4" y="57"/>
                  </a:lnTo>
                  <a:lnTo>
                    <a:pt x="5" y="55"/>
                  </a:lnTo>
                  <a:lnTo>
                    <a:pt x="4" y="57"/>
                  </a:lnTo>
                  <a:close/>
                  <a:moveTo>
                    <a:pt x="5" y="55"/>
                  </a:moveTo>
                  <a:lnTo>
                    <a:pt x="8" y="60"/>
                  </a:lnTo>
                  <a:lnTo>
                    <a:pt x="7" y="61"/>
                  </a:lnTo>
                  <a:lnTo>
                    <a:pt x="4" y="57"/>
                  </a:lnTo>
                  <a:lnTo>
                    <a:pt x="5" y="55"/>
                  </a:lnTo>
                  <a:close/>
                  <a:moveTo>
                    <a:pt x="7" y="61"/>
                  </a:moveTo>
                  <a:lnTo>
                    <a:pt x="7" y="61"/>
                  </a:lnTo>
                  <a:lnTo>
                    <a:pt x="8" y="60"/>
                  </a:lnTo>
                  <a:lnTo>
                    <a:pt x="7" y="61"/>
                  </a:lnTo>
                  <a:close/>
                  <a:moveTo>
                    <a:pt x="8" y="58"/>
                  </a:moveTo>
                  <a:lnTo>
                    <a:pt x="12" y="61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8" y="58"/>
                  </a:lnTo>
                  <a:close/>
                  <a:moveTo>
                    <a:pt x="11" y="64"/>
                  </a:moveTo>
                  <a:lnTo>
                    <a:pt x="11" y="64"/>
                  </a:lnTo>
                  <a:lnTo>
                    <a:pt x="12" y="62"/>
                  </a:lnTo>
                  <a:lnTo>
                    <a:pt x="11" y="64"/>
                  </a:lnTo>
                  <a:close/>
                  <a:moveTo>
                    <a:pt x="12" y="61"/>
                  </a:moveTo>
                  <a:lnTo>
                    <a:pt x="15" y="62"/>
                  </a:lnTo>
                  <a:lnTo>
                    <a:pt x="14" y="65"/>
                  </a:lnTo>
                  <a:lnTo>
                    <a:pt x="11" y="64"/>
                  </a:lnTo>
                  <a:lnTo>
                    <a:pt x="12" y="61"/>
                  </a:lnTo>
                  <a:close/>
                  <a:moveTo>
                    <a:pt x="14" y="65"/>
                  </a:moveTo>
                  <a:lnTo>
                    <a:pt x="14" y="65"/>
                  </a:lnTo>
                  <a:lnTo>
                    <a:pt x="15" y="64"/>
                  </a:lnTo>
                  <a:lnTo>
                    <a:pt x="14" y="65"/>
                  </a:lnTo>
                  <a:close/>
                  <a:moveTo>
                    <a:pt x="15" y="62"/>
                  </a:moveTo>
                  <a:lnTo>
                    <a:pt x="21" y="65"/>
                  </a:lnTo>
                  <a:lnTo>
                    <a:pt x="20" y="67"/>
                  </a:lnTo>
                  <a:lnTo>
                    <a:pt x="14" y="65"/>
                  </a:lnTo>
                  <a:lnTo>
                    <a:pt x="15" y="62"/>
                  </a:lnTo>
                  <a:close/>
                  <a:moveTo>
                    <a:pt x="21" y="65"/>
                  </a:moveTo>
                  <a:lnTo>
                    <a:pt x="21" y="65"/>
                  </a:lnTo>
                  <a:lnTo>
                    <a:pt x="20" y="66"/>
                  </a:lnTo>
                  <a:lnTo>
                    <a:pt x="21" y="65"/>
                  </a:lnTo>
                  <a:close/>
                  <a:moveTo>
                    <a:pt x="21" y="65"/>
                  </a:moveTo>
                  <a:lnTo>
                    <a:pt x="24" y="69"/>
                  </a:lnTo>
                  <a:lnTo>
                    <a:pt x="21" y="70"/>
                  </a:lnTo>
                  <a:lnTo>
                    <a:pt x="19" y="67"/>
                  </a:lnTo>
                  <a:lnTo>
                    <a:pt x="21" y="65"/>
                  </a:lnTo>
                  <a:close/>
                  <a:moveTo>
                    <a:pt x="24" y="69"/>
                  </a:moveTo>
                  <a:lnTo>
                    <a:pt x="24" y="69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69"/>
                  </a:lnTo>
                  <a:close/>
                  <a:moveTo>
                    <a:pt x="24" y="70"/>
                  </a:moveTo>
                  <a:lnTo>
                    <a:pt x="24" y="76"/>
                  </a:lnTo>
                  <a:lnTo>
                    <a:pt x="21" y="76"/>
                  </a:lnTo>
                  <a:lnTo>
                    <a:pt x="21" y="70"/>
                  </a:lnTo>
                  <a:lnTo>
                    <a:pt x="24" y="70"/>
                  </a:lnTo>
                  <a:close/>
                  <a:moveTo>
                    <a:pt x="24" y="76"/>
                  </a:moveTo>
                  <a:lnTo>
                    <a:pt x="24" y="76"/>
                  </a:lnTo>
                  <a:lnTo>
                    <a:pt x="23" y="76"/>
                  </a:lnTo>
                  <a:lnTo>
                    <a:pt x="24" y="76"/>
                  </a:lnTo>
                  <a:close/>
                  <a:moveTo>
                    <a:pt x="24" y="76"/>
                  </a:moveTo>
                  <a:lnTo>
                    <a:pt x="23" y="82"/>
                  </a:lnTo>
                  <a:lnTo>
                    <a:pt x="20" y="81"/>
                  </a:lnTo>
                  <a:lnTo>
                    <a:pt x="21" y="74"/>
                  </a:lnTo>
                  <a:lnTo>
                    <a:pt x="24" y="76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1" y="82"/>
                  </a:lnTo>
                  <a:lnTo>
                    <a:pt x="23" y="82"/>
                  </a:lnTo>
                  <a:close/>
                  <a:moveTo>
                    <a:pt x="23" y="82"/>
                  </a:moveTo>
                  <a:lnTo>
                    <a:pt x="21" y="83"/>
                  </a:lnTo>
                  <a:lnTo>
                    <a:pt x="19" y="82"/>
                  </a:lnTo>
                  <a:lnTo>
                    <a:pt x="20" y="81"/>
                  </a:lnTo>
                  <a:lnTo>
                    <a:pt x="23" y="82"/>
                  </a:lnTo>
                  <a:close/>
                  <a:moveTo>
                    <a:pt x="21" y="83"/>
                  </a:moveTo>
                  <a:lnTo>
                    <a:pt x="21" y="85"/>
                  </a:lnTo>
                  <a:lnTo>
                    <a:pt x="20" y="85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5"/>
                  </a:moveTo>
                  <a:lnTo>
                    <a:pt x="19" y="85"/>
                  </a:lnTo>
                  <a:lnTo>
                    <a:pt x="17" y="82"/>
                  </a:lnTo>
                  <a:lnTo>
                    <a:pt x="20" y="82"/>
                  </a:lnTo>
                  <a:lnTo>
                    <a:pt x="20" y="85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9" name="Freeform 48"/>
            <p:cNvSpPr>
              <a:spLocks noEditPoints="1"/>
            </p:cNvSpPr>
            <p:nvPr/>
          </p:nvSpPr>
          <p:spPr bwMode="auto">
            <a:xfrm>
              <a:off x="454" y="1040"/>
              <a:ext cx="2288" cy="1289"/>
            </a:xfrm>
            <a:custGeom>
              <a:avLst/>
              <a:gdLst>
                <a:gd name="T0" fmla="*/ 254859 w 1757"/>
                <a:gd name="T1" fmla="*/ 310153 h 990"/>
                <a:gd name="T2" fmla="*/ 293429 w 1757"/>
                <a:gd name="T3" fmla="*/ 303541 h 990"/>
                <a:gd name="T4" fmla="*/ 362651 w 1757"/>
                <a:gd name="T5" fmla="*/ 318211 h 990"/>
                <a:gd name="T6" fmla="*/ 414569 w 1757"/>
                <a:gd name="T7" fmla="*/ 278580 h 990"/>
                <a:gd name="T8" fmla="*/ 451364 w 1757"/>
                <a:gd name="T9" fmla="*/ 211423 h 990"/>
                <a:gd name="T10" fmla="*/ 426689 w 1757"/>
                <a:gd name="T11" fmla="*/ 223283 h 990"/>
                <a:gd name="T12" fmla="*/ 395093 w 1757"/>
                <a:gd name="T13" fmla="*/ 205976 h 990"/>
                <a:gd name="T14" fmla="*/ 376026 w 1757"/>
                <a:gd name="T15" fmla="*/ 189572 h 990"/>
                <a:gd name="T16" fmla="*/ 332937 w 1757"/>
                <a:gd name="T17" fmla="*/ 172040 h 990"/>
                <a:gd name="T18" fmla="*/ 336607 w 1757"/>
                <a:gd name="T19" fmla="*/ 162992 h 990"/>
                <a:gd name="T20" fmla="*/ 307005 w 1757"/>
                <a:gd name="T21" fmla="*/ 169898 h 990"/>
                <a:gd name="T22" fmla="*/ 262733 w 1757"/>
                <a:gd name="T23" fmla="*/ 163599 h 990"/>
                <a:gd name="T24" fmla="*/ 249811 w 1757"/>
                <a:gd name="T25" fmla="*/ 171430 h 990"/>
                <a:gd name="T26" fmla="*/ 261559 w 1757"/>
                <a:gd name="T27" fmla="*/ 132596 h 990"/>
                <a:gd name="T28" fmla="*/ 275176 w 1757"/>
                <a:gd name="T29" fmla="*/ 132990 h 990"/>
                <a:gd name="T30" fmla="*/ 313771 w 1757"/>
                <a:gd name="T31" fmla="*/ 89371 h 990"/>
                <a:gd name="T32" fmla="*/ 305858 w 1757"/>
                <a:gd name="T33" fmla="*/ 67005 h 990"/>
                <a:gd name="T34" fmla="*/ 232428 w 1757"/>
                <a:gd name="T35" fmla="*/ 101483 h 990"/>
                <a:gd name="T36" fmla="*/ 198397 w 1757"/>
                <a:gd name="T37" fmla="*/ 139441 h 990"/>
                <a:gd name="T38" fmla="*/ 141616 w 1757"/>
                <a:gd name="T39" fmla="*/ 157485 h 990"/>
                <a:gd name="T40" fmla="*/ 98358 w 1757"/>
                <a:gd name="T41" fmla="*/ 162082 h 990"/>
                <a:gd name="T42" fmla="*/ 72573 w 1757"/>
                <a:gd name="T43" fmla="*/ 191047 h 990"/>
                <a:gd name="T44" fmla="*/ 93959 w 1757"/>
                <a:gd name="T45" fmla="*/ 194491 h 990"/>
                <a:gd name="T46" fmla="*/ 147458 w 1757"/>
                <a:gd name="T47" fmla="*/ 215487 h 990"/>
                <a:gd name="T48" fmla="*/ 179705 w 1757"/>
                <a:gd name="T49" fmla="*/ 189572 h 990"/>
                <a:gd name="T50" fmla="*/ 201528 w 1757"/>
                <a:gd name="T51" fmla="*/ 215568 h 990"/>
                <a:gd name="T52" fmla="*/ 255818 w 1757"/>
                <a:gd name="T53" fmla="*/ 269281 h 990"/>
                <a:gd name="T54" fmla="*/ 433232 w 1757"/>
                <a:gd name="T55" fmla="*/ 211438 h 990"/>
                <a:gd name="T56" fmla="*/ 369718 w 1757"/>
                <a:gd name="T57" fmla="*/ 171490 h 990"/>
                <a:gd name="T58" fmla="*/ 8475 w 1757"/>
                <a:gd name="T59" fmla="*/ 106547 h 990"/>
                <a:gd name="T60" fmla="*/ 440305 w 1757"/>
                <a:gd name="T61" fmla="*/ 172568 h 990"/>
                <a:gd name="T62" fmla="*/ 447807 w 1757"/>
                <a:gd name="T63" fmla="*/ 131711 h 990"/>
                <a:gd name="T64" fmla="*/ 427866 w 1757"/>
                <a:gd name="T65" fmla="*/ 158844 h 990"/>
                <a:gd name="T66" fmla="*/ 436172 w 1757"/>
                <a:gd name="T67" fmla="*/ 181093 h 990"/>
                <a:gd name="T68" fmla="*/ 489668 w 1757"/>
                <a:gd name="T69" fmla="*/ 127623 h 990"/>
                <a:gd name="T70" fmla="*/ 527183 w 1757"/>
                <a:gd name="T71" fmla="*/ 124184 h 990"/>
                <a:gd name="T72" fmla="*/ 527158 w 1757"/>
                <a:gd name="T73" fmla="*/ 112277 h 990"/>
                <a:gd name="T74" fmla="*/ 484048 w 1757"/>
                <a:gd name="T75" fmla="*/ 114884 h 990"/>
                <a:gd name="T76" fmla="*/ 460293 w 1757"/>
                <a:gd name="T77" fmla="*/ 126469 h 990"/>
                <a:gd name="T78" fmla="*/ 570521 w 1757"/>
                <a:gd name="T79" fmla="*/ 15480 h 990"/>
                <a:gd name="T80" fmla="*/ 584539 w 1757"/>
                <a:gd name="T81" fmla="*/ 26807 h 990"/>
                <a:gd name="T82" fmla="*/ 563250 w 1757"/>
                <a:gd name="T83" fmla="*/ 23255 h 990"/>
                <a:gd name="T84" fmla="*/ 556502 w 1757"/>
                <a:gd name="T85" fmla="*/ 29377 h 990"/>
                <a:gd name="T86" fmla="*/ 557532 w 1757"/>
                <a:gd name="T87" fmla="*/ 21296 h 990"/>
                <a:gd name="T88" fmla="*/ 554144 w 1757"/>
                <a:gd name="T89" fmla="*/ 28621 h 990"/>
                <a:gd name="T90" fmla="*/ 559776 w 1757"/>
                <a:gd name="T91" fmla="*/ 30518 h 990"/>
                <a:gd name="T92" fmla="*/ 559340 w 1757"/>
                <a:gd name="T93" fmla="*/ 34491 h 990"/>
                <a:gd name="T94" fmla="*/ 555643 w 1757"/>
                <a:gd name="T95" fmla="*/ 39735 h 990"/>
                <a:gd name="T96" fmla="*/ 542838 w 1757"/>
                <a:gd name="T97" fmla="*/ 19438 h 990"/>
                <a:gd name="T98" fmla="*/ 563628 w 1757"/>
                <a:gd name="T99" fmla="*/ 16356 h 990"/>
                <a:gd name="T100" fmla="*/ 583751 w 1757"/>
                <a:gd name="T101" fmla="*/ 39735 h 990"/>
                <a:gd name="T102" fmla="*/ 572746 w 1757"/>
                <a:gd name="T103" fmla="*/ 40628 h 990"/>
                <a:gd name="T104" fmla="*/ 562261 w 1757"/>
                <a:gd name="T105" fmla="*/ 33010 h 990"/>
                <a:gd name="T106" fmla="*/ 571315 w 1757"/>
                <a:gd name="T107" fmla="*/ 36102 h 990"/>
                <a:gd name="T108" fmla="*/ 554144 w 1757"/>
                <a:gd name="T109" fmla="*/ 38528 h 990"/>
                <a:gd name="T110" fmla="*/ 548268 w 1757"/>
                <a:gd name="T111" fmla="*/ 32248 h 990"/>
                <a:gd name="T112" fmla="*/ 535307 w 1757"/>
                <a:gd name="T113" fmla="*/ 26807 h 990"/>
                <a:gd name="T114" fmla="*/ 531017 w 1757"/>
                <a:gd name="T115" fmla="*/ 23255 h 990"/>
                <a:gd name="T116" fmla="*/ 523076 w 1757"/>
                <a:gd name="T117" fmla="*/ 16356 h 990"/>
                <a:gd name="T118" fmla="*/ 538252 w 1757"/>
                <a:gd name="T119" fmla="*/ 9648 h 990"/>
                <a:gd name="T120" fmla="*/ 521036 w 1757"/>
                <a:gd name="T121" fmla="*/ 13406 h 990"/>
                <a:gd name="T122" fmla="*/ 532692 w 1757"/>
                <a:gd name="T123" fmla="*/ 4371 h 990"/>
                <a:gd name="T124" fmla="*/ 525033 w 1757"/>
                <a:gd name="T125" fmla="*/ 6539 h 9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57"/>
                <a:gd name="T190" fmla="*/ 0 h 990"/>
                <a:gd name="T191" fmla="*/ 1757 w 1757"/>
                <a:gd name="T192" fmla="*/ 990 h 9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57" h="990">
                  <a:moveTo>
                    <a:pt x="1626" y="19"/>
                  </a:moveTo>
                  <a:lnTo>
                    <a:pt x="1624" y="19"/>
                  </a:lnTo>
                  <a:lnTo>
                    <a:pt x="1624" y="21"/>
                  </a:lnTo>
                  <a:lnTo>
                    <a:pt x="1624" y="24"/>
                  </a:lnTo>
                  <a:lnTo>
                    <a:pt x="1625" y="25"/>
                  </a:lnTo>
                  <a:lnTo>
                    <a:pt x="1626" y="25"/>
                  </a:lnTo>
                  <a:lnTo>
                    <a:pt x="1629" y="25"/>
                  </a:lnTo>
                  <a:lnTo>
                    <a:pt x="1630" y="23"/>
                  </a:lnTo>
                  <a:lnTo>
                    <a:pt x="1630" y="21"/>
                  </a:lnTo>
                  <a:lnTo>
                    <a:pt x="1630" y="20"/>
                  </a:lnTo>
                  <a:lnTo>
                    <a:pt x="1629" y="19"/>
                  </a:lnTo>
                  <a:lnTo>
                    <a:pt x="1628" y="19"/>
                  </a:lnTo>
                  <a:lnTo>
                    <a:pt x="1626" y="19"/>
                  </a:lnTo>
                  <a:close/>
                  <a:moveTo>
                    <a:pt x="784" y="843"/>
                  </a:moveTo>
                  <a:lnTo>
                    <a:pt x="780" y="848"/>
                  </a:lnTo>
                  <a:lnTo>
                    <a:pt x="777" y="857"/>
                  </a:lnTo>
                  <a:lnTo>
                    <a:pt x="776" y="866"/>
                  </a:lnTo>
                  <a:lnTo>
                    <a:pt x="767" y="870"/>
                  </a:lnTo>
                  <a:lnTo>
                    <a:pt x="756" y="873"/>
                  </a:lnTo>
                  <a:lnTo>
                    <a:pt x="755" y="878"/>
                  </a:lnTo>
                  <a:lnTo>
                    <a:pt x="753" y="881"/>
                  </a:lnTo>
                  <a:lnTo>
                    <a:pt x="747" y="885"/>
                  </a:lnTo>
                  <a:lnTo>
                    <a:pt x="743" y="890"/>
                  </a:lnTo>
                  <a:lnTo>
                    <a:pt x="748" y="899"/>
                  </a:lnTo>
                  <a:lnTo>
                    <a:pt x="755" y="909"/>
                  </a:lnTo>
                  <a:lnTo>
                    <a:pt x="753" y="913"/>
                  </a:lnTo>
                  <a:lnTo>
                    <a:pt x="749" y="917"/>
                  </a:lnTo>
                  <a:lnTo>
                    <a:pt x="748" y="919"/>
                  </a:lnTo>
                  <a:lnTo>
                    <a:pt x="748" y="923"/>
                  </a:lnTo>
                  <a:lnTo>
                    <a:pt x="751" y="927"/>
                  </a:lnTo>
                  <a:lnTo>
                    <a:pt x="755" y="933"/>
                  </a:lnTo>
                  <a:lnTo>
                    <a:pt x="759" y="934"/>
                  </a:lnTo>
                  <a:lnTo>
                    <a:pt x="763" y="934"/>
                  </a:lnTo>
                  <a:lnTo>
                    <a:pt x="764" y="933"/>
                  </a:lnTo>
                  <a:lnTo>
                    <a:pt x="765" y="930"/>
                  </a:lnTo>
                  <a:lnTo>
                    <a:pt x="768" y="923"/>
                  </a:lnTo>
                  <a:lnTo>
                    <a:pt x="768" y="918"/>
                  </a:lnTo>
                  <a:lnTo>
                    <a:pt x="773" y="918"/>
                  </a:lnTo>
                  <a:lnTo>
                    <a:pt x="780" y="919"/>
                  </a:lnTo>
                  <a:lnTo>
                    <a:pt x="789" y="921"/>
                  </a:lnTo>
                  <a:lnTo>
                    <a:pt x="797" y="923"/>
                  </a:lnTo>
                  <a:lnTo>
                    <a:pt x="807" y="925"/>
                  </a:lnTo>
                  <a:lnTo>
                    <a:pt x="816" y="927"/>
                  </a:lnTo>
                  <a:lnTo>
                    <a:pt x="818" y="931"/>
                  </a:lnTo>
                  <a:lnTo>
                    <a:pt x="817" y="935"/>
                  </a:lnTo>
                  <a:lnTo>
                    <a:pt x="817" y="937"/>
                  </a:lnTo>
                  <a:lnTo>
                    <a:pt x="818" y="938"/>
                  </a:lnTo>
                  <a:lnTo>
                    <a:pt x="820" y="939"/>
                  </a:lnTo>
                  <a:lnTo>
                    <a:pt x="823" y="939"/>
                  </a:lnTo>
                  <a:lnTo>
                    <a:pt x="832" y="935"/>
                  </a:lnTo>
                  <a:lnTo>
                    <a:pt x="840" y="929"/>
                  </a:lnTo>
                  <a:lnTo>
                    <a:pt x="849" y="933"/>
                  </a:lnTo>
                  <a:lnTo>
                    <a:pt x="854" y="937"/>
                  </a:lnTo>
                  <a:lnTo>
                    <a:pt x="857" y="935"/>
                  </a:lnTo>
                  <a:lnTo>
                    <a:pt x="858" y="933"/>
                  </a:lnTo>
                  <a:lnTo>
                    <a:pt x="858" y="930"/>
                  </a:lnTo>
                  <a:lnTo>
                    <a:pt x="858" y="927"/>
                  </a:lnTo>
                  <a:lnTo>
                    <a:pt x="856" y="922"/>
                  </a:lnTo>
                  <a:lnTo>
                    <a:pt x="854" y="917"/>
                  </a:lnTo>
                  <a:lnTo>
                    <a:pt x="856" y="914"/>
                  </a:lnTo>
                  <a:lnTo>
                    <a:pt x="860" y="910"/>
                  </a:lnTo>
                  <a:lnTo>
                    <a:pt x="864" y="906"/>
                  </a:lnTo>
                  <a:lnTo>
                    <a:pt x="868" y="905"/>
                  </a:lnTo>
                  <a:lnTo>
                    <a:pt x="869" y="909"/>
                  </a:lnTo>
                  <a:lnTo>
                    <a:pt x="873" y="913"/>
                  </a:lnTo>
                  <a:lnTo>
                    <a:pt x="876" y="911"/>
                  </a:lnTo>
                  <a:lnTo>
                    <a:pt x="877" y="910"/>
                  </a:lnTo>
                  <a:lnTo>
                    <a:pt x="878" y="911"/>
                  </a:lnTo>
                  <a:lnTo>
                    <a:pt x="880" y="913"/>
                  </a:lnTo>
                  <a:lnTo>
                    <a:pt x="884" y="914"/>
                  </a:lnTo>
                  <a:lnTo>
                    <a:pt x="890" y="913"/>
                  </a:lnTo>
                  <a:lnTo>
                    <a:pt x="898" y="918"/>
                  </a:lnTo>
                  <a:lnTo>
                    <a:pt x="904" y="929"/>
                  </a:lnTo>
                  <a:lnTo>
                    <a:pt x="902" y="933"/>
                  </a:lnTo>
                  <a:lnTo>
                    <a:pt x="902" y="938"/>
                  </a:lnTo>
                  <a:lnTo>
                    <a:pt x="910" y="938"/>
                  </a:lnTo>
                  <a:lnTo>
                    <a:pt x="916" y="938"/>
                  </a:lnTo>
                  <a:lnTo>
                    <a:pt x="924" y="947"/>
                  </a:lnTo>
                  <a:lnTo>
                    <a:pt x="930" y="959"/>
                  </a:lnTo>
                  <a:lnTo>
                    <a:pt x="936" y="958"/>
                  </a:lnTo>
                  <a:lnTo>
                    <a:pt x="944" y="956"/>
                  </a:lnTo>
                  <a:lnTo>
                    <a:pt x="950" y="961"/>
                  </a:lnTo>
                  <a:lnTo>
                    <a:pt x="957" y="965"/>
                  </a:lnTo>
                  <a:lnTo>
                    <a:pt x="961" y="965"/>
                  </a:lnTo>
                  <a:lnTo>
                    <a:pt x="965" y="965"/>
                  </a:lnTo>
                  <a:lnTo>
                    <a:pt x="969" y="967"/>
                  </a:lnTo>
                  <a:lnTo>
                    <a:pt x="977" y="970"/>
                  </a:lnTo>
                  <a:lnTo>
                    <a:pt x="986" y="967"/>
                  </a:lnTo>
                  <a:lnTo>
                    <a:pt x="997" y="965"/>
                  </a:lnTo>
                  <a:lnTo>
                    <a:pt x="1010" y="971"/>
                  </a:lnTo>
                  <a:lnTo>
                    <a:pt x="1021" y="979"/>
                  </a:lnTo>
                  <a:lnTo>
                    <a:pt x="1027" y="982"/>
                  </a:lnTo>
                  <a:lnTo>
                    <a:pt x="1034" y="984"/>
                  </a:lnTo>
                  <a:lnTo>
                    <a:pt x="1039" y="988"/>
                  </a:lnTo>
                  <a:lnTo>
                    <a:pt x="1046" y="990"/>
                  </a:lnTo>
                  <a:lnTo>
                    <a:pt x="1055" y="987"/>
                  </a:lnTo>
                  <a:lnTo>
                    <a:pt x="1066" y="983"/>
                  </a:lnTo>
                  <a:lnTo>
                    <a:pt x="1074" y="981"/>
                  </a:lnTo>
                  <a:lnTo>
                    <a:pt x="1081" y="977"/>
                  </a:lnTo>
                  <a:lnTo>
                    <a:pt x="1085" y="972"/>
                  </a:lnTo>
                  <a:lnTo>
                    <a:pt x="1086" y="970"/>
                  </a:lnTo>
                  <a:lnTo>
                    <a:pt x="1087" y="966"/>
                  </a:lnTo>
                  <a:lnTo>
                    <a:pt x="1087" y="962"/>
                  </a:lnTo>
                  <a:lnTo>
                    <a:pt x="1087" y="958"/>
                  </a:lnTo>
                  <a:lnTo>
                    <a:pt x="1087" y="954"/>
                  </a:lnTo>
                  <a:lnTo>
                    <a:pt x="1090" y="950"/>
                  </a:lnTo>
                  <a:lnTo>
                    <a:pt x="1094" y="947"/>
                  </a:lnTo>
                  <a:lnTo>
                    <a:pt x="1099" y="938"/>
                  </a:lnTo>
                  <a:lnTo>
                    <a:pt x="1107" y="923"/>
                  </a:lnTo>
                  <a:lnTo>
                    <a:pt x="1117" y="915"/>
                  </a:lnTo>
                  <a:lnTo>
                    <a:pt x="1126" y="910"/>
                  </a:lnTo>
                  <a:lnTo>
                    <a:pt x="1133" y="902"/>
                  </a:lnTo>
                  <a:lnTo>
                    <a:pt x="1139" y="894"/>
                  </a:lnTo>
                  <a:lnTo>
                    <a:pt x="1143" y="886"/>
                  </a:lnTo>
                  <a:lnTo>
                    <a:pt x="1144" y="881"/>
                  </a:lnTo>
                  <a:lnTo>
                    <a:pt x="1146" y="871"/>
                  </a:lnTo>
                  <a:lnTo>
                    <a:pt x="1146" y="865"/>
                  </a:lnTo>
                  <a:lnTo>
                    <a:pt x="1154" y="862"/>
                  </a:lnTo>
                  <a:lnTo>
                    <a:pt x="1159" y="861"/>
                  </a:lnTo>
                  <a:lnTo>
                    <a:pt x="1162" y="859"/>
                  </a:lnTo>
                  <a:lnTo>
                    <a:pt x="1162" y="857"/>
                  </a:lnTo>
                  <a:lnTo>
                    <a:pt x="1163" y="854"/>
                  </a:lnTo>
                  <a:lnTo>
                    <a:pt x="1163" y="851"/>
                  </a:lnTo>
                  <a:lnTo>
                    <a:pt x="1167" y="848"/>
                  </a:lnTo>
                  <a:lnTo>
                    <a:pt x="1171" y="845"/>
                  </a:lnTo>
                  <a:lnTo>
                    <a:pt x="1175" y="842"/>
                  </a:lnTo>
                  <a:lnTo>
                    <a:pt x="1179" y="842"/>
                  </a:lnTo>
                  <a:lnTo>
                    <a:pt x="1183" y="850"/>
                  </a:lnTo>
                  <a:lnTo>
                    <a:pt x="1186" y="865"/>
                  </a:lnTo>
                  <a:lnTo>
                    <a:pt x="1194" y="862"/>
                  </a:lnTo>
                  <a:lnTo>
                    <a:pt x="1199" y="859"/>
                  </a:lnTo>
                  <a:lnTo>
                    <a:pt x="1204" y="855"/>
                  </a:lnTo>
                  <a:lnTo>
                    <a:pt x="1210" y="851"/>
                  </a:lnTo>
                  <a:lnTo>
                    <a:pt x="1215" y="848"/>
                  </a:lnTo>
                  <a:lnTo>
                    <a:pt x="1220" y="845"/>
                  </a:lnTo>
                  <a:lnTo>
                    <a:pt x="1227" y="842"/>
                  </a:lnTo>
                  <a:lnTo>
                    <a:pt x="1232" y="838"/>
                  </a:lnTo>
                  <a:lnTo>
                    <a:pt x="1238" y="838"/>
                  </a:lnTo>
                  <a:lnTo>
                    <a:pt x="1243" y="838"/>
                  </a:lnTo>
                  <a:lnTo>
                    <a:pt x="1254" y="838"/>
                  </a:lnTo>
                  <a:lnTo>
                    <a:pt x="1263" y="838"/>
                  </a:lnTo>
                  <a:lnTo>
                    <a:pt x="1268" y="832"/>
                  </a:lnTo>
                  <a:lnTo>
                    <a:pt x="1275" y="825"/>
                  </a:lnTo>
                  <a:lnTo>
                    <a:pt x="1278" y="821"/>
                  </a:lnTo>
                  <a:lnTo>
                    <a:pt x="1282" y="818"/>
                  </a:lnTo>
                  <a:lnTo>
                    <a:pt x="1287" y="816"/>
                  </a:lnTo>
                  <a:lnTo>
                    <a:pt x="1294" y="813"/>
                  </a:lnTo>
                  <a:lnTo>
                    <a:pt x="1312" y="816"/>
                  </a:lnTo>
                  <a:lnTo>
                    <a:pt x="1328" y="820"/>
                  </a:lnTo>
                  <a:lnTo>
                    <a:pt x="1339" y="813"/>
                  </a:lnTo>
                  <a:lnTo>
                    <a:pt x="1348" y="805"/>
                  </a:lnTo>
                  <a:lnTo>
                    <a:pt x="1364" y="804"/>
                  </a:lnTo>
                  <a:lnTo>
                    <a:pt x="1375" y="802"/>
                  </a:lnTo>
                  <a:lnTo>
                    <a:pt x="1376" y="797"/>
                  </a:lnTo>
                  <a:lnTo>
                    <a:pt x="1378" y="793"/>
                  </a:lnTo>
                  <a:lnTo>
                    <a:pt x="1381" y="793"/>
                  </a:lnTo>
                  <a:lnTo>
                    <a:pt x="1388" y="791"/>
                  </a:lnTo>
                  <a:lnTo>
                    <a:pt x="1383" y="773"/>
                  </a:lnTo>
                  <a:lnTo>
                    <a:pt x="1376" y="758"/>
                  </a:lnTo>
                  <a:lnTo>
                    <a:pt x="1383" y="749"/>
                  </a:lnTo>
                  <a:lnTo>
                    <a:pt x="1392" y="742"/>
                  </a:lnTo>
                  <a:lnTo>
                    <a:pt x="1395" y="737"/>
                  </a:lnTo>
                  <a:lnTo>
                    <a:pt x="1397" y="733"/>
                  </a:lnTo>
                  <a:lnTo>
                    <a:pt x="1399" y="728"/>
                  </a:lnTo>
                  <a:lnTo>
                    <a:pt x="1400" y="720"/>
                  </a:lnTo>
                  <a:lnTo>
                    <a:pt x="1404" y="718"/>
                  </a:lnTo>
                  <a:lnTo>
                    <a:pt x="1409" y="720"/>
                  </a:lnTo>
                  <a:lnTo>
                    <a:pt x="1405" y="709"/>
                  </a:lnTo>
                  <a:lnTo>
                    <a:pt x="1400" y="696"/>
                  </a:lnTo>
                  <a:lnTo>
                    <a:pt x="1395" y="683"/>
                  </a:lnTo>
                  <a:lnTo>
                    <a:pt x="1388" y="669"/>
                  </a:lnTo>
                  <a:lnTo>
                    <a:pt x="1375" y="659"/>
                  </a:lnTo>
                  <a:lnTo>
                    <a:pt x="1360" y="645"/>
                  </a:lnTo>
                  <a:lnTo>
                    <a:pt x="1353" y="636"/>
                  </a:lnTo>
                  <a:lnTo>
                    <a:pt x="1349" y="632"/>
                  </a:lnTo>
                  <a:lnTo>
                    <a:pt x="1347" y="632"/>
                  </a:lnTo>
                  <a:lnTo>
                    <a:pt x="1344" y="632"/>
                  </a:lnTo>
                  <a:lnTo>
                    <a:pt x="1342" y="633"/>
                  </a:lnTo>
                  <a:lnTo>
                    <a:pt x="1340" y="636"/>
                  </a:lnTo>
                  <a:lnTo>
                    <a:pt x="1335" y="635"/>
                  </a:lnTo>
                  <a:lnTo>
                    <a:pt x="1331" y="636"/>
                  </a:lnTo>
                  <a:lnTo>
                    <a:pt x="1330" y="636"/>
                  </a:lnTo>
                  <a:lnTo>
                    <a:pt x="1330" y="637"/>
                  </a:lnTo>
                  <a:lnTo>
                    <a:pt x="1330" y="640"/>
                  </a:lnTo>
                  <a:lnTo>
                    <a:pt x="1328" y="645"/>
                  </a:lnTo>
                  <a:lnTo>
                    <a:pt x="1326" y="649"/>
                  </a:lnTo>
                  <a:lnTo>
                    <a:pt x="1321" y="656"/>
                  </a:lnTo>
                  <a:lnTo>
                    <a:pt x="1321" y="659"/>
                  </a:lnTo>
                  <a:lnTo>
                    <a:pt x="1323" y="660"/>
                  </a:lnTo>
                  <a:lnTo>
                    <a:pt x="1326" y="662"/>
                  </a:lnTo>
                  <a:lnTo>
                    <a:pt x="1323" y="669"/>
                  </a:lnTo>
                  <a:lnTo>
                    <a:pt x="1320" y="67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08" y="680"/>
                  </a:lnTo>
                  <a:lnTo>
                    <a:pt x="1302" y="676"/>
                  </a:lnTo>
                  <a:lnTo>
                    <a:pt x="1294" y="669"/>
                  </a:lnTo>
                  <a:lnTo>
                    <a:pt x="1289" y="671"/>
                  </a:lnTo>
                  <a:lnTo>
                    <a:pt x="1288" y="673"/>
                  </a:lnTo>
                  <a:lnTo>
                    <a:pt x="1287" y="677"/>
                  </a:lnTo>
                  <a:lnTo>
                    <a:pt x="1287" y="680"/>
                  </a:lnTo>
                  <a:lnTo>
                    <a:pt x="1286" y="683"/>
                  </a:lnTo>
                  <a:lnTo>
                    <a:pt x="1284" y="685"/>
                  </a:lnTo>
                  <a:lnTo>
                    <a:pt x="1282" y="687"/>
                  </a:lnTo>
                  <a:lnTo>
                    <a:pt x="1279" y="685"/>
                  </a:lnTo>
                  <a:lnTo>
                    <a:pt x="1276" y="681"/>
                  </a:lnTo>
                  <a:lnTo>
                    <a:pt x="1276" y="678"/>
                  </a:lnTo>
                  <a:lnTo>
                    <a:pt x="1276" y="676"/>
                  </a:lnTo>
                  <a:lnTo>
                    <a:pt x="1279" y="672"/>
                  </a:lnTo>
                  <a:lnTo>
                    <a:pt x="1284" y="669"/>
                  </a:lnTo>
                  <a:lnTo>
                    <a:pt x="1288" y="668"/>
                  </a:lnTo>
                  <a:lnTo>
                    <a:pt x="1288" y="660"/>
                  </a:lnTo>
                  <a:lnTo>
                    <a:pt x="1288" y="655"/>
                  </a:lnTo>
                  <a:lnTo>
                    <a:pt x="1294" y="653"/>
                  </a:lnTo>
                  <a:lnTo>
                    <a:pt x="1294" y="651"/>
                  </a:lnTo>
                  <a:lnTo>
                    <a:pt x="1289" y="648"/>
                  </a:lnTo>
                  <a:lnTo>
                    <a:pt x="1286" y="646"/>
                  </a:lnTo>
                  <a:lnTo>
                    <a:pt x="1278" y="646"/>
                  </a:lnTo>
                  <a:lnTo>
                    <a:pt x="1275" y="648"/>
                  </a:lnTo>
                  <a:lnTo>
                    <a:pt x="1272" y="651"/>
                  </a:lnTo>
                  <a:lnTo>
                    <a:pt x="1270" y="652"/>
                  </a:lnTo>
                  <a:lnTo>
                    <a:pt x="1268" y="649"/>
                  </a:lnTo>
                  <a:lnTo>
                    <a:pt x="1266" y="648"/>
                  </a:lnTo>
                  <a:lnTo>
                    <a:pt x="1263" y="646"/>
                  </a:lnTo>
                  <a:lnTo>
                    <a:pt x="1260" y="646"/>
                  </a:lnTo>
                  <a:lnTo>
                    <a:pt x="1254" y="648"/>
                  </a:lnTo>
                  <a:lnTo>
                    <a:pt x="1246" y="649"/>
                  </a:lnTo>
                  <a:lnTo>
                    <a:pt x="1240" y="645"/>
                  </a:lnTo>
                  <a:lnTo>
                    <a:pt x="1235" y="639"/>
                  </a:lnTo>
                  <a:lnTo>
                    <a:pt x="1232" y="636"/>
                  </a:lnTo>
                  <a:lnTo>
                    <a:pt x="1228" y="632"/>
                  </a:lnTo>
                  <a:lnTo>
                    <a:pt x="1222" y="628"/>
                  </a:lnTo>
                  <a:lnTo>
                    <a:pt x="1214" y="627"/>
                  </a:lnTo>
                  <a:lnTo>
                    <a:pt x="1208" y="627"/>
                  </a:lnTo>
                  <a:lnTo>
                    <a:pt x="1204" y="627"/>
                  </a:lnTo>
                  <a:lnTo>
                    <a:pt x="1200" y="629"/>
                  </a:lnTo>
                  <a:lnTo>
                    <a:pt x="1198" y="632"/>
                  </a:lnTo>
                  <a:lnTo>
                    <a:pt x="1197" y="636"/>
                  </a:lnTo>
                  <a:lnTo>
                    <a:pt x="1192" y="636"/>
                  </a:lnTo>
                  <a:lnTo>
                    <a:pt x="1190" y="636"/>
                  </a:lnTo>
                  <a:lnTo>
                    <a:pt x="1188" y="633"/>
                  </a:lnTo>
                  <a:lnTo>
                    <a:pt x="1187" y="627"/>
                  </a:lnTo>
                  <a:lnTo>
                    <a:pt x="1187" y="621"/>
                  </a:lnTo>
                  <a:lnTo>
                    <a:pt x="1185" y="620"/>
                  </a:lnTo>
                  <a:lnTo>
                    <a:pt x="1179" y="619"/>
                  </a:lnTo>
                  <a:lnTo>
                    <a:pt x="1176" y="619"/>
                  </a:lnTo>
                  <a:lnTo>
                    <a:pt x="1175" y="617"/>
                  </a:lnTo>
                  <a:lnTo>
                    <a:pt x="1174" y="613"/>
                  </a:lnTo>
                  <a:lnTo>
                    <a:pt x="1174" y="608"/>
                  </a:lnTo>
                  <a:lnTo>
                    <a:pt x="1181" y="609"/>
                  </a:lnTo>
                  <a:lnTo>
                    <a:pt x="1183" y="608"/>
                  </a:lnTo>
                  <a:lnTo>
                    <a:pt x="1185" y="604"/>
                  </a:lnTo>
                  <a:lnTo>
                    <a:pt x="1187" y="599"/>
                  </a:lnTo>
                  <a:lnTo>
                    <a:pt x="1194" y="596"/>
                  </a:lnTo>
                  <a:lnTo>
                    <a:pt x="1202" y="589"/>
                  </a:lnTo>
                  <a:lnTo>
                    <a:pt x="1207" y="593"/>
                  </a:lnTo>
                  <a:lnTo>
                    <a:pt x="1213" y="595"/>
                  </a:lnTo>
                  <a:lnTo>
                    <a:pt x="1214" y="593"/>
                  </a:lnTo>
                  <a:lnTo>
                    <a:pt x="1213" y="589"/>
                  </a:lnTo>
                  <a:lnTo>
                    <a:pt x="1210" y="588"/>
                  </a:lnTo>
                  <a:lnTo>
                    <a:pt x="1204" y="587"/>
                  </a:lnTo>
                  <a:lnTo>
                    <a:pt x="1197" y="585"/>
                  </a:lnTo>
                  <a:lnTo>
                    <a:pt x="1187" y="585"/>
                  </a:lnTo>
                  <a:lnTo>
                    <a:pt x="1176" y="581"/>
                  </a:lnTo>
                  <a:lnTo>
                    <a:pt x="1169" y="580"/>
                  </a:lnTo>
                  <a:lnTo>
                    <a:pt x="1167" y="584"/>
                  </a:lnTo>
                  <a:lnTo>
                    <a:pt x="1166" y="589"/>
                  </a:lnTo>
                  <a:lnTo>
                    <a:pt x="1166" y="592"/>
                  </a:lnTo>
                  <a:lnTo>
                    <a:pt x="1163" y="593"/>
                  </a:lnTo>
                  <a:lnTo>
                    <a:pt x="1162" y="595"/>
                  </a:lnTo>
                  <a:lnTo>
                    <a:pt x="1156" y="593"/>
                  </a:lnTo>
                  <a:lnTo>
                    <a:pt x="1156" y="589"/>
                  </a:lnTo>
                  <a:lnTo>
                    <a:pt x="1159" y="587"/>
                  </a:lnTo>
                  <a:lnTo>
                    <a:pt x="1159" y="584"/>
                  </a:lnTo>
                  <a:lnTo>
                    <a:pt x="1155" y="580"/>
                  </a:lnTo>
                  <a:lnTo>
                    <a:pt x="1147" y="579"/>
                  </a:lnTo>
                  <a:lnTo>
                    <a:pt x="1138" y="579"/>
                  </a:lnTo>
                  <a:lnTo>
                    <a:pt x="1131" y="573"/>
                  </a:lnTo>
                  <a:lnTo>
                    <a:pt x="1127" y="571"/>
                  </a:lnTo>
                  <a:lnTo>
                    <a:pt x="1115" y="570"/>
                  </a:lnTo>
                  <a:lnTo>
                    <a:pt x="1090" y="570"/>
                  </a:lnTo>
                  <a:lnTo>
                    <a:pt x="1086" y="568"/>
                  </a:lnTo>
                  <a:lnTo>
                    <a:pt x="1086" y="567"/>
                  </a:lnTo>
                  <a:lnTo>
                    <a:pt x="1085" y="565"/>
                  </a:lnTo>
                  <a:lnTo>
                    <a:pt x="1083" y="564"/>
                  </a:lnTo>
                  <a:lnTo>
                    <a:pt x="1082" y="560"/>
                  </a:lnTo>
                  <a:lnTo>
                    <a:pt x="1081" y="559"/>
                  </a:lnTo>
                  <a:lnTo>
                    <a:pt x="1077" y="561"/>
                  </a:lnTo>
                  <a:lnTo>
                    <a:pt x="1071" y="567"/>
                  </a:lnTo>
                  <a:lnTo>
                    <a:pt x="1062" y="564"/>
                  </a:lnTo>
                  <a:lnTo>
                    <a:pt x="1053" y="560"/>
                  </a:lnTo>
                  <a:lnTo>
                    <a:pt x="1045" y="565"/>
                  </a:lnTo>
                  <a:lnTo>
                    <a:pt x="1037" y="571"/>
                  </a:lnTo>
                  <a:lnTo>
                    <a:pt x="1033" y="573"/>
                  </a:lnTo>
                  <a:lnTo>
                    <a:pt x="1029" y="575"/>
                  </a:lnTo>
                  <a:lnTo>
                    <a:pt x="1022" y="576"/>
                  </a:lnTo>
                  <a:lnTo>
                    <a:pt x="1017" y="577"/>
                  </a:lnTo>
                  <a:lnTo>
                    <a:pt x="1011" y="576"/>
                  </a:lnTo>
                  <a:lnTo>
                    <a:pt x="1006" y="573"/>
                  </a:lnTo>
                  <a:lnTo>
                    <a:pt x="1002" y="571"/>
                  </a:lnTo>
                  <a:lnTo>
                    <a:pt x="1001" y="568"/>
                  </a:lnTo>
                  <a:lnTo>
                    <a:pt x="995" y="563"/>
                  </a:lnTo>
                  <a:lnTo>
                    <a:pt x="990" y="559"/>
                  </a:lnTo>
                  <a:lnTo>
                    <a:pt x="990" y="554"/>
                  </a:lnTo>
                  <a:lnTo>
                    <a:pt x="992" y="551"/>
                  </a:lnTo>
                  <a:lnTo>
                    <a:pt x="994" y="545"/>
                  </a:lnTo>
                  <a:lnTo>
                    <a:pt x="997" y="540"/>
                  </a:lnTo>
                  <a:lnTo>
                    <a:pt x="995" y="536"/>
                  </a:lnTo>
                  <a:lnTo>
                    <a:pt x="993" y="532"/>
                  </a:lnTo>
                  <a:lnTo>
                    <a:pt x="993" y="529"/>
                  </a:lnTo>
                  <a:lnTo>
                    <a:pt x="993" y="527"/>
                  </a:lnTo>
                  <a:lnTo>
                    <a:pt x="993" y="526"/>
                  </a:lnTo>
                  <a:lnTo>
                    <a:pt x="995" y="520"/>
                  </a:lnTo>
                  <a:lnTo>
                    <a:pt x="998" y="518"/>
                  </a:lnTo>
                  <a:lnTo>
                    <a:pt x="1001" y="518"/>
                  </a:lnTo>
                  <a:lnTo>
                    <a:pt x="1004" y="516"/>
                  </a:lnTo>
                  <a:lnTo>
                    <a:pt x="1009" y="518"/>
                  </a:lnTo>
                  <a:lnTo>
                    <a:pt x="1017" y="515"/>
                  </a:lnTo>
                  <a:lnTo>
                    <a:pt x="1022" y="513"/>
                  </a:lnTo>
                  <a:lnTo>
                    <a:pt x="1027" y="516"/>
                  </a:lnTo>
                  <a:lnTo>
                    <a:pt x="1033" y="519"/>
                  </a:lnTo>
                  <a:lnTo>
                    <a:pt x="1034" y="522"/>
                  </a:lnTo>
                  <a:lnTo>
                    <a:pt x="1037" y="526"/>
                  </a:lnTo>
                  <a:lnTo>
                    <a:pt x="1039" y="528"/>
                  </a:lnTo>
                  <a:lnTo>
                    <a:pt x="1045" y="529"/>
                  </a:lnTo>
                  <a:lnTo>
                    <a:pt x="1047" y="526"/>
                  </a:lnTo>
                  <a:lnTo>
                    <a:pt x="1049" y="518"/>
                  </a:lnTo>
                  <a:lnTo>
                    <a:pt x="1050" y="516"/>
                  </a:lnTo>
                  <a:lnTo>
                    <a:pt x="1053" y="511"/>
                  </a:lnTo>
                  <a:lnTo>
                    <a:pt x="1053" y="504"/>
                  </a:lnTo>
                  <a:lnTo>
                    <a:pt x="1053" y="500"/>
                  </a:lnTo>
                  <a:lnTo>
                    <a:pt x="1053" y="496"/>
                  </a:lnTo>
                  <a:lnTo>
                    <a:pt x="1054" y="492"/>
                  </a:lnTo>
                  <a:lnTo>
                    <a:pt x="1057" y="490"/>
                  </a:lnTo>
                  <a:lnTo>
                    <a:pt x="1059" y="487"/>
                  </a:lnTo>
                  <a:lnTo>
                    <a:pt x="1059" y="486"/>
                  </a:lnTo>
                  <a:lnTo>
                    <a:pt x="1055" y="480"/>
                  </a:lnTo>
                  <a:lnTo>
                    <a:pt x="1050" y="474"/>
                  </a:lnTo>
                  <a:lnTo>
                    <a:pt x="1043" y="468"/>
                  </a:lnTo>
                  <a:lnTo>
                    <a:pt x="1036" y="463"/>
                  </a:lnTo>
                  <a:lnTo>
                    <a:pt x="1034" y="455"/>
                  </a:lnTo>
                  <a:lnTo>
                    <a:pt x="1033" y="448"/>
                  </a:lnTo>
                  <a:lnTo>
                    <a:pt x="1030" y="451"/>
                  </a:lnTo>
                  <a:lnTo>
                    <a:pt x="1027" y="459"/>
                  </a:lnTo>
                  <a:lnTo>
                    <a:pt x="1026" y="466"/>
                  </a:lnTo>
                  <a:lnTo>
                    <a:pt x="1026" y="474"/>
                  </a:lnTo>
                  <a:lnTo>
                    <a:pt x="1020" y="480"/>
                  </a:lnTo>
                  <a:lnTo>
                    <a:pt x="1014" y="483"/>
                  </a:lnTo>
                  <a:lnTo>
                    <a:pt x="1010" y="490"/>
                  </a:lnTo>
                  <a:lnTo>
                    <a:pt x="1002" y="496"/>
                  </a:lnTo>
                  <a:lnTo>
                    <a:pt x="997" y="495"/>
                  </a:lnTo>
                  <a:lnTo>
                    <a:pt x="992" y="494"/>
                  </a:lnTo>
                  <a:lnTo>
                    <a:pt x="988" y="497"/>
                  </a:lnTo>
                  <a:lnTo>
                    <a:pt x="985" y="500"/>
                  </a:lnTo>
                  <a:lnTo>
                    <a:pt x="978" y="503"/>
                  </a:lnTo>
                  <a:lnTo>
                    <a:pt x="973" y="506"/>
                  </a:lnTo>
                  <a:lnTo>
                    <a:pt x="972" y="515"/>
                  </a:lnTo>
                  <a:lnTo>
                    <a:pt x="973" y="523"/>
                  </a:lnTo>
                  <a:lnTo>
                    <a:pt x="972" y="527"/>
                  </a:lnTo>
                  <a:lnTo>
                    <a:pt x="969" y="531"/>
                  </a:lnTo>
                  <a:lnTo>
                    <a:pt x="968" y="532"/>
                  </a:lnTo>
                  <a:lnTo>
                    <a:pt x="963" y="533"/>
                  </a:lnTo>
                  <a:lnTo>
                    <a:pt x="958" y="535"/>
                  </a:lnTo>
                  <a:lnTo>
                    <a:pt x="957" y="536"/>
                  </a:lnTo>
                  <a:lnTo>
                    <a:pt x="956" y="539"/>
                  </a:lnTo>
                  <a:lnTo>
                    <a:pt x="954" y="544"/>
                  </a:lnTo>
                  <a:lnTo>
                    <a:pt x="953" y="545"/>
                  </a:lnTo>
                  <a:lnTo>
                    <a:pt x="949" y="547"/>
                  </a:lnTo>
                  <a:lnTo>
                    <a:pt x="946" y="545"/>
                  </a:lnTo>
                  <a:lnTo>
                    <a:pt x="944" y="545"/>
                  </a:lnTo>
                  <a:lnTo>
                    <a:pt x="942" y="545"/>
                  </a:lnTo>
                  <a:lnTo>
                    <a:pt x="938" y="548"/>
                  </a:lnTo>
                  <a:lnTo>
                    <a:pt x="936" y="551"/>
                  </a:lnTo>
                  <a:lnTo>
                    <a:pt x="933" y="554"/>
                  </a:lnTo>
                  <a:lnTo>
                    <a:pt x="929" y="554"/>
                  </a:lnTo>
                  <a:lnTo>
                    <a:pt x="928" y="551"/>
                  </a:lnTo>
                  <a:lnTo>
                    <a:pt x="928" y="548"/>
                  </a:lnTo>
                  <a:lnTo>
                    <a:pt x="924" y="545"/>
                  </a:lnTo>
                  <a:lnTo>
                    <a:pt x="921" y="541"/>
                  </a:lnTo>
                  <a:lnTo>
                    <a:pt x="928" y="539"/>
                  </a:lnTo>
                  <a:lnTo>
                    <a:pt x="933" y="532"/>
                  </a:lnTo>
                  <a:lnTo>
                    <a:pt x="929" y="526"/>
                  </a:lnTo>
                  <a:lnTo>
                    <a:pt x="922" y="518"/>
                  </a:lnTo>
                  <a:lnTo>
                    <a:pt x="921" y="511"/>
                  </a:lnTo>
                  <a:lnTo>
                    <a:pt x="918" y="507"/>
                  </a:lnTo>
                  <a:lnTo>
                    <a:pt x="902" y="507"/>
                  </a:lnTo>
                  <a:lnTo>
                    <a:pt x="885" y="510"/>
                  </a:lnTo>
                  <a:lnTo>
                    <a:pt x="877" y="506"/>
                  </a:lnTo>
                  <a:lnTo>
                    <a:pt x="870" y="500"/>
                  </a:lnTo>
                  <a:lnTo>
                    <a:pt x="862" y="499"/>
                  </a:lnTo>
                  <a:lnTo>
                    <a:pt x="849" y="500"/>
                  </a:lnTo>
                  <a:lnTo>
                    <a:pt x="840" y="500"/>
                  </a:lnTo>
                  <a:lnTo>
                    <a:pt x="834" y="502"/>
                  </a:lnTo>
                  <a:lnTo>
                    <a:pt x="832" y="506"/>
                  </a:lnTo>
                  <a:lnTo>
                    <a:pt x="829" y="510"/>
                  </a:lnTo>
                  <a:lnTo>
                    <a:pt x="828" y="516"/>
                  </a:lnTo>
                  <a:lnTo>
                    <a:pt x="825" y="520"/>
                  </a:lnTo>
                  <a:lnTo>
                    <a:pt x="823" y="528"/>
                  </a:lnTo>
                  <a:lnTo>
                    <a:pt x="818" y="533"/>
                  </a:lnTo>
                  <a:lnTo>
                    <a:pt x="816" y="536"/>
                  </a:lnTo>
                  <a:lnTo>
                    <a:pt x="812" y="538"/>
                  </a:lnTo>
                  <a:lnTo>
                    <a:pt x="809" y="539"/>
                  </a:lnTo>
                  <a:lnTo>
                    <a:pt x="801" y="538"/>
                  </a:lnTo>
                  <a:lnTo>
                    <a:pt x="800" y="536"/>
                  </a:lnTo>
                  <a:lnTo>
                    <a:pt x="796" y="535"/>
                  </a:lnTo>
                  <a:lnTo>
                    <a:pt x="793" y="528"/>
                  </a:lnTo>
                  <a:lnTo>
                    <a:pt x="791" y="518"/>
                  </a:lnTo>
                  <a:lnTo>
                    <a:pt x="789" y="511"/>
                  </a:lnTo>
                  <a:lnTo>
                    <a:pt x="788" y="504"/>
                  </a:lnTo>
                  <a:lnTo>
                    <a:pt x="783" y="502"/>
                  </a:lnTo>
                  <a:lnTo>
                    <a:pt x="777" y="500"/>
                  </a:lnTo>
                  <a:lnTo>
                    <a:pt x="773" y="499"/>
                  </a:lnTo>
                  <a:lnTo>
                    <a:pt x="773" y="497"/>
                  </a:lnTo>
                  <a:lnTo>
                    <a:pt x="776" y="496"/>
                  </a:lnTo>
                  <a:lnTo>
                    <a:pt x="777" y="495"/>
                  </a:lnTo>
                  <a:lnTo>
                    <a:pt x="780" y="495"/>
                  </a:lnTo>
                  <a:lnTo>
                    <a:pt x="784" y="496"/>
                  </a:lnTo>
                  <a:lnTo>
                    <a:pt x="786" y="495"/>
                  </a:lnTo>
                  <a:lnTo>
                    <a:pt x="788" y="492"/>
                  </a:lnTo>
                  <a:lnTo>
                    <a:pt x="786" y="490"/>
                  </a:lnTo>
                  <a:lnTo>
                    <a:pt x="784" y="484"/>
                  </a:lnTo>
                  <a:lnTo>
                    <a:pt x="785" y="476"/>
                  </a:lnTo>
                  <a:lnTo>
                    <a:pt x="786" y="468"/>
                  </a:lnTo>
                  <a:lnTo>
                    <a:pt x="785" y="463"/>
                  </a:lnTo>
                  <a:lnTo>
                    <a:pt x="783" y="459"/>
                  </a:lnTo>
                  <a:lnTo>
                    <a:pt x="780" y="459"/>
                  </a:lnTo>
                  <a:lnTo>
                    <a:pt x="779" y="459"/>
                  </a:lnTo>
                  <a:lnTo>
                    <a:pt x="777" y="459"/>
                  </a:lnTo>
                  <a:lnTo>
                    <a:pt x="776" y="460"/>
                  </a:lnTo>
                  <a:lnTo>
                    <a:pt x="776" y="464"/>
                  </a:lnTo>
                  <a:lnTo>
                    <a:pt x="772" y="466"/>
                  </a:lnTo>
                  <a:lnTo>
                    <a:pt x="768" y="464"/>
                  </a:lnTo>
                  <a:lnTo>
                    <a:pt x="764" y="462"/>
                  </a:lnTo>
                  <a:lnTo>
                    <a:pt x="763" y="460"/>
                  </a:lnTo>
                  <a:lnTo>
                    <a:pt x="761" y="460"/>
                  </a:lnTo>
                  <a:lnTo>
                    <a:pt x="760" y="462"/>
                  </a:lnTo>
                  <a:lnTo>
                    <a:pt x="760" y="463"/>
                  </a:lnTo>
                  <a:lnTo>
                    <a:pt x="759" y="470"/>
                  </a:lnTo>
                  <a:lnTo>
                    <a:pt x="756" y="479"/>
                  </a:lnTo>
                  <a:lnTo>
                    <a:pt x="753" y="483"/>
                  </a:lnTo>
                  <a:lnTo>
                    <a:pt x="751" y="484"/>
                  </a:lnTo>
                  <a:lnTo>
                    <a:pt x="749" y="487"/>
                  </a:lnTo>
                  <a:lnTo>
                    <a:pt x="749" y="490"/>
                  </a:lnTo>
                  <a:lnTo>
                    <a:pt x="751" y="492"/>
                  </a:lnTo>
                  <a:lnTo>
                    <a:pt x="752" y="494"/>
                  </a:lnTo>
                  <a:lnTo>
                    <a:pt x="753" y="495"/>
                  </a:lnTo>
                  <a:lnTo>
                    <a:pt x="757" y="496"/>
                  </a:lnTo>
                  <a:lnTo>
                    <a:pt x="759" y="497"/>
                  </a:lnTo>
                  <a:lnTo>
                    <a:pt x="760" y="499"/>
                  </a:lnTo>
                  <a:lnTo>
                    <a:pt x="759" y="502"/>
                  </a:lnTo>
                  <a:lnTo>
                    <a:pt x="759" y="503"/>
                  </a:lnTo>
                  <a:lnTo>
                    <a:pt x="756" y="508"/>
                  </a:lnTo>
                  <a:lnTo>
                    <a:pt x="752" y="512"/>
                  </a:lnTo>
                  <a:lnTo>
                    <a:pt x="749" y="515"/>
                  </a:lnTo>
                  <a:lnTo>
                    <a:pt x="747" y="518"/>
                  </a:lnTo>
                  <a:lnTo>
                    <a:pt x="743" y="519"/>
                  </a:lnTo>
                  <a:lnTo>
                    <a:pt x="737" y="519"/>
                  </a:lnTo>
                  <a:lnTo>
                    <a:pt x="732" y="516"/>
                  </a:lnTo>
                  <a:lnTo>
                    <a:pt x="728" y="512"/>
                  </a:lnTo>
                  <a:lnTo>
                    <a:pt x="727" y="510"/>
                  </a:lnTo>
                  <a:lnTo>
                    <a:pt x="725" y="506"/>
                  </a:lnTo>
                  <a:lnTo>
                    <a:pt x="725" y="503"/>
                  </a:lnTo>
                  <a:lnTo>
                    <a:pt x="727" y="497"/>
                  </a:lnTo>
                  <a:lnTo>
                    <a:pt x="724" y="495"/>
                  </a:lnTo>
                  <a:lnTo>
                    <a:pt x="719" y="492"/>
                  </a:lnTo>
                  <a:lnTo>
                    <a:pt x="716" y="490"/>
                  </a:lnTo>
                  <a:lnTo>
                    <a:pt x="716" y="487"/>
                  </a:lnTo>
                  <a:lnTo>
                    <a:pt x="720" y="479"/>
                  </a:lnTo>
                  <a:lnTo>
                    <a:pt x="727" y="470"/>
                  </a:lnTo>
                  <a:lnTo>
                    <a:pt x="725" y="460"/>
                  </a:lnTo>
                  <a:lnTo>
                    <a:pt x="723" y="450"/>
                  </a:lnTo>
                  <a:lnTo>
                    <a:pt x="723" y="442"/>
                  </a:lnTo>
                  <a:lnTo>
                    <a:pt x="724" y="435"/>
                  </a:lnTo>
                  <a:lnTo>
                    <a:pt x="732" y="431"/>
                  </a:lnTo>
                  <a:lnTo>
                    <a:pt x="739" y="427"/>
                  </a:lnTo>
                  <a:lnTo>
                    <a:pt x="740" y="424"/>
                  </a:lnTo>
                  <a:lnTo>
                    <a:pt x="743" y="420"/>
                  </a:lnTo>
                  <a:lnTo>
                    <a:pt x="745" y="419"/>
                  </a:lnTo>
                  <a:lnTo>
                    <a:pt x="749" y="418"/>
                  </a:lnTo>
                  <a:lnTo>
                    <a:pt x="751" y="416"/>
                  </a:lnTo>
                  <a:lnTo>
                    <a:pt x="752" y="412"/>
                  </a:lnTo>
                  <a:lnTo>
                    <a:pt x="752" y="410"/>
                  </a:lnTo>
                  <a:lnTo>
                    <a:pt x="751" y="406"/>
                  </a:lnTo>
                  <a:lnTo>
                    <a:pt x="759" y="405"/>
                  </a:lnTo>
                  <a:lnTo>
                    <a:pt x="768" y="405"/>
                  </a:lnTo>
                  <a:lnTo>
                    <a:pt x="773" y="402"/>
                  </a:lnTo>
                  <a:lnTo>
                    <a:pt x="776" y="400"/>
                  </a:lnTo>
                  <a:lnTo>
                    <a:pt x="779" y="399"/>
                  </a:lnTo>
                  <a:lnTo>
                    <a:pt x="784" y="399"/>
                  </a:lnTo>
                  <a:lnTo>
                    <a:pt x="786" y="395"/>
                  </a:lnTo>
                  <a:lnTo>
                    <a:pt x="789" y="390"/>
                  </a:lnTo>
                  <a:lnTo>
                    <a:pt x="791" y="383"/>
                  </a:lnTo>
                  <a:lnTo>
                    <a:pt x="791" y="379"/>
                  </a:lnTo>
                  <a:lnTo>
                    <a:pt x="791" y="366"/>
                  </a:lnTo>
                  <a:lnTo>
                    <a:pt x="789" y="352"/>
                  </a:lnTo>
                  <a:lnTo>
                    <a:pt x="793" y="350"/>
                  </a:lnTo>
                  <a:lnTo>
                    <a:pt x="796" y="347"/>
                  </a:lnTo>
                  <a:lnTo>
                    <a:pt x="797" y="343"/>
                  </a:lnTo>
                  <a:lnTo>
                    <a:pt x="797" y="339"/>
                  </a:lnTo>
                  <a:lnTo>
                    <a:pt x="800" y="338"/>
                  </a:lnTo>
                  <a:lnTo>
                    <a:pt x="801" y="337"/>
                  </a:lnTo>
                  <a:lnTo>
                    <a:pt x="802" y="334"/>
                  </a:lnTo>
                  <a:lnTo>
                    <a:pt x="804" y="331"/>
                  </a:lnTo>
                  <a:lnTo>
                    <a:pt x="804" y="329"/>
                  </a:lnTo>
                  <a:lnTo>
                    <a:pt x="804" y="326"/>
                  </a:lnTo>
                  <a:lnTo>
                    <a:pt x="808" y="315"/>
                  </a:lnTo>
                  <a:lnTo>
                    <a:pt x="811" y="310"/>
                  </a:lnTo>
                  <a:lnTo>
                    <a:pt x="814" y="306"/>
                  </a:lnTo>
                  <a:lnTo>
                    <a:pt x="817" y="305"/>
                  </a:lnTo>
                  <a:lnTo>
                    <a:pt x="816" y="319"/>
                  </a:lnTo>
                  <a:lnTo>
                    <a:pt x="813" y="335"/>
                  </a:lnTo>
                  <a:lnTo>
                    <a:pt x="814" y="341"/>
                  </a:lnTo>
                  <a:lnTo>
                    <a:pt x="814" y="349"/>
                  </a:lnTo>
                  <a:lnTo>
                    <a:pt x="816" y="350"/>
                  </a:lnTo>
                  <a:lnTo>
                    <a:pt x="817" y="352"/>
                  </a:lnTo>
                  <a:lnTo>
                    <a:pt x="818" y="354"/>
                  </a:lnTo>
                  <a:lnTo>
                    <a:pt x="821" y="352"/>
                  </a:lnTo>
                  <a:lnTo>
                    <a:pt x="820" y="359"/>
                  </a:lnTo>
                  <a:lnTo>
                    <a:pt x="817" y="364"/>
                  </a:lnTo>
                  <a:lnTo>
                    <a:pt x="820" y="368"/>
                  </a:lnTo>
                  <a:lnTo>
                    <a:pt x="820" y="374"/>
                  </a:lnTo>
                  <a:lnTo>
                    <a:pt x="820" y="379"/>
                  </a:lnTo>
                  <a:lnTo>
                    <a:pt x="818" y="384"/>
                  </a:lnTo>
                  <a:lnTo>
                    <a:pt x="825" y="400"/>
                  </a:lnTo>
                  <a:lnTo>
                    <a:pt x="833" y="423"/>
                  </a:lnTo>
                  <a:lnTo>
                    <a:pt x="836" y="435"/>
                  </a:lnTo>
                  <a:lnTo>
                    <a:pt x="841" y="447"/>
                  </a:lnTo>
                  <a:lnTo>
                    <a:pt x="848" y="456"/>
                  </a:lnTo>
                  <a:lnTo>
                    <a:pt x="856" y="466"/>
                  </a:lnTo>
                  <a:lnTo>
                    <a:pt x="860" y="470"/>
                  </a:lnTo>
                  <a:lnTo>
                    <a:pt x="865" y="474"/>
                  </a:lnTo>
                  <a:lnTo>
                    <a:pt x="868" y="476"/>
                  </a:lnTo>
                  <a:lnTo>
                    <a:pt x="873" y="479"/>
                  </a:lnTo>
                  <a:lnTo>
                    <a:pt x="880" y="480"/>
                  </a:lnTo>
                  <a:lnTo>
                    <a:pt x="885" y="482"/>
                  </a:lnTo>
                  <a:lnTo>
                    <a:pt x="892" y="480"/>
                  </a:lnTo>
                  <a:lnTo>
                    <a:pt x="900" y="480"/>
                  </a:lnTo>
                  <a:lnTo>
                    <a:pt x="910" y="479"/>
                  </a:lnTo>
                  <a:lnTo>
                    <a:pt x="921" y="478"/>
                  </a:lnTo>
                  <a:lnTo>
                    <a:pt x="929" y="475"/>
                  </a:lnTo>
                  <a:lnTo>
                    <a:pt x="938" y="471"/>
                  </a:lnTo>
                  <a:lnTo>
                    <a:pt x="941" y="464"/>
                  </a:lnTo>
                  <a:lnTo>
                    <a:pt x="944" y="456"/>
                  </a:lnTo>
                  <a:lnTo>
                    <a:pt x="946" y="452"/>
                  </a:lnTo>
                  <a:lnTo>
                    <a:pt x="952" y="448"/>
                  </a:lnTo>
                  <a:lnTo>
                    <a:pt x="954" y="430"/>
                  </a:lnTo>
                  <a:lnTo>
                    <a:pt x="956" y="414"/>
                  </a:lnTo>
                  <a:lnTo>
                    <a:pt x="953" y="405"/>
                  </a:lnTo>
                  <a:lnTo>
                    <a:pt x="950" y="395"/>
                  </a:lnTo>
                  <a:lnTo>
                    <a:pt x="954" y="374"/>
                  </a:lnTo>
                  <a:lnTo>
                    <a:pt x="956" y="357"/>
                  </a:lnTo>
                  <a:lnTo>
                    <a:pt x="954" y="341"/>
                  </a:lnTo>
                  <a:lnTo>
                    <a:pt x="954" y="325"/>
                  </a:lnTo>
                  <a:lnTo>
                    <a:pt x="958" y="315"/>
                  </a:lnTo>
                  <a:lnTo>
                    <a:pt x="958" y="305"/>
                  </a:lnTo>
                  <a:lnTo>
                    <a:pt x="952" y="291"/>
                  </a:lnTo>
                  <a:lnTo>
                    <a:pt x="944" y="278"/>
                  </a:lnTo>
                  <a:lnTo>
                    <a:pt x="944" y="273"/>
                  </a:lnTo>
                  <a:lnTo>
                    <a:pt x="941" y="269"/>
                  </a:lnTo>
                  <a:lnTo>
                    <a:pt x="938" y="266"/>
                  </a:lnTo>
                  <a:lnTo>
                    <a:pt x="936" y="265"/>
                  </a:lnTo>
                  <a:lnTo>
                    <a:pt x="930" y="262"/>
                  </a:lnTo>
                  <a:lnTo>
                    <a:pt x="922" y="262"/>
                  </a:lnTo>
                  <a:lnTo>
                    <a:pt x="928" y="260"/>
                  </a:lnTo>
                  <a:lnTo>
                    <a:pt x="934" y="258"/>
                  </a:lnTo>
                  <a:lnTo>
                    <a:pt x="937" y="254"/>
                  </a:lnTo>
                  <a:lnTo>
                    <a:pt x="940" y="251"/>
                  </a:lnTo>
                  <a:lnTo>
                    <a:pt x="936" y="247"/>
                  </a:lnTo>
                  <a:lnTo>
                    <a:pt x="932" y="241"/>
                  </a:lnTo>
                  <a:lnTo>
                    <a:pt x="930" y="237"/>
                  </a:lnTo>
                  <a:lnTo>
                    <a:pt x="930" y="233"/>
                  </a:lnTo>
                  <a:lnTo>
                    <a:pt x="933" y="230"/>
                  </a:lnTo>
                  <a:lnTo>
                    <a:pt x="936" y="228"/>
                  </a:lnTo>
                  <a:lnTo>
                    <a:pt x="937" y="235"/>
                  </a:lnTo>
                  <a:lnTo>
                    <a:pt x="940" y="239"/>
                  </a:lnTo>
                  <a:lnTo>
                    <a:pt x="941" y="239"/>
                  </a:lnTo>
                  <a:lnTo>
                    <a:pt x="944" y="241"/>
                  </a:lnTo>
                  <a:lnTo>
                    <a:pt x="945" y="241"/>
                  </a:lnTo>
                  <a:lnTo>
                    <a:pt x="946" y="239"/>
                  </a:lnTo>
                  <a:lnTo>
                    <a:pt x="949" y="237"/>
                  </a:lnTo>
                  <a:lnTo>
                    <a:pt x="950" y="232"/>
                  </a:lnTo>
                  <a:lnTo>
                    <a:pt x="950" y="228"/>
                  </a:lnTo>
                  <a:lnTo>
                    <a:pt x="950" y="222"/>
                  </a:lnTo>
                  <a:lnTo>
                    <a:pt x="949" y="218"/>
                  </a:lnTo>
                  <a:lnTo>
                    <a:pt x="947" y="216"/>
                  </a:lnTo>
                  <a:lnTo>
                    <a:pt x="945" y="214"/>
                  </a:lnTo>
                  <a:lnTo>
                    <a:pt x="944" y="214"/>
                  </a:lnTo>
                  <a:lnTo>
                    <a:pt x="937" y="213"/>
                  </a:lnTo>
                  <a:lnTo>
                    <a:pt x="932" y="214"/>
                  </a:lnTo>
                  <a:lnTo>
                    <a:pt x="933" y="206"/>
                  </a:lnTo>
                  <a:lnTo>
                    <a:pt x="934" y="198"/>
                  </a:lnTo>
                  <a:lnTo>
                    <a:pt x="929" y="201"/>
                  </a:lnTo>
                  <a:lnTo>
                    <a:pt x="924" y="202"/>
                  </a:lnTo>
                  <a:lnTo>
                    <a:pt x="918" y="202"/>
                  </a:lnTo>
                  <a:lnTo>
                    <a:pt x="914" y="201"/>
                  </a:lnTo>
                  <a:lnTo>
                    <a:pt x="902" y="194"/>
                  </a:lnTo>
                  <a:lnTo>
                    <a:pt x="893" y="185"/>
                  </a:lnTo>
                  <a:lnTo>
                    <a:pt x="888" y="181"/>
                  </a:lnTo>
                  <a:lnTo>
                    <a:pt x="884" y="180"/>
                  </a:lnTo>
                  <a:lnTo>
                    <a:pt x="880" y="177"/>
                  </a:lnTo>
                  <a:lnTo>
                    <a:pt x="877" y="177"/>
                  </a:lnTo>
                  <a:lnTo>
                    <a:pt x="868" y="181"/>
                  </a:lnTo>
                  <a:lnTo>
                    <a:pt x="860" y="186"/>
                  </a:lnTo>
                  <a:lnTo>
                    <a:pt x="848" y="186"/>
                  </a:lnTo>
                  <a:lnTo>
                    <a:pt x="834" y="188"/>
                  </a:lnTo>
                  <a:lnTo>
                    <a:pt x="833" y="189"/>
                  </a:lnTo>
                  <a:lnTo>
                    <a:pt x="830" y="190"/>
                  </a:lnTo>
                  <a:lnTo>
                    <a:pt x="829" y="194"/>
                  </a:lnTo>
                  <a:lnTo>
                    <a:pt x="829" y="197"/>
                  </a:lnTo>
                  <a:lnTo>
                    <a:pt x="827" y="206"/>
                  </a:lnTo>
                  <a:lnTo>
                    <a:pt x="824" y="221"/>
                  </a:lnTo>
                  <a:lnTo>
                    <a:pt x="821" y="232"/>
                  </a:lnTo>
                  <a:lnTo>
                    <a:pt x="816" y="238"/>
                  </a:lnTo>
                  <a:lnTo>
                    <a:pt x="813" y="239"/>
                  </a:lnTo>
                  <a:lnTo>
                    <a:pt x="809" y="244"/>
                  </a:lnTo>
                  <a:lnTo>
                    <a:pt x="807" y="245"/>
                  </a:lnTo>
                  <a:lnTo>
                    <a:pt x="801" y="245"/>
                  </a:lnTo>
                  <a:lnTo>
                    <a:pt x="786" y="245"/>
                  </a:lnTo>
                  <a:lnTo>
                    <a:pt x="769" y="245"/>
                  </a:lnTo>
                  <a:lnTo>
                    <a:pt x="761" y="249"/>
                  </a:lnTo>
                  <a:lnTo>
                    <a:pt x="755" y="253"/>
                  </a:lnTo>
                  <a:lnTo>
                    <a:pt x="743" y="274"/>
                  </a:lnTo>
                  <a:lnTo>
                    <a:pt x="733" y="290"/>
                  </a:lnTo>
                  <a:lnTo>
                    <a:pt x="729" y="294"/>
                  </a:lnTo>
                  <a:lnTo>
                    <a:pt x="723" y="295"/>
                  </a:lnTo>
                  <a:lnTo>
                    <a:pt x="715" y="295"/>
                  </a:lnTo>
                  <a:lnTo>
                    <a:pt x="705" y="295"/>
                  </a:lnTo>
                  <a:lnTo>
                    <a:pt x="700" y="302"/>
                  </a:lnTo>
                  <a:lnTo>
                    <a:pt x="697" y="306"/>
                  </a:lnTo>
                  <a:lnTo>
                    <a:pt x="694" y="307"/>
                  </a:lnTo>
                  <a:lnTo>
                    <a:pt x="688" y="310"/>
                  </a:lnTo>
                  <a:lnTo>
                    <a:pt x="679" y="311"/>
                  </a:lnTo>
                  <a:lnTo>
                    <a:pt x="668" y="311"/>
                  </a:lnTo>
                  <a:lnTo>
                    <a:pt x="668" y="317"/>
                  </a:lnTo>
                  <a:lnTo>
                    <a:pt x="669" y="329"/>
                  </a:lnTo>
                  <a:lnTo>
                    <a:pt x="669" y="331"/>
                  </a:lnTo>
                  <a:lnTo>
                    <a:pt x="669" y="335"/>
                  </a:lnTo>
                  <a:lnTo>
                    <a:pt x="668" y="337"/>
                  </a:lnTo>
                  <a:lnTo>
                    <a:pt x="667" y="339"/>
                  </a:lnTo>
                  <a:lnTo>
                    <a:pt x="664" y="341"/>
                  </a:lnTo>
                  <a:lnTo>
                    <a:pt x="659" y="341"/>
                  </a:lnTo>
                  <a:lnTo>
                    <a:pt x="653" y="341"/>
                  </a:lnTo>
                  <a:lnTo>
                    <a:pt x="647" y="341"/>
                  </a:lnTo>
                  <a:lnTo>
                    <a:pt x="646" y="343"/>
                  </a:lnTo>
                  <a:lnTo>
                    <a:pt x="646" y="346"/>
                  </a:lnTo>
                  <a:lnTo>
                    <a:pt x="646" y="349"/>
                  </a:lnTo>
                  <a:lnTo>
                    <a:pt x="647" y="350"/>
                  </a:lnTo>
                  <a:lnTo>
                    <a:pt x="648" y="354"/>
                  </a:lnTo>
                  <a:lnTo>
                    <a:pt x="648" y="357"/>
                  </a:lnTo>
                  <a:lnTo>
                    <a:pt x="647" y="359"/>
                  </a:lnTo>
                  <a:lnTo>
                    <a:pt x="641" y="362"/>
                  </a:lnTo>
                  <a:lnTo>
                    <a:pt x="630" y="362"/>
                  </a:lnTo>
                  <a:lnTo>
                    <a:pt x="616" y="364"/>
                  </a:lnTo>
                  <a:lnTo>
                    <a:pt x="612" y="370"/>
                  </a:lnTo>
                  <a:lnTo>
                    <a:pt x="611" y="374"/>
                  </a:lnTo>
                  <a:lnTo>
                    <a:pt x="611" y="380"/>
                  </a:lnTo>
                  <a:lnTo>
                    <a:pt x="611" y="384"/>
                  </a:lnTo>
                  <a:lnTo>
                    <a:pt x="611" y="391"/>
                  </a:lnTo>
                  <a:lnTo>
                    <a:pt x="611" y="396"/>
                  </a:lnTo>
                  <a:lnTo>
                    <a:pt x="610" y="403"/>
                  </a:lnTo>
                  <a:lnTo>
                    <a:pt x="607" y="411"/>
                  </a:lnTo>
                  <a:lnTo>
                    <a:pt x="603" y="415"/>
                  </a:lnTo>
                  <a:lnTo>
                    <a:pt x="600" y="416"/>
                  </a:lnTo>
                  <a:lnTo>
                    <a:pt x="595" y="419"/>
                  </a:lnTo>
                  <a:lnTo>
                    <a:pt x="588" y="422"/>
                  </a:lnTo>
                  <a:lnTo>
                    <a:pt x="575" y="423"/>
                  </a:lnTo>
                  <a:lnTo>
                    <a:pt x="560" y="423"/>
                  </a:lnTo>
                  <a:lnTo>
                    <a:pt x="524" y="419"/>
                  </a:lnTo>
                  <a:lnTo>
                    <a:pt x="487" y="412"/>
                  </a:lnTo>
                  <a:lnTo>
                    <a:pt x="479" y="411"/>
                  </a:lnTo>
                  <a:lnTo>
                    <a:pt x="466" y="408"/>
                  </a:lnTo>
                  <a:lnTo>
                    <a:pt x="453" y="406"/>
                  </a:lnTo>
                  <a:lnTo>
                    <a:pt x="438" y="403"/>
                  </a:lnTo>
                  <a:lnTo>
                    <a:pt x="425" y="402"/>
                  </a:lnTo>
                  <a:lnTo>
                    <a:pt x="428" y="407"/>
                  </a:lnTo>
                  <a:lnTo>
                    <a:pt x="433" y="410"/>
                  </a:lnTo>
                  <a:lnTo>
                    <a:pt x="435" y="412"/>
                  </a:lnTo>
                  <a:lnTo>
                    <a:pt x="442" y="414"/>
                  </a:lnTo>
                  <a:lnTo>
                    <a:pt x="442" y="416"/>
                  </a:lnTo>
                  <a:lnTo>
                    <a:pt x="439" y="416"/>
                  </a:lnTo>
                  <a:lnTo>
                    <a:pt x="434" y="418"/>
                  </a:lnTo>
                  <a:lnTo>
                    <a:pt x="430" y="419"/>
                  </a:lnTo>
                  <a:lnTo>
                    <a:pt x="427" y="422"/>
                  </a:lnTo>
                  <a:lnTo>
                    <a:pt x="427" y="424"/>
                  </a:lnTo>
                  <a:lnTo>
                    <a:pt x="427" y="427"/>
                  </a:lnTo>
                  <a:lnTo>
                    <a:pt x="428" y="431"/>
                  </a:lnTo>
                  <a:lnTo>
                    <a:pt x="427" y="435"/>
                  </a:lnTo>
                  <a:lnTo>
                    <a:pt x="427" y="439"/>
                  </a:lnTo>
                  <a:lnTo>
                    <a:pt x="427" y="442"/>
                  </a:lnTo>
                  <a:lnTo>
                    <a:pt x="430" y="444"/>
                  </a:lnTo>
                  <a:lnTo>
                    <a:pt x="433" y="446"/>
                  </a:lnTo>
                  <a:lnTo>
                    <a:pt x="433" y="44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5" y="460"/>
                  </a:lnTo>
                  <a:lnTo>
                    <a:pt x="435" y="466"/>
                  </a:lnTo>
                  <a:lnTo>
                    <a:pt x="434" y="471"/>
                  </a:lnTo>
                  <a:lnTo>
                    <a:pt x="433" y="474"/>
                  </a:lnTo>
                  <a:lnTo>
                    <a:pt x="425" y="474"/>
                  </a:lnTo>
                  <a:lnTo>
                    <a:pt x="423" y="471"/>
                  </a:lnTo>
                  <a:lnTo>
                    <a:pt x="421" y="470"/>
                  </a:lnTo>
                  <a:lnTo>
                    <a:pt x="421" y="466"/>
                  </a:lnTo>
                  <a:lnTo>
                    <a:pt x="421" y="459"/>
                  </a:lnTo>
                  <a:lnTo>
                    <a:pt x="421" y="454"/>
                  </a:lnTo>
                  <a:lnTo>
                    <a:pt x="418" y="450"/>
                  </a:lnTo>
                  <a:lnTo>
                    <a:pt x="414" y="448"/>
                  </a:lnTo>
                  <a:lnTo>
                    <a:pt x="410" y="447"/>
                  </a:lnTo>
                  <a:lnTo>
                    <a:pt x="403" y="447"/>
                  </a:lnTo>
                  <a:lnTo>
                    <a:pt x="402" y="442"/>
                  </a:lnTo>
                  <a:lnTo>
                    <a:pt x="402" y="436"/>
                  </a:lnTo>
                  <a:lnTo>
                    <a:pt x="398" y="436"/>
                  </a:lnTo>
                  <a:lnTo>
                    <a:pt x="390" y="436"/>
                  </a:lnTo>
                  <a:lnTo>
                    <a:pt x="390" y="434"/>
                  </a:lnTo>
                  <a:lnTo>
                    <a:pt x="390" y="431"/>
                  </a:lnTo>
                  <a:lnTo>
                    <a:pt x="390" y="430"/>
                  </a:lnTo>
                  <a:lnTo>
                    <a:pt x="389" y="428"/>
                  </a:lnTo>
                  <a:lnTo>
                    <a:pt x="381" y="428"/>
                  </a:lnTo>
                  <a:lnTo>
                    <a:pt x="371" y="432"/>
                  </a:lnTo>
                  <a:lnTo>
                    <a:pt x="366" y="438"/>
                  </a:lnTo>
                  <a:lnTo>
                    <a:pt x="362" y="440"/>
                  </a:lnTo>
                  <a:lnTo>
                    <a:pt x="355" y="442"/>
                  </a:lnTo>
                  <a:lnTo>
                    <a:pt x="347" y="443"/>
                  </a:lnTo>
                  <a:lnTo>
                    <a:pt x="346" y="444"/>
                  </a:lnTo>
                  <a:lnTo>
                    <a:pt x="345" y="444"/>
                  </a:lnTo>
                  <a:lnTo>
                    <a:pt x="339" y="448"/>
                  </a:lnTo>
                  <a:lnTo>
                    <a:pt x="334" y="450"/>
                  </a:lnTo>
                  <a:lnTo>
                    <a:pt x="330" y="454"/>
                  </a:lnTo>
                  <a:lnTo>
                    <a:pt x="323" y="459"/>
                  </a:lnTo>
                  <a:lnTo>
                    <a:pt x="317" y="459"/>
                  </a:lnTo>
                  <a:lnTo>
                    <a:pt x="311" y="462"/>
                  </a:lnTo>
                  <a:lnTo>
                    <a:pt x="309" y="466"/>
                  </a:lnTo>
                  <a:lnTo>
                    <a:pt x="308" y="474"/>
                  </a:lnTo>
                  <a:lnTo>
                    <a:pt x="301" y="483"/>
                  </a:lnTo>
                  <a:lnTo>
                    <a:pt x="295" y="488"/>
                  </a:lnTo>
                  <a:lnTo>
                    <a:pt x="290" y="488"/>
                  </a:lnTo>
                  <a:lnTo>
                    <a:pt x="288" y="488"/>
                  </a:lnTo>
                  <a:lnTo>
                    <a:pt x="292" y="480"/>
                  </a:lnTo>
                  <a:lnTo>
                    <a:pt x="297" y="474"/>
                  </a:lnTo>
                  <a:lnTo>
                    <a:pt x="298" y="468"/>
                  </a:lnTo>
                  <a:lnTo>
                    <a:pt x="297" y="464"/>
                  </a:lnTo>
                  <a:lnTo>
                    <a:pt x="282" y="468"/>
                  </a:lnTo>
                  <a:lnTo>
                    <a:pt x="273" y="472"/>
                  </a:lnTo>
                  <a:lnTo>
                    <a:pt x="269" y="474"/>
                  </a:lnTo>
                  <a:lnTo>
                    <a:pt x="267" y="475"/>
                  </a:lnTo>
                  <a:lnTo>
                    <a:pt x="266" y="478"/>
                  </a:lnTo>
                  <a:lnTo>
                    <a:pt x="265" y="480"/>
                  </a:lnTo>
                  <a:lnTo>
                    <a:pt x="264" y="484"/>
                  </a:lnTo>
                  <a:lnTo>
                    <a:pt x="261" y="487"/>
                  </a:lnTo>
                  <a:lnTo>
                    <a:pt x="256" y="491"/>
                  </a:lnTo>
                  <a:lnTo>
                    <a:pt x="253" y="492"/>
                  </a:lnTo>
                  <a:lnTo>
                    <a:pt x="248" y="492"/>
                  </a:lnTo>
                  <a:lnTo>
                    <a:pt x="244" y="492"/>
                  </a:lnTo>
                  <a:lnTo>
                    <a:pt x="241" y="494"/>
                  </a:lnTo>
                  <a:lnTo>
                    <a:pt x="238" y="495"/>
                  </a:lnTo>
                  <a:lnTo>
                    <a:pt x="237" y="500"/>
                  </a:lnTo>
                  <a:lnTo>
                    <a:pt x="233" y="511"/>
                  </a:lnTo>
                  <a:lnTo>
                    <a:pt x="229" y="519"/>
                  </a:lnTo>
                  <a:lnTo>
                    <a:pt x="222" y="524"/>
                  </a:lnTo>
                  <a:lnTo>
                    <a:pt x="217" y="527"/>
                  </a:lnTo>
                  <a:lnTo>
                    <a:pt x="210" y="528"/>
                  </a:lnTo>
                  <a:lnTo>
                    <a:pt x="208" y="532"/>
                  </a:lnTo>
                  <a:lnTo>
                    <a:pt x="208" y="538"/>
                  </a:lnTo>
                  <a:lnTo>
                    <a:pt x="208" y="543"/>
                  </a:lnTo>
                  <a:lnTo>
                    <a:pt x="209" y="548"/>
                  </a:lnTo>
                  <a:lnTo>
                    <a:pt x="213" y="557"/>
                  </a:lnTo>
                  <a:lnTo>
                    <a:pt x="220" y="567"/>
                  </a:lnTo>
                  <a:lnTo>
                    <a:pt x="220" y="570"/>
                  </a:lnTo>
                  <a:lnTo>
                    <a:pt x="218" y="572"/>
                  </a:lnTo>
                  <a:lnTo>
                    <a:pt x="217" y="575"/>
                  </a:lnTo>
                  <a:lnTo>
                    <a:pt x="216" y="576"/>
                  </a:lnTo>
                  <a:lnTo>
                    <a:pt x="214" y="577"/>
                  </a:lnTo>
                  <a:lnTo>
                    <a:pt x="213" y="580"/>
                  </a:lnTo>
                  <a:lnTo>
                    <a:pt x="213" y="583"/>
                  </a:lnTo>
                  <a:lnTo>
                    <a:pt x="214" y="585"/>
                  </a:lnTo>
                  <a:lnTo>
                    <a:pt x="217" y="588"/>
                  </a:lnTo>
                  <a:lnTo>
                    <a:pt x="221" y="591"/>
                  </a:lnTo>
                  <a:lnTo>
                    <a:pt x="222" y="595"/>
                  </a:lnTo>
                  <a:lnTo>
                    <a:pt x="225" y="601"/>
                  </a:lnTo>
                  <a:lnTo>
                    <a:pt x="228" y="607"/>
                  </a:lnTo>
                  <a:lnTo>
                    <a:pt x="229" y="612"/>
                  </a:lnTo>
                  <a:lnTo>
                    <a:pt x="228" y="617"/>
                  </a:lnTo>
                  <a:lnTo>
                    <a:pt x="225" y="619"/>
                  </a:lnTo>
                  <a:lnTo>
                    <a:pt x="232" y="623"/>
                  </a:lnTo>
                  <a:lnTo>
                    <a:pt x="234" y="627"/>
                  </a:lnTo>
                  <a:lnTo>
                    <a:pt x="238" y="629"/>
                  </a:lnTo>
                  <a:lnTo>
                    <a:pt x="242" y="635"/>
                  </a:lnTo>
                  <a:lnTo>
                    <a:pt x="242" y="636"/>
                  </a:lnTo>
                  <a:lnTo>
                    <a:pt x="249" y="633"/>
                  </a:lnTo>
                  <a:lnTo>
                    <a:pt x="256" y="629"/>
                  </a:lnTo>
                  <a:lnTo>
                    <a:pt x="261" y="627"/>
                  </a:lnTo>
                  <a:lnTo>
                    <a:pt x="265" y="623"/>
                  </a:lnTo>
                  <a:lnTo>
                    <a:pt x="266" y="619"/>
                  </a:lnTo>
                  <a:lnTo>
                    <a:pt x="269" y="616"/>
                  </a:lnTo>
                  <a:lnTo>
                    <a:pt x="269" y="613"/>
                  </a:lnTo>
                  <a:lnTo>
                    <a:pt x="269" y="611"/>
                  </a:lnTo>
                  <a:lnTo>
                    <a:pt x="267" y="605"/>
                  </a:lnTo>
                  <a:lnTo>
                    <a:pt x="266" y="600"/>
                  </a:lnTo>
                  <a:lnTo>
                    <a:pt x="266" y="596"/>
                  </a:lnTo>
                  <a:lnTo>
                    <a:pt x="269" y="591"/>
                  </a:lnTo>
                  <a:lnTo>
                    <a:pt x="274" y="587"/>
                  </a:lnTo>
                  <a:lnTo>
                    <a:pt x="282" y="583"/>
                  </a:lnTo>
                  <a:lnTo>
                    <a:pt x="281" y="584"/>
                  </a:lnTo>
                  <a:lnTo>
                    <a:pt x="278" y="585"/>
                  </a:lnTo>
                  <a:lnTo>
                    <a:pt x="282" y="585"/>
                  </a:lnTo>
                  <a:lnTo>
                    <a:pt x="286" y="585"/>
                  </a:lnTo>
                  <a:lnTo>
                    <a:pt x="290" y="589"/>
                  </a:lnTo>
                  <a:lnTo>
                    <a:pt x="297" y="595"/>
                  </a:lnTo>
                  <a:lnTo>
                    <a:pt x="304" y="599"/>
                  </a:lnTo>
                  <a:lnTo>
                    <a:pt x="313" y="599"/>
                  </a:lnTo>
                  <a:lnTo>
                    <a:pt x="322" y="605"/>
                  </a:lnTo>
                  <a:lnTo>
                    <a:pt x="331" y="611"/>
                  </a:lnTo>
                  <a:lnTo>
                    <a:pt x="341" y="609"/>
                  </a:lnTo>
                  <a:lnTo>
                    <a:pt x="350" y="609"/>
                  </a:lnTo>
                  <a:lnTo>
                    <a:pt x="357" y="616"/>
                  </a:lnTo>
                  <a:lnTo>
                    <a:pt x="365" y="620"/>
                  </a:lnTo>
                  <a:lnTo>
                    <a:pt x="370" y="620"/>
                  </a:lnTo>
                  <a:lnTo>
                    <a:pt x="375" y="619"/>
                  </a:lnTo>
                  <a:lnTo>
                    <a:pt x="379" y="619"/>
                  </a:lnTo>
                  <a:lnTo>
                    <a:pt x="382" y="616"/>
                  </a:lnTo>
                  <a:lnTo>
                    <a:pt x="385" y="615"/>
                  </a:lnTo>
                  <a:lnTo>
                    <a:pt x="386" y="612"/>
                  </a:lnTo>
                  <a:lnTo>
                    <a:pt x="386" y="611"/>
                  </a:lnTo>
                  <a:lnTo>
                    <a:pt x="386" y="608"/>
                  </a:lnTo>
                  <a:lnTo>
                    <a:pt x="385" y="604"/>
                  </a:lnTo>
                  <a:lnTo>
                    <a:pt x="386" y="601"/>
                  </a:lnTo>
                  <a:lnTo>
                    <a:pt x="394" y="607"/>
                  </a:lnTo>
                  <a:lnTo>
                    <a:pt x="402" y="616"/>
                  </a:lnTo>
                  <a:lnTo>
                    <a:pt x="406" y="616"/>
                  </a:lnTo>
                  <a:lnTo>
                    <a:pt x="411" y="617"/>
                  </a:lnTo>
                  <a:lnTo>
                    <a:pt x="410" y="621"/>
                  </a:lnTo>
                  <a:lnTo>
                    <a:pt x="409" y="628"/>
                  </a:lnTo>
                  <a:lnTo>
                    <a:pt x="409" y="635"/>
                  </a:lnTo>
                  <a:lnTo>
                    <a:pt x="410" y="640"/>
                  </a:lnTo>
                  <a:lnTo>
                    <a:pt x="414" y="640"/>
                  </a:lnTo>
                  <a:lnTo>
                    <a:pt x="419" y="640"/>
                  </a:lnTo>
                  <a:lnTo>
                    <a:pt x="422" y="644"/>
                  </a:lnTo>
                  <a:lnTo>
                    <a:pt x="428" y="646"/>
                  </a:lnTo>
                  <a:lnTo>
                    <a:pt x="433" y="645"/>
                  </a:lnTo>
                  <a:lnTo>
                    <a:pt x="442" y="648"/>
                  </a:lnTo>
                  <a:lnTo>
                    <a:pt x="449" y="657"/>
                  </a:lnTo>
                  <a:lnTo>
                    <a:pt x="454" y="668"/>
                  </a:lnTo>
                  <a:lnTo>
                    <a:pt x="457" y="669"/>
                  </a:lnTo>
                  <a:lnTo>
                    <a:pt x="462" y="668"/>
                  </a:lnTo>
                  <a:lnTo>
                    <a:pt x="462" y="652"/>
                  </a:lnTo>
                  <a:lnTo>
                    <a:pt x="460" y="639"/>
                  </a:lnTo>
                  <a:lnTo>
                    <a:pt x="455" y="635"/>
                  </a:lnTo>
                  <a:lnTo>
                    <a:pt x="453" y="632"/>
                  </a:lnTo>
                  <a:lnTo>
                    <a:pt x="451" y="627"/>
                  </a:lnTo>
                  <a:lnTo>
                    <a:pt x="450" y="623"/>
                  </a:lnTo>
                  <a:lnTo>
                    <a:pt x="453" y="617"/>
                  </a:lnTo>
                  <a:lnTo>
                    <a:pt x="457" y="609"/>
                  </a:lnTo>
                  <a:lnTo>
                    <a:pt x="457" y="611"/>
                  </a:lnTo>
                  <a:lnTo>
                    <a:pt x="465" y="608"/>
                  </a:lnTo>
                  <a:lnTo>
                    <a:pt x="471" y="608"/>
                  </a:lnTo>
                  <a:lnTo>
                    <a:pt x="474" y="611"/>
                  </a:lnTo>
                  <a:lnTo>
                    <a:pt x="475" y="615"/>
                  </a:lnTo>
                  <a:lnTo>
                    <a:pt x="476" y="617"/>
                  </a:lnTo>
                  <a:lnTo>
                    <a:pt x="479" y="619"/>
                  </a:lnTo>
                  <a:lnTo>
                    <a:pt x="480" y="619"/>
                  </a:lnTo>
                  <a:lnTo>
                    <a:pt x="483" y="619"/>
                  </a:lnTo>
                  <a:lnTo>
                    <a:pt x="486" y="615"/>
                  </a:lnTo>
                  <a:lnTo>
                    <a:pt x="488" y="608"/>
                  </a:lnTo>
                  <a:lnTo>
                    <a:pt x="495" y="611"/>
                  </a:lnTo>
                  <a:lnTo>
                    <a:pt x="501" y="613"/>
                  </a:lnTo>
                  <a:lnTo>
                    <a:pt x="501" y="604"/>
                  </a:lnTo>
                  <a:lnTo>
                    <a:pt x="499" y="596"/>
                  </a:lnTo>
                  <a:lnTo>
                    <a:pt x="503" y="589"/>
                  </a:lnTo>
                  <a:lnTo>
                    <a:pt x="508" y="584"/>
                  </a:lnTo>
                  <a:lnTo>
                    <a:pt x="512" y="577"/>
                  </a:lnTo>
                  <a:lnTo>
                    <a:pt x="519" y="573"/>
                  </a:lnTo>
                  <a:lnTo>
                    <a:pt x="524" y="572"/>
                  </a:lnTo>
                  <a:lnTo>
                    <a:pt x="534" y="571"/>
                  </a:lnTo>
                  <a:lnTo>
                    <a:pt x="538" y="571"/>
                  </a:lnTo>
                  <a:lnTo>
                    <a:pt x="539" y="571"/>
                  </a:lnTo>
                  <a:lnTo>
                    <a:pt x="542" y="570"/>
                  </a:lnTo>
                  <a:lnTo>
                    <a:pt x="542" y="567"/>
                  </a:lnTo>
                  <a:lnTo>
                    <a:pt x="543" y="564"/>
                  </a:lnTo>
                  <a:lnTo>
                    <a:pt x="546" y="561"/>
                  </a:lnTo>
                  <a:lnTo>
                    <a:pt x="552" y="564"/>
                  </a:lnTo>
                  <a:lnTo>
                    <a:pt x="558" y="565"/>
                  </a:lnTo>
                  <a:lnTo>
                    <a:pt x="563" y="567"/>
                  </a:lnTo>
                  <a:lnTo>
                    <a:pt x="566" y="567"/>
                  </a:lnTo>
                  <a:lnTo>
                    <a:pt x="566" y="570"/>
                  </a:lnTo>
                  <a:lnTo>
                    <a:pt x="566" y="572"/>
                  </a:lnTo>
                  <a:lnTo>
                    <a:pt x="566" y="573"/>
                  </a:lnTo>
                  <a:lnTo>
                    <a:pt x="567" y="576"/>
                  </a:lnTo>
                  <a:lnTo>
                    <a:pt x="572" y="579"/>
                  </a:lnTo>
                  <a:lnTo>
                    <a:pt x="578" y="580"/>
                  </a:lnTo>
                  <a:lnTo>
                    <a:pt x="586" y="580"/>
                  </a:lnTo>
                  <a:lnTo>
                    <a:pt x="591" y="577"/>
                  </a:lnTo>
                  <a:lnTo>
                    <a:pt x="596" y="575"/>
                  </a:lnTo>
                  <a:lnTo>
                    <a:pt x="600" y="571"/>
                  </a:lnTo>
                  <a:lnTo>
                    <a:pt x="602" y="571"/>
                  </a:lnTo>
                  <a:lnTo>
                    <a:pt x="605" y="573"/>
                  </a:lnTo>
                  <a:lnTo>
                    <a:pt x="610" y="576"/>
                  </a:lnTo>
                  <a:lnTo>
                    <a:pt x="612" y="580"/>
                  </a:lnTo>
                  <a:lnTo>
                    <a:pt x="615" y="585"/>
                  </a:lnTo>
                  <a:lnTo>
                    <a:pt x="616" y="588"/>
                  </a:lnTo>
                  <a:lnTo>
                    <a:pt x="618" y="593"/>
                  </a:lnTo>
                  <a:lnTo>
                    <a:pt x="618" y="596"/>
                  </a:lnTo>
                  <a:lnTo>
                    <a:pt x="616" y="604"/>
                  </a:lnTo>
                  <a:lnTo>
                    <a:pt x="614" y="612"/>
                  </a:lnTo>
                  <a:lnTo>
                    <a:pt x="611" y="617"/>
                  </a:lnTo>
                  <a:lnTo>
                    <a:pt x="608" y="620"/>
                  </a:lnTo>
                  <a:lnTo>
                    <a:pt x="604" y="627"/>
                  </a:lnTo>
                  <a:lnTo>
                    <a:pt x="602" y="635"/>
                  </a:lnTo>
                  <a:lnTo>
                    <a:pt x="602" y="640"/>
                  </a:lnTo>
                  <a:lnTo>
                    <a:pt x="603" y="645"/>
                  </a:lnTo>
                  <a:lnTo>
                    <a:pt x="604" y="649"/>
                  </a:lnTo>
                  <a:lnTo>
                    <a:pt x="607" y="652"/>
                  </a:lnTo>
                  <a:lnTo>
                    <a:pt x="614" y="656"/>
                  </a:lnTo>
                  <a:lnTo>
                    <a:pt x="619" y="665"/>
                  </a:lnTo>
                  <a:lnTo>
                    <a:pt x="621" y="669"/>
                  </a:lnTo>
                  <a:lnTo>
                    <a:pt x="624" y="678"/>
                  </a:lnTo>
                  <a:lnTo>
                    <a:pt x="630" y="681"/>
                  </a:lnTo>
                  <a:lnTo>
                    <a:pt x="635" y="687"/>
                  </a:lnTo>
                  <a:lnTo>
                    <a:pt x="639" y="693"/>
                  </a:lnTo>
                  <a:lnTo>
                    <a:pt x="643" y="700"/>
                  </a:lnTo>
                  <a:lnTo>
                    <a:pt x="653" y="700"/>
                  </a:lnTo>
                  <a:lnTo>
                    <a:pt x="664" y="703"/>
                  </a:lnTo>
                  <a:lnTo>
                    <a:pt x="667" y="712"/>
                  </a:lnTo>
                  <a:lnTo>
                    <a:pt x="668" y="720"/>
                  </a:lnTo>
                  <a:lnTo>
                    <a:pt x="673" y="721"/>
                  </a:lnTo>
                  <a:lnTo>
                    <a:pt x="679" y="724"/>
                  </a:lnTo>
                  <a:lnTo>
                    <a:pt x="681" y="730"/>
                  </a:lnTo>
                  <a:lnTo>
                    <a:pt x="688" y="738"/>
                  </a:lnTo>
                  <a:lnTo>
                    <a:pt x="700" y="744"/>
                  </a:lnTo>
                  <a:lnTo>
                    <a:pt x="709" y="745"/>
                  </a:lnTo>
                  <a:lnTo>
                    <a:pt x="711" y="753"/>
                  </a:lnTo>
                  <a:lnTo>
                    <a:pt x="713" y="764"/>
                  </a:lnTo>
                  <a:lnTo>
                    <a:pt x="721" y="769"/>
                  </a:lnTo>
                  <a:lnTo>
                    <a:pt x="731" y="773"/>
                  </a:lnTo>
                  <a:lnTo>
                    <a:pt x="737" y="770"/>
                  </a:lnTo>
                  <a:lnTo>
                    <a:pt x="745" y="770"/>
                  </a:lnTo>
                  <a:lnTo>
                    <a:pt x="749" y="773"/>
                  </a:lnTo>
                  <a:lnTo>
                    <a:pt x="752" y="780"/>
                  </a:lnTo>
                  <a:lnTo>
                    <a:pt x="749" y="782"/>
                  </a:lnTo>
                  <a:lnTo>
                    <a:pt x="745" y="785"/>
                  </a:lnTo>
                  <a:lnTo>
                    <a:pt x="744" y="788"/>
                  </a:lnTo>
                  <a:lnTo>
                    <a:pt x="744" y="790"/>
                  </a:lnTo>
                  <a:lnTo>
                    <a:pt x="745" y="793"/>
                  </a:lnTo>
                  <a:lnTo>
                    <a:pt x="749" y="797"/>
                  </a:lnTo>
                  <a:lnTo>
                    <a:pt x="757" y="804"/>
                  </a:lnTo>
                  <a:lnTo>
                    <a:pt x="767" y="810"/>
                  </a:lnTo>
                  <a:lnTo>
                    <a:pt x="768" y="809"/>
                  </a:lnTo>
                  <a:lnTo>
                    <a:pt x="770" y="806"/>
                  </a:lnTo>
                  <a:lnTo>
                    <a:pt x="776" y="806"/>
                  </a:lnTo>
                  <a:lnTo>
                    <a:pt x="779" y="809"/>
                  </a:lnTo>
                  <a:lnTo>
                    <a:pt x="781" y="812"/>
                  </a:lnTo>
                  <a:lnTo>
                    <a:pt x="784" y="813"/>
                  </a:lnTo>
                  <a:lnTo>
                    <a:pt x="785" y="818"/>
                  </a:lnTo>
                  <a:lnTo>
                    <a:pt x="784" y="825"/>
                  </a:lnTo>
                  <a:lnTo>
                    <a:pt x="784" y="832"/>
                  </a:lnTo>
                  <a:lnTo>
                    <a:pt x="785" y="834"/>
                  </a:lnTo>
                  <a:lnTo>
                    <a:pt x="784" y="843"/>
                  </a:lnTo>
                  <a:close/>
                  <a:moveTo>
                    <a:pt x="1319" y="588"/>
                  </a:moveTo>
                  <a:lnTo>
                    <a:pt x="1320" y="599"/>
                  </a:lnTo>
                  <a:lnTo>
                    <a:pt x="1321" y="609"/>
                  </a:lnTo>
                  <a:lnTo>
                    <a:pt x="1321" y="619"/>
                  </a:lnTo>
                  <a:lnTo>
                    <a:pt x="1321" y="628"/>
                  </a:lnTo>
                  <a:lnTo>
                    <a:pt x="1327" y="629"/>
                  </a:lnTo>
                  <a:lnTo>
                    <a:pt x="1331" y="632"/>
                  </a:lnTo>
                  <a:lnTo>
                    <a:pt x="1336" y="632"/>
                  </a:lnTo>
                  <a:lnTo>
                    <a:pt x="1342" y="627"/>
                  </a:lnTo>
                  <a:lnTo>
                    <a:pt x="1344" y="617"/>
                  </a:lnTo>
                  <a:lnTo>
                    <a:pt x="1347" y="608"/>
                  </a:lnTo>
                  <a:lnTo>
                    <a:pt x="1340" y="592"/>
                  </a:lnTo>
                  <a:lnTo>
                    <a:pt x="1332" y="576"/>
                  </a:lnTo>
                  <a:lnTo>
                    <a:pt x="1332" y="577"/>
                  </a:lnTo>
                  <a:lnTo>
                    <a:pt x="1330" y="583"/>
                  </a:lnTo>
                  <a:lnTo>
                    <a:pt x="1326" y="585"/>
                  </a:lnTo>
                  <a:lnTo>
                    <a:pt x="1319" y="588"/>
                  </a:lnTo>
                  <a:close/>
                  <a:moveTo>
                    <a:pt x="1296" y="633"/>
                  </a:moveTo>
                  <a:lnTo>
                    <a:pt x="1295" y="639"/>
                  </a:lnTo>
                  <a:lnTo>
                    <a:pt x="1296" y="645"/>
                  </a:lnTo>
                  <a:lnTo>
                    <a:pt x="1298" y="643"/>
                  </a:lnTo>
                  <a:lnTo>
                    <a:pt x="1299" y="637"/>
                  </a:lnTo>
                  <a:lnTo>
                    <a:pt x="1299" y="636"/>
                  </a:lnTo>
                  <a:lnTo>
                    <a:pt x="1298" y="633"/>
                  </a:lnTo>
                  <a:lnTo>
                    <a:pt x="1296" y="633"/>
                  </a:lnTo>
                  <a:close/>
                  <a:moveTo>
                    <a:pt x="1110" y="518"/>
                  </a:moveTo>
                  <a:lnTo>
                    <a:pt x="1114" y="523"/>
                  </a:lnTo>
                  <a:lnTo>
                    <a:pt x="1118" y="527"/>
                  </a:lnTo>
                  <a:lnTo>
                    <a:pt x="1122" y="528"/>
                  </a:lnTo>
                  <a:lnTo>
                    <a:pt x="1127" y="528"/>
                  </a:lnTo>
                  <a:lnTo>
                    <a:pt x="1135" y="528"/>
                  </a:lnTo>
                  <a:lnTo>
                    <a:pt x="1146" y="527"/>
                  </a:lnTo>
                  <a:lnTo>
                    <a:pt x="1151" y="527"/>
                  </a:lnTo>
                  <a:lnTo>
                    <a:pt x="1154" y="527"/>
                  </a:lnTo>
                  <a:lnTo>
                    <a:pt x="1155" y="526"/>
                  </a:lnTo>
                  <a:lnTo>
                    <a:pt x="1156" y="523"/>
                  </a:lnTo>
                  <a:lnTo>
                    <a:pt x="1156" y="518"/>
                  </a:lnTo>
                  <a:lnTo>
                    <a:pt x="1154" y="512"/>
                  </a:lnTo>
                  <a:lnTo>
                    <a:pt x="1154" y="507"/>
                  </a:lnTo>
                  <a:lnTo>
                    <a:pt x="1153" y="502"/>
                  </a:lnTo>
                  <a:lnTo>
                    <a:pt x="1151" y="499"/>
                  </a:lnTo>
                  <a:lnTo>
                    <a:pt x="1150" y="496"/>
                  </a:lnTo>
                  <a:lnTo>
                    <a:pt x="1146" y="495"/>
                  </a:lnTo>
                  <a:lnTo>
                    <a:pt x="1140" y="494"/>
                  </a:lnTo>
                  <a:lnTo>
                    <a:pt x="1138" y="494"/>
                  </a:lnTo>
                  <a:lnTo>
                    <a:pt x="1135" y="495"/>
                  </a:lnTo>
                  <a:lnTo>
                    <a:pt x="1133" y="496"/>
                  </a:lnTo>
                  <a:lnTo>
                    <a:pt x="1130" y="497"/>
                  </a:lnTo>
                  <a:lnTo>
                    <a:pt x="1127" y="503"/>
                  </a:lnTo>
                  <a:lnTo>
                    <a:pt x="1121" y="507"/>
                  </a:lnTo>
                  <a:lnTo>
                    <a:pt x="1117" y="510"/>
                  </a:lnTo>
                  <a:lnTo>
                    <a:pt x="1111" y="512"/>
                  </a:lnTo>
                  <a:lnTo>
                    <a:pt x="1110" y="513"/>
                  </a:lnTo>
                  <a:lnTo>
                    <a:pt x="1109" y="515"/>
                  </a:lnTo>
                  <a:lnTo>
                    <a:pt x="1109" y="516"/>
                  </a:lnTo>
                  <a:lnTo>
                    <a:pt x="1110" y="518"/>
                  </a:lnTo>
                  <a:close/>
                  <a:moveTo>
                    <a:pt x="4" y="325"/>
                  </a:moveTo>
                  <a:lnTo>
                    <a:pt x="1" y="331"/>
                  </a:lnTo>
                  <a:lnTo>
                    <a:pt x="0" y="338"/>
                  </a:lnTo>
                  <a:lnTo>
                    <a:pt x="5" y="351"/>
                  </a:lnTo>
                  <a:lnTo>
                    <a:pt x="11" y="366"/>
                  </a:lnTo>
                  <a:lnTo>
                    <a:pt x="16" y="382"/>
                  </a:lnTo>
                  <a:lnTo>
                    <a:pt x="21" y="395"/>
                  </a:lnTo>
                  <a:lnTo>
                    <a:pt x="23" y="402"/>
                  </a:lnTo>
                  <a:lnTo>
                    <a:pt x="25" y="406"/>
                  </a:lnTo>
                  <a:lnTo>
                    <a:pt x="29" y="411"/>
                  </a:lnTo>
                  <a:lnTo>
                    <a:pt x="33" y="415"/>
                  </a:lnTo>
                  <a:lnTo>
                    <a:pt x="45" y="415"/>
                  </a:lnTo>
                  <a:lnTo>
                    <a:pt x="59" y="412"/>
                  </a:lnTo>
                  <a:lnTo>
                    <a:pt x="64" y="406"/>
                  </a:lnTo>
                  <a:lnTo>
                    <a:pt x="67" y="396"/>
                  </a:lnTo>
                  <a:lnTo>
                    <a:pt x="64" y="383"/>
                  </a:lnTo>
                  <a:lnTo>
                    <a:pt x="64" y="368"/>
                  </a:lnTo>
                  <a:lnTo>
                    <a:pt x="64" y="367"/>
                  </a:lnTo>
                  <a:lnTo>
                    <a:pt x="59" y="366"/>
                  </a:lnTo>
                  <a:lnTo>
                    <a:pt x="57" y="364"/>
                  </a:lnTo>
                  <a:lnTo>
                    <a:pt x="56" y="362"/>
                  </a:lnTo>
                  <a:lnTo>
                    <a:pt x="56" y="359"/>
                  </a:lnTo>
                  <a:lnTo>
                    <a:pt x="57" y="354"/>
                  </a:lnTo>
                  <a:lnTo>
                    <a:pt x="53" y="357"/>
                  </a:lnTo>
                  <a:lnTo>
                    <a:pt x="49" y="357"/>
                  </a:lnTo>
                  <a:lnTo>
                    <a:pt x="45" y="357"/>
                  </a:lnTo>
                  <a:lnTo>
                    <a:pt x="43" y="354"/>
                  </a:lnTo>
                  <a:lnTo>
                    <a:pt x="41" y="343"/>
                  </a:lnTo>
                  <a:lnTo>
                    <a:pt x="39" y="334"/>
                  </a:lnTo>
                  <a:lnTo>
                    <a:pt x="36" y="329"/>
                  </a:lnTo>
                  <a:lnTo>
                    <a:pt x="33" y="326"/>
                  </a:lnTo>
                  <a:lnTo>
                    <a:pt x="29" y="322"/>
                  </a:lnTo>
                  <a:lnTo>
                    <a:pt x="25" y="321"/>
                  </a:lnTo>
                  <a:lnTo>
                    <a:pt x="24" y="319"/>
                  </a:lnTo>
                  <a:lnTo>
                    <a:pt x="23" y="321"/>
                  </a:lnTo>
                  <a:lnTo>
                    <a:pt x="21" y="322"/>
                  </a:lnTo>
                  <a:lnTo>
                    <a:pt x="21" y="325"/>
                  </a:lnTo>
                  <a:lnTo>
                    <a:pt x="19" y="331"/>
                  </a:lnTo>
                  <a:lnTo>
                    <a:pt x="15" y="338"/>
                  </a:lnTo>
                  <a:lnTo>
                    <a:pt x="11" y="335"/>
                  </a:lnTo>
                  <a:lnTo>
                    <a:pt x="7" y="333"/>
                  </a:lnTo>
                  <a:lnTo>
                    <a:pt x="5" y="329"/>
                  </a:lnTo>
                  <a:lnTo>
                    <a:pt x="4" y="325"/>
                  </a:lnTo>
                  <a:close/>
                  <a:moveTo>
                    <a:pt x="1263" y="462"/>
                  </a:moveTo>
                  <a:lnTo>
                    <a:pt x="1263" y="464"/>
                  </a:lnTo>
                  <a:lnTo>
                    <a:pt x="1263" y="467"/>
                  </a:lnTo>
                  <a:lnTo>
                    <a:pt x="1263" y="470"/>
                  </a:lnTo>
                  <a:lnTo>
                    <a:pt x="1264" y="472"/>
                  </a:lnTo>
                  <a:lnTo>
                    <a:pt x="1263" y="478"/>
                  </a:lnTo>
                  <a:lnTo>
                    <a:pt x="1263" y="480"/>
                  </a:lnTo>
                  <a:lnTo>
                    <a:pt x="1264" y="480"/>
                  </a:lnTo>
                  <a:lnTo>
                    <a:pt x="1266" y="480"/>
                  </a:lnTo>
                  <a:lnTo>
                    <a:pt x="1267" y="479"/>
                  </a:lnTo>
                  <a:lnTo>
                    <a:pt x="1268" y="478"/>
                  </a:lnTo>
                  <a:lnTo>
                    <a:pt x="1270" y="475"/>
                  </a:lnTo>
                  <a:lnTo>
                    <a:pt x="1271" y="471"/>
                  </a:lnTo>
                  <a:lnTo>
                    <a:pt x="1271" y="467"/>
                  </a:lnTo>
                  <a:lnTo>
                    <a:pt x="1270" y="464"/>
                  </a:lnTo>
                  <a:lnTo>
                    <a:pt x="1266" y="462"/>
                  </a:lnTo>
                  <a:lnTo>
                    <a:pt x="1263" y="462"/>
                  </a:lnTo>
                  <a:close/>
                  <a:moveTo>
                    <a:pt x="1319" y="551"/>
                  </a:moveTo>
                  <a:lnTo>
                    <a:pt x="1321" y="548"/>
                  </a:lnTo>
                  <a:lnTo>
                    <a:pt x="1321" y="544"/>
                  </a:lnTo>
                  <a:lnTo>
                    <a:pt x="1321" y="539"/>
                  </a:lnTo>
                  <a:lnTo>
                    <a:pt x="1321" y="532"/>
                  </a:lnTo>
                  <a:lnTo>
                    <a:pt x="1320" y="519"/>
                  </a:lnTo>
                  <a:lnTo>
                    <a:pt x="1320" y="507"/>
                  </a:lnTo>
                  <a:lnTo>
                    <a:pt x="1326" y="492"/>
                  </a:lnTo>
                  <a:lnTo>
                    <a:pt x="1330" y="484"/>
                  </a:lnTo>
                  <a:lnTo>
                    <a:pt x="1328" y="480"/>
                  </a:lnTo>
                  <a:lnTo>
                    <a:pt x="1328" y="476"/>
                  </a:lnTo>
                  <a:lnTo>
                    <a:pt x="1328" y="472"/>
                  </a:lnTo>
                  <a:lnTo>
                    <a:pt x="1330" y="471"/>
                  </a:lnTo>
                  <a:lnTo>
                    <a:pt x="1337" y="464"/>
                  </a:lnTo>
                  <a:lnTo>
                    <a:pt x="1347" y="459"/>
                  </a:lnTo>
                  <a:lnTo>
                    <a:pt x="1348" y="454"/>
                  </a:lnTo>
                  <a:lnTo>
                    <a:pt x="1347" y="448"/>
                  </a:lnTo>
                  <a:lnTo>
                    <a:pt x="1352" y="447"/>
                  </a:lnTo>
                  <a:lnTo>
                    <a:pt x="1355" y="448"/>
                  </a:lnTo>
                  <a:lnTo>
                    <a:pt x="1356" y="446"/>
                  </a:lnTo>
                  <a:lnTo>
                    <a:pt x="1356" y="443"/>
                  </a:lnTo>
                  <a:lnTo>
                    <a:pt x="1362" y="443"/>
                  </a:lnTo>
                  <a:lnTo>
                    <a:pt x="1364" y="444"/>
                  </a:lnTo>
                  <a:lnTo>
                    <a:pt x="1364" y="440"/>
                  </a:lnTo>
                  <a:lnTo>
                    <a:pt x="1368" y="438"/>
                  </a:lnTo>
                  <a:lnTo>
                    <a:pt x="1371" y="436"/>
                  </a:lnTo>
                  <a:lnTo>
                    <a:pt x="1375" y="438"/>
                  </a:lnTo>
                  <a:lnTo>
                    <a:pt x="1376" y="434"/>
                  </a:lnTo>
                  <a:lnTo>
                    <a:pt x="1376" y="427"/>
                  </a:lnTo>
                  <a:lnTo>
                    <a:pt x="1380" y="427"/>
                  </a:lnTo>
                  <a:lnTo>
                    <a:pt x="1384" y="427"/>
                  </a:lnTo>
                  <a:lnTo>
                    <a:pt x="1385" y="426"/>
                  </a:lnTo>
                  <a:lnTo>
                    <a:pt x="1387" y="423"/>
                  </a:lnTo>
                  <a:lnTo>
                    <a:pt x="1387" y="420"/>
                  </a:lnTo>
                  <a:lnTo>
                    <a:pt x="1385" y="416"/>
                  </a:lnTo>
                  <a:lnTo>
                    <a:pt x="1379" y="408"/>
                  </a:lnTo>
                  <a:lnTo>
                    <a:pt x="1371" y="402"/>
                  </a:lnTo>
                  <a:lnTo>
                    <a:pt x="1364" y="396"/>
                  </a:lnTo>
                  <a:lnTo>
                    <a:pt x="1355" y="393"/>
                  </a:lnTo>
                  <a:lnTo>
                    <a:pt x="1348" y="394"/>
                  </a:lnTo>
                  <a:lnTo>
                    <a:pt x="1343" y="396"/>
                  </a:lnTo>
                  <a:lnTo>
                    <a:pt x="1339" y="400"/>
                  </a:lnTo>
                  <a:lnTo>
                    <a:pt x="1336" y="405"/>
                  </a:lnTo>
                  <a:lnTo>
                    <a:pt x="1332" y="402"/>
                  </a:lnTo>
                  <a:lnTo>
                    <a:pt x="1330" y="399"/>
                  </a:lnTo>
                  <a:lnTo>
                    <a:pt x="1330" y="398"/>
                  </a:lnTo>
                  <a:lnTo>
                    <a:pt x="1327" y="398"/>
                  </a:lnTo>
                  <a:lnTo>
                    <a:pt x="1326" y="398"/>
                  </a:lnTo>
                  <a:lnTo>
                    <a:pt x="1321" y="398"/>
                  </a:lnTo>
                  <a:lnTo>
                    <a:pt x="1321" y="402"/>
                  </a:lnTo>
                  <a:lnTo>
                    <a:pt x="1323" y="405"/>
                  </a:lnTo>
                  <a:lnTo>
                    <a:pt x="1326" y="408"/>
                  </a:lnTo>
                  <a:lnTo>
                    <a:pt x="1327" y="411"/>
                  </a:lnTo>
                  <a:lnTo>
                    <a:pt x="1321" y="415"/>
                  </a:lnTo>
                  <a:lnTo>
                    <a:pt x="1319" y="418"/>
                  </a:lnTo>
                  <a:lnTo>
                    <a:pt x="1308" y="423"/>
                  </a:lnTo>
                  <a:lnTo>
                    <a:pt x="1298" y="431"/>
                  </a:lnTo>
                  <a:lnTo>
                    <a:pt x="1295" y="432"/>
                  </a:lnTo>
                  <a:lnTo>
                    <a:pt x="1289" y="430"/>
                  </a:lnTo>
                  <a:lnTo>
                    <a:pt x="1288" y="426"/>
                  </a:lnTo>
                  <a:lnTo>
                    <a:pt x="1287" y="420"/>
                  </a:lnTo>
                  <a:lnTo>
                    <a:pt x="1283" y="422"/>
                  </a:lnTo>
                  <a:lnTo>
                    <a:pt x="1279" y="426"/>
                  </a:lnTo>
                  <a:lnTo>
                    <a:pt x="1274" y="430"/>
                  </a:lnTo>
                  <a:lnTo>
                    <a:pt x="1270" y="435"/>
                  </a:lnTo>
                  <a:lnTo>
                    <a:pt x="1266" y="440"/>
                  </a:lnTo>
                  <a:lnTo>
                    <a:pt x="1263" y="446"/>
                  </a:lnTo>
                  <a:lnTo>
                    <a:pt x="1263" y="450"/>
                  </a:lnTo>
                  <a:lnTo>
                    <a:pt x="1263" y="452"/>
                  </a:lnTo>
                  <a:lnTo>
                    <a:pt x="1270" y="454"/>
                  </a:lnTo>
                  <a:lnTo>
                    <a:pt x="1275" y="452"/>
                  </a:lnTo>
                  <a:lnTo>
                    <a:pt x="1276" y="459"/>
                  </a:lnTo>
                  <a:lnTo>
                    <a:pt x="1279" y="463"/>
                  </a:lnTo>
                  <a:lnTo>
                    <a:pt x="1282" y="467"/>
                  </a:lnTo>
                  <a:lnTo>
                    <a:pt x="1286" y="471"/>
                  </a:lnTo>
                  <a:lnTo>
                    <a:pt x="1283" y="478"/>
                  </a:lnTo>
                  <a:lnTo>
                    <a:pt x="1287" y="478"/>
                  </a:lnTo>
                  <a:lnTo>
                    <a:pt x="1288" y="478"/>
                  </a:lnTo>
                  <a:lnTo>
                    <a:pt x="1289" y="480"/>
                  </a:lnTo>
                  <a:lnTo>
                    <a:pt x="1292" y="482"/>
                  </a:lnTo>
                  <a:lnTo>
                    <a:pt x="1287" y="482"/>
                  </a:lnTo>
                  <a:lnTo>
                    <a:pt x="1282" y="480"/>
                  </a:lnTo>
                  <a:lnTo>
                    <a:pt x="1280" y="484"/>
                  </a:lnTo>
                  <a:lnTo>
                    <a:pt x="1280" y="486"/>
                  </a:lnTo>
                  <a:lnTo>
                    <a:pt x="1284" y="487"/>
                  </a:lnTo>
                  <a:lnTo>
                    <a:pt x="1286" y="492"/>
                  </a:lnTo>
                  <a:lnTo>
                    <a:pt x="1284" y="492"/>
                  </a:lnTo>
                  <a:lnTo>
                    <a:pt x="1283" y="494"/>
                  </a:lnTo>
                  <a:lnTo>
                    <a:pt x="1282" y="492"/>
                  </a:lnTo>
                  <a:lnTo>
                    <a:pt x="1280" y="492"/>
                  </a:lnTo>
                  <a:lnTo>
                    <a:pt x="1278" y="490"/>
                  </a:lnTo>
                  <a:lnTo>
                    <a:pt x="1275" y="488"/>
                  </a:lnTo>
                  <a:lnTo>
                    <a:pt x="1271" y="495"/>
                  </a:lnTo>
                  <a:lnTo>
                    <a:pt x="1270" y="500"/>
                  </a:lnTo>
                  <a:lnTo>
                    <a:pt x="1271" y="503"/>
                  </a:lnTo>
                  <a:lnTo>
                    <a:pt x="1272" y="506"/>
                  </a:lnTo>
                  <a:lnTo>
                    <a:pt x="1276" y="508"/>
                  </a:lnTo>
                  <a:lnTo>
                    <a:pt x="1279" y="513"/>
                  </a:lnTo>
                  <a:lnTo>
                    <a:pt x="1276" y="519"/>
                  </a:lnTo>
                  <a:lnTo>
                    <a:pt x="1276" y="526"/>
                  </a:lnTo>
                  <a:lnTo>
                    <a:pt x="1278" y="527"/>
                  </a:lnTo>
                  <a:lnTo>
                    <a:pt x="1279" y="527"/>
                  </a:lnTo>
                  <a:lnTo>
                    <a:pt x="1284" y="527"/>
                  </a:lnTo>
                  <a:lnTo>
                    <a:pt x="1288" y="527"/>
                  </a:lnTo>
                  <a:lnTo>
                    <a:pt x="1292" y="532"/>
                  </a:lnTo>
                  <a:lnTo>
                    <a:pt x="1295" y="535"/>
                  </a:lnTo>
                  <a:lnTo>
                    <a:pt x="1296" y="536"/>
                  </a:lnTo>
                  <a:lnTo>
                    <a:pt x="1298" y="538"/>
                  </a:lnTo>
                  <a:lnTo>
                    <a:pt x="1300" y="536"/>
                  </a:lnTo>
                  <a:lnTo>
                    <a:pt x="1304" y="538"/>
                  </a:lnTo>
                  <a:lnTo>
                    <a:pt x="1308" y="545"/>
                  </a:lnTo>
                  <a:lnTo>
                    <a:pt x="1311" y="549"/>
                  </a:lnTo>
                  <a:lnTo>
                    <a:pt x="1315" y="551"/>
                  </a:lnTo>
                  <a:lnTo>
                    <a:pt x="1319" y="551"/>
                  </a:lnTo>
                  <a:close/>
                  <a:moveTo>
                    <a:pt x="1373" y="390"/>
                  </a:moveTo>
                  <a:lnTo>
                    <a:pt x="1379" y="396"/>
                  </a:lnTo>
                  <a:lnTo>
                    <a:pt x="1387" y="407"/>
                  </a:lnTo>
                  <a:lnTo>
                    <a:pt x="1388" y="411"/>
                  </a:lnTo>
                  <a:lnTo>
                    <a:pt x="1393" y="414"/>
                  </a:lnTo>
                  <a:lnTo>
                    <a:pt x="1395" y="415"/>
                  </a:lnTo>
                  <a:lnTo>
                    <a:pt x="1396" y="416"/>
                  </a:lnTo>
                  <a:lnTo>
                    <a:pt x="1397" y="419"/>
                  </a:lnTo>
                  <a:lnTo>
                    <a:pt x="1396" y="423"/>
                  </a:lnTo>
                  <a:lnTo>
                    <a:pt x="1401" y="423"/>
                  </a:lnTo>
                  <a:lnTo>
                    <a:pt x="1405" y="423"/>
                  </a:lnTo>
                  <a:lnTo>
                    <a:pt x="1407" y="420"/>
                  </a:lnTo>
                  <a:lnTo>
                    <a:pt x="1408" y="418"/>
                  </a:lnTo>
                  <a:lnTo>
                    <a:pt x="1409" y="411"/>
                  </a:lnTo>
                  <a:lnTo>
                    <a:pt x="1412" y="403"/>
                  </a:lnTo>
                  <a:lnTo>
                    <a:pt x="1416" y="408"/>
                  </a:lnTo>
                  <a:lnTo>
                    <a:pt x="1417" y="415"/>
                  </a:lnTo>
                  <a:lnTo>
                    <a:pt x="1421" y="407"/>
                  </a:lnTo>
                  <a:lnTo>
                    <a:pt x="1423" y="398"/>
                  </a:lnTo>
                  <a:lnTo>
                    <a:pt x="1427" y="405"/>
                  </a:lnTo>
                  <a:lnTo>
                    <a:pt x="1429" y="407"/>
                  </a:lnTo>
                  <a:lnTo>
                    <a:pt x="1432" y="406"/>
                  </a:lnTo>
                  <a:lnTo>
                    <a:pt x="1436" y="400"/>
                  </a:lnTo>
                  <a:lnTo>
                    <a:pt x="1439" y="395"/>
                  </a:lnTo>
                  <a:lnTo>
                    <a:pt x="1440" y="390"/>
                  </a:lnTo>
                  <a:lnTo>
                    <a:pt x="1444" y="396"/>
                  </a:lnTo>
                  <a:lnTo>
                    <a:pt x="1451" y="402"/>
                  </a:lnTo>
                  <a:lnTo>
                    <a:pt x="1464" y="386"/>
                  </a:lnTo>
                  <a:lnTo>
                    <a:pt x="1468" y="380"/>
                  </a:lnTo>
                  <a:lnTo>
                    <a:pt x="1468" y="382"/>
                  </a:lnTo>
                  <a:lnTo>
                    <a:pt x="1468" y="384"/>
                  </a:lnTo>
                  <a:lnTo>
                    <a:pt x="1468" y="386"/>
                  </a:lnTo>
                  <a:lnTo>
                    <a:pt x="1468" y="387"/>
                  </a:lnTo>
                  <a:lnTo>
                    <a:pt x="1469" y="389"/>
                  </a:lnTo>
                  <a:lnTo>
                    <a:pt x="1471" y="390"/>
                  </a:lnTo>
                  <a:lnTo>
                    <a:pt x="1475" y="389"/>
                  </a:lnTo>
                  <a:lnTo>
                    <a:pt x="1477" y="384"/>
                  </a:lnTo>
                  <a:lnTo>
                    <a:pt x="1479" y="383"/>
                  </a:lnTo>
                  <a:lnTo>
                    <a:pt x="1479" y="382"/>
                  </a:lnTo>
                  <a:lnTo>
                    <a:pt x="1482" y="382"/>
                  </a:lnTo>
                  <a:lnTo>
                    <a:pt x="1482" y="383"/>
                  </a:lnTo>
                  <a:lnTo>
                    <a:pt x="1482" y="386"/>
                  </a:lnTo>
                  <a:lnTo>
                    <a:pt x="1482" y="387"/>
                  </a:lnTo>
                  <a:lnTo>
                    <a:pt x="1489" y="387"/>
                  </a:lnTo>
                  <a:lnTo>
                    <a:pt x="1495" y="387"/>
                  </a:lnTo>
                  <a:lnTo>
                    <a:pt x="1500" y="386"/>
                  </a:lnTo>
                  <a:lnTo>
                    <a:pt x="1504" y="383"/>
                  </a:lnTo>
                  <a:lnTo>
                    <a:pt x="1503" y="380"/>
                  </a:lnTo>
                  <a:lnTo>
                    <a:pt x="1501" y="377"/>
                  </a:lnTo>
                  <a:lnTo>
                    <a:pt x="1505" y="374"/>
                  </a:lnTo>
                  <a:lnTo>
                    <a:pt x="1509" y="377"/>
                  </a:lnTo>
                  <a:lnTo>
                    <a:pt x="1512" y="378"/>
                  </a:lnTo>
                  <a:lnTo>
                    <a:pt x="1513" y="378"/>
                  </a:lnTo>
                  <a:lnTo>
                    <a:pt x="1520" y="374"/>
                  </a:lnTo>
                  <a:lnTo>
                    <a:pt x="1523" y="373"/>
                  </a:lnTo>
                  <a:lnTo>
                    <a:pt x="1526" y="373"/>
                  </a:lnTo>
                  <a:lnTo>
                    <a:pt x="1529" y="373"/>
                  </a:lnTo>
                  <a:lnTo>
                    <a:pt x="1532" y="374"/>
                  </a:lnTo>
                  <a:lnTo>
                    <a:pt x="1533" y="377"/>
                  </a:lnTo>
                  <a:lnTo>
                    <a:pt x="1540" y="374"/>
                  </a:lnTo>
                  <a:lnTo>
                    <a:pt x="1548" y="370"/>
                  </a:lnTo>
                  <a:lnTo>
                    <a:pt x="1556" y="373"/>
                  </a:lnTo>
                  <a:lnTo>
                    <a:pt x="1562" y="371"/>
                  </a:lnTo>
                  <a:lnTo>
                    <a:pt x="1566" y="370"/>
                  </a:lnTo>
                  <a:lnTo>
                    <a:pt x="1572" y="368"/>
                  </a:lnTo>
                  <a:lnTo>
                    <a:pt x="1581" y="374"/>
                  </a:lnTo>
                  <a:lnTo>
                    <a:pt x="1588" y="378"/>
                  </a:lnTo>
                  <a:lnTo>
                    <a:pt x="1592" y="378"/>
                  </a:lnTo>
                  <a:lnTo>
                    <a:pt x="1596" y="378"/>
                  </a:lnTo>
                  <a:lnTo>
                    <a:pt x="1600" y="374"/>
                  </a:lnTo>
                  <a:lnTo>
                    <a:pt x="1606" y="373"/>
                  </a:lnTo>
                  <a:lnTo>
                    <a:pt x="1612" y="374"/>
                  </a:lnTo>
                  <a:lnTo>
                    <a:pt x="1617" y="377"/>
                  </a:lnTo>
                  <a:lnTo>
                    <a:pt x="1620" y="377"/>
                  </a:lnTo>
                  <a:lnTo>
                    <a:pt x="1622" y="377"/>
                  </a:lnTo>
                  <a:lnTo>
                    <a:pt x="1628" y="373"/>
                  </a:lnTo>
                  <a:lnTo>
                    <a:pt x="1633" y="370"/>
                  </a:lnTo>
                  <a:lnTo>
                    <a:pt x="1640" y="371"/>
                  </a:lnTo>
                  <a:lnTo>
                    <a:pt x="1645" y="373"/>
                  </a:lnTo>
                  <a:lnTo>
                    <a:pt x="1649" y="373"/>
                  </a:lnTo>
                  <a:lnTo>
                    <a:pt x="1656" y="371"/>
                  </a:lnTo>
                  <a:lnTo>
                    <a:pt x="1663" y="363"/>
                  </a:lnTo>
                  <a:lnTo>
                    <a:pt x="1668" y="357"/>
                  </a:lnTo>
                  <a:lnTo>
                    <a:pt x="1670" y="351"/>
                  </a:lnTo>
                  <a:lnTo>
                    <a:pt x="1672" y="349"/>
                  </a:lnTo>
                  <a:lnTo>
                    <a:pt x="1672" y="345"/>
                  </a:lnTo>
                  <a:lnTo>
                    <a:pt x="1670" y="341"/>
                  </a:lnTo>
                  <a:lnTo>
                    <a:pt x="1668" y="339"/>
                  </a:lnTo>
                  <a:lnTo>
                    <a:pt x="1665" y="338"/>
                  </a:lnTo>
                  <a:lnTo>
                    <a:pt x="1656" y="334"/>
                  </a:lnTo>
                  <a:lnTo>
                    <a:pt x="1648" y="333"/>
                  </a:lnTo>
                  <a:lnTo>
                    <a:pt x="1641" y="334"/>
                  </a:lnTo>
                  <a:lnTo>
                    <a:pt x="1637" y="335"/>
                  </a:lnTo>
                  <a:lnTo>
                    <a:pt x="1632" y="339"/>
                  </a:lnTo>
                  <a:lnTo>
                    <a:pt x="1629" y="343"/>
                  </a:lnTo>
                  <a:lnTo>
                    <a:pt x="1618" y="341"/>
                  </a:lnTo>
                  <a:lnTo>
                    <a:pt x="1608" y="341"/>
                  </a:lnTo>
                  <a:lnTo>
                    <a:pt x="1601" y="339"/>
                  </a:lnTo>
                  <a:lnTo>
                    <a:pt x="1596" y="337"/>
                  </a:lnTo>
                  <a:lnTo>
                    <a:pt x="1588" y="338"/>
                  </a:lnTo>
                  <a:lnTo>
                    <a:pt x="1580" y="338"/>
                  </a:lnTo>
                  <a:lnTo>
                    <a:pt x="1571" y="329"/>
                  </a:lnTo>
                  <a:lnTo>
                    <a:pt x="1562" y="322"/>
                  </a:lnTo>
                  <a:lnTo>
                    <a:pt x="1558" y="325"/>
                  </a:lnTo>
                  <a:lnTo>
                    <a:pt x="1555" y="329"/>
                  </a:lnTo>
                  <a:lnTo>
                    <a:pt x="1552" y="330"/>
                  </a:lnTo>
                  <a:lnTo>
                    <a:pt x="1549" y="331"/>
                  </a:lnTo>
                  <a:lnTo>
                    <a:pt x="1546" y="330"/>
                  </a:lnTo>
                  <a:lnTo>
                    <a:pt x="1541" y="327"/>
                  </a:lnTo>
                  <a:lnTo>
                    <a:pt x="1536" y="329"/>
                  </a:lnTo>
                  <a:lnTo>
                    <a:pt x="1532" y="327"/>
                  </a:lnTo>
                  <a:lnTo>
                    <a:pt x="1523" y="323"/>
                  </a:lnTo>
                  <a:lnTo>
                    <a:pt x="1514" y="322"/>
                  </a:lnTo>
                  <a:lnTo>
                    <a:pt x="1508" y="325"/>
                  </a:lnTo>
                  <a:lnTo>
                    <a:pt x="1503" y="327"/>
                  </a:lnTo>
                  <a:lnTo>
                    <a:pt x="1497" y="327"/>
                  </a:lnTo>
                  <a:lnTo>
                    <a:pt x="1493" y="329"/>
                  </a:lnTo>
                  <a:lnTo>
                    <a:pt x="1488" y="333"/>
                  </a:lnTo>
                  <a:lnTo>
                    <a:pt x="1482" y="335"/>
                  </a:lnTo>
                  <a:lnTo>
                    <a:pt x="1477" y="334"/>
                  </a:lnTo>
                  <a:lnTo>
                    <a:pt x="1473" y="333"/>
                  </a:lnTo>
                  <a:lnTo>
                    <a:pt x="1469" y="335"/>
                  </a:lnTo>
                  <a:lnTo>
                    <a:pt x="1465" y="339"/>
                  </a:lnTo>
                  <a:lnTo>
                    <a:pt x="1463" y="337"/>
                  </a:lnTo>
                  <a:lnTo>
                    <a:pt x="1460" y="333"/>
                  </a:lnTo>
                  <a:lnTo>
                    <a:pt x="1459" y="331"/>
                  </a:lnTo>
                  <a:lnTo>
                    <a:pt x="1456" y="330"/>
                  </a:lnTo>
                  <a:lnTo>
                    <a:pt x="1455" y="330"/>
                  </a:lnTo>
                  <a:lnTo>
                    <a:pt x="1452" y="330"/>
                  </a:lnTo>
                  <a:lnTo>
                    <a:pt x="1451" y="331"/>
                  </a:lnTo>
                  <a:lnTo>
                    <a:pt x="1449" y="334"/>
                  </a:lnTo>
                  <a:lnTo>
                    <a:pt x="1449" y="335"/>
                  </a:lnTo>
                  <a:lnTo>
                    <a:pt x="1451" y="338"/>
                  </a:lnTo>
                  <a:lnTo>
                    <a:pt x="1453" y="341"/>
                  </a:lnTo>
                  <a:lnTo>
                    <a:pt x="1455" y="345"/>
                  </a:lnTo>
                  <a:lnTo>
                    <a:pt x="1451" y="346"/>
                  </a:lnTo>
                  <a:lnTo>
                    <a:pt x="1447" y="346"/>
                  </a:lnTo>
                  <a:lnTo>
                    <a:pt x="1444" y="346"/>
                  </a:lnTo>
                  <a:lnTo>
                    <a:pt x="1444" y="349"/>
                  </a:lnTo>
                  <a:lnTo>
                    <a:pt x="1445" y="351"/>
                  </a:lnTo>
                  <a:lnTo>
                    <a:pt x="1445" y="358"/>
                  </a:lnTo>
                  <a:lnTo>
                    <a:pt x="1441" y="354"/>
                  </a:lnTo>
                  <a:lnTo>
                    <a:pt x="1436" y="351"/>
                  </a:lnTo>
                  <a:lnTo>
                    <a:pt x="1433" y="351"/>
                  </a:lnTo>
                  <a:lnTo>
                    <a:pt x="1432" y="351"/>
                  </a:lnTo>
                  <a:lnTo>
                    <a:pt x="1431" y="351"/>
                  </a:lnTo>
                  <a:lnTo>
                    <a:pt x="1431" y="354"/>
                  </a:lnTo>
                  <a:lnTo>
                    <a:pt x="1431" y="358"/>
                  </a:lnTo>
                  <a:lnTo>
                    <a:pt x="1431" y="363"/>
                  </a:lnTo>
                  <a:lnTo>
                    <a:pt x="1429" y="361"/>
                  </a:lnTo>
                  <a:lnTo>
                    <a:pt x="1425" y="359"/>
                  </a:lnTo>
                  <a:lnTo>
                    <a:pt x="1420" y="362"/>
                  </a:lnTo>
                  <a:lnTo>
                    <a:pt x="1416" y="364"/>
                  </a:lnTo>
                  <a:lnTo>
                    <a:pt x="1415" y="366"/>
                  </a:lnTo>
                  <a:lnTo>
                    <a:pt x="1413" y="368"/>
                  </a:lnTo>
                  <a:lnTo>
                    <a:pt x="1415" y="370"/>
                  </a:lnTo>
                  <a:lnTo>
                    <a:pt x="1416" y="371"/>
                  </a:lnTo>
                  <a:lnTo>
                    <a:pt x="1415" y="374"/>
                  </a:lnTo>
                  <a:lnTo>
                    <a:pt x="1413" y="374"/>
                  </a:lnTo>
                  <a:lnTo>
                    <a:pt x="1408" y="373"/>
                  </a:lnTo>
                  <a:lnTo>
                    <a:pt x="1401" y="368"/>
                  </a:lnTo>
                  <a:lnTo>
                    <a:pt x="1397" y="368"/>
                  </a:lnTo>
                  <a:lnTo>
                    <a:pt x="1396" y="370"/>
                  </a:lnTo>
                  <a:lnTo>
                    <a:pt x="1393" y="373"/>
                  </a:lnTo>
                  <a:lnTo>
                    <a:pt x="1389" y="374"/>
                  </a:lnTo>
                  <a:lnTo>
                    <a:pt x="1384" y="373"/>
                  </a:lnTo>
                  <a:lnTo>
                    <a:pt x="1375" y="371"/>
                  </a:lnTo>
                  <a:lnTo>
                    <a:pt x="1375" y="374"/>
                  </a:lnTo>
                  <a:lnTo>
                    <a:pt x="1376" y="377"/>
                  </a:lnTo>
                  <a:lnTo>
                    <a:pt x="1379" y="379"/>
                  </a:lnTo>
                  <a:lnTo>
                    <a:pt x="1381" y="380"/>
                  </a:lnTo>
                  <a:lnTo>
                    <a:pt x="1388" y="383"/>
                  </a:lnTo>
                  <a:lnTo>
                    <a:pt x="1392" y="389"/>
                  </a:lnTo>
                  <a:lnTo>
                    <a:pt x="1388" y="389"/>
                  </a:lnTo>
                  <a:lnTo>
                    <a:pt x="1383" y="387"/>
                  </a:lnTo>
                  <a:lnTo>
                    <a:pt x="1378" y="389"/>
                  </a:lnTo>
                  <a:lnTo>
                    <a:pt x="1373" y="390"/>
                  </a:lnTo>
                  <a:close/>
                  <a:moveTo>
                    <a:pt x="1694" y="45"/>
                  </a:moveTo>
                  <a:lnTo>
                    <a:pt x="1693" y="47"/>
                  </a:lnTo>
                  <a:lnTo>
                    <a:pt x="1691" y="47"/>
                  </a:lnTo>
                  <a:lnTo>
                    <a:pt x="1691" y="48"/>
                  </a:lnTo>
                  <a:lnTo>
                    <a:pt x="1691" y="49"/>
                  </a:lnTo>
                  <a:lnTo>
                    <a:pt x="1691" y="51"/>
                  </a:lnTo>
                  <a:lnTo>
                    <a:pt x="1693" y="51"/>
                  </a:lnTo>
                  <a:lnTo>
                    <a:pt x="1693" y="52"/>
                  </a:lnTo>
                  <a:lnTo>
                    <a:pt x="1695" y="53"/>
                  </a:lnTo>
                  <a:lnTo>
                    <a:pt x="1700" y="56"/>
                  </a:lnTo>
                  <a:lnTo>
                    <a:pt x="1702" y="57"/>
                  </a:lnTo>
                  <a:lnTo>
                    <a:pt x="1702" y="53"/>
                  </a:lnTo>
                  <a:lnTo>
                    <a:pt x="1702" y="51"/>
                  </a:lnTo>
                  <a:lnTo>
                    <a:pt x="1702" y="49"/>
                  </a:lnTo>
                  <a:lnTo>
                    <a:pt x="1701" y="48"/>
                  </a:lnTo>
                  <a:lnTo>
                    <a:pt x="1701" y="47"/>
                  </a:lnTo>
                  <a:lnTo>
                    <a:pt x="1700" y="47"/>
                  </a:lnTo>
                  <a:lnTo>
                    <a:pt x="1698" y="47"/>
                  </a:lnTo>
                  <a:lnTo>
                    <a:pt x="1695" y="45"/>
                  </a:lnTo>
                  <a:lnTo>
                    <a:pt x="1694" y="45"/>
                  </a:lnTo>
                  <a:close/>
                  <a:moveTo>
                    <a:pt x="1705" y="40"/>
                  </a:moveTo>
                  <a:lnTo>
                    <a:pt x="1706" y="41"/>
                  </a:lnTo>
                  <a:lnTo>
                    <a:pt x="1707" y="45"/>
                  </a:lnTo>
                  <a:lnTo>
                    <a:pt x="1710" y="45"/>
                  </a:lnTo>
                  <a:lnTo>
                    <a:pt x="1711" y="47"/>
                  </a:lnTo>
                  <a:lnTo>
                    <a:pt x="1713" y="47"/>
                  </a:lnTo>
                  <a:lnTo>
                    <a:pt x="1714" y="47"/>
                  </a:lnTo>
                  <a:lnTo>
                    <a:pt x="1716" y="47"/>
                  </a:lnTo>
                  <a:lnTo>
                    <a:pt x="1717" y="47"/>
                  </a:lnTo>
                  <a:lnTo>
                    <a:pt x="1719" y="47"/>
                  </a:lnTo>
                  <a:lnTo>
                    <a:pt x="1722" y="47"/>
                  </a:lnTo>
                  <a:lnTo>
                    <a:pt x="1726" y="45"/>
                  </a:lnTo>
                  <a:lnTo>
                    <a:pt x="1729" y="44"/>
                  </a:lnTo>
                  <a:lnTo>
                    <a:pt x="1726" y="41"/>
                  </a:lnTo>
                  <a:lnTo>
                    <a:pt x="1722" y="39"/>
                  </a:lnTo>
                  <a:lnTo>
                    <a:pt x="1719" y="37"/>
                  </a:lnTo>
                  <a:lnTo>
                    <a:pt x="1717" y="37"/>
                  </a:lnTo>
                  <a:lnTo>
                    <a:pt x="1716" y="37"/>
                  </a:lnTo>
                  <a:lnTo>
                    <a:pt x="1714" y="37"/>
                  </a:lnTo>
                  <a:lnTo>
                    <a:pt x="1711" y="37"/>
                  </a:lnTo>
                  <a:lnTo>
                    <a:pt x="1710" y="37"/>
                  </a:lnTo>
                  <a:lnTo>
                    <a:pt x="1709" y="37"/>
                  </a:lnTo>
                  <a:lnTo>
                    <a:pt x="1707" y="39"/>
                  </a:lnTo>
                  <a:lnTo>
                    <a:pt x="1705" y="40"/>
                  </a:lnTo>
                  <a:close/>
                  <a:moveTo>
                    <a:pt x="1747" y="64"/>
                  </a:moveTo>
                  <a:lnTo>
                    <a:pt x="1745" y="67"/>
                  </a:lnTo>
                  <a:lnTo>
                    <a:pt x="1745" y="68"/>
                  </a:lnTo>
                  <a:lnTo>
                    <a:pt x="1743" y="69"/>
                  </a:lnTo>
                  <a:lnTo>
                    <a:pt x="1743" y="70"/>
                  </a:lnTo>
                  <a:lnTo>
                    <a:pt x="1743" y="72"/>
                  </a:lnTo>
                  <a:lnTo>
                    <a:pt x="1745" y="73"/>
                  </a:lnTo>
                  <a:lnTo>
                    <a:pt x="1745" y="74"/>
                  </a:lnTo>
                  <a:lnTo>
                    <a:pt x="1746" y="79"/>
                  </a:lnTo>
                  <a:lnTo>
                    <a:pt x="1747" y="80"/>
                  </a:lnTo>
                  <a:lnTo>
                    <a:pt x="1749" y="80"/>
                  </a:lnTo>
                  <a:lnTo>
                    <a:pt x="1750" y="80"/>
                  </a:lnTo>
                  <a:lnTo>
                    <a:pt x="1751" y="81"/>
                  </a:lnTo>
                  <a:lnTo>
                    <a:pt x="1753" y="81"/>
                  </a:lnTo>
                  <a:lnTo>
                    <a:pt x="1757" y="81"/>
                  </a:lnTo>
                  <a:lnTo>
                    <a:pt x="1753" y="72"/>
                  </a:lnTo>
                  <a:lnTo>
                    <a:pt x="1747" y="64"/>
                  </a:lnTo>
                  <a:close/>
                  <a:moveTo>
                    <a:pt x="1704" y="61"/>
                  </a:moveTo>
                  <a:lnTo>
                    <a:pt x="1702" y="61"/>
                  </a:lnTo>
                  <a:lnTo>
                    <a:pt x="1701" y="61"/>
                  </a:lnTo>
                  <a:lnTo>
                    <a:pt x="1701" y="63"/>
                  </a:lnTo>
                  <a:lnTo>
                    <a:pt x="1700" y="64"/>
                  </a:lnTo>
                  <a:lnTo>
                    <a:pt x="1700" y="65"/>
                  </a:lnTo>
                  <a:lnTo>
                    <a:pt x="1701" y="67"/>
                  </a:lnTo>
                  <a:lnTo>
                    <a:pt x="1701" y="68"/>
                  </a:lnTo>
                  <a:lnTo>
                    <a:pt x="1702" y="69"/>
                  </a:lnTo>
                  <a:lnTo>
                    <a:pt x="1702" y="70"/>
                  </a:lnTo>
                  <a:lnTo>
                    <a:pt x="1704" y="72"/>
                  </a:lnTo>
                  <a:lnTo>
                    <a:pt x="1705" y="72"/>
                  </a:lnTo>
                  <a:lnTo>
                    <a:pt x="1707" y="73"/>
                  </a:lnTo>
                  <a:lnTo>
                    <a:pt x="1709" y="70"/>
                  </a:lnTo>
                  <a:lnTo>
                    <a:pt x="1709" y="68"/>
                  </a:lnTo>
                  <a:lnTo>
                    <a:pt x="1709" y="65"/>
                  </a:lnTo>
                  <a:lnTo>
                    <a:pt x="1707" y="64"/>
                  </a:lnTo>
                  <a:lnTo>
                    <a:pt x="1706" y="63"/>
                  </a:lnTo>
                  <a:lnTo>
                    <a:pt x="1704" y="61"/>
                  </a:lnTo>
                  <a:close/>
                  <a:moveTo>
                    <a:pt x="1685" y="64"/>
                  </a:moveTo>
                  <a:lnTo>
                    <a:pt x="1684" y="64"/>
                  </a:lnTo>
                  <a:lnTo>
                    <a:pt x="1684" y="65"/>
                  </a:lnTo>
                  <a:lnTo>
                    <a:pt x="1682" y="65"/>
                  </a:lnTo>
                  <a:lnTo>
                    <a:pt x="1682" y="67"/>
                  </a:lnTo>
                  <a:lnTo>
                    <a:pt x="1681" y="68"/>
                  </a:lnTo>
                  <a:lnTo>
                    <a:pt x="1682" y="69"/>
                  </a:lnTo>
                  <a:lnTo>
                    <a:pt x="1684" y="70"/>
                  </a:lnTo>
                  <a:lnTo>
                    <a:pt x="1686" y="72"/>
                  </a:lnTo>
                  <a:lnTo>
                    <a:pt x="1688" y="70"/>
                  </a:lnTo>
                  <a:lnTo>
                    <a:pt x="1689" y="70"/>
                  </a:lnTo>
                  <a:lnTo>
                    <a:pt x="1689" y="69"/>
                  </a:lnTo>
                  <a:lnTo>
                    <a:pt x="1689" y="67"/>
                  </a:lnTo>
                  <a:lnTo>
                    <a:pt x="1688" y="65"/>
                  </a:lnTo>
                  <a:lnTo>
                    <a:pt x="1686" y="64"/>
                  </a:lnTo>
                  <a:lnTo>
                    <a:pt x="1685" y="64"/>
                  </a:lnTo>
                  <a:close/>
                  <a:moveTo>
                    <a:pt x="1672" y="64"/>
                  </a:moveTo>
                  <a:lnTo>
                    <a:pt x="1672" y="67"/>
                  </a:lnTo>
                  <a:lnTo>
                    <a:pt x="1672" y="68"/>
                  </a:lnTo>
                  <a:lnTo>
                    <a:pt x="1670" y="67"/>
                  </a:lnTo>
                  <a:lnTo>
                    <a:pt x="1669" y="64"/>
                  </a:lnTo>
                  <a:lnTo>
                    <a:pt x="1668" y="63"/>
                  </a:lnTo>
                  <a:lnTo>
                    <a:pt x="1668" y="61"/>
                  </a:lnTo>
                  <a:lnTo>
                    <a:pt x="1666" y="60"/>
                  </a:lnTo>
                  <a:lnTo>
                    <a:pt x="1665" y="56"/>
                  </a:lnTo>
                  <a:lnTo>
                    <a:pt x="1665" y="52"/>
                  </a:lnTo>
                  <a:lnTo>
                    <a:pt x="1663" y="51"/>
                  </a:lnTo>
                  <a:lnTo>
                    <a:pt x="1662" y="49"/>
                  </a:lnTo>
                  <a:lnTo>
                    <a:pt x="1661" y="49"/>
                  </a:lnTo>
                  <a:lnTo>
                    <a:pt x="1660" y="49"/>
                  </a:lnTo>
                  <a:lnTo>
                    <a:pt x="1658" y="49"/>
                  </a:lnTo>
                  <a:lnTo>
                    <a:pt x="1657" y="51"/>
                  </a:lnTo>
                  <a:lnTo>
                    <a:pt x="1656" y="56"/>
                  </a:lnTo>
                  <a:lnTo>
                    <a:pt x="1657" y="60"/>
                  </a:lnTo>
                  <a:lnTo>
                    <a:pt x="1658" y="64"/>
                  </a:lnTo>
                  <a:lnTo>
                    <a:pt x="1660" y="68"/>
                  </a:lnTo>
                  <a:lnTo>
                    <a:pt x="1661" y="70"/>
                  </a:lnTo>
                  <a:lnTo>
                    <a:pt x="1661" y="73"/>
                  </a:lnTo>
                  <a:lnTo>
                    <a:pt x="1662" y="77"/>
                  </a:lnTo>
                  <a:lnTo>
                    <a:pt x="1663" y="80"/>
                  </a:lnTo>
                  <a:lnTo>
                    <a:pt x="1663" y="81"/>
                  </a:lnTo>
                  <a:lnTo>
                    <a:pt x="1665" y="83"/>
                  </a:lnTo>
                  <a:lnTo>
                    <a:pt x="1665" y="84"/>
                  </a:lnTo>
                  <a:lnTo>
                    <a:pt x="1666" y="85"/>
                  </a:lnTo>
                  <a:lnTo>
                    <a:pt x="1669" y="88"/>
                  </a:lnTo>
                  <a:lnTo>
                    <a:pt x="1670" y="85"/>
                  </a:lnTo>
                  <a:lnTo>
                    <a:pt x="1670" y="84"/>
                  </a:lnTo>
                  <a:lnTo>
                    <a:pt x="1672" y="84"/>
                  </a:lnTo>
                  <a:lnTo>
                    <a:pt x="1672" y="83"/>
                  </a:lnTo>
                  <a:lnTo>
                    <a:pt x="1670" y="77"/>
                  </a:lnTo>
                  <a:lnTo>
                    <a:pt x="1672" y="70"/>
                  </a:lnTo>
                  <a:lnTo>
                    <a:pt x="1672" y="73"/>
                  </a:lnTo>
                  <a:lnTo>
                    <a:pt x="1672" y="77"/>
                  </a:lnTo>
                  <a:lnTo>
                    <a:pt x="1673" y="81"/>
                  </a:lnTo>
                  <a:lnTo>
                    <a:pt x="1679" y="83"/>
                  </a:lnTo>
                  <a:lnTo>
                    <a:pt x="1681" y="80"/>
                  </a:lnTo>
                  <a:lnTo>
                    <a:pt x="1682" y="81"/>
                  </a:lnTo>
                  <a:lnTo>
                    <a:pt x="1682" y="83"/>
                  </a:lnTo>
                  <a:lnTo>
                    <a:pt x="1684" y="83"/>
                  </a:lnTo>
                  <a:lnTo>
                    <a:pt x="1685" y="83"/>
                  </a:lnTo>
                  <a:lnTo>
                    <a:pt x="1686" y="83"/>
                  </a:lnTo>
                  <a:lnTo>
                    <a:pt x="1686" y="81"/>
                  </a:lnTo>
                  <a:lnTo>
                    <a:pt x="1688" y="80"/>
                  </a:lnTo>
                  <a:lnTo>
                    <a:pt x="1688" y="74"/>
                  </a:lnTo>
                  <a:lnTo>
                    <a:pt x="1686" y="72"/>
                  </a:lnTo>
                  <a:lnTo>
                    <a:pt x="1685" y="72"/>
                  </a:lnTo>
                  <a:lnTo>
                    <a:pt x="1684" y="72"/>
                  </a:lnTo>
                  <a:lnTo>
                    <a:pt x="1682" y="72"/>
                  </a:lnTo>
                  <a:lnTo>
                    <a:pt x="1682" y="73"/>
                  </a:lnTo>
                  <a:lnTo>
                    <a:pt x="1681" y="74"/>
                  </a:lnTo>
                  <a:lnTo>
                    <a:pt x="1681" y="72"/>
                  </a:lnTo>
                  <a:lnTo>
                    <a:pt x="1679" y="69"/>
                  </a:lnTo>
                  <a:lnTo>
                    <a:pt x="1678" y="67"/>
                  </a:lnTo>
                  <a:lnTo>
                    <a:pt x="1678" y="64"/>
                  </a:lnTo>
                  <a:lnTo>
                    <a:pt x="1677" y="63"/>
                  </a:lnTo>
                  <a:lnTo>
                    <a:pt x="1675" y="63"/>
                  </a:lnTo>
                  <a:lnTo>
                    <a:pt x="1674" y="63"/>
                  </a:lnTo>
                  <a:lnTo>
                    <a:pt x="1673" y="63"/>
                  </a:lnTo>
                  <a:lnTo>
                    <a:pt x="1673" y="64"/>
                  </a:lnTo>
                  <a:lnTo>
                    <a:pt x="1672" y="64"/>
                  </a:lnTo>
                  <a:close/>
                  <a:moveTo>
                    <a:pt x="1646" y="67"/>
                  </a:moveTo>
                  <a:lnTo>
                    <a:pt x="1649" y="68"/>
                  </a:lnTo>
                  <a:lnTo>
                    <a:pt x="1652" y="68"/>
                  </a:lnTo>
                  <a:lnTo>
                    <a:pt x="1653" y="69"/>
                  </a:lnTo>
                  <a:lnTo>
                    <a:pt x="1654" y="70"/>
                  </a:lnTo>
                  <a:lnTo>
                    <a:pt x="1656" y="70"/>
                  </a:lnTo>
                  <a:lnTo>
                    <a:pt x="1657" y="70"/>
                  </a:lnTo>
                  <a:lnTo>
                    <a:pt x="1658" y="70"/>
                  </a:lnTo>
                  <a:lnTo>
                    <a:pt x="1660" y="69"/>
                  </a:lnTo>
                  <a:lnTo>
                    <a:pt x="1658" y="67"/>
                  </a:lnTo>
                  <a:lnTo>
                    <a:pt x="1657" y="64"/>
                  </a:lnTo>
                  <a:lnTo>
                    <a:pt x="1656" y="61"/>
                  </a:lnTo>
                  <a:lnTo>
                    <a:pt x="1654" y="60"/>
                  </a:lnTo>
                  <a:lnTo>
                    <a:pt x="1653" y="60"/>
                  </a:lnTo>
                  <a:lnTo>
                    <a:pt x="1652" y="58"/>
                  </a:lnTo>
                  <a:lnTo>
                    <a:pt x="1649" y="57"/>
                  </a:lnTo>
                  <a:lnTo>
                    <a:pt x="1648" y="57"/>
                  </a:lnTo>
                  <a:lnTo>
                    <a:pt x="1645" y="58"/>
                  </a:lnTo>
                  <a:lnTo>
                    <a:pt x="1644" y="60"/>
                  </a:lnTo>
                  <a:lnTo>
                    <a:pt x="1642" y="61"/>
                  </a:lnTo>
                  <a:lnTo>
                    <a:pt x="1642" y="64"/>
                  </a:lnTo>
                  <a:lnTo>
                    <a:pt x="1644" y="65"/>
                  </a:lnTo>
                  <a:lnTo>
                    <a:pt x="1645" y="65"/>
                  </a:lnTo>
                  <a:lnTo>
                    <a:pt x="1646" y="67"/>
                  </a:lnTo>
                  <a:close/>
                  <a:moveTo>
                    <a:pt x="1650" y="77"/>
                  </a:moveTo>
                  <a:lnTo>
                    <a:pt x="1650" y="79"/>
                  </a:lnTo>
                  <a:lnTo>
                    <a:pt x="1650" y="80"/>
                  </a:lnTo>
                  <a:lnTo>
                    <a:pt x="1652" y="80"/>
                  </a:lnTo>
                  <a:lnTo>
                    <a:pt x="1652" y="81"/>
                  </a:lnTo>
                  <a:lnTo>
                    <a:pt x="1653" y="83"/>
                  </a:lnTo>
                  <a:lnTo>
                    <a:pt x="1654" y="84"/>
                  </a:lnTo>
                  <a:lnTo>
                    <a:pt x="1658" y="85"/>
                  </a:lnTo>
                  <a:lnTo>
                    <a:pt x="1662" y="86"/>
                  </a:lnTo>
                  <a:lnTo>
                    <a:pt x="1662" y="84"/>
                  </a:lnTo>
                  <a:lnTo>
                    <a:pt x="1662" y="83"/>
                  </a:lnTo>
                  <a:lnTo>
                    <a:pt x="1662" y="81"/>
                  </a:lnTo>
                  <a:lnTo>
                    <a:pt x="1662" y="80"/>
                  </a:lnTo>
                  <a:lnTo>
                    <a:pt x="1660" y="79"/>
                  </a:lnTo>
                  <a:lnTo>
                    <a:pt x="1658" y="77"/>
                  </a:lnTo>
                  <a:lnTo>
                    <a:pt x="1657" y="74"/>
                  </a:lnTo>
                  <a:lnTo>
                    <a:pt x="1656" y="74"/>
                  </a:lnTo>
                  <a:lnTo>
                    <a:pt x="1654" y="74"/>
                  </a:lnTo>
                  <a:lnTo>
                    <a:pt x="1653" y="74"/>
                  </a:lnTo>
                  <a:lnTo>
                    <a:pt x="1652" y="74"/>
                  </a:lnTo>
                  <a:lnTo>
                    <a:pt x="1650" y="77"/>
                  </a:lnTo>
                  <a:close/>
                  <a:moveTo>
                    <a:pt x="1734" y="68"/>
                  </a:moveTo>
                  <a:lnTo>
                    <a:pt x="1733" y="69"/>
                  </a:lnTo>
                  <a:lnTo>
                    <a:pt x="1733" y="70"/>
                  </a:lnTo>
                  <a:lnTo>
                    <a:pt x="1732" y="72"/>
                  </a:lnTo>
                  <a:lnTo>
                    <a:pt x="1732" y="77"/>
                  </a:lnTo>
                  <a:lnTo>
                    <a:pt x="1733" y="80"/>
                  </a:lnTo>
                  <a:lnTo>
                    <a:pt x="1735" y="80"/>
                  </a:lnTo>
                  <a:lnTo>
                    <a:pt x="1737" y="80"/>
                  </a:lnTo>
                  <a:lnTo>
                    <a:pt x="1738" y="77"/>
                  </a:lnTo>
                  <a:lnTo>
                    <a:pt x="1738" y="73"/>
                  </a:lnTo>
                  <a:lnTo>
                    <a:pt x="1738" y="70"/>
                  </a:lnTo>
                  <a:lnTo>
                    <a:pt x="1735" y="68"/>
                  </a:lnTo>
                  <a:lnTo>
                    <a:pt x="1734" y="68"/>
                  </a:lnTo>
                  <a:close/>
                  <a:moveTo>
                    <a:pt x="1684" y="86"/>
                  </a:moveTo>
                  <a:lnTo>
                    <a:pt x="1682" y="86"/>
                  </a:lnTo>
                  <a:lnTo>
                    <a:pt x="1681" y="86"/>
                  </a:lnTo>
                  <a:lnTo>
                    <a:pt x="1679" y="88"/>
                  </a:lnTo>
                  <a:lnTo>
                    <a:pt x="1679" y="89"/>
                  </a:lnTo>
                  <a:lnTo>
                    <a:pt x="1678" y="90"/>
                  </a:lnTo>
                  <a:lnTo>
                    <a:pt x="1679" y="92"/>
                  </a:lnTo>
                  <a:lnTo>
                    <a:pt x="1679" y="93"/>
                  </a:lnTo>
                  <a:lnTo>
                    <a:pt x="1681" y="93"/>
                  </a:lnTo>
                  <a:lnTo>
                    <a:pt x="1682" y="95"/>
                  </a:lnTo>
                  <a:lnTo>
                    <a:pt x="1684" y="95"/>
                  </a:lnTo>
                  <a:lnTo>
                    <a:pt x="1686" y="95"/>
                  </a:lnTo>
                  <a:lnTo>
                    <a:pt x="1688" y="93"/>
                  </a:lnTo>
                  <a:lnTo>
                    <a:pt x="1688" y="92"/>
                  </a:lnTo>
                  <a:lnTo>
                    <a:pt x="1689" y="90"/>
                  </a:lnTo>
                  <a:lnTo>
                    <a:pt x="1689" y="89"/>
                  </a:lnTo>
                  <a:lnTo>
                    <a:pt x="1688" y="89"/>
                  </a:lnTo>
                  <a:lnTo>
                    <a:pt x="1688" y="88"/>
                  </a:lnTo>
                  <a:lnTo>
                    <a:pt x="1686" y="86"/>
                  </a:lnTo>
                  <a:lnTo>
                    <a:pt x="1685" y="86"/>
                  </a:lnTo>
                  <a:lnTo>
                    <a:pt x="1684" y="86"/>
                  </a:lnTo>
                  <a:close/>
                  <a:moveTo>
                    <a:pt x="1669" y="88"/>
                  </a:moveTo>
                  <a:lnTo>
                    <a:pt x="1668" y="88"/>
                  </a:lnTo>
                  <a:lnTo>
                    <a:pt x="1668" y="89"/>
                  </a:lnTo>
                  <a:lnTo>
                    <a:pt x="1666" y="89"/>
                  </a:lnTo>
                  <a:lnTo>
                    <a:pt x="1666" y="92"/>
                  </a:lnTo>
                  <a:lnTo>
                    <a:pt x="1666" y="96"/>
                  </a:lnTo>
                  <a:lnTo>
                    <a:pt x="1666" y="97"/>
                  </a:lnTo>
                  <a:lnTo>
                    <a:pt x="1668" y="97"/>
                  </a:lnTo>
                  <a:lnTo>
                    <a:pt x="1668" y="99"/>
                  </a:lnTo>
                  <a:lnTo>
                    <a:pt x="1669" y="99"/>
                  </a:lnTo>
                  <a:lnTo>
                    <a:pt x="1670" y="97"/>
                  </a:lnTo>
                  <a:lnTo>
                    <a:pt x="1670" y="99"/>
                  </a:lnTo>
                  <a:lnTo>
                    <a:pt x="1670" y="100"/>
                  </a:lnTo>
                  <a:lnTo>
                    <a:pt x="1670" y="101"/>
                  </a:lnTo>
                  <a:lnTo>
                    <a:pt x="1670" y="102"/>
                  </a:lnTo>
                  <a:lnTo>
                    <a:pt x="1672" y="102"/>
                  </a:lnTo>
                  <a:lnTo>
                    <a:pt x="1673" y="104"/>
                  </a:lnTo>
                  <a:lnTo>
                    <a:pt x="1674" y="104"/>
                  </a:lnTo>
                  <a:lnTo>
                    <a:pt x="1675" y="104"/>
                  </a:lnTo>
                  <a:lnTo>
                    <a:pt x="1677" y="104"/>
                  </a:lnTo>
                  <a:lnTo>
                    <a:pt x="1678" y="102"/>
                  </a:lnTo>
                  <a:lnTo>
                    <a:pt x="1678" y="101"/>
                  </a:lnTo>
                  <a:lnTo>
                    <a:pt x="1678" y="100"/>
                  </a:lnTo>
                  <a:lnTo>
                    <a:pt x="1679" y="99"/>
                  </a:lnTo>
                  <a:lnTo>
                    <a:pt x="1678" y="99"/>
                  </a:lnTo>
                  <a:lnTo>
                    <a:pt x="1678" y="97"/>
                  </a:lnTo>
                  <a:lnTo>
                    <a:pt x="1677" y="96"/>
                  </a:lnTo>
                  <a:lnTo>
                    <a:pt x="1675" y="95"/>
                  </a:lnTo>
                  <a:lnTo>
                    <a:pt x="1674" y="95"/>
                  </a:lnTo>
                  <a:lnTo>
                    <a:pt x="1673" y="95"/>
                  </a:lnTo>
                  <a:lnTo>
                    <a:pt x="1673" y="96"/>
                  </a:lnTo>
                  <a:lnTo>
                    <a:pt x="1672" y="96"/>
                  </a:lnTo>
                  <a:lnTo>
                    <a:pt x="1673" y="95"/>
                  </a:lnTo>
                  <a:lnTo>
                    <a:pt x="1673" y="93"/>
                  </a:lnTo>
                  <a:lnTo>
                    <a:pt x="1672" y="90"/>
                  </a:lnTo>
                  <a:lnTo>
                    <a:pt x="1670" y="88"/>
                  </a:lnTo>
                  <a:lnTo>
                    <a:pt x="1669" y="88"/>
                  </a:lnTo>
                  <a:close/>
                  <a:moveTo>
                    <a:pt x="1666" y="120"/>
                  </a:moveTo>
                  <a:lnTo>
                    <a:pt x="1665" y="120"/>
                  </a:lnTo>
                  <a:lnTo>
                    <a:pt x="1663" y="121"/>
                  </a:lnTo>
                  <a:lnTo>
                    <a:pt x="1663" y="122"/>
                  </a:lnTo>
                  <a:lnTo>
                    <a:pt x="1663" y="124"/>
                  </a:lnTo>
                  <a:lnTo>
                    <a:pt x="1665" y="125"/>
                  </a:lnTo>
                  <a:lnTo>
                    <a:pt x="1666" y="126"/>
                  </a:lnTo>
                  <a:lnTo>
                    <a:pt x="1666" y="125"/>
                  </a:lnTo>
                  <a:lnTo>
                    <a:pt x="1668" y="125"/>
                  </a:lnTo>
                  <a:lnTo>
                    <a:pt x="1669" y="124"/>
                  </a:lnTo>
                  <a:lnTo>
                    <a:pt x="1669" y="122"/>
                  </a:lnTo>
                  <a:lnTo>
                    <a:pt x="1669" y="121"/>
                  </a:lnTo>
                  <a:lnTo>
                    <a:pt x="1668" y="120"/>
                  </a:lnTo>
                  <a:lnTo>
                    <a:pt x="1666" y="120"/>
                  </a:lnTo>
                  <a:close/>
                  <a:moveTo>
                    <a:pt x="1665" y="126"/>
                  </a:moveTo>
                  <a:lnTo>
                    <a:pt x="1663" y="128"/>
                  </a:lnTo>
                  <a:lnTo>
                    <a:pt x="1662" y="128"/>
                  </a:lnTo>
                  <a:lnTo>
                    <a:pt x="1660" y="132"/>
                  </a:lnTo>
                  <a:lnTo>
                    <a:pt x="1660" y="136"/>
                  </a:lnTo>
                  <a:lnTo>
                    <a:pt x="1661" y="138"/>
                  </a:lnTo>
                  <a:lnTo>
                    <a:pt x="1663" y="138"/>
                  </a:lnTo>
                  <a:lnTo>
                    <a:pt x="1665" y="138"/>
                  </a:lnTo>
                  <a:lnTo>
                    <a:pt x="1666" y="138"/>
                  </a:lnTo>
                  <a:lnTo>
                    <a:pt x="1668" y="137"/>
                  </a:lnTo>
                  <a:lnTo>
                    <a:pt x="1669" y="134"/>
                  </a:lnTo>
                  <a:lnTo>
                    <a:pt x="1669" y="130"/>
                  </a:lnTo>
                  <a:lnTo>
                    <a:pt x="1666" y="128"/>
                  </a:lnTo>
                  <a:lnTo>
                    <a:pt x="1665" y="128"/>
                  </a:lnTo>
                  <a:lnTo>
                    <a:pt x="1665" y="126"/>
                  </a:lnTo>
                  <a:close/>
                  <a:moveTo>
                    <a:pt x="1654" y="128"/>
                  </a:moveTo>
                  <a:lnTo>
                    <a:pt x="1652" y="129"/>
                  </a:lnTo>
                  <a:lnTo>
                    <a:pt x="1650" y="129"/>
                  </a:lnTo>
                  <a:lnTo>
                    <a:pt x="1649" y="130"/>
                  </a:lnTo>
                  <a:lnTo>
                    <a:pt x="1649" y="132"/>
                  </a:lnTo>
                  <a:lnTo>
                    <a:pt x="1649" y="133"/>
                  </a:lnTo>
                  <a:lnTo>
                    <a:pt x="1649" y="134"/>
                  </a:lnTo>
                  <a:lnTo>
                    <a:pt x="1650" y="134"/>
                  </a:lnTo>
                  <a:lnTo>
                    <a:pt x="1654" y="136"/>
                  </a:lnTo>
                  <a:lnTo>
                    <a:pt x="1658" y="134"/>
                  </a:lnTo>
                  <a:lnTo>
                    <a:pt x="1658" y="133"/>
                  </a:lnTo>
                  <a:lnTo>
                    <a:pt x="1660" y="133"/>
                  </a:lnTo>
                  <a:lnTo>
                    <a:pt x="1660" y="132"/>
                  </a:lnTo>
                  <a:lnTo>
                    <a:pt x="1658" y="130"/>
                  </a:lnTo>
                  <a:lnTo>
                    <a:pt x="1658" y="129"/>
                  </a:lnTo>
                  <a:lnTo>
                    <a:pt x="1656" y="129"/>
                  </a:lnTo>
                  <a:lnTo>
                    <a:pt x="1654" y="128"/>
                  </a:lnTo>
                  <a:close/>
                  <a:moveTo>
                    <a:pt x="1628" y="58"/>
                  </a:moveTo>
                  <a:lnTo>
                    <a:pt x="1626" y="58"/>
                  </a:lnTo>
                  <a:lnTo>
                    <a:pt x="1625" y="60"/>
                  </a:lnTo>
                  <a:lnTo>
                    <a:pt x="1624" y="63"/>
                  </a:lnTo>
                  <a:lnTo>
                    <a:pt x="1625" y="65"/>
                  </a:lnTo>
                  <a:lnTo>
                    <a:pt x="1626" y="67"/>
                  </a:lnTo>
                  <a:lnTo>
                    <a:pt x="1628" y="67"/>
                  </a:lnTo>
                  <a:lnTo>
                    <a:pt x="1629" y="67"/>
                  </a:lnTo>
                  <a:lnTo>
                    <a:pt x="1630" y="67"/>
                  </a:lnTo>
                  <a:lnTo>
                    <a:pt x="1630" y="65"/>
                  </a:lnTo>
                  <a:lnTo>
                    <a:pt x="1632" y="64"/>
                  </a:lnTo>
                  <a:lnTo>
                    <a:pt x="1632" y="63"/>
                  </a:lnTo>
                  <a:lnTo>
                    <a:pt x="1632" y="60"/>
                  </a:lnTo>
                  <a:lnTo>
                    <a:pt x="1630" y="60"/>
                  </a:lnTo>
                  <a:lnTo>
                    <a:pt x="1630" y="58"/>
                  </a:lnTo>
                  <a:lnTo>
                    <a:pt x="1629" y="58"/>
                  </a:lnTo>
                  <a:lnTo>
                    <a:pt x="1628" y="58"/>
                  </a:lnTo>
                  <a:close/>
                  <a:moveTo>
                    <a:pt x="1672" y="52"/>
                  </a:moveTo>
                  <a:lnTo>
                    <a:pt x="1673" y="55"/>
                  </a:lnTo>
                  <a:lnTo>
                    <a:pt x="1674" y="56"/>
                  </a:lnTo>
                  <a:lnTo>
                    <a:pt x="1675" y="56"/>
                  </a:lnTo>
                  <a:lnTo>
                    <a:pt x="1677" y="57"/>
                  </a:lnTo>
                  <a:lnTo>
                    <a:pt x="1678" y="58"/>
                  </a:lnTo>
                  <a:lnTo>
                    <a:pt x="1681" y="58"/>
                  </a:lnTo>
                  <a:lnTo>
                    <a:pt x="1682" y="60"/>
                  </a:lnTo>
                  <a:lnTo>
                    <a:pt x="1684" y="60"/>
                  </a:lnTo>
                  <a:lnTo>
                    <a:pt x="1685" y="60"/>
                  </a:lnTo>
                  <a:lnTo>
                    <a:pt x="1686" y="60"/>
                  </a:lnTo>
                  <a:lnTo>
                    <a:pt x="1688" y="60"/>
                  </a:lnTo>
                  <a:lnTo>
                    <a:pt x="1689" y="58"/>
                  </a:lnTo>
                  <a:lnTo>
                    <a:pt x="1689" y="57"/>
                  </a:lnTo>
                  <a:lnTo>
                    <a:pt x="1690" y="56"/>
                  </a:lnTo>
                  <a:lnTo>
                    <a:pt x="1690" y="55"/>
                  </a:lnTo>
                  <a:lnTo>
                    <a:pt x="1690" y="53"/>
                  </a:lnTo>
                  <a:lnTo>
                    <a:pt x="1690" y="49"/>
                  </a:lnTo>
                  <a:lnTo>
                    <a:pt x="1689" y="47"/>
                  </a:lnTo>
                  <a:lnTo>
                    <a:pt x="1685" y="48"/>
                  </a:lnTo>
                  <a:lnTo>
                    <a:pt x="1684" y="48"/>
                  </a:lnTo>
                  <a:lnTo>
                    <a:pt x="1682" y="48"/>
                  </a:lnTo>
                  <a:lnTo>
                    <a:pt x="1681" y="48"/>
                  </a:lnTo>
                  <a:lnTo>
                    <a:pt x="1679" y="47"/>
                  </a:lnTo>
                  <a:lnTo>
                    <a:pt x="1678" y="47"/>
                  </a:lnTo>
                  <a:lnTo>
                    <a:pt x="1677" y="47"/>
                  </a:lnTo>
                  <a:lnTo>
                    <a:pt x="1675" y="47"/>
                  </a:lnTo>
                  <a:lnTo>
                    <a:pt x="1674" y="47"/>
                  </a:lnTo>
                  <a:lnTo>
                    <a:pt x="1673" y="47"/>
                  </a:lnTo>
                  <a:lnTo>
                    <a:pt x="1670" y="47"/>
                  </a:lnTo>
                  <a:lnTo>
                    <a:pt x="1670" y="49"/>
                  </a:lnTo>
                  <a:lnTo>
                    <a:pt x="1670" y="51"/>
                  </a:lnTo>
                  <a:lnTo>
                    <a:pt x="1672" y="52"/>
                  </a:lnTo>
                  <a:close/>
                  <a:moveTo>
                    <a:pt x="1718" y="124"/>
                  </a:moveTo>
                  <a:lnTo>
                    <a:pt x="1719" y="125"/>
                  </a:lnTo>
                  <a:lnTo>
                    <a:pt x="1722" y="126"/>
                  </a:lnTo>
                  <a:lnTo>
                    <a:pt x="1723" y="128"/>
                  </a:lnTo>
                  <a:lnTo>
                    <a:pt x="1725" y="128"/>
                  </a:lnTo>
                  <a:lnTo>
                    <a:pt x="1726" y="129"/>
                  </a:lnTo>
                  <a:lnTo>
                    <a:pt x="1727" y="129"/>
                  </a:lnTo>
                  <a:lnTo>
                    <a:pt x="1729" y="129"/>
                  </a:lnTo>
                  <a:lnTo>
                    <a:pt x="1730" y="129"/>
                  </a:lnTo>
                  <a:lnTo>
                    <a:pt x="1733" y="129"/>
                  </a:lnTo>
                  <a:lnTo>
                    <a:pt x="1734" y="129"/>
                  </a:lnTo>
                  <a:lnTo>
                    <a:pt x="1737" y="129"/>
                  </a:lnTo>
                  <a:lnTo>
                    <a:pt x="1739" y="128"/>
                  </a:lnTo>
                  <a:lnTo>
                    <a:pt x="1746" y="124"/>
                  </a:lnTo>
                  <a:lnTo>
                    <a:pt x="1749" y="122"/>
                  </a:lnTo>
                  <a:lnTo>
                    <a:pt x="1750" y="122"/>
                  </a:lnTo>
                  <a:lnTo>
                    <a:pt x="1751" y="121"/>
                  </a:lnTo>
                  <a:lnTo>
                    <a:pt x="1751" y="120"/>
                  </a:lnTo>
                  <a:lnTo>
                    <a:pt x="1753" y="118"/>
                  </a:lnTo>
                  <a:lnTo>
                    <a:pt x="1753" y="117"/>
                  </a:lnTo>
                  <a:lnTo>
                    <a:pt x="1753" y="116"/>
                  </a:lnTo>
                  <a:lnTo>
                    <a:pt x="1753" y="114"/>
                  </a:lnTo>
                  <a:lnTo>
                    <a:pt x="1753" y="113"/>
                  </a:lnTo>
                  <a:lnTo>
                    <a:pt x="1753" y="112"/>
                  </a:lnTo>
                  <a:lnTo>
                    <a:pt x="1751" y="108"/>
                  </a:lnTo>
                  <a:lnTo>
                    <a:pt x="1751" y="106"/>
                  </a:lnTo>
                  <a:lnTo>
                    <a:pt x="1750" y="105"/>
                  </a:lnTo>
                  <a:lnTo>
                    <a:pt x="1749" y="105"/>
                  </a:lnTo>
                  <a:lnTo>
                    <a:pt x="1747" y="105"/>
                  </a:lnTo>
                  <a:lnTo>
                    <a:pt x="1746" y="105"/>
                  </a:lnTo>
                  <a:lnTo>
                    <a:pt x="1743" y="105"/>
                  </a:lnTo>
                  <a:lnTo>
                    <a:pt x="1742" y="105"/>
                  </a:lnTo>
                  <a:lnTo>
                    <a:pt x="1742" y="106"/>
                  </a:lnTo>
                  <a:lnTo>
                    <a:pt x="1741" y="108"/>
                  </a:lnTo>
                  <a:lnTo>
                    <a:pt x="1741" y="111"/>
                  </a:lnTo>
                  <a:lnTo>
                    <a:pt x="1741" y="108"/>
                  </a:lnTo>
                  <a:lnTo>
                    <a:pt x="1738" y="108"/>
                  </a:lnTo>
                  <a:lnTo>
                    <a:pt x="1735" y="108"/>
                  </a:lnTo>
                  <a:lnTo>
                    <a:pt x="1730" y="108"/>
                  </a:lnTo>
                  <a:lnTo>
                    <a:pt x="1725" y="111"/>
                  </a:lnTo>
                  <a:lnTo>
                    <a:pt x="1723" y="111"/>
                  </a:lnTo>
                  <a:lnTo>
                    <a:pt x="1722" y="111"/>
                  </a:lnTo>
                  <a:lnTo>
                    <a:pt x="1721" y="112"/>
                  </a:lnTo>
                  <a:lnTo>
                    <a:pt x="1721" y="113"/>
                  </a:lnTo>
                  <a:lnTo>
                    <a:pt x="1719" y="114"/>
                  </a:lnTo>
                  <a:lnTo>
                    <a:pt x="1718" y="114"/>
                  </a:lnTo>
                  <a:lnTo>
                    <a:pt x="1718" y="116"/>
                  </a:lnTo>
                  <a:lnTo>
                    <a:pt x="1717" y="117"/>
                  </a:lnTo>
                  <a:lnTo>
                    <a:pt x="1717" y="118"/>
                  </a:lnTo>
                  <a:lnTo>
                    <a:pt x="1717" y="120"/>
                  </a:lnTo>
                  <a:lnTo>
                    <a:pt x="1717" y="121"/>
                  </a:lnTo>
                  <a:lnTo>
                    <a:pt x="1718" y="122"/>
                  </a:lnTo>
                  <a:lnTo>
                    <a:pt x="1718" y="124"/>
                  </a:lnTo>
                  <a:close/>
                  <a:moveTo>
                    <a:pt x="1697" y="92"/>
                  </a:moveTo>
                  <a:lnTo>
                    <a:pt x="1698" y="96"/>
                  </a:lnTo>
                  <a:lnTo>
                    <a:pt x="1700" y="97"/>
                  </a:lnTo>
                  <a:lnTo>
                    <a:pt x="1700" y="99"/>
                  </a:lnTo>
                  <a:lnTo>
                    <a:pt x="1701" y="100"/>
                  </a:lnTo>
                  <a:lnTo>
                    <a:pt x="1702" y="100"/>
                  </a:lnTo>
                  <a:lnTo>
                    <a:pt x="1704" y="101"/>
                  </a:lnTo>
                  <a:lnTo>
                    <a:pt x="1705" y="101"/>
                  </a:lnTo>
                  <a:lnTo>
                    <a:pt x="1706" y="102"/>
                  </a:lnTo>
                  <a:lnTo>
                    <a:pt x="1709" y="102"/>
                  </a:lnTo>
                  <a:lnTo>
                    <a:pt x="1711" y="102"/>
                  </a:lnTo>
                  <a:lnTo>
                    <a:pt x="1714" y="102"/>
                  </a:lnTo>
                  <a:lnTo>
                    <a:pt x="1716" y="101"/>
                  </a:lnTo>
                  <a:lnTo>
                    <a:pt x="1717" y="101"/>
                  </a:lnTo>
                  <a:lnTo>
                    <a:pt x="1718" y="101"/>
                  </a:lnTo>
                  <a:lnTo>
                    <a:pt x="1718" y="100"/>
                  </a:lnTo>
                  <a:lnTo>
                    <a:pt x="1719" y="100"/>
                  </a:lnTo>
                  <a:lnTo>
                    <a:pt x="1719" y="99"/>
                  </a:lnTo>
                  <a:lnTo>
                    <a:pt x="1721" y="99"/>
                  </a:lnTo>
                  <a:lnTo>
                    <a:pt x="1721" y="97"/>
                  </a:lnTo>
                  <a:lnTo>
                    <a:pt x="1721" y="96"/>
                  </a:lnTo>
                  <a:lnTo>
                    <a:pt x="1721" y="95"/>
                  </a:lnTo>
                  <a:lnTo>
                    <a:pt x="1721" y="93"/>
                  </a:lnTo>
                  <a:lnTo>
                    <a:pt x="1721" y="92"/>
                  </a:lnTo>
                  <a:lnTo>
                    <a:pt x="1719" y="90"/>
                  </a:lnTo>
                  <a:lnTo>
                    <a:pt x="1718" y="89"/>
                  </a:lnTo>
                  <a:lnTo>
                    <a:pt x="1711" y="89"/>
                  </a:lnTo>
                  <a:lnTo>
                    <a:pt x="1705" y="89"/>
                  </a:lnTo>
                  <a:lnTo>
                    <a:pt x="1701" y="90"/>
                  </a:lnTo>
                  <a:lnTo>
                    <a:pt x="1700" y="90"/>
                  </a:lnTo>
                  <a:lnTo>
                    <a:pt x="1697" y="92"/>
                  </a:lnTo>
                  <a:close/>
                  <a:moveTo>
                    <a:pt x="1686" y="100"/>
                  </a:moveTo>
                  <a:lnTo>
                    <a:pt x="1679" y="105"/>
                  </a:lnTo>
                  <a:lnTo>
                    <a:pt x="1678" y="106"/>
                  </a:lnTo>
                  <a:lnTo>
                    <a:pt x="1677" y="108"/>
                  </a:lnTo>
                  <a:lnTo>
                    <a:pt x="1675" y="111"/>
                  </a:lnTo>
                  <a:lnTo>
                    <a:pt x="1675" y="112"/>
                  </a:lnTo>
                  <a:lnTo>
                    <a:pt x="1675" y="113"/>
                  </a:lnTo>
                  <a:lnTo>
                    <a:pt x="1675" y="114"/>
                  </a:lnTo>
                  <a:lnTo>
                    <a:pt x="1675" y="116"/>
                  </a:lnTo>
                  <a:lnTo>
                    <a:pt x="1677" y="117"/>
                  </a:lnTo>
                  <a:lnTo>
                    <a:pt x="1677" y="118"/>
                  </a:lnTo>
                  <a:lnTo>
                    <a:pt x="1678" y="120"/>
                  </a:lnTo>
                  <a:lnTo>
                    <a:pt x="1679" y="121"/>
                  </a:lnTo>
                  <a:lnTo>
                    <a:pt x="1681" y="122"/>
                  </a:lnTo>
                  <a:lnTo>
                    <a:pt x="1682" y="122"/>
                  </a:lnTo>
                  <a:lnTo>
                    <a:pt x="1685" y="124"/>
                  </a:lnTo>
                  <a:lnTo>
                    <a:pt x="1686" y="125"/>
                  </a:lnTo>
                  <a:lnTo>
                    <a:pt x="1688" y="125"/>
                  </a:lnTo>
                  <a:lnTo>
                    <a:pt x="1690" y="125"/>
                  </a:lnTo>
                  <a:lnTo>
                    <a:pt x="1693" y="125"/>
                  </a:lnTo>
                  <a:lnTo>
                    <a:pt x="1694" y="125"/>
                  </a:lnTo>
                  <a:lnTo>
                    <a:pt x="1697" y="124"/>
                  </a:lnTo>
                  <a:lnTo>
                    <a:pt x="1698" y="124"/>
                  </a:lnTo>
                  <a:lnTo>
                    <a:pt x="1700" y="124"/>
                  </a:lnTo>
                  <a:lnTo>
                    <a:pt x="1701" y="122"/>
                  </a:lnTo>
                  <a:lnTo>
                    <a:pt x="1702" y="122"/>
                  </a:lnTo>
                  <a:lnTo>
                    <a:pt x="1707" y="118"/>
                  </a:lnTo>
                  <a:lnTo>
                    <a:pt x="1713" y="116"/>
                  </a:lnTo>
                  <a:lnTo>
                    <a:pt x="1713" y="114"/>
                  </a:lnTo>
                  <a:lnTo>
                    <a:pt x="1714" y="114"/>
                  </a:lnTo>
                  <a:lnTo>
                    <a:pt x="1714" y="113"/>
                  </a:lnTo>
                  <a:lnTo>
                    <a:pt x="1714" y="112"/>
                  </a:lnTo>
                  <a:lnTo>
                    <a:pt x="1714" y="111"/>
                  </a:lnTo>
                  <a:lnTo>
                    <a:pt x="1713" y="108"/>
                  </a:lnTo>
                  <a:lnTo>
                    <a:pt x="1711" y="106"/>
                  </a:lnTo>
                  <a:lnTo>
                    <a:pt x="1710" y="106"/>
                  </a:lnTo>
                  <a:lnTo>
                    <a:pt x="1709" y="105"/>
                  </a:lnTo>
                  <a:lnTo>
                    <a:pt x="1704" y="105"/>
                  </a:lnTo>
                  <a:lnTo>
                    <a:pt x="1698" y="104"/>
                  </a:lnTo>
                  <a:lnTo>
                    <a:pt x="1697" y="104"/>
                  </a:lnTo>
                  <a:lnTo>
                    <a:pt x="1695" y="102"/>
                  </a:lnTo>
                  <a:lnTo>
                    <a:pt x="1694" y="101"/>
                  </a:lnTo>
                  <a:lnTo>
                    <a:pt x="1693" y="100"/>
                  </a:lnTo>
                  <a:lnTo>
                    <a:pt x="1691" y="100"/>
                  </a:lnTo>
                  <a:lnTo>
                    <a:pt x="1689" y="100"/>
                  </a:lnTo>
                  <a:lnTo>
                    <a:pt x="1688" y="100"/>
                  </a:lnTo>
                  <a:lnTo>
                    <a:pt x="1686" y="100"/>
                  </a:lnTo>
                  <a:close/>
                  <a:moveTo>
                    <a:pt x="1656" y="99"/>
                  </a:moveTo>
                  <a:lnTo>
                    <a:pt x="1656" y="100"/>
                  </a:lnTo>
                  <a:lnTo>
                    <a:pt x="1656" y="101"/>
                  </a:lnTo>
                  <a:lnTo>
                    <a:pt x="1654" y="102"/>
                  </a:lnTo>
                  <a:lnTo>
                    <a:pt x="1653" y="105"/>
                  </a:lnTo>
                  <a:lnTo>
                    <a:pt x="1650" y="108"/>
                  </a:lnTo>
                  <a:lnTo>
                    <a:pt x="1650" y="111"/>
                  </a:lnTo>
                  <a:lnTo>
                    <a:pt x="1650" y="112"/>
                  </a:lnTo>
                  <a:lnTo>
                    <a:pt x="1649" y="113"/>
                  </a:lnTo>
                  <a:lnTo>
                    <a:pt x="1649" y="114"/>
                  </a:lnTo>
                  <a:lnTo>
                    <a:pt x="1649" y="116"/>
                  </a:lnTo>
                  <a:lnTo>
                    <a:pt x="1650" y="116"/>
                  </a:lnTo>
                  <a:lnTo>
                    <a:pt x="1650" y="117"/>
                  </a:lnTo>
                  <a:lnTo>
                    <a:pt x="1653" y="118"/>
                  </a:lnTo>
                  <a:lnTo>
                    <a:pt x="1654" y="118"/>
                  </a:lnTo>
                  <a:lnTo>
                    <a:pt x="1656" y="118"/>
                  </a:lnTo>
                  <a:lnTo>
                    <a:pt x="1657" y="118"/>
                  </a:lnTo>
                  <a:lnTo>
                    <a:pt x="1658" y="118"/>
                  </a:lnTo>
                  <a:lnTo>
                    <a:pt x="1660" y="117"/>
                  </a:lnTo>
                  <a:lnTo>
                    <a:pt x="1661" y="117"/>
                  </a:lnTo>
                  <a:lnTo>
                    <a:pt x="1662" y="116"/>
                  </a:lnTo>
                  <a:lnTo>
                    <a:pt x="1663" y="116"/>
                  </a:lnTo>
                  <a:lnTo>
                    <a:pt x="1665" y="116"/>
                  </a:lnTo>
                  <a:lnTo>
                    <a:pt x="1665" y="117"/>
                  </a:lnTo>
                  <a:lnTo>
                    <a:pt x="1666" y="118"/>
                  </a:lnTo>
                  <a:lnTo>
                    <a:pt x="1668" y="118"/>
                  </a:lnTo>
                  <a:lnTo>
                    <a:pt x="1669" y="118"/>
                  </a:lnTo>
                  <a:lnTo>
                    <a:pt x="1672" y="118"/>
                  </a:lnTo>
                  <a:lnTo>
                    <a:pt x="1672" y="117"/>
                  </a:lnTo>
                  <a:lnTo>
                    <a:pt x="1672" y="116"/>
                  </a:lnTo>
                  <a:lnTo>
                    <a:pt x="1672" y="114"/>
                  </a:lnTo>
                  <a:lnTo>
                    <a:pt x="1672" y="113"/>
                  </a:lnTo>
                  <a:lnTo>
                    <a:pt x="1672" y="112"/>
                  </a:lnTo>
                  <a:lnTo>
                    <a:pt x="1670" y="108"/>
                  </a:lnTo>
                  <a:lnTo>
                    <a:pt x="1669" y="105"/>
                  </a:lnTo>
                  <a:lnTo>
                    <a:pt x="1668" y="104"/>
                  </a:lnTo>
                  <a:lnTo>
                    <a:pt x="1666" y="102"/>
                  </a:lnTo>
                  <a:lnTo>
                    <a:pt x="1665" y="100"/>
                  </a:lnTo>
                  <a:lnTo>
                    <a:pt x="1665" y="99"/>
                  </a:lnTo>
                  <a:lnTo>
                    <a:pt x="1662" y="97"/>
                  </a:lnTo>
                  <a:lnTo>
                    <a:pt x="1662" y="96"/>
                  </a:lnTo>
                  <a:lnTo>
                    <a:pt x="1661" y="96"/>
                  </a:lnTo>
                  <a:lnTo>
                    <a:pt x="1660" y="96"/>
                  </a:lnTo>
                  <a:lnTo>
                    <a:pt x="1658" y="96"/>
                  </a:lnTo>
                  <a:lnTo>
                    <a:pt x="1657" y="96"/>
                  </a:lnTo>
                  <a:lnTo>
                    <a:pt x="1656" y="97"/>
                  </a:lnTo>
                  <a:lnTo>
                    <a:pt x="1656" y="99"/>
                  </a:lnTo>
                  <a:close/>
                  <a:moveTo>
                    <a:pt x="1650" y="97"/>
                  </a:moveTo>
                  <a:lnTo>
                    <a:pt x="1649" y="96"/>
                  </a:lnTo>
                  <a:lnTo>
                    <a:pt x="1648" y="96"/>
                  </a:lnTo>
                  <a:lnTo>
                    <a:pt x="1646" y="96"/>
                  </a:lnTo>
                  <a:lnTo>
                    <a:pt x="1644" y="97"/>
                  </a:lnTo>
                  <a:lnTo>
                    <a:pt x="1641" y="99"/>
                  </a:lnTo>
                  <a:lnTo>
                    <a:pt x="1640" y="100"/>
                  </a:lnTo>
                  <a:lnTo>
                    <a:pt x="1638" y="100"/>
                  </a:lnTo>
                  <a:lnTo>
                    <a:pt x="1636" y="101"/>
                  </a:lnTo>
                  <a:lnTo>
                    <a:pt x="1633" y="102"/>
                  </a:lnTo>
                  <a:lnTo>
                    <a:pt x="1632" y="102"/>
                  </a:lnTo>
                  <a:lnTo>
                    <a:pt x="1632" y="104"/>
                  </a:lnTo>
                  <a:lnTo>
                    <a:pt x="1632" y="105"/>
                  </a:lnTo>
                  <a:lnTo>
                    <a:pt x="1632" y="106"/>
                  </a:lnTo>
                  <a:lnTo>
                    <a:pt x="1633" y="108"/>
                  </a:lnTo>
                  <a:lnTo>
                    <a:pt x="1633" y="111"/>
                  </a:lnTo>
                  <a:lnTo>
                    <a:pt x="1634" y="111"/>
                  </a:lnTo>
                  <a:lnTo>
                    <a:pt x="1636" y="112"/>
                  </a:lnTo>
                  <a:lnTo>
                    <a:pt x="1637" y="112"/>
                  </a:lnTo>
                  <a:lnTo>
                    <a:pt x="1638" y="112"/>
                  </a:lnTo>
                  <a:lnTo>
                    <a:pt x="1641" y="112"/>
                  </a:lnTo>
                  <a:lnTo>
                    <a:pt x="1642" y="111"/>
                  </a:lnTo>
                  <a:lnTo>
                    <a:pt x="1644" y="111"/>
                  </a:lnTo>
                  <a:lnTo>
                    <a:pt x="1645" y="108"/>
                  </a:lnTo>
                  <a:lnTo>
                    <a:pt x="1648" y="105"/>
                  </a:lnTo>
                  <a:lnTo>
                    <a:pt x="1650" y="104"/>
                  </a:lnTo>
                  <a:lnTo>
                    <a:pt x="1650" y="102"/>
                  </a:lnTo>
                  <a:lnTo>
                    <a:pt x="1652" y="101"/>
                  </a:lnTo>
                  <a:lnTo>
                    <a:pt x="1650" y="99"/>
                  </a:lnTo>
                  <a:lnTo>
                    <a:pt x="1650" y="97"/>
                  </a:lnTo>
                  <a:close/>
                  <a:moveTo>
                    <a:pt x="1602" y="73"/>
                  </a:moveTo>
                  <a:lnTo>
                    <a:pt x="1602" y="74"/>
                  </a:lnTo>
                  <a:lnTo>
                    <a:pt x="1602" y="77"/>
                  </a:lnTo>
                  <a:lnTo>
                    <a:pt x="1602" y="79"/>
                  </a:lnTo>
                  <a:lnTo>
                    <a:pt x="1604" y="80"/>
                  </a:lnTo>
                  <a:lnTo>
                    <a:pt x="1605" y="80"/>
                  </a:lnTo>
                  <a:lnTo>
                    <a:pt x="1605" y="81"/>
                  </a:lnTo>
                  <a:lnTo>
                    <a:pt x="1606" y="83"/>
                  </a:lnTo>
                  <a:lnTo>
                    <a:pt x="1608" y="84"/>
                  </a:lnTo>
                  <a:lnTo>
                    <a:pt x="1609" y="85"/>
                  </a:lnTo>
                  <a:lnTo>
                    <a:pt x="1610" y="85"/>
                  </a:lnTo>
                  <a:lnTo>
                    <a:pt x="1612" y="86"/>
                  </a:lnTo>
                  <a:lnTo>
                    <a:pt x="1614" y="86"/>
                  </a:lnTo>
                  <a:lnTo>
                    <a:pt x="1616" y="86"/>
                  </a:lnTo>
                  <a:lnTo>
                    <a:pt x="1618" y="86"/>
                  </a:lnTo>
                  <a:lnTo>
                    <a:pt x="1620" y="86"/>
                  </a:lnTo>
                  <a:lnTo>
                    <a:pt x="1622" y="85"/>
                  </a:lnTo>
                  <a:lnTo>
                    <a:pt x="1625" y="84"/>
                  </a:lnTo>
                  <a:lnTo>
                    <a:pt x="1625" y="83"/>
                  </a:lnTo>
                  <a:lnTo>
                    <a:pt x="1625" y="80"/>
                  </a:lnTo>
                  <a:lnTo>
                    <a:pt x="1624" y="80"/>
                  </a:lnTo>
                  <a:lnTo>
                    <a:pt x="1622" y="79"/>
                  </a:lnTo>
                  <a:lnTo>
                    <a:pt x="1621" y="74"/>
                  </a:lnTo>
                  <a:lnTo>
                    <a:pt x="1618" y="73"/>
                  </a:lnTo>
                  <a:lnTo>
                    <a:pt x="1617" y="73"/>
                  </a:lnTo>
                  <a:lnTo>
                    <a:pt x="1616" y="72"/>
                  </a:lnTo>
                  <a:lnTo>
                    <a:pt x="1614" y="72"/>
                  </a:lnTo>
                  <a:lnTo>
                    <a:pt x="1613" y="72"/>
                  </a:lnTo>
                  <a:lnTo>
                    <a:pt x="1612" y="72"/>
                  </a:lnTo>
                  <a:lnTo>
                    <a:pt x="1610" y="72"/>
                  </a:lnTo>
                  <a:lnTo>
                    <a:pt x="1609" y="72"/>
                  </a:lnTo>
                  <a:lnTo>
                    <a:pt x="1608" y="72"/>
                  </a:lnTo>
                  <a:lnTo>
                    <a:pt x="1606" y="72"/>
                  </a:lnTo>
                  <a:lnTo>
                    <a:pt x="1605" y="72"/>
                  </a:lnTo>
                  <a:lnTo>
                    <a:pt x="1604" y="72"/>
                  </a:lnTo>
                  <a:lnTo>
                    <a:pt x="1602" y="73"/>
                  </a:lnTo>
                  <a:close/>
                  <a:moveTo>
                    <a:pt x="1593" y="74"/>
                  </a:moveTo>
                  <a:lnTo>
                    <a:pt x="1593" y="72"/>
                  </a:lnTo>
                  <a:lnTo>
                    <a:pt x="1592" y="72"/>
                  </a:lnTo>
                  <a:lnTo>
                    <a:pt x="1592" y="70"/>
                  </a:lnTo>
                  <a:lnTo>
                    <a:pt x="1589" y="69"/>
                  </a:lnTo>
                  <a:lnTo>
                    <a:pt x="1589" y="68"/>
                  </a:lnTo>
                  <a:lnTo>
                    <a:pt x="1588" y="67"/>
                  </a:lnTo>
                  <a:lnTo>
                    <a:pt x="1586" y="67"/>
                  </a:lnTo>
                  <a:lnTo>
                    <a:pt x="1584" y="67"/>
                  </a:lnTo>
                  <a:lnTo>
                    <a:pt x="1581" y="67"/>
                  </a:lnTo>
                  <a:lnTo>
                    <a:pt x="1580" y="67"/>
                  </a:lnTo>
                  <a:lnTo>
                    <a:pt x="1577" y="67"/>
                  </a:lnTo>
                  <a:lnTo>
                    <a:pt x="1577" y="68"/>
                  </a:lnTo>
                  <a:lnTo>
                    <a:pt x="1577" y="69"/>
                  </a:lnTo>
                  <a:lnTo>
                    <a:pt x="1577" y="70"/>
                  </a:lnTo>
                  <a:lnTo>
                    <a:pt x="1577" y="72"/>
                  </a:lnTo>
                  <a:lnTo>
                    <a:pt x="1578" y="72"/>
                  </a:lnTo>
                  <a:lnTo>
                    <a:pt x="1578" y="73"/>
                  </a:lnTo>
                  <a:lnTo>
                    <a:pt x="1580" y="73"/>
                  </a:lnTo>
                  <a:lnTo>
                    <a:pt x="1581" y="74"/>
                  </a:lnTo>
                  <a:lnTo>
                    <a:pt x="1582" y="77"/>
                  </a:lnTo>
                  <a:lnTo>
                    <a:pt x="1585" y="79"/>
                  </a:lnTo>
                  <a:lnTo>
                    <a:pt x="1586" y="79"/>
                  </a:lnTo>
                  <a:lnTo>
                    <a:pt x="1589" y="79"/>
                  </a:lnTo>
                  <a:lnTo>
                    <a:pt x="1592" y="79"/>
                  </a:lnTo>
                  <a:lnTo>
                    <a:pt x="1593" y="77"/>
                  </a:lnTo>
                  <a:lnTo>
                    <a:pt x="1593" y="74"/>
                  </a:lnTo>
                  <a:close/>
                  <a:moveTo>
                    <a:pt x="1561" y="44"/>
                  </a:moveTo>
                  <a:lnTo>
                    <a:pt x="1561" y="45"/>
                  </a:lnTo>
                  <a:lnTo>
                    <a:pt x="1561" y="47"/>
                  </a:lnTo>
                  <a:lnTo>
                    <a:pt x="1562" y="47"/>
                  </a:lnTo>
                  <a:lnTo>
                    <a:pt x="1564" y="48"/>
                  </a:lnTo>
                  <a:lnTo>
                    <a:pt x="1565" y="48"/>
                  </a:lnTo>
                  <a:lnTo>
                    <a:pt x="1565" y="49"/>
                  </a:lnTo>
                  <a:lnTo>
                    <a:pt x="1566" y="49"/>
                  </a:lnTo>
                  <a:lnTo>
                    <a:pt x="1568" y="49"/>
                  </a:lnTo>
                  <a:lnTo>
                    <a:pt x="1569" y="49"/>
                  </a:lnTo>
                  <a:lnTo>
                    <a:pt x="1572" y="49"/>
                  </a:lnTo>
                  <a:lnTo>
                    <a:pt x="1573" y="49"/>
                  </a:lnTo>
                  <a:lnTo>
                    <a:pt x="1574" y="48"/>
                  </a:lnTo>
                  <a:lnTo>
                    <a:pt x="1577" y="47"/>
                  </a:lnTo>
                  <a:lnTo>
                    <a:pt x="1578" y="47"/>
                  </a:lnTo>
                  <a:lnTo>
                    <a:pt x="1580" y="47"/>
                  </a:lnTo>
                  <a:lnTo>
                    <a:pt x="1581" y="45"/>
                  </a:lnTo>
                  <a:lnTo>
                    <a:pt x="1582" y="45"/>
                  </a:lnTo>
                  <a:lnTo>
                    <a:pt x="1584" y="45"/>
                  </a:lnTo>
                  <a:lnTo>
                    <a:pt x="1588" y="47"/>
                  </a:lnTo>
                  <a:lnTo>
                    <a:pt x="1592" y="49"/>
                  </a:lnTo>
                  <a:lnTo>
                    <a:pt x="1594" y="51"/>
                  </a:lnTo>
                  <a:lnTo>
                    <a:pt x="1597" y="51"/>
                  </a:lnTo>
                  <a:lnTo>
                    <a:pt x="1598" y="52"/>
                  </a:lnTo>
                  <a:lnTo>
                    <a:pt x="1600" y="52"/>
                  </a:lnTo>
                  <a:lnTo>
                    <a:pt x="1601" y="52"/>
                  </a:lnTo>
                  <a:lnTo>
                    <a:pt x="1602" y="53"/>
                  </a:lnTo>
                  <a:lnTo>
                    <a:pt x="1605" y="53"/>
                  </a:lnTo>
                  <a:lnTo>
                    <a:pt x="1606" y="53"/>
                  </a:lnTo>
                  <a:lnTo>
                    <a:pt x="1609" y="53"/>
                  </a:lnTo>
                  <a:lnTo>
                    <a:pt x="1612" y="52"/>
                  </a:lnTo>
                  <a:lnTo>
                    <a:pt x="1613" y="52"/>
                  </a:lnTo>
                  <a:lnTo>
                    <a:pt x="1616" y="51"/>
                  </a:lnTo>
                  <a:lnTo>
                    <a:pt x="1618" y="49"/>
                  </a:lnTo>
                  <a:lnTo>
                    <a:pt x="1620" y="48"/>
                  </a:lnTo>
                  <a:lnTo>
                    <a:pt x="1620" y="47"/>
                  </a:lnTo>
                  <a:lnTo>
                    <a:pt x="1621" y="47"/>
                  </a:lnTo>
                  <a:lnTo>
                    <a:pt x="1621" y="45"/>
                  </a:lnTo>
                  <a:lnTo>
                    <a:pt x="1621" y="44"/>
                  </a:lnTo>
                  <a:lnTo>
                    <a:pt x="1620" y="44"/>
                  </a:lnTo>
                  <a:lnTo>
                    <a:pt x="1620" y="40"/>
                  </a:lnTo>
                  <a:lnTo>
                    <a:pt x="1617" y="37"/>
                  </a:lnTo>
                  <a:lnTo>
                    <a:pt x="1616" y="33"/>
                  </a:lnTo>
                  <a:lnTo>
                    <a:pt x="1614" y="29"/>
                  </a:lnTo>
                  <a:lnTo>
                    <a:pt x="1613" y="28"/>
                  </a:lnTo>
                  <a:lnTo>
                    <a:pt x="1613" y="27"/>
                  </a:lnTo>
                  <a:lnTo>
                    <a:pt x="1612" y="25"/>
                  </a:lnTo>
                  <a:lnTo>
                    <a:pt x="1610" y="24"/>
                  </a:lnTo>
                  <a:lnTo>
                    <a:pt x="1608" y="24"/>
                  </a:lnTo>
                  <a:lnTo>
                    <a:pt x="1606" y="24"/>
                  </a:lnTo>
                  <a:lnTo>
                    <a:pt x="1605" y="24"/>
                  </a:lnTo>
                  <a:lnTo>
                    <a:pt x="1604" y="25"/>
                  </a:lnTo>
                  <a:lnTo>
                    <a:pt x="1602" y="25"/>
                  </a:lnTo>
                  <a:lnTo>
                    <a:pt x="1602" y="27"/>
                  </a:lnTo>
                  <a:lnTo>
                    <a:pt x="1598" y="31"/>
                  </a:lnTo>
                  <a:lnTo>
                    <a:pt x="1597" y="35"/>
                  </a:lnTo>
                  <a:lnTo>
                    <a:pt x="1594" y="36"/>
                  </a:lnTo>
                  <a:lnTo>
                    <a:pt x="1593" y="36"/>
                  </a:lnTo>
                  <a:lnTo>
                    <a:pt x="1592" y="36"/>
                  </a:lnTo>
                  <a:lnTo>
                    <a:pt x="1589" y="36"/>
                  </a:lnTo>
                  <a:lnTo>
                    <a:pt x="1588" y="33"/>
                  </a:lnTo>
                  <a:lnTo>
                    <a:pt x="1585" y="29"/>
                  </a:lnTo>
                  <a:lnTo>
                    <a:pt x="1584" y="29"/>
                  </a:lnTo>
                  <a:lnTo>
                    <a:pt x="1582" y="29"/>
                  </a:lnTo>
                  <a:lnTo>
                    <a:pt x="1581" y="29"/>
                  </a:lnTo>
                  <a:lnTo>
                    <a:pt x="1578" y="29"/>
                  </a:lnTo>
                  <a:lnTo>
                    <a:pt x="1577" y="31"/>
                  </a:lnTo>
                  <a:lnTo>
                    <a:pt x="1576" y="31"/>
                  </a:lnTo>
                  <a:lnTo>
                    <a:pt x="1574" y="32"/>
                  </a:lnTo>
                  <a:lnTo>
                    <a:pt x="1571" y="31"/>
                  </a:lnTo>
                  <a:lnTo>
                    <a:pt x="1565" y="31"/>
                  </a:lnTo>
                  <a:lnTo>
                    <a:pt x="1564" y="32"/>
                  </a:lnTo>
                  <a:lnTo>
                    <a:pt x="1562" y="33"/>
                  </a:lnTo>
                  <a:lnTo>
                    <a:pt x="1562" y="35"/>
                  </a:lnTo>
                  <a:lnTo>
                    <a:pt x="1562" y="36"/>
                  </a:lnTo>
                  <a:lnTo>
                    <a:pt x="1562" y="37"/>
                  </a:lnTo>
                  <a:lnTo>
                    <a:pt x="1562" y="39"/>
                  </a:lnTo>
                  <a:lnTo>
                    <a:pt x="1562" y="40"/>
                  </a:lnTo>
                  <a:lnTo>
                    <a:pt x="1561" y="44"/>
                  </a:lnTo>
                  <a:close/>
                  <a:moveTo>
                    <a:pt x="1574" y="20"/>
                  </a:moveTo>
                  <a:lnTo>
                    <a:pt x="1576" y="19"/>
                  </a:lnTo>
                  <a:lnTo>
                    <a:pt x="1577" y="19"/>
                  </a:lnTo>
                  <a:lnTo>
                    <a:pt x="1578" y="19"/>
                  </a:lnTo>
                  <a:lnTo>
                    <a:pt x="1578" y="20"/>
                  </a:lnTo>
                  <a:lnTo>
                    <a:pt x="1581" y="21"/>
                  </a:lnTo>
                  <a:lnTo>
                    <a:pt x="1584" y="23"/>
                  </a:lnTo>
                  <a:lnTo>
                    <a:pt x="1585" y="23"/>
                  </a:lnTo>
                  <a:lnTo>
                    <a:pt x="1586" y="23"/>
                  </a:lnTo>
                  <a:lnTo>
                    <a:pt x="1588" y="21"/>
                  </a:lnTo>
                  <a:lnTo>
                    <a:pt x="1589" y="21"/>
                  </a:lnTo>
                  <a:lnTo>
                    <a:pt x="1589" y="23"/>
                  </a:lnTo>
                  <a:lnTo>
                    <a:pt x="1589" y="24"/>
                  </a:lnTo>
                  <a:lnTo>
                    <a:pt x="1589" y="25"/>
                  </a:lnTo>
                  <a:lnTo>
                    <a:pt x="1592" y="27"/>
                  </a:lnTo>
                  <a:lnTo>
                    <a:pt x="1593" y="28"/>
                  </a:lnTo>
                  <a:lnTo>
                    <a:pt x="1594" y="28"/>
                  </a:lnTo>
                  <a:lnTo>
                    <a:pt x="1596" y="28"/>
                  </a:lnTo>
                  <a:lnTo>
                    <a:pt x="1597" y="28"/>
                  </a:lnTo>
                  <a:lnTo>
                    <a:pt x="1598" y="28"/>
                  </a:lnTo>
                  <a:lnTo>
                    <a:pt x="1598" y="27"/>
                  </a:lnTo>
                  <a:lnTo>
                    <a:pt x="1600" y="25"/>
                  </a:lnTo>
                  <a:lnTo>
                    <a:pt x="1600" y="24"/>
                  </a:lnTo>
                  <a:lnTo>
                    <a:pt x="1600" y="23"/>
                  </a:lnTo>
                  <a:lnTo>
                    <a:pt x="1600" y="21"/>
                  </a:lnTo>
                  <a:lnTo>
                    <a:pt x="1600" y="20"/>
                  </a:lnTo>
                  <a:lnTo>
                    <a:pt x="1600" y="19"/>
                  </a:lnTo>
                  <a:lnTo>
                    <a:pt x="1598" y="17"/>
                  </a:lnTo>
                  <a:lnTo>
                    <a:pt x="1598" y="16"/>
                  </a:lnTo>
                  <a:lnTo>
                    <a:pt x="1598" y="15"/>
                  </a:lnTo>
                  <a:lnTo>
                    <a:pt x="1597" y="13"/>
                  </a:lnTo>
                  <a:lnTo>
                    <a:pt x="1596" y="13"/>
                  </a:lnTo>
                  <a:lnTo>
                    <a:pt x="1594" y="13"/>
                  </a:lnTo>
                  <a:lnTo>
                    <a:pt x="1593" y="12"/>
                  </a:lnTo>
                  <a:lnTo>
                    <a:pt x="1589" y="12"/>
                  </a:lnTo>
                  <a:lnTo>
                    <a:pt x="1589" y="11"/>
                  </a:lnTo>
                  <a:lnTo>
                    <a:pt x="1584" y="8"/>
                  </a:lnTo>
                  <a:lnTo>
                    <a:pt x="1577" y="7"/>
                  </a:lnTo>
                  <a:lnTo>
                    <a:pt x="1573" y="4"/>
                  </a:lnTo>
                  <a:lnTo>
                    <a:pt x="1569" y="3"/>
                  </a:lnTo>
                  <a:lnTo>
                    <a:pt x="1568" y="1"/>
                  </a:lnTo>
                  <a:lnTo>
                    <a:pt x="1566" y="1"/>
                  </a:lnTo>
                  <a:lnTo>
                    <a:pt x="1565" y="0"/>
                  </a:lnTo>
                  <a:lnTo>
                    <a:pt x="1564" y="0"/>
                  </a:lnTo>
                  <a:lnTo>
                    <a:pt x="1562" y="0"/>
                  </a:lnTo>
                  <a:lnTo>
                    <a:pt x="1561" y="1"/>
                  </a:lnTo>
                  <a:lnTo>
                    <a:pt x="1560" y="1"/>
                  </a:lnTo>
                  <a:lnTo>
                    <a:pt x="1558" y="3"/>
                  </a:lnTo>
                  <a:lnTo>
                    <a:pt x="1556" y="4"/>
                  </a:lnTo>
                  <a:lnTo>
                    <a:pt x="1556" y="5"/>
                  </a:lnTo>
                  <a:lnTo>
                    <a:pt x="1558" y="7"/>
                  </a:lnTo>
                  <a:lnTo>
                    <a:pt x="1560" y="8"/>
                  </a:lnTo>
                  <a:lnTo>
                    <a:pt x="1561" y="11"/>
                  </a:lnTo>
                  <a:lnTo>
                    <a:pt x="1562" y="13"/>
                  </a:lnTo>
                  <a:lnTo>
                    <a:pt x="1565" y="16"/>
                  </a:lnTo>
                  <a:lnTo>
                    <a:pt x="1565" y="21"/>
                  </a:lnTo>
                  <a:lnTo>
                    <a:pt x="1566" y="21"/>
                  </a:lnTo>
                  <a:lnTo>
                    <a:pt x="1568" y="23"/>
                  </a:lnTo>
                  <a:lnTo>
                    <a:pt x="1569" y="23"/>
                  </a:lnTo>
                  <a:lnTo>
                    <a:pt x="1571" y="23"/>
                  </a:lnTo>
                  <a:lnTo>
                    <a:pt x="1572" y="21"/>
                  </a:lnTo>
                  <a:lnTo>
                    <a:pt x="1573" y="21"/>
                  </a:lnTo>
                  <a:lnTo>
                    <a:pt x="1574" y="21"/>
                  </a:lnTo>
                  <a:lnTo>
                    <a:pt x="1574" y="2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0" name="Freeform 49"/>
            <p:cNvSpPr>
              <a:spLocks/>
            </p:cNvSpPr>
            <p:nvPr/>
          </p:nvSpPr>
          <p:spPr bwMode="auto">
            <a:xfrm>
              <a:off x="2569" y="1065"/>
              <a:ext cx="8" cy="7"/>
            </a:xfrm>
            <a:custGeom>
              <a:avLst/>
              <a:gdLst>
                <a:gd name="T0" fmla="*/ 1164 w 6"/>
                <a:gd name="T1" fmla="*/ 0 h 6"/>
                <a:gd name="T2" fmla="*/ 0 w 6"/>
                <a:gd name="T3" fmla="*/ 0 h 6"/>
                <a:gd name="T4" fmla="*/ 0 w 6"/>
                <a:gd name="T5" fmla="*/ 2 h 6"/>
                <a:gd name="T6" fmla="*/ 0 w 6"/>
                <a:gd name="T7" fmla="*/ 142 h 6"/>
                <a:gd name="T8" fmla="*/ 1 w 6"/>
                <a:gd name="T9" fmla="*/ 166 h 6"/>
                <a:gd name="T10" fmla="*/ 1164 w 6"/>
                <a:gd name="T11" fmla="*/ 166 h 6"/>
                <a:gd name="T12" fmla="*/ 2759 w 6"/>
                <a:gd name="T13" fmla="*/ 166 h 6"/>
                <a:gd name="T14" fmla="*/ 3568 w 6"/>
                <a:gd name="T15" fmla="*/ 124 h 6"/>
                <a:gd name="T16" fmla="*/ 3568 w 6"/>
                <a:gd name="T17" fmla="*/ 2 h 6"/>
                <a:gd name="T18" fmla="*/ 3568 w 6"/>
                <a:gd name="T19" fmla="*/ 1 h 6"/>
                <a:gd name="T20" fmla="*/ 2759 w 6"/>
                <a:gd name="T21" fmla="*/ 0 h 6"/>
                <a:gd name="T22" fmla="*/ 2069 w 6"/>
                <a:gd name="T23" fmla="*/ 0 h 6"/>
                <a:gd name="T24" fmla="*/ 1164 w 6"/>
                <a:gd name="T25" fmla="*/ 0 h 6"/>
                <a:gd name="T26" fmla="*/ 1164 w 6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6"/>
                <a:gd name="T44" fmla="*/ 6 w 6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6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1" name="Freeform 50"/>
            <p:cNvSpPr>
              <a:spLocks/>
            </p:cNvSpPr>
            <p:nvPr/>
          </p:nvSpPr>
          <p:spPr bwMode="auto">
            <a:xfrm>
              <a:off x="725" y="1270"/>
              <a:ext cx="1564" cy="1059"/>
            </a:xfrm>
            <a:custGeom>
              <a:avLst/>
              <a:gdLst>
                <a:gd name="T0" fmla="*/ 180063 w 1201"/>
                <a:gd name="T1" fmla="*/ 249205 h 813"/>
                <a:gd name="T2" fmla="*/ 202987 w 1201"/>
                <a:gd name="T3" fmla="*/ 251768 h 813"/>
                <a:gd name="T4" fmla="*/ 216208 w 1201"/>
                <a:gd name="T5" fmla="*/ 249893 h 813"/>
                <a:gd name="T6" fmla="*/ 232233 w 1201"/>
                <a:gd name="T7" fmla="*/ 252433 h 813"/>
                <a:gd name="T8" fmla="*/ 259456 w 1201"/>
                <a:gd name="T9" fmla="*/ 264914 h 813"/>
                <a:gd name="T10" fmla="*/ 293322 w 1201"/>
                <a:gd name="T11" fmla="*/ 263519 h 813"/>
                <a:gd name="T12" fmla="*/ 315558 w 1201"/>
                <a:gd name="T13" fmla="*/ 229854 h 813"/>
                <a:gd name="T14" fmla="*/ 334308 w 1201"/>
                <a:gd name="T15" fmla="*/ 226175 h 813"/>
                <a:gd name="T16" fmla="*/ 368461 w 1201"/>
                <a:gd name="T17" fmla="*/ 214332 h 813"/>
                <a:gd name="T18" fmla="*/ 396482 w 1201"/>
                <a:gd name="T19" fmla="*/ 186500 h 813"/>
                <a:gd name="T20" fmla="*/ 378366 w 1201"/>
                <a:gd name="T21" fmla="*/ 152958 h 813"/>
                <a:gd name="T22" fmla="*/ 370290 w 1201"/>
                <a:gd name="T23" fmla="*/ 167497 h 813"/>
                <a:gd name="T24" fmla="*/ 356252 w 1201"/>
                <a:gd name="T25" fmla="*/ 167497 h 813"/>
                <a:gd name="T26" fmla="*/ 352858 w 1201"/>
                <a:gd name="T27" fmla="*/ 158187 h 813"/>
                <a:gd name="T28" fmla="*/ 330011 w 1201"/>
                <a:gd name="T29" fmla="*/ 154072 h 813"/>
                <a:gd name="T30" fmla="*/ 326592 w 1201"/>
                <a:gd name="T31" fmla="*/ 141643 h 813"/>
                <a:gd name="T32" fmla="*/ 319753 w 1201"/>
                <a:gd name="T33" fmla="*/ 139397 h 813"/>
                <a:gd name="T34" fmla="*/ 292809 w 1201"/>
                <a:gd name="T35" fmla="*/ 130947 h 813"/>
                <a:gd name="T36" fmla="*/ 267970 w 1201"/>
                <a:gd name="T37" fmla="*/ 133945 h 813"/>
                <a:gd name="T38" fmla="*/ 262783 w 1201"/>
                <a:gd name="T39" fmla="*/ 115064 h 813"/>
                <a:gd name="T40" fmla="*/ 280697 w 1201"/>
                <a:gd name="T41" fmla="*/ 113916 h 813"/>
                <a:gd name="T42" fmla="*/ 274036 w 1201"/>
                <a:gd name="T43" fmla="*/ 91953 h 813"/>
                <a:gd name="T44" fmla="*/ 255146 w 1201"/>
                <a:gd name="T45" fmla="*/ 116034 h 813"/>
                <a:gd name="T46" fmla="*/ 242917 w 1201"/>
                <a:gd name="T47" fmla="*/ 125478 h 813"/>
                <a:gd name="T48" fmla="*/ 223113 w 1201"/>
                <a:gd name="T49" fmla="*/ 110527 h 813"/>
                <a:gd name="T50" fmla="*/ 197782 w 1201"/>
                <a:gd name="T51" fmla="*/ 120958 h 813"/>
                <a:gd name="T52" fmla="*/ 193066 w 1201"/>
                <a:gd name="T53" fmla="*/ 106524 h 813"/>
                <a:gd name="T54" fmla="*/ 185404 w 1201"/>
                <a:gd name="T55" fmla="*/ 95507 h 813"/>
                <a:gd name="T56" fmla="*/ 183945 w 1201"/>
                <a:gd name="T57" fmla="*/ 107348 h 813"/>
                <a:gd name="T58" fmla="*/ 173080 w 1201"/>
                <a:gd name="T59" fmla="*/ 107348 h 813"/>
                <a:gd name="T60" fmla="*/ 178952 w 1201"/>
                <a:gd name="T61" fmla="*/ 81065 h 813"/>
                <a:gd name="T62" fmla="*/ 194475 w 1201"/>
                <a:gd name="T63" fmla="*/ 67815 h 813"/>
                <a:gd name="T64" fmla="*/ 201916 w 1201"/>
                <a:gd name="T65" fmla="*/ 43213 h 813"/>
                <a:gd name="T66" fmla="*/ 203458 w 1201"/>
                <a:gd name="T67" fmla="*/ 69712 h 813"/>
                <a:gd name="T68" fmla="*/ 234069 w 1201"/>
                <a:gd name="T69" fmla="*/ 101281 h 813"/>
                <a:gd name="T70" fmla="*/ 248736 w 1201"/>
                <a:gd name="T71" fmla="*/ 49683 h 813"/>
                <a:gd name="T72" fmla="*/ 242917 w 1201"/>
                <a:gd name="T73" fmla="*/ 23556 h 813"/>
                <a:gd name="T74" fmla="*/ 247518 w 1201"/>
                <a:gd name="T75" fmla="*/ 15140 h 813"/>
                <a:gd name="T76" fmla="*/ 226988 w 1201"/>
                <a:gd name="T77" fmla="*/ 1434 h 813"/>
                <a:gd name="T78" fmla="*/ 202987 w 1201"/>
                <a:gd name="T79" fmla="*/ 20410 h 813"/>
                <a:gd name="T80" fmla="*/ 164267 w 1201"/>
                <a:gd name="T81" fmla="*/ 41999 h 813"/>
                <a:gd name="T82" fmla="*/ 146533 w 1201"/>
                <a:gd name="T83" fmla="*/ 55098 h 813"/>
                <a:gd name="T84" fmla="*/ 134655 w 1201"/>
                <a:gd name="T85" fmla="*/ 71770 h 813"/>
                <a:gd name="T86" fmla="*/ 76873 w 1201"/>
                <a:gd name="T87" fmla="*/ 75786 h 813"/>
                <a:gd name="T88" fmla="*/ 72956 w 1201"/>
                <a:gd name="T89" fmla="*/ 87824 h 813"/>
                <a:gd name="T90" fmla="*/ 71029 w 1201"/>
                <a:gd name="T91" fmla="*/ 94626 h 813"/>
                <a:gd name="T92" fmla="*/ 54283 w 1201"/>
                <a:gd name="T93" fmla="*/ 85409 h 813"/>
                <a:gd name="T94" fmla="*/ 31063 w 1201"/>
                <a:gd name="T95" fmla="*/ 102830 h 813"/>
                <a:gd name="T96" fmla="*/ 17647 w 1201"/>
                <a:gd name="T97" fmla="*/ 104000 h 813"/>
                <a:gd name="T98" fmla="*/ 0 w 1201"/>
                <a:gd name="T99" fmla="*/ 122839 h 813"/>
                <a:gd name="T100" fmla="*/ 5716 w 1201"/>
                <a:gd name="T101" fmla="*/ 142255 h 813"/>
                <a:gd name="T102" fmla="*/ 20312 w 1201"/>
                <a:gd name="T103" fmla="*/ 147280 h 813"/>
                <a:gd name="T104" fmla="*/ 32009 w 1201"/>
                <a:gd name="T105" fmla="*/ 141643 h 813"/>
                <a:gd name="T106" fmla="*/ 59474 w 1201"/>
                <a:gd name="T107" fmla="*/ 144525 h 813"/>
                <a:gd name="T108" fmla="*/ 75114 w 1201"/>
                <a:gd name="T109" fmla="*/ 157230 h 813"/>
                <a:gd name="T110" fmla="*/ 85845 w 1201"/>
                <a:gd name="T111" fmla="*/ 144525 h 813"/>
                <a:gd name="T112" fmla="*/ 100108 w 1201"/>
                <a:gd name="T113" fmla="*/ 136434 h 813"/>
                <a:gd name="T114" fmla="*/ 119363 w 1201"/>
                <a:gd name="T115" fmla="*/ 131927 h 813"/>
                <a:gd name="T116" fmla="*/ 135977 w 1201"/>
                <a:gd name="T117" fmla="*/ 137835 h 813"/>
                <a:gd name="T118" fmla="*/ 137864 w 1201"/>
                <a:gd name="T119" fmla="*/ 165222 h 813"/>
                <a:gd name="T120" fmla="*/ 167056 w 1201"/>
                <a:gd name="T121" fmla="*/ 190669 h 813"/>
                <a:gd name="T122" fmla="*/ 183062 w 1201"/>
                <a:gd name="T123" fmla="*/ 210359 h 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1"/>
                <a:gd name="T187" fmla="*/ 0 h 813"/>
                <a:gd name="T188" fmla="*/ 1201 w 1201"/>
                <a:gd name="T189" fmla="*/ 813 h 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1" h="813">
                  <a:moveTo>
                    <a:pt x="576" y="666"/>
                  </a:moveTo>
                  <a:lnTo>
                    <a:pt x="572" y="671"/>
                  </a:lnTo>
                  <a:lnTo>
                    <a:pt x="569" y="680"/>
                  </a:lnTo>
                  <a:lnTo>
                    <a:pt x="568" y="689"/>
                  </a:lnTo>
                  <a:lnTo>
                    <a:pt x="559" y="693"/>
                  </a:lnTo>
                  <a:lnTo>
                    <a:pt x="548" y="696"/>
                  </a:lnTo>
                  <a:lnTo>
                    <a:pt x="547" y="701"/>
                  </a:lnTo>
                  <a:lnTo>
                    <a:pt x="545" y="704"/>
                  </a:lnTo>
                  <a:lnTo>
                    <a:pt x="539" y="708"/>
                  </a:lnTo>
                  <a:lnTo>
                    <a:pt x="535" y="713"/>
                  </a:lnTo>
                  <a:lnTo>
                    <a:pt x="540" y="722"/>
                  </a:lnTo>
                  <a:lnTo>
                    <a:pt x="547" y="732"/>
                  </a:lnTo>
                  <a:lnTo>
                    <a:pt x="545" y="736"/>
                  </a:lnTo>
                  <a:lnTo>
                    <a:pt x="541" y="740"/>
                  </a:lnTo>
                  <a:lnTo>
                    <a:pt x="540" y="742"/>
                  </a:lnTo>
                  <a:lnTo>
                    <a:pt x="540" y="746"/>
                  </a:lnTo>
                  <a:lnTo>
                    <a:pt x="543" y="750"/>
                  </a:lnTo>
                  <a:lnTo>
                    <a:pt x="547" y="756"/>
                  </a:lnTo>
                  <a:lnTo>
                    <a:pt x="551" y="757"/>
                  </a:lnTo>
                  <a:lnTo>
                    <a:pt x="555" y="757"/>
                  </a:lnTo>
                  <a:lnTo>
                    <a:pt x="556" y="756"/>
                  </a:lnTo>
                  <a:lnTo>
                    <a:pt x="557" y="753"/>
                  </a:lnTo>
                  <a:lnTo>
                    <a:pt x="560" y="746"/>
                  </a:lnTo>
                  <a:lnTo>
                    <a:pt x="560" y="741"/>
                  </a:lnTo>
                  <a:lnTo>
                    <a:pt x="565" y="741"/>
                  </a:lnTo>
                  <a:lnTo>
                    <a:pt x="572" y="742"/>
                  </a:lnTo>
                  <a:lnTo>
                    <a:pt x="581" y="744"/>
                  </a:lnTo>
                  <a:lnTo>
                    <a:pt x="589" y="746"/>
                  </a:lnTo>
                  <a:lnTo>
                    <a:pt x="599" y="748"/>
                  </a:lnTo>
                  <a:lnTo>
                    <a:pt x="608" y="750"/>
                  </a:lnTo>
                  <a:lnTo>
                    <a:pt x="610" y="754"/>
                  </a:lnTo>
                  <a:lnTo>
                    <a:pt x="609" y="758"/>
                  </a:lnTo>
                  <a:lnTo>
                    <a:pt x="609" y="760"/>
                  </a:lnTo>
                  <a:lnTo>
                    <a:pt x="610" y="761"/>
                  </a:lnTo>
                  <a:lnTo>
                    <a:pt x="612" y="762"/>
                  </a:lnTo>
                  <a:lnTo>
                    <a:pt x="615" y="762"/>
                  </a:lnTo>
                  <a:lnTo>
                    <a:pt x="624" y="758"/>
                  </a:lnTo>
                  <a:lnTo>
                    <a:pt x="632" y="752"/>
                  </a:lnTo>
                  <a:lnTo>
                    <a:pt x="641" y="756"/>
                  </a:lnTo>
                  <a:lnTo>
                    <a:pt x="646" y="760"/>
                  </a:lnTo>
                  <a:lnTo>
                    <a:pt x="649" y="758"/>
                  </a:lnTo>
                  <a:lnTo>
                    <a:pt x="650" y="756"/>
                  </a:lnTo>
                  <a:lnTo>
                    <a:pt x="650" y="753"/>
                  </a:lnTo>
                  <a:lnTo>
                    <a:pt x="650" y="750"/>
                  </a:lnTo>
                  <a:lnTo>
                    <a:pt x="648" y="745"/>
                  </a:lnTo>
                  <a:lnTo>
                    <a:pt x="646" y="740"/>
                  </a:lnTo>
                  <a:lnTo>
                    <a:pt x="648" y="737"/>
                  </a:lnTo>
                  <a:lnTo>
                    <a:pt x="652" y="733"/>
                  </a:lnTo>
                  <a:lnTo>
                    <a:pt x="656" y="729"/>
                  </a:lnTo>
                  <a:lnTo>
                    <a:pt x="660" y="728"/>
                  </a:lnTo>
                  <a:lnTo>
                    <a:pt x="661" y="732"/>
                  </a:lnTo>
                  <a:lnTo>
                    <a:pt x="665" y="736"/>
                  </a:lnTo>
                  <a:lnTo>
                    <a:pt x="668" y="734"/>
                  </a:lnTo>
                  <a:lnTo>
                    <a:pt x="669" y="733"/>
                  </a:lnTo>
                  <a:lnTo>
                    <a:pt x="670" y="734"/>
                  </a:lnTo>
                  <a:lnTo>
                    <a:pt x="672" y="736"/>
                  </a:lnTo>
                  <a:lnTo>
                    <a:pt x="676" y="737"/>
                  </a:lnTo>
                  <a:lnTo>
                    <a:pt x="682" y="736"/>
                  </a:lnTo>
                  <a:lnTo>
                    <a:pt x="690" y="741"/>
                  </a:lnTo>
                  <a:lnTo>
                    <a:pt x="696" y="752"/>
                  </a:lnTo>
                  <a:lnTo>
                    <a:pt x="694" y="756"/>
                  </a:lnTo>
                  <a:lnTo>
                    <a:pt x="694" y="761"/>
                  </a:lnTo>
                  <a:lnTo>
                    <a:pt x="702" y="761"/>
                  </a:lnTo>
                  <a:lnTo>
                    <a:pt x="708" y="761"/>
                  </a:lnTo>
                  <a:lnTo>
                    <a:pt x="716" y="770"/>
                  </a:lnTo>
                  <a:lnTo>
                    <a:pt x="722" y="782"/>
                  </a:lnTo>
                  <a:lnTo>
                    <a:pt x="728" y="781"/>
                  </a:lnTo>
                  <a:lnTo>
                    <a:pt x="736" y="779"/>
                  </a:lnTo>
                  <a:lnTo>
                    <a:pt x="742" y="784"/>
                  </a:lnTo>
                  <a:lnTo>
                    <a:pt x="749" y="788"/>
                  </a:lnTo>
                  <a:lnTo>
                    <a:pt x="753" y="788"/>
                  </a:lnTo>
                  <a:lnTo>
                    <a:pt x="757" y="788"/>
                  </a:lnTo>
                  <a:lnTo>
                    <a:pt x="761" y="790"/>
                  </a:lnTo>
                  <a:lnTo>
                    <a:pt x="769" y="793"/>
                  </a:lnTo>
                  <a:lnTo>
                    <a:pt x="778" y="790"/>
                  </a:lnTo>
                  <a:lnTo>
                    <a:pt x="789" y="788"/>
                  </a:lnTo>
                  <a:lnTo>
                    <a:pt x="802" y="794"/>
                  </a:lnTo>
                  <a:lnTo>
                    <a:pt x="813" y="802"/>
                  </a:lnTo>
                  <a:lnTo>
                    <a:pt x="819" y="805"/>
                  </a:lnTo>
                  <a:lnTo>
                    <a:pt x="826" y="807"/>
                  </a:lnTo>
                  <a:lnTo>
                    <a:pt x="831" y="811"/>
                  </a:lnTo>
                  <a:lnTo>
                    <a:pt x="838" y="813"/>
                  </a:lnTo>
                  <a:lnTo>
                    <a:pt x="847" y="810"/>
                  </a:lnTo>
                  <a:lnTo>
                    <a:pt x="858" y="806"/>
                  </a:lnTo>
                  <a:lnTo>
                    <a:pt x="866" y="804"/>
                  </a:lnTo>
                  <a:lnTo>
                    <a:pt x="873" y="800"/>
                  </a:lnTo>
                  <a:lnTo>
                    <a:pt x="877" y="795"/>
                  </a:lnTo>
                  <a:lnTo>
                    <a:pt x="878" y="793"/>
                  </a:lnTo>
                  <a:lnTo>
                    <a:pt x="879" y="789"/>
                  </a:lnTo>
                  <a:lnTo>
                    <a:pt x="879" y="785"/>
                  </a:lnTo>
                  <a:lnTo>
                    <a:pt x="879" y="781"/>
                  </a:lnTo>
                  <a:lnTo>
                    <a:pt x="879" y="777"/>
                  </a:lnTo>
                  <a:lnTo>
                    <a:pt x="882" y="773"/>
                  </a:lnTo>
                  <a:lnTo>
                    <a:pt x="886" y="770"/>
                  </a:lnTo>
                  <a:lnTo>
                    <a:pt x="891" y="761"/>
                  </a:lnTo>
                  <a:lnTo>
                    <a:pt x="899" y="746"/>
                  </a:lnTo>
                  <a:lnTo>
                    <a:pt x="909" y="738"/>
                  </a:lnTo>
                  <a:lnTo>
                    <a:pt x="918" y="733"/>
                  </a:lnTo>
                  <a:lnTo>
                    <a:pt x="925" y="725"/>
                  </a:lnTo>
                  <a:lnTo>
                    <a:pt x="931" y="717"/>
                  </a:lnTo>
                  <a:lnTo>
                    <a:pt x="935" y="709"/>
                  </a:lnTo>
                  <a:lnTo>
                    <a:pt x="936" y="704"/>
                  </a:lnTo>
                  <a:lnTo>
                    <a:pt x="938" y="694"/>
                  </a:lnTo>
                  <a:lnTo>
                    <a:pt x="938" y="688"/>
                  </a:lnTo>
                  <a:lnTo>
                    <a:pt x="946" y="685"/>
                  </a:lnTo>
                  <a:lnTo>
                    <a:pt x="951" y="684"/>
                  </a:lnTo>
                  <a:lnTo>
                    <a:pt x="954" y="682"/>
                  </a:lnTo>
                  <a:lnTo>
                    <a:pt x="954" y="680"/>
                  </a:lnTo>
                  <a:lnTo>
                    <a:pt x="955" y="677"/>
                  </a:lnTo>
                  <a:lnTo>
                    <a:pt x="955" y="674"/>
                  </a:lnTo>
                  <a:lnTo>
                    <a:pt x="959" y="671"/>
                  </a:lnTo>
                  <a:lnTo>
                    <a:pt x="963" y="668"/>
                  </a:lnTo>
                  <a:lnTo>
                    <a:pt x="967" y="665"/>
                  </a:lnTo>
                  <a:lnTo>
                    <a:pt x="971" y="665"/>
                  </a:lnTo>
                  <a:lnTo>
                    <a:pt x="975" y="673"/>
                  </a:lnTo>
                  <a:lnTo>
                    <a:pt x="978" y="688"/>
                  </a:lnTo>
                  <a:lnTo>
                    <a:pt x="986" y="685"/>
                  </a:lnTo>
                  <a:lnTo>
                    <a:pt x="991" y="682"/>
                  </a:lnTo>
                  <a:lnTo>
                    <a:pt x="996" y="678"/>
                  </a:lnTo>
                  <a:lnTo>
                    <a:pt x="1002" y="674"/>
                  </a:lnTo>
                  <a:lnTo>
                    <a:pt x="1007" y="671"/>
                  </a:lnTo>
                  <a:lnTo>
                    <a:pt x="1012" y="668"/>
                  </a:lnTo>
                  <a:lnTo>
                    <a:pt x="1019" y="665"/>
                  </a:lnTo>
                  <a:lnTo>
                    <a:pt x="1024" y="661"/>
                  </a:lnTo>
                  <a:lnTo>
                    <a:pt x="1030" y="661"/>
                  </a:lnTo>
                  <a:lnTo>
                    <a:pt x="1035" y="661"/>
                  </a:lnTo>
                  <a:lnTo>
                    <a:pt x="1046" y="661"/>
                  </a:lnTo>
                  <a:lnTo>
                    <a:pt x="1055" y="661"/>
                  </a:lnTo>
                  <a:lnTo>
                    <a:pt x="1060" y="655"/>
                  </a:lnTo>
                  <a:lnTo>
                    <a:pt x="1067" y="648"/>
                  </a:lnTo>
                  <a:lnTo>
                    <a:pt x="1070" y="644"/>
                  </a:lnTo>
                  <a:lnTo>
                    <a:pt x="1074" y="641"/>
                  </a:lnTo>
                  <a:lnTo>
                    <a:pt x="1079" y="639"/>
                  </a:lnTo>
                  <a:lnTo>
                    <a:pt x="1086" y="636"/>
                  </a:lnTo>
                  <a:lnTo>
                    <a:pt x="1104" y="639"/>
                  </a:lnTo>
                  <a:lnTo>
                    <a:pt x="1120" y="643"/>
                  </a:lnTo>
                  <a:lnTo>
                    <a:pt x="1131" y="636"/>
                  </a:lnTo>
                  <a:lnTo>
                    <a:pt x="1140" y="628"/>
                  </a:lnTo>
                  <a:lnTo>
                    <a:pt x="1156" y="627"/>
                  </a:lnTo>
                  <a:lnTo>
                    <a:pt x="1167" y="625"/>
                  </a:lnTo>
                  <a:lnTo>
                    <a:pt x="1168" y="620"/>
                  </a:lnTo>
                  <a:lnTo>
                    <a:pt x="1170" y="616"/>
                  </a:lnTo>
                  <a:lnTo>
                    <a:pt x="1173" y="616"/>
                  </a:lnTo>
                  <a:lnTo>
                    <a:pt x="1180" y="614"/>
                  </a:lnTo>
                  <a:lnTo>
                    <a:pt x="1175" y="596"/>
                  </a:lnTo>
                  <a:lnTo>
                    <a:pt x="1168" y="581"/>
                  </a:lnTo>
                  <a:lnTo>
                    <a:pt x="1175" y="572"/>
                  </a:lnTo>
                  <a:lnTo>
                    <a:pt x="1184" y="565"/>
                  </a:lnTo>
                  <a:lnTo>
                    <a:pt x="1187" y="560"/>
                  </a:lnTo>
                  <a:lnTo>
                    <a:pt x="1189" y="556"/>
                  </a:lnTo>
                  <a:lnTo>
                    <a:pt x="1191" y="551"/>
                  </a:lnTo>
                  <a:lnTo>
                    <a:pt x="1192" y="543"/>
                  </a:lnTo>
                  <a:lnTo>
                    <a:pt x="1196" y="541"/>
                  </a:lnTo>
                  <a:lnTo>
                    <a:pt x="1201" y="543"/>
                  </a:lnTo>
                  <a:lnTo>
                    <a:pt x="1197" y="532"/>
                  </a:lnTo>
                  <a:lnTo>
                    <a:pt x="1192" y="519"/>
                  </a:lnTo>
                  <a:lnTo>
                    <a:pt x="1187" y="506"/>
                  </a:lnTo>
                  <a:lnTo>
                    <a:pt x="1180" y="492"/>
                  </a:lnTo>
                  <a:lnTo>
                    <a:pt x="1167" y="482"/>
                  </a:lnTo>
                  <a:lnTo>
                    <a:pt x="1152" y="468"/>
                  </a:lnTo>
                  <a:lnTo>
                    <a:pt x="1145" y="459"/>
                  </a:lnTo>
                  <a:lnTo>
                    <a:pt x="1141" y="455"/>
                  </a:lnTo>
                  <a:lnTo>
                    <a:pt x="1139" y="455"/>
                  </a:lnTo>
                  <a:lnTo>
                    <a:pt x="1136" y="455"/>
                  </a:lnTo>
                  <a:lnTo>
                    <a:pt x="1134" y="456"/>
                  </a:lnTo>
                  <a:lnTo>
                    <a:pt x="1132" y="459"/>
                  </a:lnTo>
                  <a:lnTo>
                    <a:pt x="1127" y="458"/>
                  </a:lnTo>
                  <a:lnTo>
                    <a:pt x="1123" y="459"/>
                  </a:lnTo>
                  <a:lnTo>
                    <a:pt x="1122" y="459"/>
                  </a:lnTo>
                  <a:lnTo>
                    <a:pt x="1122" y="460"/>
                  </a:lnTo>
                  <a:lnTo>
                    <a:pt x="1122" y="463"/>
                  </a:lnTo>
                  <a:lnTo>
                    <a:pt x="1120" y="468"/>
                  </a:lnTo>
                  <a:lnTo>
                    <a:pt x="1118" y="472"/>
                  </a:lnTo>
                  <a:lnTo>
                    <a:pt x="1113" y="479"/>
                  </a:lnTo>
                  <a:lnTo>
                    <a:pt x="1113" y="482"/>
                  </a:lnTo>
                  <a:lnTo>
                    <a:pt x="1115" y="483"/>
                  </a:lnTo>
                  <a:lnTo>
                    <a:pt x="1118" y="485"/>
                  </a:lnTo>
                  <a:lnTo>
                    <a:pt x="1115" y="492"/>
                  </a:lnTo>
                  <a:lnTo>
                    <a:pt x="1112" y="495"/>
                  </a:lnTo>
                  <a:lnTo>
                    <a:pt x="1110" y="499"/>
                  </a:lnTo>
                  <a:lnTo>
                    <a:pt x="1106" y="501"/>
                  </a:lnTo>
                  <a:lnTo>
                    <a:pt x="1100" y="503"/>
                  </a:lnTo>
                  <a:lnTo>
                    <a:pt x="1094" y="499"/>
                  </a:lnTo>
                  <a:lnTo>
                    <a:pt x="1086" y="492"/>
                  </a:lnTo>
                  <a:lnTo>
                    <a:pt x="1081" y="494"/>
                  </a:lnTo>
                  <a:lnTo>
                    <a:pt x="1080" y="496"/>
                  </a:lnTo>
                  <a:lnTo>
                    <a:pt x="1079" y="500"/>
                  </a:lnTo>
                  <a:lnTo>
                    <a:pt x="1079" y="503"/>
                  </a:lnTo>
                  <a:lnTo>
                    <a:pt x="1078" y="506"/>
                  </a:lnTo>
                  <a:lnTo>
                    <a:pt x="1076" y="508"/>
                  </a:lnTo>
                  <a:lnTo>
                    <a:pt x="1074" y="510"/>
                  </a:lnTo>
                  <a:lnTo>
                    <a:pt x="1071" y="508"/>
                  </a:lnTo>
                  <a:lnTo>
                    <a:pt x="1068" y="504"/>
                  </a:lnTo>
                  <a:lnTo>
                    <a:pt x="1068" y="501"/>
                  </a:lnTo>
                  <a:lnTo>
                    <a:pt x="1068" y="499"/>
                  </a:lnTo>
                  <a:lnTo>
                    <a:pt x="1071" y="495"/>
                  </a:lnTo>
                  <a:lnTo>
                    <a:pt x="1076" y="492"/>
                  </a:lnTo>
                  <a:lnTo>
                    <a:pt x="1080" y="491"/>
                  </a:lnTo>
                  <a:lnTo>
                    <a:pt x="1080" y="483"/>
                  </a:lnTo>
                  <a:lnTo>
                    <a:pt x="1080" y="478"/>
                  </a:lnTo>
                  <a:lnTo>
                    <a:pt x="1086" y="476"/>
                  </a:lnTo>
                  <a:lnTo>
                    <a:pt x="1086" y="474"/>
                  </a:lnTo>
                  <a:lnTo>
                    <a:pt x="1081" y="471"/>
                  </a:lnTo>
                  <a:lnTo>
                    <a:pt x="1078" y="469"/>
                  </a:lnTo>
                  <a:lnTo>
                    <a:pt x="1070" y="469"/>
                  </a:lnTo>
                  <a:lnTo>
                    <a:pt x="1067" y="471"/>
                  </a:lnTo>
                  <a:lnTo>
                    <a:pt x="1064" y="474"/>
                  </a:lnTo>
                  <a:lnTo>
                    <a:pt x="1062" y="475"/>
                  </a:lnTo>
                  <a:lnTo>
                    <a:pt x="1060" y="472"/>
                  </a:lnTo>
                  <a:lnTo>
                    <a:pt x="1058" y="471"/>
                  </a:lnTo>
                  <a:lnTo>
                    <a:pt x="1055" y="469"/>
                  </a:lnTo>
                  <a:lnTo>
                    <a:pt x="1052" y="469"/>
                  </a:lnTo>
                  <a:lnTo>
                    <a:pt x="1046" y="471"/>
                  </a:lnTo>
                  <a:lnTo>
                    <a:pt x="1038" y="472"/>
                  </a:lnTo>
                  <a:lnTo>
                    <a:pt x="1032" y="468"/>
                  </a:lnTo>
                  <a:lnTo>
                    <a:pt x="1027" y="462"/>
                  </a:lnTo>
                  <a:lnTo>
                    <a:pt x="1024" y="459"/>
                  </a:lnTo>
                  <a:lnTo>
                    <a:pt x="1020" y="455"/>
                  </a:lnTo>
                  <a:lnTo>
                    <a:pt x="1014" y="451"/>
                  </a:lnTo>
                  <a:lnTo>
                    <a:pt x="1006" y="450"/>
                  </a:lnTo>
                  <a:lnTo>
                    <a:pt x="1000" y="450"/>
                  </a:lnTo>
                  <a:lnTo>
                    <a:pt x="996" y="450"/>
                  </a:lnTo>
                  <a:lnTo>
                    <a:pt x="992" y="452"/>
                  </a:lnTo>
                  <a:lnTo>
                    <a:pt x="990" y="455"/>
                  </a:lnTo>
                  <a:lnTo>
                    <a:pt x="989" y="459"/>
                  </a:lnTo>
                  <a:lnTo>
                    <a:pt x="984" y="459"/>
                  </a:lnTo>
                  <a:lnTo>
                    <a:pt x="982" y="459"/>
                  </a:lnTo>
                  <a:lnTo>
                    <a:pt x="980" y="456"/>
                  </a:lnTo>
                  <a:lnTo>
                    <a:pt x="979" y="450"/>
                  </a:lnTo>
                  <a:lnTo>
                    <a:pt x="979" y="444"/>
                  </a:lnTo>
                  <a:lnTo>
                    <a:pt x="977" y="443"/>
                  </a:lnTo>
                  <a:lnTo>
                    <a:pt x="971" y="442"/>
                  </a:lnTo>
                  <a:lnTo>
                    <a:pt x="968" y="442"/>
                  </a:lnTo>
                  <a:lnTo>
                    <a:pt x="967" y="440"/>
                  </a:lnTo>
                  <a:lnTo>
                    <a:pt x="966" y="436"/>
                  </a:lnTo>
                  <a:lnTo>
                    <a:pt x="966" y="431"/>
                  </a:lnTo>
                  <a:lnTo>
                    <a:pt x="973" y="432"/>
                  </a:lnTo>
                  <a:lnTo>
                    <a:pt x="975" y="431"/>
                  </a:lnTo>
                  <a:lnTo>
                    <a:pt x="977" y="427"/>
                  </a:lnTo>
                  <a:lnTo>
                    <a:pt x="979" y="422"/>
                  </a:lnTo>
                  <a:lnTo>
                    <a:pt x="986" y="419"/>
                  </a:lnTo>
                  <a:lnTo>
                    <a:pt x="994" y="412"/>
                  </a:lnTo>
                  <a:lnTo>
                    <a:pt x="999" y="416"/>
                  </a:lnTo>
                  <a:lnTo>
                    <a:pt x="1005" y="418"/>
                  </a:lnTo>
                  <a:lnTo>
                    <a:pt x="1006" y="416"/>
                  </a:lnTo>
                  <a:lnTo>
                    <a:pt x="1005" y="412"/>
                  </a:lnTo>
                  <a:lnTo>
                    <a:pt x="1002" y="411"/>
                  </a:lnTo>
                  <a:lnTo>
                    <a:pt x="996" y="410"/>
                  </a:lnTo>
                  <a:lnTo>
                    <a:pt x="989" y="408"/>
                  </a:lnTo>
                  <a:lnTo>
                    <a:pt x="979" y="408"/>
                  </a:lnTo>
                  <a:lnTo>
                    <a:pt x="968" y="404"/>
                  </a:lnTo>
                  <a:lnTo>
                    <a:pt x="961" y="403"/>
                  </a:lnTo>
                  <a:lnTo>
                    <a:pt x="959" y="407"/>
                  </a:lnTo>
                  <a:lnTo>
                    <a:pt x="958" y="412"/>
                  </a:lnTo>
                  <a:lnTo>
                    <a:pt x="958" y="415"/>
                  </a:lnTo>
                  <a:lnTo>
                    <a:pt x="955" y="416"/>
                  </a:lnTo>
                  <a:lnTo>
                    <a:pt x="954" y="418"/>
                  </a:lnTo>
                  <a:lnTo>
                    <a:pt x="948" y="416"/>
                  </a:lnTo>
                  <a:lnTo>
                    <a:pt x="948" y="412"/>
                  </a:lnTo>
                  <a:lnTo>
                    <a:pt x="951" y="410"/>
                  </a:lnTo>
                  <a:lnTo>
                    <a:pt x="951" y="407"/>
                  </a:lnTo>
                  <a:lnTo>
                    <a:pt x="947" y="403"/>
                  </a:lnTo>
                  <a:lnTo>
                    <a:pt x="939" y="402"/>
                  </a:lnTo>
                  <a:lnTo>
                    <a:pt x="930" y="402"/>
                  </a:lnTo>
                  <a:lnTo>
                    <a:pt x="923" y="396"/>
                  </a:lnTo>
                  <a:lnTo>
                    <a:pt x="919" y="394"/>
                  </a:lnTo>
                  <a:lnTo>
                    <a:pt x="907" y="393"/>
                  </a:lnTo>
                  <a:lnTo>
                    <a:pt x="882" y="393"/>
                  </a:lnTo>
                  <a:lnTo>
                    <a:pt x="878" y="391"/>
                  </a:lnTo>
                  <a:lnTo>
                    <a:pt x="878" y="390"/>
                  </a:lnTo>
                  <a:lnTo>
                    <a:pt x="877" y="388"/>
                  </a:lnTo>
                  <a:lnTo>
                    <a:pt x="875" y="387"/>
                  </a:lnTo>
                  <a:lnTo>
                    <a:pt x="874" y="383"/>
                  </a:lnTo>
                  <a:lnTo>
                    <a:pt x="873" y="382"/>
                  </a:lnTo>
                  <a:lnTo>
                    <a:pt x="869" y="384"/>
                  </a:lnTo>
                  <a:lnTo>
                    <a:pt x="863" y="390"/>
                  </a:lnTo>
                  <a:lnTo>
                    <a:pt x="854" y="387"/>
                  </a:lnTo>
                  <a:lnTo>
                    <a:pt x="845" y="383"/>
                  </a:lnTo>
                  <a:lnTo>
                    <a:pt x="837" y="388"/>
                  </a:lnTo>
                  <a:lnTo>
                    <a:pt x="829" y="394"/>
                  </a:lnTo>
                  <a:lnTo>
                    <a:pt x="825" y="396"/>
                  </a:lnTo>
                  <a:lnTo>
                    <a:pt x="821" y="398"/>
                  </a:lnTo>
                  <a:lnTo>
                    <a:pt x="814" y="399"/>
                  </a:lnTo>
                  <a:lnTo>
                    <a:pt x="809" y="400"/>
                  </a:lnTo>
                  <a:lnTo>
                    <a:pt x="803" y="399"/>
                  </a:lnTo>
                  <a:lnTo>
                    <a:pt x="798" y="396"/>
                  </a:lnTo>
                  <a:lnTo>
                    <a:pt x="794" y="394"/>
                  </a:lnTo>
                  <a:lnTo>
                    <a:pt x="793" y="391"/>
                  </a:lnTo>
                  <a:lnTo>
                    <a:pt x="787" y="386"/>
                  </a:lnTo>
                  <a:lnTo>
                    <a:pt x="782" y="382"/>
                  </a:lnTo>
                  <a:lnTo>
                    <a:pt x="782" y="377"/>
                  </a:lnTo>
                  <a:lnTo>
                    <a:pt x="784" y="374"/>
                  </a:lnTo>
                  <a:lnTo>
                    <a:pt x="786" y="368"/>
                  </a:lnTo>
                  <a:lnTo>
                    <a:pt x="789" y="363"/>
                  </a:lnTo>
                  <a:lnTo>
                    <a:pt x="787" y="359"/>
                  </a:lnTo>
                  <a:lnTo>
                    <a:pt x="785" y="355"/>
                  </a:lnTo>
                  <a:lnTo>
                    <a:pt x="785" y="352"/>
                  </a:lnTo>
                  <a:lnTo>
                    <a:pt x="785" y="350"/>
                  </a:lnTo>
                  <a:lnTo>
                    <a:pt x="785" y="349"/>
                  </a:lnTo>
                  <a:lnTo>
                    <a:pt x="787" y="343"/>
                  </a:lnTo>
                  <a:lnTo>
                    <a:pt x="790" y="341"/>
                  </a:lnTo>
                  <a:lnTo>
                    <a:pt x="793" y="341"/>
                  </a:lnTo>
                  <a:lnTo>
                    <a:pt x="796" y="339"/>
                  </a:lnTo>
                  <a:lnTo>
                    <a:pt x="801" y="341"/>
                  </a:lnTo>
                  <a:lnTo>
                    <a:pt x="809" y="338"/>
                  </a:lnTo>
                  <a:lnTo>
                    <a:pt x="814" y="336"/>
                  </a:lnTo>
                  <a:lnTo>
                    <a:pt x="819" y="339"/>
                  </a:lnTo>
                  <a:lnTo>
                    <a:pt x="825" y="342"/>
                  </a:lnTo>
                  <a:lnTo>
                    <a:pt x="826" y="345"/>
                  </a:lnTo>
                  <a:lnTo>
                    <a:pt x="829" y="349"/>
                  </a:lnTo>
                  <a:lnTo>
                    <a:pt x="831" y="351"/>
                  </a:lnTo>
                  <a:lnTo>
                    <a:pt x="837" y="352"/>
                  </a:lnTo>
                  <a:lnTo>
                    <a:pt x="839" y="349"/>
                  </a:lnTo>
                  <a:lnTo>
                    <a:pt x="841" y="341"/>
                  </a:lnTo>
                  <a:lnTo>
                    <a:pt x="842" y="339"/>
                  </a:lnTo>
                  <a:lnTo>
                    <a:pt x="845" y="334"/>
                  </a:lnTo>
                  <a:lnTo>
                    <a:pt x="845" y="327"/>
                  </a:lnTo>
                  <a:lnTo>
                    <a:pt x="845" y="323"/>
                  </a:lnTo>
                  <a:lnTo>
                    <a:pt x="845" y="319"/>
                  </a:lnTo>
                  <a:lnTo>
                    <a:pt x="846" y="315"/>
                  </a:lnTo>
                  <a:lnTo>
                    <a:pt x="849" y="313"/>
                  </a:lnTo>
                  <a:lnTo>
                    <a:pt x="851" y="310"/>
                  </a:lnTo>
                  <a:lnTo>
                    <a:pt x="851" y="309"/>
                  </a:lnTo>
                  <a:lnTo>
                    <a:pt x="847" y="303"/>
                  </a:lnTo>
                  <a:lnTo>
                    <a:pt x="842" y="297"/>
                  </a:lnTo>
                  <a:lnTo>
                    <a:pt x="835" y="291"/>
                  </a:lnTo>
                  <a:lnTo>
                    <a:pt x="828" y="286"/>
                  </a:lnTo>
                  <a:lnTo>
                    <a:pt x="826" y="278"/>
                  </a:lnTo>
                  <a:lnTo>
                    <a:pt x="825" y="271"/>
                  </a:lnTo>
                  <a:lnTo>
                    <a:pt x="822" y="274"/>
                  </a:lnTo>
                  <a:lnTo>
                    <a:pt x="819" y="282"/>
                  </a:lnTo>
                  <a:lnTo>
                    <a:pt x="818" y="289"/>
                  </a:lnTo>
                  <a:lnTo>
                    <a:pt x="818" y="297"/>
                  </a:lnTo>
                  <a:lnTo>
                    <a:pt x="812" y="303"/>
                  </a:lnTo>
                  <a:lnTo>
                    <a:pt x="806" y="306"/>
                  </a:lnTo>
                  <a:lnTo>
                    <a:pt x="802" y="313"/>
                  </a:lnTo>
                  <a:lnTo>
                    <a:pt x="794" y="319"/>
                  </a:lnTo>
                  <a:lnTo>
                    <a:pt x="789" y="318"/>
                  </a:lnTo>
                  <a:lnTo>
                    <a:pt x="784" y="317"/>
                  </a:lnTo>
                  <a:lnTo>
                    <a:pt x="780" y="320"/>
                  </a:lnTo>
                  <a:lnTo>
                    <a:pt x="777" y="323"/>
                  </a:lnTo>
                  <a:lnTo>
                    <a:pt x="770" y="326"/>
                  </a:lnTo>
                  <a:lnTo>
                    <a:pt x="765" y="329"/>
                  </a:lnTo>
                  <a:lnTo>
                    <a:pt x="764" y="338"/>
                  </a:lnTo>
                  <a:lnTo>
                    <a:pt x="765" y="346"/>
                  </a:lnTo>
                  <a:lnTo>
                    <a:pt x="764" y="350"/>
                  </a:lnTo>
                  <a:lnTo>
                    <a:pt x="761" y="354"/>
                  </a:lnTo>
                  <a:lnTo>
                    <a:pt x="760" y="355"/>
                  </a:lnTo>
                  <a:lnTo>
                    <a:pt x="755" y="356"/>
                  </a:lnTo>
                  <a:lnTo>
                    <a:pt x="750" y="358"/>
                  </a:lnTo>
                  <a:lnTo>
                    <a:pt x="749" y="359"/>
                  </a:lnTo>
                  <a:lnTo>
                    <a:pt x="748" y="362"/>
                  </a:lnTo>
                  <a:lnTo>
                    <a:pt x="746" y="367"/>
                  </a:lnTo>
                  <a:lnTo>
                    <a:pt x="745" y="368"/>
                  </a:lnTo>
                  <a:lnTo>
                    <a:pt x="741" y="370"/>
                  </a:lnTo>
                  <a:lnTo>
                    <a:pt x="738" y="368"/>
                  </a:lnTo>
                  <a:lnTo>
                    <a:pt x="736" y="368"/>
                  </a:lnTo>
                  <a:lnTo>
                    <a:pt x="734" y="368"/>
                  </a:lnTo>
                  <a:lnTo>
                    <a:pt x="730" y="371"/>
                  </a:lnTo>
                  <a:lnTo>
                    <a:pt x="728" y="374"/>
                  </a:lnTo>
                  <a:lnTo>
                    <a:pt x="725" y="377"/>
                  </a:lnTo>
                  <a:lnTo>
                    <a:pt x="721" y="377"/>
                  </a:lnTo>
                  <a:lnTo>
                    <a:pt x="720" y="374"/>
                  </a:lnTo>
                  <a:lnTo>
                    <a:pt x="720" y="371"/>
                  </a:lnTo>
                  <a:lnTo>
                    <a:pt x="716" y="368"/>
                  </a:lnTo>
                  <a:lnTo>
                    <a:pt x="713" y="364"/>
                  </a:lnTo>
                  <a:lnTo>
                    <a:pt x="720" y="362"/>
                  </a:lnTo>
                  <a:lnTo>
                    <a:pt x="725" y="355"/>
                  </a:lnTo>
                  <a:lnTo>
                    <a:pt x="721" y="349"/>
                  </a:lnTo>
                  <a:lnTo>
                    <a:pt x="714" y="341"/>
                  </a:lnTo>
                  <a:lnTo>
                    <a:pt x="713" y="334"/>
                  </a:lnTo>
                  <a:lnTo>
                    <a:pt x="710" y="330"/>
                  </a:lnTo>
                  <a:lnTo>
                    <a:pt x="694" y="330"/>
                  </a:lnTo>
                  <a:lnTo>
                    <a:pt x="677" y="333"/>
                  </a:lnTo>
                  <a:lnTo>
                    <a:pt x="669" y="329"/>
                  </a:lnTo>
                  <a:lnTo>
                    <a:pt x="662" y="323"/>
                  </a:lnTo>
                  <a:lnTo>
                    <a:pt x="654" y="322"/>
                  </a:lnTo>
                  <a:lnTo>
                    <a:pt x="641" y="323"/>
                  </a:lnTo>
                  <a:lnTo>
                    <a:pt x="632" y="323"/>
                  </a:lnTo>
                  <a:lnTo>
                    <a:pt x="626" y="325"/>
                  </a:lnTo>
                  <a:lnTo>
                    <a:pt x="624" y="329"/>
                  </a:lnTo>
                  <a:lnTo>
                    <a:pt x="621" y="333"/>
                  </a:lnTo>
                  <a:lnTo>
                    <a:pt x="620" y="339"/>
                  </a:lnTo>
                  <a:lnTo>
                    <a:pt x="617" y="343"/>
                  </a:lnTo>
                  <a:lnTo>
                    <a:pt x="615" y="351"/>
                  </a:lnTo>
                  <a:lnTo>
                    <a:pt x="610" y="356"/>
                  </a:lnTo>
                  <a:lnTo>
                    <a:pt x="608" y="359"/>
                  </a:lnTo>
                  <a:lnTo>
                    <a:pt x="604" y="361"/>
                  </a:lnTo>
                  <a:lnTo>
                    <a:pt x="601" y="362"/>
                  </a:lnTo>
                  <a:lnTo>
                    <a:pt x="593" y="361"/>
                  </a:lnTo>
                  <a:lnTo>
                    <a:pt x="592" y="359"/>
                  </a:lnTo>
                  <a:lnTo>
                    <a:pt x="588" y="358"/>
                  </a:lnTo>
                  <a:lnTo>
                    <a:pt x="585" y="351"/>
                  </a:lnTo>
                  <a:lnTo>
                    <a:pt x="583" y="341"/>
                  </a:lnTo>
                  <a:lnTo>
                    <a:pt x="581" y="334"/>
                  </a:lnTo>
                  <a:lnTo>
                    <a:pt x="580" y="327"/>
                  </a:lnTo>
                  <a:lnTo>
                    <a:pt x="575" y="325"/>
                  </a:lnTo>
                  <a:lnTo>
                    <a:pt x="569" y="323"/>
                  </a:lnTo>
                  <a:lnTo>
                    <a:pt x="565" y="322"/>
                  </a:lnTo>
                  <a:lnTo>
                    <a:pt x="565" y="320"/>
                  </a:lnTo>
                  <a:lnTo>
                    <a:pt x="568" y="319"/>
                  </a:lnTo>
                  <a:lnTo>
                    <a:pt x="569" y="318"/>
                  </a:lnTo>
                  <a:lnTo>
                    <a:pt x="572" y="318"/>
                  </a:lnTo>
                  <a:lnTo>
                    <a:pt x="576" y="319"/>
                  </a:lnTo>
                  <a:lnTo>
                    <a:pt x="578" y="318"/>
                  </a:lnTo>
                  <a:lnTo>
                    <a:pt x="580" y="315"/>
                  </a:lnTo>
                  <a:lnTo>
                    <a:pt x="578" y="313"/>
                  </a:lnTo>
                  <a:lnTo>
                    <a:pt x="576" y="307"/>
                  </a:lnTo>
                  <a:lnTo>
                    <a:pt x="577" y="299"/>
                  </a:lnTo>
                  <a:lnTo>
                    <a:pt x="578" y="291"/>
                  </a:lnTo>
                  <a:lnTo>
                    <a:pt x="577" y="286"/>
                  </a:lnTo>
                  <a:lnTo>
                    <a:pt x="575" y="282"/>
                  </a:lnTo>
                  <a:lnTo>
                    <a:pt x="572" y="282"/>
                  </a:lnTo>
                  <a:lnTo>
                    <a:pt x="571" y="282"/>
                  </a:lnTo>
                  <a:lnTo>
                    <a:pt x="569" y="282"/>
                  </a:lnTo>
                  <a:lnTo>
                    <a:pt x="568" y="283"/>
                  </a:lnTo>
                  <a:lnTo>
                    <a:pt x="568" y="287"/>
                  </a:lnTo>
                  <a:lnTo>
                    <a:pt x="564" y="289"/>
                  </a:lnTo>
                  <a:lnTo>
                    <a:pt x="560" y="287"/>
                  </a:lnTo>
                  <a:lnTo>
                    <a:pt x="556" y="285"/>
                  </a:lnTo>
                  <a:lnTo>
                    <a:pt x="555" y="283"/>
                  </a:lnTo>
                  <a:lnTo>
                    <a:pt x="553" y="283"/>
                  </a:lnTo>
                  <a:lnTo>
                    <a:pt x="552" y="285"/>
                  </a:lnTo>
                  <a:lnTo>
                    <a:pt x="552" y="286"/>
                  </a:lnTo>
                  <a:lnTo>
                    <a:pt x="551" y="293"/>
                  </a:lnTo>
                  <a:lnTo>
                    <a:pt x="548" y="302"/>
                  </a:lnTo>
                  <a:lnTo>
                    <a:pt x="545" y="306"/>
                  </a:lnTo>
                  <a:lnTo>
                    <a:pt x="543" y="307"/>
                  </a:lnTo>
                  <a:lnTo>
                    <a:pt x="541" y="310"/>
                  </a:lnTo>
                  <a:lnTo>
                    <a:pt x="541" y="313"/>
                  </a:lnTo>
                  <a:lnTo>
                    <a:pt x="543" y="315"/>
                  </a:lnTo>
                  <a:lnTo>
                    <a:pt x="544" y="317"/>
                  </a:lnTo>
                  <a:lnTo>
                    <a:pt x="545" y="318"/>
                  </a:lnTo>
                  <a:lnTo>
                    <a:pt x="549" y="319"/>
                  </a:lnTo>
                  <a:lnTo>
                    <a:pt x="551" y="320"/>
                  </a:lnTo>
                  <a:lnTo>
                    <a:pt x="552" y="322"/>
                  </a:lnTo>
                  <a:lnTo>
                    <a:pt x="551" y="325"/>
                  </a:lnTo>
                  <a:lnTo>
                    <a:pt x="551" y="326"/>
                  </a:lnTo>
                  <a:lnTo>
                    <a:pt x="548" y="331"/>
                  </a:lnTo>
                  <a:lnTo>
                    <a:pt x="544" y="335"/>
                  </a:lnTo>
                  <a:lnTo>
                    <a:pt x="541" y="338"/>
                  </a:lnTo>
                  <a:lnTo>
                    <a:pt x="539" y="341"/>
                  </a:lnTo>
                  <a:lnTo>
                    <a:pt x="535" y="342"/>
                  </a:lnTo>
                  <a:lnTo>
                    <a:pt x="529" y="342"/>
                  </a:lnTo>
                  <a:lnTo>
                    <a:pt x="524" y="339"/>
                  </a:lnTo>
                  <a:lnTo>
                    <a:pt x="520" y="335"/>
                  </a:lnTo>
                  <a:lnTo>
                    <a:pt x="519" y="333"/>
                  </a:lnTo>
                  <a:lnTo>
                    <a:pt x="517" y="329"/>
                  </a:lnTo>
                  <a:lnTo>
                    <a:pt x="517" y="326"/>
                  </a:lnTo>
                  <a:lnTo>
                    <a:pt x="519" y="320"/>
                  </a:lnTo>
                  <a:lnTo>
                    <a:pt x="516" y="318"/>
                  </a:lnTo>
                  <a:lnTo>
                    <a:pt x="511" y="315"/>
                  </a:lnTo>
                  <a:lnTo>
                    <a:pt x="508" y="313"/>
                  </a:lnTo>
                  <a:lnTo>
                    <a:pt x="508" y="310"/>
                  </a:lnTo>
                  <a:lnTo>
                    <a:pt x="512" y="302"/>
                  </a:lnTo>
                  <a:lnTo>
                    <a:pt x="519" y="293"/>
                  </a:lnTo>
                  <a:lnTo>
                    <a:pt x="517" y="283"/>
                  </a:lnTo>
                  <a:lnTo>
                    <a:pt x="515" y="273"/>
                  </a:lnTo>
                  <a:lnTo>
                    <a:pt x="515" y="265"/>
                  </a:lnTo>
                  <a:lnTo>
                    <a:pt x="516" y="258"/>
                  </a:lnTo>
                  <a:lnTo>
                    <a:pt x="524" y="254"/>
                  </a:lnTo>
                  <a:lnTo>
                    <a:pt x="531" y="250"/>
                  </a:lnTo>
                  <a:lnTo>
                    <a:pt x="532" y="247"/>
                  </a:lnTo>
                  <a:lnTo>
                    <a:pt x="535" y="243"/>
                  </a:lnTo>
                  <a:lnTo>
                    <a:pt x="537" y="242"/>
                  </a:lnTo>
                  <a:lnTo>
                    <a:pt x="541" y="241"/>
                  </a:lnTo>
                  <a:lnTo>
                    <a:pt x="543" y="239"/>
                  </a:lnTo>
                  <a:lnTo>
                    <a:pt x="544" y="235"/>
                  </a:lnTo>
                  <a:lnTo>
                    <a:pt x="544" y="233"/>
                  </a:lnTo>
                  <a:lnTo>
                    <a:pt x="543" y="229"/>
                  </a:lnTo>
                  <a:lnTo>
                    <a:pt x="551" y="228"/>
                  </a:lnTo>
                  <a:lnTo>
                    <a:pt x="560" y="228"/>
                  </a:lnTo>
                  <a:lnTo>
                    <a:pt x="565" y="225"/>
                  </a:lnTo>
                  <a:lnTo>
                    <a:pt x="568" y="223"/>
                  </a:lnTo>
                  <a:lnTo>
                    <a:pt x="571" y="222"/>
                  </a:lnTo>
                  <a:lnTo>
                    <a:pt x="576" y="222"/>
                  </a:lnTo>
                  <a:lnTo>
                    <a:pt x="578" y="218"/>
                  </a:lnTo>
                  <a:lnTo>
                    <a:pt x="581" y="213"/>
                  </a:lnTo>
                  <a:lnTo>
                    <a:pt x="583" y="206"/>
                  </a:lnTo>
                  <a:lnTo>
                    <a:pt x="583" y="202"/>
                  </a:lnTo>
                  <a:lnTo>
                    <a:pt x="583" y="189"/>
                  </a:lnTo>
                  <a:lnTo>
                    <a:pt x="581" y="175"/>
                  </a:lnTo>
                  <a:lnTo>
                    <a:pt x="585" y="173"/>
                  </a:lnTo>
                  <a:lnTo>
                    <a:pt x="588" y="170"/>
                  </a:lnTo>
                  <a:lnTo>
                    <a:pt x="589" y="166"/>
                  </a:lnTo>
                  <a:lnTo>
                    <a:pt x="589" y="162"/>
                  </a:lnTo>
                  <a:lnTo>
                    <a:pt x="592" y="161"/>
                  </a:lnTo>
                  <a:lnTo>
                    <a:pt x="593" y="160"/>
                  </a:lnTo>
                  <a:lnTo>
                    <a:pt x="594" y="157"/>
                  </a:lnTo>
                  <a:lnTo>
                    <a:pt x="596" y="154"/>
                  </a:lnTo>
                  <a:lnTo>
                    <a:pt x="596" y="152"/>
                  </a:lnTo>
                  <a:lnTo>
                    <a:pt x="596" y="149"/>
                  </a:lnTo>
                  <a:lnTo>
                    <a:pt x="600" y="138"/>
                  </a:lnTo>
                  <a:lnTo>
                    <a:pt x="603" y="133"/>
                  </a:lnTo>
                  <a:lnTo>
                    <a:pt x="606" y="129"/>
                  </a:lnTo>
                  <a:lnTo>
                    <a:pt x="609" y="128"/>
                  </a:lnTo>
                  <a:lnTo>
                    <a:pt x="608" y="142"/>
                  </a:lnTo>
                  <a:lnTo>
                    <a:pt x="605" y="158"/>
                  </a:lnTo>
                  <a:lnTo>
                    <a:pt x="606" y="164"/>
                  </a:lnTo>
                  <a:lnTo>
                    <a:pt x="606" y="172"/>
                  </a:lnTo>
                  <a:lnTo>
                    <a:pt x="608" y="173"/>
                  </a:lnTo>
                  <a:lnTo>
                    <a:pt x="609" y="175"/>
                  </a:lnTo>
                  <a:lnTo>
                    <a:pt x="610" y="177"/>
                  </a:lnTo>
                  <a:lnTo>
                    <a:pt x="613" y="175"/>
                  </a:lnTo>
                  <a:lnTo>
                    <a:pt x="612" y="182"/>
                  </a:lnTo>
                  <a:lnTo>
                    <a:pt x="609" y="187"/>
                  </a:lnTo>
                  <a:lnTo>
                    <a:pt x="612" y="191"/>
                  </a:lnTo>
                  <a:lnTo>
                    <a:pt x="612" y="197"/>
                  </a:lnTo>
                  <a:lnTo>
                    <a:pt x="612" y="202"/>
                  </a:lnTo>
                  <a:lnTo>
                    <a:pt x="610" y="207"/>
                  </a:lnTo>
                  <a:lnTo>
                    <a:pt x="617" y="223"/>
                  </a:lnTo>
                  <a:lnTo>
                    <a:pt x="625" y="246"/>
                  </a:lnTo>
                  <a:lnTo>
                    <a:pt x="628" y="258"/>
                  </a:lnTo>
                  <a:lnTo>
                    <a:pt x="633" y="270"/>
                  </a:lnTo>
                  <a:lnTo>
                    <a:pt x="640" y="279"/>
                  </a:lnTo>
                  <a:lnTo>
                    <a:pt x="648" y="289"/>
                  </a:lnTo>
                  <a:lnTo>
                    <a:pt x="652" y="293"/>
                  </a:lnTo>
                  <a:lnTo>
                    <a:pt x="657" y="297"/>
                  </a:lnTo>
                  <a:lnTo>
                    <a:pt x="660" y="299"/>
                  </a:lnTo>
                  <a:lnTo>
                    <a:pt x="665" y="302"/>
                  </a:lnTo>
                  <a:lnTo>
                    <a:pt x="672" y="303"/>
                  </a:lnTo>
                  <a:lnTo>
                    <a:pt x="677" y="305"/>
                  </a:lnTo>
                  <a:lnTo>
                    <a:pt x="684" y="303"/>
                  </a:lnTo>
                  <a:lnTo>
                    <a:pt x="692" y="303"/>
                  </a:lnTo>
                  <a:lnTo>
                    <a:pt x="702" y="302"/>
                  </a:lnTo>
                  <a:lnTo>
                    <a:pt x="713" y="301"/>
                  </a:lnTo>
                  <a:lnTo>
                    <a:pt x="721" y="298"/>
                  </a:lnTo>
                  <a:lnTo>
                    <a:pt x="730" y="294"/>
                  </a:lnTo>
                  <a:lnTo>
                    <a:pt x="733" y="287"/>
                  </a:lnTo>
                  <a:lnTo>
                    <a:pt x="736" y="279"/>
                  </a:lnTo>
                  <a:lnTo>
                    <a:pt x="738" y="275"/>
                  </a:lnTo>
                  <a:lnTo>
                    <a:pt x="744" y="271"/>
                  </a:lnTo>
                  <a:lnTo>
                    <a:pt x="746" y="253"/>
                  </a:lnTo>
                  <a:lnTo>
                    <a:pt x="748" y="237"/>
                  </a:lnTo>
                  <a:lnTo>
                    <a:pt x="745" y="228"/>
                  </a:lnTo>
                  <a:lnTo>
                    <a:pt x="742" y="218"/>
                  </a:lnTo>
                  <a:lnTo>
                    <a:pt x="746" y="197"/>
                  </a:lnTo>
                  <a:lnTo>
                    <a:pt x="748" y="180"/>
                  </a:lnTo>
                  <a:lnTo>
                    <a:pt x="746" y="164"/>
                  </a:lnTo>
                  <a:lnTo>
                    <a:pt x="746" y="148"/>
                  </a:lnTo>
                  <a:lnTo>
                    <a:pt x="750" y="138"/>
                  </a:lnTo>
                  <a:lnTo>
                    <a:pt x="750" y="128"/>
                  </a:lnTo>
                  <a:lnTo>
                    <a:pt x="744" y="114"/>
                  </a:lnTo>
                  <a:lnTo>
                    <a:pt x="736" y="101"/>
                  </a:lnTo>
                  <a:lnTo>
                    <a:pt x="736" y="96"/>
                  </a:lnTo>
                  <a:lnTo>
                    <a:pt x="733" y="92"/>
                  </a:lnTo>
                  <a:lnTo>
                    <a:pt x="730" y="89"/>
                  </a:lnTo>
                  <a:lnTo>
                    <a:pt x="728" y="88"/>
                  </a:lnTo>
                  <a:lnTo>
                    <a:pt x="722" y="85"/>
                  </a:lnTo>
                  <a:lnTo>
                    <a:pt x="714" y="85"/>
                  </a:lnTo>
                  <a:lnTo>
                    <a:pt x="720" y="83"/>
                  </a:lnTo>
                  <a:lnTo>
                    <a:pt x="726" y="81"/>
                  </a:lnTo>
                  <a:lnTo>
                    <a:pt x="729" y="77"/>
                  </a:lnTo>
                  <a:lnTo>
                    <a:pt x="732" y="74"/>
                  </a:lnTo>
                  <a:lnTo>
                    <a:pt x="728" y="70"/>
                  </a:lnTo>
                  <a:lnTo>
                    <a:pt x="724" y="64"/>
                  </a:lnTo>
                  <a:lnTo>
                    <a:pt x="722" y="60"/>
                  </a:lnTo>
                  <a:lnTo>
                    <a:pt x="722" y="56"/>
                  </a:lnTo>
                  <a:lnTo>
                    <a:pt x="725" y="53"/>
                  </a:lnTo>
                  <a:lnTo>
                    <a:pt x="728" y="51"/>
                  </a:lnTo>
                  <a:lnTo>
                    <a:pt x="729" y="58"/>
                  </a:lnTo>
                  <a:lnTo>
                    <a:pt x="732" y="62"/>
                  </a:lnTo>
                  <a:lnTo>
                    <a:pt x="733" y="62"/>
                  </a:lnTo>
                  <a:lnTo>
                    <a:pt x="736" y="64"/>
                  </a:lnTo>
                  <a:lnTo>
                    <a:pt x="737" y="64"/>
                  </a:lnTo>
                  <a:lnTo>
                    <a:pt x="738" y="62"/>
                  </a:lnTo>
                  <a:lnTo>
                    <a:pt x="741" y="60"/>
                  </a:lnTo>
                  <a:lnTo>
                    <a:pt x="742" y="55"/>
                  </a:lnTo>
                  <a:lnTo>
                    <a:pt x="742" y="51"/>
                  </a:lnTo>
                  <a:lnTo>
                    <a:pt x="742" y="45"/>
                  </a:lnTo>
                  <a:lnTo>
                    <a:pt x="741" y="41"/>
                  </a:lnTo>
                  <a:lnTo>
                    <a:pt x="739" y="39"/>
                  </a:lnTo>
                  <a:lnTo>
                    <a:pt x="737" y="37"/>
                  </a:lnTo>
                  <a:lnTo>
                    <a:pt x="736" y="37"/>
                  </a:lnTo>
                  <a:lnTo>
                    <a:pt x="729" y="36"/>
                  </a:lnTo>
                  <a:lnTo>
                    <a:pt x="724" y="37"/>
                  </a:lnTo>
                  <a:lnTo>
                    <a:pt x="725" y="29"/>
                  </a:lnTo>
                  <a:lnTo>
                    <a:pt x="726" y="21"/>
                  </a:lnTo>
                  <a:lnTo>
                    <a:pt x="721" y="24"/>
                  </a:lnTo>
                  <a:lnTo>
                    <a:pt x="716" y="25"/>
                  </a:lnTo>
                  <a:lnTo>
                    <a:pt x="710" y="25"/>
                  </a:lnTo>
                  <a:lnTo>
                    <a:pt x="706" y="24"/>
                  </a:lnTo>
                  <a:lnTo>
                    <a:pt x="694" y="17"/>
                  </a:lnTo>
                  <a:lnTo>
                    <a:pt x="685" y="8"/>
                  </a:lnTo>
                  <a:lnTo>
                    <a:pt x="680" y="4"/>
                  </a:lnTo>
                  <a:lnTo>
                    <a:pt x="676" y="3"/>
                  </a:lnTo>
                  <a:lnTo>
                    <a:pt x="672" y="0"/>
                  </a:lnTo>
                  <a:lnTo>
                    <a:pt x="669" y="0"/>
                  </a:lnTo>
                  <a:lnTo>
                    <a:pt x="660" y="4"/>
                  </a:lnTo>
                  <a:lnTo>
                    <a:pt x="652" y="9"/>
                  </a:lnTo>
                  <a:lnTo>
                    <a:pt x="640" y="9"/>
                  </a:lnTo>
                  <a:lnTo>
                    <a:pt x="626" y="11"/>
                  </a:lnTo>
                  <a:lnTo>
                    <a:pt x="625" y="12"/>
                  </a:lnTo>
                  <a:lnTo>
                    <a:pt x="622" y="13"/>
                  </a:lnTo>
                  <a:lnTo>
                    <a:pt x="621" y="17"/>
                  </a:lnTo>
                  <a:lnTo>
                    <a:pt x="621" y="20"/>
                  </a:lnTo>
                  <a:lnTo>
                    <a:pt x="619" y="29"/>
                  </a:lnTo>
                  <a:lnTo>
                    <a:pt x="616" y="44"/>
                  </a:lnTo>
                  <a:lnTo>
                    <a:pt x="613" y="55"/>
                  </a:lnTo>
                  <a:lnTo>
                    <a:pt x="608" y="61"/>
                  </a:lnTo>
                  <a:lnTo>
                    <a:pt x="605" y="62"/>
                  </a:lnTo>
                  <a:lnTo>
                    <a:pt x="601" y="67"/>
                  </a:lnTo>
                  <a:lnTo>
                    <a:pt x="599" y="68"/>
                  </a:lnTo>
                  <a:lnTo>
                    <a:pt x="593" y="68"/>
                  </a:lnTo>
                  <a:lnTo>
                    <a:pt x="578" y="68"/>
                  </a:lnTo>
                  <a:lnTo>
                    <a:pt x="561" y="68"/>
                  </a:lnTo>
                  <a:lnTo>
                    <a:pt x="553" y="72"/>
                  </a:lnTo>
                  <a:lnTo>
                    <a:pt x="547" y="76"/>
                  </a:lnTo>
                  <a:lnTo>
                    <a:pt x="535" y="97"/>
                  </a:lnTo>
                  <a:lnTo>
                    <a:pt x="525" y="113"/>
                  </a:lnTo>
                  <a:lnTo>
                    <a:pt x="521" y="117"/>
                  </a:lnTo>
                  <a:lnTo>
                    <a:pt x="515" y="118"/>
                  </a:lnTo>
                  <a:lnTo>
                    <a:pt x="507" y="118"/>
                  </a:lnTo>
                  <a:lnTo>
                    <a:pt x="497" y="118"/>
                  </a:lnTo>
                  <a:lnTo>
                    <a:pt x="492" y="125"/>
                  </a:lnTo>
                  <a:lnTo>
                    <a:pt x="489" y="129"/>
                  </a:lnTo>
                  <a:lnTo>
                    <a:pt x="486" y="130"/>
                  </a:lnTo>
                  <a:lnTo>
                    <a:pt x="480" y="133"/>
                  </a:lnTo>
                  <a:lnTo>
                    <a:pt x="471" y="134"/>
                  </a:lnTo>
                  <a:lnTo>
                    <a:pt x="460" y="134"/>
                  </a:lnTo>
                  <a:lnTo>
                    <a:pt x="460" y="140"/>
                  </a:lnTo>
                  <a:lnTo>
                    <a:pt x="461" y="152"/>
                  </a:lnTo>
                  <a:lnTo>
                    <a:pt x="461" y="154"/>
                  </a:lnTo>
                  <a:lnTo>
                    <a:pt x="461" y="158"/>
                  </a:lnTo>
                  <a:lnTo>
                    <a:pt x="460" y="160"/>
                  </a:lnTo>
                  <a:lnTo>
                    <a:pt x="459" y="162"/>
                  </a:lnTo>
                  <a:lnTo>
                    <a:pt x="456" y="164"/>
                  </a:lnTo>
                  <a:lnTo>
                    <a:pt x="451" y="164"/>
                  </a:lnTo>
                  <a:lnTo>
                    <a:pt x="445" y="164"/>
                  </a:lnTo>
                  <a:lnTo>
                    <a:pt x="439" y="164"/>
                  </a:lnTo>
                  <a:lnTo>
                    <a:pt x="438" y="166"/>
                  </a:lnTo>
                  <a:lnTo>
                    <a:pt x="438" y="169"/>
                  </a:lnTo>
                  <a:lnTo>
                    <a:pt x="438" y="172"/>
                  </a:lnTo>
                  <a:lnTo>
                    <a:pt x="439" y="173"/>
                  </a:lnTo>
                  <a:lnTo>
                    <a:pt x="440" y="177"/>
                  </a:lnTo>
                  <a:lnTo>
                    <a:pt x="440" y="180"/>
                  </a:lnTo>
                  <a:lnTo>
                    <a:pt x="439" y="182"/>
                  </a:lnTo>
                  <a:lnTo>
                    <a:pt x="433" y="185"/>
                  </a:lnTo>
                  <a:lnTo>
                    <a:pt x="422" y="185"/>
                  </a:lnTo>
                  <a:lnTo>
                    <a:pt x="408" y="187"/>
                  </a:lnTo>
                  <a:lnTo>
                    <a:pt x="404" y="193"/>
                  </a:lnTo>
                  <a:lnTo>
                    <a:pt x="403" y="197"/>
                  </a:lnTo>
                  <a:lnTo>
                    <a:pt x="403" y="203"/>
                  </a:lnTo>
                  <a:lnTo>
                    <a:pt x="403" y="207"/>
                  </a:lnTo>
                  <a:lnTo>
                    <a:pt x="403" y="214"/>
                  </a:lnTo>
                  <a:lnTo>
                    <a:pt x="403" y="219"/>
                  </a:lnTo>
                  <a:lnTo>
                    <a:pt x="402" y="226"/>
                  </a:lnTo>
                  <a:lnTo>
                    <a:pt x="399" y="234"/>
                  </a:lnTo>
                  <a:lnTo>
                    <a:pt x="395" y="238"/>
                  </a:lnTo>
                  <a:lnTo>
                    <a:pt x="392" y="239"/>
                  </a:lnTo>
                  <a:lnTo>
                    <a:pt x="387" y="242"/>
                  </a:lnTo>
                  <a:lnTo>
                    <a:pt x="380" y="245"/>
                  </a:lnTo>
                  <a:lnTo>
                    <a:pt x="367" y="246"/>
                  </a:lnTo>
                  <a:lnTo>
                    <a:pt x="352" y="246"/>
                  </a:lnTo>
                  <a:lnTo>
                    <a:pt x="316" y="242"/>
                  </a:lnTo>
                  <a:lnTo>
                    <a:pt x="279" y="235"/>
                  </a:lnTo>
                  <a:lnTo>
                    <a:pt x="271" y="234"/>
                  </a:lnTo>
                  <a:lnTo>
                    <a:pt x="258" y="231"/>
                  </a:lnTo>
                  <a:lnTo>
                    <a:pt x="245" y="229"/>
                  </a:lnTo>
                  <a:lnTo>
                    <a:pt x="230" y="226"/>
                  </a:lnTo>
                  <a:lnTo>
                    <a:pt x="217" y="225"/>
                  </a:lnTo>
                  <a:lnTo>
                    <a:pt x="220" y="230"/>
                  </a:lnTo>
                  <a:lnTo>
                    <a:pt x="225" y="233"/>
                  </a:lnTo>
                  <a:lnTo>
                    <a:pt x="227" y="235"/>
                  </a:lnTo>
                  <a:lnTo>
                    <a:pt x="234" y="237"/>
                  </a:lnTo>
                  <a:lnTo>
                    <a:pt x="234" y="239"/>
                  </a:lnTo>
                  <a:lnTo>
                    <a:pt x="231" y="239"/>
                  </a:lnTo>
                  <a:lnTo>
                    <a:pt x="226" y="241"/>
                  </a:lnTo>
                  <a:lnTo>
                    <a:pt x="222" y="242"/>
                  </a:lnTo>
                  <a:lnTo>
                    <a:pt x="219" y="245"/>
                  </a:lnTo>
                  <a:lnTo>
                    <a:pt x="219" y="247"/>
                  </a:lnTo>
                  <a:lnTo>
                    <a:pt x="219" y="250"/>
                  </a:lnTo>
                  <a:lnTo>
                    <a:pt x="220" y="254"/>
                  </a:lnTo>
                  <a:lnTo>
                    <a:pt x="219" y="258"/>
                  </a:lnTo>
                  <a:lnTo>
                    <a:pt x="219" y="262"/>
                  </a:lnTo>
                  <a:lnTo>
                    <a:pt x="219" y="265"/>
                  </a:lnTo>
                  <a:lnTo>
                    <a:pt x="222" y="267"/>
                  </a:lnTo>
                  <a:lnTo>
                    <a:pt x="225" y="269"/>
                  </a:lnTo>
                  <a:lnTo>
                    <a:pt x="225" y="271"/>
                  </a:lnTo>
                  <a:lnTo>
                    <a:pt x="226" y="273"/>
                  </a:lnTo>
                  <a:lnTo>
                    <a:pt x="226" y="277"/>
                  </a:lnTo>
                  <a:lnTo>
                    <a:pt x="227" y="283"/>
                  </a:lnTo>
                  <a:lnTo>
                    <a:pt x="227" y="289"/>
                  </a:lnTo>
                  <a:lnTo>
                    <a:pt x="226" y="294"/>
                  </a:lnTo>
                  <a:lnTo>
                    <a:pt x="225" y="297"/>
                  </a:lnTo>
                  <a:lnTo>
                    <a:pt x="217" y="297"/>
                  </a:lnTo>
                  <a:lnTo>
                    <a:pt x="215" y="294"/>
                  </a:lnTo>
                  <a:lnTo>
                    <a:pt x="213" y="293"/>
                  </a:lnTo>
                  <a:lnTo>
                    <a:pt x="213" y="289"/>
                  </a:lnTo>
                  <a:lnTo>
                    <a:pt x="213" y="282"/>
                  </a:lnTo>
                  <a:lnTo>
                    <a:pt x="213" y="277"/>
                  </a:lnTo>
                  <a:lnTo>
                    <a:pt x="210" y="273"/>
                  </a:lnTo>
                  <a:lnTo>
                    <a:pt x="206" y="271"/>
                  </a:lnTo>
                  <a:lnTo>
                    <a:pt x="202" y="270"/>
                  </a:lnTo>
                  <a:lnTo>
                    <a:pt x="195" y="270"/>
                  </a:lnTo>
                  <a:lnTo>
                    <a:pt x="194" y="265"/>
                  </a:lnTo>
                  <a:lnTo>
                    <a:pt x="194" y="259"/>
                  </a:lnTo>
                  <a:lnTo>
                    <a:pt x="190" y="259"/>
                  </a:lnTo>
                  <a:lnTo>
                    <a:pt x="182" y="259"/>
                  </a:lnTo>
                  <a:lnTo>
                    <a:pt x="182" y="257"/>
                  </a:lnTo>
                  <a:lnTo>
                    <a:pt x="182" y="254"/>
                  </a:lnTo>
                  <a:lnTo>
                    <a:pt x="182" y="253"/>
                  </a:lnTo>
                  <a:lnTo>
                    <a:pt x="181" y="251"/>
                  </a:lnTo>
                  <a:lnTo>
                    <a:pt x="173" y="251"/>
                  </a:lnTo>
                  <a:lnTo>
                    <a:pt x="163" y="255"/>
                  </a:lnTo>
                  <a:lnTo>
                    <a:pt x="158" y="261"/>
                  </a:lnTo>
                  <a:lnTo>
                    <a:pt x="154" y="263"/>
                  </a:lnTo>
                  <a:lnTo>
                    <a:pt x="147" y="265"/>
                  </a:lnTo>
                  <a:lnTo>
                    <a:pt x="139" y="266"/>
                  </a:lnTo>
                  <a:lnTo>
                    <a:pt x="138" y="267"/>
                  </a:lnTo>
                  <a:lnTo>
                    <a:pt x="137" y="267"/>
                  </a:lnTo>
                  <a:lnTo>
                    <a:pt x="131" y="271"/>
                  </a:lnTo>
                  <a:lnTo>
                    <a:pt x="126" y="273"/>
                  </a:lnTo>
                  <a:lnTo>
                    <a:pt x="122" y="277"/>
                  </a:lnTo>
                  <a:lnTo>
                    <a:pt x="115" y="282"/>
                  </a:lnTo>
                  <a:lnTo>
                    <a:pt x="109" y="282"/>
                  </a:lnTo>
                  <a:lnTo>
                    <a:pt x="103" y="285"/>
                  </a:lnTo>
                  <a:lnTo>
                    <a:pt x="101" y="289"/>
                  </a:lnTo>
                  <a:lnTo>
                    <a:pt x="100" y="297"/>
                  </a:lnTo>
                  <a:lnTo>
                    <a:pt x="93" y="306"/>
                  </a:lnTo>
                  <a:lnTo>
                    <a:pt x="87" y="311"/>
                  </a:lnTo>
                  <a:lnTo>
                    <a:pt x="82" y="311"/>
                  </a:lnTo>
                  <a:lnTo>
                    <a:pt x="80" y="311"/>
                  </a:lnTo>
                  <a:lnTo>
                    <a:pt x="84" y="303"/>
                  </a:lnTo>
                  <a:lnTo>
                    <a:pt x="89" y="297"/>
                  </a:lnTo>
                  <a:lnTo>
                    <a:pt x="90" y="291"/>
                  </a:lnTo>
                  <a:lnTo>
                    <a:pt x="89" y="287"/>
                  </a:lnTo>
                  <a:lnTo>
                    <a:pt x="74" y="291"/>
                  </a:lnTo>
                  <a:lnTo>
                    <a:pt x="65" y="295"/>
                  </a:lnTo>
                  <a:lnTo>
                    <a:pt x="61" y="297"/>
                  </a:lnTo>
                  <a:lnTo>
                    <a:pt x="59" y="298"/>
                  </a:lnTo>
                  <a:lnTo>
                    <a:pt x="58" y="301"/>
                  </a:lnTo>
                  <a:lnTo>
                    <a:pt x="57" y="303"/>
                  </a:lnTo>
                  <a:lnTo>
                    <a:pt x="56" y="307"/>
                  </a:lnTo>
                  <a:lnTo>
                    <a:pt x="53" y="310"/>
                  </a:lnTo>
                  <a:lnTo>
                    <a:pt x="48" y="314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6" y="315"/>
                  </a:lnTo>
                  <a:lnTo>
                    <a:pt x="33" y="317"/>
                  </a:lnTo>
                  <a:lnTo>
                    <a:pt x="30" y="318"/>
                  </a:lnTo>
                  <a:lnTo>
                    <a:pt x="29" y="323"/>
                  </a:lnTo>
                  <a:lnTo>
                    <a:pt x="25" y="334"/>
                  </a:lnTo>
                  <a:lnTo>
                    <a:pt x="21" y="342"/>
                  </a:lnTo>
                  <a:lnTo>
                    <a:pt x="14" y="347"/>
                  </a:lnTo>
                  <a:lnTo>
                    <a:pt x="9" y="350"/>
                  </a:lnTo>
                  <a:lnTo>
                    <a:pt x="2" y="351"/>
                  </a:lnTo>
                  <a:lnTo>
                    <a:pt x="0" y="355"/>
                  </a:lnTo>
                  <a:lnTo>
                    <a:pt x="0" y="361"/>
                  </a:lnTo>
                  <a:lnTo>
                    <a:pt x="0" y="366"/>
                  </a:lnTo>
                  <a:lnTo>
                    <a:pt x="1" y="371"/>
                  </a:lnTo>
                  <a:lnTo>
                    <a:pt x="5" y="380"/>
                  </a:lnTo>
                  <a:lnTo>
                    <a:pt x="12" y="390"/>
                  </a:lnTo>
                  <a:lnTo>
                    <a:pt x="12" y="393"/>
                  </a:lnTo>
                  <a:lnTo>
                    <a:pt x="10" y="395"/>
                  </a:lnTo>
                  <a:lnTo>
                    <a:pt x="9" y="398"/>
                  </a:lnTo>
                  <a:lnTo>
                    <a:pt x="8" y="399"/>
                  </a:lnTo>
                  <a:lnTo>
                    <a:pt x="6" y="400"/>
                  </a:lnTo>
                  <a:lnTo>
                    <a:pt x="5" y="403"/>
                  </a:lnTo>
                  <a:lnTo>
                    <a:pt x="5" y="406"/>
                  </a:lnTo>
                  <a:lnTo>
                    <a:pt x="6" y="408"/>
                  </a:lnTo>
                  <a:lnTo>
                    <a:pt x="9" y="411"/>
                  </a:lnTo>
                  <a:lnTo>
                    <a:pt x="13" y="414"/>
                  </a:lnTo>
                  <a:lnTo>
                    <a:pt x="14" y="418"/>
                  </a:lnTo>
                  <a:lnTo>
                    <a:pt x="17" y="424"/>
                  </a:lnTo>
                  <a:lnTo>
                    <a:pt x="20" y="430"/>
                  </a:lnTo>
                  <a:lnTo>
                    <a:pt x="21" y="435"/>
                  </a:lnTo>
                  <a:lnTo>
                    <a:pt x="20" y="440"/>
                  </a:lnTo>
                  <a:lnTo>
                    <a:pt x="17" y="442"/>
                  </a:lnTo>
                  <a:lnTo>
                    <a:pt x="24" y="446"/>
                  </a:lnTo>
                  <a:lnTo>
                    <a:pt x="26" y="450"/>
                  </a:lnTo>
                  <a:lnTo>
                    <a:pt x="30" y="452"/>
                  </a:lnTo>
                  <a:lnTo>
                    <a:pt x="34" y="458"/>
                  </a:lnTo>
                  <a:lnTo>
                    <a:pt x="34" y="459"/>
                  </a:lnTo>
                  <a:lnTo>
                    <a:pt x="41" y="456"/>
                  </a:lnTo>
                  <a:lnTo>
                    <a:pt x="48" y="452"/>
                  </a:lnTo>
                  <a:lnTo>
                    <a:pt x="53" y="450"/>
                  </a:lnTo>
                  <a:lnTo>
                    <a:pt x="57" y="446"/>
                  </a:lnTo>
                  <a:lnTo>
                    <a:pt x="58" y="442"/>
                  </a:lnTo>
                  <a:lnTo>
                    <a:pt x="61" y="439"/>
                  </a:lnTo>
                  <a:lnTo>
                    <a:pt x="61" y="436"/>
                  </a:lnTo>
                  <a:lnTo>
                    <a:pt x="61" y="434"/>
                  </a:lnTo>
                  <a:lnTo>
                    <a:pt x="59" y="428"/>
                  </a:lnTo>
                  <a:lnTo>
                    <a:pt x="58" y="423"/>
                  </a:lnTo>
                  <a:lnTo>
                    <a:pt x="58" y="419"/>
                  </a:lnTo>
                  <a:lnTo>
                    <a:pt x="61" y="414"/>
                  </a:lnTo>
                  <a:lnTo>
                    <a:pt x="66" y="410"/>
                  </a:lnTo>
                  <a:lnTo>
                    <a:pt x="74" y="406"/>
                  </a:lnTo>
                  <a:lnTo>
                    <a:pt x="73" y="407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2" y="412"/>
                  </a:lnTo>
                  <a:lnTo>
                    <a:pt x="89" y="418"/>
                  </a:lnTo>
                  <a:lnTo>
                    <a:pt x="96" y="422"/>
                  </a:lnTo>
                  <a:lnTo>
                    <a:pt x="105" y="422"/>
                  </a:lnTo>
                  <a:lnTo>
                    <a:pt x="114" y="428"/>
                  </a:lnTo>
                  <a:lnTo>
                    <a:pt x="123" y="434"/>
                  </a:lnTo>
                  <a:lnTo>
                    <a:pt x="133" y="432"/>
                  </a:lnTo>
                  <a:lnTo>
                    <a:pt x="142" y="432"/>
                  </a:lnTo>
                  <a:lnTo>
                    <a:pt x="149" y="439"/>
                  </a:lnTo>
                  <a:lnTo>
                    <a:pt x="157" y="443"/>
                  </a:lnTo>
                  <a:lnTo>
                    <a:pt x="162" y="443"/>
                  </a:lnTo>
                  <a:lnTo>
                    <a:pt x="167" y="442"/>
                  </a:lnTo>
                  <a:lnTo>
                    <a:pt x="171" y="442"/>
                  </a:lnTo>
                  <a:lnTo>
                    <a:pt x="174" y="439"/>
                  </a:lnTo>
                  <a:lnTo>
                    <a:pt x="177" y="438"/>
                  </a:lnTo>
                  <a:lnTo>
                    <a:pt x="178" y="435"/>
                  </a:lnTo>
                  <a:lnTo>
                    <a:pt x="178" y="434"/>
                  </a:lnTo>
                  <a:lnTo>
                    <a:pt x="178" y="431"/>
                  </a:lnTo>
                  <a:lnTo>
                    <a:pt x="177" y="427"/>
                  </a:lnTo>
                  <a:lnTo>
                    <a:pt x="178" y="424"/>
                  </a:lnTo>
                  <a:lnTo>
                    <a:pt x="186" y="430"/>
                  </a:lnTo>
                  <a:lnTo>
                    <a:pt x="194" y="439"/>
                  </a:lnTo>
                  <a:lnTo>
                    <a:pt x="198" y="439"/>
                  </a:lnTo>
                  <a:lnTo>
                    <a:pt x="203" y="440"/>
                  </a:lnTo>
                  <a:lnTo>
                    <a:pt x="202" y="444"/>
                  </a:lnTo>
                  <a:lnTo>
                    <a:pt x="201" y="451"/>
                  </a:lnTo>
                  <a:lnTo>
                    <a:pt x="201" y="458"/>
                  </a:lnTo>
                  <a:lnTo>
                    <a:pt x="202" y="463"/>
                  </a:lnTo>
                  <a:lnTo>
                    <a:pt x="206" y="463"/>
                  </a:lnTo>
                  <a:lnTo>
                    <a:pt x="211" y="463"/>
                  </a:lnTo>
                  <a:lnTo>
                    <a:pt x="214" y="467"/>
                  </a:lnTo>
                  <a:lnTo>
                    <a:pt x="220" y="469"/>
                  </a:lnTo>
                  <a:lnTo>
                    <a:pt x="225" y="468"/>
                  </a:lnTo>
                  <a:lnTo>
                    <a:pt x="234" y="471"/>
                  </a:lnTo>
                  <a:lnTo>
                    <a:pt x="241" y="480"/>
                  </a:lnTo>
                  <a:lnTo>
                    <a:pt x="246" y="491"/>
                  </a:lnTo>
                  <a:lnTo>
                    <a:pt x="249" y="492"/>
                  </a:lnTo>
                  <a:lnTo>
                    <a:pt x="254" y="491"/>
                  </a:lnTo>
                  <a:lnTo>
                    <a:pt x="254" y="475"/>
                  </a:lnTo>
                  <a:lnTo>
                    <a:pt x="252" y="462"/>
                  </a:lnTo>
                  <a:lnTo>
                    <a:pt x="247" y="458"/>
                  </a:lnTo>
                  <a:lnTo>
                    <a:pt x="245" y="455"/>
                  </a:lnTo>
                  <a:lnTo>
                    <a:pt x="243" y="450"/>
                  </a:lnTo>
                  <a:lnTo>
                    <a:pt x="242" y="446"/>
                  </a:lnTo>
                  <a:lnTo>
                    <a:pt x="245" y="440"/>
                  </a:lnTo>
                  <a:lnTo>
                    <a:pt x="249" y="432"/>
                  </a:lnTo>
                  <a:lnTo>
                    <a:pt x="249" y="434"/>
                  </a:lnTo>
                  <a:lnTo>
                    <a:pt x="257" y="431"/>
                  </a:lnTo>
                  <a:lnTo>
                    <a:pt x="263" y="431"/>
                  </a:lnTo>
                  <a:lnTo>
                    <a:pt x="266" y="434"/>
                  </a:lnTo>
                  <a:lnTo>
                    <a:pt x="267" y="438"/>
                  </a:lnTo>
                  <a:lnTo>
                    <a:pt x="268" y="440"/>
                  </a:lnTo>
                  <a:lnTo>
                    <a:pt x="271" y="442"/>
                  </a:lnTo>
                  <a:lnTo>
                    <a:pt x="272" y="442"/>
                  </a:lnTo>
                  <a:lnTo>
                    <a:pt x="275" y="442"/>
                  </a:lnTo>
                  <a:lnTo>
                    <a:pt x="278" y="438"/>
                  </a:lnTo>
                  <a:lnTo>
                    <a:pt x="280" y="431"/>
                  </a:lnTo>
                  <a:lnTo>
                    <a:pt x="287" y="434"/>
                  </a:lnTo>
                  <a:lnTo>
                    <a:pt x="293" y="436"/>
                  </a:lnTo>
                  <a:lnTo>
                    <a:pt x="293" y="427"/>
                  </a:lnTo>
                  <a:lnTo>
                    <a:pt x="291" y="419"/>
                  </a:lnTo>
                  <a:lnTo>
                    <a:pt x="295" y="412"/>
                  </a:lnTo>
                  <a:lnTo>
                    <a:pt x="300" y="407"/>
                  </a:lnTo>
                  <a:lnTo>
                    <a:pt x="304" y="400"/>
                  </a:lnTo>
                  <a:lnTo>
                    <a:pt x="311" y="396"/>
                  </a:lnTo>
                  <a:lnTo>
                    <a:pt x="316" y="395"/>
                  </a:lnTo>
                  <a:lnTo>
                    <a:pt x="326" y="394"/>
                  </a:lnTo>
                  <a:lnTo>
                    <a:pt x="330" y="394"/>
                  </a:lnTo>
                  <a:lnTo>
                    <a:pt x="331" y="394"/>
                  </a:lnTo>
                  <a:lnTo>
                    <a:pt x="334" y="393"/>
                  </a:lnTo>
                  <a:lnTo>
                    <a:pt x="334" y="390"/>
                  </a:lnTo>
                  <a:lnTo>
                    <a:pt x="335" y="387"/>
                  </a:lnTo>
                  <a:lnTo>
                    <a:pt x="338" y="384"/>
                  </a:lnTo>
                  <a:lnTo>
                    <a:pt x="344" y="387"/>
                  </a:lnTo>
                  <a:lnTo>
                    <a:pt x="350" y="388"/>
                  </a:lnTo>
                  <a:lnTo>
                    <a:pt x="355" y="390"/>
                  </a:lnTo>
                  <a:lnTo>
                    <a:pt x="358" y="390"/>
                  </a:lnTo>
                  <a:lnTo>
                    <a:pt x="358" y="393"/>
                  </a:lnTo>
                  <a:lnTo>
                    <a:pt x="358" y="395"/>
                  </a:lnTo>
                  <a:lnTo>
                    <a:pt x="358" y="396"/>
                  </a:lnTo>
                  <a:lnTo>
                    <a:pt x="359" y="399"/>
                  </a:lnTo>
                  <a:lnTo>
                    <a:pt x="364" y="402"/>
                  </a:lnTo>
                  <a:lnTo>
                    <a:pt x="370" y="403"/>
                  </a:lnTo>
                  <a:lnTo>
                    <a:pt x="378" y="403"/>
                  </a:lnTo>
                  <a:lnTo>
                    <a:pt x="383" y="400"/>
                  </a:lnTo>
                  <a:lnTo>
                    <a:pt x="388" y="398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7" y="396"/>
                  </a:lnTo>
                  <a:lnTo>
                    <a:pt x="402" y="399"/>
                  </a:lnTo>
                  <a:lnTo>
                    <a:pt x="404" y="403"/>
                  </a:lnTo>
                  <a:lnTo>
                    <a:pt x="407" y="408"/>
                  </a:lnTo>
                  <a:lnTo>
                    <a:pt x="408" y="411"/>
                  </a:lnTo>
                  <a:lnTo>
                    <a:pt x="410" y="416"/>
                  </a:lnTo>
                  <a:lnTo>
                    <a:pt x="410" y="419"/>
                  </a:lnTo>
                  <a:lnTo>
                    <a:pt x="408" y="427"/>
                  </a:lnTo>
                  <a:lnTo>
                    <a:pt x="406" y="435"/>
                  </a:lnTo>
                  <a:lnTo>
                    <a:pt x="403" y="440"/>
                  </a:lnTo>
                  <a:lnTo>
                    <a:pt x="400" y="443"/>
                  </a:lnTo>
                  <a:lnTo>
                    <a:pt x="396" y="450"/>
                  </a:lnTo>
                  <a:lnTo>
                    <a:pt x="394" y="458"/>
                  </a:lnTo>
                  <a:lnTo>
                    <a:pt x="394" y="463"/>
                  </a:lnTo>
                  <a:lnTo>
                    <a:pt x="395" y="468"/>
                  </a:lnTo>
                  <a:lnTo>
                    <a:pt x="396" y="472"/>
                  </a:lnTo>
                  <a:lnTo>
                    <a:pt x="399" y="475"/>
                  </a:lnTo>
                  <a:lnTo>
                    <a:pt x="406" y="479"/>
                  </a:lnTo>
                  <a:lnTo>
                    <a:pt x="411" y="488"/>
                  </a:lnTo>
                  <a:lnTo>
                    <a:pt x="413" y="492"/>
                  </a:lnTo>
                  <a:lnTo>
                    <a:pt x="416" y="501"/>
                  </a:lnTo>
                  <a:lnTo>
                    <a:pt x="422" y="504"/>
                  </a:lnTo>
                  <a:lnTo>
                    <a:pt x="427" y="510"/>
                  </a:lnTo>
                  <a:lnTo>
                    <a:pt x="431" y="516"/>
                  </a:lnTo>
                  <a:lnTo>
                    <a:pt x="435" y="523"/>
                  </a:lnTo>
                  <a:lnTo>
                    <a:pt x="445" y="523"/>
                  </a:lnTo>
                  <a:lnTo>
                    <a:pt x="456" y="526"/>
                  </a:lnTo>
                  <a:lnTo>
                    <a:pt x="459" y="535"/>
                  </a:lnTo>
                  <a:lnTo>
                    <a:pt x="460" y="543"/>
                  </a:lnTo>
                  <a:lnTo>
                    <a:pt x="465" y="544"/>
                  </a:lnTo>
                  <a:lnTo>
                    <a:pt x="471" y="547"/>
                  </a:lnTo>
                  <a:lnTo>
                    <a:pt x="473" y="553"/>
                  </a:lnTo>
                  <a:lnTo>
                    <a:pt x="480" y="561"/>
                  </a:lnTo>
                  <a:lnTo>
                    <a:pt x="492" y="567"/>
                  </a:lnTo>
                  <a:lnTo>
                    <a:pt x="501" y="568"/>
                  </a:lnTo>
                  <a:lnTo>
                    <a:pt x="503" y="576"/>
                  </a:lnTo>
                  <a:lnTo>
                    <a:pt x="505" y="587"/>
                  </a:lnTo>
                  <a:lnTo>
                    <a:pt x="513" y="592"/>
                  </a:lnTo>
                  <a:lnTo>
                    <a:pt x="523" y="596"/>
                  </a:lnTo>
                  <a:lnTo>
                    <a:pt x="529" y="593"/>
                  </a:lnTo>
                  <a:lnTo>
                    <a:pt x="537" y="593"/>
                  </a:lnTo>
                  <a:lnTo>
                    <a:pt x="541" y="596"/>
                  </a:lnTo>
                  <a:lnTo>
                    <a:pt x="544" y="603"/>
                  </a:lnTo>
                  <a:lnTo>
                    <a:pt x="541" y="605"/>
                  </a:lnTo>
                  <a:lnTo>
                    <a:pt x="537" y="608"/>
                  </a:lnTo>
                  <a:lnTo>
                    <a:pt x="536" y="611"/>
                  </a:lnTo>
                  <a:lnTo>
                    <a:pt x="536" y="613"/>
                  </a:lnTo>
                  <a:lnTo>
                    <a:pt x="537" y="616"/>
                  </a:lnTo>
                  <a:lnTo>
                    <a:pt x="541" y="620"/>
                  </a:lnTo>
                  <a:lnTo>
                    <a:pt x="549" y="627"/>
                  </a:lnTo>
                  <a:lnTo>
                    <a:pt x="559" y="633"/>
                  </a:lnTo>
                  <a:lnTo>
                    <a:pt x="560" y="632"/>
                  </a:lnTo>
                  <a:lnTo>
                    <a:pt x="562" y="629"/>
                  </a:lnTo>
                  <a:lnTo>
                    <a:pt x="568" y="629"/>
                  </a:lnTo>
                  <a:lnTo>
                    <a:pt x="571" y="632"/>
                  </a:lnTo>
                  <a:lnTo>
                    <a:pt x="573" y="635"/>
                  </a:lnTo>
                  <a:lnTo>
                    <a:pt x="576" y="636"/>
                  </a:lnTo>
                  <a:lnTo>
                    <a:pt x="577" y="641"/>
                  </a:lnTo>
                  <a:lnTo>
                    <a:pt x="576" y="648"/>
                  </a:lnTo>
                  <a:lnTo>
                    <a:pt x="576" y="655"/>
                  </a:lnTo>
                  <a:lnTo>
                    <a:pt x="577" y="657"/>
                  </a:lnTo>
                  <a:lnTo>
                    <a:pt x="576" y="66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2" name="Freeform 51"/>
            <p:cNvSpPr>
              <a:spLocks/>
            </p:cNvSpPr>
            <p:nvPr/>
          </p:nvSpPr>
          <p:spPr bwMode="auto">
            <a:xfrm>
              <a:off x="2172" y="1790"/>
              <a:ext cx="36" cy="73"/>
            </a:xfrm>
            <a:custGeom>
              <a:avLst/>
              <a:gdLst>
                <a:gd name="T0" fmla="*/ 0 w 28"/>
                <a:gd name="T1" fmla="*/ 4187 h 56"/>
                <a:gd name="T2" fmla="*/ 1 w 28"/>
                <a:gd name="T3" fmla="*/ 7777 h 56"/>
                <a:gd name="T4" fmla="*/ 567 w 28"/>
                <a:gd name="T5" fmla="*/ 11251 h 56"/>
                <a:gd name="T6" fmla="*/ 567 w 28"/>
                <a:gd name="T7" fmla="*/ 14666 h 56"/>
                <a:gd name="T8" fmla="*/ 567 w 28"/>
                <a:gd name="T9" fmla="*/ 17892 h 56"/>
                <a:gd name="T10" fmla="*/ 1992 w 28"/>
                <a:gd name="T11" fmla="*/ 18071 h 56"/>
                <a:gd name="T12" fmla="*/ 2850 w 28"/>
                <a:gd name="T13" fmla="*/ 19118 h 56"/>
                <a:gd name="T14" fmla="*/ 4234 w 28"/>
                <a:gd name="T15" fmla="*/ 19118 h 56"/>
                <a:gd name="T16" fmla="*/ 5878 w 28"/>
                <a:gd name="T17" fmla="*/ 17228 h 56"/>
                <a:gd name="T18" fmla="*/ 6225 w 28"/>
                <a:gd name="T19" fmla="*/ 13863 h 56"/>
                <a:gd name="T20" fmla="*/ 6999 w 28"/>
                <a:gd name="T21" fmla="*/ 11149 h 56"/>
                <a:gd name="T22" fmla="*/ 5328 w 28"/>
                <a:gd name="T23" fmla="*/ 5458 h 56"/>
                <a:gd name="T24" fmla="*/ 3293 w 28"/>
                <a:gd name="T25" fmla="*/ 0 h 56"/>
                <a:gd name="T26" fmla="*/ 3293 w 28"/>
                <a:gd name="T27" fmla="*/ 1 h 56"/>
                <a:gd name="T28" fmla="*/ 2766 w 28"/>
                <a:gd name="T29" fmla="*/ 2464 h 56"/>
                <a:gd name="T30" fmla="*/ 1724 w 28"/>
                <a:gd name="T31" fmla="*/ 3212 h 56"/>
                <a:gd name="T32" fmla="*/ 0 w 28"/>
                <a:gd name="T33" fmla="*/ 4187 h 56"/>
                <a:gd name="T34" fmla="*/ 0 w 28"/>
                <a:gd name="T35" fmla="*/ 418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56"/>
                <a:gd name="T56" fmla="*/ 28 w 28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56">
                  <a:moveTo>
                    <a:pt x="0" y="12"/>
                  </a:moveTo>
                  <a:lnTo>
                    <a:pt x="1" y="23"/>
                  </a:lnTo>
                  <a:lnTo>
                    <a:pt x="2" y="33"/>
                  </a:lnTo>
                  <a:lnTo>
                    <a:pt x="2" y="43"/>
                  </a:lnTo>
                  <a:lnTo>
                    <a:pt x="2" y="52"/>
                  </a:lnTo>
                  <a:lnTo>
                    <a:pt x="8" y="53"/>
                  </a:lnTo>
                  <a:lnTo>
                    <a:pt x="12" y="56"/>
                  </a:lnTo>
                  <a:lnTo>
                    <a:pt x="17" y="56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8" y="32"/>
                  </a:lnTo>
                  <a:lnTo>
                    <a:pt x="21" y="16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1" y="7"/>
                  </a:lnTo>
                  <a:lnTo>
                    <a:pt x="7" y="9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3" name="Freeform 52"/>
            <p:cNvSpPr>
              <a:spLocks/>
            </p:cNvSpPr>
            <p:nvPr/>
          </p:nvSpPr>
          <p:spPr bwMode="auto">
            <a:xfrm>
              <a:off x="2141" y="1864"/>
              <a:ext cx="5" cy="16"/>
            </a:xfrm>
            <a:custGeom>
              <a:avLst/>
              <a:gdLst>
                <a:gd name="T0" fmla="*/ 1 w 4"/>
                <a:gd name="T1" fmla="*/ 0 h 12"/>
                <a:gd name="T2" fmla="*/ 0 w 4"/>
                <a:gd name="T3" fmla="*/ 3568 h 12"/>
                <a:gd name="T4" fmla="*/ 1 w 4"/>
                <a:gd name="T5" fmla="*/ 6540 h 12"/>
                <a:gd name="T6" fmla="*/ 365 w 4"/>
                <a:gd name="T7" fmla="*/ 5424 h 12"/>
                <a:gd name="T8" fmla="*/ 459 w 4"/>
                <a:gd name="T9" fmla="*/ 2069 h 12"/>
                <a:gd name="T10" fmla="*/ 459 w 4"/>
                <a:gd name="T11" fmla="*/ 1552 h 12"/>
                <a:gd name="T12" fmla="*/ 365 w 4"/>
                <a:gd name="T13" fmla="*/ 0 h 12"/>
                <a:gd name="T14" fmla="*/ 1 w 4"/>
                <a:gd name="T15" fmla="*/ 0 h 12"/>
                <a:gd name="T16" fmla="*/ 1 w 4"/>
                <a:gd name="T17" fmla="*/ 0 h 12"/>
                <a:gd name="T18" fmla="*/ 1 w 4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1" y="0"/>
                  </a:moveTo>
                  <a:lnTo>
                    <a:pt x="0" y="6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4" name="Freeform 53"/>
            <p:cNvSpPr>
              <a:spLocks/>
            </p:cNvSpPr>
            <p:nvPr/>
          </p:nvSpPr>
          <p:spPr bwMode="auto">
            <a:xfrm>
              <a:off x="1898" y="1683"/>
              <a:ext cx="61" cy="45"/>
            </a:xfrm>
            <a:custGeom>
              <a:avLst/>
              <a:gdLst>
                <a:gd name="T0" fmla="*/ 1 w 47"/>
                <a:gd name="T1" fmla="*/ 11545 h 34"/>
                <a:gd name="T2" fmla="*/ 1460 w 47"/>
                <a:gd name="T3" fmla="*/ 13475 h 34"/>
                <a:gd name="T4" fmla="*/ 2888 w 47"/>
                <a:gd name="T5" fmla="*/ 15917 h 34"/>
                <a:gd name="T6" fmla="*/ 4142 w 47"/>
                <a:gd name="T7" fmla="*/ 16326 h 34"/>
                <a:gd name="T8" fmla="*/ 5565 w 47"/>
                <a:gd name="T9" fmla="*/ 16326 h 34"/>
                <a:gd name="T10" fmla="*/ 8087 w 47"/>
                <a:gd name="T11" fmla="*/ 16326 h 34"/>
                <a:gd name="T12" fmla="*/ 11346 w 47"/>
                <a:gd name="T13" fmla="*/ 15917 h 34"/>
                <a:gd name="T14" fmla="*/ 12946 w 47"/>
                <a:gd name="T15" fmla="*/ 15917 h 34"/>
                <a:gd name="T16" fmla="*/ 13800 w 47"/>
                <a:gd name="T17" fmla="*/ 15917 h 34"/>
                <a:gd name="T18" fmla="*/ 14326 w 47"/>
                <a:gd name="T19" fmla="*/ 15280 h 34"/>
                <a:gd name="T20" fmla="*/ 14623 w 47"/>
                <a:gd name="T21" fmla="*/ 13475 h 34"/>
                <a:gd name="T22" fmla="*/ 14623 w 47"/>
                <a:gd name="T23" fmla="*/ 11545 h 34"/>
                <a:gd name="T24" fmla="*/ 13800 w 47"/>
                <a:gd name="T25" fmla="*/ 8723 h 34"/>
                <a:gd name="T26" fmla="*/ 13800 w 47"/>
                <a:gd name="T27" fmla="*/ 6250 h 34"/>
                <a:gd name="T28" fmla="*/ 13622 w 47"/>
                <a:gd name="T29" fmla="*/ 4020 h 34"/>
                <a:gd name="T30" fmla="*/ 12946 w 47"/>
                <a:gd name="T31" fmla="*/ 2496 h 34"/>
                <a:gd name="T32" fmla="*/ 12784 w 47"/>
                <a:gd name="T33" fmla="*/ 1077 h 34"/>
                <a:gd name="T34" fmla="*/ 11346 w 47"/>
                <a:gd name="T35" fmla="*/ 1 h 34"/>
                <a:gd name="T36" fmla="*/ 9564 w 47"/>
                <a:gd name="T37" fmla="*/ 0 h 34"/>
                <a:gd name="T38" fmla="*/ 9055 w 47"/>
                <a:gd name="T39" fmla="*/ 0 h 34"/>
                <a:gd name="T40" fmla="*/ 8087 w 47"/>
                <a:gd name="T41" fmla="*/ 1 h 34"/>
                <a:gd name="T42" fmla="*/ 7369 w 47"/>
                <a:gd name="T43" fmla="*/ 1077 h 34"/>
                <a:gd name="T44" fmla="*/ 6313 w 47"/>
                <a:gd name="T45" fmla="*/ 1425 h 34"/>
                <a:gd name="T46" fmla="*/ 5565 w 47"/>
                <a:gd name="T47" fmla="*/ 4373 h 34"/>
                <a:gd name="T48" fmla="*/ 3748 w 47"/>
                <a:gd name="T49" fmla="*/ 6250 h 34"/>
                <a:gd name="T50" fmla="*/ 2459 w 47"/>
                <a:gd name="T51" fmla="*/ 7661 h 34"/>
                <a:gd name="T52" fmla="*/ 668 w 47"/>
                <a:gd name="T53" fmla="*/ 8723 h 34"/>
                <a:gd name="T54" fmla="*/ 1 w 47"/>
                <a:gd name="T55" fmla="*/ 9086 h 34"/>
                <a:gd name="T56" fmla="*/ 0 w 47"/>
                <a:gd name="T57" fmla="*/ 10140 h 34"/>
                <a:gd name="T58" fmla="*/ 0 w 47"/>
                <a:gd name="T59" fmla="*/ 10181 h 34"/>
                <a:gd name="T60" fmla="*/ 1 w 47"/>
                <a:gd name="T61" fmla="*/ 11545 h 34"/>
                <a:gd name="T62" fmla="*/ 1 w 47"/>
                <a:gd name="T63" fmla="*/ 11545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"/>
                <a:gd name="T97" fmla="*/ 0 h 34"/>
                <a:gd name="T98" fmla="*/ 47 w 47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" h="34">
                  <a:moveTo>
                    <a:pt x="1" y="24"/>
                  </a:moveTo>
                  <a:lnTo>
                    <a:pt x="5" y="29"/>
                  </a:lnTo>
                  <a:lnTo>
                    <a:pt x="9" y="33"/>
                  </a:lnTo>
                  <a:lnTo>
                    <a:pt x="13" y="34"/>
                  </a:lnTo>
                  <a:lnTo>
                    <a:pt x="18" y="34"/>
                  </a:lnTo>
                  <a:lnTo>
                    <a:pt x="26" y="34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6" y="32"/>
                  </a:lnTo>
                  <a:lnTo>
                    <a:pt x="47" y="29"/>
                  </a:lnTo>
                  <a:lnTo>
                    <a:pt x="47" y="24"/>
                  </a:lnTo>
                  <a:lnTo>
                    <a:pt x="45" y="18"/>
                  </a:lnTo>
                  <a:lnTo>
                    <a:pt x="45" y="13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24" y="2"/>
                  </a:lnTo>
                  <a:lnTo>
                    <a:pt x="21" y="3"/>
                  </a:lnTo>
                  <a:lnTo>
                    <a:pt x="18" y="9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5" name="Freeform 54"/>
            <p:cNvSpPr>
              <a:spLocks/>
            </p:cNvSpPr>
            <p:nvPr/>
          </p:nvSpPr>
          <p:spPr bwMode="auto">
            <a:xfrm>
              <a:off x="454" y="1455"/>
              <a:ext cx="87" cy="125"/>
            </a:xfrm>
            <a:custGeom>
              <a:avLst/>
              <a:gdLst>
                <a:gd name="T0" fmla="*/ 1130 w 67"/>
                <a:gd name="T1" fmla="*/ 1980 h 96"/>
                <a:gd name="T2" fmla="*/ 1 w 67"/>
                <a:gd name="T3" fmla="*/ 4102 h 96"/>
                <a:gd name="T4" fmla="*/ 0 w 67"/>
                <a:gd name="T5" fmla="*/ 6477 h 96"/>
                <a:gd name="T6" fmla="*/ 1467 w 67"/>
                <a:gd name="T7" fmla="*/ 10865 h 96"/>
                <a:gd name="T8" fmla="*/ 3331 w 67"/>
                <a:gd name="T9" fmla="*/ 15484 h 96"/>
                <a:gd name="T10" fmla="*/ 4898 w 67"/>
                <a:gd name="T11" fmla="*/ 20973 h 96"/>
                <a:gd name="T12" fmla="*/ 6360 w 67"/>
                <a:gd name="T13" fmla="*/ 25314 h 96"/>
                <a:gd name="T14" fmla="*/ 7292 w 67"/>
                <a:gd name="T15" fmla="*/ 27733 h 96"/>
                <a:gd name="T16" fmla="*/ 7774 w 67"/>
                <a:gd name="T17" fmla="*/ 28783 h 96"/>
                <a:gd name="T18" fmla="*/ 9134 w 67"/>
                <a:gd name="T19" fmla="*/ 30544 h 96"/>
                <a:gd name="T20" fmla="*/ 10485 w 67"/>
                <a:gd name="T21" fmla="*/ 31867 h 96"/>
                <a:gd name="T22" fmla="*/ 13925 w 67"/>
                <a:gd name="T23" fmla="*/ 31867 h 96"/>
                <a:gd name="T24" fmla="*/ 18565 w 67"/>
                <a:gd name="T25" fmla="*/ 31023 h 96"/>
                <a:gd name="T26" fmla="*/ 20000 w 67"/>
                <a:gd name="T27" fmla="*/ 28783 h 96"/>
                <a:gd name="T28" fmla="*/ 21036 w 67"/>
                <a:gd name="T29" fmla="*/ 25361 h 96"/>
                <a:gd name="T30" fmla="*/ 20000 w 67"/>
                <a:gd name="T31" fmla="*/ 21299 h 96"/>
                <a:gd name="T32" fmla="*/ 20000 w 67"/>
                <a:gd name="T33" fmla="*/ 16358 h 96"/>
                <a:gd name="T34" fmla="*/ 20000 w 67"/>
                <a:gd name="T35" fmla="*/ 16107 h 96"/>
                <a:gd name="T36" fmla="*/ 18565 w 67"/>
                <a:gd name="T37" fmla="*/ 15484 h 96"/>
                <a:gd name="T38" fmla="*/ 17793 w 67"/>
                <a:gd name="T39" fmla="*/ 14958 h 96"/>
                <a:gd name="T40" fmla="*/ 17679 w 67"/>
                <a:gd name="T41" fmla="*/ 14299 h 96"/>
                <a:gd name="T42" fmla="*/ 17679 w 67"/>
                <a:gd name="T43" fmla="*/ 13504 h 96"/>
                <a:gd name="T44" fmla="*/ 17793 w 67"/>
                <a:gd name="T45" fmla="*/ 11790 h 96"/>
                <a:gd name="T46" fmla="*/ 16707 w 67"/>
                <a:gd name="T47" fmla="*/ 12563 h 96"/>
                <a:gd name="T48" fmla="*/ 15402 w 67"/>
                <a:gd name="T49" fmla="*/ 12563 h 96"/>
                <a:gd name="T50" fmla="*/ 13925 w 67"/>
                <a:gd name="T51" fmla="*/ 12563 h 96"/>
                <a:gd name="T52" fmla="*/ 13615 w 67"/>
                <a:gd name="T53" fmla="*/ 11790 h 96"/>
                <a:gd name="T54" fmla="*/ 12866 w 67"/>
                <a:gd name="T55" fmla="*/ 7965 h 96"/>
                <a:gd name="T56" fmla="*/ 12296 w 67"/>
                <a:gd name="T57" fmla="*/ 5022 h 96"/>
                <a:gd name="T58" fmla="*/ 11324 w 67"/>
                <a:gd name="T59" fmla="*/ 3357 h 96"/>
                <a:gd name="T60" fmla="*/ 10485 w 67"/>
                <a:gd name="T61" fmla="*/ 2419 h 96"/>
                <a:gd name="T62" fmla="*/ 9134 w 67"/>
                <a:gd name="T63" fmla="*/ 1096 h 96"/>
                <a:gd name="T64" fmla="*/ 7774 w 67"/>
                <a:gd name="T65" fmla="*/ 842 h 96"/>
                <a:gd name="T66" fmla="*/ 7417 w 67"/>
                <a:gd name="T67" fmla="*/ 0 h 96"/>
                <a:gd name="T68" fmla="*/ 7292 w 67"/>
                <a:gd name="T69" fmla="*/ 842 h 96"/>
                <a:gd name="T70" fmla="*/ 6360 w 67"/>
                <a:gd name="T71" fmla="*/ 1096 h 96"/>
                <a:gd name="T72" fmla="*/ 6360 w 67"/>
                <a:gd name="T73" fmla="*/ 1980 h 96"/>
                <a:gd name="T74" fmla="*/ 5987 w 67"/>
                <a:gd name="T75" fmla="*/ 4102 h 96"/>
                <a:gd name="T76" fmla="*/ 4611 w 67"/>
                <a:gd name="T77" fmla="*/ 6477 h 96"/>
                <a:gd name="T78" fmla="*/ 3331 w 67"/>
                <a:gd name="T79" fmla="*/ 5341 h 96"/>
                <a:gd name="T80" fmla="*/ 2237 w 67"/>
                <a:gd name="T81" fmla="*/ 4512 h 96"/>
                <a:gd name="T82" fmla="*/ 1467 w 67"/>
                <a:gd name="T83" fmla="*/ 3357 h 96"/>
                <a:gd name="T84" fmla="*/ 1130 w 67"/>
                <a:gd name="T85" fmla="*/ 1980 h 96"/>
                <a:gd name="T86" fmla="*/ 1130 w 67"/>
                <a:gd name="T87" fmla="*/ 1980 h 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96"/>
                <a:gd name="T134" fmla="*/ 67 w 67"/>
                <a:gd name="T135" fmla="*/ 96 h 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96">
                  <a:moveTo>
                    <a:pt x="4" y="6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5" y="32"/>
                  </a:lnTo>
                  <a:lnTo>
                    <a:pt x="11" y="47"/>
                  </a:lnTo>
                  <a:lnTo>
                    <a:pt x="16" y="63"/>
                  </a:lnTo>
                  <a:lnTo>
                    <a:pt x="21" y="76"/>
                  </a:lnTo>
                  <a:lnTo>
                    <a:pt x="23" y="83"/>
                  </a:lnTo>
                  <a:lnTo>
                    <a:pt x="25" y="87"/>
                  </a:lnTo>
                  <a:lnTo>
                    <a:pt x="29" y="92"/>
                  </a:lnTo>
                  <a:lnTo>
                    <a:pt x="33" y="96"/>
                  </a:lnTo>
                  <a:lnTo>
                    <a:pt x="45" y="96"/>
                  </a:lnTo>
                  <a:lnTo>
                    <a:pt x="59" y="93"/>
                  </a:lnTo>
                  <a:lnTo>
                    <a:pt x="64" y="87"/>
                  </a:lnTo>
                  <a:lnTo>
                    <a:pt x="67" y="77"/>
                  </a:lnTo>
                  <a:lnTo>
                    <a:pt x="64" y="64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56" y="43"/>
                  </a:lnTo>
                  <a:lnTo>
                    <a:pt x="56" y="40"/>
                  </a:lnTo>
                  <a:lnTo>
                    <a:pt x="57" y="35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3" y="35"/>
                  </a:lnTo>
                  <a:lnTo>
                    <a:pt x="41" y="24"/>
                  </a:lnTo>
                  <a:lnTo>
                    <a:pt x="39" y="15"/>
                  </a:lnTo>
                  <a:lnTo>
                    <a:pt x="36" y="10"/>
                  </a:lnTo>
                  <a:lnTo>
                    <a:pt x="33" y="7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19" y="1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0"/>
                  </a:lnTo>
                  <a:lnTo>
                    <a:pt x="4" y="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6" name="Freeform 55"/>
            <p:cNvSpPr>
              <a:spLocks/>
            </p:cNvSpPr>
            <p:nvPr/>
          </p:nvSpPr>
          <p:spPr bwMode="auto">
            <a:xfrm>
              <a:off x="2099" y="1642"/>
              <a:ext cx="10" cy="23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535 h 18"/>
                <a:gd name="T4" fmla="*/ 0 w 8"/>
                <a:gd name="T5" fmla="*/ 1117 h 18"/>
                <a:gd name="T6" fmla="*/ 0 w 8"/>
                <a:gd name="T7" fmla="*/ 1823 h 18"/>
                <a:gd name="T8" fmla="*/ 1 w 8"/>
                <a:gd name="T9" fmla="*/ 2329 h 18"/>
                <a:gd name="T10" fmla="*/ 0 w 8"/>
                <a:gd name="T11" fmla="*/ 3468 h 18"/>
                <a:gd name="T12" fmla="*/ 0 w 8"/>
                <a:gd name="T13" fmla="*/ 3884 h 18"/>
                <a:gd name="T14" fmla="*/ 1 w 8"/>
                <a:gd name="T15" fmla="*/ 3884 h 18"/>
                <a:gd name="T16" fmla="*/ 365 w 8"/>
                <a:gd name="T17" fmla="*/ 3884 h 18"/>
                <a:gd name="T18" fmla="*/ 459 w 8"/>
                <a:gd name="T19" fmla="*/ 3803 h 18"/>
                <a:gd name="T20" fmla="*/ 570 w 8"/>
                <a:gd name="T21" fmla="*/ 3468 h 18"/>
                <a:gd name="T22" fmla="*/ 890 w 8"/>
                <a:gd name="T23" fmla="*/ 2976 h 18"/>
                <a:gd name="T24" fmla="*/ 1034 w 8"/>
                <a:gd name="T25" fmla="*/ 2004 h 18"/>
                <a:gd name="T26" fmla="*/ 1034 w 8"/>
                <a:gd name="T27" fmla="*/ 1117 h 18"/>
                <a:gd name="T28" fmla="*/ 890 w 8"/>
                <a:gd name="T29" fmla="*/ 535 h 18"/>
                <a:gd name="T30" fmla="*/ 365 w 8"/>
                <a:gd name="T31" fmla="*/ 0 h 18"/>
                <a:gd name="T32" fmla="*/ 0 w 8"/>
                <a:gd name="T33" fmla="*/ 0 h 18"/>
                <a:gd name="T34" fmla="*/ 0 w 8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18"/>
                <a:gd name="T56" fmla="*/ 8 w 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18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7" y="13"/>
                  </a:lnTo>
                  <a:lnTo>
                    <a:pt x="8" y="9"/>
                  </a:lnTo>
                  <a:lnTo>
                    <a:pt x="8" y="5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7" name="Freeform 56"/>
            <p:cNvSpPr>
              <a:spLocks/>
            </p:cNvSpPr>
            <p:nvPr/>
          </p:nvSpPr>
          <p:spPr bwMode="auto">
            <a:xfrm>
              <a:off x="2099" y="1552"/>
              <a:ext cx="161" cy="206"/>
            </a:xfrm>
            <a:custGeom>
              <a:avLst/>
              <a:gdLst>
                <a:gd name="T0" fmla="*/ 18067 w 124"/>
                <a:gd name="T1" fmla="*/ 52999 h 158"/>
                <a:gd name="T2" fmla="*/ 18067 w 124"/>
                <a:gd name="T3" fmla="*/ 49945 h 158"/>
                <a:gd name="T4" fmla="*/ 17784 w 124"/>
                <a:gd name="T5" fmla="*/ 43153 h 158"/>
                <a:gd name="T6" fmla="*/ 19674 w 124"/>
                <a:gd name="T7" fmla="*/ 33909 h 158"/>
                <a:gd name="T8" fmla="*/ 20247 w 124"/>
                <a:gd name="T9" fmla="*/ 29604 h 158"/>
                <a:gd name="T10" fmla="*/ 20247 w 124"/>
                <a:gd name="T11" fmla="*/ 26998 h 158"/>
                <a:gd name="T12" fmla="*/ 23091 w 124"/>
                <a:gd name="T13" fmla="*/ 24474 h 158"/>
                <a:gd name="T14" fmla="*/ 26604 w 124"/>
                <a:gd name="T15" fmla="*/ 20951 h 158"/>
                <a:gd name="T16" fmla="*/ 27934 w 124"/>
                <a:gd name="T17" fmla="*/ 18341 h 158"/>
                <a:gd name="T18" fmla="*/ 29158 w 124"/>
                <a:gd name="T19" fmla="*/ 18091 h 158"/>
                <a:gd name="T20" fmla="*/ 30993 w 124"/>
                <a:gd name="T21" fmla="*/ 17176 h 158"/>
                <a:gd name="T22" fmla="*/ 31535 w 124"/>
                <a:gd name="T23" fmla="*/ 16069 h 158"/>
                <a:gd name="T24" fmla="*/ 33627 w 124"/>
                <a:gd name="T25" fmla="*/ 14721 h 158"/>
                <a:gd name="T26" fmla="*/ 35394 w 124"/>
                <a:gd name="T27" fmla="*/ 13876 h 158"/>
                <a:gd name="T28" fmla="*/ 36544 w 124"/>
                <a:gd name="T29" fmla="*/ 11386 h 158"/>
                <a:gd name="T30" fmla="*/ 38000 w 124"/>
                <a:gd name="T31" fmla="*/ 11291 h 158"/>
                <a:gd name="T32" fmla="*/ 38685 w 124"/>
                <a:gd name="T33" fmla="*/ 9293 h 158"/>
                <a:gd name="T34" fmla="*/ 36269 w 124"/>
                <a:gd name="T35" fmla="*/ 5137 h 158"/>
                <a:gd name="T36" fmla="*/ 31535 w 124"/>
                <a:gd name="T37" fmla="*/ 1113 h 158"/>
                <a:gd name="T38" fmla="*/ 26604 w 124"/>
                <a:gd name="T39" fmla="*/ 1 h 158"/>
                <a:gd name="T40" fmla="*/ 23870 w 124"/>
                <a:gd name="T41" fmla="*/ 2467 h 158"/>
                <a:gd name="T42" fmla="*/ 21678 w 124"/>
                <a:gd name="T43" fmla="*/ 3216 h 158"/>
                <a:gd name="T44" fmla="*/ 20995 w 124"/>
                <a:gd name="T45" fmla="*/ 1892 h 158"/>
                <a:gd name="T46" fmla="*/ 19674 w 124"/>
                <a:gd name="T47" fmla="*/ 1892 h 158"/>
                <a:gd name="T48" fmla="*/ 18067 w 124"/>
                <a:gd name="T49" fmla="*/ 3216 h 158"/>
                <a:gd name="T50" fmla="*/ 19674 w 124"/>
                <a:gd name="T51" fmla="*/ 5137 h 158"/>
                <a:gd name="T52" fmla="*/ 18067 w 124"/>
                <a:gd name="T53" fmla="*/ 7750 h 158"/>
                <a:gd name="T54" fmla="*/ 13915 w 124"/>
                <a:gd name="T55" fmla="*/ 10168 h 158"/>
                <a:gd name="T56" fmla="*/ 10088 w 124"/>
                <a:gd name="T57" fmla="*/ 13257 h 158"/>
                <a:gd name="T58" fmla="*/ 7770 w 124"/>
                <a:gd name="T59" fmla="*/ 11291 h 158"/>
                <a:gd name="T60" fmla="*/ 6258 w 124"/>
                <a:gd name="T61" fmla="*/ 10104 h 158"/>
                <a:gd name="T62" fmla="*/ 3328 w 124"/>
                <a:gd name="T63" fmla="*/ 12802 h 158"/>
                <a:gd name="T64" fmla="*/ 869 w 124"/>
                <a:gd name="T65" fmla="*/ 16069 h 158"/>
                <a:gd name="T66" fmla="*/ 0 w 124"/>
                <a:gd name="T67" fmla="*/ 19355 h 158"/>
                <a:gd name="T68" fmla="*/ 2237 w 124"/>
                <a:gd name="T69" fmla="*/ 20951 h 158"/>
                <a:gd name="T70" fmla="*/ 4164 w 124"/>
                <a:gd name="T71" fmla="*/ 22535 h 158"/>
                <a:gd name="T72" fmla="*/ 5984 w 124"/>
                <a:gd name="T73" fmla="*/ 25235 h 158"/>
                <a:gd name="T74" fmla="*/ 6258 w 124"/>
                <a:gd name="T75" fmla="*/ 29197 h 158"/>
                <a:gd name="T76" fmla="*/ 7770 w 124"/>
                <a:gd name="T77" fmla="*/ 29197 h 158"/>
                <a:gd name="T78" fmla="*/ 9113 w 124"/>
                <a:gd name="T79" fmla="*/ 30467 h 158"/>
                <a:gd name="T80" fmla="*/ 5984 w 124"/>
                <a:gd name="T81" fmla="*/ 29604 h 158"/>
                <a:gd name="T82" fmla="*/ 5406 w 124"/>
                <a:gd name="T83" fmla="*/ 31909 h 158"/>
                <a:gd name="T84" fmla="*/ 7284 w 124"/>
                <a:gd name="T85" fmla="*/ 33909 h 158"/>
                <a:gd name="T86" fmla="*/ 6258 w 124"/>
                <a:gd name="T87" fmla="*/ 34680 h 158"/>
                <a:gd name="T88" fmla="*/ 5406 w 124"/>
                <a:gd name="T89" fmla="*/ 33909 h 158"/>
                <a:gd name="T90" fmla="*/ 3771 w 124"/>
                <a:gd name="T91" fmla="*/ 32626 h 158"/>
                <a:gd name="T92" fmla="*/ 2237 w 124"/>
                <a:gd name="T93" fmla="*/ 36993 h 158"/>
                <a:gd name="T94" fmla="*/ 2904 w 124"/>
                <a:gd name="T95" fmla="*/ 38598 h 158"/>
                <a:gd name="T96" fmla="*/ 4896 w 124"/>
                <a:gd name="T97" fmla="*/ 41007 h 158"/>
                <a:gd name="T98" fmla="*/ 4164 w 124"/>
                <a:gd name="T99" fmla="*/ 45647 h 158"/>
                <a:gd name="T100" fmla="*/ 4896 w 124"/>
                <a:gd name="T101" fmla="*/ 45894 h 158"/>
                <a:gd name="T102" fmla="*/ 7770 w 124"/>
                <a:gd name="T103" fmla="*/ 45894 h 158"/>
                <a:gd name="T104" fmla="*/ 10088 w 124"/>
                <a:gd name="T105" fmla="*/ 48447 h 158"/>
                <a:gd name="T106" fmla="*/ 10717 w 124"/>
                <a:gd name="T107" fmla="*/ 49632 h 158"/>
                <a:gd name="T108" fmla="*/ 12859 w 124"/>
                <a:gd name="T109" fmla="*/ 49632 h 158"/>
                <a:gd name="T110" fmla="*/ 15009 w 124"/>
                <a:gd name="T111" fmla="*/ 53465 h 158"/>
                <a:gd name="T112" fmla="*/ 17649 w 124"/>
                <a:gd name="T113" fmla="*/ 54242 h 1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158"/>
                <a:gd name="T173" fmla="*/ 124 w 124"/>
                <a:gd name="T174" fmla="*/ 158 h 1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158">
                  <a:moveTo>
                    <a:pt x="56" y="158"/>
                  </a:moveTo>
                  <a:lnTo>
                    <a:pt x="58" y="155"/>
                  </a:lnTo>
                  <a:lnTo>
                    <a:pt x="58" y="151"/>
                  </a:lnTo>
                  <a:lnTo>
                    <a:pt x="58" y="146"/>
                  </a:lnTo>
                  <a:lnTo>
                    <a:pt x="58" y="139"/>
                  </a:lnTo>
                  <a:lnTo>
                    <a:pt x="57" y="126"/>
                  </a:lnTo>
                  <a:lnTo>
                    <a:pt x="57" y="114"/>
                  </a:lnTo>
                  <a:lnTo>
                    <a:pt x="63" y="99"/>
                  </a:lnTo>
                  <a:lnTo>
                    <a:pt x="67" y="91"/>
                  </a:lnTo>
                  <a:lnTo>
                    <a:pt x="65" y="87"/>
                  </a:lnTo>
                  <a:lnTo>
                    <a:pt x="65" y="83"/>
                  </a:lnTo>
                  <a:lnTo>
                    <a:pt x="65" y="79"/>
                  </a:lnTo>
                  <a:lnTo>
                    <a:pt x="67" y="78"/>
                  </a:lnTo>
                  <a:lnTo>
                    <a:pt x="74" y="71"/>
                  </a:lnTo>
                  <a:lnTo>
                    <a:pt x="84" y="66"/>
                  </a:lnTo>
                  <a:lnTo>
                    <a:pt x="85" y="61"/>
                  </a:lnTo>
                  <a:lnTo>
                    <a:pt x="84" y="55"/>
                  </a:lnTo>
                  <a:lnTo>
                    <a:pt x="89" y="54"/>
                  </a:lnTo>
                  <a:lnTo>
                    <a:pt x="92" y="55"/>
                  </a:lnTo>
                  <a:lnTo>
                    <a:pt x="93" y="53"/>
                  </a:lnTo>
                  <a:lnTo>
                    <a:pt x="93" y="50"/>
                  </a:lnTo>
                  <a:lnTo>
                    <a:pt x="99" y="50"/>
                  </a:lnTo>
                  <a:lnTo>
                    <a:pt x="101" y="51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43"/>
                  </a:lnTo>
                  <a:lnTo>
                    <a:pt x="112" y="45"/>
                  </a:lnTo>
                  <a:lnTo>
                    <a:pt x="113" y="41"/>
                  </a:lnTo>
                  <a:lnTo>
                    <a:pt x="113" y="34"/>
                  </a:lnTo>
                  <a:lnTo>
                    <a:pt x="117" y="34"/>
                  </a:lnTo>
                  <a:lnTo>
                    <a:pt x="121" y="34"/>
                  </a:lnTo>
                  <a:lnTo>
                    <a:pt x="122" y="33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22" y="23"/>
                  </a:lnTo>
                  <a:lnTo>
                    <a:pt x="116" y="15"/>
                  </a:lnTo>
                  <a:lnTo>
                    <a:pt x="108" y="9"/>
                  </a:lnTo>
                  <a:lnTo>
                    <a:pt x="101" y="3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80" y="3"/>
                  </a:lnTo>
                  <a:lnTo>
                    <a:pt x="76" y="7"/>
                  </a:lnTo>
                  <a:lnTo>
                    <a:pt x="73" y="12"/>
                  </a:lnTo>
                  <a:lnTo>
                    <a:pt x="69" y="9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58" y="5"/>
                  </a:lnTo>
                  <a:lnTo>
                    <a:pt x="58" y="9"/>
                  </a:lnTo>
                  <a:lnTo>
                    <a:pt x="60" y="12"/>
                  </a:lnTo>
                  <a:lnTo>
                    <a:pt x="63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6" y="25"/>
                  </a:lnTo>
                  <a:lnTo>
                    <a:pt x="45" y="30"/>
                  </a:lnTo>
                  <a:lnTo>
                    <a:pt x="35" y="38"/>
                  </a:lnTo>
                  <a:lnTo>
                    <a:pt x="32" y="39"/>
                  </a:lnTo>
                  <a:lnTo>
                    <a:pt x="26" y="37"/>
                  </a:lnTo>
                  <a:lnTo>
                    <a:pt x="25" y="33"/>
                  </a:lnTo>
                  <a:lnTo>
                    <a:pt x="24" y="27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11" y="37"/>
                  </a:lnTo>
                  <a:lnTo>
                    <a:pt x="7" y="42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7" y="61"/>
                  </a:lnTo>
                  <a:lnTo>
                    <a:pt x="12" y="59"/>
                  </a:lnTo>
                  <a:lnTo>
                    <a:pt x="13" y="66"/>
                  </a:lnTo>
                  <a:lnTo>
                    <a:pt x="16" y="70"/>
                  </a:lnTo>
                  <a:lnTo>
                    <a:pt x="19" y="74"/>
                  </a:lnTo>
                  <a:lnTo>
                    <a:pt x="23" y="78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6" y="87"/>
                  </a:lnTo>
                  <a:lnTo>
                    <a:pt x="29" y="89"/>
                  </a:lnTo>
                  <a:lnTo>
                    <a:pt x="24" y="89"/>
                  </a:lnTo>
                  <a:lnTo>
                    <a:pt x="19" y="87"/>
                  </a:lnTo>
                  <a:lnTo>
                    <a:pt x="17" y="91"/>
                  </a:lnTo>
                  <a:lnTo>
                    <a:pt x="17" y="93"/>
                  </a:lnTo>
                  <a:lnTo>
                    <a:pt x="21" y="94"/>
                  </a:lnTo>
                  <a:lnTo>
                    <a:pt x="23" y="99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19" y="99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2" y="95"/>
                  </a:lnTo>
                  <a:lnTo>
                    <a:pt x="8" y="102"/>
                  </a:lnTo>
                  <a:lnTo>
                    <a:pt x="7" y="107"/>
                  </a:lnTo>
                  <a:lnTo>
                    <a:pt x="8" y="110"/>
                  </a:lnTo>
                  <a:lnTo>
                    <a:pt x="9" y="113"/>
                  </a:lnTo>
                  <a:lnTo>
                    <a:pt x="13" y="115"/>
                  </a:lnTo>
                  <a:lnTo>
                    <a:pt x="16" y="120"/>
                  </a:lnTo>
                  <a:lnTo>
                    <a:pt x="13" y="126"/>
                  </a:lnTo>
                  <a:lnTo>
                    <a:pt x="13" y="133"/>
                  </a:lnTo>
                  <a:lnTo>
                    <a:pt x="15" y="134"/>
                  </a:lnTo>
                  <a:lnTo>
                    <a:pt x="16" y="134"/>
                  </a:lnTo>
                  <a:lnTo>
                    <a:pt x="21" y="134"/>
                  </a:lnTo>
                  <a:lnTo>
                    <a:pt x="25" y="134"/>
                  </a:lnTo>
                  <a:lnTo>
                    <a:pt x="29" y="139"/>
                  </a:lnTo>
                  <a:lnTo>
                    <a:pt x="32" y="142"/>
                  </a:lnTo>
                  <a:lnTo>
                    <a:pt x="33" y="143"/>
                  </a:lnTo>
                  <a:lnTo>
                    <a:pt x="35" y="145"/>
                  </a:lnTo>
                  <a:lnTo>
                    <a:pt x="37" y="143"/>
                  </a:lnTo>
                  <a:lnTo>
                    <a:pt x="41" y="145"/>
                  </a:lnTo>
                  <a:lnTo>
                    <a:pt x="45" y="152"/>
                  </a:lnTo>
                  <a:lnTo>
                    <a:pt x="48" y="156"/>
                  </a:lnTo>
                  <a:lnTo>
                    <a:pt x="52" y="158"/>
                  </a:lnTo>
                  <a:lnTo>
                    <a:pt x="56" y="158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8" name="Freeform 57"/>
            <p:cNvSpPr>
              <a:spLocks/>
            </p:cNvSpPr>
            <p:nvPr/>
          </p:nvSpPr>
          <p:spPr bwMode="auto">
            <a:xfrm>
              <a:off x="2242" y="1459"/>
              <a:ext cx="390" cy="132"/>
            </a:xfrm>
            <a:custGeom>
              <a:avLst/>
              <a:gdLst>
                <a:gd name="T0" fmla="*/ 4643 w 299"/>
                <a:gd name="T1" fmla="*/ 30663 h 101"/>
                <a:gd name="T2" fmla="*/ 7816 w 299"/>
                <a:gd name="T3" fmla="*/ 33592 h 101"/>
                <a:gd name="T4" fmla="*/ 7899 w 299"/>
                <a:gd name="T5" fmla="*/ 36501 h 101"/>
                <a:gd name="T6" fmla="*/ 11666 w 299"/>
                <a:gd name="T7" fmla="*/ 35202 h 101"/>
                <a:gd name="T8" fmla="*/ 13439 w 299"/>
                <a:gd name="T9" fmla="*/ 29427 h 101"/>
                <a:gd name="T10" fmla="*/ 16808 w 299"/>
                <a:gd name="T11" fmla="*/ 30663 h 101"/>
                <a:gd name="T12" fmla="*/ 19291 w 299"/>
                <a:gd name="T13" fmla="*/ 30663 h 101"/>
                <a:gd name="T14" fmla="*/ 22653 w 299"/>
                <a:gd name="T15" fmla="*/ 26234 h 101"/>
                <a:gd name="T16" fmla="*/ 27009 w 299"/>
                <a:gd name="T17" fmla="*/ 28984 h 101"/>
                <a:gd name="T18" fmla="*/ 32820 w 299"/>
                <a:gd name="T19" fmla="*/ 21494 h 101"/>
                <a:gd name="T20" fmla="*/ 32820 w 299"/>
                <a:gd name="T21" fmla="*/ 23462 h 101"/>
                <a:gd name="T22" fmla="*/ 35229 w 299"/>
                <a:gd name="T23" fmla="*/ 24287 h 101"/>
                <a:gd name="T24" fmla="*/ 36633 w 299"/>
                <a:gd name="T25" fmla="*/ 21494 h 101"/>
                <a:gd name="T26" fmla="*/ 37526 w 299"/>
                <a:gd name="T27" fmla="*/ 23346 h 101"/>
                <a:gd name="T28" fmla="*/ 42017 w 299"/>
                <a:gd name="T29" fmla="*/ 23462 h 101"/>
                <a:gd name="T30" fmla="*/ 45140 w 299"/>
                <a:gd name="T31" fmla="*/ 20970 h 101"/>
                <a:gd name="T32" fmla="*/ 46992 w 299"/>
                <a:gd name="T33" fmla="*/ 19877 h 101"/>
                <a:gd name="T34" fmla="*/ 50739 w 299"/>
                <a:gd name="T35" fmla="*/ 18821 h 101"/>
                <a:gd name="T36" fmla="*/ 53813 w 299"/>
                <a:gd name="T37" fmla="*/ 18583 h 101"/>
                <a:gd name="T38" fmla="*/ 57668 w 299"/>
                <a:gd name="T39" fmla="*/ 18821 h 101"/>
                <a:gd name="T40" fmla="*/ 65486 w 299"/>
                <a:gd name="T41" fmla="*/ 17863 h 101"/>
                <a:gd name="T42" fmla="*/ 71699 w 299"/>
                <a:gd name="T43" fmla="*/ 18821 h 101"/>
                <a:gd name="T44" fmla="*/ 77281 w 299"/>
                <a:gd name="T45" fmla="*/ 20073 h 101"/>
                <a:gd name="T46" fmla="*/ 82770 w 299"/>
                <a:gd name="T47" fmla="*/ 18821 h 101"/>
                <a:gd name="T48" fmla="*/ 86069 w 299"/>
                <a:gd name="T49" fmla="*/ 19877 h 101"/>
                <a:gd name="T50" fmla="*/ 92169 w 299"/>
                <a:gd name="T51" fmla="*/ 17863 h 101"/>
                <a:gd name="T52" fmla="*/ 97741 w 299"/>
                <a:gd name="T53" fmla="*/ 17863 h 101"/>
                <a:gd name="T54" fmla="*/ 102700 w 299"/>
                <a:gd name="T55" fmla="*/ 10510 h 101"/>
                <a:gd name="T56" fmla="*/ 102700 w 299"/>
                <a:gd name="T57" fmla="*/ 6880 h 101"/>
                <a:gd name="T58" fmla="*/ 97741 w 299"/>
                <a:gd name="T59" fmla="*/ 4314 h 101"/>
                <a:gd name="T60" fmla="*/ 91252 w 299"/>
                <a:gd name="T61" fmla="*/ 4708 h 101"/>
                <a:gd name="T62" fmla="*/ 84836 w 299"/>
                <a:gd name="T63" fmla="*/ 6880 h 101"/>
                <a:gd name="T64" fmla="*/ 77281 w 299"/>
                <a:gd name="T65" fmla="*/ 5500 h 101"/>
                <a:gd name="T66" fmla="*/ 68590 w 299"/>
                <a:gd name="T67" fmla="*/ 2526 h 101"/>
                <a:gd name="T68" fmla="*/ 62794 w 299"/>
                <a:gd name="T69" fmla="*/ 2526 h 101"/>
                <a:gd name="T70" fmla="*/ 59936 w 299"/>
                <a:gd name="T71" fmla="*/ 2756 h 101"/>
                <a:gd name="T72" fmla="*/ 54805 w 299"/>
                <a:gd name="T73" fmla="*/ 1933 h 101"/>
                <a:gd name="T74" fmla="*/ 46666 w 299"/>
                <a:gd name="T75" fmla="*/ 1132 h 101"/>
                <a:gd name="T76" fmla="*/ 41534 w 299"/>
                <a:gd name="T77" fmla="*/ 2526 h 101"/>
                <a:gd name="T78" fmla="*/ 36027 w 299"/>
                <a:gd name="T79" fmla="*/ 4314 h 101"/>
                <a:gd name="T80" fmla="*/ 31843 w 299"/>
                <a:gd name="T81" fmla="*/ 6153 h 101"/>
                <a:gd name="T82" fmla="*/ 29547 w 299"/>
                <a:gd name="T83" fmla="*/ 3301 h 101"/>
                <a:gd name="T84" fmla="*/ 27202 w 299"/>
                <a:gd name="T85" fmla="*/ 2756 h 101"/>
                <a:gd name="T86" fmla="*/ 26199 w 299"/>
                <a:gd name="T87" fmla="*/ 4708 h 101"/>
                <a:gd name="T88" fmla="*/ 28595 w 299"/>
                <a:gd name="T89" fmla="*/ 8325 h 101"/>
                <a:gd name="T90" fmla="*/ 24631 w 299"/>
                <a:gd name="T91" fmla="*/ 8810 h 101"/>
                <a:gd name="T92" fmla="*/ 24947 w 299"/>
                <a:gd name="T93" fmla="*/ 12984 h 101"/>
                <a:gd name="T94" fmla="*/ 20707 w 299"/>
                <a:gd name="T95" fmla="*/ 10510 h 101"/>
                <a:gd name="T96" fmla="*/ 20086 w 299"/>
                <a:gd name="T97" fmla="*/ 11637 h 101"/>
                <a:gd name="T98" fmla="*/ 19291 w 299"/>
                <a:gd name="T99" fmla="*/ 14219 h 101"/>
                <a:gd name="T100" fmla="*/ 14790 w 299"/>
                <a:gd name="T101" fmla="*/ 15209 h 101"/>
                <a:gd name="T102" fmla="*/ 14663 w 299"/>
                <a:gd name="T103" fmla="*/ 17319 h 101"/>
                <a:gd name="T104" fmla="*/ 13818 w 299"/>
                <a:gd name="T105" fmla="*/ 18821 h 101"/>
                <a:gd name="T106" fmla="*/ 8122 w 299"/>
                <a:gd name="T107" fmla="*/ 16446 h 101"/>
                <a:gd name="T108" fmla="*/ 5485 w 299"/>
                <a:gd name="T109" fmla="*/ 18821 h 101"/>
                <a:gd name="T110" fmla="*/ 854 w 299"/>
                <a:gd name="T111" fmla="*/ 18821 h 101"/>
                <a:gd name="T112" fmla="*/ 2700 w 299"/>
                <a:gd name="T113" fmla="*/ 20970 h 101"/>
                <a:gd name="T114" fmla="*/ 5257 w 299"/>
                <a:gd name="T115" fmla="*/ 24287 h 101"/>
                <a:gd name="T116" fmla="*/ 0 w 299"/>
                <a:gd name="T117" fmla="*/ 24598 h 1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9"/>
                <a:gd name="T178" fmla="*/ 0 h 101"/>
                <a:gd name="T179" fmla="*/ 299 w 299"/>
                <a:gd name="T180" fmla="*/ 101 h 1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9" h="101">
                  <a:moveTo>
                    <a:pt x="0" y="68"/>
                  </a:moveTo>
                  <a:lnTo>
                    <a:pt x="6" y="74"/>
                  </a:lnTo>
                  <a:lnTo>
                    <a:pt x="14" y="85"/>
                  </a:lnTo>
                  <a:lnTo>
                    <a:pt x="15" y="89"/>
                  </a:lnTo>
                  <a:lnTo>
                    <a:pt x="20" y="92"/>
                  </a:lnTo>
                  <a:lnTo>
                    <a:pt x="22" y="93"/>
                  </a:lnTo>
                  <a:lnTo>
                    <a:pt x="23" y="94"/>
                  </a:lnTo>
                  <a:lnTo>
                    <a:pt x="24" y="97"/>
                  </a:lnTo>
                  <a:lnTo>
                    <a:pt x="23" y="101"/>
                  </a:lnTo>
                  <a:lnTo>
                    <a:pt x="28" y="101"/>
                  </a:lnTo>
                  <a:lnTo>
                    <a:pt x="32" y="101"/>
                  </a:lnTo>
                  <a:lnTo>
                    <a:pt x="34" y="98"/>
                  </a:lnTo>
                  <a:lnTo>
                    <a:pt x="35" y="96"/>
                  </a:lnTo>
                  <a:lnTo>
                    <a:pt x="36" y="89"/>
                  </a:lnTo>
                  <a:lnTo>
                    <a:pt x="39" y="81"/>
                  </a:lnTo>
                  <a:lnTo>
                    <a:pt x="43" y="86"/>
                  </a:lnTo>
                  <a:lnTo>
                    <a:pt x="44" y="93"/>
                  </a:lnTo>
                  <a:lnTo>
                    <a:pt x="48" y="85"/>
                  </a:lnTo>
                  <a:lnTo>
                    <a:pt x="50" y="76"/>
                  </a:lnTo>
                  <a:lnTo>
                    <a:pt x="54" y="83"/>
                  </a:lnTo>
                  <a:lnTo>
                    <a:pt x="56" y="85"/>
                  </a:lnTo>
                  <a:lnTo>
                    <a:pt x="59" y="84"/>
                  </a:lnTo>
                  <a:lnTo>
                    <a:pt x="63" y="78"/>
                  </a:lnTo>
                  <a:lnTo>
                    <a:pt x="66" y="73"/>
                  </a:lnTo>
                  <a:lnTo>
                    <a:pt x="67" y="68"/>
                  </a:lnTo>
                  <a:lnTo>
                    <a:pt x="71" y="74"/>
                  </a:lnTo>
                  <a:lnTo>
                    <a:pt x="78" y="80"/>
                  </a:lnTo>
                  <a:lnTo>
                    <a:pt x="91" y="64"/>
                  </a:lnTo>
                  <a:lnTo>
                    <a:pt x="95" y="58"/>
                  </a:lnTo>
                  <a:lnTo>
                    <a:pt x="95" y="60"/>
                  </a:lnTo>
                  <a:lnTo>
                    <a:pt x="95" y="62"/>
                  </a:lnTo>
                  <a:lnTo>
                    <a:pt x="95" y="64"/>
                  </a:lnTo>
                  <a:lnTo>
                    <a:pt x="95" y="65"/>
                  </a:lnTo>
                  <a:lnTo>
                    <a:pt x="96" y="67"/>
                  </a:lnTo>
                  <a:lnTo>
                    <a:pt x="98" y="68"/>
                  </a:lnTo>
                  <a:lnTo>
                    <a:pt x="102" y="67"/>
                  </a:lnTo>
                  <a:lnTo>
                    <a:pt x="104" y="62"/>
                  </a:lnTo>
                  <a:lnTo>
                    <a:pt x="106" y="61"/>
                  </a:lnTo>
                  <a:lnTo>
                    <a:pt x="106" y="60"/>
                  </a:lnTo>
                  <a:lnTo>
                    <a:pt x="109" y="60"/>
                  </a:lnTo>
                  <a:lnTo>
                    <a:pt x="109" y="61"/>
                  </a:lnTo>
                  <a:lnTo>
                    <a:pt x="109" y="64"/>
                  </a:lnTo>
                  <a:lnTo>
                    <a:pt x="109" y="65"/>
                  </a:lnTo>
                  <a:lnTo>
                    <a:pt x="116" y="65"/>
                  </a:lnTo>
                  <a:lnTo>
                    <a:pt x="122" y="65"/>
                  </a:lnTo>
                  <a:lnTo>
                    <a:pt x="127" y="64"/>
                  </a:lnTo>
                  <a:lnTo>
                    <a:pt x="131" y="61"/>
                  </a:lnTo>
                  <a:lnTo>
                    <a:pt x="130" y="58"/>
                  </a:lnTo>
                  <a:lnTo>
                    <a:pt x="128" y="55"/>
                  </a:lnTo>
                  <a:lnTo>
                    <a:pt x="132" y="52"/>
                  </a:lnTo>
                  <a:lnTo>
                    <a:pt x="136" y="55"/>
                  </a:lnTo>
                  <a:lnTo>
                    <a:pt x="139" y="56"/>
                  </a:lnTo>
                  <a:lnTo>
                    <a:pt x="140" y="56"/>
                  </a:lnTo>
                  <a:lnTo>
                    <a:pt x="147" y="52"/>
                  </a:lnTo>
                  <a:lnTo>
                    <a:pt x="150" y="51"/>
                  </a:lnTo>
                  <a:lnTo>
                    <a:pt x="153" y="51"/>
                  </a:lnTo>
                  <a:lnTo>
                    <a:pt x="156" y="51"/>
                  </a:lnTo>
                  <a:lnTo>
                    <a:pt x="159" y="52"/>
                  </a:lnTo>
                  <a:lnTo>
                    <a:pt x="160" y="55"/>
                  </a:lnTo>
                  <a:lnTo>
                    <a:pt x="167" y="52"/>
                  </a:lnTo>
                  <a:lnTo>
                    <a:pt x="175" y="48"/>
                  </a:lnTo>
                  <a:lnTo>
                    <a:pt x="183" y="51"/>
                  </a:lnTo>
                  <a:lnTo>
                    <a:pt x="189" y="49"/>
                  </a:lnTo>
                  <a:lnTo>
                    <a:pt x="193" y="48"/>
                  </a:lnTo>
                  <a:lnTo>
                    <a:pt x="199" y="46"/>
                  </a:lnTo>
                  <a:lnTo>
                    <a:pt x="208" y="52"/>
                  </a:lnTo>
                  <a:lnTo>
                    <a:pt x="215" y="56"/>
                  </a:lnTo>
                  <a:lnTo>
                    <a:pt x="219" y="56"/>
                  </a:lnTo>
                  <a:lnTo>
                    <a:pt x="223" y="56"/>
                  </a:lnTo>
                  <a:lnTo>
                    <a:pt x="227" y="52"/>
                  </a:lnTo>
                  <a:lnTo>
                    <a:pt x="233" y="51"/>
                  </a:lnTo>
                  <a:lnTo>
                    <a:pt x="239" y="52"/>
                  </a:lnTo>
                  <a:lnTo>
                    <a:pt x="244" y="55"/>
                  </a:lnTo>
                  <a:lnTo>
                    <a:pt x="247" y="55"/>
                  </a:lnTo>
                  <a:lnTo>
                    <a:pt x="249" y="55"/>
                  </a:lnTo>
                  <a:lnTo>
                    <a:pt x="255" y="51"/>
                  </a:lnTo>
                  <a:lnTo>
                    <a:pt x="260" y="48"/>
                  </a:lnTo>
                  <a:lnTo>
                    <a:pt x="267" y="49"/>
                  </a:lnTo>
                  <a:lnTo>
                    <a:pt x="272" y="51"/>
                  </a:lnTo>
                  <a:lnTo>
                    <a:pt x="276" y="51"/>
                  </a:lnTo>
                  <a:lnTo>
                    <a:pt x="283" y="49"/>
                  </a:lnTo>
                  <a:lnTo>
                    <a:pt x="290" y="41"/>
                  </a:lnTo>
                  <a:lnTo>
                    <a:pt x="295" y="35"/>
                  </a:lnTo>
                  <a:lnTo>
                    <a:pt x="297" y="29"/>
                  </a:lnTo>
                  <a:lnTo>
                    <a:pt x="299" y="27"/>
                  </a:lnTo>
                  <a:lnTo>
                    <a:pt x="299" y="23"/>
                  </a:lnTo>
                  <a:lnTo>
                    <a:pt x="297" y="19"/>
                  </a:lnTo>
                  <a:lnTo>
                    <a:pt x="295" y="17"/>
                  </a:lnTo>
                  <a:lnTo>
                    <a:pt x="292" y="16"/>
                  </a:lnTo>
                  <a:lnTo>
                    <a:pt x="283" y="12"/>
                  </a:lnTo>
                  <a:lnTo>
                    <a:pt x="275" y="11"/>
                  </a:lnTo>
                  <a:lnTo>
                    <a:pt x="268" y="12"/>
                  </a:lnTo>
                  <a:lnTo>
                    <a:pt x="264" y="13"/>
                  </a:lnTo>
                  <a:lnTo>
                    <a:pt x="259" y="17"/>
                  </a:lnTo>
                  <a:lnTo>
                    <a:pt x="256" y="21"/>
                  </a:lnTo>
                  <a:lnTo>
                    <a:pt x="245" y="19"/>
                  </a:lnTo>
                  <a:lnTo>
                    <a:pt x="235" y="19"/>
                  </a:lnTo>
                  <a:lnTo>
                    <a:pt x="228" y="17"/>
                  </a:lnTo>
                  <a:lnTo>
                    <a:pt x="223" y="15"/>
                  </a:lnTo>
                  <a:lnTo>
                    <a:pt x="215" y="16"/>
                  </a:lnTo>
                  <a:lnTo>
                    <a:pt x="207" y="16"/>
                  </a:lnTo>
                  <a:lnTo>
                    <a:pt x="198" y="7"/>
                  </a:lnTo>
                  <a:lnTo>
                    <a:pt x="189" y="0"/>
                  </a:lnTo>
                  <a:lnTo>
                    <a:pt x="185" y="3"/>
                  </a:lnTo>
                  <a:lnTo>
                    <a:pt x="182" y="7"/>
                  </a:lnTo>
                  <a:lnTo>
                    <a:pt x="179" y="8"/>
                  </a:lnTo>
                  <a:lnTo>
                    <a:pt x="176" y="9"/>
                  </a:lnTo>
                  <a:lnTo>
                    <a:pt x="173" y="8"/>
                  </a:lnTo>
                  <a:lnTo>
                    <a:pt x="168" y="5"/>
                  </a:lnTo>
                  <a:lnTo>
                    <a:pt x="163" y="7"/>
                  </a:lnTo>
                  <a:lnTo>
                    <a:pt x="159" y="5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5" y="3"/>
                  </a:lnTo>
                  <a:lnTo>
                    <a:pt x="130" y="5"/>
                  </a:lnTo>
                  <a:lnTo>
                    <a:pt x="124" y="5"/>
                  </a:lnTo>
                  <a:lnTo>
                    <a:pt x="120" y="7"/>
                  </a:lnTo>
                  <a:lnTo>
                    <a:pt x="115" y="11"/>
                  </a:lnTo>
                  <a:lnTo>
                    <a:pt x="109" y="13"/>
                  </a:lnTo>
                  <a:lnTo>
                    <a:pt x="104" y="12"/>
                  </a:lnTo>
                  <a:lnTo>
                    <a:pt x="100" y="11"/>
                  </a:lnTo>
                  <a:lnTo>
                    <a:pt x="96" y="13"/>
                  </a:lnTo>
                  <a:lnTo>
                    <a:pt x="92" y="17"/>
                  </a:lnTo>
                  <a:lnTo>
                    <a:pt x="90" y="15"/>
                  </a:lnTo>
                  <a:lnTo>
                    <a:pt x="87" y="11"/>
                  </a:lnTo>
                  <a:lnTo>
                    <a:pt x="86" y="9"/>
                  </a:lnTo>
                  <a:lnTo>
                    <a:pt x="83" y="8"/>
                  </a:lnTo>
                  <a:lnTo>
                    <a:pt x="82" y="8"/>
                  </a:lnTo>
                  <a:lnTo>
                    <a:pt x="79" y="8"/>
                  </a:lnTo>
                  <a:lnTo>
                    <a:pt x="78" y="9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8" y="16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4"/>
                  </a:lnTo>
                  <a:lnTo>
                    <a:pt x="71" y="27"/>
                  </a:lnTo>
                  <a:lnTo>
                    <a:pt x="72" y="29"/>
                  </a:lnTo>
                  <a:lnTo>
                    <a:pt x="72" y="36"/>
                  </a:lnTo>
                  <a:lnTo>
                    <a:pt x="68" y="32"/>
                  </a:lnTo>
                  <a:lnTo>
                    <a:pt x="63" y="29"/>
                  </a:lnTo>
                  <a:lnTo>
                    <a:pt x="60" y="29"/>
                  </a:lnTo>
                  <a:lnTo>
                    <a:pt x="59" y="29"/>
                  </a:lnTo>
                  <a:lnTo>
                    <a:pt x="58" y="29"/>
                  </a:lnTo>
                  <a:lnTo>
                    <a:pt x="58" y="32"/>
                  </a:lnTo>
                  <a:lnTo>
                    <a:pt x="58" y="36"/>
                  </a:lnTo>
                  <a:lnTo>
                    <a:pt x="58" y="41"/>
                  </a:lnTo>
                  <a:lnTo>
                    <a:pt x="56" y="39"/>
                  </a:lnTo>
                  <a:lnTo>
                    <a:pt x="52" y="37"/>
                  </a:lnTo>
                  <a:lnTo>
                    <a:pt x="47" y="40"/>
                  </a:lnTo>
                  <a:lnTo>
                    <a:pt x="43" y="42"/>
                  </a:lnTo>
                  <a:lnTo>
                    <a:pt x="42" y="44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5" y="51"/>
                  </a:lnTo>
                  <a:lnTo>
                    <a:pt x="28" y="46"/>
                  </a:lnTo>
                  <a:lnTo>
                    <a:pt x="24" y="46"/>
                  </a:lnTo>
                  <a:lnTo>
                    <a:pt x="23" y="48"/>
                  </a:lnTo>
                  <a:lnTo>
                    <a:pt x="20" y="51"/>
                  </a:lnTo>
                  <a:lnTo>
                    <a:pt x="16" y="52"/>
                  </a:lnTo>
                  <a:lnTo>
                    <a:pt x="11" y="51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3" y="55"/>
                  </a:lnTo>
                  <a:lnTo>
                    <a:pt x="6" y="57"/>
                  </a:lnTo>
                  <a:lnTo>
                    <a:pt x="8" y="58"/>
                  </a:lnTo>
                  <a:lnTo>
                    <a:pt x="15" y="61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0" y="65"/>
                  </a:lnTo>
                  <a:lnTo>
                    <a:pt x="5" y="67"/>
                  </a:lnTo>
                  <a:lnTo>
                    <a:pt x="0" y="68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9" name="Freeform 58"/>
            <p:cNvSpPr>
              <a:spLocks/>
            </p:cNvSpPr>
            <p:nvPr/>
          </p:nvSpPr>
          <p:spPr bwMode="auto">
            <a:xfrm>
              <a:off x="2656" y="1098"/>
              <a:ext cx="15" cy="16"/>
            </a:xfrm>
            <a:custGeom>
              <a:avLst/>
              <a:gdLst>
                <a:gd name="T0" fmla="*/ 2693 w 11"/>
                <a:gd name="T1" fmla="*/ 0 h 12"/>
                <a:gd name="T2" fmla="*/ 1975 w 11"/>
                <a:gd name="T3" fmla="*/ 1164 h 12"/>
                <a:gd name="T4" fmla="*/ 1975 w 11"/>
                <a:gd name="T5" fmla="*/ 1164 h 12"/>
                <a:gd name="T6" fmla="*/ 0 w 11"/>
                <a:gd name="T7" fmla="*/ 1164 h 12"/>
                <a:gd name="T8" fmla="*/ 0 w 11"/>
                <a:gd name="T9" fmla="*/ 1552 h 12"/>
                <a:gd name="T10" fmla="*/ 0 w 11"/>
                <a:gd name="T11" fmla="*/ 2069 h 12"/>
                <a:gd name="T12" fmla="*/ 0 w 11"/>
                <a:gd name="T13" fmla="*/ 3568 h 12"/>
                <a:gd name="T14" fmla="*/ 1975 w 11"/>
                <a:gd name="T15" fmla="*/ 3568 h 12"/>
                <a:gd name="T16" fmla="*/ 1975 w 11"/>
                <a:gd name="T17" fmla="*/ 3679 h 12"/>
                <a:gd name="T18" fmla="*/ 3672 w 11"/>
                <a:gd name="T19" fmla="*/ 4757 h 12"/>
                <a:gd name="T20" fmla="*/ 8025 w 11"/>
                <a:gd name="T21" fmla="*/ 6343 h 12"/>
                <a:gd name="T22" fmla="*/ 8025 w 11"/>
                <a:gd name="T23" fmla="*/ 6343 h 12"/>
                <a:gd name="T24" fmla="*/ 9764 w 11"/>
                <a:gd name="T25" fmla="*/ 6540 h 12"/>
                <a:gd name="T26" fmla="*/ 9764 w 11"/>
                <a:gd name="T27" fmla="*/ 4757 h 12"/>
                <a:gd name="T28" fmla="*/ 9764 w 11"/>
                <a:gd name="T29" fmla="*/ 3568 h 12"/>
                <a:gd name="T30" fmla="*/ 9764 w 11"/>
                <a:gd name="T31" fmla="*/ 2069 h 12"/>
                <a:gd name="T32" fmla="*/ 9311 w 11"/>
                <a:gd name="T33" fmla="*/ 1552 h 12"/>
                <a:gd name="T34" fmla="*/ 9311 w 11"/>
                <a:gd name="T35" fmla="*/ 1164 h 12"/>
                <a:gd name="T36" fmla="*/ 8025 w 11"/>
                <a:gd name="T37" fmla="*/ 1164 h 12"/>
                <a:gd name="T38" fmla="*/ 6828 w 11"/>
                <a:gd name="T39" fmla="*/ 1164 h 12"/>
                <a:gd name="T40" fmla="*/ 3672 w 11"/>
                <a:gd name="T41" fmla="*/ 0 h 12"/>
                <a:gd name="T42" fmla="*/ 2693 w 11"/>
                <a:gd name="T43" fmla="*/ 0 h 12"/>
                <a:gd name="T44" fmla="*/ 2693 w 11"/>
                <a:gd name="T45" fmla="*/ 0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"/>
                <a:gd name="T70" fmla="*/ 0 h 12"/>
                <a:gd name="T71" fmla="*/ 11 w 11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" h="12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9" y="11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0" name="Freeform 59"/>
            <p:cNvSpPr>
              <a:spLocks/>
            </p:cNvSpPr>
            <p:nvPr/>
          </p:nvSpPr>
          <p:spPr bwMode="auto">
            <a:xfrm>
              <a:off x="2675" y="1088"/>
              <a:ext cx="31" cy="13"/>
            </a:xfrm>
            <a:custGeom>
              <a:avLst/>
              <a:gdLst>
                <a:gd name="T0" fmla="*/ 0 w 24"/>
                <a:gd name="T1" fmla="*/ 1065 h 10"/>
                <a:gd name="T2" fmla="*/ 1 w 24"/>
                <a:gd name="T3" fmla="*/ 1385 h 10"/>
                <a:gd name="T4" fmla="*/ 614 w 24"/>
                <a:gd name="T5" fmla="*/ 2512 h 10"/>
                <a:gd name="T6" fmla="*/ 1323 w 24"/>
                <a:gd name="T7" fmla="*/ 2512 h 10"/>
                <a:gd name="T8" fmla="*/ 1709 w 24"/>
                <a:gd name="T9" fmla="*/ 3266 h 10"/>
                <a:gd name="T10" fmla="*/ 2207 w 24"/>
                <a:gd name="T11" fmla="*/ 3266 h 10"/>
                <a:gd name="T12" fmla="*/ 2689 w 24"/>
                <a:gd name="T13" fmla="*/ 3266 h 10"/>
                <a:gd name="T14" fmla="*/ 3044 w 24"/>
                <a:gd name="T15" fmla="*/ 3266 h 10"/>
                <a:gd name="T16" fmla="*/ 3473 w 24"/>
                <a:gd name="T17" fmla="*/ 3266 h 10"/>
                <a:gd name="T18" fmla="*/ 3932 w 24"/>
                <a:gd name="T19" fmla="*/ 3266 h 10"/>
                <a:gd name="T20" fmla="*/ 4757 w 24"/>
                <a:gd name="T21" fmla="*/ 3266 h 10"/>
                <a:gd name="T22" fmla="*/ 5794 w 24"/>
                <a:gd name="T23" fmla="*/ 2512 h 10"/>
                <a:gd name="T24" fmla="*/ 6746 w 24"/>
                <a:gd name="T25" fmla="*/ 2340 h 10"/>
                <a:gd name="T26" fmla="*/ 5794 w 24"/>
                <a:gd name="T27" fmla="*/ 1385 h 10"/>
                <a:gd name="T28" fmla="*/ 4757 w 24"/>
                <a:gd name="T29" fmla="*/ 819 h 10"/>
                <a:gd name="T30" fmla="*/ 3932 w 24"/>
                <a:gd name="T31" fmla="*/ 0 h 10"/>
                <a:gd name="T32" fmla="*/ 3473 w 24"/>
                <a:gd name="T33" fmla="*/ 0 h 10"/>
                <a:gd name="T34" fmla="*/ 3044 w 24"/>
                <a:gd name="T35" fmla="*/ 0 h 10"/>
                <a:gd name="T36" fmla="*/ 2689 w 24"/>
                <a:gd name="T37" fmla="*/ 0 h 10"/>
                <a:gd name="T38" fmla="*/ 1709 w 24"/>
                <a:gd name="T39" fmla="*/ 0 h 10"/>
                <a:gd name="T40" fmla="*/ 1323 w 24"/>
                <a:gd name="T41" fmla="*/ 0 h 10"/>
                <a:gd name="T42" fmla="*/ 1024 w 24"/>
                <a:gd name="T43" fmla="*/ 0 h 10"/>
                <a:gd name="T44" fmla="*/ 614 w 24"/>
                <a:gd name="T45" fmla="*/ 819 h 10"/>
                <a:gd name="T46" fmla="*/ 0 w 24"/>
                <a:gd name="T47" fmla="*/ 1065 h 10"/>
                <a:gd name="T48" fmla="*/ 0 w 24"/>
                <a:gd name="T49" fmla="*/ 1065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10"/>
                <a:gd name="T77" fmla="*/ 24 w 24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10">
                  <a:moveTo>
                    <a:pt x="0" y="3"/>
                  </a:moveTo>
                  <a:lnTo>
                    <a:pt x="1" y="4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1" y="8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1" name="Freeform 60"/>
            <p:cNvSpPr>
              <a:spLocks/>
            </p:cNvSpPr>
            <p:nvPr/>
          </p:nvSpPr>
          <p:spPr bwMode="auto">
            <a:xfrm>
              <a:off x="2724" y="1123"/>
              <a:ext cx="18" cy="22"/>
            </a:xfrm>
            <a:custGeom>
              <a:avLst/>
              <a:gdLst>
                <a:gd name="T0" fmla="*/ 937 w 14"/>
                <a:gd name="T1" fmla="*/ 0 h 17"/>
                <a:gd name="T2" fmla="*/ 567 w 14"/>
                <a:gd name="T3" fmla="*/ 802 h 17"/>
                <a:gd name="T4" fmla="*/ 567 w 14"/>
                <a:gd name="T5" fmla="*/ 1038 h 17"/>
                <a:gd name="T6" fmla="*/ 0 w 14"/>
                <a:gd name="T7" fmla="*/ 1343 h 17"/>
                <a:gd name="T8" fmla="*/ 0 w 14"/>
                <a:gd name="T9" fmla="*/ 1738 h 17"/>
                <a:gd name="T10" fmla="*/ 0 w 14"/>
                <a:gd name="T11" fmla="*/ 2249 h 17"/>
                <a:gd name="T12" fmla="*/ 567 w 14"/>
                <a:gd name="T13" fmla="*/ 2777 h 17"/>
                <a:gd name="T14" fmla="*/ 567 w 14"/>
                <a:gd name="T15" fmla="*/ 2910 h 17"/>
                <a:gd name="T16" fmla="*/ 729 w 14"/>
                <a:gd name="T17" fmla="*/ 4260 h 17"/>
                <a:gd name="T18" fmla="*/ 937 w 14"/>
                <a:gd name="T19" fmla="*/ 4651 h 17"/>
                <a:gd name="T20" fmla="*/ 1549 w 14"/>
                <a:gd name="T21" fmla="*/ 4651 h 17"/>
                <a:gd name="T22" fmla="*/ 1549 w 14"/>
                <a:gd name="T23" fmla="*/ 4651 h 17"/>
                <a:gd name="T24" fmla="*/ 1724 w 14"/>
                <a:gd name="T25" fmla="*/ 4651 h 17"/>
                <a:gd name="T26" fmla="*/ 1992 w 14"/>
                <a:gd name="T27" fmla="*/ 4874 h 17"/>
                <a:gd name="T28" fmla="*/ 2561 w 14"/>
                <a:gd name="T29" fmla="*/ 4874 h 17"/>
                <a:gd name="T30" fmla="*/ 3556 w 14"/>
                <a:gd name="T31" fmla="*/ 4874 h 17"/>
                <a:gd name="T32" fmla="*/ 2561 w 14"/>
                <a:gd name="T33" fmla="*/ 2249 h 17"/>
                <a:gd name="T34" fmla="*/ 937 w 14"/>
                <a:gd name="T35" fmla="*/ 0 h 17"/>
                <a:gd name="T36" fmla="*/ 937 w 14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7"/>
                <a:gd name="T59" fmla="*/ 14 w 14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7">
                  <a:moveTo>
                    <a:pt x="4" y="0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0" y="8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2" name="Freeform 61"/>
            <p:cNvSpPr>
              <a:spLocks/>
            </p:cNvSpPr>
            <p:nvPr/>
          </p:nvSpPr>
          <p:spPr bwMode="auto">
            <a:xfrm>
              <a:off x="2668" y="1119"/>
              <a:ext cx="12" cy="16"/>
            </a:xfrm>
            <a:custGeom>
              <a:avLst/>
              <a:gdLst>
                <a:gd name="T0" fmla="*/ 2069 w 9"/>
                <a:gd name="T1" fmla="*/ 0 h 12"/>
                <a:gd name="T2" fmla="*/ 1164 w 9"/>
                <a:gd name="T3" fmla="*/ 0 h 12"/>
                <a:gd name="T4" fmla="*/ 1 w 9"/>
                <a:gd name="T5" fmla="*/ 0 h 12"/>
                <a:gd name="T6" fmla="*/ 1 w 9"/>
                <a:gd name="T7" fmla="*/ 1164 h 12"/>
                <a:gd name="T8" fmla="*/ 0 w 9"/>
                <a:gd name="T9" fmla="*/ 1552 h 12"/>
                <a:gd name="T10" fmla="*/ 0 w 9"/>
                <a:gd name="T11" fmla="*/ 2069 h 12"/>
                <a:gd name="T12" fmla="*/ 1 w 9"/>
                <a:gd name="T13" fmla="*/ 3568 h 12"/>
                <a:gd name="T14" fmla="*/ 1 w 9"/>
                <a:gd name="T15" fmla="*/ 3679 h 12"/>
                <a:gd name="T16" fmla="*/ 1164 w 9"/>
                <a:gd name="T17" fmla="*/ 4757 h 12"/>
                <a:gd name="T18" fmla="*/ 1164 w 9"/>
                <a:gd name="T19" fmla="*/ 4905 h 12"/>
                <a:gd name="T20" fmla="*/ 2069 w 9"/>
                <a:gd name="T21" fmla="*/ 6343 h 12"/>
                <a:gd name="T22" fmla="*/ 2759 w 9"/>
                <a:gd name="T23" fmla="*/ 6343 h 12"/>
                <a:gd name="T24" fmla="*/ 3679 w 9"/>
                <a:gd name="T25" fmla="*/ 6540 h 12"/>
                <a:gd name="T26" fmla="*/ 4905 w 9"/>
                <a:gd name="T27" fmla="*/ 4905 h 12"/>
                <a:gd name="T28" fmla="*/ 4905 w 9"/>
                <a:gd name="T29" fmla="*/ 3679 h 12"/>
                <a:gd name="T30" fmla="*/ 4905 w 9"/>
                <a:gd name="T31" fmla="*/ 2069 h 12"/>
                <a:gd name="T32" fmla="*/ 3679 w 9"/>
                <a:gd name="T33" fmla="*/ 1552 h 12"/>
                <a:gd name="T34" fmla="*/ 3568 w 9"/>
                <a:gd name="T35" fmla="*/ 1164 h 12"/>
                <a:gd name="T36" fmla="*/ 2069 w 9"/>
                <a:gd name="T37" fmla="*/ 0 h 12"/>
                <a:gd name="T38" fmla="*/ 2069 w 9"/>
                <a:gd name="T39" fmla="*/ 0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"/>
                <a:gd name="T61" fmla="*/ 0 h 12"/>
                <a:gd name="T62" fmla="*/ 9 w 9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" h="12">
                  <a:moveTo>
                    <a:pt x="4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3" name="Freeform 62"/>
            <p:cNvSpPr>
              <a:spLocks/>
            </p:cNvSpPr>
            <p:nvPr/>
          </p:nvSpPr>
          <p:spPr bwMode="auto">
            <a:xfrm>
              <a:off x="2643" y="1123"/>
              <a:ext cx="11" cy="11"/>
            </a:xfrm>
            <a:custGeom>
              <a:avLst/>
              <a:gdLst>
                <a:gd name="T0" fmla="*/ 4760 w 8"/>
                <a:gd name="T1" fmla="*/ 0 h 8"/>
                <a:gd name="T2" fmla="*/ 3462 w 8"/>
                <a:gd name="T3" fmla="*/ 0 h 8"/>
                <a:gd name="T4" fmla="*/ 3462 w 8"/>
                <a:gd name="T5" fmla="*/ 1 h 8"/>
                <a:gd name="T6" fmla="*/ 1 w 8"/>
                <a:gd name="T7" fmla="*/ 1 h 8"/>
                <a:gd name="T8" fmla="*/ 1 w 8"/>
                <a:gd name="T9" fmla="*/ 3462 h 8"/>
                <a:gd name="T10" fmla="*/ 0 w 8"/>
                <a:gd name="T11" fmla="*/ 4760 h 8"/>
                <a:gd name="T12" fmla="*/ 1 w 8"/>
                <a:gd name="T13" fmla="*/ 5749 h 8"/>
                <a:gd name="T14" fmla="*/ 3462 w 8"/>
                <a:gd name="T15" fmla="*/ 6549 h 8"/>
                <a:gd name="T16" fmla="*/ 5749 w 8"/>
                <a:gd name="T17" fmla="*/ 8999 h 8"/>
                <a:gd name="T18" fmla="*/ 7905 w 8"/>
                <a:gd name="T19" fmla="*/ 6549 h 8"/>
                <a:gd name="T20" fmla="*/ 8999 w 8"/>
                <a:gd name="T21" fmla="*/ 6549 h 8"/>
                <a:gd name="T22" fmla="*/ 8999 w 8"/>
                <a:gd name="T23" fmla="*/ 5749 h 8"/>
                <a:gd name="T24" fmla="*/ 8999 w 8"/>
                <a:gd name="T25" fmla="*/ 3462 h 8"/>
                <a:gd name="T26" fmla="*/ 7905 w 8"/>
                <a:gd name="T27" fmla="*/ 1 h 8"/>
                <a:gd name="T28" fmla="*/ 5749 w 8"/>
                <a:gd name="T29" fmla="*/ 0 h 8"/>
                <a:gd name="T30" fmla="*/ 4760 w 8"/>
                <a:gd name="T31" fmla="*/ 0 h 8"/>
                <a:gd name="T32" fmla="*/ 4760 w 8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8"/>
                <a:gd name="T53" fmla="*/ 8 w 8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8">
                  <a:moveTo>
                    <a:pt x="4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4" name="Freeform 63"/>
            <p:cNvSpPr>
              <a:spLocks/>
            </p:cNvSpPr>
            <p:nvPr/>
          </p:nvSpPr>
          <p:spPr bwMode="auto">
            <a:xfrm>
              <a:off x="2611" y="1104"/>
              <a:ext cx="41" cy="50"/>
            </a:xfrm>
            <a:custGeom>
              <a:avLst/>
              <a:gdLst>
                <a:gd name="T0" fmla="*/ 3905 w 32"/>
                <a:gd name="T1" fmla="*/ 4122 h 39"/>
                <a:gd name="T2" fmla="*/ 3183 w 32"/>
                <a:gd name="T3" fmla="*/ 4122 h 39"/>
                <a:gd name="T4" fmla="*/ 2661 w 32"/>
                <a:gd name="T5" fmla="*/ 3215 h 39"/>
                <a:gd name="T6" fmla="*/ 2423 w 32"/>
                <a:gd name="T7" fmla="*/ 2508 h 39"/>
                <a:gd name="T8" fmla="*/ 2077 w 32"/>
                <a:gd name="T9" fmla="*/ 709 h 39"/>
                <a:gd name="T10" fmla="*/ 1476 w 32"/>
                <a:gd name="T11" fmla="*/ 0 h 39"/>
                <a:gd name="T12" fmla="*/ 899 w 32"/>
                <a:gd name="T13" fmla="*/ 0 h 39"/>
                <a:gd name="T14" fmla="*/ 1 w 32"/>
                <a:gd name="T15" fmla="*/ 553 h 39"/>
                <a:gd name="T16" fmla="*/ 1 w 32"/>
                <a:gd name="T17" fmla="*/ 2508 h 39"/>
                <a:gd name="T18" fmla="*/ 899 w 32"/>
                <a:gd name="T19" fmla="*/ 4406 h 39"/>
                <a:gd name="T20" fmla="*/ 1152 w 32"/>
                <a:gd name="T21" fmla="*/ 5649 h 39"/>
                <a:gd name="T22" fmla="*/ 1621 w 32"/>
                <a:gd name="T23" fmla="*/ 7242 h 39"/>
                <a:gd name="T24" fmla="*/ 2077 w 32"/>
                <a:gd name="T25" fmla="*/ 8067 h 39"/>
                <a:gd name="T26" fmla="*/ 2423 w 32"/>
                <a:gd name="T27" fmla="*/ 8503 h 39"/>
                <a:gd name="T28" fmla="*/ 3183 w 32"/>
                <a:gd name="T29" fmla="*/ 8503 h 39"/>
                <a:gd name="T30" fmla="*/ 3905 w 32"/>
                <a:gd name="T31" fmla="*/ 8299 h 39"/>
                <a:gd name="T32" fmla="*/ 3183 w 32"/>
                <a:gd name="T33" fmla="*/ 6632 h 39"/>
                <a:gd name="T34" fmla="*/ 3905 w 32"/>
                <a:gd name="T35" fmla="*/ 5649 h 39"/>
                <a:gd name="T36" fmla="*/ 3977 w 32"/>
                <a:gd name="T37" fmla="*/ 7691 h 39"/>
                <a:gd name="T38" fmla="*/ 5855 w 32"/>
                <a:gd name="T39" fmla="*/ 7242 h 39"/>
                <a:gd name="T40" fmla="*/ 5976 w 32"/>
                <a:gd name="T41" fmla="*/ 8067 h 39"/>
                <a:gd name="T42" fmla="*/ 6695 w 32"/>
                <a:gd name="T43" fmla="*/ 8067 h 39"/>
                <a:gd name="T44" fmla="*/ 6987 w 32"/>
                <a:gd name="T45" fmla="*/ 7691 h 39"/>
                <a:gd name="T46" fmla="*/ 7502 w 32"/>
                <a:gd name="T47" fmla="*/ 5999 h 39"/>
                <a:gd name="T48" fmla="*/ 6695 w 32"/>
                <a:gd name="T49" fmla="*/ 5285 h 39"/>
                <a:gd name="T50" fmla="*/ 5976 w 32"/>
                <a:gd name="T51" fmla="*/ 5285 h 39"/>
                <a:gd name="T52" fmla="*/ 5855 w 32"/>
                <a:gd name="T53" fmla="*/ 5999 h 39"/>
                <a:gd name="T54" fmla="*/ 5225 w 32"/>
                <a:gd name="T55" fmla="*/ 4686 h 39"/>
                <a:gd name="T56" fmla="*/ 5096 w 32"/>
                <a:gd name="T57" fmla="*/ 3437 h 39"/>
                <a:gd name="T58" fmla="*/ 4368 w 32"/>
                <a:gd name="T59" fmla="*/ 3215 h 39"/>
                <a:gd name="T60" fmla="*/ 3977 w 32"/>
                <a:gd name="T61" fmla="*/ 3215 h 39"/>
                <a:gd name="T62" fmla="*/ 3905 w 32"/>
                <a:gd name="T63" fmla="*/ 3437 h 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"/>
                <a:gd name="T97" fmla="*/ 0 h 39"/>
                <a:gd name="T98" fmla="*/ 32 w 32"/>
                <a:gd name="T99" fmla="*/ 39 h 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" h="39">
                  <a:moveTo>
                    <a:pt x="16" y="15"/>
                  </a:moveTo>
                  <a:lnTo>
                    <a:pt x="16" y="18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9" y="7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1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4" y="28"/>
                  </a:lnTo>
                  <a:lnTo>
                    <a:pt x="16" y="21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7" y="32"/>
                  </a:lnTo>
                  <a:lnTo>
                    <a:pt x="23" y="34"/>
                  </a:lnTo>
                  <a:lnTo>
                    <a:pt x="25" y="31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0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6" y="1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5" name="Freeform 64"/>
            <p:cNvSpPr>
              <a:spLocks/>
            </p:cNvSpPr>
            <p:nvPr/>
          </p:nvSpPr>
          <p:spPr bwMode="auto">
            <a:xfrm>
              <a:off x="2593" y="1114"/>
              <a:ext cx="23" cy="17"/>
            </a:xfrm>
            <a:custGeom>
              <a:avLst/>
              <a:gdLst>
                <a:gd name="T0" fmla="*/ 874 w 18"/>
                <a:gd name="T1" fmla="*/ 3620 h 13"/>
                <a:gd name="T2" fmla="*/ 1568 w 18"/>
                <a:gd name="T3" fmla="*/ 3998 h 13"/>
                <a:gd name="T4" fmla="*/ 2329 w 18"/>
                <a:gd name="T5" fmla="*/ 3998 h 13"/>
                <a:gd name="T6" fmla="*/ 2379 w 18"/>
                <a:gd name="T7" fmla="*/ 4361 h 13"/>
                <a:gd name="T8" fmla="*/ 2561 w 18"/>
                <a:gd name="T9" fmla="*/ 4734 h 13"/>
                <a:gd name="T10" fmla="*/ 3040 w 18"/>
                <a:gd name="T11" fmla="*/ 4734 h 13"/>
                <a:gd name="T12" fmla="*/ 3272 w 18"/>
                <a:gd name="T13" fmla="*/ 4734 h 13"/>
                <a:gd name="T14" fmla="*/ 3468 w 18"/>
                <a:gd name="T15" fmla="*/ 4734 h 13"/>
                <a:gd name="T16" fmla="*/ 3884 w 18"/>
                <a:gd name="T17" fmla="*/ 4361 h 13"/>
                <a:gd name="T18" fmla="*/ 3468 w 18"/>
                <a:gd name="T19" fmla="*/ 3620 h 13"/>
                <a:gd name="T20" fmla="*/ 3272 w 18"/>
                <a:gd name="T21" fmla="*/ 2550 h 13"/>
                <a:gd name="T22" fmla="*/ 3040 w 18"/>
                <a:gd name="T23" fmla="*/ 1491 h 13"/>
                <a:gd name="T24" fmla="*/ 2561 w 18"/>
                <a:gd name="T25" fmla="*/ 1140 h 13"/>
                <a:gd name="T26" fmla="*/ 2379 w 18"/>
                <a:gd name="T27" fmla="*/ 1140 h 13"/>
                <a:gd name="T28" fmla="*/ 2329 w 18"/>
                <a:gd name="T29" fmla="*/ 1 h 13"/>
                <a:gd name="T30" fmla="*/ 1568 w 18"/>
                <a:gd name="T31" fmla="*/ 0 h 13"/>
                <a:gd name="T32" fmla="*/ 1427 w 18"/>
                <a:gd name="T33" fmla="*/ 0 h 13"/>
                <a:gd name="T34" fmla="*/ 684 w 18"/>
                <a:gd name="T35" fmla="*/ 1 h 13"/>
                <a:gd name="T36" fmla="*/ 535 w 18"/>
                <a:gd name="T37" fmla="*/ 1140 h 13"/>
                <a:gd name="T38" fmla="*/ 0 w 18"/>
                <a:gd name="T39" fmla="*/ 1491 h 13"/>
                <a:gd name="T40" fmla="*/ 0 w 18"/>
                <a:gd name="T41" fmla="*/ 2550 h 13"/>
                <a:gd name="T42" fmla="*/ 535 w 18"/>
                <a:gd name="T43" fmla="*/ 2768 h 13"/>
                <a:gd name="T44" fmla="*/ 684 w 18"/>
                <a:gd name="T45" fmla="*/ 2768 h 13"/>
                <a:gd name="T46" fmla="*/ 874 w 18"/>
                <a:gd name="T47" fmla="*/ 3620 h 13"/>
                <a:gd name="T48" fmla="*/ 874 w 18"/>
                <a:gd name="T49" fmla="*/ 3620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13"/>
                <a:gd name="T77" fmla="*/ 18 w 18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13">
                  <a:moveTo>
                    <a:pt x="4" y="10"/>
                  </a:moveTo>
                  <a:lnTo>
                    <a:pt x="7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1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6" name="Freeform 65"/>
            <p:cNvSpPr>
              <a:spLocks/>
            </p:cNvSpPr>
            <p:nvPr/>
          </p:nvSpPr>
          <p:spPr bwMode="auto">
            <a:xfrm>
              <a:off x="2603" y="1136"/>
              <a:ext cx="16" cy="16"/>
            </a:xfrm>
            <a:custGeom>
              <a:avLst/>
              <a:gdLst>
                <a:gd name="T0" fmla="*/ 0 w 12"/>
                <a:gd name="T1" fmla="*/ 1552 h 12"/>
                <a:gd name="T2" fmla="*/ 0 w 12"/>
                <a:gd name="T3" fmla="*/ 2759 h 12"/>
                <a:gd name="T4" fmla="*/ 0 w 12"/>
                <a:gd name="T5" fmla="*/ 3568 h 12"/>
                <a:gd name="T6" fmla="*/ 1164 w 12"/>
                <a:gd name="T7" fmla="*/ 3568 h 12"/>
                <a:gd name="T8" fmla="*/ 1164 w 12"/>
                <a:gd name="T9" fmla="*/ 3679 h 12"/>
                <a:gd name="T10" fmla="*/ 1552 w 12"/>
                <a:gd name="T11" fmla="*/ 4905 h 12"/>
                <a:gd name="T12" fmla="*/ 2069 w 12"/>
                <a:gd name="T13" fmla="*/ 5424 h 12"/>
                <a:gd name="T14" fmla="*/ 4757 w 12"/>
                <a:gd name="T15" fmla="*/ 6343 h 12"/>
                <a:gd name="T16" fmla="*/ 6540 w 12"/>
                <a:gd name="T17" fmla="*/ 6540 h 12"/>
                <a:gd name="T18" fmla="*/ 6540 w 12"/>
                <a:gd name="T19" fmla="*/ 5424 h 12"/>
                <a:gd name="T20" fmla="*/ 6540 w 12"/>
                <a:gd name="T21" fmla="*/ 4905 h 12"/>
                <a:gd name="T22" fmla="*/ 6540 w 12"/>
                <a:gd name="T23" fmla="*/ 3679 h 12"/>
                <a:gd name="T24" fmla="*/ 6540 w 12"/>
                <a:gd name="T25" fmla="*/ 3568 h 12"/>
                <a:gd name="T26" fmla="*/ 5424 w 12"/>
                <a:gd name="T27" fmla="*/ 2759 h 12"/>
                <a:gd name="T28" fmla="*/ 4757 w 12"/>
                <a:gd name="T29" fmla="*/ 1552 h 12"/>
                <a:gd name="T30" fmla="*/ 3679 w 12"/>
                <a:gd name="T31" fmla="*/ 0 h 12"/>
                <a:gd name="T32" fmla="*/ 3568 w 12"/>
                <a:gd name="T33" fmla="*/ 0 h 12"/>
                <a:gd name="T34" fmla="*/ 2069 w 12"/>
                <a:gd name="T35" fmla="*/ 0 h 12"/>
                <a:gd name="T36" fmla="*/ 1552 w 12"/>
                <a:gd name="T37" fmla="*/ 0 h 12"/>
                <a:gd name="T38" fmla="*/ 1164 w 12"/>
                <a:gd name="T39" fmla="*/ 0 h 12"/>
                <a:gd name="T40" fmla="*/ 0 w 12"/>
                <a:gd name="T41" fmla="*/ 1552 h 12"/>
                <a:gd name="T42" fmla="*/ 0 w 12"/>
                <a:gd name="T43" fmla="*/ 155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12"/>
                <a:gd name="T68" fmla="*/ 12 w 12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12">
                  <a:moveTo>
                    <a:pt x="0" y="3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8" y="11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8" y="3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7" name="Freeform 66"/>
            <p:cNvSpPr>
              <a:spLocks/>
            </p:cNvSpPr>
            <p:nvPr/>
          </p:nvSpPr>
          <p:spPr bwMode="auto">
            <a:xfrm>
              <a:off x="2710" y="1128"/>
              <a:ext cx="8" cy="16"/>
            </a:xfrm>
            <a:custGeom>
              <a:avLst/>
              <a:gdLst>
                <a:gd name="T0" fmla="*/ 1164 w 6"/>
                <a:gd name="T1" fmla="*/ 0 h 12"/>
                <a:gd name="T2" fmla="*/ 1 w 6"/>
                <a:gd name="T3" fmla="*/ 1 h 12"/>
                <a:gd name="T4" fmla="*/ 1 w 6"/>
                <a:gd name="T5" fmla="*/ 1164 h 12"/>
                <a:gd name="T6" fmla="*/ 0 w 6"/>
                <a:gd name="T7" fmla="*/ 2069 h 12"/>
                <a:gd name="T8" fmla="*/ 0 w 6"/>
                <a:gd name="T9" fmla="*/ 2069 h 12"/>
                <a:gd name="T10" fmla="*/ 0 w 6"/>
                <a:gd name="T11" fmla="*/ 4905 h 12"/>
                <a:gd name="T12" fmla="*/ 1 w 6"/>
                <a:gd name="T13" fmla="*/ 6540 h 12"/>
                <a:gd name="T14" fmla="*/ 1552 w 6"/>
                <a:gd name="T15" fmla="*/ 6540 h 12"/>
                <a:gd name="T16" fmla="*/ 2759 w 6"/>
                <a:gd name="T17" fmla="*/ 6540 h 12"/>
                <a:gd name="T18" fmla="*/ 3568 w 6"/>
                <a:gd name="T19" fmla="*/ 4905 h 12"/>
                <a:gd name="T20" fmla="*/ 3568 w 6"/>
                <a:gd name="T21" fmla="*/ 2759 h 12"/>
                <a:gd name="T22" fmla="*/ 3568 w 6"/>
                <a:gd name="T23" fmla="*/ 1164 h 12"/>
                <a:gd name="T24" fmla="*/ 1552 w 6"/>
                <a:gd name="T25" fmla="*/ 0 h 12"/>
                <a:gd name="T26" fmla="*/ 1164 w 6"/>
                <a:gd name="T27" fmla="*/ 0 h 12"/>
                <a:gd name="T28" fmla="*/ 1164 w 6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12"/>
                <a:gd name="T47" fmla="*/ 6 w 6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12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9"/>
                  </a:lnTo>
                  <a:lnTo>
                    <a:pt x="6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8" name="Freeform 67"/>
            <p:cNvSpPr>
              <a:spLocks/>
            </p:cNvSpPr>
            <p:nvPr/>
          </p:nvSpPr>
          <p:spPr bwMode="auto">
            <a:xfrm>
              <a:off x="2639" y="1152"/>
              <a:ext cx="15" cy="12"/>
            </a:xfrm>
            <a:custGeom>
              <a:avLst/>
              <a:gdLst>
                <a:gd name="T0" fmla="*/ 5251 w 11"/>
                <a:gd name="T1" fmla="*/ 0 h 9"/>
                <a:gd name="T2" fmla="*/ 3672 w 11"/>
                <a:gd name="T3" fmla="*/ 0 h 9"/>
                <a:gd name="T4" fmla="*/ 2693 w 11"/>
                <a:gd name="T5" fmla="*/ 0 h 9"/>
                <a:gd name="T6" fmla="*/ 1 w 11"/>
                <a:gd name="T7" fmla="*/ 1164 h 9"/>
                <a:gd name="T8" fmla="*/ 1 w 11"/>
                <a:gd name="T9" fmla="*/ 1552 h 9"/>
                <a:gd name="T10" fmla="*/ 0 w 11"/>
                <a:gd name="T11" fmla="*/ 2069 h 9"/>
                <a:gd name="T12" fmla="*/ 1 w 11"/>
                <a:gd name="T13" fmla="*/ 3568 h 9"/>
                <a:gd name="T14" fmla="*/ 1 w 11"/>
                <a:gd name="T15" fmla="*/ 3679 h 9"/>
                <a:gd name="T16" fmla="*/ 2693 w 11"/>
                <a:gd name="T17" fmla="*/ 3679 h 9"/>
                <a:gd name="T18" fmla="*/ 3672 w 11"/>
                <a:gd name="T19" fmla="*/ 4905 h 9"/>
                <a:gd name="T20" fmla="*/ 5251 w 11"/>
                <a:gd name="T21" fmla="*/ 4905 h 9"/>
                <a:gd name="T22" fmla="*/ 7160 w 11"/>
                <a:gd name="T23" fmla="*/ 4905 h 9"/>
                <a:gd name="T24" fmla="*/ 9311 w 11"/>
                <a:gd name="T25" fmla="*/ 3679 h 9"/>
                <a:gd name="T26" fmla="*/ 9311 w 11"/>
                <a:gd name="T27" fmla="*/ 3568 h 9"/>
                <a:gd name="T28" fmla="*/ 9764 w 11"/>
                <a:gd name="T29" fmla="*/ 2069 h 9"/>
                <a:gd name="T30" fmla="*/ 9764 w 11"/>
                <a:gd name="T31" fmla="*/ 1552 h 9"/>
                <a:gd name="T32" fmla="*/ 9311 w 11"/>
                <a:gd name="T33" fmla="*/ 1552 h 9"/>
                <a:gd name="T34" fmla="*/ 9311 w 11"/>
                <a:gd name="T35" fmla="*/ 1164 h 9"/>
                <a:gd name="T36" fmla="*/ 7160 w 11"/>
                <a:gd name="T37" fmla="*/ 0 h 9"/>
                <a:gd name="T38" fmla="*/ 6828 w 11"/>
                <a:gd name="T39" fmla="*/ 0 h 9"/>
                <a:gd name="T40" fmla="*/ 5251 w 11"/>
                <a:gd name="T41" fmla="*/ 0 h 9"/>
                <a:gd name="T42" fmla="*/ 5251 w 11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9"/>
                <a:gd name="T68" fmla="*/ 11 w 11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9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9" name="Freeform 68"/>
            <p:cNvSpPr>
              <a:spLocks/>
            </p:cNvSpPr>
            <p:nvPr/>
          </p:nvSpPr>
          <p:spPr bwMode="auto">
            <a:xfrm>
              <a:off x="2624" y="1154"/>
              <a:ext cx="17" cy="21"/>
            </a:xfrm>
            <a:custGeom>
              <a:avLst/>
              <a:gdLst>
                <a:gd name="T0" fmla="*/ 1140 w 13"/>
                <a:gd name="T1" fmla="*/ 0 h 16"/>
                <a:gd name="T2" fmla="*/ 872 w 13"/>
                <a:gd name="T3" fmla="*/ 0 h 16"/>
                <a:gd name="T4" fmla="*/ 872 w 13"/>
                <a:gd name="T5" fmla="*/ 1 h 16"/>
                <a:gd name="T6" fmla="*/ 0 w 13"/>
                <a:gd name="T7" fmla="*/ 1 h 16"/>
                <a:gd name="T8" fmla="*/ 0 w 13"/>
                <a:gd name="T9" fmla="*/ 1663 h 16"/>
                <a:gd name="T10" fmla="*/ 0 w 13"/>
                <a:gd name="T11" fmla="*/ 3188 h 16"/>
                <a:gd name="T12" fmla="*/ 0 w 13"/>
                <a:gd name="T13" fmla="*/ 3760 h 16"/>
                <a:gd name="T14" fmla="*/ 872 w 13"/>
                <a:gd name="T15" fmla="*/ 3760 h 16"/>
                <a:gd name="T16" fmla="*/ 872 w 13"/>
                <a:gd name="T17" fmla="*/ 4184 h 16"/>
                <a:gd name="T18" fmla="*/ 1140 w 13"/>
                <a:gd name="T19" fmla="*/ 4184 h 16"/>
                <a:gd name="T20" fmla="*/ 1491 w 13"/>
                <a:gd name="T21" fmla="*/ 3760 h 16"/>
                <a:gd name="T22" fmla="*/ 1491 w 13"/>
                <a:gd name="T23" fmla="*/ 4184 h 16"/>
                <a:gd name="T24" fmla="*/ 1491 w 13"/>
                <a:gd name="T25" fmla="*/ 4935 h 16"/>
                <a:gd name="T26" fmla="*/ 1491 w 13"/>
                <a:gd name="T27" fmla="*/ 5150 h 16"/>
                <a:gd name="T28" fmla="*/ 1491 w 13"/>
                <a:gd name="T29" fmla="*/ 5492 h 16"/>
                <a:gd name="T30" fmla="*/ 2117 w 13"/>
                <a:gd name="T31" fmla="*/ 5492 h 16"/>
                <a:gd name="T32" fmla="*/ 2550 w 13"/>
                <a:gd name="T33" fmla="*/ 6477 h 16"/>
                <a:gd name="T34" fmla="*/ 2768 w 13"/>
                <a:gd name="T35" fmla="*/ 6477 h 16"/>
                <a:gd name="T36" fmla="*/ 3335 w 13"/>
                <a:gd name="T37" fmla="*/ 6477 h 16"/>
                <a:gd name="T38" fmla="*/ 3998 w 13"/>
                <a:gd name="T39" fmla="*/ 6477 h 16"/>
                <a:gd name="T40" fmla="*/ 4361 w 13"/>
                <a:gd name="T41" fmla="*/ 5492 h 16"/>
                <a:gd name="T42" fmla="*/ 4361 w 13"/>
                <a:gd name="T43" fmla="*/ 5150 h 16"/>
                <a:gd name="T44" fmla="*/ 4361 w 13"/>
                <a:gd name="T45" fmla="*/ 4935 h 16"/>
                <a:gd name="T46" fmla="*/ 4734 w 13"/>
                <a:gd name="T47" fmla="*/ 4184 h 16"/>
                <a:gd name="T48" fmla="*/ 4361 w 13"/>
                <a:gd name="T49" fmla="*/ 4184 h 16"/>
                <a:gd name="T50" fmla="*/ 4361 w 13"/>
                <a:gd name="T51" fmla="*/ 3760 h 16"/>
                <a:gd name="T52" fmla="*/ 3998 w 13"/>
                <a:gd name="T53" fmla="*/ 3188 h 16"/>
                <a:gd name="T54" fmla="*/ 3335 w 13"/>
                <a:gd name="T55" fmla="*/ 2865 h 16"/>
                <a:gd name="T56" fmla="*/ 2768 w 13"/>
                <a:gd name="T57" fmla="*/ 2865 h 16"/>
                <a:gd name="T58" fmla="*/ 2550 w 13"/>
                <a:gd name="T59" fmla="*/ 2865 h 16"/>
                <a:gd name="T60" fmla="*/ 2550 w 13"/>
                <a:gd name="T61" fmla="*/ 3188 h 16"/>
                <a:gd name="T62" fmla="*/ 2117 w 13"/>
                <a:gd name="T63" fmla="*/ 3188 h 16"/>
                <a:gd name="T64" fmla="*/ 2550 w 13"/>
                <a:gd name="T65" fmla="*/ 2865 h 16"/>
                <a:gd name="T66" fmla="*/ 2550 w 13"/>
                <a:gd name="T67" fmla="*/ 2183 h 16"/>
                <a:gd name="T68" fmla="*/ 2117 w 13"/>
                <a:gd name="T69" fmla="*/ 969 h 16"/>
                <a:gd name="T70" fmla="*/ 1491 w 13"/>
                <a:gd name="T71" fmla="*/ 0 h 16"/>
                <a:gd name="T72" fmla="*/ 1140 w 13"/>
                <a:gd name="T73" fmla="*/ 0 h 16"/>
                <a:gd name="T74" fmla="*/ 1140 w 13"/>
                <a:gd name="T75" fmla="*/ 0 h 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"/>
                <a:gd name="T115" fmla="*/ 0 h 16"/>
                <a:gd name="T116" fmla="*/ 13 w 13"/>
                <a:gd name="T117" fmla="*/ 16 h 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" h="16">
                  <a:moveTo>
                    <a:pt x="3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0" name="Freeform 69"/>
            <p:cNvSpPr>
              <a:spLocks/>
            </p:cNvSpPr>
            <p:nvPr/>
          </p:nvSpPr>
          <p:spPr bwMode="auto">
            <a:xfrm>
              <a:off x="2620" y="1196"/>
              <a:ext cx="8" cy="8"/>
            </a:xfrm>
            <a:custGeom>
              <a:avLst/>
              <a:gdLst>
                <a:gd name="T0" fmla="*/ 1552 w 6"/>
                <a:gd name="T1" fmla="*/ 0 h 6"/>
                <a:gd name="T2" fmla="*/ 1164 w 6"/>
                <a:gd name="T3" fmla="*/ 0 h 6"/>
                <a:gd name="T4" fmla="*/ 1164 w 6"/>
                <a:gd name="T5" fmla="*/ 0 h 6"/>
                <a:gd name="T6" fmla="*/ 0 w 6"/>
                <a:gd name="T7" fmla="*/ 1 h 6"/>
                <a:gd name="T8" fmla="*/ 0 w 6"/>
                <a:gd name="T9" fmla="*/ 1164 h 6"/>
                <a:gd name="T10" fmla="*/ 0 w 6"/>
                <a:gd name="T11" fmla="*/ 2069 h 6"/>
                <a:gd name="T12" fmla="*/ 1164 w 6"/>
                <a:gd name="T13" fmla="*/ 2759 h 6"/>
                <a:gd name="T14" fmla="*/ 1164 w 6"/>
                <a:gd name="T15" fmla="*/ 2759 h 6"/>
                <a:gd name="T16" fmla="*/ 1552 w 6"/>
                <a:gd name="T17" fmla="*/ 3568 h 6"/>
                <a:gd name="T18" fmla="*/ 1552 w 6"/>
                <a:gd name="T19" fmla="*/ 2759 h 6"/>
                <a:gd name="T20" fmla="*/ 2759 w 6"/>
                <a:gd name="T21" fmla="*/ 2759 h 6"/>
                <a:gd name="T22" fmla="*/ 3568 w 6"/>
                <a:gd name="T23" fmla="*/ 2069 h 6"/>
                <a:gd name="T24" fmla="*/ 3568 w 6"/>
                <a:gd name="T25" fmla="*/ 1164 h 6"/>
                <a:gd name="T26" fmla="*/ 3568 w 6"/>
                <a:gd name="T27" fmla="*/ 1 h 6"/>
                <a:gd name="T28" fmla="*/ 2759 w 6"/>
                <a:gd name="T29" fmla="*/ 0 h 6"/>
                <a:gd name="T30" fmla="*/ 1552 w 6"/>
                <a:gd name="T31" fmla="*/ 0 h 6"/>
                <a:gd name="T32" fmla="*/ 1552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1" name="Freeform 70"/>
            <p:cNvSpPr>
              <a:spLocks/>
            </p:cNvSpPr>
            <p:nvPr/>
          </p:nvSpPr>
          <p:spPr bwMode="auto">
            <a:xfrm>
              <a:off x="2616" y="1204"/>
              <a:ext cx="12" cy="16"/>
            </a:xfrm>
            <a:custGeom>
              <a:avLst/>
              <a:gdLst>
                <a:gd name="T0" fmla="*/ 2759 w 9"/>
                <a:gd name="T1" fmla="*/ 0 h 12"/>
                <a:gd name="T2" fmla="*/ 1552 w 9"/>
                <a:gd name="T3" fmla="*/ 1164 h 12"/>
                <a:gd name="T4" fmla="*/ 1164 w 9"/>
                <a:gd name="T5" fmla="*/ 1164 h 12"/>
                <a:gd name="T6" fmla="*/ 0 w 9"/>
                <a:gd name="T7" fmla="*/ 3568 h 12"/>
                <a:gd name="T8" fmla="*/ 0 w 9"/>
                <a:gd name="T9" fmla="*/ 5424 h 12"/>
                <a:gd name="T10" fmla="*/ 1 w 9"/>
                <a:gd name="T11" fmla="*/ 6540 h 12"/>
                <a:gd name="T12" fmla="*/ 1552 w 9"/>
                <a:gd name="T13" fmla="*/ 6540 h 12"/>
                <a:gd name="T14" fmla="*/ 2759 w 9"/>
                <a:gd name="T15" fmla="*/ 6540 h 12"/>
                <a:gd name="T16" fmla="*/ 3568 w 9"/>
                <a:gd name="T17" fmla="*/ 6540 h 12"/>
                <a:gd name="T18" fmla="*/ 4757 w 9"/>
                <a:gd name="T19" fmla="*/ 6343 h 12"/>
                <a:gd name="T20" fmla="*/ 4905 w 9"/>
                <a:gd name="T21" fmla="*/ 4757 h 12"/>
                <a:gd name="T22" fmla="*/ 4905 w 9"/>
                <a:gd name="T23" fmla="*/ 2069 h 12"/>
                <a:gd name="T24" fmla="*/ 3568 w 9"/>
                <a:gd name="T25" fmla="*/ 1164 h 12"/>
                <a:gd name="T26" fmla="*/ 2759 w 9"/>
                <a:gd name="T27" fmla="*/ 1164 h 12"/>
                <a:gd name="T28" fmla="*/ 2759 w 9"/>
                <a:gd name="T29" fmla="*/ 0 h 12"/>
                <a:gd name="T30" fmla="*/ 2759 w 9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2"/>
                <a:gd name="T50" fmla="*/ 9 w 9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2">
                  <a:moveTo>
                    <a:pt x="5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9" y="8"/>
                  </a:lnTo>
                  <a:lnTo>
                    <a:pt x="9" y="4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2" name="Freeform 71"/>
            <p:cNvSpPr>
              <a:spLocks/>
            </p:cNvSpPr>
            <p:nvPr/>
          </p:nvSpPr>
          <p:spPr bwMode="auto">
            <a:xfrm>
              <a:off x="2602" y="1207"/>
              <a:ext cx="14" cy="10"/>
            </a:xfrm>
            <a:custGeom>
              <a:avLst/>
              <a:gdLst>
                <a:gd name="T0" fmla="*/ 1058 w 11"/>
                <a:gd name="T1" fmla="*/ 0 h 8"/>
                <a:gd name="T2" fmla="*/ 653 w 11"/>
                <a:gd name="T3" fmla="*/ 1 h 8"/>
                <a:gd name="T4" fmla="*/ 1 w 11"/>
                <a:gd name="T5" fmla="*/ 1 h 8"/>
                <a:gd name="T6" fmla="*/ 0 w 11"/>
                <a:gd name="T7" fmla="*/ 293 h 8"/>
                <a:gd name="T8" fmla="*/ 0 w 11"/>
                <a:gd name="T9" fmla="*/ 459 h 8"/>
                <a:gd name="T10" fmla="*/ 0 w 11"/>
                <a:gd name="T11" fmla="*/ 570 h 8"/>
                <a:gd name="T12" fmla="*/ 0 w 11"/>
                <a:gd name="T13" fmla="*/ 714 h 8"/>
                <a:gd name="T14" fmla="*/ 1 w 11"/>
                <a:gd name="T15" fmla="*/ 714 h 8"/>
                <a:gd name="T16" fmla="*/ 1058 w 11"/>
                <a:gd name="T17" fmla="*/ 1034 h 8"/>
                <a:gd name="T18" fmla="*/ 1760 w 11"/>
                <a:gd name="T19" fmla="*/ 714 h 8"/>
                <a:gd name="T20" fmla="*/ 1760 w 11"/>
                <a:gd name="T21" fmla="*/ 570 h 8"/>
                <a:gd name="T22" fmla="*/ 2240 w 11"/>
                <a:gd name="T23" fmla="*/ 570 h 8"/>
                <a:gd name="T24" fmla="*/ 2240 w 11"/>
                <a:gd name="T25" fmla="*/ 459 h 8"/>
                <a:gd name="T26" fmla="*/ 1760 w 11"/>
                <a:gd name="T27" fmla="*/ 293 h 8"/>
                <a:gd name="T28" fmla="*/ 1760 w 11"/>
                <a:gd name="T29" fmla="*/ 1 h 8"/>
                <a:gd name="T30" fmla="*/ 1383 w 11"/>
                <a:gd name="T31" fmla="*/ 1 h 8"/>
                <a:gd name="T32" fmla="*/ 1058 w 11"/>
                <a:gd name="T33" fmla="*/ 0 h 8"/>
                <a:gd name="T34" fmla="*/ 1058 w 1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8"/>
                <a:gd name="T56" fmla="*/ 11 w 11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8">
                  <a:moveTo>
                    <a:pt x="5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5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" name="Freeform 72"/>
            <p:cNvSpPr>
              <a:spLocks/>
            </p:cNvSpPr>
            <p:nvPr/>
          </p:nvSpPr>
          <p:spPr bwMode="auto">
            <a:xfrm>
              <a:off x="2569" y="1115"/>
              <a:ext cx="10" cy="12"/>
            </a:xfrm>
            <a:custGeom>
              <a:avLst/>
              <a:gdLst>
                <a:gd name="T0" fmla="*/ 459 w 8"/>
                <a:gd name="T1" fmla="*/ 0 h 9"/>
                <a:gd name="T2" fmla="*/ 293 w 8"/>
                <a:gd name="T3" fmla="*/ 0 h 9"/>
                <a:gd name="T4" fmla="*/ 1 w 8"/>
                <a:gd name="T5" fmla="*/ 1164 h 9"/>
                <a:gd name="T6" fmla="*/ 0 w 8"/>
                <a:gd name="T7" fmla="*/ 2759 h 9"/>
                <a:gd name="T8" fmla="*/ 1 w 8"/>
                <a:gd name="T9" fmla="*/ 3679 h 9"/>
                <a:gd name="T10" fmla="*/ 293 w 8"/>
                <a:gd name="T11" fmla="*/ 4905 h 9"/>
                <a:gd name="T12" fmla="*/ 459 w 8"/>
                <a:gd name="T13" fmla="*/ 4905 h 9"/>
                <a:gd name="T14" fmla="*/ 570 w 8"/>
                <a:gd name="T15" fmla="*/ 4905 h 9"/>
                <a:gd name="T16" fmla="*/ 714 w 8"/>
                <a:gd name="T17" fmla="*/ 4905 h 9"/>
                <a:gd name="T18" fmla="*/ 714 w 8"/>
                <a:gd name="T19" fmla="*/ 3679 h 9"/>
                <a:gd name="T20" fmla="*/ 1034 w 8"/>
                <a:gd name="T21" fmla="*/ 3568 h 9"/>
                <a:gd name="T22" fmla="*/ 1034 w 8"/>
                <a:gd name="T23" fmla="*/ 2759 h 9"/>
                <a:gd name="T24" fmla="*/ 1034 w 8"/>
                <a:gd name="T25" fmla="*/ 1164 h 9"/>
                <a:gd name="T26" fmla="*/ 714 w 8"/>
                <a:gd name="T27" fmla="*/ 1164 h 9"/>
                <a:gd name="T28" fmla="*/ 714 w 8"/>
                <a:gd name="T29" fmla="*/ 0 h 9"/>
                <a:gd name="T30" fmla="*/ 570 w 8"/>
                <a:gd name="T31" fmla="*/ 0 h 9"/>
                <a:gd name="T32" fmla="*/ 459 w 8"/>
                <a:gd name="T33" fmla="*/ 0 h 9"/>
                <a:gd name="T34" fmla="*/ 459 w 8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9"/>
                <a:gd name="T56" fmla="*/ 8 w 8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9">
                  <a:moveTo>
                    <a:pt x="4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" name="Freeform 73"/>
            <p:cNvSpPr>
              <a:spLocks/>
            </p:cNvSpPr>
            <p:nvPr/>
          </p:nvSpPr>
          <p:spPr bwMode="auto">
            <a:xfrm>
              <a:off x="2629" y="1101"/>
              <a:ext cx="26" cy="17"/>
            </a:xfrm>
            <a:custGeom>
              <a:avLst/>
              <a:gdLst>
                <a:gd name="T0" fmla="*/ 819 w 20"/>
                <a:gd name="T1" fmla="*/ 1950 h 13"/>
                <a:gd name="T2" fmla="*/ 1065 w 20"/>
                <a:gd name="T3" fmla="*/ 2768 h 13"/>
                <a:gd name="T4" fmla="*/ 1385 w 20"/>
                <a:gd name="T5" fmla="*/ 3335 h 13"/>
                <a:gd name="T6" fmla="*/ 1802 w 20"/>
                <a:gd name="T7" fmla="*/ 3335 h 13"/>
                <a:gd name="T8" fmla="*/ 2340 w 20"/>
                <a:gd name="T9" fmla="*/ 3620 h 13"/>
                <a:gd name="T10" fmla="*/ 2512 w 20"/>
                <a:gd name="T11" fmla="*/ 3998 h 13"/>
                <a:gd name="T12" fmla="*/ 3401 w 20"/>
                <a:gd name="T13" fmla="*/ 3998 h 13"/>
                <a:gd name="T14" fmla="*/ 3955 w 20"/>
                <a:gd name="T15" fmla="*/ 4734 h 13"/>
                <a:gd name="T16" fmla="*/ 4421 w 20"/>
                <a:gd name="T17" fmla="*/ 4734 h 13"/>
                <a:gd name="T18" fmla="*/ 4731 w 20"/>
                <a:gd name="T19" fmla="*/ 4734 h 13"/>
                <a:gd name="T20" fmla="*/ 5143 w 20"/>
                <a:gd name="T21" fmla="*/ 4734 h 13"/>
                <a:gd name="T22" fmla="*/ 5747 w 20"/>
                <a:gd name="T23" fmla="*/ 4734 h 13"/>
                <a:gd name="T24" fmla="*/ 6150 w 20"/>
                <a:gd name="T25" fmla="*/ 3998 h 13"/>
                <a:gd name="T26" fmla="*/ 6150 w 20"/>
                <a:gd name="T27" fmla="*/ 3620 h 13"/>
                <a:gd name="T28" fmla="*/ 6387 w 20"/>
                <a:gd name="T29" fmla="*/ 3335 h 13"/>
                <a:gd name="T30" fmla="*/ 6387 w 20"/>
                <a:gd name="T31" fmla="*/ 2768 h 13"/>
                <a:gd name="T32" fmla="*/ 6387 w 20"/>
                <a:gd name="T33" fmla="*/ 2117 h 13"/>
                <a:gd name="T34" fmla="*/ 6387 w 20"/>
                <a:gd name="T35" fmla="*/ 872 h 13"/>
                <a:gd name="T36" fmla="*/ 6150 w 20"/>
                <a:gd name="T37" fmla="*/ 0 h 13"/>
                <a:gd name="T38" fmla="*/ 4731 w 20"/>
                <a:gd name="T39" fmla="*/ 1 h 13"/>
                <a:gd name="T40" fmla="*/ 4421 w 20"/>
                <a:gd name="T41" fmla="*/ 1 h 13"/>
                <a:gd name="T42" fmla="*/ 3955 w 20"/>
                <a:gd name="T43" fmla="*/ 1 h 13"/>
                <a:gd name="T44" fmla="*/ 3401 w 20"/>
                <a:gd name="T45" fmla="*/ 1 h 13"/>
                <a:gd name="T46" fmla="*/ 3042 w 20"/>
                <a:gd name="T47" fmla="*/ 0 h 13"/>
                <a:gd name="T48" fmla="*/ 2512 w 20"/>
                <a:gd name="T49" fmla="*/ 0 h 13"/>
                <a:gd name="T50" fmla="*/ 2340 w 20"/>
                <a:gd name="T51" fmla="*/ 0 h 13"/>
                <a:gd name="T52" fmla="*/ 1802 w 20"/>
                <a:gd name="T53" fmla="*/ 0 h 13"/>
                <a:gd name="T54" fmla="*/ 1385 w 20"/>
                <a:gd name="T55" fmla="*/ 0 h 13"/>
                <a:gd name="T56" fmla="*/ 1065 w 20"/>
                <a:gd name="T57" fmla="*/ 0 h 13"/>
                <a:gd name="T58" fmla="*/ 0 w 20"/>
                <a:gd name="T59" fmla="*/ 0 h 13"/>
                <a:gd name="T60" fmla="*/ 0 w 20"/>
                <a:gd name="T61" fmla="*/ 872 h 13"/>
                <a:gd name="T62" fmla="*/ 0 w 20"/>
                <a:gd name="T63" fmla="*/ 1491 h 13"/>
                <a:gd name="T64" fmla="*/ 819 w 20"/>
                <a:gd name="T65" fmla="*/ 1950 h 13"/>
                <a:gd name="T66" fmla="*/ 819 w 20"/>
                <a:gd name="T67" fmla="*/ 1950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13"/>
                <a:gd name="T104" fmla="*/ 20 w 20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13">
                  <a:moveTo>
                    <a:pt x="2" y="5"/>
                  </a:moveTo>
                  <a:lnTo>
                    <a:pt x="3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" name="Freeform 74"/>
            <p:cNvSpPr>
              <a:spLocks/>
            </p:cNvSpPr>
            <p:nvPr/>
          </p:nvSpPr>
          <p:spPr bwMode="auto">
            <a:xfrm>
              <a:off x="2690" y="1177"/>
              <a:ext cx="47" cy="31"/>
            </a:xfrm>
            <a:custGeom>
              <a:avLst/>
              <a:gdLst>
                <a:gd name="T0" fmla="*/ 1 w 36"/>
                <a:gd name="T1" fmla="*/ 5280 h 24"/>
                <a:gd name="T2" fmla="*/ 859 w 36"/>
                <a:gd name="T3" fmla="*/ 5765 h 24"/>
                <a:gd name="T4" fmla="*/ 1911 w 36"/>
                <a:gd name="T5" fmla="*/ 5794 h 24"/>
                <a:gd name="T6" fmla="*/ 2076 w 36"/>
                <a:gd name="T7" fmla="*/ 6560 h 24"/>
                <a:gd name="T8" fmla="*/ 2710 w 36"/>
                <a:gd name="T9" fmla="*/ 6560 h 24"/>
                <a:gd name="T10" fmla="*/ 3257 w 36"/>
                <a:gd name="T11" fmla="*/ 6746 h 24"/>
                <a:gd name="T12" fmla="*/ 3538 w 36"/>
                <a:gd name="T13" fmla="*/ 6746 h 24"/>
                <a:gd name="T14" fmla="*/ 4252 w 36"/>
                <a:gd name="T15" fmla="*/ 6746 h 24"/>
                <a:gd name="T16" fmla="*/ 4619 w 36"/>
                <a:gd name="T17" fmla="*/ 6746 h 24"/>
                <a:gd name="T18" fmla="*/ 5551 w 36"/>
                <a:gd name="T19" fmla="*/ 6746 h 24"/>
                <a:gd name="T20" fmla="*/ 5551 w 36"/>
                <a:gd name="T21" fmla="*/ 6746 h 24"/>
                <a:gd name="T22" fmla="*/ 6030 w 36"/>
                <a:gd name="T23" fmla="*/ 6746 h 24"/>
                <a:gd name="T24" fmla="*/ 6934 w 36"/>
                <a:gd name="T25" fmla="*/ 6746 h 24"/>
                <a:gd name="T26" fmla="*/ 7873 w 36"/>
                <a:gd name="T27" fmla="*/ 6560 h 24"/>
                <a:gd name="T28" fmla="*/ 10277 w 36"/>
                <a:gd name="T29" fmla="*/ 5280 h 24"/>
                <a:gd name="T30" fmla="*/ 11443 w 36"/>
                <a:gd name="T31" fmla="*/ 4757 h 24"/>
                <a:gd name="T32" fmla="*/ 11493 w 36"/>
                <a:gd name="T33" fmla="*/ 4757 h 24"/>
                <a:gd name="T34" fmla="*/ 11819 w 36"/>
                <a:gd name="T35" fmla="*/ 4486 h 24"/>
                <a:gd name="T36" fmla="*/ 11819 w 36"/>
                <a:gd name="T37" fmla="*/ 4088 h 24"/>
                <a:gd name="T38" fmla="*/ 12673 w 36"/>
                <a:gd name="T39" fmla="*/ 3683 h 24"/>
                <a:gd name="T40" fmla="*/ 12673 w 36"/>
                <a:gd name="T41" fmla="*/ 3473 h 24"/>
                <a:gd name="T42" fmla="*/ 12673 w 36"/>
                <a:gd name="T43" fmla="*/ 3044 h 24"/>
                <a:gd name="T44" fmla="*/ 12673 w 36"/>
                <a:gd name="T45" fmla="*/ 2689 h 24"/>
                <a:gd name="T46" fmla="*/ 12673 w 36"/>
                <a:gd name="T47" fmla="*/ 2207 h 24"/>
                <a:gd name="T48" fmla="*/ 12673 w 36"/>
                <a:gd name="T49" fmla="*/ 2082 h 24"/>
                <a:gd name="T50" fmla="*/ 11819 w 36"/>
                <a:gd name="T51" fmla="*/ 793 h 24"/>
                <a:gd name="T52" fmla="*/ 11819 w 36"/>
                <a:gd name="T53" fmla="*/ 1 h 24"/>
                <a:gd name="T54" fmla="*/ 11493 w 36"/>
                <a:gd name="T55" fmla="*/ 0 h 24"/>
                <a:gd name="T56" fmla="*/ 11443 w 36"/>
                <a:gd name="T57" fmla="*/ 0 h 24"/>
                <a:gd name="T58" fmla="*/ 10678 w 36"/>
                <a:gd name="T59" fmla="*/ 0 h 24"/>
                <a:gd name="T60" fmla="*/ 10277 w 36"/>
                <a:gd name="T61" fmla="*/ 0 h 24"/>
                <a:gd name="T62" fmla="*/ 9053 w 36"/>
                <a:gd name="T63" fmla="*/ 0 h 24"/>
                <a:gd name="T64" fmla="*/ 8803 w 36"/>
                <a:gd name="T65" fmla="*/ 0 h 24"/>
                <a:gd name="T66" fmla="*/ 8803 w 36"/>
                <a:gd name="T67" fmla="*/ 1 h 24"/>
                <a:gd name="T68" fmla="*/ 8251 w 36"/>
                <a:gd name="T69" fmla="*/ 793 h 24"/>
                <a:gd name="T70" fmla="*/ 8251 w 36"/>
                <a:gd name="T71" fmla="*/ 1709 h 24"/>
                <a:gd name="T72" fmla="*/ 8251 w 36"/>
                <a:gd name="T73" fmla="*/ 793 h 24"/>
                <a:gd name="T74" fmla="*/ 7247 w 36"/>
                <a:gd name="T75" fmla="*/ 793 h 24"/>
                <a:gd name="T76" fmla="*/ 6320 w 36"/>
                <a:gd name="T77" fmla="*/ 793 h 24"/>
                <a:gd name="T78" fmla="*/ 4619 w 36"/>
                <a:gd name="T79" fmla="*/ 793 h 24"/>
                <a:gd name="T80" fmla="*/ 2710 w 36"/>
                <a:gd name="T81" fmla="*/ 1709 h 24"/>
                <a:gd name="T82" fmla="*/ 2076 w 36"/>
                <a:gd name="T83" fmla="*/ 1709 h 24"/>
                <a:gd name="T84" fmla="*/ 1911 w 36"/>
                <a:gd name="T85" fmla="*/ 1709 h 24"/>
                <a:gd name="T86" fmla="*/ 1464 w 36"/>
                <a:gd name="T87" fmla="*/ 2082 h 24"/>
                <a:gd name="T88" fmla="*/ 1464 w 36"/>
                <a:gd name="T89" fmla="*/ 2207 h 24"/>
                <a:gd name="T90" fmla="*/ 859 w 36"/>
                <a:gd name="T91" fmla="*/ 2689 h 24"/>
                <a:gd name="T92" fmla="*/ 1 w 36"/>
                <a:gd name="T93" fmla="*/ 2689 h 24"/>
                <a:gd name="T94" fmla="*/ 1 w 36"/>
                <a:gd name="T95" fmla="*/ 2689 h 24"/>
                <a:gd name="T96" fmla="*/ 1 w 36"/>
                <a:gd name="T97" fmla="*/ 3044 h 24"/>
                <a:gd name="T98" fmla="*/ 0 w 36"/>
                <a:gd name="T99" fmla="*/ 3473 h 24"/>
                <a:gd name="T100" fmla="*/ 0 w 36"/>
                <a:gd name="T101" fmla="*/ 3683 h 24"/>
                <a:gd name="T102" fmla="*/ 0 w 36"/>
                <a:gd name="T103" fmla="*/ 4088 h 24"/>
                <a:gd name="T104" fmla="*/ 0 w 36"/>
                <a:gd name="T105" fmla="*/ 4486 h 24"/>
                <a:gd name="T106" fmla="*/ 1 w 36"/>
                <a:gd name="T107" fmla="*/ 4757 h 24"/>
                <a:gd name="T108" fmla="*/ 1 w 36"/>
                <a:gd name="T109" fmla="*/ 5280 h 24"/>
                <a:gd name="T110" fmla="*/ 1 w 36"/>
                <a:gd name="T111" fmla="*/ 5280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24"/>
                <a:gd name="T170" fmla="*/ 36 w 36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24">
                  <a:moveTo>
                    <a:pt x="1" y="19"/>
                  </a:moveTo>
                  <a:lnTo>
                    <a:pt x="2" y="20"/>
                  </a:lnTo>
                  <a:lnTo>
                    <a:pt x="5" y="21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9" y="19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9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" name="Freeform 75"/>
            <p:cNvSpPr>
              <a:spLocks/>
            </p:cNvSpPr>
            <p:nvPr/>
          </p:nvSpPr>
          <p:spPr bwMode="auto">
            <a:xfrm>
              <a:off x="2664" y="1156"/>
              <a:ext cx="31" cy="17"/>
            </a:xfrm>
            <a:custGeom>
              <a:avLst/>
              <a:gdLst>
                <a:gd name="T0" fmla="*/ 0 w 24"/>
                <a:gd name="T1" fmla="*/ 1140 h 13"/>
                <a:gd name="T2" fmla="*/ 1 w 24"/>
                <a:gd name="T3" fmla="*/ 2550 h 13"/>
                <a:gd name="T4" fmla="*/ 793 w 24"/>
                <a:gd name="T5" fmla="*/ 2768 h 13"/>
                <a:gd name="T6" fmla="*/ 793 w 24"/>
                <a:gd name="T7" fmla="*/ 3620 h 13"/>
                <a:gd name="T8" fmla="*/ 1024 w 24"/>
                <a:gd name="T9" fmla="*/ 3998 h 13"/>
                <a:gd name="T10" fmla="*/ 1323 w 24"/>
                <a:gd name="T11" fmla="*/ 3998 h 13"/>
                <a:gd name="T12" fmla="*/ 2082 w 24"/>
                <a:gd name="T13" fmla="*/ 4361 h 13"/>
                <a:gd name="T14" fmla="*/ 2207 w 24"/>
                <a:gd name="T15" fmla="*/ 4361 h 13"/>
                <a:gd name="T16" fmla="*/ 2689 w 24"/>
                <a:gd name="T17" fmla="*/ 4734 h 13"/>
                <a:gd name="T18" fmla="*/ 3473 w 24"/>
                <a:gd name="T19" fmla="*/ 4734 h 13"/>
                <a:gd name="T20" fmla="*/ 3932 w 24"/>
                <a:gd name="T21" fmla="*/ 4734 h 13"/>
                <a:gd name="T22" fmla="*/ 4757 w 24"/>
                <a:gd name="T23" fmla="*/ 4734 h 13"/>
                <a:gd name="T24" fmla="*/ 5280 w 24"/>
                <a:gd name="T25" fmla="*/ 4361 h 13"/>
                <a:gd name="T26" fmla="*/ 5765 w 24"/>
                <a:gd name="T27" fmla="*/ 4361 h 13"/>
                <a:gd name="T28" fmla="*/ 5794 w 24"/>
                <a:gd name="T29" fmla="*/ 4361 h 13"/>
                <a:gd name="T30" fmla="*/ 5794 w 24"/>
                <a:gd name="T31" fmla="*/ 3998 h 13"/>
                <a:gd name="T32" fmla="*/ 6144 w 24"/>
                <a:gd name="T33" fmla="*/ 3998 h 13"/>
                <a:gd name="T34" fmla="*/ 6144 w 24"/>
                <a:gd name="T35" fmla="*/ 3620 h 13"/>
                <a:gd name="T36" fmla="*/ 6746 w 24"/>
                <a:gd name="T37" fmla="*/ 3620 h 13"/>
                <a:gd name="T38" fmla="*/ 6746 w 24"/>
                <a:gd name="T39" fmla="*/ 2768 h 13"/>
                <a:gd name="T40" fmla="*/ 6746 w 24"/>
                <a:gd name="T41" fmla="*/ 2550 h 13"/>
                <a:gd name="T42" fmla="*/ 6746 w 24"/>
                <a:gd name="T43" fmla="*/ 2117 h 13"/>
                <a:gd name="T44" fmla="*/ 6746 w 24"/>
                <a:gd name="T45" fmla="*/ 1491 h 13"/>
                <a:gd name="T46" fmla="*/ 6746 w 24"/>
                <a:gd name="T47" fmla="*/ 1140 h 13"/>
                <a:gd name="T48" fmla="*/ 6144 w 24"/>
                <a:gd name="T49" fmla="*/ 1 h 13"/>
                <a:gd name="T50" fmla="*/ 5794 w 24"/>
                <a:gd name="T51" fmla="*/ 0 h 13"/>
                <a:gd name="T52" fmla="*/ 3932 w 24"/>
                <a:gd name="T53" fmla="*/ 0 h 13"/>
                <a:gd name="T54" fmla="*/ 2207 w 24"/>
                <a:gd name="T55" fmla="*/ 0 h 13"/>
                <a:gd name="T56" fmla="*/ 1024 w 24"/>
                <a:gd name="T57" fmla="*/ 1 h 13"/>
                <a:gd name="T58" fmla="*/ 793 w 24"/>
                <a:gd name="T59" fmla="*/ 1 h 13"/>
                <a:gd name="T60" fmla="*/ 0 w 24"/>
                <a:gd name="T61" fmla="*/ 1140 h 13"/>
                <a:gd name="T62" fmla="*/ 0 w 24"/>
                <a:gd name="T63" fmla="*/ 114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13"/>
                <a:gd name="T98" fmla="*/ 24 w 24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13">
                  <a:moveTo>
                    <a:pt x="0" y="3"/>
                  </a:moveTo>
                  <a:lnTo>
                    <a:pt x="1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7" name="Freeform 76"/>
            <p:cNvSpPr>
              <a:spLocks/>
            </p:cNvSpPr>
            <p:nvPr/>
          </p:nvSpPr>
          <p:spPr bwMode="auto">
            <a:xfrm>
              <a:off x="2635" y="1170"/>
              <a:ext cx="51" cy="33"/>
            </a:xfrm>
            <a:custGeom>
              <a:avLst/>
              <a:gdLst>
                <a:gd name="T0" fmla="*/ 3998 w 39"/>
                <a:gd name="T1" fmla="*/ 0 h 25"/>
                <a:gd name="T2" fmla="*/ 1491 w 39"/>
                <a:gd name="T3" fmla="*/ 2408 h 25"/>
                <a:gd name="T4" fmla="*/ 1140 w 39"/>
                <a:gd name="T5" fmla="*/ 2891 h 25"/>
                <a:gd name="T6" fmla="*/ 872 w 39"/>
                <a:gd name="T7" fmla="*/ 3816 h 25"/>
                <a:gd name="T8" fmla="*/ 0 w 39"/>
                <a:gd name="T9" fmla="*/ 5037 h 25"/>
                <a:gd name="T10" fmla="*/ 0 w 39"/>
                <a:gd name="T11" fmla="*/ 5539 h 25"/>
                <a:gd name="T12" fmla="*/ 0 w 39"/>
                <a:gd name="T13" fmla="*/ 5623 h 25"/>
                <a:gd name="T14" fmla="*/ 0 w 39"/>
                <a:gd name="T15" fmla="*/ 6222 h 25"/>
                <a:gd name="T16" fmla="*/ 0 w 39"/>
                <a:gd name="T17" fmla="*/ 6222 h 25"/>
                <a:gd name="T18" fmla="*/ 0 w 39"/>
                <a:gd name="T19" fmla="*/ 7311 h 25"/>
                <a:gd name="T20" fmla="*/ 872 w 39"/>
                <a:gd name="T21" fmla="*/ 7422 h 25"/>
                <a:gd name="T22" fmla="*/ 872 w 39"/>
                <a:gd name="T23" fmla="*/ 8213 h 25"/>
                <a:gd name="T24" fmla="*/ 1140 w 39"/>
                <a:gd name="T25" fmla="*/ 8777 h 25"/>
                <a:gd name="T26" fmla="*/ 1491 w 39"/>
                <a:gd name="T27" fmla="*/ 9651 h 25"/>
                <a:gd name="T28" fmla="*/ 2117 w 39"/>
                <a:gd name="T29" fmla="*/ 9797 h 25"/>
                <a:gd name="T30" fmla="*/ 2550 w 39"/>
                <a:gd name="T31" fmla="*/ 9797 h 25"/>
                <a:gd name="T32" fmla="*/ 3620 w 39"/>
                <a:gd name="T33" fmla="*/ 10841 h 25"/>
                <a:gd name="T34" fmla="*/ 3998 w 39"/>
                <a:gd name="T35" fmla="*/ 11442 h 25"/>
                <a:gd name="T36" fmla="*/ 4734 w 39"/>
                <a:gd name="T37" fmla="*/ 11442 h 25"/>
                <a:gd name="T38" fmla="*/ 5529 w 39"/>
                <a:gd name="T39" fmla="*/ 11442 h 25"/>
                <a:gd name="T40" fmla="*/ 6837 w 39"/>
                <a:gd name="T41" fmla="*/ 11442 h 25"/>
                <a:gd name="T42" fmla="*/ 6920 w 39"/>
                <a:gd name="T43" fmla="*/ 11442 h 25"/>
                <a:gd name="T44" fmla="*/ 8096 w 39"/>
                <a:gd name="T45" fmla="*/ 10841 h 25"/>
                <a:gd name="T46" fmla="*/ 8372 w 39"/>
                <a:gd name="T47" fmla="*/ 10841 h 25"/>
                <a:gd name="T48" fmla="*/ 9049 w 39"/>
                <a:gd name="T49" fmla="*/ 10841 h 25"/>
                <a:gd name="T50" fmla="*/ 9455 w 39"/>
                <a:gd name="T51" fmla="*/ 9797 h 25"/>
                <a:gd name="T52" fmla="*/ 9753 w 39"/>
                <a:gd name="T53" fmla="*/ 9797 h 25"/>
                <a:gd name="T54" fmla="*/ 11803 w 39"/>
                <a:gd name="T55" fmla="*/ 8213 h 25"/>
                <a:gd name="T56" fmla="*/ 13845 w 39"/>
                <a:gd name="T57" fmla="*/ 7311 h 25"/>
                <a:gd name="T58" fmla="*/ 13845 w 39"/>
                <a:gd name="T59" fmla="*/ 6222 h 25"/>
                <a:gd name="T60" fmla="*/ 14317 w 39"/>
                <a:gd name="T61" fmla="*/ 6222 h 25"/>
                <a:gd name="T62" fmla="*/ 14317 w 39"/>
                <a:gd name="T63" fmla="*/ 6222 h 25"/>
                <a:gd name="T64" fmla="*/ 14317 w 39"/>
                <a:gd name="T65" fmla="*/ 5623 h 25"/>
                <a:gd name="T66" fmla="*/ 14317 w 39"/>
                <a:gd name="T67" fmla="*/ 5539 h 25"/>
                <a:gd name="T68" fmla="*/ 14317 w 39"/>
                <a:gd name="T69" fmla="*/ 5037 h 25"/>
                <a:gd name="T70" fmla="*/ 13845 w 39"/>
                <a:gd name="T71" fmla="*/ 3816 h 25"/>
                <a:gd name="T72" fmla="*/ 13070 w 39"/>
                <a:gd name="T73" fmla="*/ 2891 h 25"/>
                <a:gd name="T74" fmla="*/ 12754 w 39"/>
                <a:gd name="T75" fmla="*/ 2891 h 25"/>
                <a:gd name="T76" fmla="*/ 12364 w 39"/>
                <a:gd name="T77" fmla="*/ 2408 h 25"/>
                <a:gd name="T78" fmla="*/ 10587 w 39"/>
                <a:gd name="T79" fmla="*/ 2408 h 25"/>
                <a:gd name="T80" fmla="*/ 8372 w 39"/>
                <a:gd name="T81" fmla="*/ 1824 h 25"/>
                <a:gd name="T82" fmla="*/ 8096 w 39"/>
                <a:gd name="T83" fmla="*/ 1824 h 25"/>
                <a:gd name="T84" fmla="*/ 7230 w 39"/>
                <a:gd name="T85" fmla="*/ 1047 h 25"/>
                <a:gd name="T86" fmla="*/ 6920 w 39"/>
                <a:gd name="T87" fmla="*/ 1 h 25"/>
                <a:gd name="T88" fmla="*/ 6837 w 39"/>
                <a:gd name="T89" fmla="*/ 0 h 25"/>
                <a:gd name="T90" fmla="*/ 5703 w 39"/>
                <a:gd name="T91" fmla="*/ 0 h 25"/>
                <a:gd name="T92" fmla="*/ 5228 w 39"/>
                <a:gd name="T93" fmla="*/ 0 h 25"/>
                <a:gd name="T94" fmla="*/ 4734 w 39"/>
                <a:gd name="T95" fmla="*/ 0 h 25"/>
                <a:gd name="T96" fmla="*/ 3998 w 39"/>
                <a:gd name="T97" fmla="*/ 0 h 25"/>
                <a:gd name="T98" fmla="*/ 3998 w 39"/>
                <a:gd name="T99" fmla="*/ 0 h 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"/>
                <a:gd name="T151" fmla="*/ 0 h 25"/>
                <a:gd name="T152" fmla="*/ 39 w 39"/>
                <a:gd name="T153" fmla="*/ 25 h 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" h="25">
                  <a:moveTo>
                    <a:pt x="11" y="0"/>
                  </a:move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32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8" name="Freeform 77"/>
            <p:cNvSpPr>
              <a:spLocks/>
            </p:cNvSpPr>
            <p:nvPr/>
          </p:nvSpPr>
          <p:spPr bwMode="auto">
            <a:xfrm>
              <a:off x="2602" y="1165"/>
              <a:ext cx="30" cy="29"/>
            </a:xfrm>
            <a:custGeom>
              <a:avLst/>
              <a:gdLst>
                <a:gd name="T0" fmla="*/ 2472 w 23"/>
                <a:gd name="T1" fmla="*/ 1354 h 22"/>
                <a:gd name="T2" fmla="*/ 2472 w 23"/>
                <a:gd name="T3" fmla="*/ 1785 h 22"/>
                <a:gd name="T4" fmla="*/ 2472 w 23"/>
                <a:gd name="T5" fmla="*/ 2353 h 22"/>
                <a:gd name="T6" fmla="*/ 1895 w 23"/>
                <a:gd name="T7" fmla="*/ 2835 h 22"/>
                <a:gd name="T8" fmla="*/ 1453 w 23"/>
                <a:gd name="T9" fmla="*/ 4089 h 22"/>
                <a:gd name="T10" fmla="*/ 1 w 23"/>
                <a:gd name="T11" fmla="*/ 5390 h 22"/>
                <a:gd name="T12" fmla="*/ 1 w 23"/>
                <a:gd name="T13" fmla="*/ 6493 h 22"/>
                <a:gd name="T14" fmla="*/ 1 w 23"/>
                <a:gd name="T15" fmla="*/ 7105 h 22"/>
                <a:gd name="T16" fmla="*/ 0 w 23"/>
                <a:gd name="T17" fmla="*/ 7278 h 22"/>
                <a:gd name="T18" fmla="*/ 0 w 23"/>
                <a:gd name="T19" fmla="*/ 7884 h 22"/>
                <a:gd name="T20" fmla="*/ 0 w 23"/>
                <a:gd name="T21" fmla="*/ 8559 h 22"/>
                <a:gd name="T22" fmla="*/ 1 w 23"/>
                <a:gd name="T23" fmla="*/ 8559 h 22"/>
                <a:gd name="T24" fmla="*/ 1 w 23"/>
                <a:gd name="T25" fmla="*/ 9366 h 22"/>
                <a:gd name="T26" fmla="*/ 1453 w 23"/>
                <a:gd name="T27" fmla="*/ 9594 h 22"/>
                <a:gd name="T28" fmla="*/ 1895 w 23"/>
                <a:gd name="T29" fmla="*/ 9594 h 22"/>
                <a:gd name="T30" fmla="*/ 2472 w 23"/>
                <a:gd name="T31" fmla="*/ 9594 h 22"/>
                <a:gd name="T32" fmla="*/ 2700 w 23"/>
                <a:gd name="T33" fmla="*/ 9594 h 22"/>
                <a:gd name="T34" fmla="*/ 3224 w 23"/>
                <a:gd name="T35" fmla="*/ 9594 h 22"/>
                <a:gd name="T36" fmla="*/ 3560 w 23"/>
                <a:gd name="T37" fmla="*/ 9366 h 22"/>
                <a:gd name="T38" fmla="*/ 4205 w 23"/>
                <a:gd name="T39" fmla="*/ 9366 h 22"/>
                <a:gd name="T40" fmla="*/ 4594 w 23"/>
                <a:gd name="T41" fmla="*/ 8559 h 22"/>
                <a:gd name="T42" fmla="*/ 4643 w 23"/>
                <a:gd name="T43" fmla="*/ 8559 h 22"/>
                <a:gd name="T44" fmla="*/ 5485 w 23"/>
                <a:gd name="T45" fmla="*/ 8559 h 22"/>
                <a:gd name="T46" fmla="*/ 5485 w 23"/>
                <a:gd name="T47" fmla="*/ 8559 h 22"/>
                <a:gd name="T48" fmla="*/ 5485 w 23"/>
                <a:gd name="T49" fmla="*/ 9366 h 22"/>
                <a:gd name="T50" fmla="*/ 5992 w 23"/>
                <a:gd name="T51" fmla="*/ 9594 h 22"/>
                <a:gd name="T52" fmla="*/ 6665 w 23"/>
                <a:gd name="T53" fmla="*/ 9594 h 22"/>
                <a:gd name="T54" fmla="*/ 6857 w 23"/>
                <a:gd name="T55" fmla="*/ 9594 h 22"/>
                <a:gd name="T56" fmla="*/ 7899 w 23"/>
                <a:gd name="T57" fmla="*/ 9594 h 22"/>
                <a:gd name="T58" fmla="*/ 7899 w 23"/>
                <a:gd name="T59" fmla="*/ 9366 h 22"/>
                <a:gd name="T60" fmla="*/ 7899 w 23"/>
                <a:gd name="T61" fmla="*/ 8559 h 22"/>
                <a:gd name="T62" fmla="*/ 7899 w 23"/>
                <a:gd name="T63" fmla="*/ 7884 h 22"/>
                <a:gd name="T64" fmla="*/ 7899 w 23"/>
                <a:gd name="T65" fmla="*/ 7884 h 22"/>
                <a:gd name="T66" fmla="*/ 7899 w 23"/>
                <a:gd name="T67" fmla="*/ 7278 h 22"/>
                <a:gd name="T68" fmla="*/ 7899 w 23"/>
                <a:gd name="T69" fmla="*/ 7105 h 22"/>
                <a:gd name="T70" fmla="*/ 7154 w 23"/>
                <a:gd name="T71" fmla="*/ 5390 h 22"/>
                <a:gd name="T72" fmla="*/ 6857 w 23"/>
                <a:gd name="T73" fmla="*/ 4089 h 22"/>
                <a:gd name="T74" fmla="*/ 6665 w 23"/>
                <a:gd name="T75" fmla="*/ 3737 h 22"/>
                <a:gd name="T76" fmla="*/ 5992 w 23"/>
                <a:gd name="T77" fmla="*/ 2835 h 22"/>
                <a:gd name="T78" fmla="*/ 5485 w 23"/>
                <a:gd name="T79" fmla="*/ 1785 h 22"/>
                <a:gd name="T80" fmla="*/ 5485 w 23"/>
                <a:gd name="T81" fmla="*/ 1785 h 22"/>
                <a:gd name="T82" fmla="*/ 5485 w 23"/>
                <a:gd name="T83" fmla="*/ 1354 h 22"/>
                <a:gd name="T84" fmla="*/ 4594 w 23"/>
                <a:gd name="T85" fmla="*/ 1 h 22"/>
                <a:gd name="T86" fmla="*/ 4594 w 23"/>
                <a:gd name="T87" fmla="*/ 0 h 22"/>
                <a:gd name="T88" fmla="*/ 4205 w 23"/>
                <a:gd name="T89" fmla="*/ 0 h 22"/>
                <a:gd name="T90" fmla="*/ 3560 w 23"/>
                <a:gd name="T91" fmla="*/ 0 h 22"/>
                <a:gd name="T92" fmla="*/ 3224 w 23"/>
                <a:gd name="T93" fmla="*/ 0 h 22"/>
                <a:gd name="T94" fmla="*/ 2700 w 23"/>
                <a:gd name="T95" fmla="*/ 0 h 22"/>
                <a:gd name="T96" fmla="*/ 2472 w 23"/>
                <a:gd name="T97" fmla="*/ 1 h 22"/>
                <a:gd name="T98" fmla="*/ 2472 w 23"/>
                <a:gd name="T99" fmla="*/ 1354 h 22"/>
                <a:gd name="T100" fmla="*/ 2472 w 23"/>
                <a:gd name="T101" fmla="*/ 1354 h 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"/>
                <a:gd name="T154" fmla="*/ 0 h 22"/>
                <a:gd name="T155" fmla="*/ 23 w 23"/>
                <a:gd name="T156" fmla="*/ 22 h 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" h="22">
                  <a:moveTo>
                    <a:pt x="7" y="3"/>
                  </a:moveTo>
                  <a:lnTo>
                    <a:pt x="7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9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" name="Freeform 78"/>
            <p:cNvSpPr>
              <a:spLocks/>
            </p:cNvSpPr>
            <p:nvPr/>
          </p:nvSpPr>
          <p:spPr bwMode="auto">
            <a:xfrm>
              <a:off x="2579" y="1165"/>
              <a:ext cx="27" cy="21"/>
            </a:xfrm>
            <a:custGeom>
              <a:avLst/>
              <a:gdLst>
                <a:gd name="T0" fmla="*/ 12801 w 20"/>
                <a:gd name="T1" fmla="*/ 1 h 16"/>
                <a:gd name="T2" fmla="*/ 12585 w 20"/>
                <a:gd name="T3" fmla="*/ 0 h 16"/>
                <a:gd name="T4" fmla="*/ 12043 w 20"/>
                <a:gd name="T5" fmla="*/ 0 h 16"/>
                <a:gd name="T6" fmla="*/ 10341 w 20"/>
                <a:gd name="T7" fmla="*/ 0 h 16"/>
                <a:gd name="T8" fmla="*/ 8924 w 20"/>
                <a:gd name="T9" fmla="*/ 1 h 16"/>
                <a:gd name="T10" fmla="*/ 6608 w 20"/>
                <a:gd name="T11" fmla="*/ 1267 h 16"/>
                <a:gd name="T12" fmla="*/ 5956 w 20"/>
                <a:gd name="T13" fmla="*/ 1663 h 16"/>
                <a:gd name="T14" fmla="*/ 4412 w 20"/>
                <a:gd name="T15" fmla="*/ 1663 h 16"/>
                <a:gd name="T16" fmla="*/ 2687 w 20"/>
                <a:gd name="T17" fmla="*/ 2183 h 16"/>
                <a:gd name="T18" fmla="*/ 1 w 20"/>
                <a:gd name="T19" fmla="*/ 2429 h 16"/>
                <a:gd name="T20" fmla="*/ 0 w 20"/>
                <a:gd name="T21" fmla="*/ 2429 h 16"/>
                <a:gd name="T22" fmla="*/ 0 w 20"/>
                <a:gd name="T23" fmla="*/ 3188 h 16"/>
                <a:gd name="T24" fmla="*/ 0 w 20"/>
                <a:gd name="T25" fmla="*/ 3760 h 16"/>
                <a:gd name="T26" fmla="*/ 0 w 20"/>
                <a:gd name="T27" fmla="*/ 3760 h 16"/>
                <a:gd name="T28" fmla="*/ 0 w 20"/>
                <a:gd name="T29" fmla="*/ 3924 h 16"/>
                <a:gd name="T30" fmla="*/ 1 w 20"/>
                <a:gd name="T31" fmla="*/ 4935 h 16"/>
                <a:gd name="T32" fmla="*/ 1 w 20"/>
                <a:gd name="T33" fmla="*/ 6005 h 16"/>
                <a:gd name="T34" fmla="*/ 1474 w 20"/>
                <a:gd name="T35" fmla="*/ 6005 h 16"/>
                <a:gd name="T36" fmla="*/ 2687 w 20"/>
                <a:gd name="T37" fmla="*/ 6477 h 16"/>
                <a:gd name="T38" fmla="*/ 3626 w 20"/>
                <a:gd name="T39" fmla="*/ 6477 h 16"/>
                <a:gd name="T40" fmla="*/ 4412 w 20"/>
                <a:gd name="T41" fmla="*/ 6477 h 16"/>
                <a:gd name="T42" fmla="*/ 6608 w 20"/>
                <a:gd name="T43" fmla="*/ 6477 h 16"/>
                <a:gd name="T44" fmla="*/ 7660 w 20"/>
                <a:gd name="T45" fmla="*/ 6005 h 16"/>
                <a:gd name="T46" fmla="*/ 8924 w 20"/>
                <a:gd name="T47" fmla="*/ 6005 h 16"/>
                <a:gd name="T48" fmla="*/ 9482 w 20"/>
                <a:gd name="T49" fmla="*/ 4935 h 16"/>
                <a:gd name="T50" fmla="*/ 12043 w 20"/>
                <a:gd name="T51" fmla="*/ 3760 h 16"/>
                <a:gd name="T52" fmla="*/ 12801 w 20"/>
                <a:gd name="T53" fmla="*/ 3188 h 16"/>
                <a:gd name="T54" fmla="*/ 12801 w 20"/>
                <a:gd name="T55" fmla="*/ 2429 h 16"/>
                <a:gd name="T56" fmla="*/ 14654 w 20"/>
                <a:gd name="T57" fmla="*/ 2183 h 16"/>
                <a:gd name="T58" fmla="*/ 12801 w 20"/>
                <a:gd name="T59" fmla="*/ 1267 h 16"/>
                <a:gd name="T60" fmla="*/ 12801 w 20"/>
                <a:gd name="T61" fmla="*/ 1 h 16"/>
                <a:gd name="T62" fmla="*/ 12801 w 20"/>
                <a:gd name="T63" fmla="*/ 1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6"/>
                <a:gd name="T98" fmla="*/ 20 w 2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6">
                  <a:moveTo>
                    <a:pt x="18" y="1"/>
                  </a:move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8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0" name="Freeform 79"/>
            <p:cNvSpPr>
              <a:spLocks/>
            </p:cNvSpPr>
            <p:nvPr/>
          </p:nvSpPr>
          <p:spPr bwMode="auto">
            <a:xfrm>
              <a:off x="2540" y="1134"/>
              <a:ext cx="30" cy="1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567 h 14"/>
                <a:gd name="T4" fmla="*/ 0 w 23"/>
                <a:gd name="T5" fmla="*/ 1205 h 14"/>
                <a:gd name="T6" fmla="*/ 0 w 23"/>
                <a:gd name="T7" fmla="*/ 1724 h 14"/>
                <a:gd name="T8" fmla="*/ 854 w 23"/>
                <a:gd name="T9" fmla="*/ 1992 h 14"/>
                <a:gd name="T10" fmla="*/ 854 w 23"/>
                <a:gd name="T11" fmla="*/ 1992 h 14"/>
                <a:gd name="T12" fmla="*/ 1114 w 23"/>
                <a:gd name="T13" fmla="*/ 1992 h 14"/>
                <a:gd name="T14" fmla="*/ 1114 w 23"/>
                <a:gd name="T15" fmla="*/ 2217 h 14"/>
                <a:gd name="T16" fmla="*/ 1453 w 23"/>
                <a:gd name="T17" fmla="*/ 2766 h 14"/>
                <a:gd name="T18" fmla="*/ 2070 w 23"/>
                <a:gd name="T19" fmla="*/ 2850 h 14"/>
                <a:gd name="T20" fmla="*/ 2472 w 23"/>
                <a:gd name="T21" fmla="*/ 3293 h 14"/>
                <a:gd name="T22" fmla="*/ 2700 w 23"/>
                <a:gd name="T23" fmla="*/ 3293 h 14"/>
                <a:gd name="T24" fmla="*/ 3522 w 23"/>
                <a:gd name="T25" fmla="*/ 3556 h 14"/>
                <a:gd name="T26" fmla="*/ 4205 w 23"/>
                <a:gd name="T27" fmla="*/ 3556 h 14"/>
                <a:gd name="T28" fmla="*/ 4643 w 23"/>
                <a:gd name="T29" fmla="*/ 3556 h 14"/>
                <a:gd name="T30" fmla="*/ 5485 w 23"/>
                <a:gd name="T31" fmla="*/ 3556 h 14"/>
                <a:gd name="T32" fmla="*/ 6056 w 23"/>
                <a:gd name="T33" fmla="*/ 3556 h 14"/>
                <a:gd name="T34" fmla="*/ 6857 w 23"/>
                <a:gd name="T35" fmla="*/ 3293 h 14"/>
                <a:gd name="T36" fmla="*/ 7899 w 23"/>
                <a:gd name="T37" fmla="*/ 2850 h 14"/>
                <a:gd name="T38" fmla="*/ 7899 w 23"/>
                <a:gd name="T39" fmla="*/ 2766 h 14"/>
                <a:gd name="T40" fmla="*/ 7899 w 23"/>
                <a:gd name="T41" fmla="*/ 1992 h 14"/>
                <a:gd name="T42" fmla="*/ 7816 w 23"/>
                <a:gd name="T43" fmla="*/ 1992 h 14"/>
                <a:gd name="T44" fmla="*/ 7816 w 23"/>
                <a:gd name="T45" fmla="*/ 1992 h 14"/>
                <a:gd name="T46" fmla="*/ 6857 w 23"/>
                <a:gd name="T47" fmla="*/ 1724 h 14"/>
                <a:gd name="T48" fmla="*/ 6665 w 23"/>
                <a:gd name="T49" fmla="*/ 567 h 14"/>
                <a:gd name="T50" fmla="*/ 5485 w 23"/>
                <a:gd name="T51" fmla="*/ 1 h 14"/>
                <a:gd name="T52" fmla="*/ 5257 w 23"/>
                <a:gd name="T53" fmla="*/ 1 h 14"/>
                <a:gd name="T54" fmla="*/ 4643 w 23"/>
                <a:gd name="T55" fmla="*/ 0 h 14"/>
                <a:gd name="T56" fmla="*/ 4205 w 23"/>
                <a:gd name="T57" fmla="*/ 0 h 14"/>
                <a:gd name="T58" fmla="*/ 3560 w 23"/>
                <a:gd name="T59" fmla="*/ 0 h 14"/>
                <a:gd name="T60" fmla="*/ 3522 w 23"/>
                <a:gd name="T61" fmla="*/ 0 h 14"/>
                <a:gd name="T62" fmla="*/ 2700 w 23"/>
                <a:gd name="T63" fmla="*/ 0 h 14"/>
                <a:gd name="T64" fmla="*/ 2472 w 23"/>
                <a:gd name="T65" fmla="*/ 0 h 14"/>
                <a:gd name="T66" fmla="*/ 2070 w 23"/>
                <a:gd name="T67" fmla="*/ 0 h 14"/>
                <a:gd name="T68" fmla="*/ 1453 w 23"/>
                <a:gd name="T69" fmla="*/ 0 h 14"/>
                <a:gd name="T70" fmla="*/ 1114 w 23"/>
                <a:gd name="T71" fmla="*/ 0 h 14"/>
                <a:gd name="T72" fmla="*/ 854 w 23"/>
                <a:gd name="T73" fmla="*/ 0 h 14"/>
                <a:gd name="T74" fmla="*/ 0 w 23"/>
                <a:gd name="T75" fmla="*/ 1 h 14"/>
                <a:gd name="T76" fmla="*/ 0 w 23"/>
                <a:gd name="T77" fmla="*/ 1 h 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"/>
                <a:gd name="T118" fmla="*/ 0 h 14"/>
                <a:gd name="T119" fmla="*/ 23 w 23"/>
                <a:gd name="T120" fmla="*/ 14 h 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" h="14">
                  <a:moveTo>
                    <a:pt x="0" y="1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19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1" name="Freeform 80"/>
            <p:cNvSpPr>
              <a:spLocks/>
            </p:cNvSpPr>
            <p:nvPr/>
          </p:nvSpPr>
          <p:spPr bwMode="auto">
            <a:xfrm>
              <a:off x="2508" y="1127"/>
              <a:ext cx="21" cy="16"/>
            </a:xfrm>
            <a:custGeom>
              <a:avLst/>
              <a:gdLst>
                <a:gd name="T0" fmla="*/ 6477 w 16"/>
                <a:gd name="T1" fmla="*/ 3679 h 12"/>
                <a:gd name="T2" fmla="*/ 6477 w 16"/>
                <a:gd name="T3" fmla="*/ 2759 h 12"/>
                <a:gd name="T4" fmla="*/ 6005 w 16"/>
                <a:gd name="T5" fmla="*/ 2759 h 12"/>
                <a:gd name="T6" fmla="*/ 6005 w 16"/>
                <a:gd name="T7" fmla="*/ 1552 h 12"/>
                <a:gd name="T8" fmla="*/ 4935 w 16"/>
                <a:gd name="T9" fmla="*/ 1164 h 12"/>
                <a:gd name="T10" fmla="*/ 4935 w 16"/>
                <a:gd name="T11" fmla="*/ 1 h 12"/>
                <a:gd name="T12" fmla="*/ 4184 w 16"/>
                <a:gd name="T13" fmla="*/ 0 h 12"/>
                <a:gd name="T14" fmla="*/ 3760 w 16"/>
                <a:gd name="T15" fmla="*/ 0 h 12"/>
                <a:gd name="T16" fmla="*/ 2865 w 16"/>
                <a:gd name="T17" fmla="*/ 0 h 12"/>
                <a:gd name="T18" fmla="*/ 1663 w 16"/>
                <a:gd name="T19" fmla="*/ 0 h 12"/>
                <a:gd name="T20" fmla="*/ 1267 w 16"/>
                <a:gd name="T21" fmla="*/ 0 h 12"/>
                <a:gd name="T22" fmla="*/ 0 w 16"/>
                <a:gd name="T23" fmla="*/ 0 h 12"/>
                <a:gd name="T24" fmla="*/ 0 w 16"/>
                <a:gd name="T25" fmla="*/ 1 h 12"/>
                <a:gd name="T26" fmla="*/ 0 w 16"/>
                <a:gd name="T27" fmla="*/ 1164 h 12"/>
                <a:gd name="T28" fmla="*/ 0 w 16"/>
                <a:gd name="T29" fmla="*/ 1552 h 12"/>
                <a:gd name="T30" fmla="*/ 0 w 16"/>
                <a:gd name="T31" fmla="*/ 2759 h 12"/>
                <a:gd name="T32" fmla="*/ 1 w 16"/>
                <a:gd name="T33" fmla="*/ 2759 h 12"/>
                <a:gd name="T34" fmla="*/ 1 w 16"/>
                <a:gd name="T35" fmla="*/ 3568 h 12"/>
                <a:gd name="T36" fmla="*/ 1267 w 16"/>
                <a:gd name="T37" fmla="*/ 3568 h 12"/>
                <a:gd name="T38" fmla="*/ 1663 w 16"/>
                <a:gd name="T39" fmla="*/ 3679 h 12"/>
                <a:gd name="T40" fmla="*/ 2183 w 16"/>
                <a:gd name="T41" fmla="*/ 5424 h 12"/>
                <a:gd name="T42" fmla="*/ 3188 w 16"/>
                <a:gd name="T43" fmla="*/ 6540 h 12"/>
                <a:gd name="T44" fmla="*/ 3760 w 16"/>
                <a:gd name="T45" fmla="*/ 6540 h 12"/>
                <a:gd name="T46" fmla="*/ 4935 w 16"/>
                <a:gd name="T47" fmla="*/ 6540 h 12"/>
                <a:gd name="T48" fmla="*/ 4935 w 16"/>
                <a:gd name="T49" fmla="*/ 6540 h 12"/>
                <a:gd name="T50" fmla="*/ 6005 w 16"/>
                <a:gd name="T51" fmla="*/ 6540 h 12"/>
                <a:gd name="T52" fmla="*/ 6477 w 16"/>
                <a:gd name="T53" fmla="*/ 5424 h 12"/>
                <a:gd name="T54" fmla="*/ 6477 w 16"/>
                <a:gd name="T55" fmla="*/ 3679 h 12"/>
                <a:gd name="T56" fmla="*/ 6477 w 16"/>
                <a:gd name="T57" fmla="*/ 3679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12"/>
                <a:gd name="T89" fmla="*/ 16 w 16"/>
                <a:gd name="T90" fmla="*/ 12 h 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12">
                  <a:moveTo>
                    <a:pt x="16" y="7"/>
                  </a:moveTo>
                  <a:lnTo>
                    <a:pt x="16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1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6" y="10"/>
                  </a:lnTo>
                  <a:lnTo>
                    <a:pt x="16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2" name="Freeform 81"/>
            <p:cNvSpPr>
              <a:spLocks/>
            </p:cNvSpPr>
            <p:nvPr/>
          </p:nvSpPr>
          <p:spPr bwMode="auto">
            <a:xfrm>
              <a:off x="2487" y="1071"/>
              <a:ext cx="78" cy="38"/>
            </a:xfrm>
            <a:custGeom>
              <a:avLst/>
              <a:gdLst>
                <a:gd name="T0" fmla="*/ 0 w 60"/>
                <a:gd name="T1" fmla="*/ 8229 h 29"/>
                <a:gd name="T2" fmla="*/ 1 w 60"/>
                <a:gd name="T3" fmla="*/ 8692 h 29"/>
                <a:gd name="T4" fmla="*/ 1385 w 60"/>
                <a:gd name="T5" fmla="*/ 9216 h 29"/>
                <a:gd name="T6" fmla="*/ 1802 w 60"/>
                <a:gd name="T7" fmla="*/ 9510 h 29"/>
                <a:gd name="T8" fmla="*/ 2512 w 60"/>
                <a:gd name="T9" fmla="*/ 9510 h 29"/>
                <a:gd name="T10" fmla="*/ 3956 w 60"/>
                <a:gd name="T11" fmla="*/ 9510 h 29"/>
                <a:gd name="T12" fmla="*/ 5143 w 60"/>
                <a:gd name="T13" fmla="*/ 8692 h 29"/>
                <a:gd name="T14" fmla="*/ 6339 w 60"/>
                <a:gd name="T15" fmla="*/ 8692 h 29"/>
                <a:gd name="T16" fmla="*/ 6686 w 60"/>
                <a:gd name="T17" fmla="*/ 8229 h 29"/>
                <a:gd name="T18" fmla="*/ 8692 w 60"/>
                <a:gd name="T19" fmla="*/ 8692 h 29"/>
                <a:gd name="T20" fmla="*/ 10713 w 60"/>
                <a:gd name="T21" fmla="*/ 10244 h 29"/>
                <a:gd name="T22" fmla="*/ 11812 w 60"/>
                <a:gd name="T23" fmla="*/ 10783 h 29"/>
                <a:gd name="T24" fmla="*/ 12823 w 60"/>
                <a:gd name="T25" fmla="*/ 10783 h 29"/>
                <a:gd name="T26" fmla="*/ 14032 w 60"/>
                <a:gd name="T27" fmla="*/ 11155 h 29"/>
                <a:gd name="T28" fmla="*/ 15356 w 60"/>
                <a:gd name="T29" fmla="*/ 11155 h 29"/>
                <a:gd name="T30" fmla="*/ 16670 w 60"/>
                <a:gd name="T31" fmla="*/ 10783 h 29"/>
                <a:gd name="T32" fmla="*/ 18242 w 60"/>
                <a:gd name="T33" fmla="*/ 9510 h 29"/>
                <a:gd name="T34" fmla="*/ 19057 w 60"/>
                <a:gd name="T35" fmla="*/ 8692 h 29"/>
                <a:gd name="T36" fmla="*/ 19097 w 60"/>
                <a:gd name="T37" fmla="*/ 8229 h 29"/>
                <a:gd name="T38" fmla="*/ 19057 w 60"/>
                <a:gd name="T39" fmla="*/ 7607 h 29"/>
                <a:gd name="T40" fmla="*/ 18105 w 60"/>
                <a:gd name="T41" fmla="*/ 4958 h 29"/>
                <a:gd name="T42" fmla="*/ 17926 w 60"/>
                <a:gd name="T43" fmla="*/ 3658 h 29"/>
                <a:gd name="T44" fmla="*/ 16670 w 60"/>
                <a:gd name="T45" fmla="*/ 1626 h 29"/>
                <a:gd name="T46" fmla="*/ 16439 w 60"/>
                <a:gd name="T47" fmla="*/ 1 h 29"/>
                <a:gd name="T48" fmla="*/ 15062 w 60"/>
                <a:gd name="T49" fmla="*/ 0 h 29"/>
                <a:gd name="T50" fmla="*/ 14032 w 60"/>
                <a:gd name="T51" fmla="*/ 0 h 29"/>
                <a:gd name="T52" fmla="*/ 13139 w 60"/>
                <a:gd name="T53" fmla="*/ 1 h 29"/>
                <a:gd name="T54" fmla="*/ 11812 w 60"/>
                <a:gd name="T55" fmla="*/ 2792 h 29"/>
                <a:gd name="T56" fmla="*/ 10713 w 60"/>
                <a:gd name="T57" fmla="*/ 4793 h 29"/>
                <a:gd name="T58" fmla="*/ 9864 w 60"/>
                <a:gd name="T59" fmla="*/ 4793 h 29"/>
                <a:gd name="T60" fmla="*/ 8692 w 60"/>
                <a:gd name="T61" fmla="*/ 3658 h 29"/>
                <a:gd name="T62" fmla="*/ 7483 w 60"/>
                <a:gd name="T63" fmla="*/ 2131 h 29"/>
                <a:gd name="T64" fmla="*/ 6387 w 60"/>
                <a:gd name="T65" fmla="*/ 2131 h 29"/>
                <a:gd name="T66" fmla="*/ 5143 w 60"/>
                <a:gd name="T67" fmla="*/ 2792 h 29"/>
                <a:gd name="T68" fmla="*/ 4246 w 60"/>
                <a:gd name="T69" fmla="*/ 2888 h 29"/>
                <a:gd name="T70" fmla="*/ 1385 w 60"/>
                <a:gd name="T71" fmla="*/ 2792 h 29"/>
                <a:gd name="T72" fmla="*/ 1065 w 60"/>
                <a:gd name="T73" fmla="*/ 2888 h 29"/>
                <a:gd name="T74" fmla="*/ 1 w 60"/>
                <a:gd name="T75" fmla="*/ 4096 h 29"/>
                <a:gd name="T76" fmla="*/ 1 w 60"/>
                <a:gd name="T77" fmla="*/ 4958 h 29"/>
                <a:gd name="T78" fmla="*/ 1 w 60"/>
                <a:gd name="T79" fmla="*/ 6280 h 29"/>
                <a:gd name="T80" fmla="*/ 0 w 60"/>
                <a:gd name="T81" fmla="*/ 7607 h 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0"/>
                <a:gd name="T124" fmla="*/ 0 h 29"/>
                <a:gd name="T125" fmla="*/ 60 w 60"/>
                <a:gd name="T126" fmla="*/ 29 h 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0" h="29">
                  <a:moveTo>
                    <a:pt x="0" y="20"/>
                  </a:moveTo>
                  <a:lnTo>
                    <a:pt x="0" y="21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31" y="25"/>
                  </a:lnTo>
                  <a:lnTo>
                    <a:pt x="33" y="27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1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1" y="28"/>
                  </a:lnTo>
                  <a:lnTo>
                    <a:pt x="52" y="28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9" y="16"/>
                  </a:lnTo>
                  <a:lnTo>
                    <a:pt x="56" y="13"/>
                  </a:lnTo>
                  <a:lnTo>
                    <a:pt x="55" y="9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41" y="3"/>
                  </a:lnTo>
                  <a:lnTo>
                    <a:pt x="37" y="7"/>
                  </a:lnTo>
                  <a:lnTo>
                    <a:pt x="36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2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3" name="Freeform 82"/>
            <p:cNvSpPr>
              <a:spLocks/>
            </p:cNvSpPr>
            <p:nvPr/>
          </p:nvSpPr>
          <p:spPr bwMode="auto">
            <a:xfrm>
              <a:off x="2480" y="1040"/>
              <a:ext cx="58" cy="36"/>
            </a:xfrm>
            <a:custGeom>
              <a:avLst/>
              <a:gdLst>
                <a:gd name="T0" fmla="*/ 8559 w 44"/>
                <a:gd name="T1" fmla="*/ 4711 h 28"/>
                <a:gd name="T2" fmla="*/ 9594 w 44"/>
                <a:gd name="T3" fmla="*/ 4711 h 28"/>
                <a:gd name="T4" fmla="*/ 10954 w 44"/>
                <a:gd name="T5" fmla="*/ 5328 h 28"/>
                <a:gd name="T6" fmla="*/ 12647 w 44"/>
                <a:gd name="T7" fmla="*/ 5878 h 28"/>
                <a:gd name="T8" fmla="*/ 13700 w 44"/>
                <a:gd name="T9" fmla="*/ 5328 h 28"/>
                <a:gd name="T10" fmla="*/ 14439 w 44"/>
                <a:gd name="T11" fmla="*/ 5328 h 28"/>
                <a:gd name="T12" fmla="*/ 14439 w 44"/>
                <a:gd name="T13" fmla="*/ 6057 h 28"/>
                <a:gd name="T14" fmla="*/ 15494 w 44"/>
                <a:gd name="T15" fmla="*/ 6850 h 28"/>
                <a:gd name="T16" fmla="*/ 16671 w 44"/>
                <a:gd name="T17" fmla="*/ 6999 h 28"/>
                <a:gd name="T18" fmla="*/ 17869 w 44"/>
                <a:gd name="T19" fmla="*/ 6999 h 28"/>
                <a:gd name="T20" fmla="*/ 18059 w 44"/>
                <a:gd name="T21" fmla="*/ 6850 h 28"/>
                <a:gd name="T22" fmla="*/ 19033 w 44"/>
                <a:gd name="T23" fmla="*/ 6225 h 28"/>
                <a:gd name="T24" fmla="*/ 19033 w 44"/>
                <a:gd name="T25" fmla="*/ 5878 h 28"/>
                <a:gd name="T26" fmla="*/ 19033 w 44"/>
                <a:gd name="T27" fmla="*/ 4946 h 28"/>
                <a:gd name="T28" fmla="*/ 18059 w 44"/>
                <a:gd name="T29" fmla="*/ 4234 h 28"/>
                <a:gd name="T30" fmla="*/ 18059 w 44"/>
                <a:gd name="T31" fmla="*/ 3664 h 28"/>
                <a:gd name="T32" fmla="*/ 17458 w 44"/>
                <a:gd name="T33" fmla="*/ 3293 h 28"/>
                <a:gd name="T34" fmla="*/ 16274 w 44"/>
                <a:gd name="T35" fmla="*/ 2850 h 28"/>
                <a:gd name="T36" fmla="*/ 14439 w 44"/>
                <a:gd name="T37" fmla="*/ 2766 h 28"/>
                <a:gd name="T38" fmla="*/ 9366 w 44"/>
                <a:gd name="T39" fmla="*/ 1724 h 28"/>
                <a:gd name="T40" fmla="*/ 5521 w 44"/>
                <a:gd name="T41" fmla="*/ 729 h 28"/>
                <a:gd name="T42" fmla="*/ 4188 w 44"/>
                <a:gd name="T43" fmla="*/ 1 h 28"/>
                <a:gd name="T44" fmla="*/ 4089 w 44"/>
                <a:gd name="T45" fmla="*/ 0 h 28"/>
                <a:gd name="T46" fmla="*/ 2835 w 44"/>
                <a:gd name="T47" fmla="*/ 0 h 28"/>
                <a:gd name="T48" fmla="*/ 1785 w 44"/>
                <a:gd name="T49" fmla="*/ 1 h 28"/>
                <a:gd name="T50" fmla="*/ 0 w 44"/>
                <a:gd name="T51" fmla="*/ 937 h 28"/>
                <a:gd name="T52" fmla="*/ 1027 w 44"/>
                <a:gd name="T53" fmla="*/ 1724 h 28"/>
                <a:gd name="T54" fmla="*/ 2353 w 44"/>
                <a:gd name="T55" fmla="*/ 2766 h 28"/>
                <a:gd name="T56" fmla="*/ 4089 w 44"/>
                <a:gd name="T57" fmla="*/ 4144 h 28"/>
                <a:gd name="T58" fmla="*/ 4188 w 44"/>
                <a:gd name="T59" fmla="*/ 5328 h 28"/>
                <a:gd name="T60" fmla="*/ 5521 w 44"/>
                <a:gd name="T61" fmla="*/ 5878 h 28"/>
                <a:gd name="T62" fmla="*/ 7105 w 44"/>
                <a:gd name="T63" fmla="*/ 5328 h 28"/>
                <a:gd name="T64" fmla="*/ 7884 w 44"/>
                <a:gd name="T65" fmla="*/ 5328 h 28"/>
                <a:gd name="T66" fmla="*/ 7884 w 44"/>
                <a:gd name="T67" fmla="*/ 4946 h 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28"/>
                <a:gd name="T104" fmla="*/ 44 w 44"/>
                <a:gd name="T105" fmla="*/ 28 h 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28">
                  <a:moveTo>
                    <a:pt x="18" y="20"/>
                  </a:moveTo>
                  <a:lnTo>
                    <a:pt x="20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5" y="21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9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28" y="8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4" name="Freeform 83"/>
            <p:cNvSpPr>
              <a:spLocks noEditPoints="1"/>
            </p:cNvSpPr>
            <p:nvPr/>
          </p:nvSpPr>
          <p:spPr bwMode="auto">
            <a:xfrm>
              <a:off x="1419" y="1062"/>
              <a:ext cx="1160" cy="1269"/>
            </a:xfrm>
            <a:custGeom>
              <a:avLst/>
              <a:gdLst>
                <a:gd name="T0" fmla="*/ 292239 w 891"/>
                <a:gd name="T1" fmla="*/ 1436 h 974"/>
                <a:gd name="T2" fmla="*/ 293677 w 891"/>
                <a:gd name="T3" fmla="*/ 2438 h 974"/>
                <a:gd name="T4" fmla="*/ 294381 w 891"/>
                <a:gd name="T5" fmla="*/ 2438 h 974"/>
                <a:gd name="T6" fmla="*/ 294850 w 891"/>
                <a:gd name="T7" fmla="*/ 1102 h 974"/>
                <a:gd name="T8" fmla="*/ 293677 w 891"/>
                <a:gd name="T9" fmla="*/ 1102 h 974"/>
                <a:gd name="T10" fmla="*/ 13397 w 891"/>
                <a:gd name="T11" fmla="*/ 280222 h 974"/>
                <a:gd name="T12" fmla="*/ 11075 w 891"/>
                <a:gd name="T13" fmla="*/ 285955 h 974"/>
                <a:gd name="T14" fmla="*/ 5019 w 891"/>
                <a:gd name="T15" fmla="*/ 290416 h 974"/>
                <a:gd name="T16" fmla="*/ 4501 w 891"/>
                <a:gd name="T17" fmla="*/ 291375 h 974"/>
                <a:gd name="T18" fmla="*/ 841 w 891"/>
                <a:gd name="T19" fmla="*/ 294334 h 974"/>
                <a:gd name="T20" fmla="*/ 4501 w 891"/>
                <a:gd name="T21" fmla="*/ 301846 h 974"/>
                <a:gd name="T22" fmla="*/ 2418 w 891"/>
                <a:gd name="T23" fmla="*/ 303578 h 974"/>
                <a:gd name="T24" fmla="*/ 2418 w 891"/>
                <a:gd name="T25" fmla="*/ 305443 h 974"/>
                <a:gd name="T26" fmla="*/ 4098 w 891"/>
                <a:gd name="T27" fmla="*/ 308664 h 974"/>
                <a:gd name="T28" fmla="*/ 5860 w 891"/>
                <a:gd name="T29" fmla="*/ 308664 h 974"/>
                <a:gd name="T30" fmla="*/ 7904 w 891"/>
                <a:gd name="T31" fmla="*/ 308664 h 974"/>
                <a:gd name="T32" fmla="*/ 8507 w 891"/>
                <a:gd name="T33" fmla="*/ 303931 h 974"/>
                <a:gd name="T34" fmla="*/ 10811 w 891"/>
                <a:gd name="T35" fmla="*/ 303578 h 974"/>
                <a:gd name="T36" fmla="*/ 15808 w 891"/>
                <a:gd name="T37" fmla="*/ 304116 h 974"/>
                <a:gd name="T38" fmla="*/ 22067 w 891"/>
                <a:gd name="T39" fmla="*/ 305443 h 974"/>
                <a:gd name="T40" fmla="*/ 26190 w 891"/>
                <a:gd name="T41" fmla="*/ 308225 h 974"/>
                <a:gd name="T42" fmla="*/ 25062 w 891"/>
                <a:gd name="T43" fmla="*/ 310241 h 974"/>
                <a:gd name="T44" fmla="*/ 26190 w 891"/>
                <a:gd name="T45" fmla="*/ 310241 h 974"/>
                <a:gd name="T46" fmla="*/ 29982 w 891"/>
                <a:gd name="T47" fmla="*/ 310241 h 974"/>
                <a:gd name="T48" fmla="*/ 32964 w 891"/>
                <a:gd name="T49" fmla="*/ 306893 h 974"/>
                <a:gd name="T50" fmla="*/ 37403 w 891"/>
                <a:gd name="T51" fmla="*/ 310459 h 974"/>
                <a:gd name="T52" fmla="*/ 39441 w 891"/>
                <a:gd name="T53" fmla="*/ 308664 h 974"/>
                <a:gd name="T54" fmla="*/ 38788 w 891"/>
                <a:gd name="T55" fmla="*/ 307499 h 974"/>
                <a:gd name="T56" fmla="*/ 37150 w 891"/>
                <a:gd name="T57" fmla="*/ 303578 h 974"/>
                <a:gd name="T58" fmla="*/ 39441 w 891"/>
                <a:gd name="T59" fmla="*/ 300971 h 974"/>
                <a:gd name="T60" fmla="*/ 42108 w 891"/>
                <a:gd name="T61" fmla="*/ 298881 h 974"/>
                <a:gd name="T62" fmla="*/ 42855 w 891"/>
                <a:gd name="T63" fmla="*/ 300168 h 974"/>
                <a:gd name="T64" fmla="*/ 44032 w 891"/>
                <a:gd name="T65" fmla="*/ 300971 h 974"/>
                <a:gd name="T66" fmla="*/ 45417 w 891"/>
                <a:gd name="T67" fmla="*/ 301573 h 974"/>
                <a:gd name="T68" fmla="*/ 49397 w 891"/>
                <a:gd name="T69" fmla="*/ 301573 h 974"/>
                <a:gd name="T70" fmla="*/ 52643 w 891"/>
                <a:gd name="T71" fmla="*/ 303578 h 974"/>
                <a:gd name="T72" fmla="*/ 53255 w 891"/>
                <a:gd name="T73" fmla="*/ 308664 h 974"/>
                <a:gd name="T74" fmla="*/ 58200 w 891"/>
                <a:gd name="T75" fmla="*/ 310241 h 974"/>
                <a:gd name="T76" fmla="*/ 61123 w 891"/>
                <a:gd name="T77" fmla="*/ 313038 h 974"/>
                <a:gd name="T78" fmla="*/ 64955 w 891"/>
                <a:gd name="T79" fmla="*/ 317559 h 974"/>
                <a:gd name="T80" fmla="*/ 69268 w 891"/>
                <a:gd name="T81" fmla="*/ 318700 h 974"/>
                <a:gd name="T82" fmla="*/ 72742 w 891"/>
                <a:gd name="T83" fmla="*/ 319028 h 974"/>
                <a:gd name="T84" fmla="*/ 75771 w 891"/>
                <a:gd name="T85" fmla="*/ 320611 h 974"/>
                <a:gd name="T86" fmla="*/ 81145 w 891"/>
                <a:gd name="T87" fmla="*/ 320551 h 974"/>
                <a:gd name="T88" fmla="*/ 89582 w 891"/>
                <a:gd name="T89" fmla="*/ 321398 h 974"/>
                <a:gd name="T90" fmla="*/ 92920 w 891"/>
                <a:gd name="T91" fmla="*/ 324072 h 974"/>
                <a:gd name="T92" fmla="*/ 97871 w 891"/>
                <a:gd name="T93" fmla="*/ 325809 h 974"/>
                <a:gd name="T94" fmla="*/ 104068 w 891"/>
                <a:gd name="T95" fmla="*/ 327308 h 974"/>
                <a:gd name="T96" fmla="*/ 110096 w 891"/>
                <a:gd name="T97" fmla="*/ 324489 h 974"/>
                <a:gd name="T98" fmla="*/ 112869 w 891"/>
                <a:gd name="T99" fmla="*/ 323837 h 974"/>
                <a:gd name="T100" fmla="*/ 114512 w 891"/>
                <a:gd name="T101" fmla="*/ 321398 h 974"/>
                <a:gd name="T102" fmla="*/ 114512 w 891"/>
                <a:gd name="T103" fmla="*/ 316053 h 974"/>
                <a:gd name="T104" fmla="*/ 115455 w 891"/>
                <a:gd name="T105" fmla="*/ 314614 h 974"/>
                <a:gd name="T106" fmla="*/ 118898 w 891"/>
                <a:gd name="T107" fmla="*/ 310459 h 974"/>
                <a:gd name="T108" fmla="*/ 123934 w 891"/>
                <a:gd name="T109" fmla="*/ 302507 h 974"/>
                <a:gd name="T110" fmla="*/ 127419 w 891"/>
                <a:gd name="T111" fmla="*/ 300881 h 974"/>
                <a:gd name="T112" fmla="*/ 131577 w 891"/>
                <a:gd name="T113" fmla="*/ 295900 h 974"/>
                <a:gd name="T114" fmla="*/ 134880 w 891"/>
                <a:gd name="T115" fmla="*/ 287913 h 974"/>
                <a:gd name="T116" fmla="*/ 136588 w 891"/>
                <a:gd name="T117" fmla="*/ 284651 h 974"/>
                <a:gd name="T118" fmla="*/ 138321 w 891"/>
                <a:gd name="T119" fmla="*/ 283860 h 974"/>
                <a:gd name="T120" fmla="*/ 139895 w 891"/>
                <a:gd name="T121" fmla="*/ 283145 h 974"/>
                <a:gd name="T122" fmla="*/ 140809 w 891"/>
                <a:gd name="T123" fmla="*/ 279399 h 9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91"/>
                <a:gd name="T187" fmla="*/ 0 h 974"/>
                <a:gd name="T188" fmla="*/ 891 w 891"/>
                <a:gd name="T189" fmla="*/ 974 h 9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91" h="974">
                  <a:moveTo>
                    <a:pt x="885" y="3"/>
                  </a:moveTo>
                  <a:lnTo>
                    <a:pt x="883" y="3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5" y="3"/>
                  </a:lnTo>
                  <a:close/>
                  <a:moveTo>
                    <a:pt x="881" y="2"/>
                  </a:moveTo>
                  <a:lnTo>
                    <a:pt x="881" y="0"/>
                  </a:lnTo>
                  <a:lnTo>
                    <a:pt x="883" y="0"/>
                  </a:lnTo>
                  <a:lnTo>
                    <a:pt x="883" y="2"/>
                  </a:lnTo>
                  <a:lnTo>
                    <a:pt x="881" y="2"/>
                  </a:lnTo>
                  <a:close/>
                  <a:moveTo>
                    <a:pt x="884" y="2"/>
                  </a:moveTo>
                  <a:lnTo>
                    <a:pt x="884" y="4"/>
                  </a:lnTo>
                  <a:lnTo>
                    <a:pt x="881" y="4"/>
                  </a:lnTo>
                  <a:lnTo>
                    <a:pt x="881" y="2"/>
                  </a:lnTo>
                  <a:lnTo>
                    <a:pt x="884" y="2"/>
                  </a:lnTo>
                  <a:close/>
                  <a:moveTo>
                    <a:pt x="884" y="4"/>
                  </a:moveTo>
                  <a:lnTo>
                    <a:pt x="884" y="7"/>
                  </a:lnTo>
                  <a:lnTo>
                    <a:pt x="881" y="7"/>
                  </a:lnTo>
                  <a:lnTo>
                    <a:pt x="881" y="4"/>
                  </a:lnTo>
                  <a:lnTo>
                    <a:pt x="884" y="4"/>
                  </a:lnTo>
                  <a:close/>
                  <a:moveTo>
                    <a:pt x="881" y="8"/>
                  </a:moveTo>
                  <a:lnTo>
                    <a:pt x="881" y="7"/>
                  </a:lnTo>
                  <a:lnTo>
                    <a:pt x="883" y="7"/>
                  </a:lnTo>
                  <a:lnTo>
                    <a:pt x="881" y="8"/>
                  </a:lnTo>
                  <a:close/>
                  <a:moveTo>
                    <a:pt x="883" y="6"/>
                  </a:moveTo>
                  <a:lnTo>
                    <a:pt x="884" y="7"/>
                  </a:lnTo>
                  <a:lnTo>
                    <a:pt x="883" y="10"/>
                  </a:lnTo>
                  <a:lnTo>
                    <a:pt x="881" y="8"/>
                  </a:lnTo>
                  <a:lnTo>
                    <a:pt x="883" y="6"/>
                  </a:lnTo>
                  <a:close/>
                  <a:moveTo>
                    <a:pt x="884" y="10"/>
                  </a:moveTo>
                  <a:lnTo>
                    <a:pt x="883" y="10"/>
                  </a:lnTo>
                  <a:lnTo>
                    <a:pt x="884" y="8"/>
                  </a:lnTo>
                  <a:lnTo>
                    <a:pt x="884" y="10"/>
                  </a:lnTo>
                  <a:close/>
                  <a:moveTo>
                    <a:pt x="884" y="7"/>
                  </a:moveTo>
                  <a:lnTo>
                    <a:pt x="885" y="7"/>
                  </a:lnTo>
                  <a:lnTo>
                    <a:pt x="885" y="10"/>
                  </a:lnTo>
                  <a:lnTo>
                    <a:pt x="884" y="10"/>
                  </a:lnTo>
                  <a:lnTo>
                    <a:pt x="884" y="7"/>
                  </a:lnTo>
                  <a:close/>
                  <a:moveTo>
                    <a:pt x="885" y="7"/>
                  </a:moveTo>
                  <a:lnTo>
                    <a:pt x="888" y="7"/>
                  </a:lnTo>
                  <a:lnTo>
                    <a:pt x="888" y="10"/>
                  </a:lnTo>
                  <a:lnTo>
                    <a:pt x="885" y="10"/>
                  </a:lnTo>
                  <a:lnTo>
                    <a:pt x="885" y="7"/>
                  </a:lnTo>
                  <a:close/>
                  <a:moveTo>
                    <a:pt x="889" y="8"/>
                  </a:moveTo>
                  <a:lnTo>
                    <a:pt x="888" y="10"/>
                  </a:lnTo>
                  <a:lnTo>
                    <a:pt x="888" y="8"/>
                  </a:lnTo>
                  <a:lnTo>
                    <a:pt x="889" y="8"/>
                  </a:lnTo>
                  <a:close/>
                  <a:moveTo>
                    <a:pt x="887" y="7"/>
                  </a:moveTo>
                  <a:lnTo>
                    <a:pt x="888" y="4"/>
                  </a:lnTo>
                  <a:lnTo>
                    <a:pt x="891" y="6"/>
                  </a:lnTo>
                  <a:lnTo>
                    <a:pt x="889" y="8"/>
                  </a:lnTo>
                  <a:lnTo>
                    <a:pt x="887" y="7"/>
                  </a:lnTo>
                  <a:close/>
                  <a:moveTo>
                    <a:pt x="891" y="6"/>
                  </a:moveTo>
                  <a:lnTo>
                    <a:pt x="891" y="6"/>
                  </a:lnTo>
                  <a:lnTo>
                    <a:pt x="889" y="6"/>
                  </a:lnTo>
                  <a:lnTo>
                    <a:pt x="891" y="6"/>
                  </a:lnTo>
                  <a:close/>
                  <a:moveTo>
                    <a:pt x="888" y="6"/>
                  </a:moveTo>
                  <a:lnTo>
                    <a:pt x="888" y="4"/>
                  </a:lnTo>
                  <a:lnTo>
                    <a:pt x="891" y="4"/>
                  </a:lnTo>
                  <a:lnTo>
                    <a:pt x="891" y="6"/>
                  </a:lnTo>
                  <a:lnTo>
                    <a:pt x="888" y="6"/>
                  </a:lnTo>
                  <a:close/>
                  <a:moveTo>
                    <a:pt x="888" y="4"/>
                  </a:moveTo>
                  <a:lnTo>
                    <a:pt x="888" y="3"/>
                  </a:lnTo>
                  <a:lnTo>
                    <a:pt x="891" y="3"/>
                  </a:lnTo>
                  <a:lnTo>
                    <a:pt x="891" y="4"/>
                  </a:lnTo>
                  <a:lnTo>
                    <a:pt x="888" y="4"/>
                  </a:lnTo>
                  <a:close/>
                  <a:moveTo>
                    <a:pt x="889" y="3"/>
                  </a:moveTo>
                  <a:lnTo>
                    <a:pt x="891" y="3"/>
                  </a:lnTo>
                  <a:lnTo>
                    <a:pt x="889" y="3"/>
                  </a:lnTo>
                  <a:close/>
                  <a:moveTo>
                    <a:pt x="888" y="4"/>
                  </a:moveTo>
                  <a:lnTo>
                    <a:pt x="887" y="3"/>
                  </a:lnTo>
                  <a:lnTo>
                    <a:pt x="888" y="2"/>
                  </a:lnTo>
                  <a:lnTo>
                    <a:pt x="889" y="3"/>
                  </a:lnTo>
                  <a:lnTo>
                    <a:pt x="888" y="4"/>
                  </a:lnTo>
                  <a:close/>
                  <a:moveTo>
                    <a:pt x="888" y="0"/>
                  </a:moveTo>
                  <a:lnTo>
                    <a:pt x="888" y="0"/>
                  </a:lnTo>
                  <a:lnTo>
                    <a:pt x="888" y="2"/>
                  </a:lnTo>
                  <a:lnTo>
                    <a:pt x="888" y="0"/>
                  </a:lnTo>
                  <a:close/>
                  <a:moveTo>
                    <a:pt x="888" y="3"/>
                  </a:moveTo>
                  <a:lnTo>
                    <a:pt x="887" y="3"/>
                  </a:lnTo>
                  <a:lnTo>
                    <a:pt x="887" y="0"/>
                  </a:lnTo>
                  <a:lnTo>
                    <a:pt x="888" y="0"/>
                  </a:lnTo>
                  <a:lnTo>
                    <a:pt x="888" y="3"/>
                  </a:lnTo>
                  <a:close/>
                  <a:moveTo>
                    <a:pt x="887" y="3"/>
                  </a:moveTo>
                  <a:lnTo>
                    <a:pt x="885" y="3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87" y="3"/>
                  </a:lnTo>
                  <a:close/>
                  <a:moveTo>
                    <a:pt x="44" y="826"/>
                  </a:moveTo>
                  <a:lnTo>
                    <a:pt x="40" y="832"/>
                  </a:lnTo>
                  <a:lnTo>
                    <a:pt x="39" y="829"/>
                  </a:lnTo>
                  <a:lnTo>
                    <a:pt x="43" y="825"/>
                  </a:lnTo>
                  <a:lnTo>
                    <a:pt x="44" y="826"/>
                  </a:lnTo>
                  <a:close/>
                  <a:moveTo>
                    <a:pt x="38" y="831"/>
                  </a:moveTo>
                  <a:lnTo>
                    <a:pt x="38" y="831"/>
                  </a:lnTo>
                  <a:lnTo>
                    <a:pt x="39" y="829"/>
                  </a:lnTo>
                  <a:lnTo>
                    <a:pt x="39" y="831"/>
                  </a:lnTo>
                  <a:lnTo>
                    <a:pt x="38" y="831"/>
                  </a:lnTo>
                  <a:close/>
                  <a:moveTo>
                    <a:pt x="40" y="831"/>
                  </a:moveTo>
                  <a:lnTo>
                    <a:pt x="38" y="840"/>
                  </a:lnTo>
                  <a:lnTo>
                    <a:pt x="35" y="838"/>
                  </a:lnTo>
                  <a:lnTo>
                    <a:pt x="38" y="831"/>
                  </a:lnTo>
                  <a:lnTo>
                    <a:pt x="40" y="831"/>
                  </a:lnTo>
                  <a:close/>
                  <a:moveTo>
                    <a:pt x="35" y="838"/>
                  </a:moveTo>
                  <a:lnTo>
                    <a:pt x="35" y="838"/>
                  </a:lnTo>
                  <a:lnTo>
                    <a:pt x="36" y="840"/>
                  </a:lnTo>
                  <a:lnTo>
                    <a:pt x="35" y="838"/>
                  </a:lnTo>
                  <a:close/>
                  <a:moveTo>
                    <a:pt x="38" y="840"/>
                  </a:moveTo>
                  <a:lnTo>
                    <a:pt x="36" y="849"/>
                  </a:lnTo>
                  <a:lnTo>
                    <a:pt x="34" y="848"/>
                  </a:lnTo>
                  <a:lnTo>
                    <a:pt x="35" y="838"/>
                  </a:lnTo>
                  <a:lnTo>
                    <a:pt x="38" y="840"/>
                  </a:lnTo>
                  <a:close/>
                  <a:moveTo>
                    <a:pt x="36" y="849"/>
                  </a:moveTo>
                  <a:lnTo>
                    <a:pt x="36" y="849"/>
                  </a:lnTo>
                  <a:lnTo>
                    <a:pt x="35" y="850"/>
                  </a:lnTo>
                  <a:lnTo>
                    <a:pt x="35" y="849"/>
                  </a:lnTo>
                  <a:lnTo>
                    <a:pt x="36" y="849"/>
                  </a:lnTo>
                  <a:close/>
                  <a:moveTo>
                    <a:pt x="35" y="850"/>
                  </a:moveTo>
                  <a:lnTo>
                    <a:pt x="26" y="854"/>
                  </a:lnTo>
                  <a:lnTo>
                    <a:pt x="24" y="852"/>
                  </a:lnTo>
                  <a:lnTo>
                    <a:pt x="34" y="848"/>
                  </a:lnTo>
                  <a:lnTo>
                    <a:pt x="35" y="850"/>
                  </a:lnTo>
                  <a:close/>
                  <a:moveTo>
                    <a:pt x="26" y="854"/>
                  </a:moveTo>
                  <a:lnTo>
                    <a:pt x="26" y="854"/>
                  </a:lnTo>
                  <a:lnTo>
                    <a:pt x="26" y="853"/>
                  </a:lnTo>
                  <a:lnTo>
                    <a:pt x="26" y="854"/>
                  </a:lnTo>
                  <a:close/>
                  <a:moveTo>
                    <a:pt x="26" y="854"/>
                  </a:moveTo>
                  <a:lnTo>
                    <a:pt x="15" y="857"/>
                  </a:lnTo>
                  <a:lnTo>
                    <a:pt x="15" y="854"/>
                  </a:lnTo>
                  <a:lnTo>
                    <a:pt x="26" y="852"/>
                  </a:lnTo>
                  <a:lnTo>
                    <a:pt x="26" y="854"/>
                  </a:lnTo>
                  <a:close/>
                  <a:moveTo>
                    <a:pt x="14" y="856"/>
                  </a:moveTo>
                  <a:lnTo>
                    <a:pt x="14" y="854"/>
                  </a:lnTo>
                  <a:lnTo>
                    <a:pt x="15" y="854"/>
                  </a:lnTo>
                  <a:lnTo>
                    <a:pt x="15" y="856"/>
                  </a:lnTo>
                  <a:lnTo>
                    <a:pt x="14" y="856"/>
                  </a:lnTo>
                  <a:close/>
                  <a:moveTo>
                    <a:pt x="16" y="856"/>
                  </a:moveTo>
                  <a:lnTo>
                    <a:pt x="15" y="861"/>
                  </a:lnTo>
                  <a:lnTo>
                    <a:pt x="12" y="860"/>
                  </a:lnTo>
                  <a:lnTo>
                    <a:pt x="14" y="856"/>
                  </a:lnTo>
                  <a:lnTo>
                    <a:pt x="16" y="856"/>
                  </a:lnTo>
                  <a:close/>
                  <a:moveTo>
                    <a:pt x="15" y="861"/>
                  </a:moveTo>
                  <a:lnTo>
                    <a:pt x="15" y="861"/>
                  </a:lnTo>
                  <a:lnTo>
                    <a:pt x="14" y="861"/>
                  </a:lnTo>
                  <a:lnTo>
                    <a:pt x="15" y="861"/>
                  </a:lnTo>
                  <a:close/>
                  <a:moveTo>
                    <a:pt x="15" y="861"/>
                  </a:moveTo>
                  <a:lnTo>
                    <a:pt x="14" y="864"/>
                  </a:lnTo>
                  <a:lnTo>
                    <a:pt x="11" y="864"/>
                  </a:lnTo>
                  <a:lnTo>
                    <a:pt x="12" y="860"/>
                  </a:lnTo>
                  <a:lnTo>
                    <a:pt x="15" y="861"/>
                  </a:lnTo>
                  <a:close/>
                  <a:moveTo>
                    <a:pt x="14" y="864"/>
                  </a:moveTo>
                  <a:lnTo>
                    <a:pt x="14" y="865"/>
                  </a:lnTo>
                  <a:lnTo>
                    <a:pt x="12" y="865"/>
                  </a:lnTo>
                  <a:lnTo>
                    <a:pt x="12" y="864"/>
                  </a:lnTo>
                  <a:lnTo>
                    <a:pt x="14" y="864"/>
                  </a:lnTo>
                  <a:close/>
                  <a:moveTo>
                    <a:pt x="12" y="865"/>
                  </a:moveTo>
                  <a:lnTo>
                    <a:pt x="7" y="869"/>
                  </a:lnTo>
                  <a:lnTo>
                    <a:pt x="6" y="866"/>
                  </a:lnTo>
                  <a:lnTo>
                    <a:pt x="11" y="862"/>
                  </a:lnTo>
                  <a:lnTo>
                    <a:pt x="12" y="865"/>
                  </a:lnTo>
                  <a:close/>
                  <a:moveTo>
                    <a:pt x="6" y="866"/>
                  </a:moveTo>
                  <a:lnTo>
                    <a:pt x="6" y="866"/>
                  </a:lnTo>
                  <a:lnTo>
                    <a:pt x="6" y="868"/>
                  </a:lnTo>
                  <a:lnTo>
                    <a:pt x="6" y="866"/>
                  </a:lnTo>
                  <a:close/>
                  <a:moveTo>
                    <a:pt x="7" y="869"/>
                  </a:moveTo>
                  <a:lnTo>
                    <a:pt x="3" y="873"/>
                  </a:lnTo>
                  <a:lnTo>
                    <a:pt x="0" y="872"/>
                  </a:lnTo>
                  <a:lnTo>
                    <a:pt x="6" y="866"/>
                  </a:lnTo>
                  <a:lnTo>
                    <a:pt x="7" y="869"/>
                  </a:lnTo>
                  <a:close/>
                  <a:moveTo>
                    <a:pt x="0" y="873"/>
                  </a:moveTo>
                  <a:lnTo>
                    <a:pt x="0" y="872"/>
                  </a:lnTo>
                  <a:lnTo>
                    <a:pt x="2" y="873"/>
                  </a:lnTo>
                  <a:lnTo>
                    <a:pt x="0" y="873"/>
                  </a:lnTo>
                  <a:close/>
                  <a:moveTo>
                    <a:pt x="3" y="872"/>
                  </a:moveTo>
                  <a:lnTo>
                    <a:pt x="8" y="881"/>
                  </a:lnTo>
                  <a:lnTo>
                    <a:pt x="7" y="882"/>
                  </a:lnTo>
                  <a:lnTo>
                    <a:pt x="0" y="873"/>
                  </a:lnTo>
                  <a:lnTo>
                    <a:pt x="3" y="872"/>
                  </a:lnTo>
                  <a:close/>
                  <a:moveTo>
                    <a:pt x="8" y="881"/>
                  </a:moveTo>
                  <a:lnTo>
                    <a:pt x="15" y="890"/>
                  </a:lnTo>
                  <a:lnTo>
                    <a:pt x="12" y="892"/>
                  </a:lnTo>
                  <a:lnTo>
                    <a:pt x="7" y="882"/>
                  </a:lnTo>
                  <a:lnTo>
                    <a:pt x="8" y="881"/>
                  </a:lnTo>
                  <a:close/>
                  <a:moveTo>
                    <a:pt x="15" y="890"/>
                  </a:moveTo>
                  <a:lnTo>
                    <a:pt x="15" y="890"/>
                  </a:lnTo>
                  <a:lnTo>
                    <a:pt x="15" y="892"/>
                  </a:lnTo>
                  <a:lnTo>
                    <a:pt x="14" y="892"/>
                  </a:lnTo>
                  <a:lnTo>
                    <a:pt x="15" y="890"/>
                  </a:lnTo>
                  <a:close/>
                  <a:moveTo>
                    <a:pt x="15" y="892"/>
                  </a:moveTo>
                  <a:lnTo>
                    <a:pt x="14" y="896"/>
                  </a:lnTo>
                  <a:lnTo>
                    <a:pt x="11" y="894"/>
                  </a:lnTo>
                  <a:lnTo>
                    <a:pt x="12" y="890"/>
                  </a:lnTo>
                  <a:lnTo>
                    <a:pt x="15" y="892"/>
                  </a:lnTo>
                  <a:close/>
                  <a:moveTo>
                    <a:pt x="14" y="896"/>
                  </a:moveTo>
                  <a:lnTo>
                    <a:pt x="14" y="896"/>
                  </a:lnTo>
                  <a:lnTo>
                    <a:pt x="12" y="896"/>
                  </a:lnTo>
                  <a:lnTo>
                    <a:pt x="14" y="896"/>
                  </a:lnTo>
                  <a:close/>
                  <a:moveTo>
                    <a:pt x="14" y="896"/>
                  </a:moveTo>
                  <a:lnTo>
                    <a:pt x="10" y="901"/>
                  </a:lnTo>
                  <a:lnTo>
                    <a:pt x="8" y="898"/>
                  </a:lnTo>
                  <a:lnTo>
                    <a:pt x="11" y="894"/>
                  </a:lnTo>
                  <a:lnTo>
                    <a:pt x="14" y="896"/>
                  </a:lnTo>
                  <a:close/>
                  <a:moveTo>
                    <a:pt x="7" y="900"/>
                  </a:moveTo>
                  <a:lnTo>
                    <a:pt x="7" y="900"/>
                  </a:lnTo>
                  <a:lnTo>
                    <a:pt x="8" y="898"/>
                  </a:lnTo>
                  <a:lnTo>
                    <a:pt x="8" y="900"/>
                  </a:lnTo>
                  <a:lnTo>
                    <a:pt x="7" y="900"/>
                  </a:lnTo>
                  <a:close/>
                  <a:moveTo>
                    <a:pt x="10" y="901"/>
                  </a:moveTo>
                  <a:lnTo>
                    <a:pt x="8" y="904"/>
                  </a:lnTo>
                  <a:lnTo>
                    <a:pt x="6" y="902"/>
                  </a:lnTo>
                  <a:lnTo>
                    <a:pt x="7" y="900"/>
                  </a:lnTo>
                  <a:lnTo>
                    <a:pt x="10" y="901"/>
                  </a:lnTo>
                  <a:close/>
                  <a:moveTo>
                    <a:pt x="6" y="902"/>
                  </a:moveTo>
                  <a:lnTo>
                    <a:pt x="6" y="902"/>
                  </a:lnTo>
                  <a:lnTo>
                    <a:pt x="7" y="902"/>
                  </a:lnTo>
                  <a:lnTo>
                    <a:pt x="6" y="902"/>
                  </a:lnTo>
                  <a:close/>
                  <a:moveTo>
                    <a:pt x="8" y="902"/>
                  </a:moveTo>
                  <a:lnTo>
                    <a:pt x="8" y="906"/>
                  </a:lnTo>
                  <a:lnTo>
                    <a:pt x="6" y="906"/>
                  </a:lnTo>
                  <a:lnTo>
                    <a:pt x="6" y="902"/>
                  </a:lnTo>
                  <a:lnTo>
                    <a:pt x="8" y="902"/>
                  </a:lnTo>
                  <a:close/>
                  <a:moveTo>
                    <a:pt x="6" y="906"/>
                  </a:moveTo>
                  <a:lnTo>
                    <a:pt x="6" y="906"/>
                  </a:lnTo>
                  <a:lnTo>
                    <a:pt x="7" y="906"/>
                  </a:lnTo>
                  <a:lnTo>
                    <a:pt x="6" y="906"/>
                  </a:lnTo>
                  <a:close/>
                  <a:moveTo>
                    <a:pt x="8" y="905"/>
                  </a:moveTo>
                  <a:lnTo>
                    <a:pt x="11" y="910"/>
                  </a:lnTo>
                  <a:lnTo>
                    <a:pt x="8" y="912"/>
                  </a:lnTo>
                  <a:lnTo>
                    <a:pt x="6" y="906"/>
                  </a:lnTo>
                  <a:lnTo>
                    <a:pt x="8" y="905"/>
                  </a:lnTo>
                  <a:close/>
                  <a:moveTo>
                    <a:pt x="10" y="912"/>
                  </a:moveTo>
                  <a:lnTo>
                    <a:pt x="10" y="912"/>
                  </a:lnTo>
                  <a:lnTo>
                    <a:pt x="8" y="912"/>
                  </a:lnTo>
                  <a:lnTo>
                    <a:pt x="10" y="910"/>
                  </a:lnTo>
                  <a:lnTo>
                    <a:pt x="10" y="912"/>
                  </a:lnTo>
                  <a:close/>
                  <a:moveTo>
                    <a:pt x="11" y="909"/>
                  </a:moveTo>
                  <a:lnTo>
                    <a:pt x="15" y="914"/>
                  </a:lnTo>
                  <a:lnTo>
                    <a:pt x="12" y="916"/>
                  </a:lnTo>
                  <a:lnTo>
                    <a:pt x="10" y="912"/>
                  </a:lnTo>
                  <a:lnTo>
                    <a:pt x="11" y="909"/>
                  </a:lnTo>
                  <a:close/>
                  <a:moveTo>
                    <a:pt x="14" y="917"/>
                  </a:moveTo>
                  <a:lnTo>
                    <a:pt x="12" y="916"/>
                  </a:lnTo>
                  <a:lnTo>
                    <a:pt x="14" y="916"/>
                  </a:lnTo>
                  <a:lnTo>
                    <a:pt x="14" y="917"/>
                  </a:lnTo>
                  <a:close/>
                  <a:moveTo>
                    <a:pt x="14" y="914"/>
                  </a:moveTo>
                  <a:lnTo>
                    <a:pt x="19" y="916"/>
                  </a:lnTo>
                  <a:lnTo>
                    <a:pt x="18" y="918"/>
                  </a:lnTo>
                  <a:lnTo>
                    <a:pt x="14" y="917"/>
                  </a:lnTo>
                  <a:lnTo>
                    <a:pt x="14" y="914"/>
                  </a:lnTo>
                  <a:close/>
                  <a:moveTo>
                    <a:pt x="18" y="918"/>
                  </a:moveTo>
                  <a:lnTo>
                    <a:pt x="18" y="918"/>
                  </a:lnTo>
                  <a:lnTo>
                    <a:pt x="18" y="917"/>
                  </a:lnTo>
                  <a:lnTo>
                    <a:pt x="18" y="918"/>
                  </a:lnTo>
                  <a:close/>
                  <a:moveTo>
                    <a:pt x="18" y="916"/>
                  </a:moveTo>
                  <a:lnTo>
                    <a:pt x="22" y="916"/>
                  </a:lnTo>
                  <a:lnTo>
                    <a:pt x="22" y="918"/>
                  </a:lnTo>
                  <a:lnTo>
                    <a:pt x="18" y="918"/>
                  </a:lnTo>
                  <a:lnTo>
                    <a:pt x="18" y="916"/>
                  </a:lnTo>
                  <a:close/>
                  <a:moveTo>
                    <a:pt x="23" y="917"/>
                  </a:moveTo>
                  <a:lnTo>
                    <a:pt x="22" y="918"/>
                  </a:lnTo>
                  <a:lnTo>
                    <a:pt x="22" y="917"/>
                  </a:lnTo>
                  <a:lnTo>
                    <a:pt x="23" y="917"/>
                  </a:lnTo>
                  <a:close/>
                  <a:moveTo>
                    <a:pt x="20" y="916"/>
                  </a:moveTo>
                  <a:lnTo>
                    <a:pt x="22" y="914"/>
                  </a:lnTo>
                  <a:lnTo>
                    <a:pt x="24" y="916"/>
                  </a:lnTo>
                  <a:lnTo>
                    <a:pt x="23" y="917"/>
                  </a:lnTo>
                  <a:lnTo>
                    <a:pt x="20" y="916"/>
                  </a:lnTo>
                  <a:close/>
                  <a:moveTo>
                    <a:pt x="24" y="916"/>
                  </a:moveTo>
                  <a:lnTo>
                    <a:pt x="24" y="916"/>
                  </a:lnTo>
                  <a:lnTo>
                    <a:pt x="23" y="916"/>
                  </a:lnTo>
                  <a:lnTo>
                    <a:pt x="24" y="916"/>
                  </a:lnTo>
                  <a:close/>
                  <a:moveTo>
                    <a:pt x="22" y="914"/>
                  </a:moveTo>
                  <a:lnTo>
                    <a:pt x="23" y="912"/>
                  </a:lnTo>
                  <a:lnTo>
                    <a:pt x="26" y="914"/>
                  </a:lnTo>
                  <a:lnTo>
                    <a:pt x="24" y="916"/>
                  </a:lnTo>
                  <a:lnTo>
                    <a:pt x="22" y="914"/>
                  </a:lnTo>
                  <a:close/>
                  <a:moveTo>
                    <a:pt x="26" y="913"/>
                  </a:moveTo>
                  <a:lnTo>
                    <a:pt x="26" y="914"/>
                  </a:lnTo>
                  <a:lnTo>
                    <a:pt x="24" y="913"/>
                  </a:lnTo>
                  <a:lnTo>
                    <a:pt x="26" y="913"/>
                  </a:lnTo>
                  <a:close/>
                  <a:moveTo>
                    <a:pt x="23" y="913"/>
                  </a:moveTo>
                  <a:lnTo>
                    <a:pt x="26" y="905"/>
                  </a:lnTo>
                  <a:lnTo>
                    <a:pt x="28" y="906"/>
                  </a:lnTo>
                  <a:lnTo>
                    <a:pt x="26" y="913"/>
                  </a:lnTo>
                  <a:lnTo>
                    <a:pt x="23" y="913"/>
                  </a:lnTo>
                  <a:close/>
                  <a:moveTo>
                    <a:pt x="28" y="906"/>
                  </a:moveTo>
                  <a:lnTo>
                    <a:pt x="28" y="906"/>
                  </a:lnTo>
                  <a:lnTo>
                    <a:pt x="27" y="906"/>
                  </a:lnTo>
                  <a:lnTo>
                    <a:pt x="28" y="906"/>
                  </a:lnTo>
                  <a:close/>
                  <a:moveTo>
                    <a:pt x="26" y="905"/>
                  </a:moveTo>
                  <a:lnTo>
                    <a:pt x="26" y="901"/>
                  </a:lnTo>
                  <a:lnTo>
                    <a:pt x="28" y="901"/>
                  </a:lnTo>
                  <a:lnTo>
                    <a:pt x="28" y="906"/>
                  </a:lnTo>
                  <a:lnTo>
                    <a:pt x="26" y="905"/>
                  </a:lnTo>
                  <a:close/>
                  <a:moveTo>
                    <a:pt x="26" y="901"/>
                  </a:moveTo>
                  <a:lnTo>
                    <a:pt x="26" y="900"/>
                  </a:lnTo>
                  <a:lnTo>
                    <a:pt x="27" y="900"/>
                  </a:lnTo>
                  <a:lnTo>
                    <a:pt x="27" y="901"/>
                  </a:lnTo>
                  <a:lnTo>
                    <a:pt x="26" y="901"/>
                  </a:lnTo>
                  <a:close/>
                  <a:moveTo>
                    <a:pt x="27" y="900"/>
                  </a:moveTo>
                  <a:lnTo>
                    <a:pt x="32" y="900"/>
                  </a:lnTo>
                  <a:lnTo>
                    <a:pt x="32" y="902"/>
                  </a:lnTo>
                  <a:lnTo>
                    <a:pt x="27" y="902"/>
                  </a:lnTo>
                  <a:lnTo>
                    <a:pt x="27" y="900"/>
                  </a:lnTo>
                  <a:close/>
                  <a:moveTo>
                    <a:pt x="32" y="900"/>
                  </a:moveTo>
                  <a:lnTo>
                    <a:pt x="32" y="900"/>
                  </a:lnTo>
                  <a:lnTo>
                    <a:pt x="34" y="900"/>
                  </a:lnTo>
                  <a:lnTo>
                    <a:pt x="32" y="901"/>
                  </a:lnTo>
                  <a:lnTo>
                    <a:pt x="32" y="900"/>
                  </a:lnTo>
                  <a:close/>
                  <a:moveTo>
                    <a:pt x="34" y="900"/>
                  </a:moveTo>
                  <a:lnTo>
                    <a:pt x="40" y="901"/>
                  </a:lnTo>
                  <a:lnTo>
                    <a:pt x="39" y="904"/>
                  </a:lnTo>
                  <a:lnTo>
                    <a:pt x="32" y="902"/>
                  </a:lnTo>
                  <a:lnTo>
                    <a:pt x="34" y="900"/>
                  </a:lnTo>
                  <a:close/>
                  <a:moveTo>
                    <a:pt x="39" y="904"/>
                  </a:moveTo>
                  <a:lnTo>
                    <a:pt x="39" y="904"/>
                  </a:lnTo>
                  <a:lnTo>
                    <a:pt x="39" y="902"/>
                  </a:lnTo>
                  <a:lnTo>
                    <a:pt x="39" y="904"/>
                  </a:lnTo>
                  <a:close/>
                  <a:moveTo>
                    <a:pt x="40" y="901"/>
                  </a:moveTo>
                  <a:lnTo>
                    <a:pt x="48" y="902"/>
                  </a:lnTo>
                  <a:lnTo>
                    <a:pt x="48" y="905"/>
                  </a:lnTo>
                  <a:lnTo>
                    <a:pt x="39" y="904"/>
                  </a:lnTo>
                  <a:lnTo>
                    <a:pt x="40" y="901"/>
                  </a:lnTo>
                  <a:close/>
                  <a:moveTo>
                    <a:pt x="48" y="902"/>
                  </a:moveTo>
                  <a:lnTo>
                    <a:pt x="48" y="902"/>
                  </a:lnTo>
                  <a:lnTo>
                    <a:pt x="48" y="904"/>
                  </a:lnTo>
                  <a:lnTo>
                    <a:pt x="48" y="902"/>
                  </a:lnTo>
                  <a:close/>
                  <a:moveTo>
                    <a:pt x="48" y="902"/>
                  </a:moveTo>
                  <a:lnTo>
                    <a:pt x="56" y="905"/>
                  </a:lnTo>
                  <a:lnTo>
                    <a:pt x="56" y="908"/>
                  </a:lnTo>
                  <a:lnTo>
                    <a:pt x="48" y="905"/>
                  </a:lnTo>
                  <a:lnTo>
                    <a:pt x="48" y="902"/>
                  </a:lnTo>
                  <a:close/>
                  <a:moveTo>
                    <a:pt x="56" y="908"/>
                  </a:moveTo>
                  <a:lnTo>
                    <a:pt x="56" y="908"/>
                  </a:lnTo>
                  <a:lnTo>
                    <a:pt x="56" y="906"/>
                  </a:lnTo>
                  <a:lnTo>
                    <a:pt x="56" y="908"/>
                  </a:lnTo>
                  <a:close/>
                  <a:moveTo>
                    <a:pt x="56" y="905"/>
                  </a:moveTo>
                  <a:lnTo>
                    <a:pt x="67" y="906"/>
                  </a:lnTo>
                  <a:lnTo>
                    <a:pt x="66" y="909"/>
                  </a:lnTo>
                  <a:lnTo>
                    <a:pt x="56" y="908"/>
                  </a:lnTo>
                  <a:lnTo>
                    <a:pt x="56" y="905"/>
                  </a:lnTo>
                  <a:close/>
                  <a:moveTo>
                    <a:pt x="67" y="906"/>
                  </a:moveTo>
                  <a:lnTo>
                    <a:pt x="67" y="906"/>
                  </a:lnTo>
                  <a:lnTo>
                    <a:pt x="66" y="908"/>
                  </a:lnTo>
                  <a:lnTo>
                    <a:pt x="67" y="906"/>
                  </a:lnTo>
                  <a:close/>
                  <a:moveTo>
                    <a:pt x="67" y="906"/>
                  </a:moveTo>
                  <a:lnTo>
                    <a:pt x="76" y="909"/>
                  </a:lnTo>
                  <a:lnTo>
                    <a:pt x="75" y="912"/>
                  </a:lnTo>
                  <a:lnTo>
                    <a:pt x="66" y="909"/>
                  </a:lnTo>
                  <a:lnTo>
                    <a:pt x="67" y="906"/>
                  </a:lnTo>
                  <a:close/>
                  <a:moveTo>
                    <a:pt x="76" y="909"/>
                  </a:moveTo>
                  <a:lnTo>
                    <a:pt x="76" y="909"/>
                  </a:lnTo>
                  <a:lnTo>
                    <a:pt x="76" y="910"/>
                  </a:lnTo>
                  <a:lnTo>
                    <a:pt x="75" y="910"/>
                  </a:lnTo>
                  <a:lnTo>
                    <a:pt x="76" y="909"/>
                  </a:lnTo>
                  <a:close/>
                  <a:moveTo>
                    <a:pt x="76" y="910"/>
                  </a:moveTo>
                  <a:lnTo>
                    <a:pt x="79" y="913"/>
                  </a:lnTo>
                  <a:lnTo>
                    <a:pt x="76" y="914"/>
                  </a:lnTo>
                  <a:lnTo>
                    <a:pt x="75" y="912"/>
                  </a:lnTo>
                  <a:lnTo>
                    <a:pt x="76" y="910"/>
                  </a:lnTo>
                  <a:close/>
                  <a:moveTo>
                    <a:pt x="79" y="913"/>
                  </a:moveTo>
                  <a:lnTo>
                    <a:pt x="79" y="913"/>
                  </a:lnTo>
                  <a:lnTo>
                    <a:pt x="79" y="914"/>
                  </a:lnTo>
                  <a:lnTo>
                    <a:pt x="77" y="914"/>
                  </a:lnTo>
                  <a:lnTo>
                    <a:pt x="79" y="913"/>
                  </a:lnTo>
                  <a:close/>
                  <a:moveTo>
                    <a:pt x="79" y="914"/>
                  </a:moveTo>
                  <a:lnTo>
                    <a:pt x="77" y="918"/>
                  </a:lnTo>
                  <a:lnTo>
                    <a:pt x="75" y="917"/>
                  </a:lnTo>
                  <a:lnTo>
                    <a:pt x="76" y="913"/>
                  </a:lnTo>
                  <a:lnTo>
                    <a:pt x="79" y="914"/>
                  </a:lnTo>
                  <a:close/>
                  <a:moveTo>
                    <a:pt x="75" y="918"/>
                  </a:moveTo>
                  <a:lnTo>
                    <a:pt x="75" y="918"/>
                  </a:lnTo>
                  <a:lnTo>
                    <a:pt x="75" y="917"/>
                  </a:lnTo>
                  <a:lnTo>
                    <a:pt x="76" y="918"/>
                  </a:lnTo>
                  <a:lnTo>
                    <a:pt x="75" y="918"/>
                  </a:lnTo>
                  <a:close/>
                  <a:moveTo>
                    <a:pt x="77" y="918"/>
                  </a:moveTo>
                  <a:lnTo>
                    <a:pt x="77" y="920"/>
                  </a:lnTo>
                  <a:lnTo>
                    <a:pt x="75" y="920"/>
                  </a:lnTo>
                  <a:lnTo>
                    <a:pt x="75" y="918"/>
                  </a:lnTo>
                  <a:lnTo>
                    <a:pt x="77" y="918"/>
                  </a:lnTo>
                  <a:close/>
                  <a:moveTo>
                    <a:pt x="75" y="920"/>
                  </a:moveTo>
                  <a:lnTo>
                    <a:pt x="75" y="920"/>
                  </a:lnTo>
                  <a:lnTo>
                    <a:pt x="76" y="920"/>
                  </a:lnTo>
                  <a:lnTo>
                    <a:pt x="75" y="920"/>
                  </a:lnTo>
                  <a:close/>
                  <a:moveTo>
                    <a:pt x="77" y="918"/>
                  </a:moveTo>
                  <a:lnTo>
                    <a:pt x="79" y="920"/>
                  </a:lnTo>
                  <a:lnTo>
                    <a:pt x="76" y="921"/>
                  </a:lnTo>
                  <a:lnTo>
                    <a:pt x="75" y="920"/>
                  </a:lnTo>
                  <a:lnTo>
                    <a:pt x="77" y="918"/>
                  </a:lnTo>
                  <a:close/>
                  <a:moveTo>
                    <a:pt x="76" y="921"/>
                  </a:moveTo>
                  <a:lnTo>
                    <a:pt x="76" y="921"/>
                  </a:lnTo>
                  <a:lnTo>
                    <a:pt x="77" y="921"/>
                  </a:lnTo>
                  <a:lnTo>
                    <a:pt x="76" y="921"/>
                  </a:lnTo>
                  <a:close/>
                  <a:moveTo>
                    <a:pt x="79" y="920"/>
                  </a:moveTo>
                  <a:lnTo>
                    <a:pt x="80" y="922"/>
                  </a:lnTo>
                  <a:lnTo>
                    <a:pt x="77" y="923"/>
                  </a:lnTo>
                  <a:lnTo>
                    <a:pt x="76" y="921"/>
                  </a:lnTo>
                  <a:lnTo>
                    <a:pt x="79" y="920"/>
                  </a:lnTo>
                  <a:close/>
                  <a:moveTo>
                    <a:pt x="79" y="923"/>
                  </a:moveTo>
                  <a:lnTo>
                    <a:pt x="77" y="923"/>
                  </a:lnTo>
                  <a:lnTo>
                    <a:pt x="79" y="922"/>
                  </a:lnTo>
                  <a:lnTo>
                    <a:pt x="79" y="923"/>
                  </a:lnTo>
                  <a:close/>
                  <a:moveTo>
                    <a:pt x="79" y="921"/>
                  </a:moveTo>
                  <a:lnTo>
                    <a:pt x="82" y="921"/>
                  </a:lnTo>
                  <a:lnTo>
                    <a:pt x="82" y="923"/>
                  </a:lnTo>
                  <a:lnTo>
                    <a:pt x="79" y="923"/>
                  </a:lnTo>
                  <a:lnTo>
                    <a:pt x="79" y="921"/>
                  </a:lnTo>
                  <a:close/>
                  <a:moveTo>
                    <a:pt x="82" y="923"/>
                  </a:moveTo>
                  <a:lnTo>
                    <a:pt x="82" y="923"/>
                  </a:lnTo>
                  <a:lnTo>
                    <a:pt x="82" y="922"/>
                  </a:lnTo>
                  <a:lnTo>
                    <a:pt x="82" y="923"/>
                  </a:lnTo>
                  <a:close/>
                  <a:moveTo>
                    <a:pt x="80" y="921"/>
                  </a:moveTo>
                  <a:lnTo>
                    <a:pt x="89" y="917"/>
                  </a:lnTo>
                  <a:lnTo>
                    <a:pt x="91" y="920"/>
                  </a:lnTo>
                  <a:lnTo>
                    <a:pt x="82" y="923"/>
                  </a:lnTo>
                  <a:lnTo>
                    <a:pt x="80" y="921"/>
                  </a:lnTo>
                  <a:close/>
                  <a:moveTo>
                    <a:pt x="92" y="918"/>
                  </a:moveTo>
                  <a:lnTo>
                    <a:pt x="91" y="918"/>
                  </a:lnTo>
                  <a:lnTo>
                    <a:pt x="91" y="920"/>
                  </a:lnTo>
                  <a:lnTo>
                    <a:pt x="91" y="918"/>
                  </a:lnTo>
                  <a:lnTo>
                    <a:pt x="92" y="918"/>
                  </a:lnTo>
                  <a:close/>
                  <a:moveTo>
                    <a:pt x="89" y="917"/>
                  </a:moveTo>
                  <a:lnTo>
                    <a:pt x="99" y="910"/>
                  </a:lnTo>
                  <a:lnTo>
                    <a:pt x="100" y="913"/>
                  </a:lnTo>
                  <a:lnTo>
                    <a:pt x="92" y="918"/>
                  </a:lnTo>
                  <a:lnTo>
                    <a:pt x="89" y="917"/>
                  </a:lnTo>
                  <a:close/>
                  <a:moveTo>
                    <a:pt x="99" y="910"/>
                  </a:moveTo>
                  <a:lnTo>
                    <a:pt x="99" y="910"/>
                  </a:lnTo>
                  <a:lnTo>
                    <a:pt x="100" y="910"/>
                  </a:lnTo>
                  <a:lnTo>
                    <a:pt x="99" y="912"/>
                  </a:lnTo>
                  <a:lnTo>
                    <a:pt x="99" y="910"/>
                  </a:lnTo>
                  <a:close/>
                  <a:moveTo>
                    <a:pt x="100" y="910"/>
                  </a:moveTo>
                  <a:lnTo>
                    <a:pt x="109" y="914"/>
                  </a:lnTo>
                  <a:lnTo>
                    <a:pt x="108" y="917"/>
                  </a:lnTo>
                  <a:lnTo>
                    <a:pt x="99" y="913"/>
                  </a:lnTo>
                  <a:lnTo>
                    <a:pt x="100" y="910"/>
                  </a:lnTo>
                  <a:close/>
                  <a:moveTo>
                    <a:pt x="109" y="914"/>
                  </a:moveTo>
                  <a:lnTo>
                    <a:pt x="109" y="914"/>
                  </a:lnTo>
                  <a:lnTo>
                    <a:pt x="108" y="916"/>
                  </a:lnTo>
                  <a:lnTo>
                    <a:pt x="109" y="914"/>
                  </a:lnTo>
                  <a:close/>
                  <a:moveTo>
                    <a:pt x="109" y="914"/>
                  </a:moveTo>
                  <a:lnTo>
                    <a:pt x="115" y="918"/>
                  </a:lnTo>
                  <a:lnTo>
                    <a:pt x="112" y="920"/>
                  </a:lnTo>
                  <a:lnTo>
                    <a:pt x="108" y="916"/>
                  </a:lnTo>
                  <a:lnTo>
                    <a:pt x="109" y="914"/>
                  </a:lnTo>
                  <a:close/>
                  <a:moveTo>
                    <a:pt x="113" y="921"/>
                  </a:moveTo>
                  <a:lnTo>
                    <a:pt x="113" y="921"/>
                  </a:lnTo>
                  <a:lnTo>
                    <a:pt x="112" y="920"/>
                  </a:lnTo>
                  <a:lnTo>
                    <a:pt x="113" y="920"/>
                  </a:lnTo>
                  <a:lnTo>
                    <a:pt x="113" y="921"/>
                  </a:lnTo>
                  <a:close/>
                  <a:moveTo>
                    <a:pt x="112" y="918"/>
                  </a:moveTo>
                  <a:lnTo>
                    <a:pt x="115" y="917"/>
                  </a:lnTo>
                  <a:lnTo>
                    <a:pt x="116" y="920"/>
                  </a:lnTo>
                  <a:lnTo>
                    <a:pt x="113" y="921"/>
                  </a:lnTo>
                  <a:lnTo>
                    <a:pt x="112" y="918"/>
                  </a:lnTo>
                  <a:close/>
                  <a:moveTo>
                    <a:pt x="117" y="918"/>
                  </a:moveTo>
                  <a:lnTo>
                    <a:pt x="117" y="918"/>
                  </a:lnTo>
                  <a:lnTo>
                    <a:pt x="116" y="920"/>
                  </a:lnTo>
                  <a:lnTo>
                    <a:pt x="116" y="918"/>
                  </a:lnTo>
                  <a:lnTo>
                    <a:pt x="117" y="918"/>
                  </a:lnTo>
                  <a:close/>
                  <a:moveTo>
                    <a:pt x="115" y="917"/>
                  </a:moveTo>
                  <a:lnTo>
                    <a:pt x="117" y="914"/>
                  </a:lnTo>
                  <a:lnTo>
                    <a:pt x="119" y="916"/>
                  </a:lnTo>
                  <a:lnTo>
                    <a:pt x="117" y="918"/>
                  </a:lnTo>
                  <a:lnTo>
                    <a:pt x="115" y="917"/>
                  </a:lnTo>
                  <a:close/>
                  <a:moveTo>
                    <a:pt x="119" y="916"/>
                  </a:moveTo>
                  <a:lnTo>
                    <a:pt x="119" y="916"/>
                  </a:lnTo>
                  <a:lnTo>
                    <a:pt x="117" y="916"/>
                  </a:lnTo>
                  <a:lnTo>
                    <a:pt x="119" y="916"/>
                  </a:lnTo>
                  <a:close/>
                  <a:moveTo>
                    <a:pt x="116" y="916"/>
                  </a:moveTo>
                  <a:lnTo>
                    <a:pt x="116" y="913"/>
                  </a:lnTo>
                  <a:lnTo>
                    <a:pt x="119" y="913"/>
                  </a:lnTo>
                  <a:lnTo>
                    <a:pt x="119" y="916"/>
                  </a:lnTo>
                  <a:lnTo>
                    <a:pt x="116" y="916"/>
                  </a:lnTo>
                  <a:close/>
                  <a:moveTo>
                    <a:pt x="116" y="913"/>
                  </a:moveTo>
                  <a:lnTo>
                    <a:pt x="116" y="910"/>
                  </a:lnTo>
                  <a:lnTo>
                    <a:pt x="119" y="910"/>
                  </a:lnTo>
                  <a:lnTo>
                    <a:pt x="119" y="913"/>
                  </a:lnTo>
                  <a:lnTo>
                    <a:pt x="116" y="913"/>
                  </a:lnTo>
                  <a:close/>
                  <a:moveTo>
                    <a:pt x="119" y="910"/>
                  </a:moveTo>
                  <a:lnTo>
                    <a:pt x="119" y="910"/>
                  </a:lnTo>
                  <a:lnTo>
                    <a:pt x="117" y="910"/>
                  </a:lnTo>
                  <a:lnTo>
                    <a:pt x="119" y="910"/>
                  </a:lnTo>
                  <a:close/>
                  <a:moveTo>
                    <a:pt x="117" y="912"/>
                  </a:moveTo>
                  <a:lnTo>
                    <a:pt x="113" y="905"/>
                  </a:lnTo>
                  <a:lnTo>
                    <a:pt x="116" y="904"/>
                  </a:lnTo>
                  <a:lnTo>
                    <a:pt x="119" y="910"/>
                  </a:lnTo>
                  <a:lnTo>
                    <a:pt x="117" y="912"/>
                  </a:lnTo>
                  <a:close/>
                  <a:moveTo>
                    <a:pt x="113" y="905"/>
                  </a:moveTo>
                  <a:lnTo>
                    <a:pt x="113" y="905"/>
                  </a:lnTo>
                  <a:lnTo>
                    <a:pt x="115" y="905"/>
                  </a:lnTo>
                  <a:lnTo>
                    <a:pt x="113" y="905"/>
                  </a:lnTo>
                  <a:close/>
                  <a:moveTo>
                    <a:pt x="113" y="905"/>
                  </a:moveTo>
                  <a:lnTo>
                    <a:pt x="112" y="900"/>
                  </a:lnTo>
                  <a:lnTo>
                    <a:pt x="115" y="900"/>
                  </a:lnTo>
                  <a:lnTo>
                    <a:pt x="116" y="904"/>
                  </a:lnTo>
                  <a:lnTo>
                    <a:pt x="113" y="905"/>
                  </a:lnTo>
                  <a:close/>
                  <a:moveTo>
                    <a:pt x="112" y="900"/>
                  </a:moveTo>
                  <a:lnTo>
                    <a:pt x="112" y="900"/>
                  </a:lnTo>
                  <a:lnTo>
                    <a:pt x="113" y="900"/>
                  </a:lnTo>
                  <a:lnTo>
                    <a:pt x="112" y="900"/>
                  </a:lnTo>
                  <a:close/>
                  <a:moveTo>
                    <a:pt x="112" y="900"/>
                  </a:moveTo>
                  <a:lnTo>
                    <a:pt x="113" y="896"/>
                  </a:lnTo>
                  <a:lnTo>
                    <a:pt x="116" y="897"/>
                  </a:lnTo>
                  <a:lnTo>
                    <a:pt x="115" y="900"/>
                  </a:lnTo>
                  <a:lnTo>
                    <a:pt x="112" y="900"/>
                  </a:lnTo>
                  <a:close/>
                  <a:moveTo>
                    <a:pt x="113" y="896"/>
                  </a:moveTo>
                  <a:lnTo>
                    <a:pt x="113" y="896"/>
                  </a:lnTo>
                  <a:lnTo>
                    <a:pt x="115" y="897"/>
                  </a:lnTo>
                  <a:lnTo>
                    <a:pt x="113" y="896"/>
                  </a:lnTo>
                  <a:close/>
                  <a:moveTo>
                    <a:pt x="113" y="896"/>
                  </a:moveTo>
                  <a:lnTo>
                    <a:pt x="119" y="892"/>
                  </a:lnTo>
                  <a:lnTo>
                    <a:pt x="120" y="893"/>
                  </a:lnTo>
                  <a:lnTo>
                    <a:pt x="116" y="897"/>
                  </a:lnTo>
                  <a:lnTo>
                    <a:pt x="113" y="896"/>
                  </a:lnTo>
                  <a:close/>
                  <a:moveTo>
                    <a:pt x="120" y="893"/>
                  </a:moveTo>
                  <a:lnTo>
                    <a:pt x="120" y="893"/>
                  </a:lnTo>
                  <a:lnTo>
                    <a:pt x="119" y="893"/>
                  </a:lnTo>
                  <a:lnTo>
                    <a:pt x="120" y="893"/>
                  </a:lnTo>
                  <a:close/>
                  <a:moveTo>
                    <a:pt x="119" y="892"/>
                  </a:moveTo>
                  <a:lnTo>
                    <a:pt x="121" y="888"/>
                  </a:lnTo>
                  <a:lnTo>
                    <a:pt x="124" y="890"/>
                  </a:lnTo>
                  <a:lnTo>
                    <a:pt x="120" y="893"/>
                  </a:lnTo>
                  <a:lnTo>
                    <a:pt x="119" y="892"/>
                  </a:lnTo>
                  <a:close/>
                  <a:moveTo>
                    <a:pt x="121" y="888"/>
                  </a:moveTo>
                  <a:lnTo>
                    <a:pt x="121" y="888"/>
                  </a:lnTo>
                  <a:lnTo>
                    <a:pt x="123" y="888"/>
                  </a:lnTo>
                  <a:lnTo>
                    <a:pt x="123" y="889"/>
                  </a:lnTo>
                  <a:lnTo>
                    <a:pt x="121" y="888"/>
                  </a:lnTo>
                  <a:close/>
                  <a:moveTo>
                    <a:pt x="123" y="888"/>
                  </a:moveTo>
                  <a:lnTo>
                    <a:pt x="127" y="886"/>
                  </a:lnTo>
                  <a:lnTo>
                    <a:pt x="127" y="889"/>
                  </a:lnTo>
                  <a:lnTo>
                    <a:pt x="123" y="890"/>
                  </a:lnTo>
                  <a:lnTo>
                    <a:pt x="123" y="888"/>
                  </a:lnTo>
                  <a:close/>
                  <a:moveTo>
                    <a:pt x="127" y="886"/>
                  </a:moveTo>
                  <a:lnTo>
                    <a:pt x="127" y="886"/>
                  </a:lnTo>
                  <a:lnTo>
                    <a:pt x="128" y="888"/>
                  </a:lnTo>
                  <a:lnTo>
                    <a:pt x="127" y="888"/>
                  </a:lnTo>
                  <a:lnTo>
                    <a:pt x="127" y="886"/>
                  </a:lnTo>
                  <a:close/>
                  <a:moveTo>
                    <a:pt x="128" y="888"/>
                  </a:moveTo>
                  <a:lnTo>
                    <a:pt x="129" y="890"/>
                  </a:lnTo>
                  <a:lnTo>
                    <a:pt x="128" y="892"/>
                  </a:lnTo>
                  <a:lnTo>
                    <a:pt x="125" y="889"/>
                  </a:lnTo>
                  <a:lnTo>
                    <a:pt x="128" y="888"/>
                  </a:lnTo>
                  <a:close/>
                  <a:moveTo>
                    <a:pt x="128" y="892"/>
                  </a:moveTo>
                  <a:lnTo>
                    <a:pt x="128" y="892"/>
                  </a:lnTo>
                  <a:close/>
                  <a:moveTo>
                    <a:pt x="129" y="890"/>
                  </a:moveTo>
                  <a:lnTo>
                    <a:pt x="133" y="894"/>
                  </a:lnTo>
                  <a:lnTo>
                    <a:pt x="132" y="896"/>
                  </a:lnTo>
                  <a:lnTo>
                    <a:pt x="128" y="892"/>
                  </a:lnTo>
                  <a:lnTo>
                    <a:pt x="129" y="890"/>
                  </a:lnTo>
                  <a:close/>
                  <a:moveTo>
                    <a:pt x="133" y="896"/>
                  </a:moveTo>
                  <a:lnTo>
                    <a:pt x="132" y="897"/>
                  </a:lnTo>
                  <a:lnTo>
                    <a:pt x="132" y="896"/>
                  </a:lnTo>
                  <a:lnTo>
                    <a:pt x="133" y="896"/>
                  </a:lnTo>
                  <a:close/>
                  <a:moveTo>
                    <a:pt x="132" y="894"/>
                  </a:moveTo>
                  <a:lnTo>
                    <a:pt x="133" y="893"/>
                  </a:lnTo>
                  <a:lnTo>
                    <a:pt x="136" y="894"/>
                  </a:lnTo>
                  <a:lnTo>
                    <a:pt x="133" y="896"/>
                  </a:lnTo>
                  <a:lnTo>
                    <a:pt x="132" y="894"/>
                  </a:lnTo>
                  <a:close/>
                  <a:moveTo>
                    <a:pt x="133" y="893"/>
                  </a:moveTo>
                  <a:lnTo>
                    <a:pt x="133" y="893"/>
                  </a:lnTo>
                  <a:lnTo>
                    <a:pt x="135" y="894"/>
                  </a:lnTo>
                  <a:lnTo>
                    <a:pt x="133" y="893"/>
                  </a:lnTo>
                  <a:close/>
                  <a:moveTo>
                    <a:pt x="133" y="893"/>
                  </a:moveTo>
                  <a:lnTo>
                    <a:pt x="136" y="892"/>
                  </a:lnTo>
                  <a:lnTo>
                    <a:pt x="137" y="893"/>
                  </a:lnTo>
                  <a:lnTo>
                    <a:pt x="136" y="894"/>
                  </a:lnTo>
                  <a:lnTo>
                    <a:pt x="133" y="893"/>
                  </a:lnTo>
                  <a:close/>
                  <a:moveTo>
                    <a:pt x="136" y="892"/>
                  </a:moveTo>
                  <a:lnTo>
                    <a:pt x="137" y="890"/>
                  </a:lnTo>
                  <a:lnTo>
                    <a:pt x="137" y="892"/>
                  </a:lnTo>
                  <a:lnTo>
                    <a:pt x="136" y="893"/>
                  </a:lnTo>
                  <a:lnTo>
                    <a:pt x="136" y="892"/>
                  </a:lnTo>
                  <a:close/>
                  <a:moveTo>
                    <a:pt x="137" y="892"/>
                  </a:moveTo>
                  <a:lnTo>
                    <a:pt x="139" y="893"/>
                  </a:lnTo>
                  <a:lnTo>
                    <a:pt x="137" y="894"/>
                  </a:lnTo>
                  <a:lnTo>
                    <a:pt x="136" y="893"/>
                  </a:lnTo>
                  <a:lnTo>
                    <a:pt x="137" y="892"/>
                  </a:lnTo>
                  <a:close/>
                  <a:moveTo>
                    <a:pt x="139" y="893"/>
                  </a:moveTo>
                  <a:lnTo>
                    <a:pt x="139" y="893"/>
                  </a:lnTo>
                  <a:lnTo>
                    <a:pt x="137" y="894"/>
                  </a:lnTo>
                  <a:lnTo>
                    <a:pt x="139" y="893"/>
                  </a:lnTo>
                  <a:close/>
                  <a:moveTo>
                    <a:pt x="139" y="893"/>
                  </a:moveTo>
                  <a:lnTo>
                    <a:pt x="140" y="894"/>
                  </a:lnTo>
                  <a:lnTo>
                    <a:pt x="139" y="896"/>
                  </a:lnTo>
                  <a:lnTo>
                    <a:pt x="137" y="894"/>
                  </a:lnTo>
                  <a:lnTo>
                    <a:pt x="139" y="893"/>
                  </a:lnTo>
                  <a:close/>
                  <a:moveTo>
                    <a:pt x="139" y="897"/>
                  </a:moveTo>
                  <a:lnTo>
                    <a:pt x="139" y="896"/>
                  </a:lnTo>
                  <a:lnTo>
                    <a:pt x="139" y="897"/>
                  </a:lnTo>
                  <a:close/>
                  <a:moveTo>
                    <a:pt x="140" y="894"/>
                  </a:moveTo>
                  <a:lnTo>
                    <a:pt x="144" y="896"/>
                  </a:lnTo>
                  <a:lnTo>
                    <a:pt x="143" y="898"/>
                  </a:lnTo>
                  <a:lnTo>
                    <a:pt x="139" y="897"/>
                  </a:lnTo>
                  <a:lnTo>
                    <a:pt x="140" y="894"/>
                  </a:lnTo>
                  <a:close/>
                  <a:moveTo>
                    <a:pt x="144" y="898"/>
                  </a:moveTo>
                  <a:lnTo>
                    <a:pt x="143" y="898"/>
                  </a:lnTo>
                  <a:lnTo>
                    <a:pt x="143" y="897"/>
                  </a:lnTo>
                  <a:lnTo>
                    <a:pt x="144" y="898"/>
                  </a:lnTo>
                  <a:close/>
                  <a:moveTo>
                    <a:pt x="143" y="896"/>
                  </a:moveTo>
                  <a:lnTo>
                    <a:pt x="149" y="894"/>
                  </a:lnTo>
                  <a:lnTo>
                    <a:pt x="149" y="897"/>
                  </a:lnTo>
                  <a:lnTo>
                    <a:pt x="144" y="898"/>
                  </a:lnTo>
                  <a:lnTo>
                    <a:pt x="143" y="896"/>
                  </a:lnTo>
                  <a:close/>
                  <a:moveTo>
                    <a:pt x="149" y="894"/>
                  </a:moveTo>
                  <a:lnTo>
                    <a:pt x="149" y="893"/>
                  </a:lnTo>
                  <a:lnTo>
                    <a:pt x="151" y="894"/>
                  </a:lnTo>
                  <a:lnTo>
                    <a:pt x="149" y="896"/>
                  </a:lnTo>
                  <a:lnTo>
                    <a:pt x="149" y="894"/>
                  </a:lnTo>
                  <a:close/>
                  <a:moveTo>
                    <a:pt x="151" y="894"/>
                  </a:moveTo>
                  <a:lnTo>
                    <a:pt x="159" y="900"/>
                  </a:lnTo>
                  <a:lnTo>
                    <a:pt x="156" y="902"/>
                  </a:lnTo>
                  <a:lnTo>
                    <a:pt x="148" y="896"/>
                  </a:lnTo>
                  <a:lnTo>
                    <a:pt x="151" y="894"/>
                  </a:lnTo>
                  <a:close/>
                  <a:moveTo>
                    <a:pt x="159" y="900"/>
                  </a:moveTo>
                  <a:lnTo>
                    <a:pt x="159" y="900"/>
                  </a:lnTo>
                  <a:lnTo>
                    <a:pt x="159" y="901"/>
                  </a:lnTo>
                  <a:lnTo>
                    <a:pt x="157" y="901"/>
                  </a:lnTo>
                  <a:lnTo>
                    <a:pt x="159" y="900"/>
                  </a:lnTo>
                  <a:close/>
                  <a:moveTo>
                    <a:pt x="159" y="901"/>
                  </a:moveTo>
                  <a:lnTo>
                    <a:pt x="164" y="912"/>
                  </a:lnTo>
                  <a:lnTo>
                    <a:pt x="163" y="913"/>
                  </a:lnTo>
                  <a:lnTo>
                    <a:pt x="156" y="902"/>
                  </a:lnTo>
                  <a:lnTo>
                    <a:pt x="159" y="901"/>
                  </a:lnTo>
                  <a:close/>
                  <a:moveTo>
                    <a:pt x="164" y="912"/>
                  </a:moveTo>
                  <a:lnTo>
                    <a:pt x="165" y="912"/>
                  </a:lnTo>
                  <a:lnTo>
                    <a:pt x="164" y="912"/>
                  </a:lnTo>
                  <a:lnTo>
                    <a:pt x="163" y="912"/>
                  </a:lnTo>
                  <a:lnTo>
                    <a:pt x="164" y="912"/>
                  </a:lnTo>
                  <a:close/>
                  <a:moveTo>
                    <a:pt x="164" y="912"/>
                  </a:moveTo>
                  <a:lnTo>
                    <a:pt x="163" y="916"/>
                  </a:lnTo>
                  <a:lnTo>
                    <a:pt x="160" y="914"/>
                  </a:lnTo>
                  <a:lnTo>
                    <a:pt x="161" y="912"/>
                  </a:lnTo>
                  <a:lnTo>
                    <a:pt x="164" y="912"/>
                  </a:lnTo>
                  <a:close/>
                  <a:moveTo>
                    <a:pt x="160" y="916"/>
                  </a:moveTo>
                  <a:lnTo>
                    <a:pt x="160" y="914"/>
                  </a:lnTo>
                  <a:lnTo>
                    <a:pt x="161" y="916"/>
                  </a:lnTo>
                  <a:lnTo>
                    <a:pt x="160" y="916"/>
                  </a:lnTo>
                  <a:close/>
                  <a:moveTo>
                    <a:pt x="163" y="916"/>
                  </a:moveTo>
                  <a:lnTo>
                    <a:pt x="163" y="921"/>
                  </a:lnTo>
                  <a:lnTo>
                    <a:pt x="160" y="921"/>
                  </a:lnTo>
                  <a:lnTo>
                    <a:pt x="160" y="916"/>
                  </a:lnTo>
                  <a:lnTo>
                    <a:pt x="163" y="916"/>
                  </a:lnTo>
                  <a:close/>
                  <a:moveTo>
                    <a:pt x="161" y="922"/>
                  </a:moveTo>
                  <a:lnTo>
                    <a:pt x="160" y="922"/>
                  </a:lnTo>
                  <a:lnTo>
                    <a:pt x="160" y="921"/>
                  </a:lnTo>
                  <a:lnTo>
                    <a:pt x="161" y="921"/>
                  </a:lnTo>
                  <a:lnTo>
                    <a:pt x="161" y="922"/>
                  </a:lnTo>
                  <a:close/>
                  <a:moveTo>
                    <a:pt x="161" y="920"/>
                  </a:moveTo>
                  <a:lnTo>
                    <a:pt x="169" y="920"/>
                  </a:lnTo>
                  <a:lnTo>
                    <a:pt x="169" y="922"/>
                  </a:lnTo>
                  <a:lnTo>
                    <a:pt x="161" y="922"/>
                  </a:lnTo>
                  <a:lnTo>
                    <a:pt x="161" y="920"/>
                  </a:lnTo>
                  <a:close/>
                  <a:moveTo>
                    <a:pt x="169" y="920"/>
                  </a:moveTo>
                  <a:lnTo>
                    <a:pt x="175" y="920"/>
                  </a:lnTo>
                  <a:lnTo>
                    <a:pt x="175" y="922"/>
                  </a:lnTo>
                  <a:lnTo>
                    <a:pt x="169" y="922"/>
                  </a:lnTo>
                  <a:lnTo>
                    <a:pt x="169" y="920"/>
                  </a:lnTo>
                  <a:close/>
                  <a:moveTo>
                    <a:pt x="175" y="920"/>
                  </a:moveTo>
                  <a:lnTo>
                    <a:pt x="176" y="920"/>
                  </a:lnTo>
                  <a:lnTo>
                    <a:pt x="175" y="921"/>
                  </a:lnTo>
                  <a:lnTo>
                    <a:pt x="175" y="920"/>
                  </a:lnTo>
                  <a:close/>
                  <a:moveTo>
                    <a:pt x="176" y="920"/>
                  </a:moveTo>
                  <a:lnTo>
                    <a:pt x="184" y="929"/>
                  </a:lnTo>
                  <a:lnTo>
                    <a:pt x="181" y="932"/>
                  </a:lnTo>
                  <a:lnTo>
                    <a:pt x="175" y="921"/>
                  </a:lnTo>
                  <a:lnTo>
                    <a:pt x="176" y="920"/>
                  </a:lnTo>
                  <a:close/>
                  <a:moveTo>
                    <a:pt x="184" y="929"/>
                  </a:moveTo>
                  <a:lnTo>
                    <a:pt x="184" y="930"/>
                  </a:lnTo>
                  <a:lnTo>
                    <a:pt x="183" y="930"/>
                  </a:lnTo>
                  <a:lnTo>
                    <a:pt x="184" y="929"/>
                  </a:lnTo>
                  <a:close/>
                  <a:moveTo>
                    <a:pt x="184" y="930"/>
                  </a:moveTo>
                  <a:lnTo>
                    <a:pt x="191" y="942"/>
                  </a:lnTo>
                  <a:lnTo>
                    <a:pt x="188" y="944"/>
                  </a:lnTo>
                  <a:lnTo>
                    <a:pt x="181" y="932"/>
                  </a:lnTo>
                  <a:lnTo>
                    <a:pt x="184" y="930"/>
                  </a:lnTo>
                  <a:close/>
                  <a:moveTo>
                    <a:pt x="189" y="944"/>
                  </a:moveTo>
                  <a:lnTo>
                    <a:pt x="188" y="944"/>
                  </a:lnTo>
                  <a:lnTo>
                    <a:pt x="189" y="942"/>
                  </a:lnTo>
                  <a:lnTo>
                    <a:pt x="189" y="944"/>
                  </a:lnTo>
                  <a:close/>
                  <a:moveTo>
                    <a:pt x="189" y="941"/>
                  </a:moveTo>
                  <a:lnTo>
                    <a:pt x="195" y="939"/>
                  </a:lnTo>
                  <a:lnTo>
                    <a:pt x="196" y="942"/>
                  </a:lnTo>
                  <a:lnTo>
                    <a:pt x="189" y="944"/>
                  </a:lnTo>
                  <a:lnTo>
                    <a:pt x="189" y="941"/>
                  </a:lnTo>
                  <a:close/>
                  <a:moveTo>
                    <a:pt x="196" y="942"/>
                  </a:moveTo>
                  <a:lnTo>
                    <a:pt x="196" y="942"/>
                  </a:lnTo>
                  <a:lnTo>
                    <a:pt x="195" y="941"/>
                  </a:lnTo>
                  <a:lnTo>
                    <a:pt x="196" y="942"/>
                  </a:lnTo>
                  <a:close/>
                  <a:moveTo>
                    <a:pt x="195" y="939"/>
                  </a:moveTo>
                  <a:lnTo>
                    <a:pt x="203" y="938"/>
                  </a:lnTo>
                  <a:lnTo>
                    <a:pt x="204" y="941"/>
                  </a:lnTo>
                  <a:lnTo>
                    <a:pt x="196" y="942"/>
                  </a:lnTo>
                  <a:lnTo>
                    <a:pt x="195" y="939"/>
                  </a:lnTo>
                  <a:close/>
                  <a:moveTo>
                    <a:pt x="203" y="938"/>
                  </a:moveTo>
                  <a:lnTo>
                    <a:pt x="204" y="937"/>
                  </a:lnTo>
                  <a:lnTo>
                    <a:pt x="204" y="938"/>
                  </a:lnTo>
                  <a:lnTo>
                    <a:pt x="203" y="939"/>
                  </a:lnTo>
                  <a:lnTo>
                    <a:pt x="203" y="938"/>
                  </a:lnTo>
                  <a:close/>
                  <a:moveTo>
                    <a:pt x="204" y="938"/>
                  </a:moveTo>
                  <a:lnTo>
                    <a:pt x="211" y="942"/>
                  </a:lnTo>
                  <a:lnTo>
                    <a:pt x="209" y="945"/>
                  </a:lnTo>
                  <a:lnTo>
                    <a:pt x="203" y="939"/>
                  </a:lnTo>
                  <a:lnTo>
                    <a:pt x="204" y="938"/>
                  </a:lnTo>
                  <a:close/>
                  <a:moveTo>
                    <a:pt x="209" y="945"/>
                  </a:moveTo>
                  <a:lnTo>
                    <a:pt x="209" y="945"/>
                  </a:lnTo>
                  <a:lnTo>
                    <a:pt x="209" y="944"/>
                  </a:lnTo>
                  <a:lnTo>
                    <a:pt x="209" y="945"/>
                  </a:lnTo>
                  <a:close/>
                  <a:moveTo>
                    <a:pt x="211" y="942"/>
                  </a:moveTo>
                  <a:lnTo>
                    <a:pt x="216" y="946"/>
                  </a:lnTo>
                  <a:lnTo>
                    <a:pt x="215" y="948"/>
                  </a:lnTo>
                  <a:lnTo>
                    <a:pt x="209" y="945"/>
                  </a:lnTo>
                  <a:lnTo>
                    <a:pt x="211" y="942"/>
                  </a:lnTo>
                  <a:close/>
                  <a:moveTo>
                    <a:pt x="216" y="949"/>
                  </a:moveTo>
                  <a:lnTo>
                    <a:pt x="216" y="949"/>
                  </a:lnTo>
                  <a:lnTo>
                    <a:pt x="215" y="948"/>
                  </a:lnTo>
                  <a:lnTo>
                    <a:pt x="216" y="948"/>
                  </a:lnTo>
                  <a:lnTo>
                    <a:pt x="216" y="949"/>
                  </a:lnTo>
                  <a:close/>
                  <a:moveTo>
                    <a:pt x="216" y="946"/>
                  </a:moveTo>
                  <a:lnTo>
                    <a:pt x="220" y="946"/>
                  </a:lnTo>
                  <a:lnTo>
                    <a:pt x="220" y="949"/>
                  </a:lnTo>
                  <a:lnTo>
                    <a:pt x="216" y="949"/>
                  </a:lnTo>
                  <a:lnTo>
                    <a:pt x="216" y="946"/>
                  </a:lnTo>
                  <a:close/>
                  <a:moveTo>
                    <a:pt x="220" y="946"/>
                  </a:moveTo>
                  <a:lnTo>
                    <a:pt x="224" y="946"/>
                  </a:lnTo>
                  <a:lnTo>
                    <a:pt x="224" y="949"/>
                  </a:lnTo>
                  <a:lnTo>
                    <a:pt x="220" y="949"/>
                  </a:lnTo>
                  <a:lnTo>
                    <a:pt x="220" y="946"/>
                  </a:lnTo>
                  <a:close/>
                  <a:moveTo>
                    <a:pt x="224" y="946"/>
                  </a:moveTo>
                  <a:lnTo>
                    <a:pt x="224" y="946"/>
                  </a:lnTo>
                  <a:lnTo>
                    <a:pt x="224" y="948"/>
                  </a:lnTo>
                  <a:lnTo>
                    <a:pt x="224" y="946"/>
                  </a:lnTo>
                  <a:close/>
                  <a:moveTo>
                    <a:pt x="224" y="946"/>
                  </a:moveTo>
                  <a:lnTo>
                    <a:pt x="229" y="949"/>
                  </a:lnTo>
                  <a:lnTo>
                    <a:pt x="228" y="950"/>
                  </a:lnTo>
                  <a:lnTo>
                    <a:pt x="222" y="948"/>
                  </a:lnTo>
                  <a:lnTo>
                    <a:pt x="224" y="946"/>
                  </a:lnTo>
                  <a:close/>
                  <a:moveTo>
                    <a:pt x="228" y="951"/>
                  </a:moveTo>
                  <a:lnTo>
                    <a:pt x="228" y="951"/>
                  </a:lnTo>
                  <a:lnTo>
                    <a:pt x="228" y="950"/>
                  </a:lnTo>
                  <a:lnTo>
                    <a:pt x="228" y="951"/>
                  </a:lnTo>
                  <a:close/>
                  <a:moveTo>
                    <a:pt x="229" y="949"/>
                  </a:moveTo>
                  <a:lnTo>
                    <a:pt x="236" y="951"/>
                  </a:lnTo>
                  <a:lnTo>
                    <a:pt x="236" y="954"/>
                  </a:lnTo>
                  <a:lnTo>
                    <a:pt x="228" y="951"/>
                  </a:lnTo>
                  <a:lnTo>
                    <a:pt x="229" y="949"/>
                  </a:lnTo>
                  <a:close/>
                  <a:moveTo>
                    <a:pt x="236" y="954"/>
                  </a:moveTo>
                  <a:lnTo>
                    <a:pt x="236" y="954"/>
                  </a:lnTo>
                  <a:lnTo>
                    <a:pt x="236" y="953"/>
                  </a:lnTo>
                  <a:lnTo>
                    <a:pt x="236" y="954"/>
                  </a:lnTo>
                  <a:close/>
                  <a:moveTo>
                    <a:pt x="236" y="951"/>
                  </a:moveTo>
                  <a:lnTo>
                    <a:pt x="245" y="949"/>
                  </a:lnTo>
                  <a:lnTo>
                    <a:pt x="245" y="951"/>
                  </a:lnTo>
                  <a:lnTo>
                    <a:pt x="236" y="954"/>
                  </a:lnTo>
                  <a:lnTo>
                    <a:pt x="236" y="951"/>
                  </a:lnTo>
                  <a:close/>
                  <a:moveTo>
                    <a:pt x="245" y="949"/>
                  </a:moveTo>
                  <a:lnTo>
                    <a:pt x="245" y="949"/>
                  </a:lnTo>
                  <a:lnTo>
                    <a:pt x="245" y="950"/>
                  </a:lnTo>
                  <a:lnTo>
                    <a:pt x="245" y="949"/>
                  </a:lnTo>
                  <a:close/>
                  <a:moveTo>
                    <a:pt x="245" y="949"/>
                  </a:moveTo>
                  <a:lnTo>
                    <a:pt x="256" y="946"/>
                  </a:lnTo>
                  <a:lnTo>
                    <a:pt x="256" y="949"/>
                  </a:lnTo>
                  <a:lnTo>
                    <a:pt x="245" y="951"/>
                  </a:lnTo>
                  <a:lnTo>
                    <a:pt x="245" y="949"/>
                  </a:lnTo>
                  <a:close/>
                  <a:moveTo>
                    <a:pt x="256" y="946"/>
                  </a:moveTo>
                  <a:lnTo>
                    <a:pt x="256" y="945"/>
                  </a:lnTo>
                  <a:lnTo>
                    <a:pt x="256" y="946"/>
                  </a:lnTo>
                  <a:lnTo>
                    <a:pt x="256" y="948"/>
                  </a:lnTo>
                  <a:lnTo>
                    <a:pt x="256" y="946"/>
                  </a:lnTo>
                  <a:close/>
                  <a:moveTo>
                    <a:pt x="256" y="946"/>
                  </a:moveTo>
                  <a:lnTo>
                    <a:pt x="269" y="953"/>
                  </a:lnTo>
                  <a:lnTo>
                    <a:pt x="269" y="955"/>
                  </a:lnTo>
                  <a:lnTo>
                    <a:pt x="256" y="949"/>
                  </a:lnTo>
                  <a:lnTo>
                    <a:pt x="256" y="946"/>
                  </a:lnTo>
                  <a:close/>
                  <a:moveTo>
                    <a:pt x="269" y="953"/>
                  </a:moveTo>
                  <a:lnTo>
                    <a:pt x="270" y="953"/>
                  </a:lnTo>
                  <a:lnTo>
                    <a:pt x="269" y="954"/>
                  </a:lnTo>
                  <a:lnTo>
                    <a:pt x="269" y="953"/>
                  </a:lnTo>
                  <a:close/>
                  <a:moveTo>
                    <a:pt x="270" y="953"/>
                  </a:moveTo>
                  <a:lnTo>
                    <a:pt x="281" y="961"/>
                  </a:lnTo>
                  <a:lnTo>
                    <a:pt x="279" y="962"/>
                  </a:lnTo>
                  <a:lnTo>
                    <a:pt x="268" y="954"/>
                  </a:lnTo>
                  <a:lnTo>
                    <a:pt x="270" y="953"/>
                  </a:lnTo>
                  <a:close/>
                  <a:moveTo>
                    <a:pt x="280" y="964"/>
                  </a:moveTo>
                  <a:lnTo>
                    <a:pt x="279" y="962"/>
                  </a:lnTo>
                  <a:lnTo>
                    <a:pt x="280" y="962"/>
                  </a:lnTo>
                  <a:lnTo>
                    <a:pt x="280" y="964"/>
                  </a:lnTo>
                  <a:close/>
                  <a:moveTo>
                    <a:pt x="280" y="961"/>
                  </a:moveTo>
                  <a:lnTo>
                    <a:pt x="288" y="964"/>
                  </a:lnTo>
                  <a:lnTo>
                    <a:pt x="286" y="966"/>
                  </a:lnTo>
                  <a:lnTo>
                    <a:pt x="280" y="964"/>
                  </a:lnTo>
                  <a:lnTo>
                    <a:pt x="280" y="961"/>
                  </a:lnTo>
                  <a:close/>
                  <a:moveTo>
                    <a:pt x="286" y="966"/>
                  </a:moveTo>
                  <a:lnTo>
                    <a:pt x="286" y="966"/>
                  </a:lnTo>
                  <a:lnTo>
                    <a:pt x="286" y="965"/>
                  </a:lnTo>
                  <a:lnTo>
                    <a:pt x="286" y="966"/>
                  </a:lnTo>
                  <a:close/>
                  <a:moveTo>
                    <a:pt x="288" y="964"/>
                  </a:moveTo>
                  <a:lnTo>
                    <a:pt x="293" y="966"/>
                  </a:lnTo>
                  <a:lnTo>
                    <a:pt x="293" y="969"/>
                  </a:lnTo>
                  <a:lnTo>
                    <a:pt x="286" y="966"/>
                  </a:lnTo>
                  <a:lnTo>
                    <a:pt x="288" y="964"/>
                  </a:lnTo>
                  <a:close/>
                  <a:moveTo>
                    <a:pt x="293" y="966"/>
                  </a:moveTo>
                  <a:lnTo>
                    <a:pt x="295" y="966"/>
                  </a:lnTo>
                  <a:lnTo>
                    <a:pt x="293" y="967"/>
                  </a:lnTo>
                  <a:lnTo>
                    <a:pt x="293" y="966"/>
                  </a:lnTo>
                  <a:close/>
                  <a:moveTo>
                    <a:pt x="295" y="966"/>
                  </a:moveTo>
                  <a:lnTo>
                    <a:pt x="300" y="970"/>
                  </a:lnTo>
                  <a:lnTo>
                    <a:pt x="298" y="973"/>
                  </a:lnTo>
                  <a:lnTo>
                    <a:pt x="292" y="969"/>
                  </a:lnTo>
                  <a:lnTo>
                    <a:pt x="295" y="966"/>
                  </a:lnTo>
                  <a:close/>
                  <a:moveTo>
                    <a:pt x="298" y="973"/>
                  </a:moveTo>
                  <a:lnTo>
                    <a:pt x="298" y="973"/>
                  </a:lnTo>
                  <a:lnTo>
                    <a:pt x="298" y="971"/>
                  </a:lnTo>
                  <a:lnTo>
                    <a:pt x="298" y="973"/>
                  </a:lnTo>
                  <a:close/>
                  <a:moveTo>
                    <a:pt x="300" y="970"/>
                  </a:moveTo>
                  <a:lnTo>
                    <a:pt x="306" y="971"/>
                  </a:lnTo>
                  <a:lnTo>
                    <a:pt x="305" y="974"/>
                  </a:lnTo>
                  <a:lnTo>
                    <a:pt x="298" y="973"/>
                  </a:lnTo>
                  <a:lnTo>
                    <a:pt x="300" y="970"/>
                  </a:lnTo>
                  <a:close/>
                  <a:moveTo>
                    <a:pt x="306" y="974"/>
                  </a:moveTo>
                  <a:lnTo>
                    <a:pt x="306" y="974"/>
                  </a:lnTo>
                  <a:lnTo>
                    <a:pt x="305" y="974"/>
                  </a:lnTo>
                  <a:lnTo>
                    <a:pt x="305" y="973"/>
                  </a:lnTo>
                  <a:lnTo>
                    <a:pt x="306" y="974"/>
                  </a:lnTo>
                  <a:close/>
                  <a:moveTo>
                    <a:pt x="305" y="971"/>
                  </a:moveTo>
                  <a:lnTo>
                    <a:pt x="314" y="969"/>
                  </a:lnTo>
                  <a:lnTo>
                    <a:pt x="314" y="971"/>
                  </a:lnTo>
                  <a:lnTo>
                    <a:pt x="306" y="974"/>
                  </a:lnTo>
                  <a:lnTo>
                    <a:pt x="305" y="971"/>
                  </a:lnTo>
                  <a:close/>
                  <a:moveTo>
                    <a:pt x="314" y="971"/>
                  </a:moveTo>
                  <a:lnTo>
                    <a:pt x="314" y="971"/>
                  </a:lnTo>
                  <a:lnTo>
                    <a:pt x="314" y="970"/>
                  </a:lnTo>
                  <a:lnTo>
                    <a:pt x="314" y="971"/>
                  </a:lnTo>
                  <a:close/>
                  <a:moveTo>
                    <a:pt x="314" y="969"/>
                  </a:moveTo>
                  <a:lnTo>
                    <a:pt x="325" y="965"/>
                  </a:lnTo>
                  <a:lnTo>
                    <a:pt x="325" y="967"/>
                  </a:lnTo>
                  <a:lnTo>
                    <a:pt x="314" y="971"/>
                  </a:lnTo>
                  <a:lnTo>
                    <a:pt x="314" y="969"/>
                  </a:lnTo>
                  <a:close/>
                  <a:moveTo>
                    <a:pt x="325" y="967"/>
                  </a:moveTo>
                  <a:lnTo>
                    <a:pt x="325" y="967"/>
                  </a:lnTo>
                  <a:lnTo>
                    <a:pt x="325" y="966"/>
                  </a:lnTo>
                  <a:lnTo>
                    <a:pt x="325" y="967"/>
                  </a:lnTo>
                  <a:close/>
                  <a:moveTo>
                    <a:pt x="325" y="965"/>
                  </a:moveTo>
                  <a:lnTo>
                    <a:pt x="332" y="962"/>
                  </a:lnTo>
                  <a:lnTo>
                    <a:pt x="333" y="965"/>
                  </a:lnTo>
                  <a:lnTo>
                    <a:pt x="325" y="967"/>
                  </a:lnTo>
                  <a:lnTo>
                    <a:pt x="325" y="965"/>
                  </a:lnTo>
                  <a:close/>
                  <a:moveTo>
                    <a:pt x="333" y="964"/>
                  </a:moveTo>
                  <a:lnTo>
                    <a:pt x="333" y="965"/>
                  </a:lnTo>
                  <a:lnTo>
                    <a:pt x="333" y="964"/>
                  </a:lnTo>
                  <a:close/>
                  <a:moveTo>
                    <a:pt x="332" y="962"/>
                  </a:moveTo>
                  <a:lnTo>
                    <a:pt x="338" y="958"/>
                  </a:lnTo>
                  <a:lnTo>
                    <a:pt x="340" y="960"/>
                  </a:lnTo>
                  <a:lnTo>
                    <a:pt x="333" y="964"/>
                  </a:lnTo>
                  <a:lnTo>
                    <a:pt x="332" y="962"/>
                  </a:lnTo>
                  <a:close/>
                  <a:moveTo>
                    <a:pt x="340" y="960"/>
                  </a:moveTo>
                  <a:lnTo>
                    <a:pt x="340" y="960"/>
                  </a:lnTo>
                  <a:close/>
                  <a:moveTo>
                    <a:pt x="338" y="958"/>
                  </a:moveTo>
                  <a:lnTo>
                    <a:pt x="342" y="954"/>
                  </a:lnTo>
                  <a:lnTo>
                    <a:pt x="344" y="955"/>
                  </a:lnTo>
                  <a:lnTo>
                    <a:pt x="340" y="960"/>
                  </a:lnTo>
                  <a:lnTo>
                    <a:pt x="338" y="958"/>
                  </a:lnTo>
                  <a:close/>
                  <a:moveTo>
                    <a:pt x="344" y="955"/>
                  </a:moveTo>
                  <a:lnTo>
                    <a:pt x="344" y="955"/>
                  </a:lnTo>
                  <a:close/>
                  <a:moveTo>
                    <a:pt x="342" y="954"/>
                  </a:moveTo>
                  <a:lnTo>
                    <a:pt x="344" y="951"/>
                  </a:lnTo>
                  <a:lnTo>
                    <a:pt x="345" y="953"/>
                  </a:lnTo>
                  <a:lnTo>
                    <a:pt x="344" y="955"/>
                  </a:lnTo>
                  <a:lnTo>
                    <a:pt x="342" y="954"/>
                  </a:lnTo>
                  <a:close/>
                  <a:moveTo>
                    <a:pt x="344" y="951"/>
                  </a:moveTo>
                  <a:lnTo>
                    <a:pt x="345" y="948"/>
                  </a:lnTo>
                  <a:lnTo>
                    <a:pt x="348" y="949"/>
                  </a:lnTo>
                  <a:lnTo>
                    <a:pt x="345" y="953"/>
                  </a:lnTo>
                  <a:lnTo>
                    <a:pt x="344" y="951"/>
                  </a:lnTo>
                  <a:close/>
                  <a:moveTo>
                    <a:pt x="348" y="949"/>
                  </a:moveTo>
                  <a:lnTo>
                    <a:pt x="348" y="949"/>
                  </a:lnTo>
                  <a:lnTo>
                    <a:pt x="346" y="949"/>
                  </a:lnTo>
                  <a:lnTo>
                    <a:pt x="348" y="949"/>
                  </a:lnTo>
                  <a:close/>
                  <a:moveTo>
                    <a:pt x="345" y="949"/>
                  </a:moveTo>
                  <a:lnTo>
                    <a:pt x="345" y="945"/>
                  </a:lnTo>
                  <a:lnTo>
                    <a:pt x="348" y="945"/>
                  </a:lnTo>
                  <a:lnTo>
                    <a:pt x="348" y="949"/>
                  </a:lnTo>
                  <a:lnTo>
                    <a:pt x="345" y="949"/>
                  </a:lnTo>
                  <a:close/>
                  <a:moveTo>
                    <a:pt x="345" y="945"/>
                  </a:moveTo>
                  <a:lnTo>
                    <a:pt x="345" y="941"/>
                  </a:lnTo>
                  <a:lnTo>
                    <a:pt x="348" y="941"/>
                  </a:lnTo>
                  <a:lnTo>
                    <a:pt x="348" y="945"/>
                  </a:lnTo>
                  <a:lnTo>
                    <a:pt x="345" y="945"/>
                  </a:lnTo>
                  <a:close/>
                  <a:moveTo>
                    <a:pt x="345" y="941"/>
                  </a:moveTo>
                  <a:lnTo>
                    <a:pt x="345" y="937"/>
                  </a:lnTo>
                  <a:lnTo>
                    <a:pt x="348" y="937"/>
                  </a:lnTo>
                  <a:lnTo>
                    <a:pt x="348" y="941"/>
                  </a:lnTo>
                  <a:lnTo>
                    <a:pt x="345" y="941"/>
                  </a:lnTo>
                  <a:close/>
                  <a:moveTo>
                    <a:pt x="345" y="937"/>
                  </a:moveTo>
                  <a:lnTo>
                    <a:pt x="345" y="937"/>
                  </a:lnTo>
                  <a:lnTo>
                    <a:pt x="346" y="937"/>
                  </a:lnTo>
                  <a:lnTo>
                    <a:pt x="345" y="937"/>
                  </a:lnTo>
                  <a:close/>
                  <a:moveTo>
                    <a:pt x="345" y="937"/>
                  </a:moveTo>
                  <a:lnTo>
                    <a:pt x="348" y="933"/>
                  </a:lnTo>
                  <a:lnTo>
                    <a:pt x="350" y="934"/>
                  </a:lnTo>
                  <a:lnTo>
                    <a:pt x="348" y="938"/>
                  </a:lnTo>
                  <a:lnTo>
                    <a:pt x="345" y="937"/>
                  </a:lnTo>
                  <a:close/>
                  <a:moveTo>
                    <a:pt x="348" y="933"/>
                  </a:moveTo>
                  <a:lnTo>
                    <a:pt x="348" y="932"/>
                  </a:lnTo>
                  <a:lnTo>
                    <a:pt x="349" y="933"/>
                  </a:lnTo>
                  <a:lnTo>
                    <a:pt x="348" y="933"/>
                  </a:lnTo>
                  <a:close/>
                  <a:moveTo>
                    <a:pt x="348" y="932"/>
                  </a:moveTo>
                  <a:lnTo>
                    <a:pt x="352" y="929"/>
                  </a:lnTo>
                  <a:lnTo>
                    <a:pt x="353" y="930"/>
                  </a:lnTo>
                  <a:lnTo>
                    <a:pt x="350" y="934"/>
                  </a:lnTo>
                  <a:lnTo>
                    <a:pt x="348" y="932"/>
                  </a:lnTo>
                  <a:close/>
                  <a:moveTo>
                    <a:pt x="353" y="930"/>
                  </a:moveTo>
                  <a:lnTo>
                    <a:pt x="353" y="930"/>
                  </a:lnTo>
                  <a:close/>
                  <a:moveTo>
                    <a:pt x="352" y="929"/>
                  </a:moveTo>
                  <a:lnTo>
                    <a:pt x="357" y="920"/>
                  </a:lnTo>
                  <a:lnTo>
                    <a:pt x="360" y="921"/>
                  </a:lnTo>
                  <a:lnTo>
                    <a:pt x="353" y="930"/>
                  </a:lnTo>
                  <a:lnTo>
                    <a:pt x="352" y="929"/>
                  </a:lnTo>
                  <a:close/>
                  <a:moveTo>
                    <a:pt x="360" y="921"/>
                  </a:moveTo>
                  <a:lnTo>
                    <a:pt x="360" y="921"/>
                  </a:lnTo>
                  <a:lnTo>
                    <a:pt x="358" y="921"/>
                  </a:lnTo>
                  <a:lnTo>
                    <a:pt x="360" y="921"/>
                  </a:lnTo>
                  <a:close/>
                  <a:moveTo>
                    <a:pt x="357" y="920"/>
                  </a:moveTo>
                  <a:lnTo>
                    <a:pt x="365" y="905"/>
                  </a:lnTo>
                  <a:lnTo>
                    <a:pt x="366" y="906"/>
                  </a:lnTo>
                  <a:lnTo>
                    <a:pt x="360" y="921"/>
                  </a:lnTo>
                  <a:lnTo>
                    <a:pt x="357" y="920"/>
                  </a:lnTo>
                  <a:close/>
                  <a:moveTo>
                    <a:pt x="365" y="905"/>
                  </a:moveTo>
                  <a:lnTo>
                    <a:pt x="365" y="905"/>
                  </a:lnTo>
                  <a:lnTo>
                    <a:pt x="366" y="906"/>
                  </a:lnTo>
                  <a:lnTo>
                    <a:pt x="365" y="905"/>
                  </a:lnTo>
                  <a:close/>
                  <a:moveTo>
                    <a:pt x="365" y="905"/>
                  </a:moveTo>
                  <a:lnTo>
                    <a:pt x="374" y="897"/>
                  </a:lnTo>
                  <a:lnTo>
                    <a:pt x="376" y="900"/>
                  </a:lnTo>
                  <a:lnTo>
                    <a:pt x="366" y="906"/>
                  </a:lnTo>
                  <a:lnTo>
                    <a:pt x="365" y="905"/>
                  </a:lnTo>
                  <a:close/>
                  <a:moveTo>
                    <a:pt x="374" y="897"/>
                  </a:moveTo>
                  <a:lnTo>
                    <a:pt x="374" y="897"/>
                  </a:lnTo>
                  <a:lnTo>
                    <a:pt x="376" y="898"/>
                  </a:lnTo>
                  <a:lnTo>
                    <a:pt x="374" y="897"/>
                  </a:lnTo>
                  <a:close/>
                  <a:moveTo>
                    <a:pt x="374" y="897"/>
                  </a:moveTo>
                  <a:lnTo>
                    <a:pt x="384" y="892"/>
                  </a:lnTo>
                  <a:lnTo>
                    <a:pt x="385" y="893"/>
                  </a:lnTo>
                  <a:lnTo>
                    <a:pt x="376" y="900"/>
                  </a:lnTo>
                  <a:lnTo>
                    <a:pt x="374" y="897"/>
                  </a:lnTo>
                  <a:close/>
                  <a:moveTo>
                    <a:pt x="385" y="893"/>
                  </a:moveTo>
                  <a:lnTo>
                    <a:pt x="385" y="893"/>
                  </a:lnTo>
                  <a:close/>
                  <a:moveTo>
                    <a:pt x="384" y="892"/>
                  </a:moveTo>
                  <a:lnTo>
                    <a:pt x="390" y="884"/>
                  </a:lnTo>
                  <a:lnTo>
                    <a:pt x="393" y="885"/>
                  </a:lnTo>
                  <a:lnTo>
                    <a:pt x="385" y="893"/>
                  </a:lnTo>
                  <a:lnTo>
                    <a:pt x="384" y="892"/>
                  </a:lnTo>
                  <a:close/>
                  <a:moveTo>
                    <a:pt x="393" y="885"/>
                  </a:moveTo>
                  <a:lnTo>
                    <a:pt x="393" y="885"/>
                  </a:lnTo>
                  <a:lnTo>
                    <a:pt x="392" y="885"/>
                  </a:lnTo>
                  <a:lnTo>
                    <a:pt x="393" y="885"/>
                  </a:lnTo>
                  <a:close/>
                  <a:moveTo>
                    <a:pt x="390" y="884"/>
                  </a:moveTo>
                  <a:lnTo>
                    <a:pt x="397" y="876"/>
                  </a:lnTo>
                  <a:lnTo>
                    <a:pt x="398" y="878"/>
                  </a:lnTo>
                  <a:lnTo>
                    <a:pt x="393" y="885"/>
                  </a:lnTo>
                  <a:lnTo>
                    <a:pt x="390" y="884"/>
                  </a:lnTo>
                  <a:close/>
                  <a:moveTo>
                    <a:pt x="398" y="878"/>
                  </a:moveTo>
                  <a:lnTo>
                    <a:pt x="398" y="878"/>
                  </a:lnTo>
                  <a:lnTo>
                    <a:pt x="398" y="877"/>
                  </a:lnTo>
                  <a:lnTo>
                    <a:pt x="398" y="878"/>
                  </a:lnTo>
                  <a:close/>
                  <a:moveTo>
                    <a:pt x="397" y="877"/>
                  </a:moveTo>
                  <a:lnTo>
                    <a:pt x="401" y="869"/>
                  </a:lnTo>
                  <a:lnTo>
                    <a:pt x="403" y="870"/>
                  </a:lnTo>
                  <a:lnTo>
                    <a:pt x="398" y="878"/>
                  </a:lnTo>
                  <a:lnTo>
                    <a:pt x="397" y="877"/>
                  </a:lnTo>
                  <a:close/>
                  <a:moveTo>
                    <a:pt x="403" y="869"/>
                  </a:moveTo>
                  <a:lnTo>
                    <a:pt x="403" y="869"/>
                  </a:lnTo>
                  <a:lnTo>
                    <a:pt x="403" y="870"/>
                  </a:lnTo>
                  <a:lnTo>
                    <a:pt x="402" y="869"/>
                  </a:lnTo>
                  <a:lnTo>
                    <a:pt x="403" y="869"/>
                  </a:lnTo>
                  <a:close/>
                  <a:moveTo>
                    <a:pt x="401" y="869"/>
                  </a:moveTo>
                  <a:lnTo>
                    <a:pt x="402" y="862"/>
                  </a:lnTo>
                  <a:lnTo>
                    <a:pt x="405" y="864"/>
                  </a:lnTo>
                  <a:lnTo>
                    <a:pt x="403" y="869"/>
                  </a:lnTo>
                  <a:lnTo>
                    <a:pt x="401" y="869"/>
                  </a:lnTo>
                  <a:close/>
                  <a:moveTo>
                    <a:pt x="405" y="864"/>
                  </a:moveTo>
                  <a:lnTo>
                    <a:pt x="405" y="864"/>
                  </a:lnTo>
                  <a:lnTo>
                    <a:pt x="403" y="864"/>
                  </a:lnTo>
                  <a:lnTo>
                    <a:pt x="405" y="864"/>
                  </a:lnTo>
                  <a:close/>
                  <a:moveTo>
                    <a:pt x="402" y="862"/>
                  </a:moveTo>
                  <a:lnTo>
                    <a:pt x="402" y="853"/>
                  </a:lnTo>
                  <a:lnTo>
                    <a:pt x="406" y="854"/>
                  </a:lnTo>
                  <a:lnTo>
                    <a:pt x="405" y="864"/>
                  </a:lnTo>
                  <a:lnTo>
                    <a:pt x="402" y="862"/>
                  </a:lnTo>
                  <a:close/>
                  <a:moveTo>
                    <a:pt x="406" y="854"/>
                  </a:moveTo>
                  <a:lnTo>
                    <a:pt x="406" y="854"/>
                  </a:lnTo>
                  <a:lnTo>
                    <a:pt x="405" y="854"/>
                  </a:lnTo>
                  <a:lnTo>
                    <a:pt x="406" y="854"/>
                  </a:lnTo>
                  <a:close/>
                  <a:moveTo>
                    <a:pt x="402" y="854"/>
                  </a:moveTo>
                  <a:lnTo>
                    <a:pt x="402" y="848"/>
                  </a:lnTo>
                  <a:lnTo>
                    <a:pt x="406" y="848"/>
                  </a:lnTo>
                  <a:lnTo>
                    <a:pt x="406" y="854"/>
                  </a:lnTo>
                  <a:lnTo>
                    <a:pt x="402" y="854"/>
                  </a:lnTo>
                  <a:close/>
                  <a:moveTo>
                    <a:pt x="402" y="848"/>
                  </a:moveTo>
                  <a:lnTo>
                    <a:pt x="402" y="847"/>
                  </a:lnTo>
                  <a:lnTo>
                    <a:pt x="403" y="847"/>
                  </a:lnTo>
                  <a:lnTo>
                    <a:pt x="405" y="848"/>
                  </a:lnTo>
                  <a:lnTo>
                    <a:pt x="402" y="848"/>
                  </a:lnTo>
                  <a:close/>
                  <a:moveTo>
                    <a:pt x="403" y="847"/>
                  </a:moveTo>
                  <a:lnTo>
                    <a:pt x="412" y="844"/>
                  </a:lnTo>
                  <a:lnTo>
                    <a:pt x="413" y="847"/>
                  </a:lnTo>
                  <a:lnTo>
                    <a:pt x="405" y="849"/>
                  </a:lnTo>
                  <a:lnTo>
                    <a:pt x="403" y="847"/>
                  </a:lnTo>
                  <a:close/>
                  <a:moveTo>
                    <a:pt x="412" y="844"/>
                  </a:moveTo>
                  <a:lnTo>
                    <a:pt x="417" y="842"/>
                  </a:lnTo>
                  <a:lnTo>
                    <a:pt x="418" y="845"/>
                  </a:lnTo>
                  <a:lnTo>
                    <a:pt x="413" y="847"/>
                  </a:lnTo>
                  <a:lnTo>
                    <a:pt x="412" y="844"/>
                  </a:lnTo>
                  <a:close/>
                  <a:moveTo>
                    <a:pt x="418" y="845"/>
                  </a:moveTo>
                  <a:lnTo>
                    <a:pt x="418" y="845"/>
                  </a:lnTo>
                  <a:lnTo>
                    <a:pt x="418" y="844"/>
                  </a:lnTo>
                  <a:lnTo>
                    <a:pt x="418" y="845"/>
                  </a:lnTo>
                  <a:close/>
                  <a:moveTo>
                    <a:pt x="417" y="842"/>
                  </a:moveTo>
                  <a:lnTo>
                    <a:pt x="419" y="841"/>
                  </a:lnTo>
                  <a:lnTo>
                    <a:pt x="421" y="844"/>
                  </a:lnTo>
                  <a:lnTo>
                    <a:pt x="418" y="845"/>
                  </a:lnTo>
                  <a:lnTo>
                    <a:pt x="417" y="842"/>
                  </a:lnTo>
                  <a:close/>
                  <a:moveTo>
                    <a:pt x="422" y="842"/>
                  </a:moveTo>
                  <a:lnTo>
                    <a:pt x="421" y="844"/>
                  </a:lnTo>
                  <a:lnTo>
                    <a:pt x="421" y="842"/>
                  </a:lnTo>
                  <a:lnTo>
                    <a:pt x="422" y="842"/>
                  </a:lnTo>
                  <a:close/>
                  <a:moveTo>
                    <a:pt x="419" y="842"/>
                  </a:moveTo>
                  <a:lnTo>
                    <a:pt x="419" y="838"/>
                  </a:lnTo>
                  <a:lnTo>
                    <a:pt x="422" y="840"/>
                  </a:lnTo>
                  <a:lnTo>
                    <a:pt x="422" y="842"/>
                  </a:lnTo>
                  <a:lnTo>
                    <a:pt x="419" y="842"/>
                  </a:lnTo>
                  <a:close/>
                  <a:moveTo>
                    <a:pt x="419" y="838"/>
                  </a:moveTo>
                  <a:lnTo>
                    <a:pt x="419" y="838"/>
                  </a:lnTo>
                  <a:lnTo>
                    <a:pt x="421" y="840"/>
                  </a:lnTo>
                  <a:lnTo>
                    <a:pt x="419" y="838"/>
                  </a:lnTo>
                  <a:close/>
                  <a:moveTo>
                    <a:pt x="419" y="838"/>
                  </a:moveTo>
                  <a:lnTo>
                    <a:pt x="421" y="836"/>
                  </a:lnTo>
                  <a:lnTo>
                    <a:pt x="424" y="838"/>
                  </a:lnTo>
                  <a:lnTo>
                    <a:pt x="422" y="840"/>
                  </a:lnTo>
                  <a:lnTo>
                    <a:pt x="419" y="838"/>
                  </a:lnTo>
                  <a:close/>
                  <a:moveTo>
                    <a:pt x="424" y="837"/>
                  </a:moveTo>
                  <a:lnTo>
                    <a:pt x="424" y="837"/>
                  </a:lnTo>
                  <a:lnTo>
                    <a:pt x="424" y="838"/>
                  </a:lnTo>
                  <a:lnTo>
                    <a:pt x="422" y="837"/>
                  </a:lnTo>
                  <a:lnTo>
                    <a:pt x="424" y="837"/>
                  </a:lnTo>
                  <a:close/>
                  <a:moveTo>
                    <a:pt x="421" y="837"/>
                  </a:moveTo>
                  <a:lnTo>
                    <a:pt x="421" y="834"/>
                  </a:lnTo>
                  <a:lnTo>
                    <a:pt x="424" y="834"/>
                  </a:lnTo>
                  <a:lnTo>
                    <a:pt x="424" y="837"/>
                  </a:lnTo>
                  <a:lnTo>
                    <a:pt x="421" y="837"/>
                  </a:lnTo>
                  <a:close/>
                  <a:moveTo>
                    <a:pt x="421" y="834"/>
                  </a:moveTo>
                  <a:lnTo>
                    <a:pt x="421" y="834"/>
                  </a:lnTo>
                  <a:lnTo>
                    <a:pt x="421" y="833"/>
                  </a:lnTo>
                  <a:lnTo>
                    <a:pt x="422" y="834"/>
                  </a:lnTo>
                  <a:lnTo>
                    <a:pt x="421" y="834"/>
                  </a:lnTo>
                  <a:close/>
                  <a:moveTo>
                    <a:pt x="421" y="833"/>
                  </a:moveTo>
                  <a:lnTo>
                    <a:pt x="425" y="829"/>
                  </a:lnTo>
                  <a:lnTo>
                    <a:pt x="428" y="832"/>
                  </a:lnTo>
                  <a:lnTo>
                    <a:pt x="424" y="836"/>
                  </a:lnTo>
                  <a:lnTo>
                    <a:pt x="421" y="833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5" name="Freeform 84"/>
            <p:cNvSpPr>
              <a:spLocks noEditPoints="1"/>
            </p:cNvSpPr>
            <p:nvPr/>
          </p:nvSpPr>
          <p:spPr bwMode="auto">
            <a:xfrm>
              <a:off x="536" y="1771"/>
              <a:ext cx="917" cy="700"/>
            </a:xfrm>
            <a:custGeom>
              <a:avLst/>
              <a:gdLst>
                <a:gd name="T0" fmla="*/ 22082 w 704"/>
                <a:gd name="T1" fmla="*/ 57671 h 538"/>
                <a:gd name="T2" fmla="*/ 13622 w 704"/>
                <a:gd name="T3" fmla="*/ 49265 h 538"/>
                <a:gd name="T4" fmla="*/ 3380 w 704"/>
                <a:gd name="T5" fmla="*/ 66284 h 538"/>
                <a:gd name="T6" fmla="*/ 18989 w 704"/>
                <a:gd name="T7" fmla="*/ 82783 h 538"/>
                <a:gd name="T8" fmla="*/ 14272 w 704"/>
                <a:gd name="T9" fmla="*/ 89826 h 538"/>
                <a:gd name="T10" fmla="*/ 8537 w 704"/>
                <a:gd name="T11" fmla="*/ 109350 h 538"/>
                <a:gd name="T12" fmla="*/ 2595 w 704"/>
                <a:gd name="T13" fmla="*/ 122551 h 538"/>
                <a:gd name="T14" fmla="*/ 11999 w 704"/>
                <a:gd name="T15" fmla="*/ 139327 h 538"/>
                <a:gd name="T16" fmla="*/ 16868 w 704"/>
                <a:gd name="T17" fmla="*/ 158916 h 538"/>
                <a:gd name="T18" fmla="*/ 18079 w 704"/>
                <a:gd name="T19" fmla="*/ 167205 h 538"/>
                <a:gd name="T20" fmla="*/ 34206 w 704"/>
                <a:gd name="T21" fmla="*/ 175180 h 538"/>
                <a:gd name="T22" fmla="*/ 51731 w 704"/>
                <a:gd name="T23" fmla="*/ 165494 h 538"/>
                <a:gd name="T24" fmla="*/ 62224 w 704"/>
                <a:gd name="T25" fmla="*/ 173623 h 538"/>
                <a:gd name="T26" fmla="*/ 71749 w 704"/>
                <a:gd name="T27" fmla="*/ 169651 h 538"/>
                <a:gd name="T28" fmla="*/ 90801 w 704"/>
                <a:gd name="T29" fmla="*/ 160417 h 538"/>
                <a:gd name="T30" fmla="*/ 93457 w 704"/>
                <a:gd name="T31" fmla="*/ 148987 h 538"/>
                <a:gd name="T32" fmla="*/ 96241 w 704"/>
                <a:gd name="T33" fmla="*/ 138055 h 538"/>
                <a:gd name="T34" fmla="*/ 102971 w 704"/>
                <a:gd name="T35" fmla="*/ 137281 h 538"/>
                <a:gd name="T36" fmla="*/ 112349 w 704"/>
                <a:gd name="T37" fmla="*/ 134150 h 538"/>
                <a:gd name="T38" fmla="*/ 120683 w 704"/>
                <a:gd name="T39" fmla="*/ 131232 h 538"/>
                <a:gd name="T40" fmla="*/ 127512 w 704"/>
                <a:gd name="T41" fmla="*/ 143095 h 538"/>
                <a:gd name="T42" fmla="*/ 137812 w 704"/>
                <a:gd name="T43" fmla="*/ 148987 h 538"/>
                <a:gd name="T44" fmla="*/ 145256 w 704"/>
                <a:gd name="T45" fmla="*/ 147574 h 538"/>
                <a:gd name="T46" fmla="*/ 152933 w 704"/>
                <a:gd name="T47" fmla="*/ 150980 h 538"/>
                <a:gd name="T48" fmla="*/ 163287 w 704"/>
                <a:gd name="T49" fmla="*/ 143095 h 538"/>
                <a:gd name="T50" fmla="*/ 164828 w 704"/>
                <a:gd name="T51" fmla="*/ 127194 h 538"/>
                <a:gd name="T52" fmla="*/ 183644 w 704"/>
                <a:gd name="T53" fmla="*/ 127194 h 538"/>
                <a:gd name="T54" fmla="*/ 197460 w 704"/>
                <a:gd name="T55" fmla="*/ 125883 h 538"/>
                <a:gd name="T56" fmla="*/ 198600 w 704"/>
                <a:gd name="T57" fmla="*/ 110228 h 538"/>
                <a:gd name="T58" fmla="*/ 213731 w 704"/>
                <a:gd name="T59" fmla="*/ 110487 h 538"/>
                <a:gd name="T60" fmla="*/ 215225 w 704"/>
                <a:gd name="T61" fmla="*/ 102093 h 538"/>
                <a:gd name="T62" fmla="*/ 219732 w 704"/>
                <a:gd name="T63" fmla="*/ 95851 h 538"/>
                <a:gd name="T64" fmla="*/ 218716 w 704"/>
                <a:gd name="T65" fmla="*/ 89826 h 538"/>
                <a:gd name="T66" fmla="*/ 224063 w 704"/>
                <a:gd name="T67" fmla="*/ 86954 h 538"/>
                <a:gd name="T68" fmla="*/ 235959 w 704"/>
                <a:gd name="T69" fmla="*/ 81549 h 538"/>
                <a:gd name="T70" fmla="*/ 230124 w 704"/>
                <a:gd name="T71" fmla="*/ 72535 h 538"/>
                <a:gd name="T72" fmla="*/ 218088 w 704"/>
                <a:gd name="T73" fmla="*/ 66284 h 538"/>
                <a:gd name="T74" fmla="*/ 204757 w 704"/>
                <a:gd name="T75" fmla="*/ 52396 h 538"/>
                <a:gd name="T76" fmla="*/ 191643 w 704"/>
                <a:gd name="T77" fmla="*/ 41031 h 538"/>
                <a:gd name="T78" fmla="*/ 181522 w 704"/>
                <a:gd name="T79" fmla="*/ 28703 h 538"/>
                <a:gd name="T80" fmla="*/ 184852 w 704"/>
                <a:gd name="T81" fmla="*/ 16658 h 538"/>
                <a:gd name="T82" fmla="*/ 183169 w 704"/>
                <a:gd name="T83" fmla="*/ 4994 h 538"/>
                <a:gd name="T84" fmla="*/ 172018 w 704"/>
                <a:gd name="T85" fmla="*/ 6414 h 538"/>
                <a:gd name="T86" fmla="*/ 160889 w 704"/>
                <a:gd name="T87" fmla="*/ 1075 h 538"/>
                <a:gd name="T88" fmla="*/ 152933 w 704"/>
                <a:gd name="T89" fmla="*/ 4009 h 538"/>
                <a:gd name="T90" fmla="*/ 144848 w 704"/>
                <a:gd name="T91" fmla="*/ 16393 h 538"/>
                <a:gd name="T92" fmla="*/ 138055 w 704"/>
                <a:gd name="T93" fmla="*/ 17503 h 538"/>
                <a:gd name="T94" fmla="*/ 129509 w 704"/>
                <a:gd name="T95" fmla="*/ 20357 h 538"/>
                <a:gd name="T96" fmla="*/ 132062 w 704"/>
                <a:gd name="T97" fmla="*/ 35323 h 538"/>
                <a:gd name="T98" fmla="*/ 119417 w 704"/>
                <a:gd name="T99" fmla="*/ 25810 h 538"/>
                <a:gd name="T100" fmla="*/ 115016 w 704"/>
                <a:gd name="T101" fmla="*/ 18139 h 538"/>
                <a:gd name="T102" fmla="*/ 108239 w 704"/>
                <a:gd name="T103" fmla="*/ 16658 h 538"/>
                <a:gd name="T104" fmla="*/ 98683 w 704"/>
                <a:gd name="T105" fmla="*/ 18139 h 538"/>
                <a:gd name="T106" fmla="*/ 78440 w 704"/>
                <a:gd name="T107" fmla="*/ 11001 h 538"/>
                <a:gd name="T108" fmla="*/ 68077 w 704"/>
                <a:gd name="T109" fmla="*/ 11490 h 538"/>
                <a:gd name="T110" fmla="*/ 67790 w 704"/>
                <a:gd name="T111" fmla="*/ 20357 h 538"/>
                <a:gd name="T112" fmla="*/ 57378 w 704"/>
                <a:gd name="T113" fmla="*/ 21674 h 538"/>
                <a:gd name="T114" fmla="*/ 47771 w 704"/>
                <a:gd name="T115" fmla="*/ 23601 h 538"/>
                <a:gd name="T116" fmla="*/ 39715 w 704"/>
                <a:gd name="T117" fmla="*/ 31529 h 538"/>
                <a:gd name="T118" fmla="*/ 32217 w 704"/>
                <a:gd name="T119" fmla="*/ 50823 h 538"/>
                <a:gd name="T120" fmla="*/ 55359 w 704"/>
                <a:gd name="T121" fmla="*/ 30708 h 5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4"/>
                <a:gd name="T184" fmla="*/ 0 h 538"/>
                <a:gd name="T185" fmla="*/ 704 w 704"/>
                <a:gd name="T186" fmla="*/ 538 h 5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4" h="538">
                  <a:moveTo>
                    <a:pt x="93" y="171"/>
                  </a:moveTo>
                  <a:lnTo>
                    <a:pt x="93" y="173"/>
                  </a:lnTo>
                  <a:lnTo>
                    <a:pt x="93" y="175"/>
                  </a:lnTo>
                  <a:lnTo>
                    <a:pt x="87" y="176"/>
                  </a:lnTo>
                  <a:lnTo>
                    <a:pt x="80" y="177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1" y="168"/>
                  </a:lnTo>
                  <a:lnTo>
                    <a:pt x="58" y="157"/>
                  </a:lnTo>
                  <a:lnTo>
                    <a:pt x="57" y="153"/>
                  </a:lnTo>
                  <a:lnTo>
                    <a:pt x="54" y="151"/>
                  </a:lnTo>
                  <a:lnTo>
                    <a:pt x="50" y="148"/>
                  </a:lnTo>
                  <a:lnTo>
                    <a:pt x="46" y="145"/>
                  </a:lnTo>
                  <a:lnTo>
                    <a:pt x="41" y="151"/>
                  </a:lnTo>
                  <a:lnTo>
                    <a:pt x="34" y="159"/>
                  </a:lnTo>
                  <a:lnTo>
                    <a:pt x="23" y="168"/>
                  </a:lnTo>
                  <a:lnTo>
                    <a:pt x="10" y="177"/>
                  </a:lnTo>
                  <a:lnTo>
                    <a:pt x="6" y="187"/>
                  </a:lnTo>
                  <a:lnTo>
                    <a:pt x="5" y="195"/>
                  </a:lnTo>
                  <a:lnTo>
                    <a:pt x="8" y="199"/>
                  </a:lnTo>
                  <a:lnTo>
                    <a:pt x="10" y="203"/>
                  </a:lnTo>
                  <a:lnTo>
                    <a:pt x="21" y="207"/>
                  </a:lnTo>
                  <a:lnTo>
                    <a:pt x="26" y="209"/>
                  </a:lnTo>
                  <a:lnTo>
                    <a:pt x="36" y="219"/>
                  </a:lnTo>
                  <a:lnTo>
                    <a:pt x="43" y="228"/>
                  </a:lnTo>
                  <a:lnTo>
                    <a:pt x="52" y="239"/>
                  </a:lnTo>
                  <a:lnTo>
                    <a:pt x="57" y="251"/>
                  </a:lnTo>
                  <a:lnTo>
                    <a:pt x="57" y="253"/>
                  </a:lnTo>
                  <a:lnTo>
                    <a:pt x="55" y="256"/>
                  </a:lnTo>
                  <a:lnTo>
                    <a:pt x="52" y="259"/>
                  </a:lnTo>
                  <a:lnTo>
                    <a:pt x="48" y="261"/>
                  </a:lnTo>
                  <a:lnTo>
                    <a:pt x="43" y="264"/>
                  </a:lnTo>
                  <a:lnTo>
                    <a:pt x="41" y="266"/>
                  </a:lnTo>
                  <a:lnTo>
                    <a:pt x="41" y="271"/>
                  </a:lnTo>
                  <a:lnTo>
                    <a:pt x="42" y="274"/>
                  </a:lnTo>
                  <a:lnTo>
                    <a:pt x="25" y="284"/>
                  </a:lnTo>
                  <a:lnTo>
                    <a:pt x="12" y="289"/>
                  </a:lnTo>
                  <a:lnTo>
                    <a:pt x="17" y="298"/>
                  </a:lnTo>
                  <a:lnTo>
                    <a:pt x="25" y="312"/>
                  </a:lnTo>
                  <a:lnTo>
                    <a:pt x="25" y="321"/>
                  </a:lnTo>
                  <a:lnTo>
                    <a:pt x="25" y="329"/>
                  </a:lnTo>
                  <a:lnTo>
                    <a:pt x="25" y="334"/>
                  </a:lnTo>
                  <a:lnTo>
                    <a:pt x="22" y="338"/>
                  </a:lnTo>
                  <a:lnTo>
                    <a:pt x="9" y="345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1" y="362"/>
                  </a:lnTo>
                  <a:lnTo>
                    <a:pt x="4" y="368"/>
                  </a:lnTo>
                  <a:lnTo>
                    <a:pt x="8" y="374"/>
                  </a:lnTo>
                  <a:lnTo>
                    <a:pt x="8" y="381"/>
                  </a:lnTo>
                  <a:lnTo>
                    <a:pt x="6" y="386"/>
                  </a:lnTo>
                  <a:lnTo>
                    <a:pt x="8" y="393"/>
                  </a:lnTo>
                  <a:lnTo>
                    <a:pt x="10" y="398"/>
                  </a:lnTo>
                  <a:lnTo>
                    <a:pt x="26" y="406"/>
                  </a:lnTo>
                  <a:lnTo>
                    <a:pt x="41" y="414"/>
                  </a:lnTo>
                  <a:lnTo>
                    <a:pt x="36" y="426"/>
                  </a:lnTo>
                  <a:lnTo>
                    <a:pt x="29" y="442"/>
                  </a:lnTo>
                  <a:lnTo>
                    <a:pt x="32" y="447"/>
                  </a:lnTo>
                  <a:lnTo>
                    <a:pt x="34" y="451"/>
                  </a:lnTo>
                  <a:lnTo>
                    <a:pt x="39" y="454"/>
                  </a:lnTo>
                  <a:lnTo>
                    <a:pt x="43" y="458"/>
                  </a:lnTo>
                  <a:lnTo>
                    <a:pt x="45" y="469"/>
                  </a:lnTo>
                  <a:lnTo>
                    <a:pt x="50" y="486"/>
                  </a:lnTo>
                  <a:lnTo>
                    <a:pt x="50" y="487"/>
                  </a:lnTo>
                  <a:lnTo>
                    <a:pt x="52" y="489"/>
                  </a:lnTo>
                  <a:lnTo>
                    <a:pt x="54" y="491"/>
                  </a:lnTo>
                  <a:lnTo>
                    <a:pt x="54" y="495"/>
                  </a:lnTo>
                  <a:lnTo>
                    <a:pt x="55" y="499"/>
                  </a:lnTo>
                  <a:lnTo>
                    <a:pt x="55" y="503"/>
                  </a:lnTo>
                  <a:lnTo>
                    <a:pt x="54" y="511"/>
                  </a:lnTo>
                  <a:lnTo>
                    <a:pt x="53" y="521"/>
                  </a:lnTo>
                  <a:lnTo>
                    <a:pt x="59" y="525"/>
                  </a:lnTo>
                  <a:lnTo>
                    <a:pt x="69" y="530"/>
                  </a:lnTo>
                  <a:lnTo>
                    <a:pt x="77" y="534"/>
                  </a:lnTo>
                  <a:lnTo>
                    <a:pt x="86" y="538"/>
                  </a:lnTo>
                  <a:lnTo>
                    <a:pt x="94" y="538"/>
                  </a:lnTo>
                  <a:lnTo>
                    <a:pt x="102" y="535"/>
                  </a:lnTo>
                  <a:lnTo>
                    <a:pt x="110" y="533"/>
                  </a:lnTo>
                  <a:lnTo>
                    <a:pt x="118" y="530"/>
                  </a:lnTo>
                  <a:lnTo>
                    <a:pt x="129" y="529"/>
                  </a:lnTo>
                  <a:lnTo>
                    <a:pt x="138" y="525"/>
                  </a:lnTo>
                  <a:lnTo>
                    <a:pt x="143" y="515"/>
                  </a:lnTo>
                  <a:lnTo>
                    <a:pt x="150" y="506"/>
                  </a:lnTo>
                  <a:lnTo>
                    <a:pt x="154" y="506"/>
                  </a:lnTo>
                  <a:lnTo>
                    <a:pt x="157" y="507"/>
                  </a:lnTo>
                  <a:lnTo>
                    <a:pt x="159" y="509"/>
                  </a:lnTo>
                  <a:lnTo>
                    <a:pt x="162" y="510"/>
                  </a:lnTo>
                  <a:lnTo>
                    <a:pt x="169" y="515"/>
                  </a:lnTo>
                  <a:lnTo>
                    <a:pt x="172" y="521"/>
                  </a:lnTo>
                  <a:lnTo>
                    <a:pt x="178" y="526"/>
                  </a:lnTo>
                  <a:lnTo>
                    <a:pt x="186" y="530"/>
                  </a:lnTo>
                  <a:lnTo>
                    <a:pt x="193" y="533"/>
                  </a:lnTo>
                  <a:lnTo>
                    <a:pt x="201" y="535"/>
                  </a:lnTo>
                  <a:lnTo>
                    <a:pt x="203" y="534"/>
                  </a:lnTo>
                  <a:lnTo>
                    <a:pt x="206" y="533"/>
                  </a:lnTo>
                  <a:lnTo>
                    <a:pt x="210" y="530"/>
                  </a:lnTo>
                  <a:lnTo>
                    <a:pt x="213" y="527"/>
                  </a:lnTo>
                  <a:lnTo>
                    <a:pt x="214" y="519"/>
                  </a:lnTo>
                  <a:lnTo>
                    <a:pt x="214" y="511"/>
                  </a:lnTo>
                  <a:lnTo>
                    <a:pt x="227" y="506"/>
                  </a:lnTo>
                  <a:lnTo>
                    <a:pt x="241" y="499"/>
                  </a:lnTo>
                  <a:lnTo>
                    <a:pt x="245" y="495"/>
                  </a:lnTo>
                  <a:lnTo>
                    <a:pt x="248" y="493"/>
                  </a:lnTo>
                  <a:lnTo>
                    <a:pt x="259" y="491"/>
                  </a:lnTo>
                  <a:lnTo>
                    <a:pt x="271" y="490"/>
                  </a:lnTo>
                  <a:lnTo>
                    <a:pt x="275" y="487"/>
                  </a:lnTo>
                  <a:lnTo>
                    <a:pt x="276" y="481"/>
                  </a:lnTo>
                  <a:lnTo>
                    <a:pt x="275" y="474"/>
                  </a:lnTo>
                  <a:lnTo>
                    <a:pt x="275" y="467"/>
                  </a:lnTo>
                  <a:lnTo>
                    <a:pt x="276" y="461"/>
                  </a:lnTo>
                  <a:lnTo>
                    <a:pt x="278" y="458"/>
                  </a:lnTo>
                  <a:lnTo>
                    <a:pt x="279" y="455"/>
                  </a:lnTo>
                  <a:lnTo>
                    <a:pt x="280" y="454"/>
                  </a:lnTo>
                  <a:lnTo>
                    <a:pt x="284" y="454"/>
                  </a:lnTo>
                  <a:lnTo>
                    <a:pt x="287" y="453"/>
                  </a:lnTo>
                  <a:lnTo>
                    <a:pt x="287" y="442"/>
                  </a:lnTo>
                  <a:lnTo>
                    <a:pt x="286" y="432"/>
                  </a:lnTo>
                  <a:lnTo>
                    <a:pt x="286" y="426"/>
                  </a:lnTo>
                  <a:lnTo>
                    <a:pt x="287" y="422"/>
                  </a:lnTo>
                  <a:lnTo>
                    <a:pt x="290" y="420"/>
                  </a:lnTo>
                  <a:lnTo>
                    <a:pt x="294" y="420"/>
                  </a:lnTo>
                  <a:lnTo>
                    <a:pt x="300" y="421"/>
                  </a:lnTo>
                  <a:lnTo>
                    <a:pt x="303" y="423"/>
                  </a:lnTo>
                  <a:lnTo>
                    <a:pt x="304" y="423"/>
                  </a:lnTo>
                  <a:lnTo>
                    <a:pt x="304" y="422"/>
                  </a:lnTo>
                  <a:lnTo>
                    <a:pt x="307" y="420"/>
                  </a:lnTo>
                  <a:lnTo>
                    <a:pt x="311" y="416"/>
                  </a:lnTo>
                  <a:lnTo>
                    <a:pt x="318" y="418"/>
                  </a:lnTo>
                  <a:lnTo>
                    <a:pt x="324" y="420"/>
                  </a:lnTo>
                  <a:lnTo>
                    <a:pt x="326" y="417"/>
                  </a:lnTo>
                  <a:lnTo>
                    <a:pt x="327" y="411"/>
                  </a:lnTo>
                  <a:lnTo>
                    <a:pt x="331" y="411"/>
                  </a:lnTo>
                  <a:lnTo>
                    <a:pt x="335" y="410"/>
                  </a:lnTo>
                  <a:lnTo>
                    <a:pt x="339" y="405"/>
                  </a:lnTo>
                  <a:lnTo>
                    <a:pt x="343" y="400"/>
                  </a:lnTo>
                  <a:lnTo>
                    <a:pt x="347" y="393"/>
                  </a:lnTo>
                  <a:lnTo>
                    <a:pt x="352" y="388"/>
                  </a:lnTo>
                  <a:lnTo>
                    <a:pt x="354" y="388"/>
                  </a:lnTo>
                  <a:lnTo>
                    <a:pt x="356" y="394"/>
                  </a:lnTo>
                  <a:lnTo>
                    <a:pt x="359" y="401"/>
                  </a:lnTo>
                  <a:lnTo>
                    <a:pt x="370" y="404"/>
                  </a:lnTo>
                  <a:lnTo>
                    <a:pt x="379" y="407"/>
                  </a:lnTo>
                  <a:lnTo>
                    <a:pt x="379" y="416"/>
                  </a:lnTo>
                  <a:lnTo>
                    <a:pt x="376" y="423"/>
                  </a:lnTo>
                  <a:lnTo>
                    <a:pt x="379" y="426"/>
                  </a:lnTo>
                  <a:lnTo>
                    <a:pt x="381" y="430"/>
                  </a:lnTo>
                  <a:lnTo>
                    <a:pt x="381" y="437"/>
                  </a:lnTo>
                  <a:lnTo>
                    <a:pt x="380" y="442"/>
                  </a:lnTo>
                  <a:lnTo>
                    <a:pt x="381" y="445"/>
                  </a:lnTo>
                  <a:lnTo>
                    <a:pt x="386" y="451"/>
                  </a:lnTo>
                  <a:lnTo>
                    <a:pt x="391" y="454"/>
                  </a:lnTo>
                  <a:lnTo>
                    <a:pt x="397" y="457"/>
                  </a:lnTo>
                  <a:lnTo>
                    <a:pt x="404" y="457"/>
                  </a:lnTo>
                  <a:lnTo>
                    <a:pt x="411" y="455"/>
                  </a:lnTo>
                  <a:lnTo>
                    <a:pt x="416" y="454"/>
                  </a:lnTo>
                  <a:lnTo>
                    <a:pt x="420" y="453"/>
                  </a:lnTo>
                  <a:lnTo>
                    <a:pt x="425" y="449"/>
                  </a:lnTo>
                  <a:lnTo>
                    <a:pt x="431" y="447"/>
                  </a:lnTo>
                  <a:lnTo>
                    <a:pt x="432" y="449"/>
                  </a:lnTo>
                  <a:lnTo>
                    <a:pt x="433" y="450"/>
                  </a:lnTo>
                  <a:lnTo>
                    <a:pt x="433" y="451"/>
                  </a:lnTo>
                  <a:lnTo>
                    <a:pt x="432" y="454"/>
                  </a:lnTo>
                  <a:lnTo>
                    <a:pt x="431" y="458"/>
                  </a:lnTo>
                  <a:lnTo>
                    <a:pt x="431" y="462"/>
                  </a:lnTo>
                  <a:lnTo>
                    <a:pt x="433" y="463"/>
                  </a:lnTo>
                  <a:lnTo>
                    <a:pt x="436" y="465"/>
                  </a:lnTo>
                  <a:lnTo>
                    <a:pt x="445" y="462"/>
                  </a:lnTo>
                  <a:lnTo>
                    <a:pt x="456" y="461"/>
                  </a:lnTo>
                  <a:lnTo>
                    <a:pt x="461" y="463"/>
                  </a:lnTo>
                  <a:lnTo>
                    <a:pt x="468" y="462"/>
                  </a:lnTo>
                  <a:lnTo>
                    <a:pt x="469" y="457"/>
                  </a:lnTo>
                  <a:lnTo>
                    <a:pt x="469" y="450"/>
                  </a:lnTo>
                  <a:lnTo>
                    <a:pt x="476" y="445"/>
                  </a:lnTo>
                  <a:lnTo>
                    <a:pt x="481" y="443"/>
                  </a:lnTo>
                  <a:lnTo>
                    <a:pt x="487" y="437"/>
                  </a:lnTo>
                  <a:lnTo>
                    <a:pt x="489" y="432"/>
                  </a:lnTo>
                  <a:lnTo>
                    <a:pt x="488" y="420"/>
                  </a:lnTo>
                  <a:lnTo>
                    <a:pt x="488" y="409"/>
                  </a:lnTo>
                  <a:lnTo>
                    <a:pt x="487" y="404"/>
                  </a:lnTo>
                  <a:lnTo>
                    <a:pt x="488" y="398"/>
                  </a:lnTo>
                  <a:lnTo>
                    <a:pt x="488" y="393"/>
                  </a:lnTo>
                  <a:lnTo>
                    <a:pt x="491" y="389"/>
                  </a:lnTo>
                  <a:lnTo>
                    <a:pt x="501" y="388"/>
                  </a:lnTo>
                  <a:lnTo>
                    <a:pt x="511" y="389"/>
                  </a:lnTo>
                  <a:lnTo>
                    <a:pt x="517" y="390"/>
                  </a:lnTo>
                  <a:lnTo>
                    <a:pt x="524" y="394"/>
                  </a:lnTo>
                  <a:lnTo>
                    <a:pt x="531" y="398"/>
                  </a:lnTo>
                  <a:lnTo>
                    <a:pt x="537" y="404"/>
                  </a:lnTo>
                  <a:lnTo>
                    <a:pt x="548" y="389"/>
                  </a:lnTo>
                  <a:lnTo>
                    <a:pt x="555" y="381"/>
                  </a:lnTo>
                  <a:lnTo>
                    <a:pt x="561" y="385"/>
                  </a:lnTo>
                  <a:lnTo>
                    <a:pt x="569" y="390"/>
                  </a:lnTo>
                  <a:lnTo>
                    <a:pt x="572" y="389"/>
                  </a:lnTo>
                  <a:lnTo>
                    <a:pt x="576" y="386"/>
                  </a:lnTo>
                  <a:lnTo>
                    <a:pt x="583" y="385"/>
                  </a:lnTo>
                  <a:lnTo>
                    <a:pt x="589" y="384"/>
                  </a:lnTo>
                  <a:lnTo>
                    <a:pt x="584" y="362"/>
                  </a:lnTo>
                  <a:lnTo>
                    <a:pt x="577" y="349"/>
                  </a:lnTo>
                  <a:lnTo>
                    <a:pt x="578" y="348"/>
                  </a:lnTo>
                  <a:lnTo>
                    <a:pt x="581" y="345"/>
                  </a:lnTo>
                  <a:lnTo>
                    <a:pt x="585" y="342"/>
                  </a:lnTo>
                  <a:lnTo>
                    <a:pt x="589" y="340"/>
                  </a:lnTo>
                  <a:lnTo>
                    <a:pt x="592" y="337"/>
                  </a:lnTo>
                  <a:lnTo>
                    <a:pt x="597" y="337"/>
                  </a:lnTo>
                  <a:lnTo>
                    <a:pt x="604" y="340"/>
                  </a:lnTo>
                  <a:lnTo>
                    <a:pt x="615" y="337"/>
                  </a:lnTo>
                  <a:lnTo>
                    <a:pt x="622" y="336"/>
                  </a:lnTo>
                  <a:lnTo>
                    <a:pt x="629" y="337"/>
                  </a:lnTo>
                  <a:lnTo>
                    <a:pt x="633" y="337"/>
                  </a:lnTo>
                  <a:lnTo>
                    <a:pt x="637" y="338"/>
                  </a:lnTo>
                  <a:lnTo>
                    <a:pt x="638" y="337"/>
                  </a:lnTo>
                  <a:lnTo>
                    <a:pt x="640" y="333"/>
                  </a:lnTo>
                  <a:lnTo>
                    <a:pt x="640" y="326"/>
                  </a:lnTo>
                  <a:lnTo>
                    <a:pt x="640" y="320"/>
                  </a:lnTo>
                  <a:lnTo>
                    <a:pt x="640" y="317"/>
                  </a:lnTo>
                  <a:lnTo>
                    <a:pt x="642" y="312"/>
                  </a:lnTo>
                  <a:lnTo>
                    <a:pt x="646" y="309"/>
                  </a:lnTo>
                  <a:lnTo>
                    <a:pt x="652" y="306"/>
                  </a:lnTo>
                  <a:lnTo>
                    <a:pt x="653" y="305"/>
                  </a:lnTo>
                  <a:lnTo>
                    <a:pt x="656" y="304"/>
                  </a:lnTo>
                  <a:lnTo>
                    <a:pt x="657" y="300"/>
                  </a:lnTo>
                  <a:lnTo>
                    <a:pt x="657" y="296"/>
                  </a:lnTo>
                  <a:lnTo>
                    <a:pt x="656" y="293"/>
                  </a:lnTo>
                  <a:lnTo>
                    <a:pt x="654" y="290"/>
                  </a:lnTo>
                  <a:lnTo>
                    <a:pt x="657" y="288"/>
                  </a:lnTo>
                  <a:lnTo>
                    <a:pt x="660" y="285"/>
                  </a:lnTo>
                  <a:lnTo>
                    <a:pt x="657" y="282"/>
                  </a:lnTo>
                  <a:lnTo>
                    <a:pt x="654" y="277"/>
                  </a:lnTo>
                  <a:lnTo>
                    <a:pt x="653" y="277"/>
                  </a:lnTo>
                  <a:lnTo>
                    <a:pt x="652" y="274"/>
                  </a:lnTo>
                  <a:lnTo>
                    <a:pt x="650" y="271"/>
                  </a:lnTo>
                  <a:lnTo>
                    <a:pt x="652" y="266"/>
                  </a:lnTo>
                  <a:lnTo>
                    <a:pt x="654" y="264"/>
                  </a:lnTo>
                  <a:lnTo>
                    <a:pt x="656" y="264"/>
                  </a:lnTo>
                  <a:lnTo>
                    <a:pt x="660" y="265"/>
                  </a:lnTo>
                  <a:lnTo>
                    <a:pt x="664" y="265"/>
                  </a:lnTo>
                  <a:lnTo>
                    <a:pt x="668" y="266"/>
                  </a:lnTo>
                  <a:lnTo>
                    <a:pt x="673" y="265"/>
                  </a:lnTo>
                  <a:lnTo>
                    <a:pt x="681" y="264"/>
                  </a:lnTo>
                  <a:lnTo>
                    <a:pt x="692" y="260"/>
                  </a:lnTo>
                  <a:lnTo>
                    <a:pt x="696" y="257"/>
                  </a:lnTo>
                  <a:lnTo>
                    <a:pt x="700" y="255"/>
                  </a:lnTo>
                  <a:lnTo>
                    <a:pt x="702" y="252"/>
                  </a:lnTo>
                  <a:lnTo>
                    <a:pt x="704" y="249"/>
                  </a:lnTo>
                  <a:lnTo>
                    <a:pt x="694" y="243"/>
                  </a:lnTo>
                  <a:lnTo>
                    <a:pt x="686" y="236"/>
                  </a:lnTo>
                  <a:lnTo>
                    <a:pt x="682" y="232"/>
                  </a:lnTo>
                  <a:lnTo>
                    <a:pt x="681" y="229"/>
                  </a:lnTo>
                  <a:lnTo>
                    <a:pt x="681" y="227"/>
                  </a:lnTo>
                  <a:lnTo>
                    <a:pt x="682" y="224"/>
                  </a:lnTo>
                  <a:lnTo>
                    <a:pt x="686" y="221"/>
                  </a:lnTo>
                  <a:lnTo>
                    <a:pt x="689" y="219"/>
                  </a:lnTo>
                  <a:lnTo>
                    <a:pt x="686" y="212"/>
                  </a:lnTo>
                  <a:lnTo>
                    <a:pt x="682" y="209"/>
                  </a:lnTo>
                  <a:lnTo>
                    <a:pt x="674" y="209"/>
                  </a:lnTo>
                  <a:lnTo>
                    <a:pt x="668" y="212"/>
                  </a:lnTo>
                  <a:lnTo>
                    <a:pt x="658" y="208"/>
                  </a:lnTo>
                  <a:lnTo>
                    <a:pt x="650" y="203"/>
                  </a:lnTo>
                  <a:lnTo>
                    <a:pt x="648" y="192"/>
                  </a:lnTo>
                  <a:lnTo>
                    <a:pt x="646" y="184"/>
                  </a:lnTo>
                  <a:lnTo>
                    <a:pt x="637" y="183"/>
                  </a:lnTo>
                  <a:lnTo>
                    <a:pt x="625" y="177"/>
                  </a:lnTo>
                  <a:lnTo>
                    <a:pt x="618" y="169"/>
                  </a:lnTo>
                  <a:lnTo>
                    <a:pt x="616" y="163"/>
                  </a:lnTo>
                  <a:lnTo>
                    <a:pt x="610" y="160"/>
                  </a:lnTo>
                  <a:lnTo>
                    <a:pt x="605" y="159"/>
                  </a:lnTo>
                  <a:lnTo>
                    <a:pt x="604" y="151"/>
                  </a:lnTo>
                  <a:lnTo>
                    <a:pt x="601" y="142"/>
                  </a:lnTo>
                  <a:lnTo>
                    <a:pt x="590" y="139"/>
                  </a:lnTo>
                  <a:lnTo>
                    <a:pt x="580" y="139"/>
                  </a:lnTo>
                  <a:lnTo>
                    <a:pt x="576" y="132"/>
                  </a:lnTo>
                  <a:lnTo>
                    <a:pt x="572" y="126"/>
                  </a:lnTo>
                  <a:lnTo>
                    <a:pt x="567" y="120"/>
                  </a:lnTo>
                  <a:lnTo>
                    <a:pt x="561" y="117"/>
                  </a:lnTo>
                  <a:lnTo>
                    <a:pt x="558" y="108"/>
                  </a:lnTo>
                  <a:lnTo>
                    <a:pt x="556" y="104"/>
                  </a:lnTo>
                  <a:lnTo>
                    <a:pt x="551" y="95"/>
                  </a:lnTo>
                  <a:lnTo>
                    <a:pt x="544" y="91"/>
                  </a:lnTo>
                  <a:lnTo>
                    <a:pt x="541" y="88"/>
                  </a:lnTo>
                  <a:lnTo>
                    <a:pt x="540" y="84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41" y="66"/>
                  </a:lnTo>
                  <a:lnTo>
                    <a:pt x="545" y="59"/>
                  </a:lnTo>
                  <a:lnTo>
                    <a:pt x="548" y="56"/>
                  </a:lnTo>
                  <a:lnTo>
                    <a:pt x="551" y="51"/>
                  </a:lnTo>
                  <a:lnTo>
                    <a:pt x="553" y="43"/>
                  </a:lnTo>
                  <a:lnTo>
                    <a:pt x="555" y="35"/>
                  </a:lnTo>
                  <a:lnTo>
                    <a:pt x="555" y="32"/>
                  </a:lnTo>
                  <a:lnTo>
                    <a:pt x="553" y="27"/>
                  </a:lnTo>
                  <a:lnTo>
                    <a:pt x="552" y="24"/>
                  </a:lnTo>
                  <a:lnTo>
                    <a:pt x="549" y="19"/>
                  </a:lnTo>
                  <a:lnTo>
                    <a:pt x="547" y="15"/>
                  </a:lnTo>
                  <a:lnTo>
                    <a:pt x="542" y="12"/>
                  </a:lnTo>
                  <a:lnTo>
                    <a:pt x="539" y="10"/>
                  </a:lnTo>
                  <a:lnTo>
                    <a:pt x="537" y="10"/>
                  </a:lnTo>
                  <a:lnTo>
                    <a:pt x="531" y="15"/>
                  </a:lnTo>
                  <a:lnTo>
                    <a:pt x="525" y="18"/>
                  </a:lnTo>
                  <a:lnTo>
                    <a:pt x="519" y="19"/>
                  </a:lnTo>
                  <a:lnTo>
                    <a:pt x="513" y="19"/>
                  </a:lnTo>
                  <a:lnTo>
                    <a:pt x="508" y="18"/>
                  </a:lnTo>
                  <a:lnTo>
                    <a:pt x="504" y="15"/>
                  </a:lnTo>
                  <a:lnTo>
                    <a:pt x="503" y="11"/>
                  </a:lnTo>
                  <a:lnTo>
                    <a:pt x="503" y="6"/>
                  </a:lnTo>
                  <a:lnTo>
                    <a:pt x="493" y="4"/>
                  </a:lnTo>
                  <a:lnTo>
                    <a:pt x="483" y="0"/>
                  </a:lnTo>
                  <a:lnTo>
                    <a:pt x="480" y="3"/>
                  </a:lnTo>
                  <a:lnTo>
                    <a:pt x="479" y="6"/>
                  </a:lnTo>
                  <a:lnTo>
                    <a:pt x="479" y="9"/>
                  </a:lnTo>
                  <a:lnTo>
                    <a:pt x="476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1" y="11"/>
                  </a:lnTo>
                  <a:lnTo>
                    <a:pt x="456" y="12"/>
                  </a:lnTo>
                  <a:lnTo>
                    <a:pt x="449" y="16"/>
                  </a:lnTo>
                  <a:lnTo>
                    <a:pt x="445" y="23"/>
                  </a:lnTo>
                  <a:lnTo>
                    <a:pt x="440" y="28"/>
                  </a:lnTo>
                  <a:lnTo>
                    <a:pt x="436" y="35"/>
                  </a:lnTo>
                  <a:lnTo>
                    <a:pt x="438" y="43"/>
                  </a:lnTo>
                  <a:lnTo>
                    <a:pt x="438" y="52"/>
                  </a:lnTo>
                  <a:lnTo>
                    <a:pt x="432" y="50"/>
                  </a:lnTo>
                  <a:lnTo>
                    <a:pt x="425" y="47"/>
                  </a:lnTo>
                  <a:lnTo>
                    <a:pt x="423" y="54"/>
                  </a:lnTo>
                  <a:lnTo>
                    <a:pt x="420" y="58"/>
                  </a:lnTo>
                  <a:lnTo>
                    <a:pt x="417" y="58"/>
                  </a:lnTo>
                  <a:lnTo>
                    <a:pt x="416" y="58"/>
                  </a:lnTo>
                  <a:lnTo>
                    <a:pt x="413" y="56"/>
                  </a:lnTo>
                  <a:lnTo>
                    <a:pt x="412" y="54"/>
                  </a:lnTo>
                  <a:lnTo>
                    <a:pt x="411" y="50"/>
                  </a:lnTo>
                  <a:lnTo>
                    <a:pt x="408" y="47"/>
                  </a:lnTo>
                  <a:lnTo>
                    <a:pt x="402" y="47"/>
                  </a:lnTo>
                  <a:lnTo>
                    <a:pt x="394" y="50"/>
                  </a:lnTo>
                  <a:lnTo>
                    <a:pt x="394" y="48"/>
                  </a:lnTo>
                  <a:lnTo>
                    <a:pt x="390" y="56"/>
                  </a:lnTo>
                  <a:lnTo>
                    <a:pt x="387" y="62"/>
                  </a:lnTo>
                  <a:lnTo>
                    <a:pt x="388" y="66"/>
                  </a:lnTo>
                  <a:lnTo>
                    <a:pt x="390" y="71"/>
                  </a:lnTo>
                  <a:lnTo>
                    <a:pt x="392" y="74"/>
                  </a:lnTo>
                  <a:lnTo>
                    <a:pt x="397" y="78"/>
                  </a:lnTo>
                  <a:lnTo>
                    <a:pt x="399" y="91"/>
                  </a:lnTo>
                  <a:lnTo>
                    <a:pt x="399" y="107"/>
                  </a:lnTo>
                  <a:lnTo>
                    <a:pt x="394" y="108"/>
                  </a:lnTo>
                  <a:lnTo>
                    <a:pt x="391" y="107"/>
                  </a:lnTo>
                  <a:lnTo>
                    <a:pt x="386" y="96"/>
                  </a:lnTo>
                  <a:lnTo>
                    <a:pt x="379" y="87"/>
                  </a:lnTo>
                  <a:lnTo>
                    <a:pt x="370" y="84"/>
                  </a:lnTo>
                  <a:lnTo>
                    <a:pt x="365" y="85"/>
                  </a:lnTo>
                  <a:lnTo>
                    <a:pt x="359" y="83"/>
                  </a:lnTo>
                  <a:lnTo>
                    <a:pt x="356" y="79"/>
                  </a:lnTo>
                  <a:lnTo>
                    <a:pt x="351" y="79"/>
                  </a:lnTo>
                  <a:lnTo>
                    <a:pt x="347" y="79"/>
                  </a:lnTo>
                  <a:lnTo>
                    <a:pt x="346" y="74"/>
                  </a:lnTo>
                  <a:lnTo>
                    <a:pt x="346" y="67"/>
                  </a:lnTo>
                  <a:lnTo>
                    <a:pt x="347" y="60"/>
                  </a:lnTo>
                  <a:lnTo>
                    <a:pt x="348" y="56"/>
                  </a:lnTo>
                  <a:lnTo>
                    <a:pt x="343" y="55"/>
                  </a:lnTo>
                  <a:lnTo>
                    <a:pt x="339" y="55"/>
                  </a:lnTo>
                  <a:lnTo>
                    <a:pt x="331" y="46"/>
                  </a:lnTo>
                  <a:lnTo>
                    <a:pt x="323" y="40"/>
                  </a:lnTo>
                  <a:lnTo>
                    <a:pt x="322" y="43"/>
                  </a:lnTo>
                  <a:lnTo>
                    <a:pt x="323" y="47"/>
                  </a:lnTo>
                  <a:lnTo>
                    <a:pt x="323" y="50"/>
                  </a:lnTo>
                  <a:lnTo>
                    <a:pt x="323" y="51"/>
                  </a:lnTo>
                  <a:lnTo>
                    <a:pt x="322" y="54"/>
                  </a:lnTo>
                  <a:lnTo>
                    <a:pt x="319" y="55"/>
                  </a:lnTo>
                  <a:lnTo>
                    <a:pt x="316" y="58"/>
                  </a:lnTo>
                  <a:lnTo>
                    <a:pt x="312" y="58"/>
                  </a:lnTo>
                  <a:lnTo>
                    <a:pt x="307" y="59"/>
                  </a:lnTo>
                  <a:lnTo>
                    <a:pt x="302" y="59"/>
                  </a:lnTo>
                  <a:lnTo>
                    <a:pt x="294" y="55"/>
                  </a:lnTo>
                  <a:lnTo>
                    <a:pt x="287" y="48"/>
                  </a:lnTo>
                  <a:lnTo>
                    <a:pt x="278" y="48"/>
                  </a:lnTo>
                  <a:lnTo>
                    <a:pt x="268" y="50"/>
                  </a:lnTo>
                  <a:lnTo>
                    <a:pt x="259" y="44"/>
                  </a:lnTo>
                  <a:lnTo>
                    <a:pt x="250" y="38"/>
                  </a:lnTo>
                  <a:lnTo>
                    <a:pt x="241" y="38"/>
                  </a:lnTo>
                  <a:lnTo>
                    <a:pt x="234" y="34"/>
                  </a:lnTo>
                  <a:lnTo>
                    <a:pt x="227" y="28"/>
                  </a:lnTo>
                  <a:lnTo>
                    <a:pt x="223" y="24"/>
                  </a:lnTo>
                  <a:lnTo>
                    <a:pt x="219" y="24"/>
                  </a:lnTo>
                  <a:lnTo>
                    <a:pt x="215" y="24"/>
                  </a:lnTo>
                  <a:lnTo>
                    <a:pt x="209" y="27"/>
                  </a:lnTo>
                  <a:lnTo>
                    <a:pt x="204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4" y="44"/>
                  </a:lnTo>
                  <a:lnTo>
                    <a:pt x="206" y="50"/>
                  </a:lnTo>
                  <a:lnTo>
                    <a:pt x="206" y="52"/>
                  </a:lnTo>
                  <a:lnTo>
                    <a:pt x="206" y="55"/>
                  </a:lnTo>
                  <a:lnTo>
                    <a:pt x="203" y="58"/>
                  </a:lnTo>
                  <a:lnTo>
                    <a:pt x="202" y="62"/>
                  </a:lnTo>
                  <a:lnTo>
                    <a:pt x="198" y="66"/>
                  </a:lnTo>
                  <a:lnTo>
                    <a:pt x="193" y="68"/>
                  </a:lnTo>
                  <a:lnTo>
                    <a:pt x="186" y="72"/>
                  </a:lnTo>
                  <a:lnTo>
                    <a:pt x="179" y="74"/>
                  </a:lnTo>
                  <a:lnTo>
                    <a:pt x="175" y="68"/>
                  </a:lnTo>
                  <a:lnTo>
                    <a:pt x="171" y="66"/>
                  </a:lnTo>
                  <a:lnTo>
                    <a:pt x="169" y="62"/>
                  </a:lnTo>
                  <a:lnTo>
                    <a:pt x="162" y="58"/>
                  </a:lnTo>
                  <a:lnTo>
                    <a:pt x="159" y="62"/>
                  </a:lnTo>
                  <a:lnTo>
                    <a:pt x="155" y="64"/>
                  </a:lnTo>
                  <a:lnTo>
                    <a:pt x="151" y="66"/>
                  </a:lnTo>
                  <a:lnTo>
                    <a:pt x="146" y="67"/>
                  </a:lnTo>
                  <a:lnTo>
                    <a:pt x="143" y="72"/>
                  </a:lnTo>
                  <a:lnTo>
                    <a:pt x="139" y="75"/>
                  </a:lnTo>
                  <a:lnTo>
                    <a:pt x="135" y="76"/>
                  </a:lnTo>
                  <a:lnTo>
                    <a:pt x="131" y="79"/>
                  </a:lnTo>
                  <a:lnTo>
                    <a:pt x="126" y="83"/>
                  </a:lnTo>
                  <a:lnTo>
                    <a:pt x="123" y="84"/>
                  </a:lnTo>
                  <a:lnTo>
                    <a:pt x="121" y="90"/>
                  </a:lnTo>
                  <a:lnTo>
                    <a:pt x="118" y="96"/>
                  </a:lnTo>
                  <a:lnTo>
                    <a:pt x="106" y="106"/>
                  </a:lnTo>
                  <a:lnTo>
                    <a:pt x="103" y="110"/>
                  </a:lnTo>
                  <a:lnTo>
                    <a:pt x="105" y="116"/>
                  </a:lnTo>
                  <a:lnTo>
                    <a:pt x="106" y="128"/>
                  </a:lnTo>
                  <a:lnTo>
                    <a:pt x="101" y="139"/>
                  </a:lnTo>
                  <a:lnTo>
                    <a:pt x="94" y="149"/>
                  </a:lnTo>
                  <a:lnTo>
                    <a:pt x="96" y="155"/>
                  </a:lnTo>
                  <a:lnTo>
                    <a:pt x="98" y="163"/>
                  </a:lnTo>
                  <a:lnTo>
                    <a:pt x="96" y="165"/>
                  </a:lnTo>
                  <a:lnTo>
                    <a:pt x="93" y="171"/>
                  </a:lnTo>
                  <a:close/>
                  <a:moveTo>
                    <a:pt x="165" y="94"/>
                  </a:moveTo>
                  <a:lnTo>
                    <a:pt x="181" y="78"/>
                  </a:lnTo>
                  <a:lnTo>
                    <a:pt x="165" y="94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6" name="Freeform 85"/>
            <p:cNvSpPr>
              <a:spLocks/>
            </p:cNvSpPr>
            <p:nvPr/>
          </p:nvSpPr>
          <p:spPr bwMode="auto">
            <a:xfrm>
              <a:off x="536" y="1771"/>
              <a:ext cx="917" cy="700"/>
            </a:xfrm>
            <a:custGeom>
              <a:avLst/>
              <a:gdLst>
                <a:gd name="T0" fmla="*/ 22082 w 704"/>
                <a:gd name="T1" fmla="*/ 57671 h 538"/>
                <a:gd name="T2" fmla="*/ 13622 w 704"/>
                <a:gd name="T3" fmla="*/ 49265 h 538"/>
                <a:gd name="T4" fmla="*/ 3380 w 704"/>
                <a:gd name="T5" fmla="*/ 66284 h 538"/>
                <a:gd name="T6" fmla="*/ 18989 w 704"/>
                <a:gd name="T7" fmla="*/ 82783 h 538"/>
                <a:gd name="T8" fmla="*/ 14272 w 704"/>
                <a:gd name="T9" fmla="*/ 89826 h 538"/>
                <a:gd name="T10" fmla="*/ 8537 w 704"/>
                <a:gd name="T11" fmla="*/ 109350 h 538"/>
                <a:gd name="T12" fmla="*/ 2595 w 704"/>
                <a:gd name="T13" fmla="*/ 122551 h 538"/>
                <a:gd name="T14" fmla="*/ 11999 w 704"/>
                <a:gd name="T15" fmla="*/ 139327 h 538"/>
                <a:gd name="T16" fmla="*/ 16868 w 704"/>
                <a:gd name="T17" fmla="*/ 158916 h 538"/>
                <a:gd name="T18" fmla="*/ 18079 w 704"/>
                <a:gd name="T19" fmla="*/ 167205 h 538"/>
                <a:gd name="T20" fmla="*/ 34206 w 704"/>
                <a:gd name="T21" fmla="*/ 175180 h 538"/>
                <a:gd name="T22" fmla="*/ 51731 w 704"/>
                <a:gd name="T23" fmla="*/ 165494 h 538"/>
                <a:gd name="T24" fmla="*/ 62224 w 704"/>
                <a:gd name="T25" fmla="*/ 173623 h 538"/>
                <a:gd name="T26" fmla="*/ 71749 w 704"/>
                <a:gd name="T27" fmla="*/ 169651 h 538"/>
                <a:gd name="T28" fmla="*/ 90801 w 704"/>
                <a:gd name="T29" fmla="*/ 160417 h 538"/>
                <a:gd name="T30" fmla="*/ 93457 w 704"/>
                <a:gd name="T31" fmla="*/ 148987 h 538"/>
                <a:gd name="T32" fmla="*/ 96241 w 704"/>
                <a:gd name="T33" fmla="*/ 138055 h 538"/>
                <a:gd name="T34" fmla="*/ 102971 w 704"/>
                <a:gd name="T35" fmla="*/ 137281 h 538"/>
                <a:gd name="T36" fmla="*/ 112349 w 704"/>
                <a:gd name="T37" fmla="*/ 134150 h 538"/>
                <a:gd name="T38" fmla="*/ 120683 w 704"/>
                <a:gd name="T39" fmla="*/ 131232 h 538"/>
                <a:gd name="T40" fmla="*/ 127512 w 704"/>
                <a:gd name="T41" fmla="*/ 143095 h 538"/>
                <a:gd name="T42" fmla="*/ 137812 w 704"/>
                <a:gd name="T43" fmla="*/ 148987 h 538"/>
                <a:gd name="T44" fmla="*/ 145256 w 704"/>
                <a:gd name="T45" fmla="*/ 147574 h 538"/>
                <a:gd name="T46" fmla="*/ 152933 w 704"/>
                <a:gd name="T47" fmla="*/ 150980 h 538"/>
                <a:gd name="T48" fmla="*/ 163287 w 704"/>
                <a:gd name="T49" fmla="*/ 143095 h 538"/>
                <a:gd name="T50" fmla="*/ 164828 w 704"/>
                <a:gd name="T51" fmla="*/ 127194 h 538"/>
                <a:gd name="T52" fmla="*/ 183644 w 704"/>
                <a:gd name="T53" fmla="*/ 127194 h 538"/>
                <a:gd name="T54" fmla="*/ 197460 w 704"/>
                <a:gd name="T55" fmla="*/ 125883 h 538"/>
                <a:gd name="T56" fmla="*/ 198600 w 704"/>
                <a:gd name="T57" fmla="*/ 110228 h 538"/>
                <a:gd name="T58" fmla="*/ 213731 w 704"/>
                <a:gd name="T59" fmla="*/ 110487 h 538"/>
                <a:gd name="T60" fmla="*/ 215225 w 704"/>
                <a:gd name="T61" fmla="*/ 102093 h 538"/>
                <a:gd name="T62" fmla="*/ 219732 w 704"/>
                <a:gd name="T63" fmla="*/ 95851 h 538"/>
                <a:gd name="T64" fmla="*/ 218716 w 704"/>
                <a:gd name="T65" fmla="*/ 89826 h 538"/>
                <a:gd name="T66" fmla="*/ 224063 w 704"/>
                <a:gd name="T67" fmla="*/ 86954 h 538"/>
                <a:gd name="T68" fmla="*/ 235959 w 704"/>
                <a:gd name="T69" fmla="*/ 81549 h 538"/>
                <a:gd name="T70" fmla="*/ 230124 w 704"/>
                <a:gd name="T71" fmla="*/ 72535 h 538"/>
                <a:gd name="T72" fmla="*/ 218088 w 704"/>
                <a:gd name="T73" fmla="*/ 66284 h 538"/>
                <a:gd name="T74" fmla="*/ 204757 w 704"/>
                <a:gd name="T75" fmla="*/ 52396 h 538"/>
                <a:gd name="T76" fmla="*/ 191643 w 704"/>
                <a:gd name="T77" fmla="*/ 41031 h 538"/>
                <a:gd name="T78" fmla="*/ 181522 w 704"/>
                <a:gd name="T79" fmla="*/ 28703 h 538"/>
                <a:gd name="T80" fmla="*/ 184852 w 704"/>
                <a:gd name="T81" fmla="*/ 16658 h 538"/>
                <a:gd name="T82" fmla="*/ 183169 w 704"/>
                <a:gd name="T83" fmla="*/ 4994 h 538"/>
                <a:gd name="T84" fmla="*/ 172018 w 704"/>
                <a:gd name="T85" fmla="*/ 6414 h 538"/>
                <a:gd name="T86" fmla="*/ 160889 w 704"/>
                <a:gd name="T87" fmla="*/ 1075 h 538"/>
                <a:gd name="T88" fmla="*/ 152933 w 704"/>
                <a:gd name="T89" fmla="*/ 4009 h 538"/>
                <a:gd name="T90" fmla="*/ 144848 w 704"/>
                <a:gd name="T91" fmla="*/ 16393 h 538"/>
                <a:gd name="T92" fmla="*/ 138055 w 704"/>
                <a:gd name="T93" fmla="*/ 17503 h 538"/>
                <a:gd name="T94" fmla="*/ 129509 w 704"/>
                <a:gd name="T95" fmla="*/ 20357 h 538"/>
                <a:gd name="T96" fmla="*/ 132062 w 704"/>
                <a:gd name="T97" fmla="*/ 35323 h 538"/>
                <a:gd name="T98" fmla="*/ 119417 w 704"/>
                <a:gd name="T99" fmla="*/ 25810 h 538"/>
                <a:gd name="T100" fmla="*/ 115016 w 704"/>
                <a:gd name="T101" fmla="*/ 18139 h 538"/>
                <a:gd name="T102" fmla="*/ 108239 w 704"/>
                <a:gd name="T103" fmla="*/ 16658 h 538"/>
                <a:gd name="T104" fmla="*/ 98683 w 704"/>
                <a:gd name="T105" fmla="*/ 18139 h 538"/>
                <a:gd name="T106" fmla="*/ 78440 w 704"/>
                <a:gd name="T107" fmla="*/ 11001 h 538"/>
                <a:gd name="T108" fmla="*/ 68077 w 704"/>
                <a:gd name="T109" fmla="*/ 11490 h 538"/>
                <a:gd name="T110" fmla="*/ 67790 w 704"/>
                <a:gd name="T111" fmla="*/ 20357 h 538"/>
                <a:gd name="T112" fmla="*/ 57378 w 704"/>
                <a:gd name="T113" fmla="*/ 21674 h 538"/>
                <a:gd name="T114" fmla="*/ 47771 w 704"/>
                <a:gd name="T115" fmla="*/ 23601 h 538"/>
                <a:gd name="T116" fmla="*/ 39715 w 704"/>
                <a:gd name="T117" fmla="*/ 31529 h 538"/>
                <a:gd name="T118" fmla="*/ 32217 w 704"/>
                <a:gd name="T119" fmla="*/ 50823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4"/>
                <a:gd name="T181" fmla="*/ 0 h 538"/>
                <a:gd name="T182" fmla="*/ 704 w 704"/>
                <a:gd name="T183" fmla="*/ 538 h 5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4" h="538">
                  <a:moveTo>
                    <a:pt x="93" y="171"/>
                  </a:moveTo>
                  <a:lnTo>
                    <a:pt x="93" y="173"/>
                  </a:lnTo>
                  <a:lnTo>
                    <a:pt x="93" y="175"/>
                  </a:lnTo>
                  <a:lnTo>
                    <a:pt x="87" y="176"/>
                  </a:lnTo>
                  <a:lnTo>
                    <a:pt x="80" y="177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1" y="168"/>
                  </a:lnTo>
                  <a:lnTo>
                    <a:pt x="58" y="157"/>
                  </a:lnTo>
                  <a:lnTo>
                    <a:pt x="57" y="153"/>
                  </a:lnTo>
                  <a:lnTo>
                    <a:pt x="54" y="151"/>
                  </a:lnTo>
                  <a:lnTo>
                    <a:pt x="50" y="148"/>
                  </a:lnTo>
                  <a:lnTo>
                    <a:pt x="46" y="145"/>
                  </a:lnTo>
                  <a:lnTo>
                    <a:pt x="41" y="151"/>
                  </a:lnTo>
                  <a:lnTo>
                    <a:pt x="34" y="159"/>
                  </a:lnTo>
                  <a:lnTo>
                    <a:pt x="23" y="168"/>
                  </a:lnTo>
                  <a:lnTo>
                    <a:pt x="10" y="177"/>
                  </a:lnTo>
                  <a:lnTo>
                    <a:pt x="6" y="187"/>
                  </a:lnTo>
                  <a:lnTo>
                    <a:pt x="5" y="195"/>
                  </a:lnTo>
                  <a:lnTo>
                    <a:pt x="8" y="199"/>
                  </a:lnTo>
                  <a:lnTo>
                    <a:pt x="10" y="203"/>
                  </a:lnTo>
                  <a:lnTo>
                    <a:pt x="21" y="207"/>
                  </a:lnTo>
                  <a:lnTo>
                    <a:pt x="26" y="209"/>
                  </a:lnTo>
                  <a:lnTo>
                    <a:pt x="36" y="219"/>
                  </a:lnTo>
                  <a:lnTo>
                    <a:pt x="43" y="228"/>
                  </a:lnTo>
                  <a:lnTo>
                    <a:pt x="52" y="239"/>
                  </a:lnTo>
                  <a:lnTo>
                    <a:pt x="57" y="251"/>
                  </a:lnTo>
                  <a:lnTo>
                    <a:pt x="57" y="253"/>
                  </a:lnTo>
                  <a:lnTo>
                    <a:pt x="55" y="256"/>
                  </a:lnTo>
                  <a:lnTo>
                    <a:pt x="52" y="259"/>
                  </a:lnTo>
                  <a:lnTo>
                    <a:pt x="48" y="261"/>
                  </a:lnTo>
                  <a:lnTo>
                    <a:pt x="43" y="264"/>
                  </a:lnTo>
                  <a:lnTo>
                    <a:pt x="41" y="266"/>
                  </a:lnTo>
                  <a:lnTo>
                    <a:pt x="41" y="271"/>
                  </a:lnTo>
                  <a:lnTo>
                    <a:pt x="42" y="274"/>
                  </a:lnTo>
                  <a:lnTo>
                    <a:pt x="25" y="284"/>
                  </a:lnTo>
                  <a:lnTo>
                    <a:pt x="12" y="289"/>
                  </a:lnTo>
                  <a:lnTo>
                    <a:pt x="17" y="298"/>
                  </a:lnTo>
                  <a:lnTo>
                    <a:pt x="25" y="312"/>
                  </a:lnTo>
                  <a:lnTo>
                    <a:pt x="25" y="321"/>
                  </a:lnTo>
                  <a:lnTo>
                    <a:pt x="25" y="329"/>
                  </a:lnTo>
                  <a:lnTo>
                    <a:pt x="25" y="334"/>
                  </a:lnTo>
                  <a:lnTo>
                    <a:pt x="22" y="338"/>
                  </a:lnTo>
                  <a:lnTo>
                    <a:pt x="9" y="345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1" y="362"/>
                  </a:lnTo>
                  <a:lnTo>
                    <a:pt x="4" y="368"/>
                  </a:lnTo>
                  <a:lnTo>
                    <a:pt x="8" y="374"/>
                  </a:lnTo>
                  <a:lnTo>
                    <a:pt x="8" y="381"/>
                  </a:lnTo>
                  <a:lnTo>
                    <a:pt x="6" y="386"/>
                  </a:lnTo>
                  <a:lnTo>
                    <a:pt x="8" y="393"/>
                  </a:lnTo>
                  <a:lnTo>
                    <a:pt x="10" y="398"/>
                  </a:lnTo>
                  <a:lnTo>
                    <a:pt x="26" y="406"/>
                  </a:lnTo>
                  <a:lnTo>
                    <a:pt x="41" y="414"/>
                  </a:lnTo>
                  <a:lnTo>
                    <a:pt x="36" y="426"/>
                  </a:lnTo>
                  <a:lnTo>
                    <a:pt x="29" y="442"/>
                  </a:lnTo>
                  <a:lnTo>
                    <a:pt x="32" y="447"/>
                  </a:lnTo>
                  <a:lnTo>
                    <a:pt x="34" y="451"/>
                  </a:lnTo>
                  <a:lnTo>
                    <a:pt x="39" y="454"/>
                  </a:lnTo>
                  <a:lnTo>
                    <a:pt x="43" y="458"/>
                  </a:lnTo>
                  <a:lnTo>
                    <a:pt x="45" y="469"/>
                  </a:lnTo>
                  <a:lnTo>
                    <a:pt x="50" y="486"/>
                  </a:lnTo>
                  <a:lnTo>
                    <a:pt x="50" y="487"/>
                  </a:lnTo>
                  <a:lnTo>
                    <a:pt x="52" y="489"/>
                  </a:lnTo>
                  <a:lnTo>
                    <a:pt x="54" y="491"/>
                  </a:lnTo>
                  <a:lnTo>
                    <a:pt x="54" y="495"/>
                  </a:lnTo>
                  <a:lnTo>
                    <a:pt x="55" y="499"/>
                  </a:lnTo>
                  <a:lnTo>
                    <a:pt x="55" y="503"/>
                  </a:lnTo>
                  <a:lnTo>
                    <a:pt x="54" y="511"/>
                  </a:lnTo>
                  <a:lnTo>
                    <a:pt x="53" y="521"/>
                  </a:lnTo>
                  <a:lnTo>
                    <a:pt x="59" y="525"/>
                  </a:lnTo>
                  <a:lnTo>
                    <a:pt x="69" y="530"/>
                  </a:lnTo>
                  <a:lnTo>
                    <a:pt x="77" y="534"/>
                  </a:lnTo>
                  <a:lnTo>
                    <a:pt x="86" y="538"/>
                  </a:lnTo>
                  <a:lnTo>
                    <a:pt x="94" y="538"/>
                  </a:lnTo>
                  <a:lnTo>
                    <a:pt x="102" y="535"/>
                  </a:lnTo>
                  <a:lnTo>
                    <a:pt x="110" y="533"/>
                  </a:lnTo>
                  <a:lnTo>
                    <a:pt x="118" y="530"/>
                  </a:lnTo>
                  <a:lnTo>
                    <a:pt x="129" y="529"/>
                  </a:lnTo>
                  <a:lnTo>
                    <a:pt x="138" y="525"/>
                  </a:lnTo>
                  <a:lnTo>
                    <a:pt x="143" y="515"/>
                  </a:lnTo>
                  <a:lnTo>
                    <a:pt x="150" y="506"/>
                  </a:lnTo>
                  <a:lnTo>
                    <a:pt x="154" y="506"/>
                  </a:lnTo>
                  <a:lnTo>
                    <a:pt x="157" y="507"/>
                  </a:lnTo>
                  <a:lnTo>
                    <a:pt x="159" y="509"/>
                  </a:lnTo>
                  <a:lnTo>
                    <a:pt x="162" y="510"/>
                  </a:lnTo>
                  <a:lnTo>
                    <a:pt x="169" y="515"/>
                  </a:lnTo>
                  <a:lnTo>
                    <a:pt x="172" y="521"/>
                  </a:lnTo>
                  <a:lnTo>
                    <a:pt x="178" y="526"/>
                  </a:lnTo>
                  <a:lnTo>
                    <a:pt x="186" y="530"/>
                  </a:lnTo>
                  <a:lnTo>
                    <a:pt x="193" y="533"/>
                  </a:lnTo>
                  <a:lnTo>
                    <a:pt x="201" y="535"/>
                  </a:lnTo>
                  <a:lnTo>
                    <a:pt x="203" y="534"/>
                  </a:lnTo>
                  <a:lnTo>
                    <a:pt x="206" y="533"/>
                  </a:lnTo>
                  <a:lnTo>
                    <a:pt x="210" y="530"/>
                  </a:lnTo>
                  <a:lnTo>
                    <a:pt x="213" y="527"/>
                  </a:lnTo>
                  <a:lnTo>
                    <a:pt x="214" y="519"/>
                  </a:lnTo>
                  <a:lnTo>
                    <a:pt x="214" y="511"/>
                  </a:lnTo>
                  <a:lnTo>
                    <a:pt x="227" y="506"/>
                  </a:lnTo>
                  <a:lnTo>
                    <a:pt x="241" y="499"/>
                  </a:lnTo>
                  <a:lnTo>
                    <a:pt x="245" y="495"/>
                  </a:lnTo>
                  <a:lnTo>
                    <a:pt x="248" y="493"/>
                  </a:lnTo>
                  <a:lnTo>
                    <a:pt x="259" y="491"/>
                  </a:lnTo>
                  <a:lnTo>
                    <a:pt x="271" y="490"/>
                  </a:lnTo>
                  <a:lnTo>
                    <a:pt x="275" y="487"/>
                  </a:lnTo>
                  <a:lnTo>
                    <a:pt x="276" y="481"/>
                  </a:lnTo>
                  <a:lnTo>
                    <a:pt x="275" y="474"/>
                  </a:lnTo>
                  <a:lnTo>
                    <a:pt x="275" y="467"/>
                  </a:lnTo>
                  <a:lnTo>
                    <a:pt x="276" y="461"/>
                  </a:lnTo>
                  <a:lnTo>
                    <a:pt x="278" y="458"/>
                  </a:lnTo>
                  <a:lnTo>
                    <a:pt x="279" y="455"/>
                  </a:lnTo>
                  <a:lnTo>
                    <a:pt x="280" y="454"/>
                  </a:lnTo>
                  <a:lnTo>
                    <a:pt x="284" y="454"/>
                  </a:lnTo>
                  <a:lnTo>
                    <a:pt x="287" y="453"/>
                  </a:lnTo>
                  <a:lnTo>
                    <a:pt x="287" y="442"/>
                  </a:lnTo>
                  <a:lnTo>
                    <a:pt x="286" y="432"/>
                  </a:lnTo>
                  <a:lnTo>
                    <a:pt x="286" y="426"/>
                  </a:lnTo>
                  <a:lnTo>
                    <a:pt x="287" y="422"/>
                  </a:lnTo>
                  <a:lnTo>
                    <a:pt x="290" y="420"/>
                  </a:lnTo>
                  <a:lnTo>
                    <a:pt x="294" y="420"/>
                  </a:lnTo>
                  <a:lnTo>
                    <a:pt x="300" y="421"/>
                  </a:lnTo>
                  <a:lnTo>
                    <a:pt x="303" y="423"/>
                  </a:lnTo>
                  <a:lnTo>
                    <a:pt x="304" y="423"/>
                  </a:lnTo>
                  <a:lnTo>
                    <a:pt x="304" y="422"/>
                  </a:lnTo>
                  <a:lnTo>
                    <a:pt x="307" y="420"/>
                  </a:lnTo>
                  <a:lnTo>
                    <a:pt x="311" y="416"/>
                  </a:lnTo>
                  <a:lnTo>
                    <a:pt x="318" y="418"/>
                  </a:lnTo>
                  <a:lnTo>
                    <a:pt x="324" y="420"/>
                  </a:lnTo>
                  <a:lnTo>
                    <a:pt x="326" y="417"/>
                  </a:lnTo>
                  <a:lnTo>
                    <a:pt x="327" y="411"/>
                  </a:lnTo>
                  <a:lnTo>
                    <a:pt x="331" y="411"/>
                  </a:lnTo>
                  <a:lnTo>
                    <a:pt x="335" y="410"/>
                  </a:lnTo>
                  <a:lnTo>
                    <a:pt x="339" y="405"/>
                  </a:lnTo>
                  <a:lnTo>
                    <a:pt x="343" y="400"/>
                  </a:lnTo>
                  <a:lnTo>
                    <a:pt x="347" y="393"/>
                  </a:lnTo>
                  <a:lnTo>
                    <a:pt x="352" y="388"/>
                  </a:lnTo>
                  <a:lnTo>
                    <a:pt x="354" y="388"/>
                  </a:lnTo>
                  <a:lnTo>
                    <a:pt x="356" y="394"/>
                  </a:lnTo>
                  <a:lnTo>
                    <a:pt x="359" y="401"/>
                  </a:lnTo>
                  <a:lnTo>
                    <a:pt x="370" y="404"/>
                  </a:lnTo>
                  <a:lnTo>
                    <a:pt x="379" y="407"/>
                  </a:lnTo>
                  <a:lnTo>
                    <a:pt x="379" y="416"/>
                  </a:lnTo>
                  <a:lnTo>
                    <a:pt x="376" y="423"/>
                  </a:lnTo>
                  <a:lnTo>
                    <a:pt x="379" y="426"/>
                  </a:lnTo>
                  <a:lnTo>
                    <a:pt x="381" y="430"/>
                  </a:lnTo>
                  <a:lnTo>
                    <a:pt x="381" y="437"/>
                  </a:lnTo>
                  <a:lnTo>
                    <a:pt x="380" y="442"/>
                  </a:lnTo>
                  <a:lnTo>
                    <a:pt x="381" y="445"/>
                  </a:lnTo>
                  <a:lnTo>
                    <a:pt x="386" y="451"/>
                  </a:lnTo>
                  <a:lnTo>
                    <a:pt x="391" y="454"/>
                  </a:lnTo>
                  <a:lnTo>
                    <a:pt x="397" y="457"/>
                  </a:lnTo>
                  <a:lnTo>
                    <a:pt x="404" y="457"/>
                  </a:lnTo>
                  <a:lnTo>
                    <a:pt x="411" y="455"/>
                  </a:lnTo>
                  <a:lnTo>
                    <a:pt x="416" y="454"/>
                  </a:lnTo>
                  <a:lnTo>
                    <a:pt x="420" y="453"/>
                  </a:lnTo>
                  <a:lnTo>
                    <a:pt x="425" y="449"/>
                  </a:lnTo>
                  <a:lnTo>
                    <a:pt x="431" y="447"/>
                  </a:lnTo>
                  <a:lnTo>
                    <a:pt x="432" y="449"/>
                  </a:lnTo>
                  <a:lnTo>
                    <a:pt x="433" y="450"/>
                  </a:lnTo>
                  <a:lnTo>
                    <a:pt x="433" y="451"/>
                  </a:lnTo>
                  <a:lnTo>
                    <a:pt x="432" y="454"/>
                  </a:lnTo>
                  <a:lnTo>
                    <a:pt x="431" y="458"/>
                  </a:lnTo>
                  <a:lnTo>
                    <a:pt x="431" y="462"/>
                  </a:lnTo>
                  <a:lnTo>
                    <a:pt x="433" y="463"/>
                  </a:lnTo>
                  <a:lnTo>
                    <a:pt x="436" y="465"/>
                  </a:lnTo>
                  <a:lnTo>
                    <a:pt x="445" y="462"/>
                  </a:lnTo>
                  <a:lnTo>
                    <a:pt x="456" y="461"/>
                  </a:lnTo>
                  <a:lnTo>
                    <a:pt x="461" y="463"/>
                  </a:lnTo>
                  <a:lnTo>
                    <a:pt x="468" y="462"/>
                  </a:lnTo>
                  <a:lnTo>
                    <a:pt x="469" y="457"/>
                  </a:lnTo>
                  <a:lnTo>
                    <a:pt x="469" y="450"/>
                  </a:lnTo>
                  <a:lnTo>
                    <a:pt x="476" y="445"/>
                  </a:lnTo>
                  <a:lnTo>
                    <a:pt x="481" y="443"/>
                  </a:lnTo>
                  <a:lnTo>
                    <a:pt x="487" y="437"/>
                  </a:lnTo>
                  <a:lnTo>
                    <a:pt x="489" y="432"/>
                  </a:lnTo>
                  <a:lnTo>
                    <a:pt x="488" y="420"/>
                  </a:lnTo>
                  <a:lnTo>
                    <a:pt x="488" y="409"/>
                  </a:lnTo>
                  <a:lnTo>
                    <a:pt x="487" y="404"/>
                  </a:lnTo>
                  <a:lnTo>
                    <a:pt x="488" y="398"/>
                  </a:lnTo>
                  <a:lnTo>
                    <a:pt x="488" y="393"/>
                  </a:lnTo>
                  <a:lnTo>
                    <a:pt x="491" y="389"/>
                  </a:lnTo>
                  <a:lnTo>
                    <a:pt x="501" y="388"/>
                  </a:lnTo>
                  <a:lnTo>
                    <a:pt x="511" y="389"/>
                  </a:lnTo>
                  <a:lnTo>
                    <a:pt x="517" y="390"/>
                  </a:lnTo>
                  <a:lnTo>
                    <a:pt x="524" y="394"/>
                  </a:lnTo>
                  <a:lnTo>
                    <a:pt x="531" y="398"/>
                  </a:lnTo>
                  <a:lnTo>
                    <a:pt x="537" y="404"/>
                  </a:lnTo>
                  <a:lnTo>
                    <a:pt x="548" y="389"/>
                  </a:lnTo>
                  <a:lnTo>
                    <a:pt x="555" y="381"/>
                  </a:lnTo>
                  <a:lnTo>
                    <a:pt x="561" y="385"/>
                  </a:lnTo>
                  <a:lnTo>
                    <a:pt x="569" y="390"/>
                  </a:lnTo>
                  <a:lnTo>
                    <a:pt x="572" y="389"/>
                  </a:lnTo>
                  <a:lnTo>
                    <a:pt x="576" y="386"/>
                  </a:lnTo>
                  <a:lnTo>
                    <a:pt x="583" y="385"/>
                  </a:lnTo>
                  <a:lnTo>
                    <a:pt x="589" y="384"/>
                  </a:lnTo>
                  <a:lnTo>
                    <a:pt x="584" y="362"/>
                  </a:lnTo>
                  <a:lnTo>
                    <a:pt x="577" y="349"/>
                  </a:lnTo>
                  <a:lnTo>
                    <a:pt x="578" y="348"/>
                  </a:lnTo>
                  <a:lnTo>
                    <a:pt x="581" y="345"/>
                  </a:lnTo>
                  <a:lnTo>
                    <a:pt x="585" y="342"/>
                  </a:lnTo>
                  <a:lnTo>
                    <a:pt x="589" y="340"/>
                  </a:lnTo>
                  <a:lnTo>
                    <a:pt x="592" y="337"/>
                  </a:lnTo>
                  <a:lnTo>
                    <a:pt x="597" y="337"/>
                  </a:lnTo>
                  <a:lnTo>
                    <a:pt x="604" y="340"/>
                  </a:lnTo>
                  <a:lnTo>
                    <a:pt x="615" y="337"/>
                  </a:lnTo>
                  <a:lnTo>
                    <a:pt x="622" y="336"/>
                  </a:lnTo>
                  <a:lnTo>
                    <a:pt x="629" y="337"/>
                  </a:lnTo>
                  <a:lnTo>
                    <a:pt x="633" y="337"/>
                  </a:lnTo>
                  <a:lnTo>
                    <a:pt x="637" y="338"/>
                  </a:lnTo>
                  <a:lnTo>
                    <a:pt x="638" y="337"/>
                  </a:lnTo>
                  <a:lnTo>
                    <a:pt x="640" y="333"/>
                  </a:lnTo>
                  <a:lnTo>
                    <a:pt x="640" y="326"/>
                  </a:lnTo>
                  <a:lnTo>
                    <a:pt x="640" y="320"/>
                  </a:lnTo>
                  <a:lnTo>
                    <a:pt x="640" y="317"/>
                  </a:lnTo>
                  <a:lnTo>
                    <a:pt x="642" y="312"/>
                  </a:lnTo>
                  <a:lnTo>
                    <a:pt x="646" y="309"/>
                  </a:lnTo>
                  <a:lnTo>
                    <a:pt x="652" y="306"/>
                  </a:lnTo>
                  <a:lnTo>
                    <a:pt x="653" y="305"/>
                  </a:lnTo>
                  <a:lnTo>
                    <a:pt x="656" y="304"/>
                  </a:lnTo>
                  <a:lnTo>
                    <a:pt x="657" y="300"/>
                  </a:lnTo>
                  <a:lnTo>
                    <a:pt x="657" y="296"/>
                  </a:lnTo>
                  <a:lnTo>
                    <a:pt x="656" y="293"/>
                  </a:lnTo>
                  <a:lnTo>
                    <a:pt x="654" y="290"/>
                  </a:lnTo>
                  <a:lnTo>
                    <a:pt x="657" y="288"/>
                  </a:lnTo>
                  <a:lnTo>
                    <a:pt x="660" y="285"/>
                  </a:lnTo>
                  <a:lnTo>
                    <a:pt x="657" y="282"/>
                  </a:lnTo>
                  <a:lnTo>
                    <a:pt x="654" y="277"/>
                  </a:lnTo>
                  <a:lnTo>
                    <a:pt x="653" y="277"/>
                  </a:lnTo>
                  <a:lnTo>
                    <a:pt x="652" y="274"/>
                  </a:lnTo>
                  <a:lnTo>
                    <a:pt x="650" y="271"/>
                  </a:lnTo>
                  <a:lnTo>
                    <a:pt x="652" y="266"/>
                  </a:lnTo>
                  <a:lnTo>
                    <a:pt x="654" y="264"/>
                  </a:lnTo>
                  <a:lnTo>
                    <a:pt x="656" y="264"/>
                  </a:lnTo>
                  <a:lnTo>
                    <a:pt x="660" y="265"/>
                  </a:lnTo>
                  <a:lnTo>
                    <a:pt x="664" y="265"/>
                  </a:lnTo>
                  <a:lnTo>
                    <a:pt x="668" y="266"/>
                  </a:lnTo>
                  <a:lnTo>
                    <a:pt x="673" y="265"/>
                  </a:lnTo>
                  <a:lnTo>
                    <a:pt x="681" y="264"/>
                  </a:lnTo>
                  <a:lnTo>
                    <a:pt x="692" y="260"/>
                  </a:lnTo>
                  <a:lnTo>
                    <a:pt x="696" y="257"/>
                  </a:lnTo>
                  <a:lnTo>
                    <a:pt x="700" y="255"/>
                  </a:lnTo>
                  <a:lnTo>
                    <a:pt x="702" y="252"/>
                  </a:lnTo>
                  <a:lnTo>
                    <a:pt x="704" y="249"/>
                  </a:lnTo>
                  <a:lnTo>
                    <a:pt x="694" y="243"/>
                  </a:lnTo>
                  <a:lnTo>
                    <a:pt x="686" y="236"/>
                  </a:lnTo>
                  <a:lnTo>
                    <a:pt x="682" y="232"/>
                  </a:lnTo>
                  <a:lnTo>
                    <a:pt x="681" y="229"/>
                  </a:lnTo>
                  <a:lnTo>
                    <a:pt x="681" y="227"/>
                  </a:lnTo>
                  <a:lnTo>
                    <a:pt x="682" y="224"/>
                  </a:lnTo>
                  <a:lnTo>
                    <a:pt x="686" y="221"/>
                  </a:lnTo>
                  <a:lnTo>
                    <a:pt x="689" y="219"/>
                  </a:lnTo>
                  <a:lnTo>
                    <a:pt x="686" y="212"/>
                  </a:lnTo>
                  <a:lnTo>
                    <a:pt x="682" y="209"/>
                  </a:lnTo>
                  <a:lnTo>
                    <a:pt x="674" y="209"/>
                  </a:lnTo>
                  <a:lnTo>
                    <a:pt x="668" y="212"/>
                  </a:lnTo>
                  <a:lnTo>
                    <a:pt x="658" y="208"/>
                  </a:lnTo>
                  <a:lnTo>
                    <a:pt x="650" y="203"/>
                  </a:lnTo>
                  <a:lnTo>
                    <a:pt x="648" y="192"/>
                  </a:lnTo>
                  <a:lnTo>
                    <a:pt x="646" y="184"/>
                  </a:lnTo>
                  <a:lnTo>
                    <a:pt x="637" y="183"/>
                  </a:lnTo>
                  <a:lnTo>
                    <a:pt x="625" y="177"/>
                  </a:lnTo>
                  <a:lnTo>
                    <a:pt x="618" y="169"/>
                  </a:lnTo>
                  <a:lnTo>
                    <a:pt x="616" y="163"/>
                  </a:lnTo>
                  <a:lnTo>
                    <a:pt x="610" y="160"/>
                  </a:lnTo>
                  <a:lnTo>
                    <a:pt x="605" y="159"/>
                  </a:lnTo>
                  <a:lnTo>
                    <a:pt x="604" y="151"/>
                  </a:lnTo>
                  <a:lnTo>
                    <a:pt x="601" y="142"/>
                  </a:lnTo>
                  <a:lnTo>
                    <a:pt x="590" y="139"/>
                  </a:lnTo>
                  <a:lnTo>
                    <a:pt x="580" y="139"/>
                  </a:lnTo>
                  <a:lnTo>
                    <a:pt x="576" y="132"/>
                  </a:lnTo>
                  <a:lnTo>
                    <a:pt x="572" y="126"/>
                  </a:lnTo>
                  <a:lnTo>
                    <a:pt x="567" y="120"/>
                  </a:lnTo>
                  <a:lnTo>
                    <a:pt x="561" y="117"/>
                  </a:lnTo>
                  <a:lnTo>
                    <a:pt x="558" y="108"/>
                  </a:lnTo>
                  <a:lnTo>
                    <a:pt x="556" y="104"/>
                  </a:lnTo>
                  <a:lnTo>
                    <a:pt x="551" y="95"/>
                  </a:lnTo>
                  <a:lnTo>
                    <a:pt x="544" y="91"/>
                  </a:lnTo>
                  <a:lnTo>
                    <a:pt x="541" y="88"/>
                  </a:lnTo>
                  <a:lnTo>
                    <a:pt x="540" y="84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41" y="66"/>
                  </a:lnTo>
                  <a:lnTo>
                    <a:pt x="545" y="59"/>
                  </a:lnTo>
                  <a:lnTo>
                    <a:pt x="548" y="56"/>
                  </a:lnTo>
                  <a:lnTo>
                    <a:pt x="551" y="51"/>
                  </a:lnTo>
                  <a:lnTo>
                    <a:pt x="553" y="43"/>
                  </a:lnTo>
                  <a:lnTo>
                    <a:pt x="555" y="35"/>
                  </a:lnTo>
                  <a:lnTo>
                    <a:pt x="555" y="32"/>
                  </a:lnTo>
                  <a:lnTo>
                    <a:pt x="553" y="27"/>
                  </a:lnTo>
                  <a:lnTo>
                    <a:pt x="552" y="24"/>
                  </a:lnTo>
                  <a:lnTo>
                    <a:pt x="549" y="19"/>
                  </a:lnTo>
                  <a:lnTo>
                    <a:pt x="547" y="15"/>
                  </a:lnTo>
                  <a:lnTo>
                    <a:pt x="542" y="12"/>
                  </a:lnTo>
                  <a:lnTo>
                    <a:pt x="539" y="10"/>
                  </a:lnTo>
                  <a:lnTo>
                    <a:pt x="537" y="10"/>
                  </a:lnTo>
                  <a:lnTo>
                    <a:pt x="531" y="15"/>
                  </a:lnTo>
                  <a:lnTo>
                    <a:pt x="525" y="18"/>
                  </a:lnTo>
                  <a:lnTo>
                    <a:pt x="519" y="19"/>
                  </a:lnTo>
                  <a:lnTo>
                    <a:pt x="513" y="19"/>
                  </a:lnTo>
                  <a:lnTo>
                    <a:pt x="508" y="18"/>
                  </a:lnTo>
                  <a:lnTo>
                    <a:pt x="504" y="15"/>
                  </a:lnTo>
                  <a:lnTo>
                    <a:pt x="503" y="11"/>
                  </a:lnTo>
                  <a:lnTo>
                    <a:pt x="503" y="6"/>
                  </a:lnTo>
                  <a:lnTo>
                    <a:pt x="493" y="4"/>
                  </a:lnTo>
                  <a:lnTo>
                    <a:pt x="483" y="0"/>
                  </a:lnTo>
                  <a:lnTo>
                    <a:pt x="480" y="3"/>
                  </a:lnTo>
                  <a:lnTo>
                    <a:pt x="479" y="6"/>
                  </a:lnTo>
                  <a:lnTo>
                    <a:pt x="479" y="9"/>
                  </a:lnTo>
                  <a:lnTo>
                    <a:pt x="476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1" y="11"/>
                  </a:lnTo>
                  <a:lnTo>
                    <a:pt x="456" y="12"/>
                  </a:lnTo>
                  <a:lnTo>
                    <a:pt x="449" y="16"/>
                  </a:lnTo>
                  <a:lnTo>
                    <a:pt x="445" y="23"/>
                  </a:lnTo>
                  <a:lnTo>
                    <a:pt x="440" y="28"/>
                  </a:lnTo>
                  <a:lnTo>
                    <a:pt x="436" y="35"/>
                  </a:lnTo>
                  <a:lnTo>
                    <a:pt x="438" y="43"/>
                  </a:lnTo>
                  <a:lnTo>
                    <a:pt x="438" y="52"/>
                  </a:lnTo>
                  <a:lnTo>
                    <a:pt x="432" y="50"/>
                  </a:lnTo>
                  <a:lnTo>
                    <a:pt x="425" y="47"/>
                  </a:lnTo>
                  <a:lnTo>
                    <a:pt x="423" y="54"/>
                  </a:lnTo>
                  <a:lnTo>
                    <a:pt x="420" y="58"/>
                  </a:lnTo>
                  <a:lnTo>
                    <a:pt x="417" y="58"/>
                  </a:lnTo>
                  <a:lnTo>
                    <a:pt x="416" y="58"/>
                  </a:lnTo>
                  <a:lnTo>
                    <a:pt x="413" y="56"/>
                  </a:lnTo>
                  <a:lnTo>
                    <a:pt x="412" y="54"/>
                  </a:lnTo>
                  <a:lnTo>
                    <a:pt x="411" y="50"/>
                  </a:lnTo>
                  <a:lnTo>
                    <a:pt x="408" y="47"/>
                  </a:lnTo>
                  <a:lnTo>
                    <a:pt x="402" y="47"/>
                  </a:lnTo>
                  <a:lnTo>
                    <a:pt x="394" y="50"/>
                  </a:lnTo>
                  <a:lnTo>
                    <a:pt x="394" y="48"/>
                  </a:lnTo>
                  <a:lnTo>
                    <a:pt x="390" y="56"/>
                  </a:lnTo>
                  <a:lnTo>
                    <a:pt x="387" y="62"/>
                  </a:lnTo>
                  <a:lnTo>
                    <a:pt x="388" y="66"/>
                  </a:lnTo>
                  <a:lnTo>
                    <a:pt x="390" y="71"/>
                  </a:lnTo>
                  <a:lnTo>
                    <a:pt x="392" y="74"/>
                  </a:lnTo>
                  <a:lnTo>
                    <a:pt x="397" y="78"/>
                  </a:lnTo>
                  <a:lnTo>
                    <a:pt x="399" y="91"/>
                  </a:lnTo>
                  <a:lnTo>
                    <a:pt x="399" y="107"/>
                  </a:lnTo>
                  <a:lnTo>
                    <a:pt x="394" y="108"/>
                  </a:lnTo>
                  <a:lnTo>
                    <a:pt x="391" y="107"/>
                  </a:lnTo>
                  <a:lnTo>
                    <a:pt x="386" y="96"/>
                  </a:lnTo>
                  <a:lnTo>
                    <a:pt x="379" y="87"/>
                  </a:lnTo>
                  <a:lnTo>
                    <a:pt x="370" y="84"/>
                  </a:lnTo>
                  <a:lnTo>
                    <a:pt x="365" y="85"/>
                  </a:lnTo>
                  <a:lnTo>
                    <a:pt x="359" y="83"/>
                  </a:lnTo>
                  <a:lnTo>
                    <a:pt x="356" y="79"/>
                  </a:lnTo>
                  <a:lnTo>
                    <a:pt x="351" y="79"/>
                  </a:lnTo>
                  <a:lnTo>
                    <a:pt x="347" y="79"/>
                  </a:lnTo>
                  <a:lnTo>
                    <a:pt x="346" y="74"/>
                  </a:lnTo>
                  <a:lnTo>
                    <a:pt x="346" y="67"/>
                  </a:lnTo>
                  <a:lnTo>
                    <a:pt x="347" y="60"/>
                  </a:lnTo>
                  <a:lnTo>
                    <a:pt x="348" y="56"/>
                  </a:lnTo>
                  <a:lnTo>
                    <a:pt x="343" y="55"/>
                  </a:lnTo>
                  <a:lnTo>
                    <a:pt x="339" y="55"/>
                  </a:lnTo>
                  <a:lnTo>
                    <a:pt x="331" y="46"/>
                  </a:lnTo>
                  <a:lnTo>
                    <a:pt x="323" y="40"/>
                  </a:lnTo>
                  <a:lnTo>
                    <a:pt x="322" y="43"/>
                  </a:lnTo>
                  <a:lnTo>
                    <a:pt x="323" y="47"/>
                  </a:lnTo>
                  <a:lnTo>
                    <a:pt x="323" y="50"/>
                  </a:lnTo>
                  <a:lnTo>
                    <a:pt x="323" y="51"/>
                  </a:lnTo>
                  <a:lnTo>
                    <a:pt x="322" y="54"/>
                  </a:lnTo>
                  <a:lnTo>
                    <a:pt x="319" y="55"/>
                  </a:lnTo>
                  <a:lnTo>
                    <a:pt x="316" y="58"/>
                  </a:lnTo>
                  <a:lnTo>
                    <a:pt x="312" y="58"/>
                  </a:lnTo>
                  <a:lnTo>
                    <a:pt x="307" y="59"/>
                  </a:lnTo>
                  <a:lnTo>
                    <a:pt x="302" y="59"/>
                  </a:lnTo>
                  <a:lnTo>
                    <a:pt x="294" y="55"/>
                  </a:lnTo>
                  <a:lnTo>
                    <a:pt x="287" y="48"/>
                  </a:lnTo>
                  <a:lnTo>
                    <a:pt x="278" y="48"/>
                  </a:lnTo>
                  <a:lnTo>
                    <a:pt x="268" y="50"/>
                  </a:lnTo>
                  <a:lnTo>
                    <a:pt x="259" y="44"/>
                  </a:lnTo>
                  <a:lnTo>
                    <a:pt x="250" y="38"/>
                  </a:lnTo>
                  <a:lnTo>
                    <a:pt x="241" y="38"/>
                  </a:lnTo>
                  <a:lnTo>
                    <a:pt x="234" y="34"/>
                  </a:lnTo>
                  <a:lnTo>
                    <a:pt x="227" y="28"/>
                  </a:lnTo>
                  <a:lnTo>
                    <a:pt x="223" y="24"/>
                  </a:lnTo>
                  <a:lnTo>
                    <a:pt x="219" y="24"/>
                  </a:lnTo>
                  <a:lnTo>
                    <a:pt x="215" y="24"/>
                  </a:lnTo>
                  <a:lnTo>
                    <a:pt x="209" y="27"/>
                  </a:lnTo>
                  <a:lnTo>
                    <a:pt x="204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4" y="44"/>
                  </a:lnTo>
                  <a:lnTo>
                    <a:pt x="206" y="50"/>
                  </a:lnTo>
                  <a:lnTo>
                    <a:pt x="206" y="52"/>
                  </a:lnTo>
                  <a:lnTo>
                    <a:pt x="206" y="55"/>
                  </a:lnTo>
                  <a:lnTo>
                    <a:pt x="203" y="58"/>
                  </a:lnTo>
                  <a:lnTo>
                    <a:pt x="202" y="62"/>
                  </a:lnTo>
                  <a:lnTo>
                    <a:pt x="198" y="66"/>
                  </a:lnTo>
                  <a:lnTo>
                    <a:pt x="193" y="68"/>
                  </a:lnTo>
                  <a:lnTo>
                    <a:pt x="186" y="72"/>
                  </a:lnTo>
                  <a:lnTo>
                    <a:pt x="179" y="74"/>
                  </a:lnTo>
                  <a:lnTo>
                    <a:pt x="175" y="68"/>
                  </a:lnTo>
                  <a:lnTo>
                    <a:pt x="171" y="66"/>
                  </a:lnTo>
                  <a:lnTo>
                    <a:pt x="169" y="62"/>
                  </a:lnTo>
                  <a:lnTo>
                    <a:pt x="162" y="58"/>
                  </a:lnTo>
                  <a:lnTo>
                    <a:pt x="159" y="62"/>
                  </a:lnTo>
                  <a:lnTo>
                    <a:pt x="155" y="64"/>
                  </a:lnTo>
                  <a:lnTo>
                    <a:pt x="151" y="66"/>
                  </a:lnTo>
                  <a:lnTo>
                    <a:pt x="146" y="67"/>
                  </a:lnTo>
                  <a:lnTo>
                    <a:pt x="143" y="72"/>
                  </a:lnTo>
                  <a:lnTo>
                    <a:pt x="139" y="75"/>
                  </a:lnTo>
                  <a:lnTo>
                    <a:pt x="135" y="76"/>
                  </a:lnTo>
                  <a:lnTo>
                    <a:pt x="131" y="79"/>
                  </a:lnTo>
                  <a:lnTo>
                    <a:pt x="126" y="83"/>
                  </a:lnTo>
                  <a:lnTo>
                    <a:pt x="123" y="84"/>
                  </a:lnTo>
                  <a:lnTo>
                    <a:pt x="121" y="90"/>
                  </a:lnTo>
                  <a:lnTo>
                    <a:pt x="118" y="96"/>
                  </a:lnTo>
                  <a:lnTo>
                    <a:pt x="106" y="106"/>
                  </a:lnTo>
                  <a:lnTo>
                    <a:pt x="103" y="110"/>
                  </a:lnTo>
                  <a:lnTo>
                    <a:pt x="105" y="116"/>
                  </a:lnTo>
                  <a:lnTo>
                    <a:pt x="106" y="128"/>
                  </a:lnTo>
                  <a:lnTo>
                    <a:pt x="101" y="139"/>
                  </a:lnTo>
                  <a:lnTo>
                    <a:pt x="94" y="149"/>
                  </a:lnTo>
                  <a:lnTo>
                    <a:pt x="96" y="155"/>
                  </a:lnTo>
                  <a:lnTo>
                    <a:pt x="98" y="163"/>
                  </a:lnTo>
                  <a:lnTo>
                    <a:pt x="96" y="165"/>
                  </a:lnTo>
                  <a:lnTo>
                    <a:pt x="93" y="171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7" name="Freeform 86"/>
            <p:cNvSpPr>
              <a:spLocks/>
            </p:cNvSpPr>
            <p:nvPr/>
          </p:nvSpPr>
          <p:spPr bwMode="auto">
            <a:xfrm>
              <a:off x="751" y="1872"/>
              <a:ext cx="21" cy="21"/>
            </a:xfrm>
            <a:custGeom>
              <a:avLst/>
              <a:gdLst>
                <a:gd name="T0" fmla="*/ 0 w 16"/>
                <a:gd name="T1" fmla="*/ 6477 h 16"/>
                <a:gd name="T2" fmla="*/ 6477 w 16"/>
                <a:gd name="T3" fmla="*/ 0 h 16"/>
                <a:gd name="T4" fmla="*/ 0 w 16"/>
                <a:gd name="T5" fmla="*/ 6477 h 16"/>
                <a:gd name="T6" fmla="*/ 0 w 16"/>
                <a:gd name="T7" fmla="*/ 647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8" name="Freeform 87"/>
            <p:cNvSpPr>
              <a:spLocks noEditPoints="1"/>
            </p:cNvSpPr>
            <p:nvPr/>
          </p:nvSpPr>
          <p:spPr bwMode="auto">
            <a:xfrm>
              <a:off x="533" y="1958"/>
              <a:ext cx="378" cy="515"/>
            </a:xfrm>
            <a:custGeom>
              <a:avLst/>
              <a:gdLst>
                <a:gd name="T0" fmla="*/ 32425 w 290"/>
                <a:gd name="T1" fmla="*/ 10544 h 395"/>
                <a:gd name="T2" fmla="*/ 27890 w 290"/>
                <a:gd name="T3" fmla="*/ 12116 h 395"/>
                <a:gd name="T4" fmla="*/ 24876 w 290"/>
                <a:gd name="T5" fmla="*/ 12116 h 395"/>
                <a:gd name="T6" fmla="*/ 21718 w 290"/>
                <a:gd name="T7" fmla="*/ 7799 h 395"/>
                <a:gd name="T8" fmla="*/ 19085 w 290"/>
                <a:gd name="T9" fmla="*/ 1892 h 395"/>
                <a:gd name="T10" fmla="*/ 17865 w 290"/>
                <a:gd name="T11" fmla="*/ 1451 h 395"/>
                <a:gd name="T12" fmla="*/ 13814 w 290"/>
                <a:gd name="T13" fmla="*/ 1892 h 395"/>
                <a:gd name="T14" fmla="*/ 8618 w 290"/>
                <a:gd name="T15" fmla="*/ 8087 h 395"/>
                <a:gd name="T16" fmla="*/ 2443 w 290"/>
                <a:gd name="T17" fmla="*/ 14721 h 395"/>
                <a:gd name="T18" fmla="*/ 2671 w 290"/>
                <a:gd name="T19" fmla="*/ 19193 h 395"/>
                <a:gd name="T20" fmla="*/ 4150 w 290"/>
                <a:gd name="T21" fmla="*/ 19355 h 395"/>
                <a:gd name="T22" fmla="*/ 9189 w 290"/>
                <a:gd name="T23" fmla="*/ 22706 h 395"/>
                <a:gd name="T24" fmla="*/ 14696 w 290"/>
                <a:gd name="T25" fmla="*/ 28749 h 395"/>
                <a:gd name="T26" fmla="*/ 20348 w 290"/>
                <a:gd name="T27" fmla="*/ 37158 h 395"/>
                <a:gd name="T28" fmla="*/ 19909 w 290"/>
                <a:gd name="T29" fmla="*/ 38598 h 395"/>
                <a:gd name="T30" fmla="*/ 17076 w 290"/>
                <a:gd name="T31" fmla="*/ 39723 h 395"/>
                <a:gd name="T32" fmla="*/ 14642 w 290"/>
                <a:gd name="T33" fmla="*/ 41716 h 395"/>
                <a:gd name="T34" fmla="*/ 15274 w 290"/>
                <a:gd name="T35" fmla="*/ 44333 h 395"/>
                <a:gd name="T36" fmla="*/ 9421 w 290"/>
                <a:gd name="T37" fmla="*/ 48375 h 395"/>
                <a:gd name="T38" fmla="*/ 6636 w 290"/>
                <a:gd name="T39" fmla="*/ 52814 h 395"/>
                <a:gd name="T40" fmla="*/ 8618 w 290"/>
                <a:gd name="T41" fmla="*/ 60542 h 395"/>
                <a:gd name="T42" fmla="*/ 8067 w 290"/>
                <a:gd name="T43" fmla="*/ 66474 h 395"/>
                <a:gd name="T44" fmla="*/ 3482 w 290"/>
                <a:gd name="T45" fmla="*/ 68545 h 395"/>
                <a:gd name="T46" fmla="*/ 846 w 290"/>
                <a:gd name="T47" fmla="*/ 73356 h 395"/>
                <a:gd name="T48" fmla="*/ 1438 w 290"/>
                <a:gd name="T49" fmla="*/ 76937 h 395"/>
                <a:gd name="T50" fmla="*/ 3510 w 290"/>
                <a:gd name="T51" fmla="*/ 81090 h 395"/>
                <a:gd name="T52" fmla="*/ 3482 w 290"/>
                <a:gd name="T53" fmla="*/ 82979 h 395"/>
                <a:gd name="T54" fmla="*/ 9421 w 290"/>
                <a:gd name="T55" fmla="*/ 90092 h 395"/>
                <a:gd name="T56" fmla="*/ 13204 w 290"/>
                <a:gd name="T57" fmla="*/ 96673 h 395"/>
                <a:gd name="T58" fmla="*/ 11130 w 290"/>
                <a:gd name="T59" fmla="*/ 101714 h 395"/>
                <a:gd name="T60" fmla="*/ 12280 w 290"/>
                <a:gd name="T61" fmla="*/ 105303 h 395"/>
                <a:gd name="T62" fmla="*/ 16006 w 290"/>
                <a:gd name="T63" fmla="*/ 107373 h 395"/>
                <a:gd name="T64" fmla="*/ 18290 w 290"/>
                <a:gd name="T65" fmla="*/ 116896 h 395"/>
                <a:gd name="T66" fmla="*/ 18290 w 290"/>
                <a:gd name="T67" fmla="*/ 117462 h 395"/>
                <a:gd name="T68" fmla="*/ 18909 w 290"/>
                <a:gd name="T69" fmla="*/ 120218 h 395"/>
                <a:gd name="T70" fmla="*/ 19909 w 290"/>
                <a:gd name="T71" fmla="*/ 121599 h 395"/>
                <a:gd name="T72" fmla="*/ 18909 w 290"/>
                <a:gd name="T73" fmla="*/ 125305 h 395"/>
                <a:gd name="T74" fmla="*/ 20863 w 290"/>
                <a:gd name="T75" fmla="*/ 130784 h 395"/>
                <a:gd name="T76" fmla="*/ 26856 w 290"/>
                <a:gd name="T77" fmla="*/ 133362 h 395"/>
                <a:gd name="T78" fmla="*/ 32544 w 290"/>
                <a:gd name="T79" fmla="*/ 135248 h 395"/>
                <a:gd name="T80" fmla="*/ 35446 w 290"/>
                <a:gd name="T81" fmla="*/ 133362 h 395"/>
                <a:gd name="T82" fmla="*/ 40742 w 290"/>
                <a:gd name="T83" fmla="*/ 131901 h 395"/>
                <a:gd name="T84" fmla="*/ 50114 w 290"/>
                <a:gd name="T85" fmla="*/ 127141 h 395"/>
                <a:gd name="T86" fmla="*/ 51674 w 290"/>
                <a:gd name="T87" fmla="*/ 123708 h 395"/>
                <a:gd name="T88" fmla="*/ 54047 w 290"/>
                <a:gd name="T89" fmla="*/ 123955 h 395"/>
                <a:gd name="T90" fmla="*/ 55983 w 290"/>
                <a:gd name="T91" fmla="*/ 125305 h 395"/>
                <a:gd name="T92" fmla="*/ 60878 w 290"/>
                <a:gd name="T93" fmla="*/ 131107 h 395"/>
                <a:gd name="T94" fmla="*/ 66321 w 290"/>
                <a:gd name="T95" fmla="*/ 132614 h 395"/>
                <a:gd name="T96" fmla="*/ 68569 w 290"/>
                <a:gd name="T97" fmla="*/ 133362 h 395"/>
                <a:gd name="T98" fmla="*/ 71145 w 290"/>
                <a:gd name="T99" fmla="*/ 133362 h 395"/>
                <a:gd name="T100" fmla="*/ 73144 w 290"/>
                <a:gd name="T101" fmla="*/ 131107 h 395"/>
                <a:gd name="T102" fmla="*/ 73144 w 290"/>
                <a:gd name="T103" fmla="*/ 125305 h 395"/>
                <a:gd name="T104" fmla="*/ 83070 w 290"/>
                <a:gd name="T105" fmla="*/ 122086 h 395"/>
                <a:gd name="T106" fmla="*/ 83233 w 290"/>
                <a:gd name="T107" fmla="*/ 119923 h 395"/>
                <a:gd name="T108" fmla="*/ 88657 w 290"/>
                <a:gd name="T109" fmla="*/ 119374 h 395"/>
                <a:gd name="T110" fmla="*/ 94315 w 290"/>
                <a:gd name="T111" fmla="*/ 114785 h 395"/>
                <a:gd name="T112" fmla="*/ 93938 w 290"/>
                <a:gd name="T113" fmla="*/ 112999 h 395"/>
                <a:gd name="T114" fmla="*/ 94315 w 290"/>
                <a:gd name="T115" fmla="*/ 108312 h 395"/>
                <a:gd name="T116" fmla="*/ 95339 w 290"/>
                <a:gd name="T117" fmla="*/ 106201 h 395"/>
                <a:gd name="T118" fmla="*/ 97910 w 290"/>
                <a:gd name="T119" fmla="*/ 106313 h 395"/>
                <a:gd name="T120" fmla="*/ 97910 w 290"/>
                <a:gd name="T121" fmla="*/ 105725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0"/>
                <a:gd name="T184" fmla="*/ 0 h 395"/>
                <a:gd name="T185" fmla="*/ 290 w 29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0" h="395">
                  <a:moveTo>
                    <a:pt x="96" y="27"/>
                  </a:moveTo>
                  <a:lnTo>
                    <a:pt x="96" y="29"/>
                  </a:lnTo>
                  <a:lnTo>
                    <a:pt x="93" y="28"/>
                  </a:lnTo>
                  <a:lnTo>
                    <a:pt x="93" y="25"/>
                  </a:lnTo>
                  <a:lnTo>
                    <a:pt x="96" y="27"/>
                  </a:lnTo>
                  <a:close/>
                  <a:moveTo>
                    <a:pt x="93" y="29"/>
                  </a:moveTo>
                  <a:lnTo>
                    <a:pt x="93" y="28"/>
                  </a:lnTo>
                  <a:lnTo>
                    <a:pt x="95" y="29"/>
                  </a:lnTo>
                  <a:lnTo>
                    <a:pt x="93" y="29"/>
                  </a:lnTo>
                  <a:close/>
                  <a:moveTo>
                    <a:pt x="96" y="29"/>
                  </a:moveTo>
                  <a:lnTo>
                    <a:pt x="96" y="31"/>
                  </a:lnTo>
                  <a:lnTo>
                    <a:pt x="93" y="31"/>
                  </a:lnTo>
                  <a:lnTo>
                    <a:pt x="93" y="29"/>
                  </a:lnTo>
                  <a:lnTo>
                    <a:pt x="96" y="29"/>
                  </a:lnTo>
                  <a:close/>
                  <a:moveTo>
                    <a:pt x="96" y="31"/>
                  </a:moveTo>
                  <a:lnTo>
                    <a:pt x="96" y="31"/>
                  </a:lnTo>
                  <a:lnTo>
                    <a:pt x="95" y="31"/>
                  </a:lnTo>
                  <a:lnTo>
                    <a:pt x="96" y="31"/>
                  </a:lnTo>
                  <a:close/>
                  <a:moveTo>
                    <a:pt x="95" y="31"/>
                  </a:moveTo>
                  <a:lnTo>
                    <a:pt x="89" y="33"/>
                  </a:lnTo>
                  <a:lnTo>
                    <a:pt x="88" y="31"/>
                  </a:lnTo>
                  <a:lnTo>
                    <a:pt x="93" y="29"/>
                  </a:lnTo>
                  <a:lnTo>
                    <a:pt x="95" y="31"/>
                  </a:lnTo>
                  <a:close/>
                  <a:moveTo>
                    <a:pt x="89" y="33"/>
                  </a:moveTo>
                  <a:lnTo>
                    <a:pt x="89" y="33"/>
                  </a:lnTo>
                  <a:lnTo>
                    <a:pt x="89" y="32"/>
                  </a:lnTo>
                  <a:lnTo>
                    <a:pt x="89" y="33"/>
                  </a:lnTo>
                  <a:close/>
                  <a:moveTo>
                    <a:pt x="89" y="33"/>
                  </a:moveTo>
                  <a:lnTo>
                    <a:pt x="82" y="35"/>
                  </a:lnTo>
                  <a:lnTo>
                    <a:pt x="80" y="32"/>
                  </a:lnTo>
                  <a:lnTo>
                    <a:pt x="88" y="31"/>
                  </a:lnTo>
                  <a:lnTo>
                    <a:pt x="89" y="33"/>
                  </a:lnTo>
                  <a:close/>
                  <a:moveTo>
                    <a:pt x="82" y="35"/>
                  </a:moveTo>
                  <a:lnTo>
                    <a:pt x="82" y="35"/>
                  </a:lnTo>
                  <a:lnTo>
                    <a:pt x="82" y="33"/>
                  </a:lnTo>
                  <a:lnTo>
                    <a:pt x="82" y="35"/>
                  </a:lnTo>
                  <a:close/>
                  <a:moveTo>
                    <a:pt x="82" y="35"/>
                  </a:moveTo>
                  <a:lnTo>
                    <a:pt x="73" y="35"/>
                  </a:lnTo>
                  <a:lnTo>
                    <a:pt x="73" y="32"/>
                  </a:lnTo>
                  <a:lnTo>
                    <a:pt x="82" y="32"/>
                  </a:lnTo>
                  <a:lnTo>
                    <a:pt x="82" y="35"/>
                  </a:lnTo>
                  <a:close/>
                  <a:moveTo>
                    <a:pt x="73" y="35"/>
                  </a:moveTo>
                  <a:lnTo>
                    <a:pt x="73" y="35"/>
                  </a:lnTo>
                  <a:lnTo>
                    <a:pt x="73" y="33"/>
                  </a:lnTo>
                  <a:lnTo>
                    <a:pt x="73" y="35"/>
                  </a:lnTo>
                  <a:close/>
                  <a:moveTo>
                    <a:pt x="73" y="35"/>
                  </a:moveTo>
                  <a:lnTo>
                    <a:pt x="67" y="33"/>
                  </a:lnTo>
                  <a:lnTo>
                    <a:pt x="68" y="31"/>
                  </a:lnTo>
                  <a:lnTo>
                    <a:pt x="73" y="32"/>
                  </a:lnTo>
                  <a:lnTo>
                    <a:pt x="73" y="35"/>
                  </a:lnTo>
                  <a:close/>
                  <a:moveTo>
                    <a:pt x="67" y="33"/>
                  </a:moveTo>
                  <a:lnTo>
                    <a:pt x="67" y="32"/>
                  </a:lnTo>
                  <a:lnTo>
                    <a:pt x="68" y="32"/>
                  </a:lnTo>
                  <a:lnTo>
                    <a:pt x="67" y="33"/>
                  </a:lnTo>
                  <a:close/>
                  <a:moveTo>
                    <a:pt x="67" y="32"/>
                  </a:moveTo>
                  <a:lnTo>
                    <a:pt x="61" y="24"/>
                  </a:lnTo>
                  <a:lnTo>
                    <a:pt x="64" y="23"/>
                  </a:lnTo>
                  <a:lnTo>
                    <a:pt x="69" y="31"/>
                  </a:lnTo>
                  <a:lnTo>
                    <a:pt x="67" y="32"/>
                  </a:lnTo>
                  <a:close/>
                  <a:moveTo>
                    <a:pt x="61" y="24"/>
                  </a:moveTo>
                  <a:lnTo>
                    <a:pt x="61" y="24"/>
                  </a:lnTo>
                  <a:lnTo>
                    <a:pt x="63" y="24"/>
                  </a:lnTo>
                  <a:lnTo>
                    <a:pt x="61" y="24"/>
                  </a:lnTo>
                  <a:close/>
                  <a:moveTo>
                    <a:pt x="61" y="24"/>
                  </a:moveTo>
                  <a:lnTo>
                    <a:pt x="59" y="13"/>
                  </a:lnTo>
                  <a:lnTo>
                    <a:pt x="61" y="13"/>
                  </a:lnTo>
                  <a:lnTo>
                    <a:pt x="64" y="23"/>
                  </a:lnTo>
                  <a:lnTo>
                    <a:pt x="61" y="24"/>
                  </a:lnTo>
                  <a:close/>
                  <a:moveTo>
                    <a:pt x="61" y="13"/>
                  </a:moveTo>
                  <a:lnTo>
                    <a:pt x="61" y="13"/>
                  </a:lnTo>
                  <a:lnTo>
                    <a:pt x="60" y="13"/>
                  </a:lnTo>
                  <a:lnTo>
                    <a:pt x="61" y="13"/>
                  </a:lnTo>
                  <a:close/>
                  <a:moveTo>
                    <a:pt x="59" y="13"/>
                  </a:moveTo>
                  <a:lnTo>
                    <a:pt x="57" y="9"/>
                  </a:lnTo>
                  <a:lnTo>
                    <a:pt x="60" y="9"/>
                  </a:lnTo>
                  <a:lnTo>
                    <a:pt x="61" y="13"/>
                  </a:lnTo>
                  <a:lnTo>
                    <a:pt x="59" y="13"/>
                  </a:lnTo>
                  <a:close/>
                  <a:moveTo>
                    <a:pt x="59" y="8"/>
                  </a:moveTo>
                  <a:lnTo>
                    <a:pt x="60" y="9"/>
                  </a:lnTo>
                  <a:lnTo>
                    <a:pt x="59" y="9"/>
                  </a:lnTo>
                  <a:lnTo>
                    <a:pt x="59" y="8"/>
                  </a:lnTo>
                  <a:close/>
                  <a:moveTo>
                    <a:pt x="57" y="11"/>
                  </a:moveTo>
                  <a:lnTo>
                    <a:pt x="55" y="7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57" y="11"/>
                  </a:lnTo>
                  <a:close/>
                  <a:moveTo>
                    <a:pt x="56" y="5"/>
                  </a:moveTo>
                  <a:lnTo>
                    <a:pt x="56" y="5"/>
                  </a:lnTo>
                  <a:lnTo>
                    <a:pt x="56" y="7"/>
                  </a:lnTo>
                  <a:lnTo>
                    <a:pt x="56" y="5"/>
                  </a:lnTo>
                  <a:close/>
                  <a:moveTo>
                    <a:pt x="55" y="7"/>
                  </a:moveTo>
                  <a:lnTo>
                    <a:pt x="52" y="4"/>
                  </a:lnTo>
                  <a:lnTo>
                    <a:pt x="54" y="3"/>
                  </a:lnTo>
                  <a:lnTo>
                    <a:pt x="56" y="5"/>
                  </a:lnTo>
                  <a:lnTo>
                    <a:pt x="55" y="7"/>
                  </a:lnTo>
                  <a:close/>
                  <a:moveTo>
                    <a:pt x="54" y="3"/>
                  </a:moveTo>
                  <a:lnTo>
                    <a:pt x="54" y="3"/>
                  </a:lnTo>
                  <a:lnTo>
                    <a:pt x="52" y="4"/>
                  </a:lnTo>
                  <a:lnTo>
                    <a:pt x="54" y="3"/>
                  </a:lnTo>
                  <a:close/>
                  <a:moveTo>
                    <a:pt x="52" y="4"/>
                  </a:moveTo>
                  <a:lnTo>
                    <a:pt x="47" y="3"/>
                  </a:lnTo>
                  <a:lnTo>
                    <a:pt x="48" y="0"/>
                  </a:lnTo>
                  <a:lnTo>
                    <a:pt x="54" y="3"/>
                  </a:lnTo>
                  <a:lnTo>
                    <a:pt x="52" y="4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7" y="0"/>
                  </a:lnTo>
                  <a:close/>
                  <a:moveTo>
                    <a:pt x="48" y="3"/>
                  </a:moveTo>
                  <a:lnTo>
                    <a:pt x="44" y="8"/>
                  </a:lnTo>
                  <a:lnTo>
                    <a:pt x="41" y="5"/>
                  </a:lnTo>
                  <a:lnTo>
                    <a:pt x="47" y="0"/>
                  </a:lnTo>
                  <a:lnTo>
                    <a:pt x="48" y="3"/>
                  </a:lnTo>
                  <a:close/>
                  <a:moveTo>
                    <a:pt x="41" y="5"/>
                  </a:moveTo>
                  <a:lnTo>
                    <a:pt x="41" y="5"/>
                  </a:lnTo>
                  <a:lnTo>
                    <a:pt x="43" y="7"/>
                  </a:lnTo>
                  <a:lnTo>
                    <a:pt x="41" y="5"/>
                  </a:lnTo>
                  <a:close/>
                  <a:moveTo>
                    <a:pt x="44" y="8"/>
                  </a:moveTo>
                  <a:lnTo>
                    <a:pt x="38" y="16"/>
                  </a:lnTo>
                  <a:lnTo>
                    <a:pt x="35" y="13"/>
                  </a:lnTo>
                  <a:lnTo>
                    <a:pt x="41" y="5"/>
                  </a:lnTo>
                  <a:lnTo>
                    <a:pt x="44" y="8"/>
                  </a:lnTo>
                  <a:close/>
                  <a:moveTo>
                    <a:pt x="38" y="16"/>
                  </a:moveTo>
                  <a:lnTo>
                    <a:pt x="38" y="16"/>
                  </a:lnTo>
                  <a:lnTo>
                    <a:pt x="36" y="15"/>
                  </a:lnTo>
                  <a:lnTo>
                    <a:pt x="38" y="16"/>
                  </a:lnTo>
                  <a:close/>
                  <a:moveTo>
                    <a:pt x="38" y="16"/>
                  </a:moveTo>
                  <a:lnTo>
                    <a:pt x="25" y="24"/>
                  </a:lnTo>
                  <a:lnTo>
                    <a:pt x="24" y="23"/>
                  </a:lnTo>
                  <a:lnTo>
                    <a:pt x="36" y="13"/>
                  </a:lnTo>
                  <a:lnTo>
                    <a:pt x="38" y="16"/>
                  </a:lnTo>
                  <a:close/>
                  <a:moveTo>
                    <a:pt x="25" y="24"/>
                  </a:moveTo>
                  <a:lnTo>
                    <a:pt x="25" y="24"/>
                  </a:lnTo>
                  <a:close/>
                  <a:moveTo>
                    <a:pt x="25" y="24"/>
                  </a:moveTo>
                  <a:lnTo>
                    <a:pt x="12" y="35"/>
                  </a:lnTo>
                  <a:lnTo>
                    <a:pt x="11" y="32"/>
                  </a:lnTo>
                  <a:lnTo>
                    <a:pt x="24" y="23"/>
                  </a:lnTo>
                  <a:lnTo>
                    <a:pt x="25" y="24"/>
                  </a:lnTo>
                  <a:close/>
                  <a:moveTo>
                    <a:pt x="11" y="33"/>
                  </a:moveTo>
                  <a:lnTo>
                    <a:pt x="11" y="32"/>
                  </a:lnTo>
                  <a:lnTo>
                    <a:pt x="12" y="33"/>
                  </a:lnTo>
                  <a:lnTo>
                    <a:pt x="11" y="33"/>
                  </a:lnTo>
                  <a:close/>
                  <a:moveTo>
                    <a:pt x="14" y="33"/>
                  </a:moveTo>
                  <a:lnTo>
                    <a:pt x="10" y="43"/>
                  </a:lnTo>
                  <a:lnTo>
                    <a:pt x="7" y="43"/>
                  </a:lnTo>
                  <a:lnTo>
                    <a:pt x="11" y="33"/>
                  </a:lnTo>
                  <a:lnTo>
                    <a:pt x="14" y="33"/>
                  </a:lnTo>
                  <a:close/>
                  <a:moveTo>
                    <a:pt x="7" y="43"/>
                  </a:moveTo>
                  <a:lnTo>
                    <a:pt x="7" y="43"/>
                  </a:lnTo>
                  <a:lnTo>
                    <a:pt x="8" y="43"/>
                  </a:lnTo>
                  <a:lnTo>
                    <a:pt x="7" y="43"/>
                  </a:lnTo>
                  <a:close/>
                  <a:moveTo>
                    <a:pt x="10" y="43"/>
                  </a:moveTo>
                  <a:lnTo>
                    <a:pt x="8" y="51"/>
                  </a:lnTo>
                  <a:lnTo>
                    <a:pt x="6" y="49"/>
                  </a:lnTo>
                  <a:lnTo>
                    <a:pt x="7" y="43"/>
                  </a:lnTo>
                  <a:lnTo>
                    <a:pt x="10" y="43"/>
                  </a:lnTo>
                  <a:close/>
                  <a:moveTo>
                    <a:pt x="6" y="51"/>
                  </a:moveTo>
                  <a:lnTo>
                    <a:pt x="6" y="51"/>
                  </a:lnTo>
                  <a:lnTo>
                    <a:pt x="6" y="49"/>
                  </a:lnTo>
                  <a:lnTo>
                    <a:pt x="7" y="51"/>
                  </a:lnTo>
                  <a:lnTo>
                    <a:pt x="6" y="51"/>
                  </a:lnTo>
                  <a:close/>
                  <a:moveTo>
                    <a:pt x="8" y="49"/>
                  </a:moveTo>
                  <a:lnTo>
                    <a:pt x="11" y="55"/>
                  </a:lnTo>
                  <a:lnTo>
                    <a:pt x="8" y="56"/>
                  </a:lnTo>
                  <a:lnTo>
                    <a:pt x="6" y="51"/>
                  </a:lnTo>
                  <a:lnTo>
                    <a:pt x="8" y="49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10" y="55"/>
                  </a:lnTo>
                  <a:lnTo>
                    <a:pt x="8" y="56"/>
                  </a:lnTo>
                  <a:close/>
                  <a:moveTo>
                    <a:pt x="11" y="53"/>
                  </a:moveTo>
                  <a:lnTo>
                    <a:pt x="14" y="57"/>
                  </a:lnTo>
                  <a:lnTo>
                    <a:pt x="11" y="59"/>
                  </a:lnTo>
                  <a:lnTo>
                    <a:pt x="8" y="56"/>
                  </a:lnTo>
                  <a:lnTo>
                    <a:pt x="11" y="53"/>
                  </a:lnTo>
                  <a:close/>
                  <a:moveTo>
                    <a:pt x="11" y="60"/>
                  </a:moveTo>
                  <a:lnTo>
                    <a:pt x="11" y="59"/>
                  </a:lnTo>
                  <a:lnTo>
                    <a:pt x="12" y="59"/>
                  </a:lnTo>
                  <a:lnTo>
                    <a:pt x="11" y="60"/>
                  </a:lnTo>
                  <a:close/>
                  <a:moveTo>
                    <a:pt x="12" y="57"/>
                  </a:moveTo>
                  <a:lnTo>
                    <a:pt x="23" y="61"/>
                  </a:lnTo>
                  <a:lnTo>
                    <a:pt x="22" y="64"/>
                  </a:lnTo>
                  <a:lnTo>
                    <a:pt x="11" y="60"/>
                  </a:lnTo>
                  <a:lnTo>
                    <a:pt x="12" y="57"/>
                  </a:lnTo>
                  <a:close/>
                  <a:moveTo>
                    <a:pt x="23" y="61"/>
                  </a:moveTo>
                  <a:lnTo>
                    <a:pt x="23" y="61"/>
                  </a:lnTo>
                  <a:lnTo>
                    <a:pt x="23" y="63"/>
                  </a:lnTo>
                  <a:lnTo>
                    <a:pt x="23" y="61"/>
                  </a:lnTo>
                  <a:close/>
                  <a:moveTo>
                    <a:pt x="23" y="61"/>
                  </a:moveTo>
                  <a:lnTo>
                    <a:pt x="29" y="64"/>
                  </a:lnTo>
                  <a:lnTo>
                    <a:pt x="28" y="67"/>
                  </a:lnTo>
                  <a:lnTo>
                    <a:pt x="22" y="63"/>
                  </a:lnTo>
                  <a:lnTo>
                    <a:pt x="23" y="61"/>
                  </a:lnTo>
                  <a:close/>
                  <a:moveTo>
                    <a:pt x="29" y="64"/>
                  </a:moveTo>
                  <a:lnTo>
                    <a:pt x="29" y="64"/>
                  </a:lnTo>
                  <a:lnTo>
                    <a:pt x="28" y="65"/>
                  </a:lnTo>
                  <a:lnTo>
                    <a:pt x="29" y="64"/>
                  </a:lnTo>
                  <a:close/>
                  <a:moveTo>
                    <a:pt x="29" y="64"/>
                  </a:moveTo>
                  <a:lnTo>
                    <a:pt x="39" y="73"/>
                  </a:lnTo>
                  <a:lnTo>
                    <a:pt x="36" y="76"/>
                  </a:lnTo>
                  <a:lnTo>
                    <a:pt x="27" y="67"/>
                  </a:lnTo>
                  <a:lnTo>
                    <a:pt x="29" y="64"/>
                  </a:lnTo>
                  <a:close/>
                  <a:moveTo>
                    <a:pt x="39" y="73"/>
                  </a:moveTo>
                  <a:lnTo>
                    <a:pt x="39" y="73"/>
                  </a:lnTo>
                  <a:lnTo>
                    <a:pt x="38" y="75"/>
                  </a:lnTo>
                  <a:lnTo>
                    <a:pt x="39" y="73"/>
                  </a:lnTo>
                  <a:close/>
                  <a:moveTo>
                    <a:pt x="39" y="73"/>
                  </a:moveTo>
                  <a:lnTo>
                    <a:pt x="45" y="83"/>
                  </a:lnTo>
                  <a:lnTo>
                    <a:pt x="44" y="84"/>
                  </a:lnTo>
                  <a:lnTo>
                    <a:pt x="36" y="76"/>
                  </a:lnTo>
                  <a:lnTo>
                    <a:pt x="39" y="73"/>
                  </a:lnTo>
                  <a:close/>
                  <a:moveTo>
                    <a:pt x="45" y="83"/>
                  </a:moveTo>
                  <a:lnTo>
                    <a:pt x="45" y="83"/>
                  </a:lnTo>
                  <a:lnTo>
                    <a:pt x="45" y="84"/>
                  </a:lnTo>
                  <a:lnTo>
                    <a:pt x="45" y="83"/>
                  </a:lnTo>
                  <a:close/>
                  <a:moveTo>
                    <a:pt x="45" y="83"/>
                  </a:moveTo>
                  <a:lnTo>
                    <a:pt x="54" y="93"/>
                  </a:lnTo>
                  <a:lnTo>
                    <a:pt x="52" y="95"/>
                  </a:lnTo>
                  <a:lnTo>
                    <a:pt x="44" y="84"/>
                  </a:lnTo>
                  <a:lnTo>
                    <a:pt x="45" y="83"/>
                  </a:lnTo>
                  <a:close/>
                  <a:moveTo>
                    <a:pt x="54" y="93"/>
                  </a:moveTo>
                  <a:lnTo>
                    <a:pt x="55" y="93"/>
                  </a:lnTo>
                  <a:lnTo>
                    <a:pt x="54" y="95"/>
                  </a:lnTo>
                  <a:lnTo>
                    <a:pt x="54" y="93"/>
                  </a:lnTo>
                  <a:close/>
                  <a:moveTo>
                    <a:pt x="55" y="93"/>
                  </a:moveTo>
                  <a:lnTo>
                    <a:pt x="60" y="105"/>
                  </a:lnTo>
                  <a:lnTo>
                    <a:pt x="57" y="107"/>
                  </a:lnTo>
                  <a:lnTo>
                    <a:pt x="52" y="95"/>
                  </a:lnTo>
                  <a:lnTo>
                    <a:pt x="55" y="93"/>
                  </a:lnTo>
                  <a:close/>
                  <a:moveTo>
                    <a:pt x="60" y="105"/>
                  </a:moveTo>
                  <a:lnTo>
                    <a:pt x="60" y="105"/>
                  </a:lnTo>
                  <a:lnTo>
                    <a:pt x="60" y="107"/>
                  </a:lnTo>
                  <a:lnTo>
                    <a:pt x="59" y="107"/>
                  </a:lnTo>
                  <a:lnTo>
                    <a:pt x="60" y="105"/>
                  </a:lnTo>
                  <a:close/>
                  <a:moveTo>
                    <a:pt x="60" y="107"/>
                  </a:moveTo>
                  <a:lnTo>
                    <a:pt x="60" y="109"/>
                  </a:lnTo>
                  <a:lnTo>
                    <a:pt x="57" y="109"/>
                  </a:lnTo>
                  <a:lnTo>
                    <a:pt x="57" y="107"/>
                  </a:lnTo>
                  <a:lnTo>
                    <a:pt x="60" y="107"/>
                  </a:lnTo>
                  <a:close/>
                  <a:moveTo>
                    <a:pt x="60" y="109"/>
                  </a:moveTo>
                  <a:lnTo>
                    <a:pt x="60" y="109"/>
                  </a:lnTo>
                  <a:lnTo>
                    <a:pt x="60" y="111"/>
                  </a:lnTo>
                  <a:lnTo>
                    <a:pt x="59" y="109"/>
                  </a:lnTo>
                  <a:lnTo>
                    <a:pt x="60" y="109"/>
                  </a:lnTo>
                  <a:close/>
                  <a:moveTo>
                    <a:pt x="60" y="111"/>
                  </a:moveTo>
                  <a:lnTo>
                    <a:pt x="59" y="113"/>
                  </a:lnTo>
                  <a:lnTo>
                    <a:pt x="56" y="112"/>
                  </a:lnTo>
                  <a:lnTo>
                    <a:pt x="57" y="109"/>
                  </a:lnTo>
                  <a:lnTo>
                    <a:pt x="60" y="111"/>
                  </a:lnTo>
                  <a:close/>
                  <a:moveTo>
                    <a:pt x="59" y="113"/>
                  </a:moveTo>
                  <a:lnTo>
                    <a:pt x="57" y="113"/>
                  </a:lnTo>
                  <a:lnTo>
                    <a:pt x="57" y="112"/>
                  </a:lnTo>
                  <a:lnTo>
                    <a:pt x="59" y="113"/>
                  </a:lnTo>
                  <a:close/>
                  <a:moveTo>
                    <a:pt x="57" y="113"/>
                  </a:moveTo>
                  <a:lnTo>
                    <a:pt x="54" y="116"/>
                  </a:lnTo>
                  <a:lnTo>
                    <a:pt x="52" y="113"/>
                  </a:lnTo>
                  <a:lnTo>
                    <a:pt x="56" y="111"/>
                  </a:lnTo>
                  <a:lnTo>
                    <a:pt x="57" y="113"/>
                  </a:lnTo>
                  <a:close/>
                  <a:moveTo>
                    <a:pt x="54" y="116"/>
                  </a:moveTo>
                  <a:lnTo>
                    <a:pt x="54" y="116"/>
                  </a:lnTo>
                  <a:lnTo>
                    <a:pt x="54" y="115"/>
                  </a:lnTo>
                  <a:lnTo>
                    <a:pt x="54" y="116"/>
                  </a:lnTo>
                  <a:close/>
                  <a:moveTo>
                    <a:pt x="54" y="116"/>
                  </a:moveTo>
                  <a:lnTo>
                    <a:pt x="51" y="117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4" y="116"/>
                  </a:lnTo>
                  <a:close/>
                  <a:moveTo>
                    <a:pt x="50" y="116"/>
                  </a:moveTo>
                  <a:lnTo>
                    <a:pt x="50" y="116"/>
                  </a:lnTo>
                  <a:lnTo>
                    <a:pt x="50" y="117"/>
                  </a:lnTo>
                  <a:lnTo>
                    <a:pt x="50" y="116"/>
                  </a:lnTo>
                  <a:close/>
                  <a:moveTo>
                    <a:pt x="51" y="117"/>
                  </a:moveTo>
                  <a:lnTo>
                    <a:pt x="45" y="121"/>
                  </a:lnTo>
                  <a:lnTo>
                    <a:pt x="44" y="118"/>
                  </a:lnTo>
                  <a:lnTo>
                    <a:pt x="50" y="116"/>
                  </a:lnTo>
                  <a:lnTo>
                    <a:pt x="51" y="117"/>
                  </a:lnTo>
                  <a:close/>
                  <a:moveTo>
                    <a:pt x="44" y="118"/>
                  </a:moveTo>
                  <a:lnTo>
                    <a:pt x="44" y="118"/>
                  </a:lnTo>
                  <a:lnTo>
                    <a:pt x="45" y="120"/>
                  </a:lnTo>
                  <a:lnTo>
                    <a:pt x="44" y="118"/>
                  </a:lnTo>
                  <a:close/>
                  <a:moveTo>
                    <a:pt x="45" y="121"/>
                  </a:moveTo>
                  <a:lnTo>
                    <a:pt x="44" y="124"/>
                  </a:lnTo>
                  <a:lnTo>
                    <a:pt x="41" y="121"/>
                  </a:lnTo>
                  <a:lnTo>
                    <a:pt x="44" y="118"/>
                  </a:lnTo>
                  <a:lnTo>
                    <a:pt x="45" y="121"/>
                  </a:lnTo>
                  <a:close/>
                  <a:moveTo>
                    <a:pt x="41" y="122"/>
                  </a:moveTo>
                  <a:lnTo>
                    <a:pt x="41" y="122"/>
                  </a:lnTo>
                  <a:lnTo>
                    <a:pt x="41" y="121"/>
                  </a:lnTo>
                  <a:lnTo>
                    <a:pt x="43" y="122"/>
                  </a:lnTo>
                  <a:lnTo>
                    <a:pt x="41" y="122"/>
                  </a:lnTo>
                  <a:close/>
                  <a:moveTo>
                    <a:pt x="44" y="122"/>
                  </a:moveTo>
                  <a:lnTo>
                    <a:pt x="44" y="127"/>
                  </a:lnTo>
                  <a:lnTo>
                    <a:pt x="41" y="127"/>
                  </a:lnTo>
                  <a:lnTo>
                    <a:pt x="41" y="122"/>
                  </a:lnTo>
                  <a:lnTo>
                    <a:pt x="44" y="122"/>
                  </a:lnTo>
                  <a:close/>
                  <a:moveTo>
                    <a:pt x="41" y="127"/>
                  </a:moveTo>
                  <a:lnTo>
                    <a:pt x="41" y="127"/>
                  </a:lnTo>
                  <a:lnTo>
                    <a:pt x="43" y="127"/>
                  </a:lnTo>
                  <a:lnTo>
                    <a:pt x="41" y="127"/>
                  </a:lnTo>
                  <a:close/>
                  <a:moveTo>
                    <a:pt x="44" y="125"/>
                  </a:moveTo>
                  <a:lnTo>
                    <a:pt x="45" y="129"/>
                  </a:lnTo>
                  <a:lnTo>
                    <a:pt x="43" y="130"/>
                  </a:lnTo>
                  <a:lnTo>
                    <a:pt x="41" y="127"/>
                  </a:lnTo>
                  <a:lnTo>
                    <a:pt x="44" y="125"/>
                  </a:lnTo>
                  <a:close/>
                  <a:moveTo>
                    <a:pt x="45" y="129"/>
                  </a:moveTo>
                  <a:lnTo>
                    <a:pt x="45" y="130"/>
                  </a:lnTo>
                  <a:lnTo>
                    <a:pt x="44" y="130"/>
                  </a:lnTo>
                  <a:lnTo>
                    <a:pt x="45" y="129"/>
                  </a:lnTo>
                  <a:close/>
                  <a:moveTo>
                    <a:pt x="44" y="130"/>
                  </a:moveTo>
                  <a:lnTo>
                    <a:pt x="28" y="140"/>
                  </a:lnTo>
                  <a:lnTo>
                    <a:pt x="27" y="138"/>
                  </a:lnTo>
                  <a:lnTo>
                    <a:pt x="43" y="129"/>
                  </a:lnTo>
                  <a:lnTo>
                    <a:pt x="44" y="130"/>
                  </a:lnTo>
                  <a:close/>
                  <a:moveTo>
                    <a:pt x="28" y="140"/>
                  </a:moveTo>
                  <a:lnTo>
                    <a:pt x="28" y="140"/>
                  </a:lnTo>
                  <a:lnTo>
                    <a:pt x="28" y="141"/>
                  </a:lnTo>
                  <a:lnTo>
                    <a:pt x="27" y="140"/>
                  </a:lnTo>
                  <a:lnTo>
                    <a:pt x="28" y="140"/>
                  </a:lnTo>
                  <a:close/>
                  <a:moveTo>
                    <a:pt x="28" y="141"/>
                  </a:moveTo>
                  <a:lnTo>
                    <a:pt x="14" y="146"/>
                  </a:lnTo>
                  <a:lnTo>
                    <a:pt x="12" y="144"/>
                  </a:lnTo>
                  <a:lnTo>
                    <a:pt x="27" y="138"/>
                  </a:lnTo>
                  <a:lnTo>
                    <a:pt x="28" y="141"/>
                  </a:lnTo>
                  <a:close/>
                  <a:moveTo>
                    <a:pt x="12" y="146"/>
                  </a:moveTo>
                  <a:lnTo>
                    <a:pt x="11" y="145"/>
                  </a:lnTo>
                  <a:lnTo>
                    <a:pt x="12" y="144"/>
                  </a:lnTo>
                  <a:lnTo>
                    <a:pt x="14" y="145"/>
                  </a:lnTo>
                  <a:lnTo>
                    <a:pt x="12" y="146"/>
                  </a:lnTo>
                  <a:close/>
                  <a:moveTo>
                    <a:pt x="15" y="144"/>
                  </a:moveTo>
                  <a:lnTo>
                    <a:pt x="20" y="153"/>
                  </a:lnTo>
                  <a:lnTo>
                    <a:pt x="18" y="156"/>
                  </a:lnTo>
                  <a:lnTo>
                    <a:pt x="12" y="146"/>
                  </a:lnTo>
                  <a:lnTo>
                    <a:pt x="15" y="144"/>
                  </a:lnTo>
                  <a:close/>
                  <a:moveTo>
                    <a:pt x="20" y="153"/>
                  </a:moveTo>
                  <a:lnTo>
                    <a:pt x="20" y="154"/>
                  </a:lnTo>
                  <a:lnTo>
                    <a:pt x="19" y="154"/>
                  </a:lnTo>
                  <a:lnTo>
                    <a:pt x="20" y="153"/>
                  </a:lnTo>
                  <a:close/>
                  <a:moveTo>
                    <a:pt x="20" y="154"/>
                  </a:moveTo>
                  <a:lnTo>
                    <a:pt x="28" y="168"/>
                  </a:lnTo>
                  <a:lnTo>
                    <a:pt x="25" y="169"/>
                  </a:lnTo>
                  <a:lnTo>
                    <a:pt x="18" y="156"/>
                  </a:lnTo>
                  <a:lnTo>
                    <a:pt x="20" y="154"/>
                  </a:lnTo>
                  <a:close/>
                  <a:moveTo>
                    <a:pt x="28" y="168"/>
                  </a:moveTo>
                  <a:lnTo>
                    <a:pt x="28" y="168"/>
                  </a:lnTo>
                  <a:lnTo>
                    <a:pt x="27" y="168"/>
                  </a:lnTo>
                  <a:lnTo>
                    <a:pt x="28" y="168"/>
                  </a:lnTo>
                  <a:close/>
                  <a:moveTo>
                    <a:pt x="28" y="168"/>
                  </a:moveTo>
                  <a:lnTo>
                    <a:pt x="28" y="177"/>
                  </a:lnTo>
                  <a:lnTo>
                    <a:pt x="25" y="177"/>
                  </a:lnTo>
                  <a:lnTo>
                    <a:pt x="25" y="168"/>
                  </a:lnTo>
                  <a:lnTo>
                    <a:pt x="28" y="168"/>
                  </a:lnTo>
                  <a:close/>
                  <a:moveTo>
                    <a:pt x="28" y="177"/>
                  </a:moveTo>
                  <a:lnTo>
                    <a:pt x="28" y="177"/>
                  </a:lnTo>
                  <a:lnTo>
                    <a:pt x="27" y="177"/>
                  </a:lnTo>
                  <a:lnTo>
                    <a:pt x="28" y="177"/>
                  </a:lnTo>
                  <a:close/>
                  <a:moveTo>
                    <a:pt x="28" y="177"/>
                  </a:moveTo>
                  <a:lnTo>
                    <a:pt x="28" y="185"/>
                  </a:lnTo>
                  <a:lnTo>
                    <a:pt x="25" y="185"/>
                  </a:lnTo>
                  <a:lnTo>
                    <a:pt x="25" y="177"/>
                  </a:lnTo>
                  <a:lnTo>
                    <a:pt x="28" y="177"/>
                  </a:lnTo>
                  <a:close/>
                  <a:moveTo>
                    <a:pt x="28" y="185"/>
                  </a:moveTo>
                  <a:lnTo>
                    <a:pt x="28" y="185"/>
                  </a:lnTo>
                  <a:lnTo>
                    <a:pt x="27" y="185"/>
                  </a:lnTo>
                  <a:lnTo>
                    <a:pt x="28" y="185"/>
                  </a:lnTo>
                  <a:close/>
                  <a:moveTo>
                    <a:pt x="28" y="185"/>
                  </a:moveTo>
                  <a:lnTo>
                    <a:pt x="28" y="190"/>
                  </a:lnTo>
                  <a:lnTo>
                    <a:pt x="25" y="190"/>
                  </a:lnTo>
                  <a:lnTo>
                    <a:pt x="25" y="184"/>
                  </a:lnTo>
                  <a:lnTo>
                    <a:pt x="28" y="185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7" y="192"/>
                  </a:lnTo>
                  <a:lnTo>
                    <a:pt x="27" y="190"/>
                  </a:lnTo>
                  <a:lnTo>
                    <a:pt x="28" y="190"/>
                  </a:lnTo>
                  <a:close/>
                  <a:moveTo>
                    <a:pt x="27" y="192"/>
                  </a:moveTo>
                  <a:lnTo>
                    <a:pt x="24" y="194"/>
                  </a:lnTo>
                  <a:lnTo>
                    <a:pt x="23" y="193"/>
                  </a:lnTo>
                  <a:lnTo>
                    <a:pt x="25" y="189"/>
                  </a:lnTo>
                  <a:lnTo>
                    <a:pt x="27" y="192"/>
                  </a:lnTo>
                  <a:close/>
                  <a:moveTo>
                    <a:pt x="24" y="194"/>
                  </a:moveTo>
                  <a:lnTo>
                    <a:pt x="24" y="194"/>
                  </a:lnTo>
                  <a:close/>
                  <a:moveTo>
                    <a:pt x="24" y="194"/>
                  </a:moveTo>
                  <a:lnTo>
                    <a:pt x="11" y="202"/>
                  </a:lnTo>
                  <a:lnTo>
                    <a:pt x="10" y="200"/>
                  </a:lnTo>
                  <a:lnTo>
                    <a:pt x="23" y="193"/>
                  </a:lnTo>
                  <a:lnTo>
                    <a:pt x="24" y="194"/>
                  </a:lnTo>
                  <a:close/>
                  <a:moveTo>
                    <a:pt x="10" y="200"/>
                  </a:moveTo>
                  <a:lnTo>
                    <a:pt x="10" y="200"/>
                  </a:lnTo>
                  <a:lnTo>
                    <a:pt x="11" y="201"/>
                  </a:lnTo>
                  <a:lnTo>
                    <a:pt x="10" y="200"/>
                  </a:lnTo>
                  <a:close/>
                  <a:moveTo>
                    <a:pt x="11" y="202"/>
                  </a:moveTo>
                  <a:lnTo>
                    <a:pt x="2" y="210"/>
                  </a:lnTo>
                  <a:lnTo>
                    <a:pt x="0" y="208"/>
                  </a:lnTo>
                  <a:lnTo>
                    <a:pt x="10" y="200"/>
                  </a:lnTo>
                  <a:lnTo>
                    <a:pt x="11" y="202"/>
                  </a:lnTo>
                  <a:close/>
                  <a:moveTo>
                    <a:pt x="0" y="209"/>
                  </a:moveTo>
                  <a:lnTo>
                    <a:pt x="0" y="209"/>
                  </a:lnTo>
                  <a:lnTo>
                    <a:pt x="0" y="208"/>
                  </a:lnTo>
                  <a:lnTo>
                    <a:pt x="2" y="209"/>
                  </a:lnTo>
                  <a:lnTo>
                    <a:pt x="0" y="209"/>
                  </a:lnTo>
                  <a:close/>
                  <a:moveTo>
                    <a:pt x="3" y="209"/>
                  </a:moveTo>
                  <a:lnTo>
                    <a:pt x="3" y="214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3" y="209"/>
                  </a:lnTo>
                  <a:close/>
                  <a:moveTo>
                    <a:pt x="0" y="214"/>
                  </a:moveTo>
                  <a:lnTo>
                    <a:pt x="0" y="214"/>
                  </a:lnTo>
                  <a:lnTo>
                    <a:pt x="2" y="214"/>
                  </a:lnTo>
                  <a:lnTo>
                    <a:pt x="0" y="214"/>
                  </a:lnTo>
                  <a:close/>
                  <a:moveTo>
                    <a:pt x="3" y="214"/>
                  </a:moveTo>
                  <a:lnTo>
                    <a:pt x="4" y="217"/>
                  </a:lnTo>
                  <a:lnTo>
                    <a:pt x="2" y="218"/>
                  </a:lnTo>
                  <a:lnTo>
                    <a:pt x="0" y="214"/>
                  </a:lnTo>
                  <a:lnTo>
                    <a:pt x="3" y="214"/>
                  </a:lnTo>
                  <a:close/>
                  <a:moveTo>
                    <a:pt x="2" y="218"/>
                  </a:moveTo>
                  <a:lnTo>
                    <a:pt x="2" y="218"/>
                  </a:lnTo>
                  <a:lnTo>
                    <a:pt x="3" y="218"/>
                  </a:lnTo>
                  <a:lnTo>
                    <a:pt x="2" y="218"/>
                  </a:lnTo>
                  <a:close/>
                  <a:moveTo>
                    <a:pt x="4" y="217"/>
                  </a:moveTo>
                  <a:lnTo>
                    <a:pt x="7" y="224"/>
                  </a:lnTo>
                  <a:lnTo>
                    <a:pt x="4" y="225"/>
                  </a:lnTo>
                  <a:lnTo>
                    <a:pt x="2" y="218"/>
                  </a:lnTo>
                  <a:lnTo>
                    <a:pt x="4" y="217"/>
                  </a:lnTo>
                  <a:close/>
                  <a:moveTo>
                    <a:pt x="4" y="225"/>
                  </a:moveTo>
                  <a:lnTo>
                    <a:pt x="4" y="225"/>
                  </a:lnTo>
                  <a:lnTo>
                    <a:pt x="6" y="224"/>
                  </a:lnTo>
                  <a:lnTo>
                    <a:pt x="4" y="225"/>
                  </a:lnTo>
                  <a:close/>
                  <a:moveTo>
                    <a:pt x="7" y="222"/>
                  </a:moveTo>
                  <a:lnTo>
                    <a:pt x="11" y="229"/>
                  </a:lnTo>
                  <a:lnTo>
                    <a:pt x="8" y="230"/>
                  </a:lnTo>
                  <a:lnTo>
                    <a:pt x="4" y="225"/>
                  </a:lnTo>
                  <a:lnTo>
                    <a:pt x="7" y="222"/>
                  </a:lnTo>
                  <a:close/>
                  <a:moveTo>
                    <a:pt x="11" y="229"/>
                  </a:moveTo>
                  <a:lnTo>
                    <a:pt x="11" y="229"/>
                  </a:lnTo>
                  <a:lnTo>
                    <a:pt x="11" y="230"/>
                  </a:lnTo>
                  <a:lnTo>
                    <a:pt x="10" y="230"/>
                  </a:lnTo>
                  <a:lnTo>
                    <a:pt x="11" y="229"/>
                  </a:lnTo>
                  <a:close/>
                  <a:moveTo>
                    <a:pt x="11" y="230"/>
                  </a:moveTo>
                  <a:lnTo>
                    <a:pt x="11" y="237"/>
                  </a:lnTo>
                  <a:lnTo>
                    <a:pt x="8" y="237"/>
                  </a:lnTo>
                  <a:lnTo>
                    <a:pt x="8" y="230"/>
                  </a:lnTo>
                  <a:lnTo>
                    <a:pt x="11" y="230"/>
                  </a:lnTo>
                  <a:close/>
                  <a:moveTo>
                    <a:pt x="11" y="237"/>
                  </a:moveTo>
                  <a:lnTo>
                    <a:pt x="11" y="237"/>
                  </a:lnTo>
                  <a:lnTo>
                    <a:pt x="10" y="237"/>
                  </a:lnTo>
                  <a:lnTo>
                    <a:pt x="11" y="237"/>
                  </a:lnTo>
                  <a:close/>
                  <a:moveTo>
                    <a:pt x="11" y="237"/>
                  </a:moveTo>
                  <a:lnTo>
                    <a:pt x="10" y="242"/>
                  </a:lnTo>
                  <a:lnTo>
                    <a:pt x="7" y="242"/>
                  </a:lnTo>
                  <a:lnTo>
                    <a:pt x="8" y="235"/>
                  </a:lnTo>
                  <a:lnTo>
                    <a:pt x="11" y="237"/>
                  </a:lnTo>
                  <a:close/>
                  <a:moveTo>
                    <a:pt x="7" y="242"/>
                  </a:moveTo>
                  <a:lnTo>
                    <a:pt x="7" y="242"/>
                  </a:lnTo>
                  <a:lnTo>
                    <a:pt x="8" y="242"/>
                  </a:lnTo>
                  <a:lnTo>
                    <a:pt x="7" y="242"/>
                  </a:lnTo>
                  <a:close/>
                  <a:moveTo>
                    <a:pt x="10" y="242"/>
                  </a:moveTo>
                  <a:lnTo>
                    <a:pt x="11" y="249"/>
                  </a:lnTo>
                  <a:lnTo>
                    <a:pt x="8" y="249"/>
                  </a:lnTo>
                  <a:lnTo>
                    <a:pt x="7" y="242"/>
                  </a:lnTo>
                  <a:lnTo>
                    <a:pt x="10" y="242"/>
                  </a:lnTo>
                  <a:close/>
                  <a:moveTo>
                    <a:pt x="8" y="249"/>
                  </a:moveTo>
                  <a:lnTo>
                    <a:pt x="8" y="249"/>
                  </a:lnTo>
                  <a:lnTo>
                    <a:pt x="10" y="249"/>
                  </a:lnTo>
                  <a:lnTo>
                    <a:pt x="8" y="249"/>
                  </a:lnTo>
                  <a:close/>
                  <a:moveTo>
                    <a:pt x="11" y="249"/>
                  </a:moveTo>
                  <a:lnTo>
                    <a:pt x="14" y="254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11" y="249"/>
                  </a:lnTo>
                  <a:close/>
                  <a:moveTo>
                    <a:pt x="11" y="256"/>
                  </a:moveTo>
                  <a:lnTo>
                    <a:pt x="11" y="256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1" y="256"/>
                  </a:lnTo>
                  <a:close/>
                  <a:moveTo>
                    <a:pt x="12" y="253"/>
                  </a:moveTo>
                  <a:lnTo>
                    <a:pt x="29" y="261"/>
                  </a:lnTo>
                  <a:lnTo>
                    <a:pt x="28" y="263"/>
                  </a:lnTo>
                  <a:lnTo>
                    <a:pt x="11" y="256"/>
                  </a:lnTo>
                  <a:lnTo>
                    <a:pt x="12" y="253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8" y="262"/>
                  </a:lnTo>
                  <a:lnTo>
                    <a:pt x="29" y="261"/>
                  </a:lnTo>
                  <a:close/>
                  <a:moveTo>
                    <a:pt x="29" y="261"/>
                  </a:moveTo>
                  <a:lnTo>
                    <a:pt x="44" y="269"/>
                  </a:lnTo>
                  <a:lnTo>
                    <a:pt x="43" y="270"/>
                  </a:lnTo>
                  <a:lnTo>
                    <a:pt x="28" y="262"/>
                  </a:lnTo>
                  <a:lnTo>
                    <a:pt x="29" y="261"/>
                  </a:lnTo>
                  <a:close/>
                  <a:moveTo>
                    <a:pt x="44" y="269"/>
                  </a:moveTo>
                  <a:lnTo>
                    <a:pt x="44" y="269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4" y="269"/>
                  </a:lnTo>
                  <a:close/>
                  <a:moveTo>
                    <a:pt x="44" y="270"/>
                  </a:moveTo>
                  <a:lnTo>
                    <a:pt x="39" y="282"/>
                  </a:lnTo>
                  <a:lnTo>
                    <a:pt x="36" y="282"/>
                  </a:lnTo>
                  <a:lnTo>
                    <a:pt x="41" y="269"/>
                  </a:lnTo>
                  <a:lnTo>
                    <a:pt x="44" y="270"/>
                  </a:lnTo>
                  <a:close/>
                  <a:moveTo>
                    <a:pt x="39" y="282"/>
                  </a:moveTo>
                  <a:lnTo>
                    <a:pt x="39" y="283"/>
                  </a:lnTo>
                  <a:lnTo>
                    <a:pt x="38" y="282"/>
                  </a:lnTo>
                  <a:lnTo>
                    <a:pt x="39" y="282"/>
                  </a:lnTo>
                  <a:close/>
                  <a:moveTo>
                    <a:pt x="39" y="283"/>
                  </a:moveTo>
                  <a:lnTo>
                    <a:pt x="32" y="298"/>
                  </a:lnTo>
                  <a:lnTo>
                    <a:pt x="29" y="297"/>
                  </a:lnTo>
                  <a:lnTo>
                    <a:pt x="36" y="282"/>
                  </a:lnTo>
                  <a:lnTo>
                    <a:pt x="39" y="283"/>
                  </a:lnTo>
                  <a:close/>
                  <a:moveTo>
                    <a:pt x="29" y="298"/>
                  </a:moveTo>
                  <a:lnTo>
                    <a:pt x="29" y="298"/>
                  </a:lnTo>
                  <a:lnTo>
                    <a:pt x="29" y="297"/>
                  </a:lnTo>
                  <a:lnTo>
                    <a:pt x="31" y="298"/>
                  </a:lnTo>
                  <a:lnTo>
                    <a:pt x="29" y="298"/>
                  </a:lnTo>
                  <a:close/>
                  <a:moveTo>
                    <a:pt x="32" y="297"/>
                  </a:moveTo>
                  <a:lnTo>
                    <a:pt x="35" y="302"/>
                  </a:lnTo>
                  <a:lnTo>
                    <a:pt x="32" y="303"/>
                  </a:lnTo>
                  <a:lnTo>
                    <a:pt x="29" y="298"/>
                  </a:lnTo>
                  <a:lnTo>
                    <a:pt x="32" y="297"/>
                  </a:lnTo>
                  <a:close/>
                  <a:moveTo>
                    <a:pt x="32" y="303"/>
                  </a:moveTo>
                  <a:lnTo>
                    <a:pt x="32" y="303"/>
                  </a:lnTo>
                  <a:lnTo>
                    <a:pt x="34" y="303"/>
                  </a:lnTo>
                  <a:lnTo>
                    <a:pt x="32" y="303"/>
                  </a:lnTo>
                  <a:close/>
                  <a:moveTo>
                    <a:pt x="34" y="302"/>
                  </a:moveTo>
                  <a:lnTo>
                    <a:pt x="38" y="306"/>
                  </a:lnTo>
                  <a:lnTo>
                    <a:pt x="35" y="307"/>
                  </a:lnTo>
                  <a:lnTo>
                    <a:pt x="32" y="303"/>
                  </a:lnTo>
                  <a:lnTo>
                    <a:pt x="34" y="302"/>
                  </a:lnTo>
                  <a:close/>
                  <a:moveTo>
                    <a:pt x="36" y="307"/>
                  </a:moveTo>
                  <a:lnTo>
                    <a:pt x="35" y="307"/>
                  </a:lnTo>
                  <a:lnTo>
                    <a:pt x="36" y="307"/>
                  </a:lnTo>
                  <a:close/>
                  <a:moveTo>
                    <a:pt x="38" y="306"/>
                  </a:moveTo>
                  <a:lnTo>
                    <a:pt x="43" y="309"/>
                  </a:lnTo>
                  <a:lnTo>
                    <a:pt x="41" y="311"/>
                  </a:lnTo>
                  <a:lnTo>
                    <a:pt x="36" y="307"/>
                  </a:lnTo>
                  <a:lnTo>
                    <a:pt x="38" y="306"/>
                  </a:lnTo>
                  <a:close/>
                  <a:moveTo>
                    <a:pt x="43" y="309"/>
                  </a:moveTo>
                  <a:lnTo>
                    <a:pt x="43" y="309"/>
                  </a:lnTo>
                  <a:lnTo>
                    <a:pt x="41" y="310"/>
                  </a:lnTo>
                  <a:lnTo>
                    <a:pt x="43" y="309"/>
                  </a:lnTo>
                  <a:close/>
                  <a:moveTo>
                    <a:pt x="43" y="309"/>
                  </a:moveTo>
                  <a:lnTo>
                    <a:pt x="45" y="313"/>
                  </a:lnTo>
                  <a:lnTo>
                    <a:pt x="44" y="315"/>
                  </a:lnTo>
                  <a:lnTo>
                    <a:pt x="40" y="311"/>
                  </a:lnTo>
                  <a:lnTo>
                    <a:pt x="43" y="309"/>
                  </a:lnTo>
                  <a:close/>
                  <a:moveTo>
                    <a:pt x="45" y="313"/>
                  </a:moveTo>
                  <a:lnTo>
                    <a:pt x="47" y="314"/>
                  </a:lnTo>
                  <a:lnTo>
                    <a:pt x="45" y="314"/>
                  </a:lnTo>
                  <a:lnTo>
                    <a:pt x="45" y="313"/>
                  </a:lnTo>
                  <a:close/>
                  <a:moveTo>
                    <a:pt x="47" y="314"/>
                  </a:moveTo>
                  <a:lnTo>
                    <a:pt x="48" y="325"/>
                  </a:lnTo>
                  <a:lnTo>
                    <a:pt x="45" y="325"/>
                  </a:lnTo>
                  <a:lnTo>
                    <a:pt x="44" y="314"/>
                  </a:lnTo>
                  <a:lnTo>
                    <a:pt x="47" y="314"/>
                  </a:lnTo>
                  <a:close/>
                  <a:moveTo>
                    <a:pt x="45" y="325"/>
                  </a:moveTo>
                  <a:lnTo>
                    <a:pt x="45" y="325"/>
                  </a:lnTo>
                  <a:lnTo>
                    <a:pt x="47" y="325"/>
                  </a:lnTo>
                  <a:lnTo>
                    <a:pt x="45" y="325"/>
                  </a:lnTo>
                  <a:close/>
                  <a:moveTo>
                    <a:pt x="48" y="325"/>
                  </a:moveTo>
                  <a:lnTo>
                    <a:pt x="54" y="341"/>
                  </a:lnTo>
                  <a:lnTo>
                    <a:pt x="51" y="342"/>
                  </a:lnTo>
                  <a:lnTo>
                    <a:pt x="45" y="325"/>
                  </a:lnTo>
                  <a:lnTo>
                    <a:pt x="48" y="325"/>
                  </a:lnTo>
                  <a:close/>
                  <a:moveTo>
                    <a:pt x="54" y="341"/>
                  </a:moveTo>
                  <a:lnTo>
                    <a:pt x="54" y="341"/>
                  </a:lnTo>
                  <a:lnTo>
                    <a:pt x="54" y="342"/>
                  </a:lnTo>
                  <a:lnTo>
                    <a:pt x="52" y="342"/>
                  </a:lnTo>
                  <a:lnTo>
                    <a:pt x="54" y="341"/>
                  </a:lnTo>
                  <a:close/>
                  <a:moveTo>
                    <a:pt x="54" y="342"/>
                  </a:moveTo>
                  <a:lnTo>
                    <a:pt x="54" y="343"/>
                  </a:lnTo>
                  <a:lnTo>
                    <a:pt x="51" y="343"/>
                  </a:lnTo>
                  <a:lnTo>
                    <a:pt x="51" y="342"/>
                  </a:lnTo>
                  <a:lnTo>
                    <a:pt x="54" y="342"/>
                  </a:lnTo>
                  <a:close/>
                  <a:moveTo>
                    <a:pt x="51" y="345"/>
                  </a:moveTo>
                  <a:lnTo>
                    <a:pt x="51" y="343"/>
                  </a:lnTo>
                  <a:lnTo>
                    <a:pt x="52" y="343"/>
                  </a:lnTo>
                  <a:lnTo>
                    <a:pt x="51" y="345"/>
                  </a:lnTo>
                  <a:close/>
                  <a:moveTo>
                    <a:pt x="54" y="343"/>
                  </a:moveTo>
                  <a:lnTo>
                    <a:pt x="55" y="345"/>
                  </a:lnTo>
                  <a:lnTo>
                    <a:pt x="52" y="346"/>
                  </a:lnTo>
                  <a:lnTo>
                    <a:pt x="51" y="345"/>
                  </a:lnTo>
                  <a:lnTo>
                    <a:pt x="54" y="343"/>
                  </a:lnTo>
                  <a:close/>
                  <a:moveTo>
                    <a:pt x="52" y="346"/>
                  </a:moveTo>
                  <a:lnTo>
                    <a:pt x="52" y="346"/>
                  </a:lnTo>
                  <a:lnTo>
                    <a:pt x="54" y="345"/>
                  </a:lnTo>
                  <a:lnTo>
                    <a:pt x="52" y="346"/>
                  </a:lnTo>
                  <a:close/>
                  <a:moveTo>
                    <a:pt x="54" y="343"/>
                  </a:moveTo>
                  <a:lnTo>
                    <a:pt x="56" y="346"/>
                  </a:lnTo>
                  <a:lnTo>
                    <a:pt x="55" y="349"/>
                  </a:lnTo>
                  <a:lnTo>
                    <a:pt x="52" y="346"/>
                  </a:lnTo>
                  <a:lnTo>
                    <a:pt x="54" y="343"/>
                  </a:lnTo>
                  <a:close/>
                  <a:moveTo>
                    <a:pt x="56" y="346"/>
                  </a:moveTo>
                  <a:lnTo>
                    <a:pt x="57" y="347"/>
                  </a:lnTo>
                  <a:lnTo>
                    <a:pt x="56" y="347"/>
                  </a:lnTo>
                  <a:lnTo>
                    <a:pt x="56" y="346"/>
                  </a:lnTo>
                  <a:close/>
                  <a:moveTo>
                    <a:pt x="57" y="347"/>
                  </a:moveTo>
                  <a:lnTo>
                    <a:pt x="57" y="351"/>
                  </a:lnTo>
                  <a:lnTo>
                    <a:pt x="55" y="351"/>
                  </a:lnTo>
                  <a:lnTo>
                    <a:pt x="55" y="347"/>
                  </a:lnTo>
                  <a:lnTo>
                    <a:pt x="57" y="347"/>
                  </a:lnTo>
                  <a:close/>
                  <a:moveTo>
                    <a:pt x="55" y="351"/>
                  </a:moveTo>
                  <a:lnTo>
                    <a:pt x="55" y="351"/>
                  </a:lnTo>
                  <a:lnTo>
                    <a:pt x="56" y="351"/>
                  </a:lnTo>
                  <a:lnTo>
                    <a:pt x="55" y="351"/>
                  </a:lnTo>
                  <a:close/>
                  <a:moveTo>
                    <a:pt x="57" y="351"/>
                  </a:moveTo>
                  <a:lnTo>
                    <a:pt x="59" y="355"/>
                  </a:lnTo>
                  <a:lnTo>
                    <a:pt x="56" y="355"/>
                  </a:lnTo>
                  <a:lnTo>
                    <a:pt x="55" y="351"/>
                  </a:lnTo>
                  <a:lnTo>
                    <a:pt x="57" y="351"/>
                  </a:lnTo>
                  <a:close/>
                  <a:moveTo>
                    <a:pt x="59" y="355"/>
                  </a:moveTo>
                  <a:lnTo>
                    <a:pt x="59" y="355"/>
                  </a:lnTo>
                  <a:lnTo>
                    <a:pt x="57" y="355"/>
                  </a:lnTo>
                  <a:lnTo>
                    <a:pt x="59" y="355"/>
                  </a:lnTo>
                  <a:close/>
                  <a:moveTo>
                    <a:pt x="59" y="355"/>
                  </a:moveTo>
                  <a:lnTo>
                    <a:pt x="59" y="359"/>
                  </a:lnTo>
                  <a:lnTo>
                    <a:pt x="56" y="359"/>
                  </a:lnTo>
                  <a:lnTo>
                    <a:pt x="56" y="355"/>
                  </a:lnTo>
                  <a:lnTo>
                    <a:pt x="59" y="355"/>
                  </a:lnTo>
                  <a:close/>
                  <a:moveTo>
                    <a:pt x="59" y="359"/>
                  </a:moveTo>
                  <a:lnTo>
                    <a:pt x="59" y="359"/>
                  </a:lnTo>
                  <a:lnTo>
                    <a:pt x="57" y="359"/>
                  </a:lnTo>
                  <a:lnTo>
                    <a:pt x="59" y="359"/>
                  </a:lnTo>
                  <a:close/>
                  <a:moveTo>
                    <a:pt x="59" y="359"/>
                  </a:moveTo>
                  <a:lnTo>
                    <a:pt x="57" y="367"/>
                  </a:lnTo>
                  <a:lnTo>
                    <a:pt x="55" y="366"/>
                  </a:lnTo>
                  <a:lnTo>
                    <a:pt x="56" y="359"/>
                  </a:lnTo>
                  <a:lnTo>
                    <a:pt x="59" y="359"/>
                  </a:lnTo>
                  <a:close/>
                  <a:moveTo>
                    <a:pt x="55" y="366"/>
                  </a:moveTo>
                  <a:lnTo>
                    <a:pt x="55" y="366"/>
                  </a:lnTo>
                  <a:lnTo>
                    <a:pt x="56" y="367"/>
                  </a:lnTo>
                  <a:lnTo>
                    <a:pt x="55" y="366"/>
                  </a:lnTo>
                  <a:close/>
                  <a:moveTo>
                    <a:pt x="57" y="367"/>
                  </a:moveTo>
                  <a:lnTo>
                    <a:pt x="56" y="377"/>
                  </a:lnTo>
                  <a:lnTo>
                    <a:pt x="54" y="375"/>
                  </a:lnTo>
                  <a:lnTo>
                    <a:pt x="55" y="366"/>
                  </a:lnTo>
                  <a:lnTo>
                    <a:pt x="57" y="367"/>
                  </a:lnTo>
                  <a:close/>
                  <a:moveTo>
                    <a:pt x="54" y="377"/>
                  </a:moveTo>
                  <a:lnTo>
                    <a:pt x="54" y="377"/>
                  </a:lnTo>
                  <a:lnTo>
                    <a:pt x="54" y="375"/>
                  </a:lnTo>
                  <a:lnTo>
                    <a:pt x="55" y="377"/>
                  </a:lnTo>
                  <a:lnTo>
                    <a:pt x="54" y="377"/>
                  </a:lnTo>
                  <a:close/>
                  <a:moveTo>
                    <a:pt x="55" y="375"/>
                  </a:moveTo>
                  <a:lnTo>
                    <a:pt x="63" y="379"/>
                  </a:lnTo>
                  <a:lnTo>
                    <a:pt x="61" y="382"/>
                  </a:lnTo>
                  <a:lnTo>
                    <a:pt x="54" y="377"/>
                  </a:lnTo>
                  <a:lnTo>
                    <a:pt x="55" y="375"/>
                  </a:lnTo>
                  <a:close/>
                  <a:moveTo>
                    <a:pt x="61" y="382"/>
                  </a:moveTo>
                  <a:lnTo>
                    <a:pt x="61" y="382"/>
                  </a:lnTo>
                  <a:lnTo>
                    <a:pt x="61" y="381"/>
                  </a:lnTo>
                  <a:lnTo>
                    <a:pt x="61" y="382"/>
                  </a:lnTo>
                  <a:close/>
                  <a:moveTo>
                    <a:pt x="63" y="379"/>
                  </a:moveTo>
                  <a:lnTo>
                    <a:pt x="72" y="385"/>
                  </a:lnTo>
                  <a:lnTo>
                    <a:pt x="71" y="387"/>
                  </a:lnTo>
                  <a:lnTo>
                    <a:pt x="61" y="382"/>
                  </a:lnTo>
                  <a:lnTo>
                    <a:pt x="63" y="379"/>
                  </a:lnTo>
                  <a:close/>
                  <a:moveTo>
                    <a:pt x="71" y="387"/>
                  </a:moveTo>
                  <a:lnTo>
                    <a:pt x="71" y="387"/>
                  </a:lnTo>
                  <a:lnTo>
                    <a:pt x="71" y="386"/>
                  </a:lnTo>
                  <a:lnTo>
                    <a:pt x="71" y="387"/>
                  </a:lnTo>
                  <a:close/>
                  <a:moveTo>
                    <a:pt x="72" y="385"/>
                  </a:moveTo>
                  <a:lnTo>
                    <a:pt x="79" y="389"/>
                  </a:lnTo>
                  <a:lnTo>
                    <a:pt x="77" y="391"/>
                  </a:lnTo>
                  <a:lnTo>
                    <a:pt x="71" y="387"/>
                  </a:lnTo>
                  <a:lnTo>
                    <a:pt x="72" y="385"/>
                  </a:lnTo>
                  <a:close/>
                  <a:moveTo>
                    <a:pt x="77" y="391"/>
                  </a:moveTo>
                  <a:lnTo>
                    <a:pt x="77" y="391"/>
                  </a:lnTo>
                  <a:lnTo>
                    <a:pt x="79" y="390"/>
                  </a:lnTo>
                  <a:lnTo>
                    <a:pt x="77" y="391"/>
                  </a:lnTo>
                  <a:close/>
                  <a:moveTo>
                    <a:pt x="79" y="389"/>
                  </a:moveTo>
                  <a:lnTo>
                    <a:pt x="88" y="393"/>
                  </a:lnTo>
                  <a:lnTo>
                    <a:pt x="87" y="395"/>
                  </a:lnTo>
                  <a:lnTo>
                    <a:pt x="77" y="391"/>
                  </a:lnTo>
                  <a:lnTo>
                    <a:pt x="79" y="389"/>
                  </a:lnTo>
                  <a:close/>
                  <a:moveTo>
                    <a:pt x="88" y="395"/>
                  </a:moveTo>
                  <a:lnTo>
                    <a:pt x="87" y="395"/>
                  </a:lnTo>
                  <a:lnTo>
                    <a:pt x="88" y="394"/>
                  </a:lnTo>
                  <a:lnTo>
                    <a:pt x="88" y="395"/>
                  </a:lnTo>
                  <a:close/>
                  <a:moveTo>
                    <a:pt x="88" y="393"/>
                  </a:moveTo>
                  <a:lnTo>
                    <a:pt x="96" y="393"/>
                  </a:lnTo>
                  <a:lnTo>
                    <a:pt x="96" y="395"/>
                  </a:lnTo>
                  <a:lnTo>
                    <a:pt x="88" y="395"/>
                  </a:lnTo>
                  <a:lnTo>
                    <a:pt x="88" y="393"/>
                  </a:lnTo>
                  <a:close/>
                  <a:moveTo>
                    <a:pt x="96" y="395"/>
                  </a:moveTo>
                  <a:lnTo>
                    <a:pt x="96" y="395"/>
                  </a:lnTo>
                  <a:lnTo>
                    <a:pt x="96" y="394"/>
                  </a:lnTo>
                  <a:lnTo>
                    <a:pt x="96" y="395"/>
                  </a:lnTo>
                  <a:close/>
                  <a:moveTo>
                    <a:pt x="96" y="393"/>
                  </a:moveTo>
                  <a:lnTo>
                    <a:pt x="104" y="390"/>
                  </a:lnTo>
                  <a:lnTo>
                    <a:pt x="104" y="393"/>
                  </a:lnTo>
                  <a:lnTo>
                    <a:pt x="96" y="395"/>
                  </a:lnTo>
                  <a:lnTo>
                    <a:pt x="96" y="393"/>
                  </a:lnTo>
                  <a:close/>
                  <a:moveTo>
                    <a:pt x="105" y="393"/>
                  </a:moveTo>
                  <a:lnTo>
                    <a:pt x="104" y="393"/>
                  </a:lnTo>
                  <a:lnTo>
                    <a:pt x="104" y="391"/>
                  </a:lnTo>
                  <a:lnTo>
                    <a:pt x="105" y="393"/>
                  </a:lnTo>
                  <a:close/>
                  <a:moveTo>
                    <a:pt x="104" y="390"/>
                  </a:moveTo>
                  <a:lnTo>
                    <a:pt x="111" y="387"/>
                  </a:lnTo>
                  <a:lnTo>
                    <a:pt x="112" y="390"/>
                  </a:lnTo>
                  <a:lnTo>
                    <a:pt x="105" y="393"/>
                  </a:lnTo>
                  <a:lnTo>
                    <a:pt x="104" y="390"/>
                  </a:lnTo>
                  <a:close/>
                  <a:moveTo>
                    <a:pt x="111" y="387"/>
                  </a:moveTo>
                  <a:lnTo>
                    <a:pt x="111" y="387"/>
                  </a:lnTo>
                  <a:lnTo>
                    <a:pt x="112" y="389"/>
                  </a:lnTo>
                  <a:lnTo>
                    <a:pt x="111" y="387"/>
                  </a:lnTo>
                  <a:close/>
                  <a:moveTo>
                    <a:pt x="111" y="387"/>
                  </a:moveTo>
                  <a:lnTo>
                    <a:pt x="119" y="385"/>
                  </a:lnTo>
                  <a:lnTo>
                    <a:pt x="120" y="387"/>
                  </a:lnTo>
                  <a:lnTo>
                    <a:pt x="112" y="390"/>
                  </a:lnTo>
                  <a:lnTo>
                    <a:pt x="111" y="387"/>
                  </a:lnTo>
                  <a:close/>
                  <a:moveTo>
                    <a:pt x="119" y="385"/>
                  </a:moveTo>
                  <a:lnTo>
                    <a:pt x="119" y="385"/>
                  </a:lnTo>
                  <a:lnTo>
                    <a:pt x="120" y="385"/>
                  </a:lnTo>
                  <a:lnTo>
                    <a:pt x="120" y="386"/>
                  </a:lnTo>
                  <a:lnTo>
                    <a:pt x="119" y="385"/>
                  </a:lnTo>
                  <a:close/>
                  <a:moveTo>
                    <a:pt x="120" y="385"/>
                  </a:moveTo>
                  <a:lnTo>
                    <a:pt x="131" y="383"/>
                  </a:lnTo>
                  <a:lnTo>
                    <a:pt x="131" y="386"/>
                  </a:lnTo>
                  <a:lnTo>
                    <a:pt x="120" y="387"/>
                  </a:lnTo>
                  <a:lnTo>
                    <a:pt x="120" y="385"/>
                  </a:lnTo>
                  <a:close/>
                  <a:moveTo>
                    <a:pt x="132" y="386"/>
                  </a:moveTo>
                  <a:lnTo>
                    <a:pt x="131" y="386"/>
                  </a:lnTo>
                  <a:lnTo>
                    <a:pt x="131" y="385"/>
                  </a:lnTo>
                  <a:lnTo>
                    <a:pt x="132" y="386"/>
                  </a:lnTo>
                  <a:close/>
                  <a:moveTo>
                    <a:pt x="131" y="383"/>
                  </a:moveTo>
                  <a:lnTo>
                    <a:pt x="140" y="379"/>
                  </a:lnTo>
                  <a:lnTo>
                    <a:pt x="141" y="382"/>
                  </a:lnTo>
                  <a:lnTo>
                    <a:pt x="132" y="386"/>
                  </a:lnTo>
                  <a:lnTo>
                    <a:pt x="131" y="383"/>
                  </a:lnTo>
                  <a:close/>
                  <a:moveTo>
                    <a:pt x="141" y="382"/>
                  </a:moveTo>
                  <a:lnTo>
                    <a:pt x="141" y="382"/>
                  </a:lnTo>
                  <a:lnTo>
                    <a:pt x="140" y="381"/>
                  </a:lnTo>
                  <a:lnTo>
                    <a:pt x="141" y="382"/>
                  </a:lnTo>
                  <a:close/>
                  <a:moveTo>
                    <a:pt x="139" y="381"/>
                  </a:moveTo>
                  <a:lnTo>
                    <a:pt x="144" y="370"/>
                  </a:lnTo>
                  <a:lnTo>
                    <a:pt x="147" y="371"/>
                  </a:lnTo>
                  <a:lnTo>
                    <a:pt x="141" y="382"/>
                  </a:lnTo>
                  <a:lnTo>
                    <a:pt x="139" y="381"/>
                  </a:lnTo>
                  <a:close/>
                  <a:moveTo>
                    <a:pt x="144" y="370"/>
                  </a:moveTo>
                  <a:lnTo>
                    <a:pt x="144" y="370"/>
                  </a:lnTo>
                  <a:lnTo>
                    <a:pt x="145" y="371"/>
                  </a:lnTo>
                  <a:lnTo>
                    <a:pt x="144" y="370"/>
                  </a:lnTo>
                  <a:close/>
                  <a:moveTo>
                    <a:pt x="144" y="370"/>
                  </a:moveTo>
                  <a:lnTo>
                    <a:pt x="151" y="361"/>
                  </a:lnTo>
                  <a:lnTo>
                    <a:pt x="153" y="362"/>
                  </a:lnTo>
                  <a:lnTo>
                    <a:pt x="147" y="371"/>
                  </a:lnTo>
                  <a:lnTo>
                    <a:pt x="144" y="370"/>
                  </a:lnTo>
                  <a:close/>
                  <a:moveTo>
                    <a:pt x="151" y="361"/>
                  </a:moveTo>
                  <a:lnTo>
                    <a:pt x="152" y="361"/>
                  </a:lnTo>
                  <a:lnTo>
                    <a:pt x="152" y="362"/>
                  </a:lnTo>
                  <a:lnTo>
                    <a:pt x="151" y="361"/>
                  </a:lnTo>
                  <a:close/>
                  <a:moveTo>
                    <a:pt x="152" y="361"/>
                  </a:moveTo>
                  <a:lnTo>
                    <a:pt x="156" y="361"/>
                  </a:lnTo>
                  <a:lnTo>
                    <a:pt x="156" y="363"/>
                  </a:lnTo>
                  <a:lnTo>
                    <a:pt x="152" y="363"/>
                  </a:lnTo>
                  <a:lnTo>
                    <a:pt x="152" y="361"/>
                  </a:lnTo>
                  <a:close/>
                  <a:moveTo>
                    <a:pt x="156" y="361"/>
                  </a:moveTo>
                  <a:lnTo>
                    <a:pt x="156" y="361"/>
                  </a:lnTo>
                  <a:lnTo>
                    <a:pt x="156" y="362"/>
                  </a:lnTo>
                  <a:lnTo>
                    <a:pt x="156" y="361"/>
                  </a:lnTo>
                  <a:close/>
                  <a:moveTo>
                    <a:pt x="156" y="361"/>
                  </a:moveTo>
                  <a:lnTo>
                    <a:pt x="159" y="362"/>
                  </a:lnTo>
                  <a:lnTo>
                    <a:pt x="157" y="365"/>
                  </a:lnTo>
                  <a:lnTo>
                    <a:pt x="155" y="363"/>
                  </a:lnTo>
                  <a:lnTo>
                    <a:pt x="156" y="361"/>
                  </a:lnTo>
                  <a:close/>
                  <a:moveTo>
                    <a:pt x="159" y="362"/>
                  </a:moveTo>
                  <a:lnTo>
                    <a:pt x="161" y="363"/>
                  </a:lnTo>
                  <a:lnTo>
                    <a:pt x="160" y="366"/>
                  </a:lnTo>
                  <a:lnTo>
                    <a:pt x="157" y="365"/>
                  </a:lnTo>
                  <a:lnTo>
                    <a:pt x="159" y="362"/>
                  </a:lnTo>
                  <a:close/>
                  <a:moveTo>
                    <a:pt x="160" y="366"/>
                  </a:moveTo>
                  <a:lnTo>
                    <a:pt x="160" y="366"/>
                  </a:lnTo>
                  <a:lnTo>
                    <a:pt x="161" y="365"/>
                  </a:lnTo>
                  <a:lnTo>
                    <a:pt x="160" y="366"/>
                  </a:lnTo>
                  <a:close/>
                  <a:moveTo>
                    <a:pt x="161" y="363"/>
                  </a:moveTo>
                  <a:lnTo>
                    <a:pt x="165" y="365"/>
                  </a:lnTo>
                  <a:lnTo>
                    <a:pt x="164" y="367"/>
                  </a:lnTo>
                  <a:lnTo>
                    <a:pt x="160" y="366"/>
                  </a:lnTo>
                  <a:lnTo>
                    <a:pt x="161" y="363"/>
                  </a:lnTo>
                  <a:close/>
                  <a:moveTo>
                    <a:pt x="165" y="365"/>
                  </a:moveTo>
                  <a:lnTo>
                    <a:pt x="165" y="365"/>
                  </a:lnTo>
                  <a:lnTo>
                    <a:pt x="164" y="366"/>
                  </a:lnTo>
                  <a:lnTo>
                    <a:pt x="165" y="365"/>
                  </a:lnTo>
                  <a:close/>
                  <a:moveTo>
                    <a:pt x="165" y="365"/>
                  </a:moveTo>
                  <a:lnTo>
                    <a:pt x="171" y="370"/>
                  </a:lnTo>
                  <a:lnTo>
                    <a:pt x="169" y="371"/>
                  </a:lnTo>
                  <a:lnTo>
                    <a:pt x="164" y="366"/>
                  </a:lnTo>
                  <a:lnTo>
                    <a:pt x="165" y="365"/>
                  </a:lnTo>
                  <a:close/>
                  <a:moveTo>
                    <a:pt x="171" y="370"/>
                  </a:moveTo>
                  <a:lnTo>
                    <a:pt x="171" y="370"/>
                  </a:lnTo>
                  <a:lnTo>
                    <a:pt x="172" y="370"/>
                  </a:lnTo>
                  <a:lnTo>
                    <a:pt x="171" y="371"/>
                  </a:lnTo>
                  <a:lnTo>
                    <a:pt x="171" y="370"/>
                  </a:lnTo>
                  <a:close/>
                  <a:moveTo>
                    <a:pt x="172" y="370"/>
                  </a:moveTo>
                  <a:lnTo>
                    <a:pt x="176" y="375"/>
                  </a:lnTo>
                  <a:lnTo>
                    <a:pt x="173" y="378"/>
                  </a:lnTo>
                  <a:lnTo>
                    <a:pt x="169" y="371"/>
                  </a:lnTo>
                  <a:lnTo>
                    <a:pt x="172" y="370"/>
                  </a:lnTo>
                  <a:close/>
                  <a:moveTo>
                    <a:pt x="173" y="378"/>
                  </a:moveTo>
                  <a:lnTo>
                    <a:pt x="173" y="378"/>
                  </a:lnTo>
                  <a:lnTo>
                    <a:pt x="174" y="377"/>
                  </a:lnTo>
                  <a:lnTo>
                    <a:pt x="173" y="378"/>
                  </a:lnTo>
                  <a:close/>
                  <a:moveTo>
                    <a:pt x="176" y="375"/>
                  </a:moveTo>
                  <a:lnTo>
                    <a:pt x="180" y="381"/>
                  </a:lnTo>
                  <a:lnTo>
                    <a:pt x="179" y="383"/>
                  </a:lnTo>
                  <a:lnTo>
                    <a:pt x="173" y="378"/>
                  </a:lnTo>
                  <a:lnTo>
                    <a:pt x="176" y="375"/>
                  </a:lnTo>
                  <a:close/>
                  <a:moveTo>
                    <a:pt x="179" y="383"/>
                  </a:moveTo>
                  <a:lnTo>
                    <a:pt x="179" y="383"/>
                  </a:lnTo>
                  <a:lnTo>
                    <a:pt x="180" y="382"/>
                  </a:lnTo>
                  <a:lnTo>
                    <a:pt x="179" y="383"/>
                  </a:lnTo>
                  <a:close/>
                  <a:moveTo>
                    <a:pt x="180" y="381"/>
                  </a:moveTo>
                  <a:lnTo>
                    <a:pt x="188" y="385"/>
                  </a:lnTo>
                  <a:lnTo>
                    <a:pt x="187" y="387"/>
                  </a:lnTo>
                  <a:lnTo>
                    <a:pt x="179" y="383"/>
                  </a:lnTo>
                  <a:lnTo>
                    <a:pt x="180" y="381"/>
                  </a:lnTo>
                  <a:close/>
                  <a:moveTo>
                    <a:pt x="187" y="387"/>
                  </a:moveTo>
                  <a:lnTo>
                    <a:pt x="187" y="387"/>
                  </a:lnTo>
                  <a:lnTo>
                    <a:pt x="188" y="386"/>
                  </a:lnTo>
                  <a:lnTo>
                    <a:pt x="187" y="387"/>
                  </a:lnTo>
                  <a:close/>
                  <a:moveTo>
                    <a:pt x="188" y="385"/>
                  </a:moveTo>
                  <a:lnTo>
                    <a:pt x="195" y="387"/>
                  </a:lnTo>
                  <a:lnTo>
                    <a:pt x="193" y="390"/>
                  </a:lnTo>
                  <a:lnTo>
                    <a:pt x="187" y="387"/>
                  </a:lnTo>
                  <a:lnTo>
                    <a:pt x="188" y="385"/>
                  </a:lnTo>
                  <a:close/>
                  <a:moveTo>
                    <a:pt x="193" y="390"/>
                  </a:moveTo>
                  <a:lnTo>
                    <a:pt x="193" y="390"/>
                  </a:lnTo>
                  <a:lnTo>
                    <a:pt x="195" y="389"/>
                  </a:lnTo>
                  <a:lnTo>
                    <a:pt x="193" y="390"/>
                  </a:lnTo>
                  <a:close/>
                  <a:moveTo>
                    <a:pt x="195" y="387"/>
                  </a:moveTo>
                  <a:lnTo>
                    <a:pt x="203" y="390"/>
                  </a:lnTo>
                  <a:lnTo>
                    <a:pt x="201" y="393"/>
                  </a:lnTo>
                  <a:lnTo>
                    <a:pt x="193" y="390"/>
                  </a:lnTo>
                  <a:lnTo>
                    <a:pt x="195" y="387"/>
                  </a:lnTo>
                  <a:close/>
                  <a:moveTo>
                    <a:pt x="203" y="393"/>
                  </a:moveTo>
                  <a:lnTo>
                    <a:pt x="203" y="393"/>
                  </a:lnTo>
                  <a:lnTo>
                    <a:pt x="201" y="393"/>
                  </a:lnTo>
                  <a:lnTo>
                    <a:pt x="203" y="391"/>
                  </a:lnTo>
                  <a:lnTo>
                    <a:pt x="203" y="393"/>
                  </a:lnTo>
                  <a:close/>
                  <a:moveTo>
                    <a:pt x="201" y="390"/>
                  </a:moveTo>
                  <a:lnTo>
                    <a:pt x="205" y="389"/>
                  </a:lnTo>
                  <a:lnTo>
                    <a:pt x="206" y="391"/>
                  </a:lnTo>
                  <a:lnTo>
                    <a:pt x="203" y="393"/>
                  </a:lnTo>
                  <a:lnTo>
                    <a:pt x="201" y="390"/>
                  </a:lnTo>
                  <a:close/>
                  <a:moveTo>
                    <a:pt x="206" y="391"/>
                  </a:moveTo>
                  <a:lnTo>
                    <a:pt x="206" y="391"/>
                  </a:lnTo>
                  <a:lnTo>
                    <a:pt x="205" y="390"/>
                  </a:lnTo>
                  <a:lnTo>
                    <a:pt x="206" y="391"/>
                  </a:lnTo>
                  <a:close/>
                  <a:moveTo>
                    <a:pt x="205" y="389"/>
                  </a:moveTo>
                  <a:lnTo>
                    <a:pt x="208" y="387"/>
                  </a:lnTo>
                  <a:lnTo>
                    <a:pt x="209" y="390"/>
                  </a:lnTo>
                  <a:lnTo>
                    <a:pt x="206" y="391"/>
                  </a:lnTo>
                  <a:lnTo>
                    <a:pt x="205" y="389"/>
                  </a:lnTo>
                  <a:close/>
                  <a:moveTo>
                    <a:pt x="209" y="390"/>
                  </a:moveTo>
                  <a:lnTo>
                    <a:pt x="209" y="390"/>
                  </a:lnTo>
                  <a:lnTo>
                    <a:pt x="208" y="389"/>
                  </a:lnTo>
                  <a:lnTo>
                    <a:pt x="209" y="390"/>
                  </a:lnTo>
                  <a:close/>
                  <a:moveTo>
                    <a:pt x="208" y="387"/>
                  </a:moveTo>
                  <a:lnTo>
                    <a:pt x="211" y="385"/>
                  </a:lnTo>
                  <a:lnTo>
                    <a:pt x="212" y="387"/>
                  </a:lnTo>
                  <a:lnTo>
                    <a:pt x="209" y="390"/>
                  </a:lnTo>
                  <a:lnTo>
                    <a:pt x="208" y="387"/>
                  </a:lnTo>
                  <a:close/>
                  <a:moveTo>
                    <a:pt x="212" y="387"/>
                  </a:moveTo>
                  <a:lnTo>
                    <a:pt x="212" y="387"/>
                  </a:lnTo>
                  <a:lnTo>
                    <a:pt x="212" y="386"/>
                  </a:lnTo>
                  <a:lnTo>
                    <a:pt x="212" y="387"/>
                  </a:lnTo>
                  <a:close/>
                  <a:moveTo>
                    <a:pt x="211" y="385"/>
                  </a:moveTo>
                  <a:lnTo>
                    <a:pt x="213" y="382"/>
                  </a:lnTo>
                  <a:lnTo>
                    <a:pt x="215" y="385"/>
                  </a:lnTo>
                  <a:lnTo>
                    <a:pt x="212" y="387"/>
                  </a:lnTo>
                  <a:lnTo>
                    <a:pt x="211" y="385"/>
                  </a:lnTo>
                  <a:close/>
                  <a:moveTo>
                    <a:pt x="216" y="383"/>
                  </a:moveTo>
                  <a:lnTo>
                    <a:pt x="216" y="385"/>
                  </a:lnTo>
                  <a:lnTo>
                    <a:pt x="215" y="385"/>
                  </a:lnTo>
                  <a:lnTo>
                    <a:pt x="215" y="383"/>
                  </a:lnTo>
                  <a:lnTo>
                    <a:pt x="216" y="383"/>
                  </a:lnTo>
                  <a:close/>
                  <a:moveTo>
                    <a:pt x="213" y="383"/>
                  </a:moveTo>
                  <a:lnTo>
                    <a:pt x="215" y="374"/>
                  </a:lnTo>
                  <a:lnTo>
                    <a:pt x="217" y="375"/>
                  </a:lnTo>
                  <a:lnTo>
                    <a:pt x="216" y="383"/>
                  </a:lnTo>
                  <a:lnTo>
                    <a:pt x="213" y="383"/>
                  </a:lnTo>
                  <a:close/>
                  <a:moveTo>
                    <a:pt x="217" y="375"/>
                  </a:moveTo>
                  <a:lnTo>
                    <a:pt x="217" y="375"/>
                  </a:lnTo>
                  <a:lnTo>
                    <a:pt x="216" y="375"/>
                  </a:lnTo>
                  <a:lnTo>
                    <a:pt x="217" y="375"/>
                  </a:lnTo>
                  <a:close/>
                  <a:moveTo>
                    <a:pt x="215" y="375"/>
                  </a:moveTo>
                  <a:lnTo>
                    <a:pt x="215" y="367"/>
                  </a:lnTo>
                  <a:lnTo>
                    <a:pt x="217" y="367"/>
                  </a:lnTo>
                  <a:lnTo>
                    <a:pt x="217" y="375"/>
                  </a:lnTo>
                  <a:lnTo>
                    <a:pt x="215" y="375"/>
                  </a:lnTo>
                  <a:close/>
                  <a:moveTo>
                    <a:pt x="215" y="367"/>
                  </a:moveTo>
                  <a:lnTo>
                    <a:pt x="215" y="366"/>
                  </a:lnTo>
                  <a:lnTo>
                    <a:pt x="216" y="366"/>
                  </a:lnTo>
                  <a:lnTo>
                    <a:pt x="216" y="367"/>
                  </a:lnTo>
                  <a:lnTo>
                    <a:pt x="215" y="367"/>
                  </a:lnTo>
                  <a:close/>
                  <a:moveTo>
                    <a:pt x="216" y="366"/>
                  </a:moveTo>
                  <a:lnTo>
                    <a:pt x="229" y="361"/>
                  </a:lnTo>
                  <a:lnTo>
                    <a:pt x="231" y="363"/>
                  </a:lnTo>
                  <a:lnTo>
                    <a:pt x="217" y="369"/>
                  </a:lnTo>
                  <a:lnTo>
                    <a:pt x="216" y="366"/>
                  </a:lnTo>
                  <a:close/>
                  <a:moveTo>
                    <a:pt x="231" y="363"/>
                  </a:moveTo>
                  <a:lnTo>
                    <a:pt x="231" y="363"/>
                  </a:lnTo>
                  <a:lnTo>
                    <a:pt x="229" y="362"/>
                  </a:lnTo>
                  <a:lnTo>
                    <a:pt x="231" y="363"/>
                  </a:lnTo>
                  <a:close/>
                  <a:moveTo>
                    <a:pt x="229" y="361"/>
                  </a:moveTo>
                  <a:lnTo>
                    <a:pt x="243" y="354"/>
                  </a:lnTo>
                  <a:lnTo>
                    <a:pt x="244" y="357"/>
                  </a:lnTo>
                  <a:lnTo>
                    <a:pt x="231" y="363"/>
                  </a:lnTo>
                  <a:lnTo>
                    <a:pt x="229" y="361"/>
                  </a:lnTo>
                  <a:close/>
                  <a:moveTo>
                    <a:pt x="244" y="357"/>
                  </a:moveTo>
                  <a:lnTo>
                    <a:pt x="244" y="357"/>
                  </a:lnTo>
                  <a:lnTo>
                    <a:pt x="243" y="355"/>
                  </a:lnTo>
                  <a:lnTo>
                    <a:pt x="244" y="357"/>
                  </a:lnTo>
                  <a:close/>
                  <a:moveTo>
                    <a:pt x="241" y="354"/>
                  </a:moveTo>
                  <a:lnTo>
                    <a:pt x="245" y="350"/>
                  </a:lnTo>
                  <a:lnTo>
                    <a:pt x="248" y="353"/>
                  </a:lnTo>
                  <a:lnTo>
                    <a:pt x="244" y="357"/>
                  </a:lnTo>
                  <a:lnTo>
                    <a:pt x="241" y="354"/>
                  </a:lnTo>
                  <a:close/>
                  <a:moveTo>
                    <a:pt x="245" y="350"/>
                  </a:moveTo>
                  <a:lnTo>
                    <a:pt x="245" y="350"/>
                  </a:lnTo>
                  <a:lnTo>
                    <a:pt x="247" y="351"/>
                  </a:lnTo>
                  <a:lnTo>
                    <a:pt x="245" y="350"/>
                  </a:lnTo>
                  <a:close/>
                  <a:moveTo>
                    <a:pt x="245" y="350"/>
                  </a:moveTo>
                  <a:lnTo>
                    <a:pt x="250" y="347"/>
                  </a:lnTo>
                  <a:lnTo>
                    <a:pt x="252" y="350"/>
                  </a:lnTo>
                  <a:lnTo>
                    <a:pt x="247" y="353"/>
                  </a:lnTo>
                  <a:lnTo>
                    <a:pt x="245" y="350"/>
                  </a:lnTo>
                  <a:close/>
                  <a:moveTo>
                    <a:pt x="250" y="347"/>
                  </a:moveTo>
                  <a:lnTo>
                    <a:pt x="250" y="347"/>
                  </a:lnTo>
                  <a:lnTo>
                    <a:pt x="250" y="349"/>
                  </a:lnTo>
                  <a:lnTo>
                    <a:pt x="250" y="347"/>
                  </a:lnTo>
                  <a:close/>
                  <a:moveTo>
                    <a:pt x="250" y="347"/>
                  </a:moveTo>
                  <a:lnTo>
                    <a:pt x="261" y="346"/>
                  </a:lnTo>
                  <a:lnTo>
                    <a:pt x="261" y="349"/>
                  </a:lnTo>
                  <a:lnTo>
                    <a:pt x="250" y="350"/>
                  </a:lnTo>
                  <a:lnTo>
                    <a:pt x="250" y="347"/>
                  </a:lnTo>
                  <a:close/>
                  <a:moveTo>
                    <a:pt x="261" y="346"/>
                  </a:moveTo>
                  <a:lnTo>
                    <a:pt x="261" y="346"/>
                  </a:lnTo>
                  <a:lnTo>
                    <a:pt x="261" y="347"/>
                  </a:lnTo>
                  <a:lnTo>
                    <a:pt x="261" y="346"/>
                  </a:lnTo>
                  <a:close/>
                  <a:moveTo>
                    <a:pt x="261" y="346"/>
                  </a:moveTo>
                  <a:lnTo>
                    <a:pt x="273" y="345"/>
                  </a:lnTo>
                  <a:lnTo>
                    <a:pt x="273" y="347"/>
                  </a:lnTo>
                  <a:lnTo>
                    <a:pt x="261" y="349"/>
                  </a:lnTo>
                  <a:lnTo>
                    <a:pt x="261" y="346"/>
                  </a:lnTo>
                  <a:close/>
                  <a:moveTo>
                    <a:pt x="274" y="347"/>
                  </a:moveTo>
                  <a:lnTo>
                    <a:pt x="274" y="347"/>
                  </a:lnTo>
                  <a:lnTo>
                    <a:pt x="273" y="347"/>
                  </a:lnTo>
                  <a:lnTo>
                    <a:pt x="273" y="346"/>
                  </a:lnTo>
                  <a:lnTo>
                    <a:pt x="274" y="347"/>
                  </a:lnTo>
                  <a:close/>
                  <a:moveTo>
                    <a:pt x="273" y="345"/>
                  </a:moveTo>
                  <a:lnTo>
                    <a:pt x="277" y="342"/>
                  </a:lnTo>
                  <a:lnTo>
                    <a:pt x="278" y="343"/>
                  </a:lnTo>
                  <a:lnTo>
                    <a:pt x="274" y="347"/>
                  </a:lnTo>
                  <a:lnTo>
                    <a:pt x="273" y="345"/>
                  </a:lnTo>
                  <a:close/>
                  <a:moveTo>
                    <a:pt x="278" y="343"/>
                  </a:moveTo>
                  <a:lnTo>
                    <a:pt x="278" y="343"/>
                  </a:lnTo>
                  <a:lnTo>
                    <a:pt x="277" y="343"/>
                  </a:lnTo>
                  <a:lnTo>
                    <a:pt x="278" y="343"/>
                  </a:lnTo>
                  <a:close/>
                  <a:moveTo>
                    <a:pt x="276" y="342"/>
                  </a:moveTo>
                  <a:lnTo>
                    <a:pt x="277" y="335"/>
                  </a:lnTo>
                  <a:lnTo>
                    <a:pt x="280" y="337"/>
                  </a:lnTo>
                  <a:lnTo>
                    <a:pt x="278" y="343"/>
                  </a:lnTo>
                  <a:lnTo>
                    <a:pt x="276" y="342"/>
                  </a:lnTo>
                  <a:close/>
                  <a:moveTo>
                    <a:pt x="280" y="335"/>
                  </a:moveTo>
                  <a:lnTo>
                    <a:pt x="280" y="337"/>
                  </a:lnTo>
                  <a:lnTo>
                    <a:pt x="278" y="337"/>
                  </a:lnTo>
                  <a:lnTo>
                    <a:pt x="280" y="335"/>
                  </a:lnTo>
                  <a:close/>
                  <a:moveTo>
                    <a:pt x="277" y="337"/>
                  </a:moveTo>
                  <a:lnTo>
                    <a:pt x="276" y="330"/>
                  </a:lnTo>
                  <a:lnTo>
                    <a:pt x="278" y="329"/>
                  </a:lnTo>
                  <a:lnTo>
                    <a:pt x="280" y="335"/>
                  </a:lnTo>
                  <a:lnTo>
                    <a:pt x="277" y="337"/>
                  </a:lnTo>
                  <a:close/>
                  <a:moveTo>
                    <a:pt x="276" y="330"/>
                  </a:moveTo>
                  <a:lnTo>
                    <a:pt x="276" y="330"/>
                  </a:lnTo>
                  <a:lnTo>
                    <a:pt x="277" y="330"/>
                  </a:lnTo>
                  <a:lnTo>
                    <a:pt x="276" y="330"/>
                  </a:lnTo>
                  <a:close/>
                  <a:moveTo>
                    <a:pt x="276" y="330"/>
                  </a:moveTo>
                  <a:lnTo>
                    <a:pt x="276" y="323"/>
                  </a:lnTo>
                  <a:lnTo>
                    <a:pt x="278" y="323"/>
                  </a:lnTo>
                  <a:lnTo>
                    <a:pt x="278" y="330"/>
                  </a:lnTo>
                  <a:lnTo>
                    <a:pt x="276" y="330"/>
                  </a:lnTo>
                  <a:close/>
                  <a:moveTo>
                    <a:pt x="276" y="323"/>
                  </a:moveTo>
                  <a:lnTo>
                    <a:pt x="276" y="323"/>
                  </a:lnTo>
                  <a:lnTo>
                    <a:pt x="277" y="323"/>
                  </a:lnTo>
                  <a:lnTo>
                    <a:pt x="276" y="323"/>
                  </a:lnTo>
                  <a:close/>
                  <a:moveTo>
                    <a:pt x="276" y="323"/>
                  </a:moveTo>
                  <a:lnTo>
                    <a:pt x="277" y="317"/>
                  </a:lnTo>
                  <a:lnTo>
                    <a:pt x="280" y="317"/>
                  </a:lnTo>
                  <a:lnTo>
                    <a:pt x="278" y="323"/>
                  </a:lnTo>
                  <a:lnTo>
                    <a:pt x="276" y="323"/>
                  </a:lnTo>
                  <a:close/>
                  <a:moveTo>
                    <a:pt x="277" y="317"/>
                  </a:moveTo>
                  <a:lnTo>
                    <a:pt x="277" y="317"/>
                  </a:lnTo>
                  <a:lnTo>
                    <a:pt x="278" y="317"/>
                  </a:lnTo>
                  <a:lnTo>
                    <a:pt x="277" y="317"/>
                  </a:lnTo>
                  <a:close/>
                  <a:moveTo>
                    <a:pt x="277" y="317"/>
                  </a:moveTo>
                  <a:lnTo>
                    <a:pt x="278" y="314"/>
                  </a:lnTo>
                  <a:lnTo>
                    <a:pt x="281" y="314"/>
                  </a:lnTo>
                  <a:lnTo>
                    <a:pt x="280" y="317"/>
                  </a:lnTo>
                  <a:lnTo>
                    <a:pt x="277" y="317"/>
                  </a:lnTo>
                  <a:close/>
                  <a:moveTo>
                    <a:pt x="278" y="314"/>
                  </a:moveTo>
                  <a:lnTo>
                    <a:pt x="278" y="314"/>
                  </a:lnTo>
                  <a:lnTo>
                    <a:pt x="280" y="314"/>
                  </a:lnTo>
                  <a:lnTo>
                    <a:pt x="278" y="314"/>
                  </a:lnTo>
                  <a:close/>
                  <a:moveTo>
                    <a:pt x="278" y="314"/>
                  </a:moveTo>
                  <a:lnTo>
                    <a:pt x="280" y="311"/>
                  </a:lnTo>
                  <a:lnTo>
                    <a:pt x="282" y="313"/>
                  </a:lnTo>
                  <a:lnTo>
                    <a:pt x="281" y="315"/>
                  </a:lnTo>
                  <a:lnTo>
                    <a:pt x="278" y="314"/>
                  </a:lnTo>
                  <a:close/>
                  <a:moveTo>
                    <a:pt x="280" y="311"/>
                  </a:moveTo>
                  <a:lnTo>
                    <a:pt x="280" y="310"/>
                  </a:lnTo>
                  <a:lnTo>
                    <a:pt x="281" y="311"/>
                  </a:lnTo>
                  <a:lnTo>
                    <a:pt x="280" y="311"/>
                  </a:lnTo>
                  <a:close/>
                  <a:moveTo>
                    <a:pt x="280" y="310"/>
                  </a:moveTo>
                  <a:lnTo>
                    <a:pt x="282" y="309"/>
                  </a:lnTo>
                  <a:lnTo>
                    <a:pt x="284" y="311"/>
                  </a:lnTo>
                  <a:lnTo>
                    <a:pt x="281" y="313"/>
                  </a:lnTo>
                  <a:lnTo>
                    <a:pt x="280" y="310"/>
                  </a:lnTo>
                  <a:close/>
                  <a:moveTo>
                    <a:pt x="282" y="309"/>
                  </a:moveTo>
                  <a:lnTo>
                    <a:pt x="282" y="309"/>
                  </a:lnTo>
                  <a:lnTo>
                    <a:pt x="282" y="310"/>
                  </a:lnTo>
                  <a:lnTo>
                    <a:pt x="282" y="309"/>
                  </a:lnTo>
                  <a:close/>
                  <a:moveTo>
                    <a:pt x="282" y="309"/>
                  </a:moveTo>
                  <a:lnTo>
                    <a:pt x="286" y="309"/>
                  </a:lnTo>
                  <a:lnTo>
                    <a:pt x="286" y="311"/>
                  </a:lnTo>
                  <a:lnTo>
                    <a:pt x="282" y="311"/>
                  </a:lnTo>
                  <a:lnTo>
                    <a:pt x="282" y="309"/>
                  </a:lnTo>
                  <a:close/>
                  <a:moveTo>
                    <a:pt x="288" y="311"/>
                  </a:moveTo>
                  <a:lnTo>
                    <a:pt x="288" y="311"/>
                  </a:lnTo>
                  <a:lnTo>
                    <a:pt x="286" y="311"/>
                  </a:lnTo>
                  <a:lnTo>
                    <a:pt x="286" y="310"/>
                  </a:lnTo>
                  <a:lnTo>
                    <a:pt x="288" y="311"/>
                  </a:lnTo>
                  <a:close/>
                  <a:moveTo>
                    <a:pt x="286" y="309"/>
                  </a:moveTo>
                  <a:lnTo>
                    <a:pt x="288" y="307"/>
                  </a:lnTo>
                  <a:lnTo>
                    <a:pt x="289" y="309"/>
                  </a:lnTo>
                  <a:lnTo>
                    <a:pt x="288" y="311"/>
                  </a:lnTo>
                  <a:lnTo>
                    <a:pt x="286" y="309"/>
                  </a:lnTo>
                  <a:close/>
                  <a:moveTo>
                    <a:pt x="290" y="309"/>
                  </a:moveTo>
                  <a:lnTo>
                    <a:pt x="290" y="309"/>
                  </a:lnTo>
                  <a:lnTo>
                    <a:pt x="289" y="309"/>
                  </a:lnTo>
                  <a:lnTo>
                    <a:pt x="290" y="309"/>
                  </a:lnTo>
                  <a:close/>
                  <a:moveTo>
                    <a:pt x="288" y="309"/>
                  </a:moveTo>
                  <a:lnTo>
                    <a:pt x="288" y="298"/>
                  </a:lnTo>
                  <a:lnTo>
                    <a:pt x="290" y="298"/>
                  </a:lnTo>
                  <a:lnTo>
                    <a:pt x="290" y="309"/>
                  </a:lnTo>
                  <a:lnTo>
                    <a:pt x="288" y="309"/>
                  </a:lnTo>
                  <a:close/>
                  <a:moveTo>
                    <a:pt x="290" y="297"/>
                  </a:moveTo>
                  <a:lnTo>
                    <a:pt x="290" y="298"/>
                  </a:lnTo>
                  <a:lnTo>
                    <a:pt x="289" y="298"/>
                  </a:lnTo>
                  <a:lnTo>
                    <a:pt x="290" y="297"/>
                  </a:lnTo>
                  <a:close/>
                  <a:moveTo>
                    <a:pt x="288" y="298"/>
                  </a:moveTo>
                  <a:lnTo>
                    <a:pt x="286" y="288"/>
                  </a:lnTo>
                  <a:lnTo>
                    <a:pt x="289" y="288"/>
                  </a:lnTo>
                  <a:lnTo>
                    <a:pt x="290" y="297"/>
                  </a:lnTo>
                  <a:lnTo>
                    <a:pt x="288" y="298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9" name="Freeform 88"/>
            <p:cNvSpPr>
              <a:spLocks noEditPoints="1"/>
            </p:cNvSpPr>
            <p:nvPr/>
          </p:nvSpPr>
          <p:spPr bwMode="auto">
            <a:xfrm>
              <a:off x="798" y="2276"/>
              <a:ext cx="620" cy="469"/>
            </a:xfrm>
            <a:custGeom>
              <a:avLst/>
              <a:gdLst>
                <a:gd name="T0" fmla="*/ 27439 w 476"/>
                <a:gd name="T1" fmla="*/ 114565 h 360"/>
                <a:gd name="T2" fmla="*/ 31220 w 476"/>
                <a:gd name="T3" fmla="*/ 121169 h 360"/>
                <a:gd name="T4" fmla="*/ 36560 w 476"/>
                <a:gd name="T5" fmla="*/ 118565 h 360"/>
                <a:gd name="T6" fmla="*/ 37760 w 476"/>
                <a:gd name="T7" fmla="*/ 111212 h 360"/>
                <a:gd name="T8" fmla="*/ 42493 w 476"/>
                <a:gd name="T9" fmla="*/ 109119 h 360"/>
                <a:gd name="T10" fmla="*/ 48553 w 476"/>
                <a:gd name="T11" fmla="*/ 112034 h 360"/>
                <a:gd name="T12" fmla="*/ 54578 w 476"/>
                <a:gd name="T13" fmla="*/ 108714 h 360"/>
                <a:gd name="T14" fmla="*/ 71731 w 476"/>
                <a:gd name="T15" fmla="*/ 111920 h 360"/>
                <a:gd name="T16" fmla="*/ 76252 w 476"/>
                <a:gd name="T17" fmla="*/ 111920 h 360"/>
                <a:gd name="T18" fmla="*/ 89006 w 476"/>
                <a:gd name="T19" fmla="*/ 109119 h 360"/>
                <a:gd name="T20" fmla="*/ 92126 w 476"/>
                <a:gd name="T21" fmla="*/ 104217 h 360"/>
                <a:gd name="T22" fmla="*/ 107825 w 476"/>
                <a:gd name="T23" fmla="*/ 101436 h 360"/>
                <a:gd name="T24" fmla="*/ 119711 w 476"/>
                <a:gd name="T25" fmla="*/ 88653 h 360"/>
                <a:gd name="T26" fmla="*/ 128502 w 476"/>
                <a:gd name="T27" fmla="*/ 91009 h 360"/>
                <a:gd name="T28" fmla="*/ 135362 w 476"/>
                <a:gd name="T29" fmla="*/ 91009 h 360"/>
                <a:gd name="T30" fmla="*/ 140444 w 476"/>
                <a:gd name="T31" fmla="*/ 79089 h 360"/>
                <a:gd name="T32" fmla="*/ 150491 w 476"/>
                <a:gd name="T33" fmla="*/ 79996 h 360"/>
                <a:gd name="T34" fmla="*/ 157274 w 476"/>
                <a:gd name="T35" fmla="*/ 79396 h 360"/>
                <a:gd name="T36" fmla="*/ 152869 w 476"/>
                <a:gd name="T37" fmla="*/ 70238 h 360"/>
                <a:gd name="T38" fmla="*/ 152456 w 476"/>
                <a:gd name="T39" fmla="*/ 67501 h 360"/>
                <a:gd name="T40" fmla="*/ 155418 w 476"/>
                <a:gd name="T41" fmla="*/ 62458 h 360"/>
                <a:gd name="T42" fmla="*/ 159309 w 476"/>
                <a:gd name="T43" fmla="*/ 56370 h 360"/>
                <a:gd name="T44" fmla="*/ 155926 w 476"/>
                <a:gd name="T45" fmla="*/ 53622 h 360"/>
                <a:gd name="T46" fmla="*/ 149002 w 476"/>
                <a:gd name="T47" fmla="*/ 56371 h 360"/>
                <a:gd name="T48" fmla="*/ 146313 w 476"/>
                <a:gd name="T49" fmla="*/ 63010 h 360"/>
                <a:gd name="T50" fmla="*/ 139305 w 476"/>
                <a:gd name="T51" fmla="*/ 58948 h 360"/>
                <a:gd name="T52" fmla="*/ 136766 w 476"/>
                <a:gd name="T53" fmla="*/ 54313 h 360"/>
                <a:gd name="T54" fmla="*/ 133992 w 476"/>
                <a:gd name="T55" fmla="*/ 48656 h 360"/>
                <a:gd name="T56" fmla="*/ 133850 w 476"/>
                <a:gd name="T57" fmla="*/ 40094 h 360"/>
                <a:gd name="T58" fmla="*/ 133850 w 476"/>
                <a:gd name="T59" fmla="*/ 32064 h 360"/>
                <a:gd name="T60" fmla="*/ 133992 w 476"/>
                <a:gd name="T61" fmla="*/ 22236 h 360"/>
                <a:gd name="T62" fmla="*/ 131508 w 476"/>
                <a:gd name="T63" fmla="*/ 18615 h 360"/>
                <a:gd name="T64" fmla="*/ 124765 w 476"/>
                <a:gd name="T65" fmla="*/ 14289 h 360"/>
                <a:gd name="T66" fmla="*/ 116354 w 476"/>
                <a:gd name="T67" fmla="*/ 10056 h 360"/>
                <a:gd name="T68" fmla="*/ 105925 w 476"/>
                <a:gd name="T69" fmla="*/ 846 h 360"/>
                <a:gd name="T70" fmla="*/ 96174 w 476"/>
                <a:gd name="T71" fmla="*/ 3455 h 360"/>
                <a:gd name="T72" fmla="*/ 97245 w 476"/>
                <a:gd name="T73" fmla="*/ 14603 h 360"/>
                <a:gd name="T74" fmla="*/ 89862 w 476"/>
                <a:gd name="T75" fmla="*/ 23157 h 360"/>
                <a:gd name="T76" fmla="*/ 78895 w 476"/>
                <a:gd name="T77" fmla="*/ 25708 h 360"/>
                <a:gd name="T78" fmla="*/ 77693 w 476"/>
                <a:gd name="T79" fmla="*/ 21157 h 360"/>
                <a:gd name="T80" fmla="*/ 73280 w 476"/>
                <a:gd name="T81" fmla="*/ 22005 h 360"/>
                <a:gd name="T82" fmla="*/ 63555 w 476"/>
                <a:gd name="T83" fmla="*/ 22236 h 360"/>
                <a:gd name="T84" fmla="*/ 60167 w 476"/>
                <a:gd name="T85" fmla="*/ 14289 h 360"/>
                <a:gd name="T86" fmla="*/ 56688 w 476"/>
                <a:gd name="T87" fmla="*/ 5388 h 360"/>
                <a:gd name="T88" fmla="*/ 47620 w 476"/>
                <a:gd name="T89" fmla="*/ 4136 h 360"/>
                <a:gd name="T90" fmla="*/ 41902 w 476"/>
                <a:gd name="T91" fmla="*/ 9952 h 360"/>
                <a:gd name="T92" fmla="*/ 34529 w 476"/>
                <a:gd name="T93" fmla="*/ 11209 h 360"/>
                <a:gd name="T94" fmla="*/ 29958 w 476"/>
                <a:gd name="T95" fmla="*/ 10968 h 360"/>
                <a:gd name="T96" fmla="*/ 28760 w 476"/>
                <a:gd name="T97" fmla="*/ 22005 h 360"/>
                <a:gd name="T98" fmla="*/ 25404 w 476"/>
                <a:gd name="T99" fmla="*/ 24612 h 360"/>
                <a:gd name="T100" fmla="*/ 23548 w 476"/>
                <a:gd name="T101" fmla="*/ 34316 h 360"/>
                <a:gd name="T102" fmla="*/ 8581 w 476"/>
                <a:gd name="T103" fmla="*/ 39800 h 360"/>
                <a:gd name="T104" fmla="*/ 1868 w 476"/>
                <a:gd name="T105" fmla="*/ 48656 h 360"/>
                <a:gd name="T106" fmla="*/ 3169 w 476"/>
                <a:gd name="T107" fmla="*/ 54313 h 360"/>
                <a:gd name="T108" fmla="*/ 7470 w 476"/>
                <a:gd name="T109" fmla="*/ 57770 h 360"/>
                <a:gd name="T110" fmla="*/ 12417 w 476"/>
                <a:gd name="T111" fmla="*/ 61404 h 360"/>
                <a:gd name="T112" fmla="*/ 17743 w 476"/>
                <a:gd name="T113" fmla="*/ 68049 h 360"/>
                <a:gd name="T114" fmla="*/ 11177 w 476"/>
                <a:gd name="T115" fmla="*/ 80299 h 360"/>
                <a:gd name="T116" fmla="*/ 13622 w 476"/>
                <a:gd name="T117" fmla="*/ 85365 h 360"/>
                <a:gd name="T118" fmla="*/ 16952 w 476"/>
                <a:gd name="T119" fmla="*/ 89862 h 360"/>
                <a:gd name="T120" fmla="*/ 23111 w 476"/>
                <a:gd name="T121" fmla="*/ 95673 h 360"/>
                <a:gd name="T122" fmla="*/ 79786 w 476"/>
                <a:gd name="T123" fmla="*/ 25708 h 3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6"/>
                <a:gd name="T187" fmla="*/ 0 h 360"/>
                <a:gd name="T188" fmla="*/ 476 w 476"/>
                <a:gd name="T189" fmla="*/ 360 h 3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6" h="360">
                  <a:moveTo>
                    <a:pt x="81" y="307"/>
                  </a:moveTo>
                  <a:lnTo>
                    <a:pt x="82" y="307"/>
                  </a:lnTo>
                  <a:lnTo>
                    <a:pt x="85" y="307"/>
                  </a:lnTo>
                  <a:lnTo>
                    <a:pt x="85" y="322"/>
                  </a:lnTo>
                  <a:lnTo>
                    <a:pt x="82" y="340"/>
                  </a:lnTo>
                  <a:lnTo>
                    <a:pt x="81" y="348"/>
                  </a:lnTo>
                  <a:lnTo>
                    <a:pt x="83" y="356"/>
                  </a:lnTo>
                  <a:lnTo>
                    <a:pt x="85" y="359"/>
                  </a:lnTo>
                  <a:lnTo>
                    <a:pt x="89" y="360"/>
                  </a:lnTo>
                  <a:lnTo>
                    <a:pt x="93" y="360"/>
                  </a:lnTo>
                  <a:lnTo>
                    <a:pt x="98" y="360"/>
                  </a:lnTo>
                  <a:lnTo>
                    <a:pt x="101" y="359"/>
                  </a:lnTo>
                  <a:lnTo>
                    <a:pt x="105" y="357"/>
                  </a:lnTo>
                  <a:lnTo>
                    <a:pt x="107" y="355"/>
                  </a:lnTo>
                  <a:lnTo>
                    <a:pt x="109" y="352"/>
                  </a:lnTo>
                  <a:lnTo>
                    <a:pt x="111" y="348"/>
                  </a:lnTo>
                  <a:lnTo>
                    <a:pt x="111" y="344"/>
                  </a:lnTo>
                  <a:lnTo>
                    <a:pt x="111" y="338"/>
                  </a:lnTo>
                  <a:lnTo>
                    <a:pt x="113" y="333"/>
                  </a:lnTo>
                  <a:lnTo>
                    <a:pt x="113" y="331"/>
                  </a:lnTo>
                  <a:lnTo>
                    <a:pt x="114" y="329"/>
                  </a:lnTo>
                  <a:lnTo>
                    <a:pt x="117" y="327"/>
                  </a:lnTo>
                  <a:lnTo>
                    <a:pt x="119" y="326"/>
                  </a:lnTo>
                  <a:lnTo>
                    <a:pt x="125" y="324"/>
                  </a:lnTo>
                  <a:lnTo>
                    <a:pt x="127" y="324"/>
                  </a:lnTo>
                  <a:lnTo>
                    <a:pt x="133" y="326"/>
                  </a:lnTo>
                  <a:lnTo>
                    <a:pt x="135" y="328"/>
                  </a:lnTo>
                  <a:lnTo>
                    <a:pt x="138" y="331"/>
                  </a:lnTo>
                  <a:lnTo>
                    <a:pt x="142" y="332"/>
                  </a:lnTo>
                  <a:lnTo>
                    <a:pt x="145" y="333"/>
                  </a:lnTo>
                  <a:lnTo>
                    <a:pt x="150" y="333"/>
                  </a:lnTo>
                  <a:lnTo>
                    <a:pt x="153" y="331"/>
                  </a:lnTo>
                  <a:lnTo>
                    <a:pt x="155" y="327"/>
                  </a:lnTo>
                  <a:lnTo>
                    <a:pt x="159" y="324"/>
                  </a:lnTo>
                  <a:lnTo>
                    <a:pt x="163" y="323"/>
                  </a:lnTo>
                  <a:lnTo>
                    <a:pt x="171" y="328"/>
                  </a:lnTo>
                  <a:lnTo>
                    <a:pt x="185" y="335"/>
                  </a:lnTo>
                  <a:lnTo>
                    <a:pt x="201" y="332"/>
                  </a:lnTo>
                  <a:lnTo>
                    <a:pt x="210" y="329"/>
                  </a:lnTo>
                  <a:lnTo>
                    <a:pt x="214" y="332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3" y="332"/>
                  </a:lnTo>
                  <a:lnTo>
                    <a:pt x="226" y="332"/>
                  </a:lnTo>
                  <a:lnTo>
                    <a:pt x="227" y="332"/>
                  </a:lnTo>
                  <a:lnTo>
                    <a:pt x="227" y="333"/>
                  </a:lnTo>
                  <a:lnTo>
                    <a:pt x="242" y="332"/>
                  </a:lnTo>
                  <a:lnTo>
                    <a:pt x="256" y="328"/>
                  </a:lnTo>
                  <a:lnTo>
                    <a:pt x="260" y="327"/>
                  </a:lnTo>
                  <a:lnTo>
                    <a:pt x="266" y="324"/>
                  </a:lnTo>
                  <a:lnTo>
                    <a:pt x="268" y="320"/>
                  </a:lnTo>
                  <a:lnTo>
                    <a:pt x="268" y="316"/>
                  </a:lnTo>
                  <a:lnTo>
                    <a:pt x="270" y="311"/>
                  </a:lnTo>
                  <a:lnTo>
                    <a:pt x="271" y="307"/>
                  </a:lnTo>
                  <a:lnTo>
                    <a:pt x="275" y="310"/>
                  </a:lnTo>
                  <a:lnTo>
                    <a:pt x="283" y="313"/>
                  </a:lnTo>
                  <a:lnTo>
                    <a:pt x="292" y="307"/>
                  </a:lnTo>
                  <a:lnTo>
                    <a:pt x="302" y="301"/>
                  </a:lnTo>
                  <a:lnTo>
                    <a:pt x="314" y="301"/>
                  </a:lnTo>
                  <a:lnTo>
                    <a:pt x="322" y="301"/>
                  </a:lnTo>
                  <a:lnTo>
                    <a:pt x="327" y="291"/>
                  </a:lnTo>
                  <a:lnTo>
                    <a:pt x="330" y="282"/>
                  </a:lnTo>
                  <a:lnTo>
                    <a:pt x="339" y="276"/>
                  </a:lnTo>
                  <a:lnTo>
                    <a:pt x="352" y="270"/>
                  </a:lnTo>
                  <a:lnTo>
                    <a:pt x="357" y="263"/>
                  </a:lnTo>
                  <a:lnTo>
                    <a:pt x="366" y="255"/>
                  </a:lnTo>
                  <a:lnTo>
                    <a:pt x="370" y="260"/>
                  </a:lnTo>
                  <a:lnTo>
                    <a:pt x="373" y="266"/>
                  </a:lnTo>
                  <a:lnTo>
                    <a:pt x="379" y="267"/>
                  </a:lnTo>
                  <a:lnTo>
                    <a:pt x="383" y="270"/>
                  </a:lnTo>
                  <a:lnTo>
                    <a:pt x="379" y="274"/>
                  </a:lnTo>
                  <a:lnTo>
                    <a:pt x="377" y="278"/>
                  </a:lnTo>
                  <a:lnTo>
                    <a:pt x="383" y="282"/>
                  </a:lnTo>
                  <a:lnTo>
                    <a:pt x="389" y="283"/>
                  </a:lnTo>
                  <a:lnTo>
                    <a:pt x="404" y="270"/>
                  </a:lnTo>
                  <a:lnTo>
                    <a:pt x="417" y="258"/>
                  </a:lnTo>
                  <a:lnTo>
                    <a:pt x="416" y="246"/>
                  </a:lnTo>
                  <a:lnTo>
                    <a:pt x="414" y="236"/>
                  </a:lnTo>
                  <a:lnTo>
                    <a:pt x="416" y="235"/>
                  </a:lnTo>
                  <a:lnTo>
                    <a:pt x="419" y="235"/>
                  </a:lnTo>
                  <a:lnTo>
                    <a:pt x="421" y="236"/>
                  </a:lnTo>
                  <a:lnTo>
                    <a:pt x="424" y="238"/>
                  </a:lnTo>
                  <a:lnTo>
                    <a:pt x="431" y="240"/>
                  </a:lnTo>
                  <a:lnTo>
                    <a:pt x="436" y="243"/>
                  </a:lnTo>
                  <a:lnTo>
                    <a:pt x="449" y="238"/>
                  </a:lnTo>
                  <a:lnTo>
                    <a:pt x="461" y="234"/>
                  </a:lnTo>
                  <a:lnTo>
                    <a:pt x="464" y="235"/>
                  </a:lnTo>
                  <a:lnTo>
                    <a:pt x="465" y="236"/>
                  </a:lnTo>
                  <a:lnTo>
                    <a:pt x="467" y="238"/>
                  </a:lnTo>
                  <a:lnTo>
                    <a:pt x="469" y="236"/>
                  </a:lnTo>
                  <a:lnTo>
                    <a:pt x="465" y="226"/>
                  </a:lnTo>
                  <a:lnTo>
                    <a:pt x="463" y="216"/>
                  </a:lnTo>
                  <a:lnTo>
                    <a:pt x="463" y="214"/>
                  </a:lnTo>
                  <a:lnTo>
                    <a:pt x="460" y="211"/>
                  </a:lnTo>
                  <a:lnTo>
                    <a:pt x="456" y="209"/>
                  </a:lnTo>
                  <a:lnTo>
                    <a:pt x="451" y="207"/>
                  </a:lnTo>
                  <a:lnTo>
                    <a:pt x="449" y="204"/>
                  </a:lnTo>
                  <a:lnTo>
                    <a:pt x="449" y="202"/>
                  </a:lnTo>
                  <a:lnTo>
                    <a:pt x="451" y="200"/>
                  </a:lnTo>
                  <a:lnTo>
                    <a:pt x="455" y="200"/>
                  </a:lnTo>
                  <a:lnTo>
                    <a:pt x="459" y="199"/>
                  </a:lnTo>
                  <a:lnTo>
                    <a:pt x="463" y="198"/>
                  </a:lnTo>
                  <a:lnTo>
                    <a:pt x="467" y="196"/>
                  </a:lnTo>
                  <a:lnTo>
                    <a:pt x="468" y="194"/>
                  </a:lnTo>
                  <a:lnTo>
                    <a:pt x="464" y="186"/>
                  </a:lnTo>
                  <a:lnTo>
                    <a:pt x="457" y="179"/>
                  </a:lnTo>
                  <a:lnTo>
                    <a:pt x="464" y="175"/>
                  </a:lnTo>
                  <a:lnTo>
                    <a:pt x="469" y="171"/>
                  </a:lnTo>
                  <a:lnTo>
                    <a:pt x="473" y="170"/>
                  </a:lnTo>
                  <a:lnTo>
                    <a:pt x="475" y="167"/>
                  </a:lnTo>
                  <a:lnTo>
                    <a:pt x="476" y="166"/>
                  </a:lnTo>
                  <a:lnTo>
                    <a:pt x="473" y="162"/>
                  </a:lnTo>
                  <a:lnTo>
                    <a:pt x="469" y="159"/>
                  </a:lnTo>
                  <a:lnTo>
                    <a:pt x="468" y="159"/>
                  </a:lnTo>
                  <a:lnTo>
                    <a:pt x="465" y="159"/>
                  </a:lnTo>
                  <a:lnTo>
                    <a:pt x="464" y="161"/>
                  </a:lnTo>
                  <a:lnTo>
                    <a:pt x="460" y="163"/>
                  </a:lnTo>
                  <a:lnTo>
                    <a:pt x="456" y="166"/>
                  </a:lnTo>
                  <a:lnTo>
                    <a:pt x="449" y="167"/>
                  </a:lnTo>
                  <a:lnTo>
                    <a:pt x="445" y="168"/>
                  </a:lnTo>
                  <a:lnTo>
                    <a:pt x="445" y="174"/>
                  </a:lnTo>
                  <a:lnTo>
                    <a:pt x="445" y="182"/>
                  </a:lnTo>
                  <a:lnTo>
                    <a:pt x="441" y="184"/>
                  </a:lnTo>
                  <a:lnTo>
                    <a:pt x="440" y="187"/>
                  </a:lnTo>
                  <a:lnTo>
                    <a:pt x="437" y="187"/>
                  </a:lnTo>
                  <a:lnTo>
                    <a:pt x="436" y="186"/>
                  </a:lnTo>
                  <a:lnTo>
                    <a:pt x="435" y="179"/>
                  </a:lnTo>
                  <a:lnTo>
                    <a:pt x="433" y="172"/>
                  </a:lnTo>
                  <a:lnTo>
                    <a:pt x="425" y="174"/>
                  </a:lnTo>
                  <a:lnTo>
                    <a:pt x="415" y="175"/>
                  </a:lnTo>
                  <a:lnTo>
                    <a:pt x="414" y="171"/>
                  </a:lnTo>
                  <a:lnTo>
                    <a:pt x="412" y="167"/>
                  </a:lnTo>
                  <a:lnTo>
                    <a:pt x="412" y="166"/>
                  </a:lnTo>
                  <a:lnTo>
                    <a:pt x="412" y="163"/>
                  </a:lnTo>
                  <a:lnTo>
                    <a:pt x="408" y="161"/>
                  </a:lnTo>
                  <a:lnTo>
                    <a:pt x="404" y="159"/>
                  </a:lnTo>
                  <a:lnTo>
                    <a:pt x="405" y="154"/>
                  </a:lnTo>
                  <a:lnTo>
                    <a:pt x="405" y="150"/>
                  </a:lnTo>
                  <a:lnTo>
                    <a:pt x="403" y="147"/>
                  </a:lnTo>
                  <a:lnTo>
                    <a:pt x="400" y="145"/>
                  </a:lnTo>
                  <a:lnTo>
                    <a:pt x="400" y="139"/>
                  </a:lnTo>
                  <a:lnTo>
                    <a:pt x="401" y="133"/>
                  </a:lnTo>
                  <a:lnTo>
                    <a:pt x="400" y="127"/>
                  </a:lnTo>
                  <a:lnTo>
                    <a:pt x="399" y="122"/>
                  </a:lnTo>
                  <a:lnTo>
                    <a:pt x="399" y="119"/>
                  </a:lnTo>
                  <a:lnTo>
                    <a:pt x="400" y="117"/>
                  </a:lnTo>
                  <a:lnTo>
                    <a:pt x="401" y="113"/>
                  </a:lnTo>
                  <a:lnTo>
                    <a:pt x="403" y="107"/>
                  </a:lnTo>
                  <a:lnTo>
                    <a:pt x="400" y="101"/>
                  </a:lnTo>
                  <a:lnTo>
                    <a:pt x="399" y="95"/>
                  </a:lnTo>
                  <a:lnTo>
                    <a:pt x="399" y="94"/>
                  </a:lnTo>
                  <a:lnTo>
                    <a:pt x="399" y="93"/>
                  </a:lnTo>
                  <a:lnTo>
                    <a:pt x="401" y="81"/>
                  </a:lnTo>
                  <a:lnTo>
                    <a:pt x="403" y="70"/>
                  </a:lnTo>
                  <a:lnTo>
                    <a:pt x="400" y="66"/>
                  </a:lnTo>
                  <a:lnTo>
                    <a:pt x="398" y="63"/>
                  </a:lnTo>
                  <a:lnTo>
                    <a:pt x="400" y="55"/>
                  </a:lnTo>
                  <a:lnTo>
                    <a:pt x="400" y="49"/>
                  </a:lnTo>
                  <a:lnTo>
                    <a:pt x="396" y="51"/>
                  </a:lnTo>
                  <a:lnTo>
                    <a:pt x="392" y="55"/>
                  </a:lnTo>
                  <a:lnTo>
                    <a:pt x="389" y="50"/>
                  </a:lnTo>
                  <a:lnTo>
                    <a:pt x="387" y="46"/>
                  </a:lnTo>
                  <a:lnTo>
                    <a:pt x="383" y="44"/>
                  </a:lnTo>
                  <a:lnTo>
                    <a:pt x="377" y="42"/>
                  </a:lnTo>
                  <a:lnTo>
                    <a:pt x="372" y="42"/>
                  </a:lnTo>
                  <a:lnTo>
                    <a:pt x="368" y="42"/>
                  </a:lnTo>
                  <a:lnTo>
                    <a:pt x="363" y="41"/>
                  </a:lnTo>
                  <a:lnTo>
                    <a:pt x="357" y="38"/>
                  </a:lnTo>
                  <a:lnTo>
                    <a:pt x="352" y="34"/>
                  </a:lnTo>
                  <a:lnTo>
                    <a:pt x="347" y="30"/>
                  </a:lnTo>
                  <a:lnTo>
                    <a:pt x="340" y="23"/>
                  </a:lnTo>
                  <a:lnTo>
                    <a:pt x="336" y="16"/>
                  </a:lnTo>
                  <a:lnTo>
                    <a:pt x="330" y="10"/>
                  </a:lnTo>
                  <a:lnTo>
                    <a:pt x="323" y="6"/>
                  </a:lnTo>
                  <a:lnTo>
                    <a:pt x="316" y="2"/>
                  </a:lnTo>
                  <a:lnTo>
                    <a:pt x="310" y="1"/>
                  </a:lnTo>
                  <a:lnTo>
                    <a:pt x="300" y="0"/>
                  </a:lnTo>
                  <a:lnTo>
                    <a:pt x="290" y="1"/>
                  </a:lnTo>
                  <a:lnTo>
                    <a:pt x="287" y="5"/>
                  </a:lnTo>
                  <a:lnTo>
                    <a:pt x="287" y="10"/>
                  </a:lnTo>
                  <a:lnTo>
                    <a:pt x="286" y="16"/>
                  </a:lnTo>
                  <a:lnTo>
                    <a:pt x="287" y="21"/>
                  </a:lnTo>
                  <a:lnTo>
                    <a:pt x="287" y="32"/>
                  </a:lnTo>
                  <a:lnTo>
                    <a:pt x="288" y="44"/>
                  </a:lnTo>
                  <a:lnTo>
                    <a:pt x="290" y="44"/>
                  </a:lnTo>
                  <a:lnTo>
                    <a:pt x="286" y="48"/>
                  </a:lnTo>
                  <a:lnTo>
                    <a:pt x="280" y="55"/>
                  </a:lnTo>
                  <a:lnTo>
                    <a:pt x="275" y="57"/>
                  </a:lnTo>
                  <a:lnTo>
                    <a:pt x="268" y="62"/>
                  </a:lnTo>
                  <a:lnTo>
                    <a:pt x="268" y="69"/>
                  </a:lnTo>
                  <a:lnTo>
                    <a:pt x="267" y="74"/>
                  </a:lnTo>
                  <a:lnTo>
                    <a:pt x="260" y="75"/>
                  </a:lnTo>
                  <a:lnTo>
                    <a:pt x="255" y="73"/>
                  </a:lnTo>
                  <a:lnTo>
                    <a:pt x="244" y="74"/>
                  </a:lnTo>
                  <a:lnTo>
                    <a:pt x="235" y="77"/>
                  </a:lnTo>
                  <a:lnTo>
                    <a:pt x="232" y="75"/>
                  </a:lnTo>
                  <a:lnTo>
                    <a:pt x="230" y="74"/>
                  </a:lnTo>
                  <a:lnTo>
                    <a:pt x="230" y="70"/>
                  </a:lnTo>
                  <a:lnTo>
                    <a:pt x="231" y="66"/>
                  </a:lnTo>
                  <a:lnTo>
                    <a:pt x="232" y="63"/>
                  </a:lnTo>
                  <a:lnTo>
                    <a:pt x="232" y="62"/>
                  </a:lnTo>
                  <a:lnTo>
                    <a:pt x="231" y="61"/>
                  </a:lnTo>
                  <a:lnTo>
                    <a:pt x="230" y="59"/>
                  </a:lnTo>
                  <a:lnTo>
                    <a:pt x="224" y="61"/>
                  </a:lnTo>
                  <a:lnTo>
                    <a:pt x="219" y="65"/>
                  </a:lnTo>
                  <a:lnTo>
                    <a:pt x="215" y="66"/>
                  </a:lnTo>
                  <a:lnTo>
                    <a:pt x="210" y="67"/>
                  </a:lnTo>
                  <a:lnTo>
                    <a:pt x="203" y="69"/>
                  </a:lnTo>
                  <a:lnTo>
                    <a:pt x="196" y="69"/>
                  </a:lnTo>
                  <a:lnTo>
                    <a:pt x="190" y="66"/>
                  </a:lnTo>
                  <a:lnTo>
                    <a:pt x="185" y="63"/>
                  </a:lnTo>
                  <a:lnTo>
                    <a:pt x="180" y="57"/>
                  </a:lnTo>
                  <a:lnTo>
                    <a:pt x="179" y="54"/>
                  </a:lnTo>
                  <a:lnTo>
                    <a:pt x="180" y="49"/>
                  </a:lnTo>
                  <a:lnTo>
                    <a:pt x="180" y="42"/>
                  </a:lnTo>
                  <a:lnTo>
                    <a:pt x="178" y="38"/>
                  </a:lnTo>
                  <a:lnTo>
                    <a:pt x="175" y="35"/>
                  </a:lnTo>
                  <a:lnTo>
                    <a:pt x="178" y="28"/>
                  </a:lnTo>
                  <a:lnTo>
                    <a:pt x="178" y="19"/>
                  </a:lnTo>
                  <a:lnTo>
                    <a:pt x="169" y="16"/>
                  </a:lnTo>
                  <a:lnTo>
                    <a:pt x="158" y="13"/>
                  </a:lnTo>
                  <a:lnTo>
                    <a:pt x="155" y="5"/>
                  </a:lnTo>
                  <a:lnTo>
                    <a:pt x="151" y="0"/>
                  </a:lnTo>
                  <a:lnTo>
                    <a:pt x="146" y="5"/>
                  </a:lnTo>
                  <a:lnTo>
                    <a:pt x="142" y="12"/>
                  </a:lnTo>
                  <a:lnTo>
                    <a:pt x="138" y="17"/>
                  </a:lnTo>
                  <a:lnTo>
                    <a:pt x="134" y="22"/>
                  </a:lnTo>
                  <a:lnTo>
                    <a:pt x="130" y="23"/>
                  </a:lnTo>
                  <a:lnTo>
                    <a:pt x="126" y="23"/>
                  </a:lnTo>
                  <a:lnTo>
                    <a:pt x="125" y="29"/>
                  </a:lnTo>
                  <a:lnTo>
                    <a:pt x="123" y="32"/>
                  </a:lnTo>
                  <a:lnTo>
                    <a:pt x="117" y="30"/>
                  </a:lnTo>
                  <a:lnTo>
                    <a:pt x="110" y="28"/>
                  </a:lnTo>
                  <a:lnTo>
                    <a:pt x="106" y="32"/>
                  </a:lnTo>
                  <a:lnTo>
                    <a:pt x="103" y="34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1" y="33"/>
                  </a:lnTo>
                  <a:lnTo>
                    <a:pt x="93" y="32"/>
                  </a:lnTo>
                  <a:lnTo>
                    <a:pt x="89" y="32"/>
                  </a:lnTo>
                  <a:lnTo>
                    <a:pt x="86" y="34"/>
                  </a:lnTo>
                  <a:lnTo>
                    <a:pt x="85" y="39"/>
                  </a:lnTo>
                  <a:lnTo>
                    <a:pt x="85" y="44"/>
                  </a:lnTo>
                  <a:lnTo>
                    <a:pt x="86" y="54"/>
                  </a:lnTo>
                  <a:lnTo>
                    <a:pt x="86" y="65"/>
                  </a:lnTo>
                  <a:lnTo>
                    <a:pt x="83" y="66"/>
                  </a:lnTo>
                  <a:lnTo>
                    <a:pt x="79" y="66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5" y="73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75" y="93"/>
                  </a:lnTo>
                  <a:lnTo>
                    <a:pt x="74" y="99"/>
                  </a:lnTo>
                  <a:lnTo>
                    <a:pt x="70" y="102"/>
                  </a:lnTo>
                  <a:lnTo>
                    <a:pt x="58" y="103"/>
                  </a:lnTo>
                  <a:lnTo>
                    <a:pt x="47" y="105"/>
                  </a:lnTo>
                  <a:lnTo>
                    <a:pt x="44" y="107"/>
                  </a:lnTo>
                  <a:lnTo>
                    <a:pt x="40" y="111"/>
                  </a:lnTo>
                  <a:lnTo>
                    <a:pt x="26" y="118"/>
                  </a:lnTo>
                  <a:lnTo>
                    <a:pt x="13" y="123"/>
                  </a:lnTo>
                  <a:lnTo>
                    <a:pt x="13" y="131"/>
                  </a:lnTo>
                  <a:lnTo>
                    <a:pt x="12" y="139"/>
                  </a:lnTo>
                  <a:lnTo>
                    <a:pt x="9" y="142"/>
                  </a:lnTo>
                  <a:lnTo>
                    <a:pt x="5" y="145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3" y="151"/>
                  </a:lnTo>
                  <a:lnTo>
                    <a:pt x="8" y="157"/>
                  </a:lnTo>
                  <a:lnTo>
                    <a:pt x="9" y="161"/>
                  </a:lnTo>
                  <a:lnTo>
                    <a:pt x="9" y="163"/>
                  </a:lnTo>
                  <a:lnTo>
                    <a:pt x="9" y="168"/>
                  </a:lnTo>
                  <a:lnTo>
                    <a:pt x="10" y="172"/>
                  </a:lnTo>
                  <a:lnTo>
                    <a:pt x="15" y="172"/>
                  </a:lnTo>
                  <a:lnTo>
                    <a:pt x="22" y="171"/>
                  </a:lnTo>
                  <a:lnTo>
                    <a:pt x="25" y="177"/>
                  </a:lnTo>
                  <a:lnTo>
                    <a:pt x="26" y="183"/>
                  </a:lnTo>
                  <a:lnTo>
                    <a:pt x="31" y="183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2" y="187"/>
                  </a:lnTo>
                  <a:lnTo>
                    <a:pt x="46" y="193"/>
                  </a:lnTo>
                  <a:lnTo>
                    <a:pt x="50" y="198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4" y="212"/>
                  </a:lnTo>
                  <a:lnTo>
                    <a:pt x="44" y="225"/>
                  </a:lnTo>
                  <a:lnTo>
                    <a:pt x="34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4" y="244"/>
                  </a:lnTo>
                  <a:lnTo>
                    <a:pt x="34" y="247"/>
                  </a:lnTo>
                  <a:lnTo>
                    <a:pt x="38" y="251"/>
                  </a:lnTo>
                  <a:lnTo>
                    <a:pt x="41" y="254"/>
                  </a:lnTo>
                  <a:lnTo>
                    <a:pt x="45" y="256"/>
                  </a:lnTo>
                  <a:lnTo>
                    <a:pt x="47" y="258"/>
                  </a:lnTo>
                  <a:lnTo>
                    <a:pt x="49" y="260"/>
                  </a:lnTo>
                  <a:lnTo>
                    <a:pt x="50" y="263"/>
                  </a:lnTo>
                  <a:lnTo>
                    <a:pt x="51" y="267"/>
                  </a:lnTo>
                  <a:lnTo>
                    <a:pt x="54" y="270"/>
                  </a:lnTo>
                  <a:lnTo>
                    <a:pt x="59" y="268"/>
                  </a:lnTo>
                  <a:lnTo>
                    <a:pt x="67" y="268"/>
                  </a:lnTo>
                  <a:lnTo>
                    <a:pt x="67" y="274"/>
                  </a:lnTo>
                  <a:lnTo>
                    <a:pt x="69" y="284"/>
                  </a:lnTo>
                  <a:lnTo>
                    <a:pt x="74" y="296"/>
                  </a:lnTo>
                  <a:lnTo>
                    <a:pt x="81" y="307"/>
                  </a:lnTo>
                  <a:close/>
                  <a:moveTo>
                    <a:pt x="235" y="77"/>
                  </a:moveTo>
                  <a:lnTo>
                    <a:pt x="238" y="77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0" name="Freeform 89"/>
            <p:cNvSpPr>
              <a:spLocks/>
            </p:cNvSpPr>
            <p:nvPr/>
          </p:nvSpPr>
          <p:spPr bwMode="auto">
            <a:xfrm>
              <a:off x="798" y="2276"/>
              <a:ext cx="620" cy="469"/>
            </a:xfrm>
            <a:custGeom>
              <a:avLst/>
              <a:gdLst>
                <a:gd name="T0" fmla="*/ 27439 w 476"/>
                <a:gd name="T1" fmla="*/ 114565 h 360"/>
                <a:gd name="T2" fmla="*/ 31220 w 476"/>
                <a:gd name="T3" fmla="*/ 121169 h 360"/>
                <a:gd name="T4" fmla="*/ 36560 w 476"/>
                <a:gd name="T5" fmla="*/ 118565 h 360"/>
                <a:gd name="T6" fmla="*/ 37760 w 476"/>
                <a:gd name="T7" fmla="*/ 111212 h 360"/>
                <a:gd name="T8" fmla="*/ 42493 w 476"/>
                <a:gd name="T9" fmla="*/ 109119 h 360"/>
                <a:gd name="T10" fmla="*/ 48553 w 476"/>
                <a:gd name="T11" fmla="*/ 112034 h 360"/>
                <a:gd name="T12" fmla="*/ 54578 w 476"/>
                <a:gd name="T13" fmla="*/ 108714 h 360"/>
                <a:gd name="T14" fmla="*/ 71731 w 476"/>
                <a:gd name="T15" fmla="*/ 111920 h 360"/>
                <a:gd name="T16" fmla="*/ 76252 w 476"/>
                <a:gd name="T17" fmla="*/ 111920 h 360"/>
                <a:gd name="T18" fmla="*/ 89006 w 476"/>
                <a:gd name="T19" fmla="*/ 109119 h 360"/>
                <a:gd name="T20" fmla="*/ 92126 w 476"/>
                <a:gd name="T21" fmla="*/ 104217 h 360"/>
                <a:gd name="T22" fmla="*/ 107825 w 476"/>
                <a:gd name="T23" fmla="*/ 101436 h 360"/>
                <a:gd name="T24" fmla="*/ 119711 w 476"/>
                <a:gd name="T25" fmla="*/ 88653 h 360"/>
                <a:gd name="T26" fmla="*/ 128502 w 476"/>
                <a:gd name="T27" fmla="*/ 91009 h 360"/>
                <a:gd name="T28" fmla="*/ 135362 w 476"/>
                <a:gd name="T29" fmla="*/ 91009 h 360"/>
                <a:gd name="T30" fmla="*/ 140444 w 476"/>
                <a:gd name="T31" fmla="*/ 79089 h 360"/>
                <a:gd name="T32" fmla="*/ 150491 w 476"/>
                <a:gd name="T33" fmla="*/ 79996 h 360"/>
                <a:gd name="T34" fmla="*/ 157274 w 476"/>
                <a:gd name="T35" fmla="*/ 79396 h 360"/>
                <a:gd name="T36" fmla="*/ 152869 w 476"/>
                <a:gd name="T37" fmla="*/ 70238 h 360"/>
                <a:gd name="T38" fmla="*/ 152456 w 476"/>
                <a:gd name="T39" fmla="*/ 67501 h 360"/>
                <a:gd name="T40" fmla="*/ 155418 w 476"/>
                <a:gd name="T41" fmla="*/ 62458 h 360"/>
                <a:gd name="T42" fmla="*/ 159309 w 476"/>
                <a:gd name="T43" fmla="*/ 56370 h 360"/>
                <a:gd name="T44" fmla="*/ 155926 w 476"/>
                <a:gd name="T45" fmla="*/ 53622 h 360"/>
                <a:gd name="T46" fmla="*/ 149002 w 476"/>
                <a:gd name="T47" fmla="*/ 56371 h 360"/>
                <a:gd name="T48" fmla="*/ 146313 w 476"/>
                <a:gd name="T49" fmla="*/ 63010 h 360"/>
                <a:gd name="T50" fmla="*/ 139305 w 476"/>
                <a:gd name="T51" fmla="*/ 58948 h 360"/>
                <a:gd name="T52" fmla="*/ 136766 w 476"/>
                <a:gd name="T53" fmla="*/ 54313 h 360"/>
                <a:gd name="T54" fmla="*/ 133992 w 476"/>
                <a:gd name="T55" fmla="*/ 48656 h 360"/>
                <a:gd name="T56" fmla="*/ 133850 w 476"/>
                <a:gd name="T57" fmla="*/ 40094 h 360"/>
                <a:gd name="T58" fmla="*/ 133850 w 476"/>
                <a:gd name="T59" fmla="*/ 32064 h 360"/>
                <a:gd name="T60" fmla="*/ 133992 w 476"/>
                <a:gd name="T61" fmla="*/ 22236 h 360"/>
                <a:gd name="T62" fmla="*/ 131508 w 476"/>
                <a:gd name="T63" fmla="*/ 18615 h 360"/>
                <a:gd name="T64" fmla="*/ 124765 w 476"/>
                <a:gd name="T65" fmla="*/ 14289 h 360"/>
                <a:gd name="T66" fmla="*/ 116354 w 476"/>
                <a:gd name="T67" fmla="*/ 10056 h 360"/>
                <a:gd name="T68" fmla="*/ 105925 w 476"/>
                <a:gd name="T69" fmla="*/ 846 h 360"/>
                <a:gd name="T70" fmla="*/ 96174 w 476"/>
                <a:gd name="T71" fmla="*/ 3455 h 360"/>
                <a:gd name="T72" fmla="*/ 97245 w 476"/>
                <a:gd name="T73" fmla="*/ 14603 h 360"/>
                <a:gd name="T74" fmla="*/ 89862 w 476"/>
                <a:gd name="T75" fmla="*/ 23157 h 360"/>
                <a:gd name="T76" fmla="*/ 78895 w 476"/>
                <a:gd name="T77" fmla="*/ 25708 h 360"/>
                <a:gd name="T78" fmla="*/ 77693 w 476"/>
                <a:gd name="T79" fmla="*/ 21157 h 360"/>
                <a:gd name="T80" fmla="*/ 73280 w 476"/>
                <a:gd name="T81" fmla="*/ 22005 h 360"/>
                <a:gd name="T82" fmla="*/ 63555 w 476"/>
                <a:gd name="T83" fmla="*/ 22236 h 360"/>
                <a:gd name="T84" fmla="*/ 60167 w 476"/>
                <a:gd name="T85" fmla="*/ 14289 h 360"/>
                <a:gd name="T86" fmla="*/ 56688 w 476"/>
                <a:gd name="T87" fmla="*/ 5388 h 360"/>
                <a:gd name="T88" fmla="*/ 47620 w 476"/>
                <a:gd name="T89" fmla="*/ 4136 h 360"/>
                <a:gd name="T90" fmla="*/ 41902 w 476"/>
                <a:gd name="T91" fmla="*/ 9952 h 360"/>
                <a:gd name="T92" fmla="*/ 34529 w 476"/>
                <a:gd name="T93" fmla="*/ 11209 h 360"/>
                <a:gd name="T94" fmla="*/ 29958 w 476"/>
                <a:gd name="T95" fmla="*/ 10968 h 360"/>
                <a:gd name="T96" fmla="*/ 28760 w 476"/>
                <a:gd name="T97" fmla="*/ 22005 h 360"/>
                <a:gd name="T98" fmla="*/ 25404 w 476"/>
                <a:gd name="T99" fmla="*/ 24612 h 360"/>
                <a:gd name="T100" fmla="*/ 23548 w 476"/>
                <a:gd name="T101" fmla="*/ 34316 h 360"/>
                <a:gd name="T102" fmla="*/ 8581 w 476"/>
                <a:gd name="T103" fmla="*/ 39800 h 360"/>
                <a:gd name="T104" fmla="*/ 1868 w 476"/>
                <a:gd name="T105" fmla="*/ 48656 h 360"/>
                <a:gd name="T106" fmla="*/ 3169 w 476"/>
                <a:gd name="T107" fmla="*/ 54313 h 360"/>
                <a:gd name="T108" fmla="*/ 7470 w 476"/>
                <a:gd name="T109" fmla="*/ 57770 h 360"/>
                <a:gd name="T110" fmla="*/ 12417 w 476"/>
                <a:gd name="T111" fmla="*/ 61404 h 360"/>
                <a:gd name="T112" fmla="*/ 17743 w 476"/>
                <a:gd name="T113" fmla="*/ 68049 h 360"/>
                <a:gd name="T114" fmla="*/ 11177 w 476"/>
                <a:gd name="T115" fmla="*/ 80299 h 360"/>
                <a:gd name="T116" fmla="*/ 13622 w 476"/>
                <a:gd name="T117" fmla="*/ 85365 h 360"/>
                <a:gd name="T118" fmla="*/ 16952 w 476"/>
                <a:gd name="T119" fmla="*/ 89862 h 360"/>
                <a:gd name="T120" fmla="*/ 23111 w 476"/>
                <a:gd name="T121" fmla="*/ 95673 h 3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6"/>
                <a:gd name="T184" fmla="*/ 0 h 360"/>
                <a:gd name="T185" fmla="*/ 476 w 476"/>
                <a:gd name="T186" fmla="*/ 360 h 3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6" h="360">
                  <a:moveTo>
                    <a:pt x="81" y="307"/>
                  </a:moveTo>
                  <a:lnTo>
                    <a:pt x="82" y="307"/>
                  </a:lnTo>
                  <a:lnTo>
                    <a:pt x="85" y="307"/>
                  </a:lnTo>
                  <a:lnTo>
                    <a:pt x="85" y="322"/>
                  </a:lnTo>
                  <a:lnTo>
                    <a:pt x="82" y="340"/>
                  </a:lnTo>
                  <a:lnTo>
                    <a:pt x="81" y="348"/>
                  </a:lnTo>
                  <a:lnTo>
                    <a:pt x="83" y="356"/>
                  </a:lnTo>
                  <a:lnTo>
                    <a:pt x="85" y="359"/>
                  </a:lnTo>
                  <a:lnTo>
                    <a:pt x="89" y="360"/>
                  </a:lnTo>
                  <a:lnTo>
                    <a:pt x="93" y="360"/>
                  </a:lnTo>
                  <a:lnTo>
                    <a:pt x="98" y="360"/>
                  </a:lnTo>
                  <a:lnTo>
                    <a:pt x="101" y="359"/>
                  </a:lnTo>
                  <a:lnTo>
                    <a:pt x="105" y="357"/>
                  </a:lnTo>
                  <a:lnTo>
                    <a:pt x="107" y="355"/>
                  </a:lnTo>
                  <a:lnTo>
                    <a:pt x="109" y="352"/>
                  </a:lnTo>
                  <a:lnTo>
                    <a:pt x="111" y="348"/>
                  </a:lnTo>
                  <a:lnTo>
                    <a:pt x="111" y="344"/>
                  </a:lnTo>
                  <a:lnTo>
                    <a:pt x="111" y="338"/>
                  </a:lnTo>
                  <a:lnTo>
                    <a:pt x="113" y="333"/>
                  </a:lnTo>
                  <a:lnTo>
                    <a:pt x="113" y="331"/>
                  </a:lnTo>
                  <a:lnTo>
                    <a:pt x="114" y="329"/>
                  </a:lnTo>
                  <a:lnTo>
                    <a:pt x="117" y="327"/>
                  </a:lnTo>
                  <a:lnTo>
                    <a:pt x="119" y="326"/>
                  </a:lnTo>
                  <a:lnTo>
                    <a:pt x="125" y="324"/>
                  </a:lnTo>
                  <a:lnTo>
                    <a:pt x="127" y="324"/>
                  </a:lnTo>
                  <a:lnTo>
                    <a:pt x="133" y="326"/>
                  </a:lnTo>
                  <a:lnTo>
                    <a:pt x="135" y="328"/>
                  </a:lnTo>
                  <a:lnTo>
                    <a:pt x="138" y="331"/>
                  </a:lnTo>
                  <a:lnTo>
                    <a:pt x="142" y="332"/>
                  </a:lnTo>
                  <a:lnTo>
                    <a:pt x="145" y="333"/>
                  </a:lnTo>
                  <a:lnTo>
                    <a:pt x="150" y="333"/>
                  </a:lnTo>
                  <a:lnTo>
                    <a:pt x="153" y="331"/>
                  </a:lnTo>
                  <a:lnTo>
                    <a:pt x="155" y="327"/>
                  </a:lnTo>
                  <a:lnTo>
                    <a:pt x="159" y="324"/>
                  </a:lnTo>
                  <a:lnTo>
                    <a:pt x="163" y="323"/>
                  </a:lnTo>
                  <a:lnTo>
                    <a:pt x="171" y="328"/>
                  </a:lnTo>
                  <a:lnTo>
                    <a:pt x="185" y="335"/>
                  </a:lnTo>
                  <a:lnTo>
                    <a:pt x="201" y="332"/>
                  </a:lnTo>
                  <a:lnTo>
                    <a:pt x="210" y="329"/>
                  </a:lnTo>
                  <a:lnTo>
                    <a:pt x="214" y="332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3" y="332"/>
                  </a:lnTo>
                  <a:lnTo>
                    <a:pt x="226" y="332"/>
                  </a:lnTo>
                  <a:lnTo>
                    <a:pt x="227" y="332"/>
                  </a:lnTo>
                  <a:lnTo>
                    <a:pt x="227" y="333"/>
                  </a:lnTo>
                  <a:lnTo>
                    <a:pt x="242" y="332"/>
                  </a:lnTo>
                  <a:lnTo>
                    <a:pt x="256" y="328"/>
                  </a:lnTo>
                  <a:lnTo>
                    <a:pt x="260" y="327"/>
                  </a:lnTo>
                  <a:lnTo>
                    <a:pt x="266" y="324"/>
                  </a:lnTo>
                  <a:lnTo>
                    <a:pt x="268" y="320"/>
                  </a:lnTo>
                  <a:lnTo>
                    <a:pt x="268" y="316"/>
                  </a:lnTo>
                  <a:lnTo>
                    <a:pt x="270" y="311"/>
                  </a:lnTo>
                  <a:lnTo>
                    <a:pt x="271" y="307"/>
                  </a:lnTo>
                  <a:lnTo>
                    <a:pt x="275" y="310"/>
                  </a:lnTo>
                  <a:lnTo>
                    <a:pt x="283" y="313"/>
                  </a:lnTo>
                  <a:lnTo>
                    <a:pt x="292" y="307"/>
                  </a:lnTo>
                  <a:lnTo>
                    <a:pt x="302" y="301"/>
                  </a:lnTo>
                  <a:lnTo>
                    <a:pt x="314" y="301"/>
                  </a:lnTo>
                  <a:lnTo>
                    <a:pt x="322" y="301"/>
                  </a:lnTo>
                  <a:lnTo>
                    <a:pt x="327" y="291"/>
                  </a:lnTo>
                  <a:lnTo>
                    <a:pt x="330" y="282"/>
                  </a:lnTo>
                  <a:lnTo>
                    <a:pt x="339" y="276"/>
                  </a:lnTo>
                  <a:lnTo>
                    <a:pt x="352" y="270"/>
                  </a:lnTo>
                  <a:lnTo>
                    <a:pt x="357" y="263"/>
                  </a:lnTo>
                  <a:lnTo>
                    <a:pt x="366" y="255"/>
                  </a:lnTo>
                  <a:lnTo>
                    <a:pt x="370" y="260"/>
                  </a:lnTo>
                  <a:lnTo>
                    <a:pt x="373" y="266"/>
                  </a:lnTo>
                  <a:lnTo>
                    <a:pt x="379" y="267"/>
                  </a:lnTo>
                  <a:lnTo>
                    <a:pt x="383" y="270"/>
                  </a:lnTo>
                  <a:lnTo>
                    <a:pt x="379" y="274"/>
                  </a:lnTo>
                  <a:lnTo>
                    <a:pt x="377" y="278"/>
                  </a:lnTo>
                  <a:lnTo>
                    <a:pt x="383" y="282"/>
                  </a:lnTo>
                  <a:lnTo>
                    <a:pt x="389" y="283"/>
                  </a:lnTo>
                  <a:lnTo>
                    <a:pt x="404" y="270"/>
                  </a:lnTo>
                  <a:lnTo>
                    <a:pt x="417" y="258"/>
                  </a:lnTo>
                  <a:lnTo>
                    <a:pt x="416" y="246"/>
                  </a:lnTo>
                  <a:lnTo>
                    <a:pt x="414" y="236"/>
                  </a:lnTo>
                  <a:lnTo>
                    <a:pt x="416" y="235"/>
                  </a:lnTo>
                  <a:lnTo>
                    <a:pt x="419" y="235"/>
                  </a:lnTo>
                  <a:lnTo>
                    <a:pt x="421" y="236"/>
                  </a:lnTo>
                  <a:lnTo>
                    <a:pt x="424" y="238"/>
                  </a:lnTo>
                  <a:lnTo>
                    <a:pt x="431" y="240"/>
                  </a:lnTo>
                  <a:lnTo>
                    <a:pt x="436" y="243"/>
                  </a:lnTo>
                  <a:lnTo>
                    <a:pt x="449" y="238"/>
                  </a:lnTo>
                  <a:lnTo>
                    <a:pt x="461" y="234"/>
                  </a:lnTo>
                  <a:lnTo>
                    <a:pt x="464" y="235"/>
                  </a:lnTo>
                  <a:lnTo>
                    <a:pt x="465" y="236"/>
                  </a:lnTo>
                  <a:lnTo>
                    <a:pt x="467" y="238"/>
                  </a:lnTo>
                  <a:lnTo>
                    <a:pt x="469" y="236"/>
                  </a:lnTo>
                  <a:lnTo>
                    <a:pt x="465" y="226"/>
                  </a:lnTo>
                  <a:lnTo>
                    <a:pt x="463" y="216"/>
                  </a:lnTo>
                  <a:lnTo>
                    <a:pt x="463" y="214"/>
                  </a:lnTo>
                  <a:lnTo>
                    <a:pt x="460" y="211"/>
                  </a:lnTo>
                  <a:lnTo>
                    <a:pt x="456" y="209"/>
                  </a:lnTo>
                  <a:lnTo>
                    <a:pt x="451" y="207"/>
                  </a:lnTo>
                  <a:lnTo>
                    <a:pt x="449" y="204"/>
                  </a:lnTo>
                  <a:lnTo>
                    <a:pt x="449" y="202"/>
                  </a:lnTo>
                  <a:lnTo>
                    <a:pt x="451" y="200"/>
                  </a:lnTo>
                  <a:lnTo>
                    <a:pt x="455" y="200"/>
                  </a:lnTo>
                  <a:lnTo>
                    <a:pt x="459" y="199"/>
                  </a:lnTo>
                  <a:lnTo>
                    <a:pt x="463" y="198"/>
                  </a:lnTo>
                  <a:lnTo>
                    <a:pt x="467" y="196"/>
                  </a:lnTo>
                  <a:lnTo>
                    <a:pt x="468" y="194"/>
                  </a:lnTo>
                  <a:lnTo>
                    <a:pt x="464" y="186"/>
                  </a:lnTo>
                  <a:lnTo>
                    <a:pt x="457" y="179"/>
                  </a:lnTo>
                  <a:lnTo>
                    <a:pt x="464" y="175"/>
                  </a:lnTo>
                  <a:lnTo>
                    <a:pt x="469" y="171"/>
                  </a:lnTo>
                  <a:lnTo>
                    <a:pt x="473" y="170"/>
                  </a:lnTo>
                  <a:lnTo>
                    <a:pt x="475" y="167"/>
                  </a:lnTo>
                  <a:lnTo>
                    <a:pt x="476" y="166"/>
                  </a:lnTo>
                  <a:lnTo>
                    <a:pt x="473" y="162"/>
                  </a:lnTo>
                  <a:lnTo>
                    <a:pt x="469" y="159"/>
                  </a:lnTo>
                  <a:lnTo>
                    <a:pt x="468" y="159"/>
                  </a:lnTo>
                  <a:lnTo>
                    <a:pt x="465" y="159"/>
                  </a:lnTo>
                  <a:lnTo>
                    <a:pt x="464" y="161"/>
                  </a:lnTo>
                  <a:lnTo>
                    <a:pt x="460" y="163"/>
                  </a:lnTo>
                  <a:lnTo>
                    <a:pt x="456" y="166"/>
                  </a:lnTo>
                  <a:lnTo>
                    <a:pt x="449" y="167"/>
                  </a:lnTo>
                  <a:lnTo>
                    <a:pt x="445" y="168"/>
                  </a:lnTo>
                  <a:lnTo>
                    <a:pt x="445" y="174"/>
                  </a:lnTo>
                  <a:lnTo>
                    <a:pt x="445" y="182"/>
                  </a:lnTo>
                  <a:lnTo>
                    <a:pt x="441" y="184"/>
                  </a:lnTo>
                  <a:lnTo>
                    <a:pt x="440" y="187"/>
                  </a:lnTo>
                  <a:lnTo>
                    <a:pt x="437" y="187"/>
                  </a:lnTo>
                  <a:lnTo>
                    <a:pt x="436" y="186"/>
                  </a:lnTo>
                  <a:lnTo>
                    <a:pt x="435" y="179"/>
                  </a:lnTo>
                  <a:lnTo>
                    <a:pt x="433" y="172"/>
                  </a:lnTo>
                  <a:lnTo>
                    <a:pt x="425" y="174"/>
                  </a:lnTo>
                  <a:lnTo>
                    <a:pt x="415" y="175"/>
                  </a:lnTo>
                  <a:lnTo>
                    <a:pt x="414" y="171"/>
                  </a:lnTo>
                  <a:lnTo>
                    <a:pt x="412" y="167"/>
                  </a:lnTo>
                  <a:lnTo>
                    <a:pt x="412" y="166"/>
                  </a:lnTo>
                  <a:lnTo>
                    <a:pt x="412" y="163"/>
                  </a:lnTo>
                  <a:lnTo>
                    <a:pt x="408" y="161"/>
                  </a:lnTo>
                  <a:lnTo>
                    <a:pt x="404" y="159"/>
                  </a:lnTo>
                  <a:lnTo>
                    <a:pt x="405" y="154"/>
                  </a:lnTo>
                  <a:lnTo>
                    <a:pt x="405" y="150"/>
                  </a:lnTo>
                  <a:lnTo>
                    <a:pt x="403" y="147"/>
                  </a:lnTo>
                  <a:lnTo>
                    <a:pt x="400" y="145"/>
                  </a:lnTo>
                  <a:lnTo>
                    <a:pt x="400" y="139"/>
                  </a:lnTo>
                  <a:lnTo>
                    <a:pt x="401" y="133"/>
                  </a:lnTo>
                  <a:lnTo>
                    <a:pt x="400" y="127"/>
                  </a:lnTo>
                  <a:lnTo>
                    <a:pt x="399" y="122"/>
                  </a:lnTo>
                  <a:lnTo>
                    <a:pt x="399" y="119"/>
                  </a:lnTo>
                  <a:lnTo>
                    <a:pt x="400" y="117"/>
                  </a:lnTo>
                  <a:lnTo>
                    <a:pt x="401" y="113"/>
                  </a:lnTo>
                  <a:lnTo>
                    <a:pt x="403" y="107"/>
                  </a:lnTo>
                  <a:lnTo>
                    <a:pt x="400" y="101"/>
                  </a:lnTo>
                  <a:lnTo>
                    <a:pt x="399" y="95"/>
                  </a:lnTo>
                  <a:lnTo>
                    <a:pt x="399" y="94"/>
                  </a:lnTo>
                  <a:lnTo>
                    <a:pt x="399" y="93"/>
                  </a:lnTo>
                  <a:lnTo>
                    <a:pt x="401" y="81"/>
                  </a:lnTo>
                  <a:lnTo>
                    <a:pt x="403" y="70"/>
                  </a:lnTo>
                  <a:lnTo>
                    <a:pt x="400" y="66"/>
                  </a:lnTo>
                  <a:lnTo>
                    <a:pt x="398" y="63"/>
                  </a:lnTo>
                  <a:lnTo>
                    <a:pt x="400" y="55"/>
                  </a:lnTo>
                  <a:lnTo>
                    <a:pt x="400" y="49"/>
                  </a:lnTo>
                  <a:lnTo>
                    <a:pt x="396" y="51"/>
                  </a:lnTo>
                  <a:lnTo>
                    <a:pt x="392" y="55"/>
                  </a:lnTo>
                  <a:lnTo>
                    <a:pt x="389" y="50"/>
                  </a:lnTo>
                  <a:lnTo>
                    <a:pt x="387" y="46"/>
                  </a:lnTo>
                  <a:lnTo>
                    <a:pt x="383" y="44"/>
                  </a:lnTo>
                  <a:lnTo>
                    <a:pt x="377" y="42"/>
                  </a:lnTo>
                  <a:lnTo>
                    <a:pt x="372" y="42"/>
                  </a:lnTo>
                  <a:lnTo>
                    <a:pt x="368" y="42"/>
                  </a:lnTo>
                  <a:lnTo>
                    <a:pt x="363" y="41"/>
                  </a:lnTo>
                  <a:lnTo>
                    <a:pt x="357" y="38"/>
                  </a:lnTo>
                  <a:lnTo>
                    <a:pt x="352" y="34"/>
                  </a:lnTo>
                  <a:lnTo>
                    <a:pt x="347" y="30"/>
                  </a:lnTo>
                  <a:lnTo>
                    <a:pt x="340" y="23"/>
                  </a:lnTo>
                  <a:lnTo>
                    <a:pt x="336" y="16"/>
                  </a:lnTo>
                  <a:lnTo>
                    <a:pt x="330" y="10"/>
                  </a:lnTo>
                  <a:lnTo>
                    <a:pt x="323" y="6"/>
                  </a:lnTo>
                  <a:lnTo>
                    <a:pt x="316" y="2"/>
                  </a:lnTo>
                  <a:lnTo>
                    <a:pt x="310" y="1"/>
                  </a:lnTo>
                  <a:lnTo>
                    <a:pt x="300" y="0"/>
                  </a:lnTo>
                  <a:lnTo>
                    <a:pt x="290" y="1"/>
                  </a:lnTo>
                  <a:lnTo>
                    <a:pt x="287" y="5"/>
                  </a:lnTo>
                  <a:lnTo>
                    <a:pt x="287" y="10"/>
                  </a:lnTo>
                  <a:lnTo>
                    <a:pt x="286" y="16"/>
                  </a:lnTo>
                  <a:lnTo>
                    <a:pt x="287" y="21"/>
                  </a:lnTo>
                  <a:lnTo>
                    <a:pt x="287" y="32"/>
                  </a:lnTo>
                  <a:lnTo>
                    <a:pt x="288" y="44"/>
                  </a:lnTo>
                  <a:lnTo>
                    <a:pt x="290" y="44"/>
                  </a:lnTo>
                  <a:lnTo>
                    <a:pt x="286" y="48"/>
                  </a:lnTo>
                  <a:lnTo>
                    <a:pt x="280" y="55"/>
                  </a:lnTo>
                  <a:lnTo>
                    <a:pt x="275" y="57"/>
                  </a:lnTo>
                  <a:lnTo>
                    <a:pt x="268" y="62"/>
                  </a:lnTo>
                  <a:lnTo>
                    <a:pt x="268" y="69"/>
                  </a:lnTo>
                  <a:lnTo>
                    <a:pt x="267" y="74"/>
                  </a:lnTo>
                  <a:lnTo>
                    <a:pt x="260" y="75"/>
                  </a:lnTo>
                  <a:lnTo>
                    <a:pt x="255" y="73"/>
                  </a:lnTo>
                  <a:lnTo>
                    <a:pt x="244" y="74"/>
                  </a:lnTo>
                  <a:lnTo>
                    <a:pt x="235" y="77"/>
                  </a:lnTo>
                  <a:lnTo>
                    <a:pt x="232" y="75"/>
                  </a:lnTo>
                  <a:lnTo>
                    <a:pt x="230" y="74"/>
                  </a:lnTo>
                  <a:lnTo>
                    <a:pt x="230" y="70"/>
                  </a:lnTo>
                  <a:lnTo>
                    <a:pt x="231" y="66"/>
                  </a:lnTo>
                  <a:lnTo>
                    <a:pt x="232" y="63"/>
                  </a:lnTo>
                  <a:lnTo>
                    <a:pt x="232" y="62"/>
                  </a:lnTo>
                  <a:lnTo>
                    <a:pt x="231" y="61"/>
                  </a:lnTo>
                  <a:lnTo>
                    <a:pt x="230" y="59"/>
                  </a:lnTo>
                  <a:lnTo>
                    <a:pt x="224" y="61"/>
                  </a:lnTo>
                  <a:lnTo>
                    <a:pt x="219" y="65"/>
                  </a:lnTo>
                  <a:lnTo>
                    <a:pt x="215" y="66"/>
                  </a:lnTo>
                  <a:lnTo>
                    <a:pt x="210" y="67"/>
                  </a:lnTo>
                  <a:lnTo>
                    <a:pt x="203" y="69"/>
                  </a:lnTo>
                  <a:lnTo>
                    <a:pt x="196" y="69"/>
                  </a:lnTo>
                  <a:lnTo>
                    <a:pt x="190" y="66"/>
                  </a:lnTo>
                  <a:lnTo>
                    <a:pt x="185" y="63"/>
                  </a:lnTo>
                  <a:lnTo>
                    <a:pt x="180" y="57"/>
                  </a:lnTo>
                  <a:lnTo>
                    <a:pt x="179" y="54"/>
                  </a:lnTo>
                  <a:lnTo>
                    <a:pt x="180" y="49"/>
                  </a:lnTo>
                  <a:lnTo>
                    <a:pt x="180" y="42"/>
                  </a:lnTo>
                  <a:lnTo>
                    <a:pt x="178" y="38"/>
                  </a:lnTo>
                  <a:lnTo>
                    <a:pt x="175" y="35"/>
                  </a:lnTo>
                  <a:lnTo>
                    <a:pt x="178" y="28"/>
                  </a:lnTo>
                  <a:lnTo>
                    <a:pt x="178" y="19"/>
                  </a:lnTo>
                  <a:lnTo>
                    <a:pt x="169" y="16"/>
                  </a:lnTo>
                  <a:lnTo>
                    <a:pt x="158" y="13"/>
                  </a:lnTo>
                  <a:lnTo>
                    <a:pt x="155" y="5"/>
                  </a:lnTo>
                  <a:lnTo>
                    <a:pt x="151" y="0"/>
                  </a:lnTo>
                  <a:lnTo>
                    <a:pt x="146" y="5"/>
                  </a:lnTo>
                  <a:lnTo>
                    <a:pt x="142" y="12"/>
                  </a:lnTo>
                  <a:lnTo>
                    <a:pt x="138" y="17"/>
                  </a:lnTo>
                  <a:lnTo>
                    <a:pt x="134" y="22"/>
                  </a:lnTo>
                  <a:lnTo>
                    <a:pt x="130" y="23"/>
                  </a:lnTo>
                  <a:lnTo>
                    <a:pt x="126" y="23"/>
                  </a:lnTo>
                  <a:lnTo>
                    <a:pt x="125" y="29"/>
                  </a:lnTo>
                  <a:lnTo>
                    <a:pt x="123" y="32"/>
                  </a:lnTo>
                  <a:lnTo>
                    <a:pt x="117" y="30"/>
                  </a:lnTo>
                  <a:lnTo>
                    <a:pt x="110" y="28"/>
                  </a:lnTo>
                  <a:lnTo>
                    <a:pt x="106" y="32"/>
                  </a:lnTo>
                  <a:lnTo>
                    <a:pt x="103" y="34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1" y="33"/>
                  </a:lnTo>
                  <a:lnTo>
                    <a:pt x="93" y="32"/>
                  </a:lnTo>
                  <a:lnTo>
                    <a:pt x="89" y="32"/>
                  </a:lnTo>
                  <a:lnTo>
                    <a:pt x="86" y="34"/>
                  </a:lnTo>
                  <a:lnTo>
                    <a:pt x="85" y="39"/>
                  </a:lnTo>
                  <a:lnTo>
                    <a:pt x="85" y="44"/>
                  </a:lnTo>
                  <a:lnTo>
                    <a:pt x="86" y="54"/>
                  </a:lnTo>
                  <a:lnTo>
                    <a:pt x="86" y="65"/>
                  </a:lnTo>
                  <a:lnTo>
                    <a:pt x="83" y="66"/>
                  </a:lnTo>
                  <a:lnTo>
                    <a:pt x="79" y="66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5" y="73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75" y="93"/>
                  </a:lnTo>
                  <a:lnTo>
                    <a:pt x="74" y="99"/>
                  </a:lnTo>
                  <a:lnTo>
                    <a:pt x="70" y="102"/>
                  </a:lnTo>
                  <a:lnTo>
                    <a:pt x="58" y="103"/>
                  </a:lnTo>
                  <a:lnTo>
                    <a:pt x="47" y="105"/>
                  </a:lnTo>
                  <a:lnTo>
                    <a:pt x="44" y="107"/>
                  </a:lnTo>
                  <a:lnTo>
                    <a:pt x="40" y="111"/>
                  </a:lnTo>
                  <a:lnTo>
                    <a:pt x="26" y="118"/>
                  </a:lnTo>
                  <a:lnTo>
                    <a:pt x="13" y="123"/>
                  </a:lnTo>
                  <a:lnTo>
                    <a:pt x="13" y="131"/>
                  </a:lnTo>
                  <a:lnTo>
                    <a:pt x="12" y="139"/>
                  </a:lnTo>
                  <a:lnTo>
                    <a:pt x="9" y="142"/>
                  </a:lnTo>
                  <a:lnTo>
                    <a:pt x="5" y="145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3" y="151"/>
                  </a:lnTo>
                  <a:lnTo>
                    <a:pt x="8" y="157"/>
                  </a:lnTo>
                  <a:lnTo>
                    <a:pt x="9" y="161"/>
                  </a:lnTo>
                  <a:lnTo>
                    <a:pt x="9" y="163"/>
                  </a:lnTo>
                  <a:lnTo>
                    <a:pt x="9" y="168"/>
                  </a:lnTo>
                  <a:lnTo>
                    <a:pt x="10" y="172"/>
                  </a:lnTo>
                  <a:lnTo>
                    <a:pt x="15" y="172"/>
                  </a:lnTo>
                  <a:lnTo>
                    <a:pt x="22" y="171"/>
                  </a:lnTo>
                  <a:lnTo>
                    <a:pt x="25" y="177"/>
                  </a:lnTo>
                  <a:lnTo>
                    <a:pt x="26" y="183"/>
                  </a:lnTo>
                  <a:lnTo>
                    <a:pt x="31" y="183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2" y="187"/>
                  </a:lnTo>
                  <a:lnTo>
                    <a:pt x="46" y="193"/>
                  </a:lnTo>
                  <a:lnTo>
                    <a:pt x="50" y="198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4" y="212"/>
                  </a:lnTo>
                  <a:lnTo>
                    <a:pt x="44" y="225"/>
                  </a:lnTo>
                  <a:lnTo>
                    <a:pt x="34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4" y="244"/>
                  </a:lnTo>
                  <a:lnTo>
                    <a:pt x="34" y="247"/>
                  </a:lnTo>
                  <a:lnTo>
                    <a:pt x="38" y="251"/>
                  </a:lnTo>
                  <a:lnTo>
                    <a:pt x="41" y="254"/>
                  </a:lnTo>
                  <a:lnTo>
                    <a:pt x="45" y="256"/>
                  </a:lnTo>
                  <a:lnTo>
                    <a:pt x="47" y="258"/>
                  </a:lnTo>
                  <a:lnTo>
                    <a:pt x="49" y="260"/>
                  </a:lnTo>
                  <a:lnTo>
                    <a:pt x="50" y="263"/>
                  </a:lnTo>
                  <a:lnTo>
                    <a:pt x="51" y="267"/>
                  </a:lnTo>
                  <a:lnTo>
                    <a:pt x="54" y="270"/>
                  </a:lnTo>
                  <a:lnTo>
                    <a:pt x="59" y="268"/>
                  </a:lnTo>
                  <a:lnTo>
                    <a:pt x="67" y="268"/>
                  </a:lnTo>
                  <a:lnTo>
                    <a:pt x="67" y="274"/>
                  </a:lnTo>
                  <a:lnTo>
                    <a:pt x="69" y="284"/>
                  </a:lnTo>
                  <a:lnTo>
                    <a:pt x="74" y="296"/>
                  </a:lnTo>
                  <a:lnTo>
                    <a:pt x="81" y="307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1" name="Freeform 90"/>
            <p:cNvSpPr>
              <a:spLocks noEditPoints="1"/>
            </p:cNvSpPr>
            <p:nvPr/>
          </p:nvSpPr>
          <p:spPr bwMode="auto">
            <a:xfrm>
              <a:off x="1093" y="1737"/>
              <a:ext cx="1644" cy="1326"/>
            </a:xfrm>
            <a:custGeom>
              <a:avLst/>
              <a:gdLst>
                <a:gd name="T0" fmla="*/ 1101 w 1262"/>
                <a:gd name="T1" fmla="*/ 254183 h 1018"/>
                <a:gd name="T2" fmla="*/ 11129 w 1262"/>
                <a:gd name="T3" fmla="*/ 266378 h 1018"/>
                <a:gd name="T4" fmla="*/ 25489 w 1262"/>
                <a:gd name="T5" fmla="*/ 289201 h 1018"/>
                <a:gd name="T6" fmla="*/ 50255 w 1262"/>
                <a:gd name="T7" fmla="*/ 312364 h 1018"/>
                <a:gd name="T8" fmla="*/ 79309 w 1262"/>
                <a:gd name="T9" fmla="*/ 337687 h 1018"/>
                <a:gd name="T10" fmla="*/ 98006 w 1262"/>
                <a:gd name="T11" fmla="*/ 316267 h 1018"/>
                <a:gd name="T12" fmla="*/ 120236 w 1262"/>
                <a:gd name="T13" fmla="*/ 309538 h 1018"/>
                <a:gd name="T14" fmla="*/ 149733 w 1262"/>
                <a:gd name="T15" fmla="*/ 300408 h 1018"/>
                <a:gd name="T16" fmla="*/ 205255 w 1262"/>
                <a:gd name="T17" fmla="*/ 310452 h 1018"/>
                <a:gd name="T18" fmla="*/ 234095 w 1262"/>
                <a:gd name="T19" fmla="*/ 305657 h 1018"/>
                <a:gd name="T20" fmla="*/ 248416 w 1262"/>
                <a:gd name="T21" fmla="*/ 293824 h 1018"/>
                <a:gd name="T22" fmla="*/ 264984 w 1262"/>
                <a:gd name="T23" fmla="*/ 275232 h 1018"/>
                <a:gd name="T24" fmla="*/ 322866 w 1262"/>
                <a:gd name="T25" fmla="*/ 252826 h 1018"/>
                <a:gd name="T26" fmla="*/ 356577 w 1262"/>
                <a:gd name="T27" fmla="*/ 254183 h 1018"/>
                <a:gd name="T28" fmla="*/ 407639 w 1262"/>
                <a:gd name="T29" fmla="*/ 255616 h 1018"/>
                <a:gd name="T30" fmla="*/ 409448 w 1262"/>
                <a:gd name="T31" fmla="*/ 227238 h 1018"/>
                <a:gd name="T32" fmla="*/ 421918 w 1262"/>
                <a:gd name="T33" fmla="*/ 190613 h 1018"/>
                <a:gd name="T34" fmla="*/ 407639 w 1262"/>
                <a:gd name="T35" fmla="*/ 160888 h 1018"/>
                <a:gd name="T36" fmla="*/ 412383 w 1262"/>
                <a:gd name="T37" fmla="*/ 124391 h 1018"/>
                <a:gd name="T38" fmla="*/ 408030 w 1262"/>
                <a:gd name="T39" fmla="*/ 99427 h 1018"/>
                <a:gd name="T40" fmla="*/ 414242 w 1262"/>
                <a:gd name="T41" fmla="*/ 75594 h 1018"/>
                <a:gd name="T42" fmla="*/ 417626 w 1262"/>
                <a:gd name="T43" fmla="*/ 45776 h 1018"/>
                <a:gd name="T44" fmla="*/ 402927 w 1262"/>
                <a:gd name="T45" fmla="*/ 44280 h 1018"/>
                <a:gd name="T46" fmla="*/ 400539 w 1262"/>
                <a:gd name="T47" fmla="*/ 55359 h 1018"/>
                <a:gd name="T48" fmla="*/ 389476 w 1262"/>
                <a:gd name="T49" fmla="*/ 51731 h 1018"/>
                <a:gd name="T50" fmla="*/ 396356 w 1262"/>
                <a:gd name="T51" fmla="*/ 28099 h 1018"/>
                <a:gd name="T52" fmla="*/ 373314 w 1262"/>
                <a:gd name="T53" fmla="*/ 43212 h 1018"/>
                <a:gd name="T54" fmla="*/ 361043 w 1262"/>
                <a:gd name="T55" fmla="*/ 85154 h 1018"/>
                <a:gd name="T56" fmla="*/ 380936 w 1262"/>
                <a:gd name="T57" fmla="*/ 95498 h 1018"/>
                <a:gd name="T58" fmla="*/ 378374 w 1262"/>
                <a:gd name="T59" fmla="*/ 120017 h 1018"/>
                <a:gd name="T60" fmla="*/ 374168 w 1262"/>
                <a:gd name="T61" fmla="*/ 117971 h 1018"/>
                <a:gd name="T62" fmla="*/ 363802 w 1262"/>
                <a:gd name="T63" fmla="*/ 93453 h 1018"/>
                <a:gd name="T64" fmla="*/ 328623 w 1262"/>
                <a:gd name="T65" fmla="*/ 129509 h 1018"/>
                <a:gd name="T66" fmla="*/ 315382 w 1262"/>
                <a:gd name="T67" fmla="*/ 116740 h 1018"/>
                <a:gd name="T68" fmla="*/ 347610 w 1262"/>
                <a:gd name="T69" fmla="*/ 107125 h 1018"/>
                <a:gd name="T70" fmla="*/ 357804 w 1262"/>
                <a:gd name="T71" fmla="*/ 71284 h 1018"/>
                <a:gd name="T72" fmla="*/ 371745 w 1262"/>
                <a:gd name="T73" fmla="*/ 37276 h 1018"/>
                <a:gd name="T74" fmla="*/ 357918 w 1262"/>
                <a:gd name="T75" fmla="*/ 16509 h 1018"/>
                <a:gd name="T76" fmla="*/ 332440 w 1262"/>
                <a:gd name="T77" fmla="*/ 37276 h 1018"/>
                <a:gd name="T78" fmla="*/ 325655 w 1262"/>
                <a:gd name="T79" fmla="*/ 73131 h 1018"/>
                <a:gd name="T80" fmla="*/ 313220 w 1262"/>
                <a:gd name="T81" fmla="*/ 71746 h 1018"/>
                <a:gd name="T82" fmla="*/ 297531 w 1262"/>
                <a:gd name="T83" fmla="*/ 87769 h 1018"/>
                <a:gd name="T84" fmla="*/ 245227 w 1262"/>
                <a:gd name="T85" fmla="*/ 103962 h 1018"/>
                <a:gd name="T86" fmla="*/ 219983 w 1262"/>
                <a:gd name="T87" fmla="*/ 112873 h 1018"/>
                <a:gd name="T88" fmla="*/ 193325 w 1262"/>
                <a:gd name="T89" fmla="*/ 150432 h 1018"/>
                <a:gd name="T90" fmla="*/ 152336 w 1262"/>
                <a:gd name="T91" fmla="*/ 140985 h 1018"/>
                <a:gd name="T92" fmla="*/ 128452 w 1262"/>
                <a:gd name="T93" fmla="*/ 126804 h 1018"/>
                <a:gd name="T94" fmla="*/ 114522 w 1262"/>
                <a:gd name="T95" fmla="*/ 134125 h 1018"/>
                <a:gd name="T96" fmla="*/ 88801 w 1262"/>
                <a:gd name="T97" fmla="*/ 133374 h 1018"/>
                <a:gd name="T98" fmla="*/ 98858 w 1262"/>
                <a:gd name="T99" fmla="*/ 100149 h 1018"/>
                <a:gd name="T100" fmla="*/ 79309 w 1262"/>
                <a:gd name="T101" fmla="*/ 97630 h 1018"/>
                <a:gd name="T102" fmla="*/ 71345 w 1262"/>
                <a:gd name="T103" fmla="*/ 114466 h 1018"/>
                <a:gd name="T104" fmla="*/ 54265 w 1262"/>
                <a:gd name="T105" fmla="*/ 137513 h 1018"/>
                <a:gd name="T106" fmla="*/ 54389 w 1262"/>
                <a:gd name="T107" fmla="*/ 155541 h 1018"/>
                <a:gd name="T108" fmla="*/ 58105 w 1262"/>
                <a:gd name="T109" fmla="*/ 187435 h 1018"/>
                <a:gd name="T110" fmla="*/ 73318 w 1262"/>
                <a:gd name="T111" fmla="*/ 199810 h 1018"/>
                <a:gd name="T112" fmla="*/ 80725 w 1262"/>
                <a:gd name="T113" fmla="*/ 204751 h 1018"/>
                <a:gd name="T114" fmla="*/ 70164 w 1262"/>
                <a:gd name="T115" fmla="*/ 220278 h 1018"/>
                <a:gd name="T116" fmla="*/ 43618 w 1262"/>
                <a:gd name="T117" fmla="*/ 227147 h 1018"/>
                <a:gd name="T118" fmla="*/ 0 w 1262"/>
                <a:gd name="T119" fmla="*/ 250378 h 1018"/>
                <a:gd name="T120" fmla="*/ 406511 w 1262"/>
                <a:gd name="T121" fmla="*/ 11999 h 1018"/>
                <a:gd name="T122" fmla="*/ 393286 w 1262"/>
                <a:gd name="T123" fmla="*/ 18079 h 1018"/>
                <a:gd name="T124" fmla="*/ 378291 w 1262"/>
                <a:gd name="T125" fmla="*/ 7991 h 10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2"/>
                <a:gd name="T190" fmla="*/ 0 h 1018"/>
                <a:gd name="T191" fmla="*/ 1262 w 1262"/>
                <a:gd name="T192" fmla="*/ 1018 h 10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2" h="1018">
                  <a:moveTo>
                    <a:pt x="1225" y="104"/>
                  </a:moveTo>
                  <a:lnTo>
                    <a:pt x="1220" y="108"/>
                  </a:lnTo>
                  <a:lnTo>
                    <a:pt x="1214" y="108"/>
                  </a:lnTo>
                  <a:lnTo>
                    <a:pt x="1207" y="108"/>
                  </a:lnTo>
                  <a:lnTo>
                    <a:pt x="1199" y="108"/>
                  </a:lnTo>
                  <a:lnTo>
                    <a:pt x="1198" y="102"/>
                  </a:lnTo>
                  <a:lnTo>
                    <a:pt x="1198" y="101"/>
                  </a:lnTo>
                  <a:lnTo>
                    <a:pt x="1200" y="100"/>
                  </a:lnTo>
                  <a:lnTo>
                    <a:pt x="1203" y="100"/>
                  </a:lnTo>
                  <a:lnTo>
                    <a:pt x="1207" y="93"/>
                  </a:lnTo>
                  <a:lnTo>
                    <a:pt x="1209" y="92"/>
                  </a:lnTo>
                  <a:lnTo>
                    <a:pt x="1213" y="92"/>
                  </a:lnTo>
                  <a:lnTo>
                    <a:pt x="1215" y="92"/>
                  </a:lnTo>
                  <a:lnTo>
                    <a:pt x="1220" y="98"/>
                  </a:lnTo>
                  <a:lnTo>
                    <a:pt x="1225" y="104"/>
                  </a:lnTo>
                  <a:close/>
                  <a:moveTo>
                    <a:pt x="0" y="747"/>
                  </a:moveTo>
                  <a:lnTo>
                    <a:pt x="3" y="752"/>
                  </a:lnTo>
                  <a:lnTo>
                    <a:pt x="3" y="758"/>
                  </a:lnTo>
                  <a:lnTo>
                    <a:pt x="0" y="763"/>
                  </a:lnTo>
                  <a:lnTo>
                    <a:pt x="0" y="769"/>
                  </a:lnTo>
                  <a:lnTo>
                    <a:pt x="0" y="770"/>
                  </a:lnTo>
                  <a:lnTo>
                    <a:pt x="0" y="773"/>
                  </a:lnTo>
                  <a:lnTo>
                    <a:pt x="3" y="774"/>
                  </a:lnTo>
                  <a:lnTo>
                    <a:pt x="5" y="775"/>
                  </a:lnTo>
                  <a:lnTo>
                    <a:pt x="8" y="777"/>
                  </a:lnTo>
                  <a:lnTo>
                    <a:pt x="10" y="777"/>
                  </a:lnTo>
                  <a:lnTo>
                    <a:pt x="12" y="775"/>
                  </a:lnTo>
                  <a:lnTo>
                    <a:pt x="15" y="774"/>
                  </a:lnTo>
                  <a:lnTo>
                    <a:pt x="21" y="773"/>
                  </a:lnTo>
                  <a:lnTo>
                    <a:pt x="27" y="773"/>
                  </a:lnTo>
                  <a:lnTo>
                    <a:pt x="31" y="774"/>
                  </a:lnTo>
                  <a:lnTo>
                    <a:pt x="33" y="775"/>
                  </a:lnTo>
                  <a:lnTo>
                    <a:pt x="37" y="777"/>
                  </a:lnTo>
                  <a:lnTo>
                    <a:pt x="39" y="779"/>
                  </a:lnTo>
                  <a:lnTo>
                    <a:pt x="39" y="782"/>
                  </a:lnTo>
                  <a:lnTo>
                    <a:pt x="37" y="786"/>
                  </a:lnTo>
                  <a:lnTo>
                    <a:pt x="33" y="794"/>
                  </a:lnTo>
                  <a:lnTo>
                    <a:pt x="33" y="801"/>
                  </a:lnTo>
                  <a:lnTo>
                    <a:pt x="45" y="809"/>
                  </a:lnTo>
                  <a:lnTo>
                    <a:pt x="59" y="817"/>
                  </a:lnTo>
                  <a:lnTo>
                    <a:pt x="59" y="834"/>
                  </a:lnTo>
                  <a:lnTo>
                    <a:pt x="60" y="851"/>
                  </a:lnTo>
                  <a:lnTo>
                    <a:pt x="59" y="859"/>
                  </a:lnTo>
                  <a:lnTo>
                    <a:pt x="55" y="866"/>
                  </a:lnTo>
                  <a:lnTo>
                    <a:pt x="53" y="870"/>
                  </a:lnTo>
                  <a:lnTo>
                    <a:pt x="53" y="874"/>
                  </a:lnTo>
                  <a:lnTo>
                    <a:pt x="53" y="879"/>
                  </a:lnTo>
                  <a:lnTo>
                    <a:pt x="57" y="883"/>
                  </a:lnTo>
                  <a:lnTo>
                    <a:pt x="60" y="885"/>
                  </a:lnTo>
                  <a:lnTo>
                    <a:pt x="63" y="885"/>
                  </a:lnTo>
                  <a:lnTo>
                    <a:pt x="65" y="883"/>
                  </a:lnTo>
                  <a:lnTo>
                    <a:pt x="67" y="880"/>
                  </a:lnTo>
                  <a:lnTo>
                    <a:pt x="71" y="871"/>
                  </a:lnTo>
                  <a:lnTo>
                    <a:pt x="73" y="863"/>
                  </a:lnTo>
                  <a:lnTo>
                    <a:pt x="75" y="862"/>
                  </a:lnTo>
                  <a:lnTo>
                    <a:pt x="76" y="862"/>
                  </a:lnTo>
                  <a:lnTo>
                    <a:pt x="77" y="862"/>
                  </a:lnTo>
                  <a:lnTo>
                    <a:pt x="80" y="863"/>
                  </a:lnTo>
                  <a:lnTo>
                    <a:pt x="83" y="870"/>
                  </a:lnTo>
                  <a:lnTo>
                    <a:pt x="83" y="878"/>
                  </a:lnTo>
                  <a:lnTo>
                    <a:pt x="81" y="885"/>
                  </a:lnTo>
                  <a:lnTo>
                    <a:pt x="80" y="892"/>
                  </a:lnTo>
                  <a:lnTo>
                    <a:pt x="79" y="896"/>
                  </a:lnTo>
                  <a:lnTo>
                    <a:pt x="80" y="899"/>
                  </a:lnTo>
                  <a:lnTo>
                    <a:pt x="83" y="903"/>
                  </a:lnTo>
                  <a:lnTo>
                    <a:pt x="85" y="906"/>
                  </a:lnTo>
                  <a:lnTo>
                    <a:pt x="95" y="911"/>
                  </a:lnTo>
                  <a:lnTo>
                    <a:pt x="107" y="914"/>
                  </a:lnTo>
                  <a:lnTo>
                    <a:pt x="120" y="914"/>
                  </a:lnTo>
                  <a:lnTo>
                    <a:pt x="133" y="911"/>
                  </a:lnTo>
                  <a:lnTo>
                    <a:pt x="141" y="912"/>
                  </a:lnTo>
                  <a:lnTo>
                    <a:pt x="144" y="915"/>
                  </a:lnTo>
                  <a:lnTo>
                    <a:pt x="146" y="918"/>
                  </a:lnTo>
                  <a:lnTo>
                    <a:pt x="149" y="924"/>
                  </a:lnTo>
                  <a:lnTo>
                    <a:pt x="150" y="931"/>
                  </a:lnTo>
                  <a:lnTo>
                    <a:pt x="155" y="938"/>
                  </a:lnTo>
                  <a:lnTo>
                    <a:pt x="161" y="938"/>
                  </a:lnTo>
                  <a:lnTo>
                    <a:pt x="171" y="935"/>
                  </a:lnTo>
                  <a:lnTo>
                    <a:pt x="174" y="934"/>
                  </a:lnTo>
                  <a:lnTo>
                    <a:pt x="177" y="935"/>
                  </a:lnTo>
                  <a:lnTo>
                    <a:pt x="181" y="938"/>
                  </a:lnTo>
                  <a:lnTo>
                    <a:pt x="185" y="944"/>
                  </a:lnTo>
                  <a:lnTo>
                    <a:pt x="185" y="959"/>
                  </a:lnTo>
                  <a:lnTo>
                    <a:pt x="188" y="974"/>
                  </a:lnTo>
                  <a:lnTo>
                    <a:pt x="196" y="982"/>
                  </a:lnTo>
                  <a:lnTo>
                    <a:pt x="204" y="987"/>
                  </a:lnTo>
                  <a:lnTo>
                    <a:pt x="204" y="992"/>
                  </a:lnTo>
                  <a:lnTo>
                    <a:pt x="204" y="993"/>
                  </a:lnTo>
                  <a:lnTo>
                    <a:pt x="206" y="993"/>
                  </a:lnTo>
                  <a:lnTo>
                    <a:pt x="209" y="993"/>
                  </a:lnTo>
                  <a:lnTo>
                    <a:pt x="216" y="992"/>
                  </a:lnTo>
                  <a:lnTo>
                    <a:pt x="225" y="987"/>
                  </a:lnTo>
                  <a:lnTo>
                    <a:pt x="230" y="999"/>
                  </a:lnTo>
                  <a:lnTo>
                    <a:pt x="236" y="1007"/>
                  </a:lnTo>
                  <a:lnTo>
                    <a:pt x="242" y="1014"/>
                  </a:lnTo>
                  <a:lnTo>
                    <a:pt x="248" y="1018"/>
                  </a:lnTo>
                  <a:lnTo>
                    <a:pt x="256" y="1018"/>
                  </a:lnTo>
                  <a:lnTo>
                    <a:pt x="264" y="1018"/>
                  </a:lnTo>
                  <a:lnTo>
                    <a:pt x="272" y="1016"/>
                  </a:lnTo>
                  <a:lnTo>
                    <a:pt x="278" y="1012"/>
                  </a:lnTo>
                  <a:lnTo>
                    <a:pt x="282" y="1009"/>
                  </a:lnTo>
                  <a:lnTo>
                    <a:pt x="285" y="1007"/>
                  </a:lnTo>
                  <a:lnTo>
                    <a:pt x="285" y="1004"/>
                  </a:lnTo>
                  <a:lnTo>
                    <a:pt x="285" y="1002"/>
                  </a:lnTo>
                  <a:lnTo>
                    <a:pt x="281" y="993"/>
                  </a:lnTo>
                  <a:lnTo>
                    <a:pt x="273" y="980"/>
                  </a:lnTo>
                  <a:lnTo>
                    <a:pt x="272" y="968"/>
                  </a:lnTo>
                  <a:lnTo>
                    <a:pt x="270" y="958"/>
                  </a:lnTo>
                  <a:lnTo>
                    <a:pt x="268" y="946"/>
                  </a:lnTo>
                  <a:lnTo>
                    <a:pt x="266" y="934"/>
                  </a:lnTo>
                  <a:lnTo>
                    <a:pt x="277" y="939"/>
                  </a:lnTo>
                  <a:lnTo>
                    <a:pt x="286" y="942"/>
                  </a:lnTo>
                  <a:lnTo>
                    <a:pt x="292" y="943"/>
                  </a:lnTo>
                  <a:lnTo>
                    <a:pt x="298" y="943"/>
                  </a:lnTo>
                  <a:lnTo>
                    <a:pt x="304" y="942"/>
                  </a:lnTo>
                  <a:lnTo>
                    <a:pt x="309" y="939"/>
                  </a:lnTo>
                  <a:lnTo>
                    <a:pt x="309" y="927"/>
                  </a:lnTo>
                  <a:lnTo>
                    <a:pt x="306" y="915"/>
                  </a:lnTo>
                  <a:lnTo>
                    <a:pt x="309" y="912"/>
                  </a:lnTo>
                  <a:lnTo>
                    <a:pt x="310" y="911"/>
                  </a:lnTo>
                  <a:lnTo>
                    <a:pt x="313" y="911"/>
                  </a:lnTo>
                  <a:lnTo>
                    <a:pt x="318" y="910"/>
                  </a:lnTo>
                  <a:lnTo>
                    <a:pt x="325" y="910"/>
                  </a:lnTo>
                  <a:lnTo>
                    <a:pt x="332" y="910"/>
                  </a:lnTo>
                  <a:lnTo>
                    <a:pt x="338" y="911"/>
                  </a:lnTo>
                  <a:lnTo>
                    <a:pt x="342" y="915"/>
                  </a:lnTo>
                  <a:lnTo>
                    <a:pt x="346" y="918"/>
                  </a:lnTo>
                  <a:lnTo>
                    <a:pt x="352" y="926"/>
                  </a:lnTo>
                  <a:lnTo>
                    <a:pt x="353" y="927"/>
                  </a:lnTo>
                  <a:lnTo>
                    <a:pt x="355" y="927"/>
                  </a:lnTo>
                  <a:lnTo>
                    <a:pt x="358" y="926"/>
                  </a:lnTo>
                  <a:lnTo>
                    <a:pt x="358" y="923"/>
                  </a:lnTo>
                  <a:lnTo>
                    <a:pt x="352" y="910"/>
                  </a:lnTo>
                  <a:lnTo>
                    <a:pt x="343" y="895"/>
                  </a:lnTo>
                  <a:lnTo>
                    <a:pt x="349" y="892"/>
                  </a:lnTo>
                  <a:lnTo>
                    <a:pt x="355" y="890"/>
                  </a:lnTo>
                  <a:lnTo>
                    <a:pt x="353" y="882"/>
                  </a:lnTo>
                  <a:lnTo>
                    <a:pt x="349" y="874"/>
                  </a:lnTo>
                  <a:lnTo>
                    <a:pt x="352" y="869"/>
                  </a:lnTo>
                  <a:lnTo>
                    <a:pt x="355" y="863"/>
                  </a:lnTo>
                  <a:lnTo>
                    <a:pt x="362" y="859"/>
                  </a:lnTo>
                  <a:lnTo>
                    <a:pt x="366" y="859"/>
                  </a:lnTo>
                  <a:lnTo>
                    <a:pt x="377" y="871"/>
                  </a:lnTo>
                  <a:lnTo>
                    <a:pt x="386" y="879"/>
                  </a:lnTo>
                  <a:lnTo>
                    <a:pt x="393" y="883"/>
                  </a:lnTo>
                  <a:lnTo>
                    <a:pt x="399" y="883"/>
                  </a:lnTo>
                  <a:lnTo>
                    <a:pt x="409" y="883"/>
                  </a:lnTo>
                  <a:lnTo>
                    <a:pt x="414" y="885"/>
                  </a:lnTo>
                  <a:lnTo>
                    <a:pt x="423" y="887"/>
                  </a:lnTo>
                  <a:lnTo>
                    <a:pt x="431" y="892"/>
                  </a:lnTo>
                  <a:lnTo>
                    <a:pt x="445" y="896"/>
                  </a:lnTo>
                  <a:lnTo>
                    <a:pt x="459" y="902"/>
                  </a:lnTo>
                  <a:lnTo>
                    <a:pt x="474" y="907"/>
                  </a:lnTo>
                  <a:lnTo>
                    <a:pt x="488" y="912"/>
                  </a:lnTo>
                  <a:lnTo>
                    <a:pt x="494" y="912"/>
                  </a:lnTo>
                  <a:lnTo>
                    <a:pt x="502" y="910"/>
                  </a:lnTo>
                  <a:lnTo>
                    <a:pt x="506" y="908"/>
                  </a:lnTo>
                  <a:lnTo>
                    <a:pt x="511" y="908"/>
                  </a:lnTo>
                  <a:lnTo>
                    <a:pt x="518" y="910"/>
                  </a:lnTo>
                  <a:lnTo>
                    <a:pt x="523" y="914"/>
                  </a:lnTo>
                  <a:lnTo>
                    <a:pt x="539" y="918"/>
                  </a:lnTo>
                  <a:lnTo>
                    <a:pt x="562" y="926"/>
                  </a:lnTo>
                  <a:lnTo>
                    <a:pt x="574" y="927"/>
                  </a:lnTo>
                  <a:lnTo>
                    <a:pt x="584" y="928"/>
                  </a:lnTo>
                  <a:lnTo>
                    <a:pt x="588" y="928"/>
                  </a:lnTo>
                  <a:lnTo>
                    <a:pt x="592" y="927"/>
                  </a:lnTo>
                  <a:lnTo>
                    <a:pt x="595" y="926"/>
                  </a:lnTo>
                  <a:lnTo>
                    <a:pt x="598" y="924"/>
                  </a:lnTo>
                  <a:lnTo>
                    <a:pt x="604" y="926"/>
                  </a:lnTo>
                  <a:lnTo>
                    <a:pt x="610" y="926"/>
                  </a:lnTo>
                  <a:lnTo>
                    <a:pt x="615" y="924"/>
                  </a:lnTo>
                  <a:lnTo>
                    <a:pt x="620" y="923"/>
                  </a:lnTo>
                  <a:lnTo>
                    <a:pt x="627" y="924"/>
                  </a:lnTo>
                  <a:lnTo>
                    <a:pt x="632" y="926"/>
                  </a:lnTo>
                  <a:lnTo>
                    <a:pt x="638" y="928"/>
                  </a:lnTo>
                  <a:lnTo>
                    <a:pt x="642" y="931"/>
                  </a:lnTo>
                  <a:lnTo>
                    <a:pt x="646" y="938"/>
                  </a:lnTo>
                  <a:lnTo>
                    <a:pt x="649" y="942"/>
                  </a:lnTo>
                  <a:lnTo>
                    <a:pt x="655" y="944"/>
                  </a:lnTo>
                  <a:lnTo>
                    <a:pt x="659" y="947"/>
                  </a:lnTo>
                  <a:lnTo>
                    <a:pt x="668" y="948"/>
                  </a:lnTo>
                  <a:lnTo>
                    <a:pt x="678" y="947"/>
                  </a:lnTo>
                  <a:lnTo>
                    <a:pt x="680" y="940"/>
                  </a:lnTo>
                  <a:lnTo>
                    <a:pt x="683" y="934"/>
                  </a:lnTo>
                  <a:lnTo>
                    <a:pt x="684" y="926"/>
                  </a:lnTo>
                  <a:lnTo>
                    <a:pt x="687" y="915"/>
                  </a:lnTo>
                  <a:lnTo>
                    <a:pt x="691" y="914"/>
                  </a:lnTo>
                  <a:lnTo>
                    <a:pt x="695" y="911"/>
                  </a:lnTo>
                  <a:lnTo>
                    <a:pt x="696" y="911"/>
                  </a:lnTo>
                  <a:lnTo>
                    <a:pt x="696" y="910"/>
                  </a:lnTo>
                  <a:lnTo>
                    <a:pt x="697" y="907"/>
                  </a:lnTo>
                  <a:lnTo>
                    <a:pt x="696" y="906"/>
                  </a:lnTo>
                  <a:lnTo>
                    <a:pt x="703" y="907"/>
                  </a:lnTo>
                  <a:lnTo>
                    <a:pt x="707" y="907"/>
                  </a:lnTo>
                  <a:lnTo>
                    <a:pt x="707" y="899"/>
                  </a:lnTo>
                  <a:lnTo>
                    <a:pt x="708" y="892"/>
                  </a:lnTo>
                  <a:lnTo>
                    <a:pt x="711" y="891"/>
                  </a:lnTo>
                  <a:lnTo>
                    <a:pt x="715" y="890"/>
                  </a:lnTo>
                  <a:lnTo>
                    <a:pt x="717" y="886"/>
                  </a:lnTo>
                  <a:lnTo>
                    <a:pt x="717" y="882"/>
                  </a:lnTo>
                  <a:lnTo>
                    <a:pt x="722" y="885"/>
                  </a:lnTo>
                  <a:lnTo>
                    <a:pt x="725" y="886"/>
                  </a:lnTo>
                  <a:lnTo>
                    <a:pt x="729" y="886"/>
                  </a:lnTo>
                  <a:lnTo>
                    <a:pt x="732" y="885"/>
                  </a:lnTo>
                  <a:lnTo>
                    <a:pt x="735" y="883"/>
                  </a:lnTo>
                  <a:lnTo>
                    <a:pt x="737" y="883"/>
                  </a:lnTo>
                  <a:lnTo>
                    <a:pt x="739" y="880"/>
                  </a:lnTo>
                  <a:lnTo>
                    <a:pt x="739" y="876"/>
                  </a:lnTo>
                  <a:lnTo>
                    <a:pt x="739" y="870"/>
                  </a:lnTo>
                  <a:lnTo>
                    <a:pt x="739" y="860"/>
                  </a:lnTo>
                  <a:lnTo>
                    <a:pt x="736" y="850"/>
                  </a:lnTo>
                  <a:lnTo>
                    <a:pt x="731" y="835"/>
                  </a:lnTo>
                  <a:lnTo>
                    <a:pt x="729" y="819"/>
                  </a:lnTo>
                  <a:lnTo>
                    <a:pt x="731" y="806"/>
                  </a:lnTo>
                  <a:lnTo>
                    <a:pt x="737" y="798"/>
                  </a:lnTo>
                  <a:lnTo>
                    <a:pt x="741" y="791"/>
                  </a:lnTo>
                  <a:lnTo>
                    <a:pt x="745" y="786"/>
                  </a:lnTo>
                  <a:lnTo>
                    <a:pt x="751" y="783"/>
                  </a:lnTo>
                  <a:lnTo>
                    <a:pt x="755" y="782"/>
                  </a:lnTo>
                  <a:lnTo>
                    <a:pt x="759" y="781"/>
                  </a:lnTo>
                  <a:lnTo>
                    <a:pt x="761" y="782"/>
                  </a:lnTo>
                  <a:lnTo>
                    <a:pt x="763" y="782"/>
                  </a:lnTo>
                  <a:lnTo>
                    <a:pt x="759" y="797"/>
                  </a:lnTo>
                  <a:lnTo>
                    <a:pt x="755" y="811"/>
                  </a:lnTo>
                  <a:lnTo>
                    <a:pt x="764" y="813"/>
                  </a:lnTo>
                  <a:lnTo>
                    <a:pt x="775" y="813"/>
                  </a:lnTo>
                  <a:lnTo>
                    <a:pt x="788" y="821"/>
                  </a:lnTo>
                  <a:lnTo>
                    <a:pt x="801" y="829"/>
                  </a:lnTo>
                  <a:lnTo>
                    <a:pt x="811" y="826"/>
                  </a:lnTo>
                  <a:lnTo>
                    <a:pt x="821" y="823"/>
                  </a:lnTo>
                  <a:lnTo>
                    <a:pt x="830" y="829"/>
                  </a:lnTo>
                  <a:lnTo>
                    <a:pt x="844" y="835"/>
                  </a:lnTo>
                  <a:lnTo>
                    <a:pt x="855" y="834"/>
                  </a:lnTo>
                  <a:lnTo>
                    <a:pt x="864" y="830"/>
                  </a:lnTo>
                  <a:lnTo>
                    <a:pt x="874" y="826"/>
                  </a:lnTo>
                  <a:lnTo>
                    <a:pt x="885" y="819"/>
                  </a:lnTo>
                  <a:lnTo>
                    <a:pt x="893" y="817"/>
                  </a:lnTo>
                  <a:lnTo>
                    <a:pt x="901" y="814"/>
                  </a:lnTo>
                  <a:lnTo>
                    <a:pt x="906" y="801"/>
                  </a:lnTo>
                  <a:lnTo>
                    <a:pt x="912" y="787"/>
                  </a:lnTo>
                  <a:lnTo>
                    <a:pt x="926" y="786"/>
                  </a:lnTo>
                  <a:lnTo>
                    <a:pt x="940" y="783"/>
                  </a:lnTo>
                  <a:lnTo>
                    <a:pt x="944" y="775"/>
                  </a:lnTo>
                  <a:lnTo>
                    <a:pt x="946" y="769"/>
                  </a:lnTo>
                  <a:lnTo>
                    <a:pt x="953" y="761"/>
                  </a:lnTo>
                  <a:lnTo>
                    <a:pt x="960" y="754"/>
                  </a:lnTo>
                  <a:lnTo>
                    <a:pt x="962" y="749"/>
                  </a:lnTo>
                  <a:lnTo>
                    <a:pt x="964" y="742"/>
                  </a:lnTo>
                  <a:lnTo>
                    <a:pt x="972" y="738"/>
                  </a:lnTo>
                  <a:lnTo>
                    <a:pt x="977" y="734"/>
                  </a:lnTo>
                  <a:lnTo>
                    <a:pt x="981" y="730"/>
                  </a:lnTo>
                  <a:lnTo>
                    <a:pt x="984" y="726"/>
                  </a:lnTo>
                  <a:lnTo>
                    <a:pt x="988" y="725"/>
                  </a:lnTo>
                  <a:lnTo>
                    <a:pt x="990" y="724"/>
                  </a:lnTo>
                  <a:lnTo>
                    <a:pt x="998" y="730"/>
                  </a:lnTo>
                  <a:lnTo>
                    <a:pt x="1007" y="738"/>
                  </a:lnTo>
                  <a:lnTo>
                    <a:pt x="1016" y="742"/>
                  </a:lnTo>
                  <a:lnTo>
                    <a:pt x="1022" y="742"/>
                  </a:lnTo>
                  <a:lnTo>
                    <a:pt x="1027" y="742"/>
                  </a:lnTo>
                  <a:lnTo>
                    <a:pt x="1032" y="742"/>
                  </a:lnTo>
                  <a:lnTo>
                    <a:pt x="1035" y="749"/>
                  </a:lnTo>
                  <a:lnTo>
                    <a:pt x="1041" y="754"/>
                  </a:lnTo>
                  <a:lnTo>
                    <a:pt x="1049" y="758"/>
                  </a:lnTo>
                  <a:lnTo>
                    <a:pt x="1055" y="758"/>
                  </a:lnTo>
                  <a:lnTo>
                    <a:pt x="1061" y="758"/>
                  </a:lnTo>
                  <a:lnTo>
                    <a:pt x="1065" y="758"/>
                  </a:lnTo>
                  <a:lnTo>
                    <a:pt x="1073" y="758"/>
                  </a:lnTo>
                  <a:lnTo>
                    <a:pt x="1077" y="758"/>
                  </a:lnTo>
                  <a:lnTo>
                    <a:pt x="1080" y="763"/>
                  </a:lnTo>
                  <a:lnTo>
                    <a:pt x="1083" y="771"/>
                  </a:lnTo>
                  <a:lnTo>
                    <a:pt x="1093" y="771"/>
                  </a:lnTo>
                  <a:lnTo>
                    <a:pt x="1103" y="771"/>
                  </a:lnTo>
                  <a:lnTo>
                    <a:pt x="1106" y="778"/>
                  </a:lnTo>
                  <a:lnTo>
                    <a:pt x="1110" y="782"/>
                  </a:lnTo>
                  <a:lnTo>
                    <a:pt x="1126" y="774"/>
                  </a:lnTo>
                  <a:lnTo>
                    <a:pt x="1142" y="767"/>
                  </a:lnTo>
                  <a:lnTo>
                    <a:pt x="1154" y="773"/>
                  </a:lnTo>
                  <a:lnTo>
                    <a:pt x="1169" y="777"/>
                  </a:lnTo>
                  <a:lnTo>
                    <a:pt x="1179" y="774"/>
                  </a:lnTo>
                  <a:lnTo>
                    <a:pt x="1193" y="771"/>
                  </a:lnTo>
                  <a:lnTo>
                    <a:pt x="1200" y="770"/>
                  </a:lnTo>
                  <a:lnTo>
                    <a:pt x="1206" y="769"/>
                  </a:lnTo>
                  <a:lnTo>
                    <a:pt x="1210" y="766"/>
                  </a:lnTo>
                  <a:lnTo>
                    <a:pt x="1213" y="762"/>
                  </a:lnTo>
                  <a:lnTo>
                    <a:pt x="1214" y="754"/>
                  </a:lnTo>
                  <a:lnTo>
                    <a:pt x="1214" y="749"/>
                  </a:lnTo>
                  <a:lnTo>
                    <a:pt x="1211" y="745"/>
                  </a:lnTo>
                  <a:lnTo>
                    <a:pt x="1207" y="742"/>
                  </a:lnTo>
                  <a:lnTo>
                    <a:pt x="1198" y="738"/>
                  </a:lnTo>
                  <a:lnTo>
                    <a:pt x="1191" y="733"/>
                  </a:lnTo>
                  <a:lnTo>
                    <a:pt x="1188" y="726"/>
                  </a:lnTo>
                  <a:lnTo>
                    <a:pt x="1188" y="720"/>
                  </a:lnTo>
                  <a:lnTo>
                    <a:pt x="1190" y="715"/>
                  </a:lnTo>
                  <a:lnTo>
                    <a:pt x="1193" y="708"/>
                  </a:lnTo>
                  <a:lnTo>
                    <a:pt x="1194" y="706"/>
                  </a:lnTo>
                  <a:lnTo>
                    <a:pt x="1194" y="705"/>
                  </a:lnTo>
                  <a:lnTo>
                    <a:pt x="1198" y="701"/>
                  </a:lnTo>
                  <a:lnTo>
                    <a:pt x="1203" y="699"/>
                  </a:lnTo>
                  <a:lnTo>
                    <a:pt x="1206" y="697"/>
                  </a:lnTo>
                  <a:lnTo>
                    <a:pt x="1209" y="696"/>
                  </a:lnTo>
                  <a:lnTo>
                    <a:pt x="1210" y="692"/>
                  </a:lnTo>
                  <a:lnTo>
                    <a:pt x="1213" y="688"/>
                  </a:lnTo>
                  <a:lnTo>
                    <a:pt x="1218" y="678"/>
                  </a:lnTo>
                  <a:lnTo>
                    <a:pt x="1220" y="669"/>
                  </a:lnTo>
                  <a:lnTo>
                    <a:pt x="1226" y="665"/>
                  </a:lnTo>
                  <a:lnTo>
                    <a:pt x="1230" y="660"/>
                  </a:lnTo>
                  <a:lnTo>
                    <a:pt x="1232" y="657"/>
                  </a:lnTo>
                  <a:lnTo>
                    <a:pt x="1234" y="650"/>
                  </a:lnTo>
                  <a:lnTo>
                    <a:pt x="1227" y="641"/>
                  </a:lnTo>
                  <a:lnTo>
                    <a:pt x="1220" y="630"/>
                  </a:lnTo>
                  <a:lnTo>
                    <a:pt x="1223" y="629"/>
                  </a:lnTo>
                  <a:lnTo>
                    <a:pt x="1226" y="630"/>
                  </a:lnTo>
                  <a:lnTo>
                    <a:pt x="1227" y="629"/>
                  </a:lnTo>
                  <a:lnTo>
                    <a:pt x="1230" y="618"/>
                  </a:lnTo>
                  <a:lnTo>
                    <a:pt x="1242" y="616"/>
                  </a:lnTo>
                  <a:lnTo>
                    <a:pt x="1252" y="613"/>
                  </a:lnTo>
                  <a:lnTo>
                    <a:pt x="1254" y="604"/>
                  </a:lnTo>
                  <a:lnTo>
                    <a:pt x="1252" y="593"/>
                  </a:lnTo>
                  <a:lnTo>
                    <a:pt x="1258" y="582"/>
                  </a:lnTo>
                  <a:lnTo>
                    <a:pt x="1262" y="573"/>
                  </a:lnTo>
                  <a:lnTo>
                    <a:pt x="1259" y="569"/>
                  </a:lnTo>
                  <a:lnTo>
                    <a:pt x="1255" y="568"/>
                  </a:lnTo>
                  <a:lnTo>
                    <a:pt x="1250" y="566"/>
                  </a:lnTo>
                  <a:lnTo>
                    <a:pt x="1244" y="566"/>
                  </a:lnTo>
                  <a:lnTo>
                    <a:pt x="1241" y="565"/>
                  </a:lnTo>
                  <a:lnTo>
                    <a:pt x="1235" y="564"/>
                  </a:lnTo>
                  <a:lnTo>
                    <a:pt x="1231" y="561"/>
                  </a:lnTo>
                  <a:lnTo>
                    <a:pt x="1227" y="557"/>
                  </a:lnTo>
                  <a:lnTo>
                    <a:pt x="1226" y="552"/>
                  </a:lnTo>
                  <a:lnTo>
                    <a:pt x="1226" y="547"/>
                  </a:lnTo>
                  <a:lnTo>
                    <a:pt x="1227" y="543"/>
                  </a:lnTo>
                  <a:lnTo>
                    <a:pt x="1230" y="539"/>
                  </a:lnTo>
                  <a:lnTo>
                    <a:pt x="1231" y="533"/>
                  </a:lnTo>
                  <a:lnTo>
                    <a:pt x="1232" y="528"/>
                  </a:lnTo>
                  <a:lnTo>
                    <a:pt x="1232" y="520"/>
                  </a:lnTo>
                  <a:lnTo>
                    <a:pt x="1231" y="513"/>
                  </a:lnTo>
                  <a:lnTo>
                    <a:pt x="1223" y="503"/>
                  </a:lnTo>
                  <a:lnTo>
                    <a:pt x="1214" y="491"/>
                  </a:lnTo>
                  <a:lnTo>
                    <a:pt x="1213" y="485"/>
                  </a:lnTo>
                  <a:lnTo>
                    <a:pt x="1213" y="481"/>
                  </a:lnTo>
                  <a:lnTo>
                    <a:pt x="1213" y="480"/>
                  </a:lnTo>
                  <a:lnTo>
                    <a:pt x="1214" y="479"/>
                  </a:lnTo>
                  <a:lnTo>
                    <a:pt x="1216" y="476"/>
                  </a:lnTo>
                  <a:lnTo>
                    <a:pt x="1219" y="471"/>
                  </a:lnTo>
                  <a:lnTo>
                    <a:pt x="1215" y="463"/>
                  </a:lnTo>
                  <a:lnTo>
                    <a:pt x="1213" y="455"/>
                  </a:lnTo>
                  <a:lnTo>
                    <a:pt x="1215" y="451"/>
                  </a:lnTo>
                  <a:lnTo>
                    <a:pt x="1219" y="447"/>
                  </a:lnTo>
                  <a:lnTo>
                    <a:pt x="1222" y="446"/>
                  </a:lnTo>
                  <a:lnTo>
                    <a:pt x="1223" y="443"/>
                  </a:lnTo>
                  <a:lnTo>
                    <a:pt x="1225" y="440"/>
                  </a:lnTo>
                  <a:lnTo>
                    <a:pt x="1225" y="436"/>
                  </a:lnTo>
                  <a:lnTo>
                    <a:pt x="1215" y="423"/>
                  </a:lnTo>
                  <a:lnTo>
                    <a:pt x="1209" y="412"/>
                  </a:lnTo>
                  <a:lnTo>
                    <a:pt x="1213" y="403"/>
                  </a:lnTo>
                  <a:lnTo>
                    <a:pt x="1215" y="394"/>
                  </a:lnTo>
                  <a:lnTo>
                    <a:pt x="1211" y="379"/>
                  </a:lnTo>
                  <a:lnTo>
                    <a:pt x="1209" y="367"/>
                  </a:lnTo>
                  <a:lnTo>
                    <a:pt x="1215" y="370"/>
                  </a:lnTo>
                  <a:lnTo>
                    <a:pt x="1227" y="371"/>
                  </a:lnTo>
                  <a:lnTo>
                    <a:pt x="1228" y="366"/>
                  </a:lnTo>
                  <a:lnTo>
                    <a:pt x="1228" y="359"/>
                  </a:lnTo>
                  <a:lnTo>
                    <a:pt x="1234" y="356"/>
                  </a:lnTo>
                  <a:lnTo>
                    <a:pt x="1239" y="354"/>
                  </a:lnTo>
                  <a:lnTo>
                    <a:pt x="1241" y="352"/>
                  </a:lnTo>
                  <a:lnTo>
                    <a:pt x="1242" y="348"/>
                  </a:lnTo>
                  <a:lnTo>
                    <a:pt x="1243" y="344"/>
                  </a:lnTo>
                  <a:lnTo>
                    <a:pt x="1244" y="336"/>
                  </a:lnTo>
                  <a:lnTo>
                    <a:pt x="1243" y="331"/>
                  </a:lnTo>
                  <a:lnTo>
                    <a:pt x="1242" y="323"/>
                  </a:lnTo>
                  <a:lnTo>
                    <a:pt x="1242" y="316"/>
                  </a:lnTo>
                  <a:lnTo>
                    <a:pt x="1242" y="311"/>
                  </a:lnTo>
                  <a:lnTo>
                    <a:pt x="1242" y="303"/>
                  </a:lnTo>
                  <a:lnTo>
                    <a:pt x="1238" y="294"/>
                  </a:lnTo>
                  <a:lnTo>
                    <a:pt x="1235" y="292"/>
                  </a:lnTo>
                  <a:lnTo>
                    <a:pt x="1231" y="292"/>
                  </a:lnTo>
                  <a:lnTo>
                    <a:pt x="1226" y="294"/>
                  </a:lnTo>
                  <a:lnTo>
                    <a:pt x="1220" y="295"/>
                  </a:lnTo>
                  <a:lnTo>
                    <a:pt x="1214" y="297"/>
                  </a:lnTo>
                  <a:lnTo>
                    <a:pt x="1209" y="297"/>
                  </a:lnTo>
                  <a:lnTo>
                    <a:pt x="1203" y="297"/>
                  </a:lnTo>
                  <a:lnTo>
                    <a:pt x="1199" y="294"/>
                  </a:lnTo>
                  <a:lnTo>
                    <a:pt x="1194" y="278"/>
                  </a:lnTo>
                  <a:lnTo>
                    <a:pt x="1188" y="267"/>
                  </a:lnTo>
                  <a:lnTo>
                    <a:pt x="1187" y="263"/>
                  </a:lnTo>
                  <a:lnTo>
                    <a:pt x="1186" y="261"/>
                  </a:lnTo>
                  <a:lnTo>
                    <a:pt x="1184" y="256"/>
                  </a:lnTo>
                  <a:lnTo>
                    <a:pt x="1186" y="251"/>
                  </a:lnTo>
                  <a:lnTo>
                    <a:pt x="1188" y="247"/>
                  </a:lnTo>
                  <a:lnTo>
                    <a:pt x="1191" y="245"/>
                  </a:lnTo>
                  <a:lnTo>
                    <a:pt x="1195" y="245"/>
                  </a:lnTo>
                  <a:lnTo>
                    <a:pt x="1199" y="243"/>
                  </a:lnTo>
                  <a:lnTo>
                    <a:pt x="1204" y="241"/>
                  </a:lnTo>
                  <a:lnTo>
                    <a:pt x="1209" y="237"/>
                  </a:lnTo>
                  <a:lnTo>
                    <a:pt x="1213" y="233"/>
                  </a:lnTo>
                  <a:lnTo>
                    <a:pt x="1218" y="225"/>
                  </a:lnTo>
                  <a:lnTo>
                    <a:pt x="1226" y="225"/>
                  </a:lnTo>
                  <a:lnTo>
                    <a:pt x="1232" y="225"/>
                  </a:lnTo>
                  <a:lnTo>
                    <a:pt x="1235" y="221"/>
                  </a:lnTo>
                  <a:lnTo>
                    <a:pt x="1236" y="215"/>
                  </a:lnTo>
                  <a:lnTo>
                    <a:pt x="1236" y="210"/>
                  </a:lnTo>
                  <a:lnTo>
                    <a:pt x="1236" y="202"/>
                  </a:lnTo>
                  <a:lnTo>
                    <a:pt x="1236" y="194"/>
                  </a:lnTo>
                  <a:lnTo>
                    <a:pt x="1235" y="187"/>
                  </a:lnTo>
                  <a:lnTo>
                    <a:pt x="1234" y="181"/>
                  </a:lnTo>
                  <a:lnTo>
                    <a:pt x="1230" y="177"/>
                  </a:lnTo>
                  <a:lnTo>
                    <a:pt x="1227" y="171"/>
                  </a:lnTo>
                  <a:lnTo>
                    <a:pt x="1223" y="168"/>
                  </a:lnTo>
                  <a:lnTo>
                    <a:pt x="1220" y="164"/>
                  </a:lnTo>
                  <a:lnTo>
                    <a:pt x="1219" y="158"/>
                  </a:lnTo>
                  <a:lnTo>
                    <a:pt x="1220" y="154"/>
                  </a:lnTo>
                  <a:lnTo>
                    <a:pt x="1223" y="153"/>
                  </a:lnTo>
                  <a:lnTo>
                    <a:pt x="1228" y="152"/>
                  </a:lnTo>
                  <a:lnTo>
                    <a:pt x="1232" y="150"/>
                  </a:lnTo>
                  <a:lnTo>
                    <a:pt x="1236" y="148"/>
                  </a:lnTo>
                  <a:lnTo>
                    <a:pt x="1241" y="143"/>
                  </a:lnTo>
                  <a:lnTo>
                    <a:pt x="1242" y="136"/>
                  </a:lnTo>
                  <a:lnTo>
                    <a:pt x="1242" y="125"/>
                  </a:lnTo>
                  <a:lnTo>
                    <a:pt x="1234" y="124"/>
                  </a:lnTo>
                  <a:lnTo>
                    <a:pt x="1228" y="121"/>
                  </a:lnTo>
                  <a:lnTo>
                    <a:pt x="1226" y="118"/>
                  </a:lnTo>
                  <a:lnTo>
                    <a:pt x="1226" y="116"/>
                  </a:lnTo>
                  <a:lnTo>
                    <a:pt x="1225" y="113"/>
                  </a:lnTo>
                  <a:lnTo>
                    <a:pt x="1226" y="110"/>
                  </a:lnTo>
                  <a:lnTo>
                    <a:pt x="1216" y="111"/>
                  </a:lnTo>
                  <a:lnTo>
                    <a:pt x="1207" y="113"/>
                  </a:lnTo>
                  <a:lnTo>
                    <a:pt x="1210" y="121"/>
                  </a:lnTo>
                  <a:lnTo>
                    <a:pt x="1215" y="130"/>
                  </a:lnTo>
                  <a:lnTo>
                    <a:pt x="1214" y="134"/>
                  </a:lnTo>
                  <a:lnTo>
                    <a:pt x="1213" y="137"/>
                  </a:lnTo>
                  <a:lnTo>
                    <a:pt x="1210" y="138"/>
                  </a:lnTo>
                  <a:lnTo>
                    <a:pt x="1207" y="138"/>
                  </a:lnTo>
                  <a:lnTo>
                    <a:pt x="1203" y="137"/>
                  </a:lnTo>
                  <a:lnTo>
                    <a:pt x="1200" y="136"/>
                  </a:lnTo>
                  <a:lnTo>
                    <a:pt x="1198" y="134"/>
                  </a:lnTo>
                  <a:lnTo>
                    <a:pt x="1198" y="132"/>
                  </a:lnTo>
                  <a:lnTo>
                    <a:pt x="1197" y="127"/>
                  </a:lnTo>
                  <a:lnTo>
                    <a:pt x="1195" y="122"/>
                  </a:lnTo>
                  <a:lnTo>
                    <a:pt x="1194" y="121"/>
                  </a:lnTo>
                  <a:lnTo>
                    <a:pt x="1193" y="120"/>
                  </a:lnTo>
                  <a:lnTo>
                    <a:pt x="1188" y="121"/>
                  </a:lnTo>
                  <a:lnTo>
                    <a:pt x="1186" y="122"/>
                  </a:lnTo>
                  <a:lnTo>
                    <a:pt x="1183" y="122"/>
                  </a:lnTo>
                  <a:lnTo>
                    <a:pt x="1179" y="122"/>
                  </a:lnTo>
                  <a:lnTo>
                    <a:pt x="1177" y="122"/>
                  </a:lnTo>
                  <a:lnTo>
                    <a:pt x="1175" y="124"/>
                  </a:lnTo>
                  <a:lnTo>
                    <a:pt x="1174" y="132"/>
                  </a:lnTo>
                  <a:lnTo>
                    <a:pt x="1174" y="136"/>
                  </a:lnTo>
                  <a:lnTo>
                    <a:pt x="1174" y="142"/>
                  </a:lnTo>
                  <a:lnTo>
                    <a:pt x="1174" y="145"/>
                  </a:lnTo>
                  <a:lnTo>
                    <a:pt x="1178" y="150"/>
                  </a:lnTo>
                  <a:lnTo>
                    <a:pt x="1182" y="155"/>
                  </a:lnTo>
                  <a:lnTo>
                    <a:pt x="1184" y="158"/>
                  </a:lnTo>
                  <a:lnTo>
                    <a:pt x="1187" y="162"/>
                  </a:lnTo>
                  <a:lnTo>
                    <a:pt x="1191" y="165"/>
                  </a:lnTo>
                  <a:lnTo>
                    <a:pt x="1198" y="166"/>
                  </a:lnTo>
                  <a:lnTo>
                    <a:pt x="1200" y="174"/>
                  </a:lnTo>
                  <a:lnTo>
                    <a:pt x="1203" y="181"/>
                  </a:lnTo>
                  <a:lnTo>
                    <a:pt x="1206" y="183"/>
                  </a:lnTo>
                  <a:lnTo>
                    <a:pt x="1209" y="186"/>
                  </a:lnTo>
                  <a:lnTo>
                    <a:pt x="1211" y="187"/>
                  </a:lnTo>
                  <a:lnTo>
                    <a:pt x="1213" y="189"/>
                  </a:lnTo>
                  <a:lnTo>
                    <a:pt x="1213" y="190"/>
                  </a:lnTo>
                  <a:lnTo>
                    <a:pt x="1213" y="193"/>
                  </a:lnTo>
                  <a:lnTo>
                    <a:pt x="1210" y="193"/>
                  </a:lnTo>
                  <a:lnTo>
                    <a:pt x="1207" y="193"/>
                  </a:lnTo>
                  <a:lnTo>
                    <a:pt x="1202" y="190"/>
                  </a:lnTo>
                  <a:lnTo>
                    <a:pt x="1194" y="185"/>
                  </a:lnTo>
                  <a:lnTo>
                    <a:pt x="1190" y="177"/>
                  </a:lnTo>
                  <a:lnTo>
                    <a:pt x="1184" y="169"/>
                  </a:lnTo>
                  <a:lnTo>
                    <a:pt x="1175" y="169"/>
                  </a:lnTo>
                  <a:lnTo>
                    <a:pt x="1169" y="168"/>
                  </a:lnTo>
                  <a:lnTo>
                    <a:pt x="1163" y="159"/>
                  </a:lnTo>
                  <a:lnTo>
                    <a:pt x="1158" y="154"/>
                  </a:lnTo>
                  <a:lnTo>
                    <a:pt x="1155" y="153"/>
                  </a:lnTo>
                  <a:lnTo>
                    <a:pt x="1154" y="150"/>
                  </a:lnTo>
                  <a:lnTo>
                    <a:pt x="1154" y="146"/>
                  </a:lnTo>
                  <a:lnTo>
                    <a:pt x="1157" y="143"/>
                  </a:lnTo>
                  <a:lnTo>
                    <a:pt x="1159" y="137"/>
                  </a:lnTo>
                  <a:lnTo>
                    <a:pt x="1162" y="134"/>
                  </a:lnTo>
                  <a:lnTo>
                    <a:pt x="1162" y="130"/>
                  </a:lnTo>
                  <a:lnTo>
                    <a:pt x="1162" y="126"/>
                  </a:lnTo>
                  <a:lnTo>
                    <a:pt x="1161" y="124"/>
                  </a:lnTo>
                  <a:lnTo>
                    <a:pt x="1161" y="120"/>
                  </a:lnTo>
                  <a:lnTo>
                    <a:pt x="1161" y="117"/>
                  </a:lnTo>
                  <a:lnTo>
                    <a:pt x="1162" y="114"/>
                  </a:lnTo>
                  <a:lnTo>
                    <a:pt x="1165" y="110"/>
                  </a:lnTo>
                  <a:lnTo>
                    <a:pt x="1169" y="108"/>
                  </a:lnTo>
                  <a:lnTo>
                    <a:pt x="1174" y="102"/>
                  </a:lnTo>
                  <a:lnTo>
                    <a:pt x="1179" y="101"/>
                  </a:lnTo>
                  <a:lnTo>
                    <a:pt x="1178" y="97"/>
                  </a:lnTo>
                  <a:lnTo>
                    <a:pt x="1178" y="90"/>
                  </a:lnTo>
                  <a:lnTo>
                    <a:pt x="1179" y="84"/>
                  </a:lnTo>
                  <a:lnTo>
                    <a:pt x="1179" y="78"/>
                  </a:lnTo>
                  <a:lnTo>
                    <a:pt x="1181" y="73"/>
                  </a:lnTo>
                  <a:lnTo>
                    <a:pt x="1181" y="69"/>
                  </a:lnTo>
                  <a:lnTo>
                    <a:pt x="1179" y="66"/>
                  </a:lnTo>
                  <a:lnTo>
                    <a:pt x="1175" y="65"/>
                  </a:lnTo>
                  <a:lnTo>
                    <a:pt x="1174" y="70"/>
                  </a:lnTo>
                  <a:lnTo>
                    <a:pt x="1170" y="74"/>
                  </a:lnTo>
                  <a:lnTo>
                    <a:pt x="1171" y="80"/>
                  </a:lnTo>
                  <a:lnTo>
                    <a:pt x="1171" y="84"/>
                  </a:lnTo>
                  <a:lnTo>
                    <a:pt x="1170" y="88"/>
                  </a:lnTo>
                  <a:lnTo>
                    <a:pt x="1166" y="93"/>
                  </a:lnTo>
                  <a:lnTo>
                    <a:pt x="1158" y="102"/>
                  </a:lnTo>
                  <a:lnTo>
                    <a:pt x="1150" y="110"/>
                  </a:lnTo>
                  <a:lnTo>
                    <a:pt x="1141" y="110"/>
                  </a:lnTo>
                  <a:lnTo>
                    <a:pt x="1133" y="110"/>
                  </a:lnTo>
                  <a:lnTo>
                    <a:pt x="1127" y="114"/>
                  </a:lnTo>
                  <a:lnTo>
                    <a:pt x="1122" y="121"/>
                  </a:lnTo>
                  <a:lnTo>
                    <a:pt x="1117" y="124"/>
                  </a:lnTo>
                  <a:lnTo>
                    <a:pt x="1111" y="129"/>
                  </a:lnTo>
                  <a:lnTo>
                    <a:pt x="1115" y="137"/>
                  </a:lnTo>
                  <a:lnTo>
                    <a:pt x="1118" y="146"/>
                  </a:lnTo>
                  <a:lnTo>
                    <a:pt x="1115" y="153"/>
                  </a:lnTo>
                  <a:lnTo>
                    <a:pt x="1114" y="159"/>
                  </a:lnTo>
                  <a:lnTo>
                    <a:pt x="1115" y="170"/>
                  </a:lnTo>
                  <a:lnTo>
                    <a:pt x="1115" y="181"/>
                  </a:lnTo>
                  <a:lnTo>
                    <a:pt x="1110" y="187"/>
                  </a:lnTo>
                  <a:lnTo>
                    <a:pt x="1106" y="193"/>
                  </a:lnTo>
                  <a:lnTo>
                    <a:pt x="1101" y="195"/>
                  </a:lnTo>
                  <a:lnTo>
                    <a:pt x="1095" y="199"/>
                  </a:lnTo>
                  <a:lnTo>
                    <a:pt x="1094" y="203"/>
                  </a:lnTo>
                  <a:lnTo>
                    <a:pt x="1091" y="210"/>
                  </a:lnTo>
                  <a:lnTo>
                    <a:pt x="1086" y="218"/>
                  </a:lnTo>
                  <a:lnTo>
                    <a:pt x="1081" y="226"/>
                  </a:lnTo>
                  <a:lnTo>
                    <a:pt x="1081" y="235"/>
                  </a:lnTo>
                  <a:lnTo>
                    <a:pt x="1080" y="242"/>
                  </a:lnTo>
                  <a:lnTo>
                    <a:pt x="1077" y="247"/>
                  </a:lnTo>
                  <a:lnTo>
                    <a:pt x="1074" y="253"/>
                  </a:lnTo>
                  <a:lnTo>
                    <a:pt x="1074" y="254"/>
                  </a:lnTo>
                  <a:lnTo>
                    <a:pt x="1074" y="255"/>
                  </a:lnTo>
                  <a:lnTo>
                    <a:pt x="1075" y="255"/>
                  </a:lnTo>
                  <a:lnTo>
                    <a:pt x="1078" y="255"/>
                  </a:lnTo>
                  <a:lnTo>
                    <a:pt x="1083" y="255"/>
                  </a:lnTo>
                  <a:lnTo>
                    <a:pt x="1087" y="256"/>
                  </a:lnTo>
                  <a:lnTo>
                    <a:pt x="1091" y="262"/>
                  </a:lnTo>
                  <a:lnTo>
                    <a:pt x="1094" y="265"/>
                  </a:lnTo>
                  <a:lnTo>
                    <a:pt x="1097" y="265"/>
                  </a:lnTo>
                  <a:lnTo>
                    <a:pt x="1098" y="263"/>
                  </a:lnTo>
                  <a:lnTo>
                    <a:pt x="1102" y="262"/>
                  </a:lnTo>
                  <a:lnTo>
                    <a:pt x="1105" y="259"/>
                  </a:lnTo>
                  <a:lnTo>
                    <a:pt x="1107" y="259"/>
                  </a:lnTo>
                  <a:lnTo>
                    <a:pt x="1111" y="261"/>
                  </a:lnTo>
                  <a:lnTo>
                    <a:pt x="1118" y="266"/>
                  </a:lnTo>
                  <a:lnTo>
                    <a:pt x="1122" y="270"/>
                  </a:lnTo>
                  <a:lnTo>
                    <a:pt x="1129" y="274"/>
                  </a:lnTo>
                  <a:lnTo>
                    <a:pt x="1131" y="277"/>
                  </a:lnTo>
                  <a:lnTo>
                    <a:pt x="1131" y="279"/>
                  </a:lnTo>
                  <a:lnTo>
                    <a:pt x="1133" y="285"/>
                  </a:lnTo>
                  <a:lnTo>
                    <a:pt x="1141" y="291"/>
                  </a:lnTo>
                  <a:lnTo>
                    <a:pt x="1145" y="295"/>
                  </a:lnTo>
                  <a:lnTo>
                    <a:pt x="1146" y="298"/>
                  </a:lnTo>
                  <a:lnTo>
                    <a:pt x="1146" y="300"/>
                  </a:lnTo>
                  <a:lnTo>
                    <a:pt x="1146" y="303"/>
                  </a:lnTo>
                  <a:lnTo>
                    <a:pt x="1143" y="307"/>
                  </a:lnTo>
                  <a:lnTo>
                    <a:pt x="1145" y="315"/>
                  </a:lnTo>
                  <a:lnTo>
                    <a:pt x="1146" y="319"/>
                  </a:lnTo>
                  <a:lnTo>
                    <a:pt x="1145" y="322"/>
                  </a:lnTo>
                  <a:lnTo>
                    <a:pt x="1141" y="326"/>
                  </a:lnTo>
                  <a:lnTo>
                    <a:pt x="1141" y="330"/>
                  </a:lnTo>
                  <a:lnTo>
                    <a:pt x="1139" y="334"/>
                  </a:lnTo>
                  <a:lnTo>
                    <a:pt x="1135" y="334"/>
                  </a:lnTo>
                  <a:lnTo>
                    <a:pt x="1131" y="336"/>
                  </a:lnTo>
                  <a:lnTo>
                    <a:pt x="1130" y="340"/>
                  </a:lnTo>
                  <a:lnTo>
                    <a:pt x="1129" y="346"/>
                  </a:lnTo>
                  <a:lnTo>
                    <a:pt x="1126" y="350"/>
                  </a:lnTo>
                  <a:lnTo>
                    <a:pt x="1126" y="355"/>
                  </a:lnTo>
                  <a:lnTo>
                    <a:pt x="1126" y="358"/>
                  </a:lnTo>
                  <a:lnTo>
                    <a:pt x="1127" y="360"/>
                  </a:lnTo>
                  <a:lnTo>
                    <a:pt x="1134" y="366"/>
                  </a:lnTo>
                  <a:lnTo>
                    <a:pt x="1145" y="370"/>
                  </a:lnTo>
                  <a:lnTo>
                    <a:pt x="1146" y="371"/>
                  </a:lnTo>
                  <a:lnTo>
                    <a:pt x="1147" y="380"/>
                  </a:lnTo>
                  <a:lnTo>
                    <a:pt x="1151" y="384"/>
                  </a:lnTo>
                  <a:lnTo>
                    <a:pt x="1155" y="391"/>
                  </a:lnTo>
                  <a:lnTo>
                    <a:pt x="1157" y="395"/>
                  </a:lnTo>
                  <a:lnTo>
                    <a:pt x="1158" y="398"/>
                  </a:lnTo>
                  <a:lnTo>
                    <a:pt x="1157" y="400"/>
                  </a:lnTo>
                  <a:lnTo>
                    <a:pt x="1155" y="402"/>
                  </a:lnTo>
                  <a:lnTo>
                    <a:pt x="1147" y="391"/>
                  </a:lnTo>
                  <a:lnTo>
                    <a:pt x="1139" y="378"/>
                  </a:lnTo>
                  <a:lnTo>
                    <a:pt x="1126" y="371"/>
                  </a:lnTo>
                  <a:lnTo>
                    <a:pt x="1115" y="367"/>
                  </a:lnTo>
                  <a:lnTo>
                    <a:pt x="1114" y="364"/>
                  </a:lnTo>
                  <a:lnTo>
                    <a:pt x="1113" y="360"/>
                  </a:lnTo>
                  <a:lnTo>
                    <a:pt x="1113" y="356"/>
                  </a:lnTo>
                  <a:lnTo>
                    <a:pt x="1113" y="352"/>
                  </a:lnTo>
                  <a:lnTo>
                    <a:pt x="1113" y="348"/>
                  </a:lnTo>
                  <a:lnTo>
                    <a:pt x="1114" y="346"/>
                  </a:lnTo>
                  <a:lnTo>
                    <a:pt x="1117" y="342"/>
                  </a:lnTo>
                  <a:lnTo>
                    <a:pt x="1119" y="338"/>
                  </a:lnTo>
                  <a:lnTo>
                    <a:pt x="1126" y="331"/>
                  </a:lnTo>
                  <a:lnTo>
                    <a:pt x="1129" y="323"/>
                  </a:lnTo>
                  <a:lnTo>
                    <a:pt x="1129" y="315"/>
                  </a:lnTo>
                  <a:lnTo>
                    <a:pt x="1125" y="303"/>
                  </a:lnTo>
                  <a:lnTo>
                    <a:pt x="1123" y="290"/>
                  </a:lnTo>
                  <a:lnTo>
                    <a:pt x="1123" y="283"/>
                  </a:lnTo>
                  <a:lnTo>
                    <a:pt x="1121" y="282"/>
                  </a:lnTo>
                  <a:lnTo>
                    <a:pt x="1118" y="282"/>
                  </a:lnTo>
                  <a:lnTo>
                    <a:pt x="1111" y="281"/>
                  </a:lnTo>
                  <a:lnTo>
                    <a:pt x="1103" y="281"/>
                  </a:lnTo>
                  <a:lnTo>
                    <a:pt x="1097" y="281"/>
                  </a:lnTo>
                  <a:lnTo>
                    <a:pt x="1090" y="278"/>
                  </a:lnTo>
                  <a:lnTo>
                    <a:pt x="1086" y="278"/>
                  </a:lnTo>
                  <a:lnTo>
                    <a:pt x="1085" y="278"/>
                  </a:lnTo>
                  <a:lnTo>
                    <a:pt x="1082" y="279"/>
                  </a:lnTo>
                  <a:lnTo>
                    <a:pt x="1081" y="281"/>
                  </a:lnTo>
                  <a:lnTo>
                    <a:pt x="1080" y="285"/>
                  </a:lnTo>
                  <a:lnTo>
                    <a:pt x="1078" y="288"/>
                  </a:lnTo>
                  <a:lnTo>
                    <a:pt x="1074" y="291"/>
                  </a:lnTo>
                  <a:lnTo>
                    <a:pt x="1071" y="297"/>
                  </a:lnTo>
                  <a:lnTo>
                    <a:pt x="1073" y="303"/>
                  </a:lnTo>
                  <a:lnTo>
                    <a:pt x="1074" y="313"/>
                  </a:lnTo>
                  <a:lnTo>
                    <a:pt x="1074" y="322"/>
                  </a:lnTo>
                  <a:lnTo>
                    <a:pt x="1070" y="331"/>
                  </a:lnTo>
                  <a:lnTo>
                    <a:pt x="1061" y="336"/>
                  </a:lnTo>
                  <a:lnTo>
                    <a:pt x="1049" y="344"/>
                  </a:lnTo>
                  <a:lnTo>
                    <a:pt x="1039" y="355"/>
                  </a:lnTo>
                  <a:lnTo>
                    <a:pt x="1025" y="368"/>
                  </a:lnTo>
                  <a:lnTo>
                    <a:pt x="1007" y="374"/>
                  </a:lnTo>
                  <a:lnTo>
                    <a:pt x="997" y="378"/>
                  </a:lnTo>
                  <a:lnTo>
                    <a:pt x="989" y="380"/>
                  </a:lnTo>
                  <a:lnTo>
                    <a:pt x="984" y="383"/>
                  </a:lnTo>
                  <a:lnTo>
                    <a:pt x="981" y="386"/>
                  </a:lnTo>
                  <a:lnTo>
                    <a:pt x="978" y="387"/>
                  </a:lnTo>
                  <a:lnTo>
                    <a:pt x="976" y="388"/>
                  </a:lnTo>
                  <a:lnTo>
                    <a:pt x="972" y="390"/>
                  </a:lnTo>
                  <a:lnTo>
                    <a:pt x="964" y="384"/>
                  </a:lnTo>
                  <a:lnTo>
                    <a:pt x="956" y="380"/>
                  </a:lnTo>
                  <a:lnTo>
                    <a:pt x="949" y="379"/>
                  </a:lnTo>
                  <a:lnTo>
                    <a:pt x="940" y="376"/>
                  </a:lnTo>
                  <a:lnTo>
                    <a:pt x="936" y="370"/>
                  </a:lnTo>
                  <a:lnTo>
                    <a:pt x="930" y="364"/>
                  </a:lnTo>
                  <a:lnTo>
                    <a:pt x="926" y="360"/>
                  </a:lnTo>
                  <a:lnTo>
                    <a:pt x="924" y="355"/>
                  </a:lnTo>
                  <a:lnTo>
                    <a:pt x="921" y="346"/>
                  </a:lnTo>
                  <a:lnTo>
                    <a:pt x="920" y="338"/>
                  </a:lnTo>
                  <a:lnTo>
                    <a:pt x="922" y="338"/>
                  </a:lnTo>
                  <a:lnTo>
                    <a:pt x="925" y="340"/>
                  </a:lnTo>
                  <a:lnTo>
                    <a:pt x="928" y="343"/>
                  </a:lnTo>
                  <a:lnTo>
                    <a:pt x="929" y="346"/>
                  </a:lnTo>
                  <a:lnTo>
                    <a:pt x="930" y="352"/>
                  </a:lnTo>
                  <a:lnTo>
                    <a:pt x="936" y="356"/>
                  </a:lnTo>
                  <a:lnTo>
                    <a:pt x="938" y="348"/>
                  </a:lnTo>
                  <a:lnTo>
                    <a:pt x="940" y="344"/>
                  </a:lnTo>
                  <a:lnTo>
                    <a:pt x="944" y="352"/>
                  </a:lnTo>
                  <a:lnTo>
                    <a:pt x="945" y="362"/>
                  </a:lnTo>
                  <a:lnTo>
                    <a:pt x="950" y="364"/>
                  </a:lnTo>
                  <a:lnTo>
                    <a:pt x="958" y="364"/>
                  </a:lnTo>
                  <a:lnTo>
                    <a:pt x="968" y="364"/>
                  </a:lnTo>
                  <a:lnTo>
                    <a:pt x="973" y="362"/>
                  </a:lnTo>
                  <a:lnTo>
                    <a:pt x="973" y="355"/>
                  </a:lnTo>
                  <a:lnTo>
                    <a:pt x="976" y="351"/>
                  </a:lnTo>
                  <a:lnTo>
                    <a:pt x="986" y="350"/>
                  </a:lnTo>
                  <a:lnTo>
                    <a:pt x="993" y="350"/>
                  </a:lnTo>
                  <a:lnTo>
                    <a:pt x="998" y="347"/>
                  </a:lnTo>
                  <a:lnTo>
                    <a:pt x="1001" y="346"/>
                  </a:lnTo>
                  <a:lnTo>
                    <a:pt x="1006" y="338"/>
                  </a:lnTo>
                  <a:lnTo>
                    <a:pt x="1014" y="324"/>
                  </a:lnTo>
                  <a:lnTo>
                    <a:pt x="1021" y="324"/>
                  </a:lnTo>
                  <a:lnTo>
                    <a:pt x="1029" y="324"/>
                  </a:lnTo>
                  <a:lnTo>
                    <a:pt x="1032" y="323"/>
                  </a:lnTo>
                  <a:lnTo>
                    <a:pt x="1034" y="319"/>
                  </a:lnTo>
                  <a:lnTo>
                    <a:pt x="1035" y="315"/>
                  </a:lnTo>
                  <a:lnTo>
                    <a:pt x="1035" y="311"/>
                  </a:lnTo>
                  <a:lnTo>
                    <a:pt x="1037" y="303"/>
                  </a:lnTo>
                  <a:lnTo>
                    <a:pt x="1038" y="298"/>
                  </a:lnTo>
                  <a:lnTo>
                    <a:pt x="1041" y="292"/>
                  </a:lnTo>
                  <a:lnTo>
                    <a:pt x="1049" y="290"/>
                  </a:lnTo>
                  <a:lnTo>
                    <a:pt x="1054" y="287"/>
                  </a:lnTo>
                  <a:lnTo>
                    <a:pt x="1057" y="285"/>
                  </a:lnTo>
                  <a:lnTo>
                    <a:pt x="1058" y="282"/>
                  </a:lnTo>
                  <a:lnTo>
                    <a:pt x="1058" y="279"/>
                  </a:lnTo>
                  <a:lnTo>
                    <a:pt x="1054" y="271"/>
                  </a:lnTo>
                  <a:lnTo>
                    <a:pt x="1049" y="263"/>
                  </a:lnTo>
                  <a:lnTo>
                    <a:pt x="1049" y="253"/>
                  </a:lnTo>
                  <a:lnTo>
                    <a:pt x="1050" y="245"/>
                  </a:lnTo>
                  <a:lnTo>
                    <a:pt x="1053" y="238"/>
                  </a:lnTo>
                  <a:lnTo>
                    <a:pt x="1058" y="231"/>
                  </a:lnTo>
                  <a:lnTo>
                    <a:pt x="1059" y="225"/>
                  </a:lnTo>
                  <a:lnTo>
                    <a:pt x="1062" y="217"/>
                  </a:lnTo>
                  <a:lnTo>
                    <a:pt x="1064" y="213"/>
                  </a:lnTo>
                  <a:lnTo>
                    <a:pt x="1065" y="210"/>
                  </a:lnTo>
                  <a:lnTo>
                    <a:pt x="1069" y="205"/>
                  </a:lnTo>
                  <a:lnTo>
                    <a:pt x="1073" y="202"/>
                  </a:lnTo>
                  <a:lnTo>
                    <a:pt x="1074" y="193"/>
                  </a:lnTo>
                  <a:lnTo>
                    <a:pt x="1077" y="181"/>
                  </a:lnTo>
                  <a:lnTo>
                    <a:pt x="1082" y="177"/>
                  </a:lnTo>
                  <a:lnTo>
                    <a:pt x="1086" y="174"/>
                  </a:lnTo>
                  <a:lnTo>
                    <a:pt x="1089" y="169"/>
                  </a:lnTo>
                  <a:lnTo>
                    <a:pt x="1091" y="166"/>
                  </a:lnTo>
                  <a:lnTo>
                    <a:pt x="1094" y="159"/>
                  </a:lnTo>
                  <a:lnTo>
                    <a:pt x="1095" y="149"/>
                  </a:lnTo>
                  <a:lnTo>
                    <a:pt x="1093" y="136"/>
                  </a:lnTo>
                  <a:lnTo>
                    <a:pt x="1089" y="125"/>
                  </a:lnTo>
                  <a:lnTo>
                    <a:pt x="1089" y="122"/>
                  </a:lnTo>
                  <a:lnTo>
                    <a:pt x="1090" y="120"/>
                  </a:lnTo>
                  <a:lnTo>
                    <a:pt x="1093" y="117"/>
                  </a:lnTo>
                  <a:lnTo>
                    <a:pt x="1095" y="116"/>
                  </a:lnTo>
                  <a:lnTo>
                    <a:pt x="1101" y="113"/>
                  </a:lnTo>
                  <a:lnTo>
                    <a:pt x="1106" y="111"/>
                  </a:lnTo>
                  <a:lnTo>
                    <a:pt x="1114" y="98"/>
                  </a:lnTo>
                  <a:lnTo>
                    <a:pt x="1125" y="85"/>
                  </a:lnTo>
                  <a:lnTo>
                    <a:pt x="1129" y="80"/>
                  </a:lnTo>
                  <a:lnTo>
                    <a:pt x="1131" y="72"/>
                  </a:lnTo>
                  <a:lnTo>
                    <a:pt x="1133" y="64"/>
                  </a:lnTo>
                  <a:lnTo>
                    <a:pt x="1133" y="52"/>
                  </a:lnTo>
                  <a:lnTo>
                    <a:pt x="1131" y="48"/>
                  </a:lnTo>
                  <a:lnTo>
                    <a:pt x="1129" y="44"/>
                  </a:lnTo>
                  <a:lnTo>
                    <a:pt x="1126" y="41"/>
                  </a:lnTo>
                  <a:lnTo>
                    <a:pt x="1122" y="38"/>
                  </a:lnTo>
                  <a:lnTo>
                    <a:pt x="1111" y="35"/>
                  </a:lnTo>
                  <a:lnTo>
                    <a:pt x="1098" y="32"/>
                  </a:lnTo>
                  <a:lnTo>
                    <a:pt x="1097" y="25"/>
                  </a:lnTo>
                  <a:lnTo>
                    <a:pt x="1093" y="21"/>
                  </a:lnTo>
                  <a:lnTo>
                    <a:pt x="1080" y="30"/>
                  </a:lnTo>
                  <a:lnTo>
                    <a:pt x="1071" y="38"/>
                  </a:lnTo>
                  <a:lnTo>
                    <a:pt x="1070" y="42"/>
                  </a:lnTo>
                  <a:lnTo>
                    <a:pt x="1067" y="46"/>
                  </a:lnTo>
                  <a:lnTo>
                    <a:pt x="1065" y="49"/>
                  </a:lnTo>
                  <a:lnTo>
                    <a:pt x="1062" y="52"/>
                  </a:lnTo>
                  <a:lnTo>
                    <a:pt x="1054" y="58"/>
                  </a:lnTo>
                  <a:lnTo>
                    <a:pt x="1048" y="65"/>
                  </a:lnTo>
                  <a:lnTo>
                    <a:pt x="1041" y="72"/>
                  </a:lnTo>
                  <a:lnTo>
                    <a:pt x="1035" y="78"/>
                  </a:lnTo>
                  <a:lnTo>
                    <a:pt x="1029" y="82"/>
                  </a:lnTo>
                  <a:lnTo>
                    <a:pt x="1021" y="84"/>
                  </a:lnTo>
                  <a:lnTo>
                    <a:pt x="1007" y="88"/>
                  </a:lnTo>
                  <a:lnTo>
                    <a:pt x="993" y="92"/>
                  </a:lnTo>
                  <a:lnTo>
                    <a:pt x="990" y="92"/>
                  </a:lnTo>
                  <a:lnTo>
                    <a:pt x="990" y="93"/>
                  </a:lnTo>
                  <a:lnTo>
                    <a:pt x="990" y="94"/>
                  </a:lnTo>
                  <a:lnTo>
                    <a:pt x="991" y="97"/>
                  </a:lnTo>
                  <a:lnTo>
                    <a:pt x="994" y="101"/>
                  </a:lnTo>
                  <a:lnTo>
                    <a:pt x="994" y="102"/>
                  </a:lnTo>
                  <a:lnTo>
                    <a:pt x="990" y="105"/>
                  </a:lnTo>
                  <a:lnTo>
                    <a:pt x="989" y="109"/>
                  </a:lnTo>
                  <a:lnTo>
                    <a:pt x="988" y="110"/>
                  </a:lnTo>
                  <a:lnTo>
                    <a:pt x="989" y="111"/>
                  </a:lnTo>
                  <a:lnTo>
                    <a:pt x="993" y="116"/>
                  </a:lnTo>
                  <a:lnTo>
                    <a:pt x="994" y="120"/>
                  </a:lnTo>
                  <a:lnTo>
                    <a:pt x="990" y="124"/>
                  </a:lnTo>
                  <a:lnTo>
                    <a:pt x="985" y="127"/>
                  </a:lnTo>
                  <a:lnTo>
                    <a:pt x="982" y="136"/>
                  </a:lnTo>
                  <a:lnTo>
                    <a:pt x="981" y="143"/>
                  </a:lnTo>
                  <a:lnTo>
                    <a:pt x="965" y="153"/>
                  </a:lnTo>
                  <a:lnTo>
                    <a:pt x="960" y="159"/>
                  </a:lnTo>
                  <a:lnTo>
                    <a:pt x="962" y="166"/>
                  </a:lnTo>
                  <a:lnTo>
                    <a:pt x="968" y="175"/>
                  </a:lnTo>
                  <a:lnTo>
                    <a:pt x="969" y="179"/>
                  </a:lnTo>
                  <a:lnTo>
                    <a:pt x="969" y="183"/>
                  </a:lnTo>
                  <a:lnTo>
                    <a:pt x="972" y="185"/>
                  </a:lnTo>
                  <a:lnTo>
                    <a:pt x="976" y="185"/>
                  </a:lnTo>
                  <a:lnTo>
                    <a:pt x="973" y="194"/>
                  </a:lnTo>
                  <a:lnTo>
                    <a:pt x="968" y="202"/>
                  </a:lnTo>
                  <a:lnTo>
                    <a:pt x="968" y="209"/>
                  </a:lnTo>
                  <a:lnTo>
                    <a:pt x="968" y="213"/>
                  </a:lnTo>
                  <a:lnTo>
                    <a:pt x="969" y="218"/>
                  </a:lnTo>
                  <a:lnTo>
                    <a:pt x="972" y="223"/>
                  </a:lnTo>
                  <a:lnTo>
                    <a:pt x="973" y="233"/>
                  </a:lnTo>
                  <a:lnTo>
                    <a:pt x="972" y="237"/>
                  </a:lnTo>
                  <a:lnTo>
                    <a:pt x="969" y="241"/>
                  </a:lnTo>
                  <a:lnTo>
                    <a:pt x="960" y="245"/>
                  </a:lnTo>
                  <a:lnTo>
                    <a:pt x="956" y="246"/>
                  </a:lnTo>
                  <a:lnTo>
                    <a:pt x="952" y="249"/>
                  </a:lnTo>
                  <a:lnTo>
                    <a:pt x="950" y="250"/>
                  </a:lnTo>
                  <a:lnTo>
                    <a:pt x="948" y="251"/>
                  </a:lnTo>
                  <a:lnTo>
                    <a:pt x="945" y="251"/>
                  </a:lnTo>
                  <a:lnTo>
                    <a:pt x="942" y="250"/>
                  </a:lnTo>
                  <a:lnTo>
                    <a:pt x="944" y="246"/>
                  </a:lnTo>
                  <a:lnTo>
                    <a:pt x="945" y="243"/>
                  </a:lnTo>
                  <a:lnTo>
                    <a:pt x="941" y="241"/>
                  </a:lnTo>
                  <a:lnTo>
                    <a:pt x="938" y="235"/>
                  </a:lnTo>
                  <a:lnTo>
                    <a:pt x="940" y="231"/>
                  </a:lnTo>
                  <a:lnTo>
                    <a:pt x="940" y="225"/>
                  </a:lnTo>
                  <a:lnTo>
                    <a:pt x="937" y="219"/>
                  </a:lnTo>
                  <a:lnTo>
                    <a:pt x="932" y="214"/>
                  </a:lnTo>
                  <a:lnTo>
                    <a:pt x="932" y="210"/>
                  </a:lnTo>
                  <a:lnTo>
                    <a:pt x="930" y="207"/>
                  </a:lnTo>
                  <a:lnTo>
                    <a:pt x="926" y="201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18" y="185"/>
                  </a:lnTo>
                  <a:lnTo>
                    <a:pt x="913" y="183"/>
                  </a:lnTo>
                  <a:lnTo>
                    <a:pt x="909" y="185"/>
                  </a:lnTo>
                  <a:lnTo>
                    <a:pt x="908" y="193"/>
                  </a:lnTo>
                  <a:lnTo>
                    <a:pt x="906" y="199"/>
                  </a:lnTo>
                  <a:lnTo>
                    <a:pt x="902" y="203"/>
                  </a:lnTo>
                  <a:lnTo>
                    <a:pt x="898" y="209"/>
                  </a:lnTo>
                  <a:lnTo>
                    <a:pt x="892" y="214"/>
                  </a:lnTo>
                  <a:lnTo>
                    <a:pt x="885" y="223"/>
                  </a:lnTo>
                  <a:lnTo>
                    <a:pt x="892" y="238"/>
                  </a:lnTo>
                  <a:lnTo>
                    <a:pt x="897" y="256"/>
                  </a:lnTo>
                  <a:lnTo>
                    <a:pt x="890" y="258"/>
                  </a:lnTo>
                  <a:lnTo>
                    <a:pt x="887" y="258"/>
                  </a:lnTo>
                  <a:lnTo>
                    <a:pt x="885" y="262"/>
                  </a:lnTo>
                  <a:lnTo>
                    <a:pt x="884" y="267"/>
                  </a:lnTo>
                  <a:lnTo>
                    <a:pt x="873" y="269"/>
                  </a:lnTo>
                  <a:lnTo>
                    <a:pt x="857" y="270"/>
                  </a:lnTo>
                  <a:lnTo>
                    <a:pt x="848" y="278"/>
                  </a:lnTo>
                  <a:lnTo>
                    <a:pt x="837" y="285"/>
                  </a:lnTo>
                  <a:lnTo>
                    <a:pt x="821" y="281"/>
                  </a:lnTo>
                  <a:lnTo>
                    <a:pt x="803" y="278"/>
                  </a:lnTo>
                  <a:lnTo>
                    <a:pt x="796" y="281"/>
                  </a:lnTo>
                  <a:lnTo>
                    <a:pt x="791" y="283"/>
                  </a:lnTo>
                  <a:lnTo>
                    <a:pt x="787" y="286"/>
                  </a:lnTo>
                  <a:lnTo>
                    <a:pt x="784" y="290"/>
                  </a:lnTo>
                  <a:lnTo>
                    <a:pt x="777" y="297"/>
                  </a:lnTo>
                  <a:lnTo>
                    <a:pt x="772" y="303"/>
                  </a:lnTo>
                  <a:lnTo>
                    <a:pt x="763" y="303"/>
                  </a:lnTo>
                  <a:lnTo>
                    <a:pt x="752" y="303"/>
                  </a:lnTo>
                  <a:lnTo>
                    <a:pt x="747" y="303"/>
                  </a:lnTo>
                  <a:lnTo>
                    <a:pt x="741" y="303"/>
                  </a:lnTo>
                  <a:lnTo>
                    <a:pt x="736" y="307"/>
                  </a:lnTo>
                  <a:lnTo>
                    <a:pt x="729" y="310"/>
                  </a:lnTo>
                  <a:lnTo>
                    <a:pt x="724" y="313"/>
                  </a:lnTo>
                  <a:lnTo>
                    <a:pt x="719" y="316"/>
                  </a:lnTo>
                  <a:lnTo>
                    <a:pt x="713" y="320"/>
                  </a:lnTo>
                  <a:lnTo>
                    <a:pt x="708" y="324"/>
                  </a:lnTo>
                  <a:lnTo>
                    <a:pt x="703" y="327"/>
                  </a:lnTo>
                  <a:lnTo>
                    <a:pt x="695" y="330"/>
                  </a:lnTo>
                  <a:lnTo>
                    <a:pt x="692" y="315"/>
                  </a:lnTo>
                  <a:lnTo>
                    <a:pt x="688" y="307"/>
                  </a:lnTo>
                  <a:lnTo>
                    <a:pt x="684" y="307"/>
                  </a:lnTo>
                  <a:lnTo>
                    <a:pt x="680" y="310"/>
                  </a:lnTo>
                  <a:lnTo>
                    <a:pt x="676" y="313"/>
                  </a:lnTo>
                  <a:lnTo>
                    <a:pt x="672" y="316"/>
                  </a:lnTo>
                  <a:lnTo>
                    <a:pt x="672" y="319"/>
                  </a:lnTo>
                  <a:lnTo>
                    <a:pt x="671" y="322"/>
                  </a:lnTo>
                  <a:lnTo>
                    <a:pt x="671" y="324"/>
                  </a:lnTo>
                  <a:lnTo>
                    <a:pt x="668" y="326"/>
                  </a:lnTo>
                  <a:lnTo>
                    <a:pt x="663" y="327"/>
                  </a:lnTo>
                  <a:lnTo>
                    <a:pt x="655" y="330"/>
                  </a:lnTo>
                  <a:lnTo>
                    <a:pt x="655" y="336"/>
                  </a:lnTo>
                  <a:lnTo>
                    <a:pt x="653" y="346"/>
                  </a:lnTo>
                  <a:lnTo>
                    <a:pt x="652" y="351"/>
                  </a:lnTo>
                  <a:lnTo>
                    <a:pt x="648" y="359"/>
                  </a:lnTo>
                  <a:lnTo>
                    <a:pt x="642" y="367"/>
                  </a:lnTo>
                  <a:lnTo>
                    <a:pt x="635" y="375"/>
                  </a:lnTo>
                  <a:lnTo>
                    <a:pt x="626" y="380"/>
                  </a:lnTo>
                  <a:lnTo>
                    <a:pt x="616" y="388"/>
                  </a:lnTo>
                  <a:lnTo>
                    <a:pt x="608" y="403"/>
                  </a:lnTo>
                  <a:lnTo>
                    <a:pt x="603" y="412"/>
                  </a:lnTo>
                  <a:lnTo>
                    <a:pt x="599" y="415"/>
                  </a:lnTo>
                  <a:lnTo>
                    <a:pt x="596" y="419"/>
                  </a:lnTo>
                  <a:lnTo>
                    <a:pt x="596" y="423"/>
                  </a:lnTo>
                  <a:lnTo>
                    <a:pt x="596" y="427"/>
                  </a:lnTo>
                  <a:lnTo>
                    <a:pt x="596" y="431"/>
                  </a:lnTo>
                  <a:lnTo>
                    <a:pt x="595" y="435"/>
                  </a:lnTo>
                  <a:lnTo>
                    <a:pt x="594" y="437"/>
                  </a:lnTo>
                  <a:lnTo>
                    <a:pt x="590" y="442"/>
                  </a:lnTo>
                  <a:lnTo>
                    <a:pt x="583" y="446"/>
                  </a:lnTo>
                  <a:lnTo>
                    <a:pt x="575" y="448"/>
                  </a:lnTo>
                  <a:lnTo>
                    <a:pt x="571" y="449"/>
                  </a:lnTo>
                  <a:lnTo>
                    <a:pt x="570" y="451"/>
                  </a:lnTo>
                  <a:lnTo>
                    <a:pt x="562" y="453"/>
                  </a:lnTo>
                  <a:lnTo>
                    <a:pt x="555" y="455"/>
                  </a:lnTo>
                  <a:lnTo>
                    <a:pt x="548" y="453"/>
                  </a:lnTo>
                  <a:lnTo>
                    <a:pt x="543" y="449"/>
                  </a:lnTo>
                  <a:lnTo>
                    <a:pt x="536" y="447"/>
                  </a:lnTo>
                  <a:lnTo>
                    <a:pt x="530" y="444"/>
                  </a:lnTo>
                  <a:lnTo>
                    <a:pt x="519" y="436"/>
                  </a:lnTo>
                  <a:lnTo>
                    <a:pt x="506" y="430"/>
                  </a:lnTo>
                  <a:lnTo>
                    <a:pt x="495" y="432"/>
                  </a:lnTo>
                  <a:lnTo>
                    <a:pt x="486" y="435"/>
                  </a:lnTo>
                  <a:lnTo>
                    <a:pt x="478" y="432"/>
                  </a:lnTo>
                  <a:lnTo>
                    <a:pt x="474" y="430"/>
                  </a:lnTo>
                  <a:lnTo>
                    <a:pt x="470" y="430"/>
                  </a:lnTo>
                  <a:lnTo>
                    <a:pt x="466" y="430"/>
                  </a:lnTo>
                  <a:lnTo>
                    <a:pt x="459" y="426"/>
                  </a:lnTo>
                  <a:lnTo>
                    <a:pt x="453" y="421"/>
                  </a:lnTo>
                  <a:lnTo>
                    <a:pt x="451" y="421"/>
                  </a:lnTo>
                  <a:lnTo>
                    <a:pt x="447" y="423"/>
                  </a:lnTo>
                  <a:lnTo>
                    <a:pt x="445" y="424"/>
                  </a:lnTo>
                  <a:lnTo>
                    <a:pt x="442" y="424"/>
                  </a:lnTo>
                  <a:lnTo>
                    <a:pt x="439" y="424"/>
                  </a:lnTo>
                  <a:lnTo>
                    <a:pt x="433" y="412"/>
                  </a:lnTo>
                  <a:lnTo>
                    <a:pt x="425" y="403"/>
                  </a:lnTo>
                  <a:lnTo>
                    <a:pt x="419" y="403"/>
                  </a:lnTo>
                  <a:lnTo>
                    <a:pt x="411" y="403"/>
                  </a:lnTo>
                  <a:lnTo>
                    <a:pt x="411" y="398"/>
                  </a:lnTo>
                  <a:lnTo>
                    <a:pt x="413" y="394"/>
                  </a:lnTo>
                  <a:lnTo>
                    <a:pt x="407" y="383"/>
                  </a:lnTo>
                  <a:lnTo>
                    <a:pt x="399" y="378"/>
                  </a:lnTo>
                  <a:lnTo>
                    <a:pt x="393" y="379"/>
                  </a:lnTo>
                  <a:lnTo>
                    <a:pt x="389" y="378"/>
                  </a:lnTo>
                  <a:lnTo>
                    <a:pt x="387" y="376"/>
                  </a:lnTo>
                  <a:lnTo>
                    <a:pt x="386" y="375"/>
                  </a:lnTo>
                  <a:lnTo>
                    <a:pt x="385" y="376"/>
                  </a:lnTo>
                  <a:lnTo>
                    <a:pt x="382" y="378"/>
                  </a:lnTo>
                  <a:lnTo>
                    <a:pt x="378" y="374"/>
                  </a:lnTo>
                  <a:lnTo>
                    <a:pt x="377" y="370"/>
                  </a:lnTo>
                  <a:lnTo>
                    <a:pt x="373" y="371"/>
                  </a:lnTo>
                  <a:lnTo>
                    <a:pt x="369" y="375"/>
                  </a:lnTo>
                  <a:lnTo>
                    <a:pt x="365" y="379"/>
                  </a:lnTo>
                  <a:lnTo>
                    <a:pt x="363" y="382"/>
                  </a:lnTo>
                  <a:lnTo>
                    <a:pt x="365" y="387"/>
                  </a:lnTo>
                  <a:lnTo>
                    <a:pt x="367" y="392"/>
                  </a:lnTo>
                  <a:lnTo>
                    <a:pt x="367" y="395"/>
                  </a:lnTo>
                  <a:lnTo>
                    <a:pt x="367" y="398"/>
                  </a:lnTo>
                  <a:lnTo>
                    <a:pt x="366" y="400"/>
                  </a:lnTo>
                  <a:lnTo>
                    <a:pt x="363" y="402"/>
                  </a:lnTo>
                  <a:lnTo>
                    <a:pt x="362" y="402"/>
                  </a:lnTo>
                  <a:lnTo>
                    <a:pt x="361" y="402"/>
                  </a:lnTo>
                  <a:lnTo>
                    <a:pt x="358" y="399"/>
                  </a:lnTo>
                  <a:lnTo>
                    <a:pt x="355" y="395"/>
                  </a:lnTo>
                  <a:lnTo>
                    <a:pt x="353" y="394"/>
                  </a:lnTo>
                  <a:lnTo>
                    <a:pt x="349" y="394"/>
                  </a:lnTo>
                  <a:lnTo>
                    <a:pt x="341" y="400"/>
                  </a:lnTo>
                  <a:lnTo>
                    <a:pt x="332" y="404"/>
                  </a:lnTo>
                  <a:lnTo>
                    <a:pt x="329" y="404"/>
                  </a:lnTo>
                  <a:lnTo>
                    <a:pt x="327" y="403"/>
                  </a:lnTo>
                  <a:lnTo>
                    <a:pt x="326" y="402"/>
                  </a:lnTo>
                  <a:lnTo>
                    <a:pt x="326" y="400"/>
                  </a:lnTo>
                  <a:lnTo>
                    <a:pt x="327" y="396"/>
                  </a:lnTo>
                  <a:lnTo>
                    <a:pt x="325" y="392"/>
                  </a:lnTo>
                  <a:lnTo>
                    <a:pt x="316" y="390"/>
                  </a:lnTo>
                  <a:lnTo>
                    <a:pt x="306" y="388"/>
                  </a:lnTo>
                  <a:lnTo>
                    <a:pt x="298" y="386"/>
                  </a:lnTo>
                  <a:lnTo>
                    <a:pt x="289" y="384"/>
                  </a:lnTo>
                  <a:lnTo>
                    <a:pt x="282" y="383"/>
                  </a:lnTo>
                  <a:lnTo>
                    <a:pt x="277" y="383"/>
                  </a:lnTo>
                  <a:lnTo>
                    <a:pt x="277" y="388"/>
                  </a:lnTo>
                  <a:lnTo>
                    <a:pt x="274" y="395"/>
                  </a:lnTo>
                  <a:lnTo>
                    <a:pt x="273" y="398"/>
                  </a:lnTo>
                  <a:lnTo>
                    <a:pt x="272" y="399"/>
                  </a:lnTo>
                  <a:lnTo>
                    <a:pt x="268" y="399"/>
                  </a:lnTo>
                  <a:lnTo>
                    <a:pt x="264" y="398"/>
                  </a:lnTo>
                  <a:lnTo>
                    <a:pt x="260" y="392"/>
                  </a:lnTo>
                  <a:lnTo>
                    <a:pt x="257" y="388"/>
                  </a:lnTo>
                  <a:lnTo>
                    <a:pt x="257" y="384"/>
                  </a:lnTo>
                  <a:lnTo>
                    <a:pt x="258" y="382"/>
                  </a:lnTo>
                  <a:lnTo>
                    <a:pt x="262" y="378"/>
                  </a:lnTo>
                  <a:lnTo>
                    <a:pt x="264" y="374"/>
                  </a:lnTo>
                  <a:lnTo>
                    <a:pt x="257" y="364"/>
                  </a:lnTo>
                  <a:lnTo>
                    <a:pt x="252" y="355"/>
                  </a:lnTo>
                  <a:lnTo>
                    <a:pt x="256" y="350"/>
                  </a:lnTo>
                  <a:lnTo>
                    <a:pt x="262" y="346"/>
                  </a:lnTo>
                  <a:lnTo>
                    <a:pt x="264" y="343"/>
                  </a:lnTo>
                  <a:lnTo>
                    <a:pt x="265" y="338"/>
                  </a:lnTo>
                  <a:lnTo>
                    <a:pt x="276" y="335"/>
                  </a:lnTo>
                  <a:lnTo>
                    <a:pt x="285" y="331"/>
                  </a:lnTo>
                  <a:lnTo>
                    <a:pt x="286" y="322"/>
                  </a:lnTo>
                  <a:lnTo>
                    <a:pt x="289" y="313"/>
                  </a:lnTo>
                  <a:lnTo>
                    <a:pt x="293" y="308"/>
                  </a:lnTo>
                  <a:lnTo>
                    <a:pt x="297" y="300"/>
                  </a:lnTo>
                  <a:lnTo>
                    <a:pt x="294" y="299"/>
                  </a:lnTo>
                  <a:lnTo>
                    <a:pt x="293" y="298"/>
                  </a:lnTo>
                  <a:lnTo>
                    <a:pt x="293" y="294"/>
                  </a:lnTo>
                  <a:lnTo>
                    <a:pt x="293" y="290"/>
                  </a:lnTo>
                  <a:lnTo>
                    <a:pt x="294" y="283"/>
                  </a:lnTo>
                  <a:lnTo>
                    <a:pt x="293" y="278"/>
                  </a:lnTo>
                  <a:lnTo>
                    <a:pt x="290" y="277"/>
                  </a:lnTo>
                  <a:lnTo>
                    <a:pt x="288" y="274"/>
                  </a:lnTo>
                  <a:lnTo>
                    <a:pt x="285" y="271"/>
                  </a:lnTo>
                  <a:lnTo>
                    <a:pt x="279" y="271"/>
                  </a:lnTo>
                  <a:lnTo>
                    <a:pt x="277" y="274"/>
                  </a:lnTo>
                  <a:lnTo>
                    <a:pt x="276" y="275"/>
                  </a:lnTo>
                  <a:lnTo>
                    <a:pt x="274" y="278"/>
                  </a:lnTo>
                  <a:lnTo>
                    <a:pt x="272" y="281"/>
                  </a:lnTo>
                  <a:lnTo>
                    <a:pt x="268" y="283"/>
                  </a:lnTo>
                  <a:lnTo>
                    <a:pt x="264" y="286"/>
                  </a:lnTo>
                  <a:lnTo>
                    <a:pt x="253" y="290"/>
                  </a:lnTo>
                  <a:lnTo>
                    <a:pt x="245" y="291"/>
                  </a:lnTo>
                  <a:lnTo>
                    <a:pt x="240" y="292"/>
                  </a:lnTo>
                  <a:lnTo>
                    <a:pt x="236" y="291"/>
                  </a:lnTo>
                  <a:lnTo>
                    <a:pt x="232" y="291"/>
                  </a:lnTo>
                  <a:lnTo>
                    <a:pt x="228" y="290"/>
                  </a:lnTo>
                  <a:lnTo>
                    <a:pt x="226" y="290"/>
                  </a:lnTo>
                  <a:lnTo>
                    <a:pt x="224" y="292"/>
                  </a:lnTo>
                  <a:lnTo>
                    <a:pt x="222" y="297"/>
                  </a:lnTo>
                  <a:lnTo>
                    <a:pt x="224" y="300"/>
                  </a:lnTo>
                  <a:lnTo>
                    <a:pt x="225" y="303"/>
                  </a:lnTo>
                  <a:lnTo>
                    <a:pt x="226" y="303"/>
                  </a:lnTo>
                  <a:lnTo>
                    <a:pt x="229" y="308"/>
                  </a:lnTo>
                  <a:lnTo>
                    <a:pt x="232" y="311"/>
                  </a:lnTo>
                  <a:lnTo>
                    <a:pt x="229" y="314"/>
                  </a:lnTo>
                  <a:lnTo>
                    <a:pt x="226" y="316"/>
                  </a:lnTo>
                  <a:lnTo>
                    <a:pt x="228" y="319"/>
                  </a:lnTo>
                  <a:lnTo>
                    <a:pt x="229" y="322"/>
                  </a:lnTo>
                  <a:lnTo>
                    <a:pt x="229" y="326"/>
                  </a:lnTo>
                  <a:lnTo>
                    <a:pt x="228" y="330"/>
                  </a:lnTo>
                  <a:lnTo>
                    <a:pt x="221" y="334"/>
                  </a:lnTo>
                  <a:lnTo>
                    <a:pt x="216" y="336"/>
                  </a:lnTo>
                  <a:lnTo>
                    <a:pt x="212" y="342"/>
                  </a:lnTo>
                  <a:lnTo>
                    <a:pt x="212" y="346"/>
                  </a:lnTo>
                  <a:lnTo>
                    <a:pt x="212" y="352"/>
                  </a:lnTo>
                  <a:lnTo>
                    <a:pt x="212" y="359"/>
                  </a:lnTo>
                  <a:lnTo>
                    <a:pt x="210" y="363"/>
                  </a:lnTo>
                  <a:lnTo>
                    <a:pt x="209" y="364"/>
                  </a:lnTo>
                  <a:lnTo>
                    <a:pt x="205" y="363"/>
                  </a:lnTo>
                  <a:lnTo>
                    <a:pt x="201" y="363"/>
                  </a:lnTo>
                  <a:lnTo>
                    <a:pt x="194" y="362"/>
                  </a:lnTo>
                  <a:lnTo>
                    <a:pt x="187" y="363"/>
                  </a:lnTo>
                  <a:lnTo>
                    <a:pt x="176" y="366"/>
                  </a:lnTo>
                  <a:lnTo>
                    <a:pt x="169" y="363"/>
                  </a:lnTo>
                  <a:lnTo>
                    <a:pt x="164" y="363"/>
                  </a:lnTo>
                  <a:lnTo>
                    <a:pt x="161" y="366"/>
                  </a:lnTo>
                  <a:lnTo>
                    <a:pt x="157" y="368"/>
                  </a:lnTo>
                  <a:lnTo>
                    <a:pt x="152" y="371"/>
                  </a:lnTo>
                  <a:lnTo>
                    <a:pt x="149" y="375"/>
                  </a:lnTo>
                  <a:lnTo>
                    <a:pt x="156" y="388"/>
                  </a:lnTo>
                  <a:lnTo>
                    <a:pt x="161" y="410"/>
                  </a:lnTo>
                  <a:lnTo>
                    <a:pt x="155" y="411"/>
                  </a:lnTo>
                  <a:lnTo>
                    <a:pt x="148" y="412"/>
                  </a:lnTo>
                  <a:lnTo>
                    <a:pt x="144" y="415"/>
                  </a:lnTo>
                  <a:lnTo>
                    <a:pt x="141" y="416"/>
                  </a:lnTo>
                  <a:lnTo>
                    <a:pt x="133" y="411"/>
                  </a:lnTo>
                  <a:lnTo>
                    <a:pt x="127" y="407"/>
                  </a:lnTo>
                  <a:lnTo>
                    <a:pt x="120" y="415"/>
                  </a:lnTo>
                  <a:lnTo>
                    <a:pt x="109" y="430"/>
                  </a:lnTo>
                  <a:lnTo>
                    <a:pt x="113" y="437"/>
                  </a:lnTo>
                  <a:lnTo>
                    <a:pt x="120" y="444"/>
                  </a:lnTo>
                  <a:lnTo>
                    <a:pt x="125" y="448"/>
                  </a:lnTo>
                  <a:lnTo>
                    <a:pt x="130" y="452"/>
                  </a:lnTo>
                  <a:lnTo>
                    <a:pt x="136" y="455"/>
                  </a:lnTo>
                  <a:lnTo>
                    <a:pt x="141" y="456"/>
                  </a:lnTo>
                  <a:lnTo>
                    <a:pt x="145" y="456"/>
                  </a:lnTo>
                  <a:lnTo>
                    <a:pt x="150" y="456"/>
                  </a:lnTo>
                  <a:lnTo>
                    <a:pt x="156" y="458"/>
                  </a:lnTo>
                  <a:lnTo>
                    <a:pt x="160" y="460"/>
                  </a:lnTo>
                  <a:lnTo>
                    <a:pt x="162" y="464"/>
                  </a:lnTo>
                  <a:lnTo>
                    <a:pt x="165" y="469"/>
                  </a:lnTo>
                  <a:lnTo>
                    <a:pt x="169" y="465"/>
                  </a:lnTo>
                  <a:lnTo>
                    <a:pt x="173" y="463"/>
                  </a:lnTo>
                  <a:lnTo>
                    <a:pt x="173" y="469"/>
                  </a:lnTo>
                  <a:lnTo>
                    <a:pt x="171" y="477"/>
                  </a:lnTo>
                  <a:lnTo>
                    <a:pt x="173" y="480"/>
                  </a:lnTo>
                  <a:lnTo>
                    <a:pt x="176" y="484"/>
                  </a:lnTo>
                  <a:lnTo>
                    <a:pt x="174" y="496"/>
                  </a:lnTo>
                  <a:lnTo>
                    <a:pt x="172" y="509"/>
                  </a:lnTo>
                  <a:lnTo>
                    <a:pt x="173" y="515"/>
                  </a:lnTo>
                  <a:lnTo>
                    <a:pt x="176" y="521"/>
                  </a:lnTo>
                  <a:lnTo>
                    <a:pt x="174" y="527"/>
                  </a:lnTo>
                  <a:lnTo>
                    <a:pt x="173" y="531"/>
                  </a:lnTo>
                  <a:lnTo>
                    <a:pt x="172" y="533"/>
                  </a:lnTo>
                  <a:lnTo>
                    <a:pt x="172" y="536"/>
                  </a:lnTo>
                  <a:lnTo>
                    <a:pt x="173" y="541"/>
                  </a:lnTo>
                  <a:lnTo>
                    <a:pt x="174" y="547"/>
                  </a:lnTo>
                  <a:lnTo>
                    <a:pt x="173" y="553"/>
                  </a:lnTo>
                  <a:lnTo>
                    <a:pt x="173" y="559"/>
                  </a:lnTo>
                  <a:lnTo>
                    <a:pt x="176" y="561"/>
                  </a:lnTo>
                  <a:lnTo>
                    <a:pt x="180" y="564"/>
                  </a:lnTo>
                  <a:lnTo>
                    <a:pt x="178" y="564"/>
                  </a:lnTo>
                  <a:lnTo>
                    <a:pt x="178" y="568"/>
                  </a:lnTo>
                  <a:lnTo>
                    <a:pt x="177" y="573"/>
                  </a:lnTo>
                  <a:lnTo>
                    <a:pt x="181" y="575"/>
                  </a:lnTo>
                  <a:lnTo>
                    <a:pt x="185" y="577"/>
                  </a:lnTo>
                  <a:lnTo>
                    <a:pt x="185" y="580"/>
                  </a:lnTo>
                  <a:lnTo>
                    <a:pt x="185" y="581"/>
                  </a:lnTo>
                  <a:lnTo>
                    <a:pt x="187" y="585"/>
                  </a:lnTo>
                  <a:lnTo>
                    <a:pt x="188" y="589"/>
                  </a:lnTo>
                  <a:lnTo>
                    <a:pt x="198" y="588"/>
                  </a:lnTo>
                  <a:lnTo>
                    <a:pt x="206" y="586"/>
                  </a:lnTo>
                  <a:lnTo>
                    <a:pt x="208" y="593"/>
                  </a:lnTo>
                  <a:lnTo>
                    <a:pt x="209" y="600"/>
                  </a:lnTo>
                  <a:lnTo>
                    <a:pt x="210" y="601"/>
                  </a:lnTo>
                  <a:lnTo>
                    <a:pt x="213" y="601"/>
                  </a:lnTo>
                  <a:lnTo>
                    <a:pt x="214" y="598"/>
                  </a:lnTo>
                  <a:lnTo>
                    <a:pt x="218" y="596"/>
                  </a:lnTo>
                  <a:lnTo>
                    <a:pt x="218" y="588"/>
                  </a:lnTo>
                  <a:lnTo>
                    <a:pt x="218" y="582"/>
                  </a:lnTo>
                  <a:lnTo>
                    <a:pt x="222" y="581"/>
                  </a:lnTo>
                  <a:lnTo>
                    <a:pt x="229" y="580"/>
                  </a:lnTo>
                  <a:lnTo>
                    <a:pt x="233" y="577"/>
                  </a:lnTo>
                  <a:lnTo>
                    <a:pt x="237" y="575"/>
                  </a:lnTo>
                  <a:lnTo>
                    <a:pt x="238" y="573"/>
                  </a:lnTo>
                  <a:lnTo>
                    <a:pt x="241" y="573"/>
                  </a:lnTo>
                  <a:lnTo>
                    <a:pt x="242" y="573"/>
                  </a:lnTo>
                  <a:lnTo>
                    <a:pt x="246" y="576"/>
                  </a:lnTo>
                  <a:lnTo>
                    <a:pt x="249" y="580"/>
                  </a:lnTo>
                  <a:lnTo>
                    <a:pt x="248" y="581"/>
                  </a:lnTo>
                  <a:lnTo>
                    <a:pt x="246" y="584"/>
                  </a:lnTo>
                  <a:lnTo>
                    <a:pt x="242" y="585"/>
                  </a:lnTo>
                  <a:lnTo>
                    <a:pt x="237" y="589"/>
                  </a:lnTo>
                  <a:lnTo>
                    <a:pt x="230" y="593"/>
                  </a:lnTo>
                  <a:lnTo>
                    <a:pt x="237" y="600"/>
                  </a:lnTo>
                  <a:lnTo>
                    <a:pt x="241" y="608"/>
                  </a:lnTo>
                  <a:lnTo>
                    <a:pt x="240" y="610"/>
                  </a:lnTo>
                  <a:lnTo>
                    <a:pt x="236" y="612"/>
                  </a:lnTo>
                  <a:lnTo>
                    <a:pt x="232" y="613"/>
                  </a:lnTo>
                  <a:lnTo>
                    <a:pt x="228" y="614"/>
                  </a:lnTo>
                  <a:lnTo>
                    <a:pt x="224" y="614"/>
                  </a:lnTo>
                  <a:lnTo>
                    <a:pt x="222" y="616"/>
                  </a:lnTo>
                  <a:lnTo>
                    <a:pt x="222" y="618"/>
                  </a:lnTo>
                  <a:lnTo>
                    <a:pt x="224" y="621"/>
                  </a:lnTo>
                  <a:lnTo>
                    <a:pt x="229" y="623"/>
                  </a:lnTo>
                  <a:lnTo>
                    <a:pt x="233" y="625"/>
                  </a:lnTo>
                  <a:lnTo>
                    <a:pt x="236" y="628"/>
                  </a:lnTo>
                  <a:lnTo>
                    <a:pt x="236" y="630"/>
                  </a:lnTo>
                  <a:lnTo>
                    <a:pt x="238" y="640"/>
                  </a:lnTo>
                  <a:lnTo>
                    <a:pt x="242" y="650"/>
                  </a:lnTo>
                  <a:lnTo>
                    <a:pt x="240" y="652"/>
                  </a:lnTo>
                  <a:lnTo>
                    <a:pt x="238" y="650"/>
                  </a:lnTo>
                  <a:lnTo>
                    <a:pt x="237" y="649"/>
                  </a:lnTo>
                  <a:lnTo>
                    <a:pt x="234" y="648"/>
                  </a:lnTo>
                  <a:lnTo>
                    <a:pt x="222" y="652"/>
                  </a:lnTo>
                  <a:lnTo>
                    <a:pt x="209" y="657"/>
                  </a:lnTo>
                  <a:lnTo>
                    <a:pt x="204" y="654"/>
                  </a:lnTo>
                  <a:lnTo>
                    <a:pt x="197" y="652"/>
                  </a:lnTo>
                  <a:lnTo>
                    <a:pt x="194" y="650"/>
                  </a:lnTo>
                  <a:lnTo>
                    <a:pt x="192" y="649"/>
                  </a:lnTo>
                  <a:lnTo>
                    <a:pt x="189" y="649"/>
                  </a:lnTo>
                  <a:lnTo>
                    <a:pt x="187" y="650"/>
                  </a:lnTo>
                  <a:lnTo>
                    <a:pt x="189" y="660"/>
                  </a:lnTo>
                  <a:lnTo>
                    <a:pt x="190" y="672"/>
                  </a:lnTo>
                  <a:lnTo>
                    <a:pt x="177" y="684"/>
                  </a:lnTo>
                  <a:lnTo>
                    <a:pt x="162" y="697"/>
                  </a:lnTo>
                  <a:lnTo>
                    <a:pt x="156" y="696"/>
                  </a:lnTo>
                  <a:lnTo>
                    <a:pt x="150" y="692"/>
                  </a:lnTo>
                  <a:lnTo>
                    <a:pt x="152" y="688"/>
                  </a:lnTo>
                  <a:lnTo>
                    <a:pt x="156" y="684"/>
                  </a:lnTo>
                  <a:lnTo>
                    <a:pt x="152" y="681"/>
                  </a:lnTo>
                  <a:lnTo>
                    <a:pt x="146" y="680"/>
                  </a:lnTo>
                  <a:lnTo>
                    <a:pt x="143" y="674"/>
                  </a:lnTo>
                  <a:lnTo>
                    <a:pt x="139" y="669"/>
                  </a:lnTo>
                  <a:lnTo>
                    <a:pt x="130" y="677"/>
                  </a:lnTo>
                  <a:lnTo>
                    <a:pt x="125" y="684"/>
                  </a:lnTo>
                  <a:lnTo>
                    <a:pt x="112" y="690"/>
                  </a:lnTo>
                  <a:lnTo>
                    <a:pt x="103" y="696"/>
                  </a:lnTo>
                  <a:lnTo>
                    <a:pt x="100" y="705"/>
                  </a:lnTo>
                  <a:lnTo>
                    <a:pt x="95" y="715"/>
                  </a:lnTo>
                  <a:lnTo>
                    <a:pt x="87" y="715"/>
                  </a:lnTo>
                  <a:lnTo>
                    <a:pt x="75" y="715"/>
                  </a:lnTo>
                  <a:lnTo>
                    <a:pt x="65" y="721"/>
                  </a:lnTo>
                  <a:lnTo>
                    <a:pt x="56" y="727"/>
                  </a:lnTo>
                  <a:lnTo>
                    <a:pt x="48" y="724"/>
                  </a:lnTo>
                  <a:lnTo>
                    <a:pt x="44" y="721"/>
                  </a:lnTo>
                  <a:lnTo>
                    <a:pt x="43" y="725"/>
                  </a:lnTo>
                  <a:lnTo>
                    <a:pt x="41" y="730"/>
                  </a:lnTo>
                  <a:lnTo>
                    <a:pt x="41" y="734"/>
                  </a:lnTo>
                  <a:lnTo>
                    <a:pt x="39" y="738"/>
                  </a:lnTo>
                  <a:lnTo>
                    <a:pt x="33" y="741"/>
                  </a:lnTo>
                  <a:lnTo>
                    <a:pt x="29" y="742"/>
                  </a:lnTo>
                  <a:lnTo>
                    <a:pt x="15" y="746"/>
                  </a:lnTo>
                  <a:lnTo>
                    <a:pt x="0" y="747"/>
                  </a:lnTo>
                  <a:close/>
                  <a:moveTo>
                    <a:pt x="1203" y="58"/>
                  </a:moveTo>
                  <a:lnTo>
                    <a:pt x="1203" y="58"/>
                  </a:lnTo>
                  <a:lnTo>
                    <a:pt x="1206" y="57"/>
                  </a:lnTo>
                  <a:lnTo>
                    <a:pt x="1207" y="57"/>
                  </a:lnTo>
                  <a:lnTo>
                    <a:pt x="1210" y="58"/>
                  </a:lnTo>
                  <a:lnTo>
                    <a:pt x="1209" y="58"/>
                  </a:lnTo>
                  <a:lnTo>
                    <a:pt x="1206" y="58"/>
                  </a:lnTo>
                  <a:lnTo>
                    <a:pt x="1203" y="58"/>
                  </a:lnTo>
                  <a:close/>
                  <a:moveTo>
                    <a:pt x="1210" y="36"/>
                  </a:moveTo>
                  <a:lnTo>
                    <a:pt x="1210" y="40"/>
                  </a:lnTo>
                  <a:lnTo>
                    <a:pt x="1210" y="42"/>
                  </a:lnTo>
                  <a:lnTo>
                    <a:pt x="1211" y="44"/>
                  </a:lnTo>
                  <a:lnTo>
                    <a:pt x="1214" y="45"/>
                  </a:lnTo>
                  <a:lnTo>
                    <a:pt x="1215" y="42"/>
                  </a:lnTo>
                  <a:lnTo>
                    <a:pt x="1214" y="40"/>
                  </a:lnTo>
                  <a:lnTo>
                    <a:pt x="1211" y="37"/>
                  </a:lnTo>
                  <a:lnTo>
                    <a:pt x="1210" y="36"/>
                  </a:lnTo>
                  <a:close/>
                  <a:moveTo>
                    <a:pt x="1194" y="33"/>
                  </a:moveTo>
                  <a:lnTo>
                    <a:pt x="1198" y="32"/>
                  </a:lnTo>
                  <a:lnTo>
                    <a:pt x="1202" y="29"/>
                  </a:lnTo>
                  <a:lnTo>
                    <a:pt x="1204" y="32"/>
                  </a:lnTo>
                  <a:lnTo>
                    <a:pt x="1204" y="35"/>
                  </a:lnTo>
                  <a:lnTo>
                    <a:pt x="1203" y="35"/>
                  </a:lnTo>
                  <a:lnTo>
                    <a:pt x="1202" y="35"/>
                  </a:lnTo>
                  <a:lnTo>
                    <a:pt x="1198" y="36"/>
                  </a:lnTo>
                  <a:lnTo>
                    <a:pt x="1194" y="37"/>
                  </a:lnTo>
                  <a:lnTo>
                    <a:pt x="1194" y="36"/>
                  </a:lnTo>
                  <a:lnTo>
                    <a:pt x="1194" y="33"/>
                  </a:lnTo>
                  <a:close/>
                  <a:moveTo>
                    <a:pt x="1178" y="45"/>
                  </a:moveTo>
                  <a:lnTo>
                    <a:pt x="1178" y="49"/>
                  </a:lnTo>
                  <a:lnTo>
                    <a:pt x="1177" y="50"/>
                  </a:lnTo>
                  <a:lnTo>
                    <a:pt x="1174" y="52"/>
                  </a:lnTo>
                  <a:lnTo>
                    <a:pt x="1171" y="54"/>
                  </a:lnTo>
                  <a:lnTo>
                    <a:pt x="1170" y="54"/>
                  </a:lnTo>
                  <a:lnTo>
                    <a:pt x="1170" y="52"/>
                  </a:lnTo>
                  <a:lnTo>
                    <a:pt x="1170" y="50"/>
                  </a:lnTo>
                  <a:lnTo>
                    <a:pt x="1172" y="46"/>
                  </a:lnTo>
                  <a:lnTo>
                    <a:pt x="1178" y="45"/>
                  </a:lnTo>
                  <a:close/>
                  <a:moveTo>
                    <a:pt x="1098" y="16"/>
                  </a:moveTo>
                  <a:lnTo>
                    <a:pt x="1106" y="10"/>
                  </a:lnTo>
                  <a:lnTo>
                    <a:pt x="1109" y="4"/>
                  </a:lnTo>
                  <a:lnTo>
                    <a:pt x="1114" y="1"/>
                  </a:lnTo>
                  <a:lnTo>
                    <a:pt x="1119" y="0"/>
                  </a:lnTo>
                  <a:lnTo>
                    <a:pt x="1125" y="1"/>
                  </a:lnTo>
                  <a:lnTo>
                    <a:pt x="1130" y="6"/>
                  </a:lnTo>
                  <a:lnTo>
                    <a:pt x="1133" y="12"/>
                  </a:lnTo>
                  <a:lnTo>
                    <a:pt x="1134" y="16"/>
                  </a:lnTo>
                  <a:lnTo>
                    <a:pt x="1133" y="17"/>
                  </a:lnTo>
                  <a:lnTo>
                    <a:pt x="1131" y="19"/>
                  </a:lnTo>
                  <a:lnTo>
                    <a:pt x="1129" y="21"/>
                  </a:lnTo>
                  <a:lnTo>
                    <a:pt x="1125" y="24"/>
                  </a:lnTo>
                  <a:lnTo>
                    <a:pt x="1118" y="24"/>
                  </a:lnTo>
                  <a:lnTo>
                    <a:pt x="1111" y="20"/>
                  </a:lnTo>
                  <a:lnTo>
                    <a:pt x="1106" y="20"/>
                  </a:lnTo>
                  <a:lnTo>
                    <a:pt x="1102" y="20"/>
                  </a:lnTo>
                  <a:lnTo>
                    <a:pt x="1098" y="19"/>
                  </a:lnTo>
                  <a:lnTo>
                    <a:pt x="1098" y="16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2" name="Freeform 91"/>
            <p:cNvSpPr>
              <a:spLocks/>
            </p:cNvSpPr>
            <p:nvPr/>
          </p:nvSpPr>
          <p:spPr bwMode="auto">
            <a:xfrm>
              <a:off x="2654" y="1857"/>
              <a:ext cx="35" cy="20"/>
            </a:xfrm>
            <a:custGeom>
              <a:avLst/>
              <a:gdLst>
                <a:gd name="T0" fmla="*/ 7992 w 27"/>
                <a:gd name="T1" fmla="*/ 1619 h 16"/>
                <a:gd name="T2" fmla="*/ 6868 w 27"/>
                <a:gd name="T3" fmla="*/ 2156 h 16"/>
                <a:gd name="T4" fmla="*/ 4756 w 27"/>
                <a:gd name="T5" fmla="*/ 2156 h 16"/>
                <a:gd name="T6" fmla="*/ 2830 w 27"/>
                <a:gd name="T7" fmla="*/ 2156 h 16"/>
                <a:gd name="T8" fmla="*/ 1 w 27"/>
                <a:gd name="T9" fmla="*/ 2156 h 16"/>
                <a:gd name="T10" fmla="*/ 0 w 27"/>
                <a:gd name="T11" fmla="*/ 1293 h 16"/>
                <a:gd name="T12" fmla="*/ 0 w 27"/>
                <a:gd name="T13" fmla="*/ 1113 h 16"/>
                <a:gd name="T14" fmla="*/ 664 w 27"/>
                <a:gd name="T15" fmla="*/ 1034 h 16"/>
                <a:gd name="T16" fmla="*/ 1447 w 27"/>
                <a:gd name="T17" fmla="*/ 1034 h 16"/>
                <a:gd name="T18" fmla="*/ 2830 w 27"/>
                <a:gd name="T19" fmla="*/ 1 h 16"/>
                <a:gd name="T20" fmla="*/ 3249 w 27"/>
                <a:gd name="T21" fmla="*/ 0 h 16"/>
                <a:gd name="T22" fmla="*/ 4337 w 27"/>
                <a:gd name="T23" fmla="*/ 0 h 16"/>
                <a:gd name="T24" fmla="*/ 5298 w 27"/>
                <a:gd name="T25" fmla="*/ 0 h 16"/>
                <a:gd name="T26" fmla="*/ 6868 w 27"/>
                <a:gd name="T27" fmla="*/ 714 h 16"/>
                <a:gd name="T28" fmla="*/ 7992 w 27"/>
                <a:gd name="T29" fmla="*/ 1619 h 16"/>
                <a:gd name="T30" fmla="*/ 7992 w 27"/>
                <a:gd name="T31" fmla="*/ 1619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6"/>
                <a:gd name="T50" fmla="*/ 27 w 2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6">
                  <a:moveTo>
                    <a:pt x="27" y="12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9" y="16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5" y="8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2" y="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3" name="Freeform 92"/>
            <p:cNvSpPr>
              <a:spLocks/>
            </p:cNvSpPr>
            <p:nvPr/>
          </p:nvSpPr>
          <p:spPr bwMode="auto">
            <a:xfrm>
              <a:off x="1093" y="1764"/>
              <a:ext cx="1644" cy="1299"/>
            </a:xfrm>
            <a:custGeom>
              <a:avLst/>
              <a:gdLst>
                <a:gd name="T0" fmla="*/ 12458 w 1262"/>
                <a:gd name="T1" fmla="*/ 254986 h 997"/>
                <a:gd name="T2" fmla="*/ 21997 w 1262"/>
                <a:gd name="T3" fmla="*/ 290719 h 997"/>
                <a:gd name="T4" fmla="*/ 40169 w 1262"/>
                <a:gd name="T5" fmla="*/ 301111 h 997"/>
                <a:gd name="T6" fmla="*/ 68695 w 1262"/>
                <a:gd name="T7" fmla="*/ 327421 h 997"/>
                <a:gd name="T8" fmla="*/ 94478 w 1262"/>
                <a:gd name="T9" fmla="*/ 327669 h 997"/>
                <a:gd name="T10" fmla="*/ 109141 w 1262"/>
                <a:gd name="T11" fmla="*/ 299900 h 997"/>
                <a:gd name="T12" fmla="*/ 121735 w 1262"/>
                <a:gd name="T13" fmla="*/ 282895 h 997"/>
                <a:gd name="T14" fmla="*/ 174129 w 1262"/>
                <a:gd name="T15" fmla="*/ 299900 h 997"/>
                <a:gd name="T16" fmla="*/ 217377 w 1262"/>
                <a:gd name="T17" fmla="*/ 309598 h 997"/>
                <a:gd name="T18" fmla="*/ 237652 w 1262"/>
                <a:gd name="T19" fmla="*/ 296399 h 997"/>
                <a:gd name="T20" fmla="*/ 245227 w 1262"/>
                <a:gd name="T21" fmla="*/ 269300 h 997"/>
                <a:gd name="T22" fmla="*/ 278866 w 1262"/>
                <a:gd name="T23" fmla="*/ 272804 h 997"/>
                <a:gd name="T24" fmla="*/ 326578 w 1262"/>
                <a:gd name="T25" fmla="*/ 241832 h 997"/>
                <a:gd name="T26" fmla="*/ 360597 w 1262"/>
                <a:gd name="T27" fmla="*/ 248615 h 997"/>
                <a:gd name="T28" fmla="*/ 408030 w 1262"/>
                <a:gd name="T29" fmla="*/ 247286 h 997"/>
                <a:gd name="T30" fmla="*/ 409448 w 1262"/>
                <a:gd name="T31" fmla="*/ 221565 h 997"/>
                <a:gd name="T32" fmla="*/ 423090 w 1262"/>
                <a:gd name="T33" fmla="*/ 184850 h 997"/>
                <a:gd name="T34" fmla="*/ 407639 w 1262"/>
                <a:gd name="T35" fmla="*/ 156638 h 997"/>
                <a:gd name="T36" fmla="*/ 407230 w 1262"/>
                <a:gd name="T37" fmla="*/ 120720 h 997"/>
                <a:gd name="T38" fmla="*/ 414976 w 1262"/>
                <a:gd name="T39" fmla="*/ 91325 h 997"/>
                <a:gd name="T40" fmla="*/ 404548 w 1262"/>
                <a:gd name="T41" fmla="*/ 74407 h 997"/>
                <a:gd name="T42" fmla="*/ 409998 w 1262"/>
                <a:gd name="T43" fmla="*/ 44771 h 997"/>
                <a:gd name="T44" fmla="*/ 408030 w 1262"/>
                <a:gd name="T45" fmla="*/ 38216 h 997"/>
                <a:gd name="T46" fmla="*/ 394513 w 1262"/>
                <a:gd name="T47" fmla="*/ 37584 h 997"/>
                <a:gd name="T48" fmla="*/ 406511 w 1262"/>
                <a:gd name="T49" fmla="*/ 57909 h 997"/>
                <a:gd name="T50" fmla="*/ 390192 w 1262"/>
                <a:gd name="T51" fmla="*/ 34762 h 997"/>
                <a:gd name="T52" fmla="*/ 393398 w 1262"/>
                <a:gd name="T53" fmla="*/ 19817 h 997"/>
                <a:gd name="T54" fmla="*/ 373197 w 1262"/>
                <a:gd name="T55" fmla="*/ 55787 h 997"/>
                <a:gd name="T56" fmla="*/ 366678 w 1262"/>
                <a:gd name="T57" fmla="*/ 81252 h 997"/>
                <a:gd name="T58" fmla="*/ 385347 w 1262"/>
                <a:gd name="T59" fmla="*/ 95025 h 997"/>
                <a:gd name="T60" fmla="*/ 385347 w 1262"/>
                <a:gd name="T61" fmla="*/ 117978 h 997"/>
                <a:gd name="T62" fmla="*/ 375365 w 1262"/>
                <a:gd name="T63" fmla="*/ 108308 h 997"/>
                <a:gd name="T64" fmla="*/ 363143 w 1262"/>
                <a:gd name="T65" fmla="*/ 89073 h 997"/>
                <a:gd name="T66" fmla="*/ 328074 w 1262"/>
                <a:gd name="T67" fmla="*/ 123809 h 997"/>
                <a:gd name="T68" fmla="*/ 315382 w 1262"/>
                <a:gd name="T69" fmla="*/ 110259 h 997"/>
                <a:gd name="T70" fmla="*/ 346781 w 1262"/>
                <a:gd name="T71" fmla="*/ 101693 h 997"/>
                <a:gd name="T72" fmla="*/ 356166 w 1262"/>
                <a:gd name="T73" fmla="*/ 68894 h 997"/>
                <a:gd name="T74" fmla="*/ 367375 w 1262"/>
                <a:gd name="T75" fmla="*/ 32326 h 997"/>
                <a:gd name="T76" fmla="*/ 363143 w 1262"/>
                <a:gd name="T77" fmla="*/ 3176 h 997"/>
                <a:gd name="T78" fmla="*/ 334230 w 1262"/>
                <a:gd name="T79" fmla="*/ 27068 h 997"/>
                <a:gd name="T80" fmla="*/ 326578 w 1262"/>
                <a:gd name="T81" fmla="*/ 55533 h 997"/>
                <a:gd name="T82" fmla="*/ 317342 w 1262"/>
                <a:gd name="T83" fmla="*/ 76003 h 997"/>
                <a:gd name="T84" fmla="*/ 303164 w 1262"/>
                <a:gd name="T85" fmla="*/ 61467 h 997"/>
                <a:gd name="T86" fmla="*/ 264435 w 1262"/>
                <a:gd name="T87" fmla="*/ 89434 h 997"/>
                <a:gd name="T88" fmla="*/ 229929 w 1262"/>
                <a:gd name="T89" fmla="*/ 96596 h 997"/>
                <a:gd name="T90" fmla="*/ 204348 w 1262"/>
                <a:gd name="T91" fmla="*/ 129021 h 997"/>
                <a:gd name="T92" fmla="*/ 179993 w 1262"/>
                <a:gd name="T93" fmla="*/ 143657 h 997"/>
                <a:gd name="T94" fmla="*/ 145568 w 1262"/>
                <a:gd name="T95" fmla="*/ 131784 h 997"/>
                <a:gd name="T96" fmla="*/ 122550 w 1262"/>
                <a:gd name="T97" fmla="*/ 120720 h 997"/>
                <a:gd name="T98" fmla="*/ 109834 w 1262"/>
                <a:gd name="T99" fmla="*/ 128387 h 997"/>
                <a:gd name="T100" fmla="*/ 86379 w 1262"/>
                <a:gd name="T101" fmla="*/ 122483 h 997"/>
                <a:gd name="T102" fmla="*/ 98605 w 1262"/>
                <a:gd name="T103" fmla="*/ 92272 h 997"/>
                <a:gd name="T104" fmla="*/ 77837 w 1262"/>
                <a:gd name="T105" fmla="*/ 91180 h 997"/>
                <a:gd name="T106" fmla="*/ 71345 w 1262"/>
                <a:gd name="T107" fmla="*/ 108308 h 997"/>
                <a:gd name="T108" fmla="*/ 52328 w 1262"/>
                <a:gd name="T109" fmla="*/ 123809 h 997"/>
                <a:gd name="T110" fmla="*/ 52328 w 1262"/>
                <a:gd name="T111" fmla="*/ 147122 h 997"/>
                <a:gd name="T112" fmla="*/ 58105 w 1262"/>
                <a:gd name="T113" fmla="*/ 175383 h 997"/>
                <a:gd name="T114" fmla="*/ 70164 w 1262"/>
                <a:gd name="T115" fmla="*/ 195141 h 997"/>
                <a:gd name="T116" fmla="*/ 81288 w 1262"/>
                <a:gd name="T117" fmla="*/ 190408 h 997"/>
                <a:gd name="T118" fmla="*/ 81288 w 1262"/>
                <a:gd name="T119" fmla="*/ 212356 h 997"/>
                <a:gd name="T120" fmla="*/ 50255 w 1262"/>
                <a:gd name="T121" fmla="*/ 226405 h 997"/>
                <a:gd name="T122" fmla="*/ 14598 w 1262"/>
                <a:gd name="T123" fmla="*/ 236134 h 9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2"/>
                <a:gd name="T187" fmla="*/ 0 h 997"/>
                <a:gd name="T188" fmla="*/ 1262 w 1262"/>
                <a:gd name="T189" fmla="*/ 997 h 9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2" h="997">
                  <a:moveTo>
                    <a:pt x="0" y="726"/>
                  </a:moveTo>
                  <a:lnTo>
                    <a:pt x="3" y="731"/>
                  </a:lnTo>
                  <a:lnTo>
                    <a:pt x="3" y="737"/>
                  </a:lnTo>
                  <a:lnTo>
                    <a:pt x="0" y="742"/>
                  </a:lnTo>
                  <a:lnTo>
                    <a:pt x="0" y="748"/>
                  </a:lnTo>
                  <a:lnTo>
                    <a:pt x="0" y="749"/>
                  </a:lnTo>
                  <a:lnTo>
                    <a:pt x="0" y="752"/>
                  </a:lnTo>
                  <a:lnTo>
                    <a:pt x="3" y="753"/>
                  </a:lnTo>
                  <a:lnTo>
                    <a:pt x="5" y="754"/>
                  </a:lnTo>
                  <a:lnTo>
                    <a:pt x="8" y="756"/>
                  </a:lnTo>
                  <a:lnTo>
                    <a:pt x="10" y="756"/>
                  </a:lnTo>
                  <a:lnTo>
                    <a:pt x="12" y="754"/>
                  </a:lnTo>
                  <a:lnTo>
                    <a:pt x="15" y="753"/>
                  </a:lnTo>
                  <a:lnTo>
                    <a:pt x="21" y="752"/>
                  </a:lnTo>
                  <a:lnTo>
                    <a:pt x="27" y="752"/>
                  </a:lnTo>
                  <a:lnTo>
                    <a:pt x="31" y="753"/>
                  </a:lnTo>
                  <a:lnTo>
                    <a:pt x="33" y="754"/>
                  </a:lnTo>
                  <a:lnTo>
                    <a:pt x="37" y="756"/>
                  </a:lnTo>
                  <a:lnTo>
                    <a:pt x="39" y="758"/>
                  </a:lnTo>
                  <a:lnTo>
                    <a:pt x="39" y="761"/>
                  </a:lnTo>
                  <a:lnTo>
                    <a:pt x="37" y="765"/>
                  </a:lnTo>
                  <a:lnTo>
                    <a:pt x="33" y="773"/>
                  </a:lnTo>
                  <a:lnTo>
                    <a:pt x="33" y="780"/>
                  </a:lnTo>
                  <a:lnTo>
                    <a:pt x="45" y="788"/>
                  </a:lnTo>
                  <a:lnTo>
                    <a:pt x="59" y="796"/>
                  </a:lnTo>
                  <a:lnTo>
                    <a:pt x="59" y="813"/>
                  </a:lnTo>
                  <a:lnTo>
                    <a:pt x="60" y="830"/>
                  </a:lnTo>
                  <a:lnTo>
                    <a:pt x="59" y="838"/>
                  </a:lnTo>
                  <a:lnTo>
                    <a:pt x="55" y="845"/>
                  </a:lnTo>
                  <a:lnTo>
                    <a:pt x="53" y="849"/>
                  </a:lnTo>
                  <a:lnTo>
                    <a:pt x="53" y="853"/>
                  </a:lnTo>
                  <a:lnTo>
                    <a:pt x="53" y="858"/>
                  </a:lnTo>
                  <a:lnTo>
                    <a:pt x="57" y="862"/>
                  </a:lnTo>
                  <a:lnTo>
                    <a:pt x="60" y="864"/>
                  </a:lnTo>
                  <a:lnTo>
                    <a:pt x="63" y="864"/>
                  </a:lnTo>
                  <a:lnTo>
                    <a:pt x="65" y="862"/>
                  </a:lnTo>
                  <a:lnTo>
                    <a:pt x="67" y="859"/>
                  </a:lnTo>
                  <a:lnTo>
                    <a:pt x="71" y="850"/>
                  </a:lnTo>
                  <a:lnTo>
                    <a:pt x="73" y="842"/>
                  </a:lnTo>
                  <a:lnTo>
                    <a:pt x="75" y="841"/>
                  </a:lnTo>
                  <a:lnTo>
                    <a:pt x="76" y="841"/>
                  </a:lnTo>
                  <a:lnTo>
                    <a:pt x="77" y="841"/>
                  </a:lnTo>
                  <a:lnTo>
                    <a:pt x="80" y="842"/>
                  </a:lnTo>
                  <a:lnTo>
                    <a:pt x="83" y="849"/>
                  </a:lnTo>
                  <a:lnTo>
                    <a:pt x="83" y="857"/>
                  </a:lnTo>
                  <a:lnTo>
                    <a:pt x="81" y="864"/>
                  </a:lnTo>
                  <a:lnTo>
                    <a:pt x="80" y="871"/>
                  </a:lnTo>
                  <a:lnTo>
                    <a:pt x="79" y="875"/>
                  </a:lnTo>
                  <a:lnTo>
                    <a:pt x="80" y="878"/>
                  </a:lnTo>
                  <a:lnTo>
                    <a:pt x="83" y="882"/>
                  </a:lnTo>
                  <a:lnTo>
                    <a:pt x="85" y="885"/>
                  </a:lnTo>
                  <a:lnTo>
                    <a:pt x="95" y="890"/>
                  </a:lnTo>
                  <a:lnTo>
                    <a:pt x="107" y="893"/>
                  </a:lnTo>
                  <a:lnTo>
                    <a:pt x="120" y="893"/>
                  </a:lnTo>
                  <a:lnTo>
                    <a:pt x="133" y="890"/>
                  </a:lnTo>
                  <a:lnTo>
                    <a:pt x="141" y="891"/>
                  </a:lnTo>
                  <a:lnTo>
                    <a:pt x="144" y="894"/>
                  </a:lnTo>
                  <a:lnTo>
                    <a:pt x="146" y="897"/>
                  </a:lnTo>
                  <a:lnTo>
                    <a:pt x="149" y="903"/>
                  </a:lnTo>
                  <a:lnTo>
                    <a:pt x="150" y="910"/>
                  </a:lnTo>
                  <a:lnTo>
                    <a:pt x="155" y="917"/>
                  </a:lnTo>
                  <a:lnTo>
                    <a:pt x="161" y="917"/>
                  </a:lnTo>
                  <a:lnTo>
                    <a:pt x="171" y="914"/>
                  </a:lnTo>
                  <a:lnTo>
                    <a:pt x="174" y="913"/>
                  </a:lnTo>
                  <a:lnTo>
                    <a:pt x="177" y="914"/>
                  </a:lnTo>
                  <a:lnTo>
                    <a:pt x="181" y="917"/>
                  </a:lnTo>
                  <a:lnTo>
                    <a:pt x="185" y="923"/>
                  </a:lnTo>
                  <a:lnTo>
                    <a:pt x="185" y="938"/>
                  </a:lnTo>
                  <a:lnTo>
                    <a:pt x="188" y="953"/>
                  </a:lnTo>
                  <a:lnTo>
                    <a:pt x="196" y="961"/>
                  </a:lnTo>
                  <a:lnTo>
                    <a:pt x="204" y="966"/>
                  </a:lnTo>
                  <a:lnTo>
                    <a:pt x="204" y="971"/>
                  </a:lnTo>
                  <a:lnTo>
                    <a:pt x="204" y="972"/>
                  </a:lnTo>
                  <a:lnTo>
                    <a:pt x="206" y="972"/>
                  </a:lnTo>
                  <a:lnTo>
                    <a:pt x="209" y="972"/>
                  </a:lnTo>
                  <a:lnTo>
                    <a:pt x="216" y="971"/>
                  </a:lnTo>
                  <a:lnTo>
                    <a:pt x="225" y="966"/>
                  </a:lnTo>
                  <a:lnTo>
                    <a:pt x="230" y="978"/>
                  </a:lnTo>
                  <a:lnTo>
                    <a:pt x="236" y="986"/>
                  </a:lnTo>
                  <a:lnTo>
                    <a:pt x="242" y="993"/>
                  </a:lnTo>
                  <a:lnTo>
                    <a:pt x="248" y="997"/>
                  </a:lnTo>
                  <a:lnTo>
                    <a:pt x="256" y="997"/>
                  </a:lnTo>
                  <a:lnTo>
                    <a:pt x="264" y="997"/>
                  </a:lnTo>
                  <a:lnTo>
                    <a:pt x="272" y="995"/>
                  </a:lnTo>
                  <a:lnTo>
                    <a:pt x="278" y="991"/>
                  </a:lnTo>
                  <a:lnTo>
                    <a:pt x="282" y="988"/>
                  </a:lnTo>
                  <a:lnTo>
                    <a:pt x="285" y="986"/>
                  </a:lnTo>
                  <a:lnTo>
                    <a:pt x="285" y="983"/>
                  </a:lnTo>
                  <a:lnTo>
                    <a:pt x="285" y="981"/>
                  </a:lnTo>
                  <a:lnTo>
                    <a:pt x="281" y="972"/>
                  </a:lnTo>
                  <a:lnTo>
                    <a:pt x="273" y="959"/>
                  </a:lnTo>
                  <a:lnTo>
                    <a:pt x="272" y="947"/>
                  </a:lnTo>
                  <a:lnTo>
                    <a:pt x="270" y="937"/>
                  </a:lnTo>
                  <a:lnTo>
                    <a:pt x="268" y="925"/>
                  </a:lnTo>
                  <a:lnTo>
                    <a:pt x="266" y="913"/>
                  </a:lnTo>
                  <a:lnTo>
                    <a:pt x="277" y="918"/>
                  </a:lnTo>
                  <a:lnTo>
                    <a:pt x="286" y="921"/>
                  </a:lnTo>
                  <a:lnTo>
                    <a:pt x="292" y="922"/>
                  </a:lnTo>
                  <a:lnTo>
                    <a:pt x="298" y="922"/>
                  </a:lnTo>
                  <a:lnTo>
                    <a:pt x="304" y="921"/>
                  </a:lnTo>
                  <a:lnTo>
                    <a:pt x="309" y="918"/>
                  </a:lnTo>
                  <a:lnTo>
                    <a:pt x="309" y="906"/>
                  </a:lnTo>
                  <a:lnTo>
                    <a:pt x="306" y="894"/>
                  </a:lnTo>
                  <a:lnTo>
                    <a:pt x="309" y="891"/>
                  </a:lnTo>
                  <a:lnTo>
                    <a:pt x="310" y="890"/>
                  </a:lnTo>
                  <a:lnTo>
                    <a:pt x="313" y="890"/>
                  </a:lnTo>
                  <a:lnTo>
                    <a:pt x="318" y="889"/>
                  </a:lnTo>
                  <a:lnTo>
                    <a:pt x="325" y="889"/>
                  </a:lnTo>
                  <a:lnTo>
                    <a:pt x="332" y="889"/>
                  </a:lnTo>
                  <a:lnTo>
                    <a:pt x="338" y="890"/>
                  </a:lnTo>
                  <a:lnTo>
                    <a:pt x="342" y="894"/>
                  </a:lnTo>
                  <a:lnTo>
                    <a:pt x="346" y="897"/>
                  </a:lnTo>
                  <a:lnTo>
                    <a:pt x="352" y="905"/>
                  </a:lnTo>
                  <a:lnTo>
                    <a:pt x="353" y="906"/>
                  </a:lnTo>
                  <a:lnTo>
                    <a:pt x="355" y="906"/>
                  </a:lnTo>
                  <a:lnTo>
                    <a:pt x="358" y="905"/>
                  </a:lnTo>
                  <a:lnTo>
                    <a:pt x="358" y="902"/>
                  </a:lnTo>
                  <a:lnTo>
                    <a:pt x="352" y="889"/>
                  </a:lnTo>
                  <a:lnTo>
                    <a:pt x="343" y="874"/>
                  </a:lnTo>
                  <a:lnTo>
                    <a:pt x="349" y="871"/>
                  </a:lnTo>
                  <a:lnTo>
                    <a:pt x="355" y="869"/>
                  </a:lnTo>
                  <a:lnTo>
                    <a:pt x="353" y="861"/>
                  </a:lnTo>
                  <a:lnTo>
                    <a:pt x="349" y="853"/>
                  </a:lnTo>
                  <a:lnTo>
                    <a:pt x="352" y="848"/>
                  </a:lnTo>
                  <a:lnTo>
                    <a:pt x="355" y="842"/>
                  </a:lnTo>
                  <a:lnTo>
                    <a:pt x="362" y="838"/>
                  </a:lnTo>
                  <a:lnTo>
                    <a:pt x="366" y="838"/>
                  </a:lnTo>
                  <a:lnTo>
                    <a:pt x="377" y="850"/>
                  </a:lnTo>
                  <a:lnTo>
                    <a:pt x="386" y="858"/>
                  </a:lnTo>
                  <a:lnTo>
                    <a:pt x="393" y="862"/>
                  </a:lnTo>
                  <a:lnTo>
                    <a:pt x="399" y="862"/>
                  </a:lnTo>
                  <a:lnTo>
                    <a:pt x="409" y="862"/>
                  </a:lnTo>
                  <a:lnTo>
                    <a:pt x="414" y="864"/>
                  </a:lnTo>
                  <a:lnTo>
                    <a:pt x="423" y="866"/>
                  </a:lnTo>
                  <a:lnTo>
                    <a:pt x="431" y="871"/>
                  </a:lnTo>
                  <a:lnTo>
                    <a:pt x="445" y="875"/>
                  </a:lnTo>
                  <a:lnTo>
                    <a:pt x="459" y="881"/>
                  </a:lnTo>
                  <a:lnTo>
                    <a:pt x="474" y="886"/>
                  </a:lnTo>
                  <a:lnTo>
                    <a:pt x="488" y="891"/>
                  </a:lnTo>
                  <a:lnTo>
                    <a:pt x="494" y="891"/>
                  </a:lnTo>
                  <a:lnTo>
                    <a:pt x="502" y="889"/>
                  </a:lnTo>
                  <a:lnTo>
                    <a:pt x="506" y="887"/>
                  </a:lnTo>
                  <a:lnTo>
                    <a:pt x="511" y="887"/>
                  </a:lnTo>
                  <a:lnTo>
                    <a:pt x="518" y="889"/>
                  </a:lnTo>
                  <a:lnTo>
                    <a:pt x="523" y="893"/>
                  </a:lnTo>
                  <a:lnTo>
                    <a:pt x="539" y="897"/>
                  </a:lnTo>
                  <a:lnTo>
                    <a:pt x="562" y="905"/>
                  </a:lnTo>
                  <a:lnTo>
                    <a:pt x="574" y="906"/>
                  </a:lnTo>
                  <a:lnTo>
                    <a:pt x="584" y="907"/>
                  </a:lnTo>
                  <a:lnTo>
                    <a:pt x="588" y="907"/>
                  </a:lnTo>
                  <a:lnTo>
                    <a:pt x="592" y="906"/>
                  </a:lnTo>
                  <a:lnTo>
                    <a:pt x="595" y="905"/>
                  </a:lnTo>
                  <a:lnTo>
                    <a:pt x="598" y="903"/>
                  </a:lnTo>
                  <a:lnTo>
                    <a:pt x="604" y="905"/>
                  </a:lnTo>
                  <a:lnTo>
                    <a:pt x="610" y="905"/>
                  </a:lnTo>
                  <a:lnTo>
                    <a:pt x="615" y="903"/>
                  </a:lnTo>
                  <a:lnTo>
                    <a:pt x="620" y="902"/>
                  </a:lnTo>
                  <a:lnTo>
                    <a:pt x="627" y="903"/>
                  </a:lnTo>
                  <a:lnTo>
                    <a:pt x="632" y="905"/>
                  </a:lnTo>
                  <a:lnTo>
                    <a:pt x="638" y="907"/>
                  </a:lnTo>
                  <a:lnTo>
                    <a:pt x="642" y="910"/>
                  </a:lnTo>
                  <a:lnTo>
                    <a:pt x="646" y="917"/>
                  </a:lnTo>
                  <a:lnTo>
                    <a:pt x="649" y="921"/>
                  </a:lnTo>
                  <a:lnTo>
                    <a:pt x="655" y="923"/>
                  </a:lnTo>
                  <a:lnTo>
                    <a:pt x="659" y="926"/>
                  </a:lnTo>
                  <a:lnTo>
                    <a:pt x="668" y="927"/>
                  </a:lnTo>
                  <a:lnTo>
                    <a:pt x="678" y="926"/>
                  </a:lnTo>
                  <a:lnTo>
                    <a:pt x="680" y="919"/>
                  </a:lnTo>
                  <a:lnTo>
                    <a:pt x="683" y="913"/>
                  </a:lnTo>
                  <a:lnTo>
                    <a:pt x="684" y="905"/>
                  </a:lnTo>
                  <a:lnTo>
                    <a:pt x="687" y="894"/>
                  </a:lnTo>
                  <a:lnTo>
                    <a:pt x="691" y="893"/>
                  </a:lnTo>
                  <a:lnTo>
                    <a:pt x="695" y="890"/>
                  </a:lnTo>
                  <a:lnTo>
                    <a:pt x="696" y="890"/>
                  </a:lnTo>
                  <a:lnTo>
                    <a:pt x="696" y="889"/>
                  </a:lnTo>
                  <a:lnTo>
                    <a:pt x="697" y="886"/>
                  </a:lnTo>
                  <a:lnTo>
                    <a:pt x="696" y="885"/>
                  </a:lnTo>
                  <a:lnTo>
                    <a:pt x="703" y="886"/>
                  </a:lnTo>
                  <a:lnTo>
                    <a:pt x="707" y="886"/>
                  </a:lnTo>
                  <a:lnTo>
                    <a:pt x="707" y="878"/>
                  </a:lnTo>
                  <a:lnTo>
                    <a:pt x="708" y="871"/>
                  </a:lnTo>
                  <a:lnTo>
                    <a:pt x="711" y="870"/>
                  </a:lnTo>
                  <a:lnTo>
                    <a:pt x="715" y="869"/>
                  </a:lnTo>
                  <a:lnTo>
                    <a:pt x="717" y="865"/>
                  </a:lnTo>
                  <a:lnTo>
                    <a:pt x="717" y="861"/>
                  </a:lnTo>
                  <a:lnTo>
                    <a:pt x="722" y="864"/>
                  </a:lnTo>
                  <a:lnTo>
                    <a:pt x="725" y="865"/>
                  </a:lnTo>
                  <a:lnTo>
                    <a:pt x="729" y="865"/>
                  </a:lnTo>
                  <a:lnTo>
                    <a:pt x="732" y="864"/>
                  </a:lnTo>
                  <a:lnTo>
                    <a:pt x="735" y="862"/>
                  </a:lnTo>
                  <a:lnTo>
                    <a:pt x="737" y="862"/>
                  </a:lnTo>
                  <a:lnTo>
                    <a:pt x="739" y="859"/>
                  </a:lnTo>
                  <a:lnTo>
                    <a:pt x="739" y="855"/>
                  </a:lnTo>
                  <a:lnTo>
                    <a:pt x="739" y="849"/>
                  </a:lnTo>
                  <a:lnTo>
                    <a:pt x="739" y="839"/>
                  </a:lnTo>
                  <a:lnTo>
                    <a:pt x="736" y="829"/>
                  </a:lnTo>
                  <a:lnTo>
                    <a:pt x="731" y="814"/>
                  </a:lnTo>
                  <a:lnTo>
                    <a:pt x="729" y="798"/>
                  </a:lnTo>
                  <a:lnTo>
                    <a:pt x="731" y="785"/>
                  </a:lnTo>
                  <a:lnTo>
                    <a:pt x="737" y="777"/>
                  </a:lnTo>
                  <a:lnTo>
                    <a:pt x="741" y="770"/>
                  </a:lnTo>
                  <a:lnTo>
                    <a:pt x="745" y="765"/>
                  </a:lnTo>
                  <a:lnTo>
                    <a:pt x="751" y="762"/>
                  </a:lnTo>
                  <a:lnTo>
                    <a:pt x="755" y="761"/>
                  </a:lnTo>
                  <a:lnTo>
                    <a:pt x="759" y="760"/>
                  </a:lnTo>
                  <a:lnTo>
                    <a:pt x="761" y="761"/>
                  </a:lnTo>
                  <a:lnTo>
                    <a:pt x="763" y="761"/>
                  </a:lnTo>
                  <a:lnTo>
                    <a:pt x="759" y="776"/>
                  </a:lnTo>
                  <a:lnTo>
                    <a:pt x="755" y="790"/>
                  </a:lnTo>
                  <a:lnTo>
                    <a:pt x="764" y="792"/>
                  </a:lnTo>
                  <a:lnTo>
                    <a:pt x="775" y="792"/>
                  </a:lnTo>
                  <a:lnTo>
                    <a:pt x="788" y="800"/>
                  </a:lnTo>
                  <a:lnTo>
                    <a:pt x="801" y="808"/>
                  </a:lnTo>
                  <a:lnTo>
                    <a:pt x="811" y="805"/>
                  </a:lnTo>
                  <a:lnTo>
                    <a:pt x="821" y="802"/>
                  </a:lnTo>
                  <a:lnTo>
                    <a:pt x="830" y="808"/>
                  </a:lnTo>
                  <a:lnTo>
                    <a:pt x="844" y="814"/>
                  </a:lnTo>
                  <a:lnTo>
                    <a:pt x="855" y="813"/>
                  </a:lnTo>
                  <a:lnTo>
                    <a:pt x="864" y="809"/>
                  </a:lnTo>
                  <a:lnTo>
                    <a:pt x="874" y="805"/>
                  </a:lnTo>
                  <a:lnTo>
                    <a:pt x="885" y="798"/>
                  </a:lnTo>
                  <a:lnTo>
                    <a:pt x="893" y="796"/>
                  </a:lnTo>
                  <a:lnTo>
                    <a:pt x="901" y="793"/>
                  </a:lnTo>
                  <a:lnTo>
                    <a:pt x="906" y="780"/>
                  </a:lnTo>
                  <a:lnTo>
                    <a:pt x="912" y="766"/>
                  </a:lnTo>
                  <a:lnTo>
                    <a:pt x="926" y="765"/>
                  </a:lnTo>
                  <a:lnTo>
                    <a:pt x="940" y="762"/>
                  </a:lnTo>
                  <a:lnTo>
                    <a:pt x="944" y="754"/>
                  </a:lnTo>
                  <a:lnTo>
                    <a:pt x="946" y="748"/>
                  </a:lnTo>
                  <a:lnTo>
                    <a:pt x="953" y="740"/>
                  </a:lnTo>
                  <a:lnTo>
                    <a:pt x="960" y="733"/>
                  </a:lnTo>
                  <a:lnTo>
                    <a:pt x="962" y="728"/>
                  </a:lnTo>
                  <a:lnTo>
                    <a:pt x="964" y="721"/>
                  </a:lnTo>
                  <a:lnTo>
                    <a:pt x="972" y="717"/>
                  </a:lnTo>
                  <a:lnTo>
                    <a:pt x="977" y="713"/>
                  </a:lnTo>
                  <a:lnTo>
                    <a:pt x="981" y="709"/>
                  </a:lnTo>
                  <a:lnTo>
                    <a:pt x="984" y="705"/>
                  </a:lnTo>
                  <a:lnTo>
                    <a:pt x="988" y="704"/>
                  </a:lnTo>
                  <a:lnTo>
                    <a:pt x="990" y="703"/>
                  </a:lnTo>
                  <a:lnTo>
                    <a:pt x="998" y="709"/>
                  </a:lnTo>
                  <a:lnTo>
                    <a:pt x="1007" y="717"/>
                  </a:lnTo>
                  <a:lnTo>
                    <a:pt x="1016" y="721"/>
                  </a:lnTo>
                  <a:lnTo>
                    <a:pt x="1022" y="721"/>
                  </a:lnTo>
                  <a:lnTo>
                    <a:pt x="1027" y="721"/>
                  </a:lnTo>
                  <a:lnTo>
                    <a:pt x="1032" y="721"/>
                  </a:lnTo>
                  <a:lnTo>
                    <a:pt x="1035" y="728"/>
                  </a:lnTo>
                  <a:lnTo>
                    <a:pt x="1041" y="733"/>
                  </a:lnTo>
                  <a:lnTo>
                    <a:pt x="1049" y="737"/>
                  </a:lnTo>
                  <a:lnTo>
                    <a:pt x="1055" y="737"/>
                  </a:lnTo>
                  <a:lnTo>
                    <a:pt x="1061" y="737"/>
                  </a:lnTo>
                  <a:lnTo>
                    <a:pt x="1065" y="737"/>
                  </a:lnTo>
                  <a:lnTo>
                    <a:pt x="1073" y="737"/>
                  </a:lnTo>
                  <a:lnTo>
                    <a:pt x="1077" y="737"/>
                  </a:lnTo>
                  <a:lnTo>
                    <a:pt x="1080" y="742"/>
                  </a:lnTo>
                  <a:lnTo>
                    <a:pt x="1083" y="750"/>
                  </a:lnTo>
                  <a:lnTo>
                    <a:pt x="1093" y="750"/>
                  </a:lnTo>
                  <a:lnTo>
                    <a:pt x="1103" y="750"/>
                  </a:lnTo>
                  <a:lnTo>
                    <a:pt x="1106" y="757"/>
                  </a:lnTo>
                  <a:lnTo>
                    <a:pt x="1110" y="761"/>
                  </a:lnTo>
                  <a:lnTo>
                    <a:pt x="1126" y="753"/>
                  </a:lnTo>
                  <a:lnTo>
                    <a:pt x="1142" y="746"/>
                  </a:lnTo>
                  <a:lnTo>
                    <a:pt x="1154" y="752"/>
                  </a:lnTo>
                  <a:lnTo>
                    <a:pt x="1169" y="756"/>
                  </a:lnTo>
                  <a:lnTo>
                    <a:pt x="1179" y="753"/>
                  </a:lnTo>
                  <a:lnTo>
                    <a:pt x="1193" y="750"/>
                  </a:lnTo>
                  <a:lnTo>
                    <a:pt x="1200" y="749"/>
                  </a:lnTo>
                  <a:lnTo>
                    <a:pt x="1206" y="748"/>
                  </a:lnTo>
                  <a:lnTo>
                    <a:pt x="1210" y="745"/>
                  </a:lnTo>
                  <a:lnTo>
                    <a:pt x="1213" y="741"/>
                  </a:lnTo>
                  <a:lnTo>
                    <a:pt x="1214" y="733"/>
                  </a:lnTo>
                  <a:lnTo>
                    <a:pt x="1214" y="728"/>
                  </a:lnTo>
                  <a:lnTo>
                    <a:pt x="1211" y="724"/>
                  </a:lnTo>
                  <a:lnTo>
                    <a:pt x="1207" y="721"/>
                  </a:lnTo>
                  <a:lnTo>
                    <a:pt x="1198" y="717"/>
                  </a:lnTo>
                  <a:lnTo>
                    <a:pt x="1191" y="712"/>
                  </a:lnTo>
                  <a:lnTo>
                    <a:pt x="1188" y="705"/>
                  </a:lnTo>
                  <a:lnTo>
                    <a:pt x="1188" y="699"/>
                  </a:lnTo>
                  <a:lnTo>
                    <a:pt x="1190" y="694"/>
                  </a:lnTo>
                  <a:lnTo>
                    <a:pt x="1193" y="687"/>
                  </a:lnTo>
                  <a:lnTo>
                    <a:pt x="1194" y="685"/>
                  </a:lnTo>
                  <a:lnTo>
                    <a:pt x="1194" y="684"/>
                  </a:lnTo>
                  <a:lnTo>
                    <a:pt x="1198" y="680"/>
                  </a:lnTo>
                  <a:lnTo>
                    <a:pt x="1203" y="678"/>
                  </a:lnTo>
                  <a:lnTo>
                    <a:pt x="1206" y="676"/>
                  </a:lnTo>
                  <a:lnTo>
                    <a:pt x="1209" y="675"/>
                  </a:lnTo>
                  <a:lnTo>
                    <a:pt x="1210" y="671"/>
                  </a:lnTo>
                  <a:lnTo>
                    <a:pt x="1213" y="667"/>
                  </a:lnTo>
                  <a:lnTo>
                    <a:pt x="1218" y="657"/>
                  </a:lnTo>
                  <a:lnTo>
                    <a:pt x="1220" y="648"/>
                  </a:lnTo>
                  <a:lnTo>
                    <a:pt x="1226" y="644"/>
                  </a:lnTo>
                  <a:lnTo>
                    <a:pt x="1230" y="639"/>
                  </a:lnTo>
                  <a:lnTo>
                    <a:pt x="1232" y="636"/>
                  </a:lnTo>
                  <a:lnTo>
                    <a:pt x="1234" y="629"/>
                  </a:lnTo>
                  <a:lnTo>
                    <a:pt x="1227" y="620"/>
                  </a:lnTo>
                  <a:lnTo>
                    <a:pt x="1220" y="609"/>
                  </a:lnTo>
                  <a:lnTo>
                    <a:pt x="1223" y="608"/>
                  </a:lnTo>
                  <a:lnTo>
                    <a:pt x="1226" y="609"/>
                  </a:lnTo>
                  <a:lnTo>
                    <a:pt x="1227" y="608"/>
                  </a:lnTo>
                  <a:lnTo>
                    <a:pt x="1230" y="597"/>
                  </a:lnTo>
                  <a:lnTo>
                    <a:pt x="1242" y="595"/>
                  </a:lnTo>
                  <a:lnTo>
                    <a:pt x="1252" y="592"/>
                  </a:lnTo>
                  <a:lnTo>
                    <a:pt x="1254" y="583"/>
                  </a:lnTo>
                  <a:lnTo>
                    <a:pt x="1252" y="572"/>
                  </a:lnTo>
                  <a:lnTo>
                    <a:pt x="1258" y="561"/>
                  </a:lnTo>
                  <a:lnTo>
                    <a:pt x="1262" y="552"/>
                  </a:lnTo>
                  <a:lnTo>
                    <a:pt x="1259" y="548"/>
                  </a:lnTo>
                  <a:lnTo>
                    <a:pt x="1255" y="547"/>
                  </a:lnTo>
                  <a:lnTo>
                    <a:pt x="1250" y="545"/>
                  </a:lnTo>
                  <a:lnTo>
                    <a:pt x="1244" y="545"/>
                  </a:lnTo>
                  <a:lnTo>
                    <a:pt x="1241" y="544"/>
                  </a:lnTo>
                  <a:lnTo>
                    <a:pt x="1235" y="543"/>
                  </a:lnTo>
                  <a:lnTo>
                    <a:pt x="1231" y="540"/>
                  </a:lnTo>
                  <a:lnTo>
                    <a:pt x="1227" y="536"/>
                  </a:lnTo>
                  <a:lnTo>
                    <a:pt x="1226" y="531"/>
                  </a:lnTo>
                  <a:lnTo>
                    <a:pt x="1226" y="526"/>
                  </a:lnTo>
                  <a:lnTo>
                    <a:pt x="1227" y="522"/>
                  </a:lnTo>
                  <a:lnTo>
                    <a:pt x="1230" y="518"/>
                  </a:lnTo>
                  <a:lnTo>
                    <a:pt x="1231" y="512"/>
                  </a:lnTo>
                  <a:lnTo>
                    <a:pt x="1232" y="507"/>
                  </a:lnTo>
                  <a:lnTo>
                    <a:pt x="1232" y="499"/>
                  </a:lnTo>
                  <a:lnTo>
                    <a:pt x="1231" y="492"/>
                  </a:lnTo>
                  <a:lnTo>
                    <a:pt x="1223" y="482"/>
                  </a:lnTo>
                  <a:lnTo>
                    <a:pt x="1214" y="470"/>
                  </a:lnTo>
                  <a:lnTo>
                    <a:pt x="1213" y="464"/>
                  </a:lnTo>
                  <a:lnTo>
                    <a:pt x="1213" y="460"/>
                  </a:lnTo>
                  <a:lnTo>
                    <a:pt x="1213" y="459"/>
                  </a:lnTo>
                  <a:lnTo>
                    <a:pt x="1214" y="458"/>
                  </a:lnTo>
                  <a:lnTo>
                    <a:pt x="1216" y="455"/>
                  </a:lnTo>
                  <a:lnTo>
                    <a:pt x="1219" y="450"/>
                  </a:lnTo>
                  <a:lnTo>
                    <a:pt x="1215" y="442"/>
                  </a:lnTo>
                  <a:lnTo>
                    <a:pt x="1213" y="434"/>
                  </a:lnTo>
                  <a:lnTo>
                    <a:pt x="1215" y="430"/>
                  </a:lnTo>
                  <a:lnTo>
                    <a:pt x="1219" y="426"/>
                  </a:lnTo>
                  <a:lnTo>
                    <a:pt x="1222" y="425"/>
                  </a:lnTo>
                  <a:lnTo>
                    <a:pt x="1223" y="422"/>
                  </a:lnTo>
                  <a:lnTo>
                    <a:pt x="1225" y="419"/>
                  </a:lnTo>
                  <a:lnTo>
                    <a:pt x="1225" y="415"/>
                  </a:lnTo>
                  <a:lnTo>
                    <a:pt x="1215" y="402"/>
                  </a:lnTo>
                  <a:lnTo>
                    <a:pt x="1209" y="391"/>
                  </a:lnTo>
                  <a:lnTo>
                    <a:pt x="1213" y="382"/>
                  </a:lnTo>
                  <a:lnTo>
                    <a:pt x="1215" y="373"/>
                  </a:lnTo>
                  <a:lnTo>
                    <a:pt x="1211" y="358"/>
                  </a:lnTo>
                  <a:lnTo>
                    <a:pt x="1209" y="346"/>
                  </a:lnTo>
                  <a:lnTo>
                    <a:pt x="1215" y="349"/>
                  </a:lnTo>
                  <a:lnTo>
                    <a:pt x="1227" y="350"/>
                  </a:lnTo>
                  <a:lnTo>
                    <a:pt x="1228" y="345"/>
                  </a:lnTo>
                  <a:lnTo>
                    <a:pt x="1228" y="338"/>
                  </a:lnTo>
                  <a:lnTo>
                    <a:pt x="1234" y="335"/>
                  </a:lnTo>
                  <a:lnTo>
                    <a:pt x="1239" y="333"/>
                  </a:lnTo>
                  <a:lnTo>
                    <a:pt x="1241" y="331"/>
                  </a:lnTo>
                  <a:lnTo>
                    <a:pt x="1242" y="327"/>
                  </a:lnTo>
                  <a:lnTo>
                    <a:pt x="1243" y="323"/>
                  </a:lnTo>
                  <a:lnTo>
                    <a:pt x="1244" y="315"/>
                  </a:lnTo>
                  <a:lnTo>
                    <a:pt x="1243" y="310"/>
                  </a:lnTo>
                  <a:lnTo>
                    <a:pt x="1242" y="302"/>
                  </a:lnTo>
                  <a:lnTo>
                    <a:pt x="1242" y="295"/>
                  </a:lnTo>
                  <a:lnTo>
                    <a:pt x="1242" y="290"/>
                  </a:lnTo>
                  <a:lnTo>
                    <a:pt x="1242" y="282"/>
                  </a:lnTo>
                  <a:lnTo>
                    <a:pt x="1238" y="273"/>
                  </a:lnTo>
                  <a:lnTo>
                    <a:pt x="1235" y="271"/>
                  </a:lnTo>
                  <a:lnTo>
                    <a:pt x="1231" y="271"/>
                  </a:lnTo>
                  <a:lnTo>
                    <a:pt x="1226" y="273"/>
                  </a:lnTo>
                  <a:lnTo>
                    <a:pt x="1220" y="274"/>
                  </a:lnTo>
                  <a:lnTo>
                    <a:pt x="1214" y="276"/>
                  </a:lnTo>
                  <a:lnTo>
                    <a:pt x="1209" y="276"/>
                  </a:lnTo>
                  <a:lnTo>
                    <a:pt x="1203" y="276"/>
                  </a:lnTo>
                  <a:lnTo>
                    <a:pt x="1199" y="273"/>
                  </a:lnTo>
                  <a:lnTo>
                    <a:pt x="1194" y="257"/>
                  </a:lnTo>
                  <a:lnTo>
                    <a:pt x="1188" y="246"/>
                  </a:lnTo>
                  <a:lnTo>
                    <a:pt x="1187" y="242"/>
                  </a:lnTo>
                  <a:lnTo>
                    <a:pt x="1186" y="240"/>
                  </a:lnTo>
                  <a:lnTo>
                    <a:pt x="1184" y="235"/>
                  </a:lnTo>
                  <a:lnTo>
                    <a:pt x="1186" y="230"/>
                  </a:lnTo>
                  <a:lnTo>
                    <a:pt x="1188" y="226"/>
                  </a:lnTo>
                  <a:lnTo>
                    <a:pt x="1191" y="224"/>
                  </a:lnTo>
                  <a:lnTo>
                    <a:pt x="1195" y="224"/>
                  </a:lnTo>
                  <a:lnTo>
                    <a:pt x="1199" y="222"/>
                  </a:lnTo>
                  <a:lnTo>
                    <a:pt x="1204" y="220"/>
                  </a:lnTo>
                  <a:lnTo>
                    <a:pt x="1209" y="216"/>
                  </a:lnTo>
                  <a:lnTo>
                    <a:pt x="1213" y="212"/>
                  </a:lnTo>
                  <a:lnTo>
                    <a:pt x="1218" y="204"/>
                  </a:lnTo>
                  <a:lnTo>
                    <a:pt x="1226" y="204"/>
                  </a:lnTo>
                  <a:lnTo>
                    <a:pt x="1232" y="204"/>
                  </a:lnTo>
                  <a:lnTo>
                    <a:pt x="1235" y="200"/>
                  </a:lnTo>
                  <a:lnTo>
                    <a:pt x="1236" y="194"/>
                  </a:lnTo>
                  <a:lnTo>
                    <a:pt x="1236" y="189"/>
                  </a:lnTo>
                  <a:lnTo>
                    <a:pt x="1236" y="181"/>
                  </a:lnTo>
                  <a:lnTo>
                    <a:pt x="1236" y="173"/>
                  </a:lnTo>
                  <a:lnTo>
                    <a:pt x="1235" y="166"/>
                  </a:lnTo>
                  <a:lnTo>
                    <a:pt x="1234" y="160"/>
                  </a:lnTo>
                  <a:lnTo>
                    <a:pt x="1230" y="156"/>
                  </a:lnTo>
                  <a:lnTo>
                    <a:pt x="1227" y="150"/>
                  </a:lnTo>
                  <a:lnTo>
                    <a:pt x="1223" y="147"/>
                  </a:lnTo>
                  <a:lnTo>
                    <a:pt x="1220" y="143"/>
                  </a:lnTo>
                  <a:lnTo>
                    <a:pt x="1219" y="137"/>
                  </a:lnTo>
                  <a:lnTo>
                    <a:pt x="1220" y="133"/>
                  </a:lnTo>
                  <a:lnTo>
                    <a:pt x="1223" y="132"/>
                  </a:lnTo>
                  <a:lnTo>
                    <a:pt x="1228" y="131"/>
                  </a:lnTo>
                  <a:lnTo>
                    <a:pt x="1232" y="129"/>
                  </a:lnTo>
                  <a:lnTo>
                    <a:pt x="1236" y="127"/>
                  </a:lnTo>
                  <a:lnTo>
                    <a:pt x="1241" y="122"/>
                  </a:lnTo>
                  <a:lnTo>
                    <a:pt x="1242" y="115"/>
                  </a:lnTo>
                  <a:lnTo>
                    <a:pt x="1242" y="104"/>
                  </a:lnTo>
                  <a:lnTo>
                    <a:pt x="1234" y="103"/>
                  </a:lnTo>
                  <a:lnTo>
                    <a:pt x="1228" y="100"/>
                  </a:lnTo>
                  <a:lnTo>
                    <a:pt x="1226" y="97"/>
                  </a:lnTo>
                  <a:lnTo>
                    <a:pt x="1226" y="95"/>
                  </a:lnTo>
                  <a:lnTo>
                    <a:pt x="1225" y="92"/>
                  </a:lnTo>
                  <a:lnTo>
                    <a:pt x="1226" y="89"/>
                  </a:lnTo>
                  <a:lnTo>
                    <a:pt x="1216" y="90"/>
                  </a:lnTo>
                  <a:lnTo>
                    <a:pt x="1207" y="92"/>
                  </a:lnTo>
                  <a:lnTo>
                    <a:pt x="1210" y="100"/>
                  </a:lnTo>
                  <a:lnTo>
                    <a:pt x="1215" y="109"/>
                  </a:lnTo>
                  <a:lnTo>
                    <a:pt x="1214" y="113"/>
                  </a:lnTo>
                  <a:lnTo>
                    <a:pt x="1213" y="116"/>
                  </a:lnTo>
                  <a:lnTo>
                    <a:pt x="1210" y="117"/>
                  </a:lnTo>
                  <a:lnTo>
                    <a:pt x="1207" y="117"/>
                  </a:lnTo>
                  <a:lnTo>
                    <a:pt x="1203" y="116"/>
                  </a:lnTo>
                  <a:lnTo>
                    <a:pt x="1200" y="115"/>
                  </a:lnTo>
                  <a:lnTo>
                    <a:pt x="1198" y="113"/>
                  </a:lnTo>
                  <a:lnTo>
                    <a:pt x="1198" y="111"/>
                  </a:lnTo>
                  <a:lnTo>
                    <a:pt x="1197" y="106"/>
                  </a:lnTo>
                  <a:lnTo>
                    <a:pt x="1195" y="101"/>
                  </a:lnTo>
                  <a:lnTo>
                    <a:pt x="1194" y="100"/>
                  </a:lnTo>
                  <a:lnTo>
                    <a:pt x="1193" y="99"/>
                  </a:lnTo>
                  <a:lnTo>
                    <a:pt x="1188" y="100"/>
                  </a:lnTo>
                  <a:lnTo>
                    <a:pt x="1186" y="101"/>
                  </a:lnTo>
                  <a:lnTo>
                    <a:pt x="1183" y="101"/>
                  </a:lnTo>
                  <a:lnTo>
                    <a:pt x="1179" y="101"/>
                  </a:lnTo>
                  <a:lnTo>
                    <a:pt x="1177" y="101"/>
                  </a:lnTo>
                  <a:lnTo>
                    <a:pt x="1175" y="103"/>
                  </a:lnTo>
                  <a:lnTo>
                    <a:pt x="1174" y="111"/>
                  </a:lnTo>
                  <a:lnTo>
                    <a:pt x="1174" y="115"/>
                  </a:lnTo>
                  <a:lnTo>
                    <a:pt x="1174" y="121"/>
                  </a:lnTo>
                  <a:lnTo>
                    <a:pt x="1174" y="124"/>
                  </a:lnTo>
                  <a:lnTo>
                    <a:pt x="1178" y="129"/>
                  </a:lnTo>
                  <a:lnTo>
                    <a:pt x="1182" y="134"/>
                  </a:lnTo>
                  <a:lnTo>
                    <a:pt x="1184" y="137"/>
                  </a:lnTo>
                  <a:lnTo>
                    <a:pt x="1187" y="141"/>
                  </a:lnTo>
                  <a:lnTo>
                    <a:pt x="1191" y="144"/>
                  </a:lnTo>
                  <a:lnTo>
                    <a:pt x="1198" y="145"/>
                  </a:lnTo>
                  <a:lnTo>
                    <a:pt x="1200" y="153"/>
                  </a:lnTo>
                  <a:lnTo>
                    <a:pt x="1203" y="160"/>
                  </a:lnTo>
                  <a:lnTo>
                    <a:pt x="1206" y="162"/>
                  </a:lnTo>
                  <a:lnTo>
                    <a:pt x="1209" y="165"/>
                  </a:lnTo>
                  <a:lnTo>
                    <a:pt x="1211" y="166"/>
                  </a:lnTo>
                  <a:lnTo>
                    <a:pt x="1213" y="168"/>
                  </a:lnTo>
                  <a:lnTo>
                    <a:pt x="1213" y="169"/>
                  </a:lnTo>
                  <a:lnTo>
                    <a:pt x="1213" y="172"/>
                  </a:lnTo>
                  <a:lnTo>
                    <a:pt x="1210" y="172"/>
                  </a:lnTo>
                  <a:lnTo>
                    <a:pt x="1207" y="172"/>
                  </a:lnTo>
                  <a:lnTo>
                    <a:pt x="1202" y="169"/>
                  </a:lnTo>
                  <a:lnTo>
                    <a:pt x="1194" y="164"/>
                  </a:lnTo>
                  <a:lnTo>
                    <a:pt x="1190" y="156"/>
                  </a:lnTo>
                  <a:lnTo>
                    <a:pt x="1184" y="148"/>
                  </a:lnTo>
                  <a:lnTo>
                    <a:pt x="1175" y="148"/>
                  </a:lnTo>
                  <a:lnTo>
                    <a:pt x="1169" y="147"/>
                  </a:lnTo>
                  <a:lnTo>
                    <a:pt x="1163" y="138"/>
                  </a:lnTo>
                  <a:lnTo>
                    <a:pt x="1158" y="133"/>
                  </a:lnTo>
                  <a:lnTo>
                    <a:pt x="1155" y="132"/>
                  </a:lnTo>
                  <a:lnTo>
                    <a:pt x="1154" y="129"/>
                  </a:lnTo>
                  <a:lnTo>
                    <a:pt x="1154" y="125"/>
                  </a:lnTo>
                  <a:lnTo>
                    <a:pt x="1157" y="122"/>
                  </a:lnTo>
                  <a:lnTo>
                    <a:pt x="1159" y="116"/>
                  </a:lnTo>
                  <a:lnTo>
                    <a:pt x="1162" y="113"/>
                  </a:lnTo>
                  <a:lnTo>
                    <a:pt x="1162" y="109"/>
                  </a:lnTo>
                  <a:lnTo>
                    <a:pt x="1162" y="105"/>
                  </a:lnTo>
                  <a:lnTo>
                    <a:pt x="1161" y="103"/>
                  </a:lnTo>
                  <a:lnTo>
                    <a:pt x="1161" y="99"/>
                  </a:lnTo>
                  <a:lnTo>
                    <a:pt x="1161" y="96"/>
                  </a:lnTo>
                  <a:lnTo>
                    <a:pt x="1162" y="93"/>
                  </a:lnTo>
                  <a:lnTo>
                    <a:pt x="1165" y="89"/>
                  </a:lnTo>
                  <a:lnTo>
                    <a:pt x="1169" y="87"/>
                  </a:lnTo>
                  <a:lnTo>
                    <a:pt x="1174" y="81"/>
                  </a:lnTo>
                  <a:lnTo>
                    <a:pt x="1179" y="80"/>
                  </a:lnTo>
                  <a:lnTo>
                    <a:pt x="1178" y="76"/>
                  </a:lnTo>
                  <a:lnTo>
                    <a:pt x="1178" y="69"/>
                  </a:lnTo>
                  <a:lnTo>
                    <a:pt x="1179" y="63"/>
                  </a:lnTo>
                  <a:lnTo>
                    <a:pt x="1179" y="57"/>
                  </a:lnTo>
                  <a:lnTo>
                    <a:pt x="1181" y="52"/>
                  </a:lnTo>
                  <a:lnTo>
                    <a:pt x="1181" y="48"/>
                  </a:lnTo>
                  <a:lnTo>
                    <a:pt x="1179" y="45"/>
                  </a:lnTo>
                  <a:lnTo>
                    <a:pt x="1175" y="44"/>
                  </a:lnTo>
                  <a:lnTo>
                    <a:pt x="1174" y="49"/>
                  </a:lnTo>
                  <a:lnTo>
                    <a:pt x="1170" y="53"/>
                  </a:lnTo>
                  <a:lnTo>
                    <a:pt x="1171" y="59"/>
                  </a:lnTo>
                  <a:lnTo>
                    <a:pt x="1171" y="63"/>
                  </a:lnTo>
                  <a:lnTo>
                    <a:pt x="1170" y="67"/>
                  </a:lnTo>
                  <a:lnTo>
                    <a:pt x="1166" y="72"/>
                  </a:lnTo>
                  <a:lnTo>
                    <a:pt x="1158" y="81"/>
                  </a:lnTo>
                  <a:lnTo>
                    <a:pt x="1150" y="89"/>
                  </a:lnTo>
                  <a:lnTo>
                    <a:pt x="1141" y="89"/>
                  </a:lnTo>
                  <a:lnTo>
                    <a:pt x="1133" y="89"/>
                  </a:lnTo>
                  <a:lnTo>
                    <a:pt x="1127" y="93"/>
                  </a:lnTo>
                  <a:lnTo>
                    <a:pt x="1122" y="100"/>
                  </a:lnTo>
                  <a:lnTo>
                    <a:pt x="1117" y="103"/>
                  </a:lnTo>
                  <a:lnTo>
                    <a:pt x="1111" y="108"/>
                  </a:lnTo>
                  <a:lnTo>
                    <a:pt x="1115" y="116"/>
                  </a:lnTo>
                  <a:lnTo>
                    <a:pt x="1118" y="125"/>
                  </a:lnTo>
                  <a:lnTo>
                    <a:pt x="1115" y="132"/>
                  </a:lnTo>
                  <a:lnTo>
                    <a:pt x="1114" y="138"/>
                  </a:lnTo>
                  <a:lnTo>
                    <a:pt x="1115" y="149"/>
                  </a:lnTo>
                  <a:lnTo>
                    <a:pt x="1115" y="160"/>
                  </a:lnTo>
                  <a:lnTo>
                    <a:pt x="1110" y="166"/>
                  </a:lnTo>
                  <a:lnTo>
                    <a:pt x="1106" y="172"/>
                  </a:lnTo>
                  <a:lnTo>
                    <a:pt x="1101" y="174"/>
                  </a:lnTo>
                  <a:lnTo>
                    <a:pt x="1095" y="178"/>
                  </a:lnTo>
                  <a:lnTo>
                    <a:pt x="1094" y="182"/>
                  </a:lnTo>
                  <a:lnTo>
                    <a:pt x="1091" y="189"/>
                  </a:lnTo>
                  <a:lnTo>
                    <a:pt x="1086" y="197"/>
                  </a:lnTo>
                  <a:lnTo>
                    <a:pt x="1081" y="205"/>
                  </a:lnTo>
                  <a:lnTo>
                    <a:pt x="1081" y="214"/>
                  </a:lnTo>
                  <a:lnTo>
                    <a:pt x="1080" y="221"/>
                  </a:lnTo>
                  <a:lnTo>
                    <a:pt x="1077" y="226"/>
                  </a:lnTo>
                  <a:lnTo>
                    <a:pt x="1074" y="232"/>
                  </a:lnTo>
                  <a:lnTo>
                    <a:pt x="1074" y="233"/>
                  </a:lnTo>
                  <a:lnTo>
                    <a:pt x="1074" y="234"/>
                  </a:lnTo>
                  <a:lnTo>
                    <a:pt x="1075" y="234"/>
                  </a:lnTo>
                  <a:lnTo>
                    <a:pt x="1078" y="234"/>
                  </a:lnTo>
                  <a:lnTo>
                    <a:pt x="1083" y="234"/>
                  </a:lnTo>
                  <a:lnTo>
                    <a:pt x="1087" y="235"/>
                  </a:lnTo>
                  <a:lnTo>
                    <a:pt x="1091" y="241"/>
                  </a:lnTo>
                  <a:lnTo>
                    <a:pt x="1094" y="244"/>
                  </a:lnTo>
                  <a:lnTo>
                    <a:pt x="1097" y="244"/>
                  </a:lnTo>
                  <a:lnTo>
                    <a:pt x="1098" y="242"/>
                  </a:lnTo>
                  <a:lnTo>
                    <a:pt x="1102" y="241"/>
                  </a:lnTo>
                  <a:lnTo>
                    <a:pt x="1105" y="238"/>
                  </a:lnTo>
                  <a:lnTo>
                    <a:pt x="1107" y="238"/>
                  </a:lnTo>
                  <a:lnTo>
                    <a:pt x="1111" y="240"/>
                  </a:lnTo>
                  <a:lnTo>
                    <a:pt x="1118" y="245"/>
                  </a:lnTo>
                  <a:lnTo>
                    <a:pt x="1122" y="249"/>
                  </a:lnTo>
                  <a:lnTo>
                    <a:pt x="1129" y="253"/>
                  </a:lnTo>
                  <a:lnTo>
                    <a:pt x="1131" y="256"/>
                  </a:lnTo>
                  <a:lnTo>
                    <a:pt x="1131" y="258"/>
                  </a:lnTo>
                  <a:lnTo>
                    <a:pt x="1133" y="264"/>
                  </a:lnTo>
                  <a:lnTo>
                    <a:pt x="1141" y="270"/>
                  </a:lnTo>
                  <a:lnTo>
                    <a:pt x="1145" y="274"/>
                  </a:lnTo>
                  <a:lnTo>
                    <a:pt x="1146" y="277"/>
                  </a:lnTo>
                  <a:lnTo>
                    <a:pt x="1146" y="279"/>
                  </a:lnTo>
                  <a:lnTo>
                    <a:pt x="1146" y="282"/>
                  </a:lnTo>
                  <a:lnTo>
                    <a:pt x="1143" y="286"/>
                  </a:lnTo>
                  <a:lnTo>
                    <a:pt x="1145" y="294"/>
                  </a:lnTo>
                  <a:lnTo>
                    <a:pt x="1146" y="298"/>
                  </a:lnTo>
                  <a:lnTo>
                    <a:pt x="1145" y="301"/>
                  </a:lnTo>
                  <a:lnTo>
                    <a:pt x="1141" y="305"/>
                  </a:lnTo>
                  <a:lnTo>
                    <a:pt x="1141" y="309"/>
                  </a:lnTo>
                  <a:lnTo>
                    <a:pt x="1139" y="313"/>
                  </a:lnTo>
                  <a:lnTo>
                    <a:pt x="1135" y="313"/>
                  </a:lnTo>
                  <a:lnTo>
                    <a:pt x="1131" y="315"/>
                  </a:lnTo>
                  <a:lnTo>
                    <a:pt x="1130" y="319"/>
                  </a:lnTo>
                  <a:lnTo>
                    <a:pt x="1129" y="325"/>
                  </a:lnTo>
                  <a:lnTo>
                    <a:pt x="1126" y="329"/>
                  </a:lnTo>
                  <a:lnTo>
                    <a:pt x="1126" y="334"/>
                  </a:lnTo>
                  <a:lnTo>
                    <a:pt x="1126" y="337"/>
                  </a:lnTo>
                  <a:lnTo>
                    <a:pt x="1127" y="339"/>
                  </a:lnTo>
                  <a:lnTo>
                    <a:pt x="1134" y="345"/>
                  </a:lnTo>
                  <a:lnTo>
                    <a:pt x="1145" y="349"/>
                  </a:lnTo>
                  <a:lnTo>
                    <a:pt x="1146" y="350"/>
                  </a:lnTo>
                  <a:lnTo>
                    <a:pt x="1147" y="359"/>
                  </a:lnTo>
                  <a:lnTo>
                    <a:pt x="1151" y="363"/>
                  </a:lnTo>
                  <a:lnTo>
                    <a:pt x="1155" y="370"/>
                  </a:lnTo>
                  <a:lnTo>
                    <a:pt x="1157" y="374"/>
                  </a:lnTo>
                  <a:lnTo>
                    <a:pt x="1158" y="377"/>
                  </a:lnTo>
                  <a:lnTo>
                    <a:pt x="1157" y="379"/>
                  </a:lnTo>
                  <a:lnTo>
                    <a:pt x="1155" y="381"/>
                  </a:lnTo>
                  <a:lnTo>
                    <a:pt x="1147" y="370"/>
                  </a:lnTo>
                  <a:lnTo>
                    <a:pt x="1139" y="357"/>
                  </a:lnTo>
                  <a:lnTo>
                    <a:pt x="1126" y="350"/>
                  </a:lnTo>
                  <a:lnTo>
                    <a:pt x="1115" y="346"/>
                  </a:lnTo>
                  <a:lnTo>
                    <a:pt x="1114" y="343"/>
                  </a:lnTo>
                  <a:lnTo>
                    <a:pt x="1113" y="339"/>
                  </a:lnTo>
                  <a:lnTo>
                    <a:pt x="1113" y="335"/>
                  </a:lnTo>
                  <a:lnTo>
                    <a:pt x="1113" y="331"/>
                  </a:lnTo>
                  <a:lnTo>
                    <a:pt x="1113" y="327"/>
                  </a:lnTo>
                  <a:lnTo>
                    <a:pt x="1114" y="325"/>
                  </a:lnTo>
                  <a:lnTo>
                    <a:pt x="1117" y="321"/>
                  </a:lnTo>
                  <a:lnTo>
                    <a:pt x="1119" y="317"/>
                  </a:lnTo>
                  <a:lnTo>
                    <a:pt x="1126" y="310"/>
                  </a:lnTo>
                  <a:lnTo>
                    <a:pt x="1129" y="302"/>
                  </a:lnTo>
                  <a:lnTo>
                    <a:pt x="1129" y="294"/>
                  </a:lnTo>
                  <a:lnTo>
                    <a:pt x="1125" y="282"/>
                  </a:lnTo>
                  <a:lnTo>
                    <a:pt x="1123" y="269"/>
                  </a:lnTo>
                  <a:lnTo>
                    <a:pt x="1123" y="262"/>
                  </a:lnTo>
                  <a:lnTo>
                    <a:pt x="1121" y="261"/>
                  </a:lnTo>
                  <a:lnTo>
                    <a:pt x="1118" y="261"/>
                  </a:lnTo>
                  <a:lnTo>
                    <a:pt x="1111" y="260"/>
                  </a:lnTo>
                  <a:lnTo>
                    <a:pt x="1103" y="260"/>
                  </a:lnTo>
                  <a:lnTo>
                    <a:pt x="1097" y="260"/>
                  </a:lnTo>
                  <a:lnTo>
                    <a:pt x="1090" y="257"/>
                  </a:lnTo>
                  <a:lnTo>
                    <a:pt x="1086" y="257"/>
                  </a:lnTo>
                  <a:lnTo>
                    <a:pt x="1085" y="257"/>
                  </a:lnTo>
                  <a:lnTo>
                    <a:pt x="1082" y="258"/>
                  </a:lnTo>
                  <a:lnTo>
                    <a:pt x="1081" y="260"/>
                  </a:lnTo>
                  <a:lnTo>
                    <a:pt x="1080" y="264"/>
                  </a:lnTo>
                  <a:lnTo>
                    <a:pt x="1078" y="267"/>
                  </a:lnTo>
                  <a:lnTo>
                    <a:pt x="1074" y="270"/>
                  </a:lnTo>
                  <a:lnTo>
                    <a:pt x="1071" y="276"/>
                  </a:lnTo>
                  <a:lnTo>
                    <a:pt x="1073" y="282"/>
                  </a:lnTo>
                  <a:lnTo>
                    <a:pt x="1074" y="292"/>
                  </a:lnTo>
                  <a:lnTo>
                    <a:pt x="1074" y="301"/>
                  </a:lnTo>
                  <a:lnTo>
                    <a:pt x="1070" y="310"/>
                  </a:lnTo>
                  <a:lnTo>
                    <a:pt x="1061" y="315"/>
                  </a:lnTo>
                  <a:lnTo>
                    <a:pt x="1049" y="323"/>
                  </a:lnTo>
                  <a:lnTo>
                    <a:pt x="1039" y="334"/>
                  </a:lnTo>
                  <a:lnTo>
                    <a:pt x="1025" y="347"/>
                  </a:lnTo>
                  <a:lnTo>
                    <a:pt x="1007" y="353"/>
                  </a:lnTo>
                  <a:lnTo>
                    <a:pt x="997" y="357"/>
                  </a:lnTo>
                  <a:lnTo>
                    <a:pt x="989" y="359"/>
                  </a:lnTo>
                  <a:lnTo>
                    <a:pt x="984" y="362"/>
                  </a:lnTo>
                  <a:lnTo>
                    <a:pt x="981" y="365"/>
                  </a:lnTo>
                  <a:lnTo>
                    <a:pt x="978" y="366"/>
                  </a:lnTo>
                  <a:lnTo>
                    <a:pt x="976" y="367"/>
                  </a:lnTo>
                  <a:lnTo>
                    <a:pt x="972" y="369"/>
                  </a:lnTo>
                  <a:lnTo>
                    <a:pt x="964" y="363"/>
                  </a:lnTo>
                  <a:lnTo>
                    <a:pt x="956" y="359"/>
                  </a:lnTo>
                  <a:lnTo>
                    <a:pt x="949" y="358"/>
                  </a:lnTo>
                  <a:lnTo>
                    <a:pt x="940" y="355"/>
                  </a:lnTo>
                  <a:lnTo>
                    <a:pt x="936" y="349"/>
                  </a:lnTo>
                  <a:lnTo>
                    <a:pt x="930" y="343"/>
                  </a:lnTo>
                  <a:lnTo>
                    <a:pt x="926" y="339"/>
                  </a:lnTo>
                  <a:lnTo>
                    <a:pt x="924" y="334"/>
                  </a:lnTo>
                  <a:lnTo>
                    <a:pt x="921" y="325"/>
                  </a:lnTo>
                  <a:lnTo>
                    <a:pt x="920" y="317"/>
                  </a:lnTo>
                  <a:lnTo>
                    <a:pt x="922" y="317"/>
                  </a:lnTo>
                  <a:lnTo>
                    <a:pt x="925" y="319"/>
                  </a:lnTo>
                  <a:lnTo>
                    <a:pt x="928" y="322"/>
                  </a:lnTo>
                  <a:lnTo>
                    <a:pt x="929" y="325"/>
                  </a:lnTo>
                  <a:lnTo>
                    <a:pt x="930" y="331"/>
                  </a:lnTo>
                  <a:lnTo>
                    <a:pt x="936" y="335"/>
                  </a:lnTo>
                  <a:lnTo>
                    <a:pt x="938" y="327"/>
                  </a:lnTo>
                  <a:lnTo>
                    <a:pt x="940" y="323"/>
                  </a:lnTo>
                  <a:lnTo>
                    <a:pt x="944" y="331"/>
                  </a:lnTo>
                  <a:lnTo>
                    <a:pt x="945" y="341"/>
                  </a:lnTo>
                  <a:lnTo>
                    <a:pt x="950" y="343"/>
                  </a:lnTo>
                  <a:lnTo>
                    <a:pt x="958" y="343"/>
                  </a:lnTo>
                  <a:lnTo>
                    <a:pt x="968" y="343"/>
                  </a:lnTo>
                  <a:lnTo>
                    <a:pt x="973" y="341"/>
                  </a:lnTo>
                  <a:lnTo>
                    <a:pt x="973" y="334"/>
                  </a:lnTo>
                  <a:lnTo>
                    <a:pt x="976" y="330"/>
                  </a:lnTo>
                  <a:lnTo>
                    <a:pt x="986" y="329"/>
                  </a:lnTo>
                  <a:lnTo>
                    <a:pt x="993" y="329"/>
                  </a:lnTo>
                  <a:lnTo>
                    <a:pt x="998" y="326"/>
                  </a:lnTo>
                  <a:lnTo>
                    <a:pt x="1001" y="325"/>
                  </a:lnTo>
                  <a:lnTo>
                    <a:pt x="1006" y="317"/>
                  </a:lnTo>
                  <a:lnTo>
                    <a:pt x="1014" y="303"/>
                  </a:lnTo>
                  <a:lnTo>
                    <a:pt x="1021" y="303"/>
                  </a:lnTo>
                  <a:lnTo>
                    <a:pt x="1029" y="303"/>
                  </a:lnTo>
                  <a:lnTo>
                    <a:pt x="1032" y="302"/>
                  </a:lnTo>
                  <a:lnTo>
                    <a:pt x="1034" y="298"/>
                  </a:lnTo>
                  <a:lnTo>
                    <a:pt x="1035" y="294"/>
                  </a:lnTo>
                  <a:lnTo>
                    <a:pt x="1035" y="290"/>
                  </a:lnTo>
                  <a:lnTo>
                    <a:pt x="1037" y="282"/>
                  </a:lnTo>
                  <a:lnTo>
                    <a:pt x="1038" y="277"/>
                  </a:lnTo>
                  <a:lnTo>
                    <a:pt x="1041" y="271"/>
                  </a:lnTo>
                  <a:lnTo>
                    <a:pt x="1049" y="269"/>
                  </a:lnTo>
                  <a:lnTo>
                    <a:pt x="1054" y="266"/>
                  </a:lnTo>
                  <a:lnTo>
                    <a:pt x="1057" y="264"/>
                  </a:lnTo>
                  <a:lnTo>
                    <a:pt x="1058" y="261"/>
                  </a:lnTo>
                  <a:lnTo>
                    <a:pt x="1058" y="258"/>
                  </a:lnTo>
                  <a:lnTo>
                    <a:pt x="1054" y="250"/>
                  </a:lnTo>
                  <a:lnTo>
                    <a:pt x="1049" y="242"/>
                  </a:lnTo>
                  <a:lnTo>
                    <a:pt x="1049" y="232"/>
                  </a:lnTo>
                  <a:lnTo>
                    <a:pt x="1050" y="224"/>
                  </a:lnTo>
                  <a:lnTo>
                    <a:pt x="1053" y="217"/>
                  </a:lnTo>
                  <a:lnTo>
                    <a:pt x="1058" y="210"/>
                  </a:lnTo>
                  <a:lnTo>
                    <a:pt x="1059" y="204"/>
                  </a:lnTo>
                  <a:lnTo>
                    <a:pt x="1062" y="196"/>
                  </a:lnTo>
                  <a:lnTo>
                    <a:pt x="1064" y="192"/>
                  </a:lnTo>
                  <a:lnTo>
                    <a:pt x="1065" y="189"/>
                  </a:lnTo>
                  <a:lnTo>
                    <a:pt x="1069" y="184"/>
                  </a:lnTo>
                  <a:lnTo>
                    <a:pt x="1073" y="181"/>
                  </a:lnTo>
                  <a:lnTo>
                    <a:pt x="1074" y="172"/>
                  </a:lnTo>
                  <a:lnTo>
                    <a:pt x="1077" y="160"/>
                  </a:lnTo>
                  <a:lnTo>
                    <a:pt x="1082" y="156"/>
                  </a:lnTo>
                  <a:lnTo>
                    <a:pt x="1086" y="153"/>
                  </a:lnTo>
                  <a:lnTo>
                    <a:pt x="1089" y="148"/>
                  </a:lnTo>
                  <a:lnTo>
                    <a:pt x="1091" y="145"/>
                  </a:lnTo>
                  <a:lnTo>
                    <a:pt x="1094" y="138"/>
                  </a:lnTo>
                  <a:lnTo>
                    <a:pt x="1095" y="128"/>
                  </a:lnTo>
                  <a:lnTo>
                    <a:pt x="1093" y="115"/>
                  </a:lnTo>
                  <a:lnTo>
                    <a:pt x="1089" y="104"/>
                  </a:lnTo>
                  <a:lnTo>
                    <a:pt x="1089" y="101"/>
                  </a:lnTo>
                  <a:lnTo>
                    <a:pt x="1090" y="99"/>
                  </a:lnTo>
                  <a:lnTo>
                    <a:pt x="1093" y="96"/>
                  </a:lnTo>
                  <a:lnTo>
                    <a:pt x="1095" y="95"/>
                  </a:lnTo>
                  <a:lnTo>
                    <a:pt x="1101" y="92"/>
                  </a:lnTo>
                  <a:lnTo>
                    <a:pt x="1106" y="90"/>
                  </a:lnTo>
                  <a:lnTo>
                    <a:pt x="1114" y="77"/>
                  </a:lnTo>
                  <a:lnTo>
                    <a:pt x="1125" y="64"/>
                  </a:lnTo>
                  <a:lnTo>
                    <a:pt x="1129" y="59"/>
                  </a:lnTo>
                  <a:lnTo>
                    <a:pt x="1131" y="51"/>
                  </a:lnTo>
                  <a:lnTo>
                    <a:pt x="1133" y="43"/>
                  </a:lnTo>
                  <a:lnTo>
                    <a:pt x="1133" y="31"/>
                  </a:lnTo>
                  <a:lnTo>
                    <a:pt x="1131" y="27"/>
                  </a:lnTo>
                  <a:lnTo>
                    <a:pt x="1129" y="23"/>
                  </a:lnTo>
                  <a:lnTo>
                    <a:pt x="1126" y="20"/>
                  </a:lnTo>
                  <a:lnTo>
                    <a:pt x="1122" y="17"/>
                  </a:lnTo>
                  <a:lnTo>
                    <a:pt x="1111" y="14"/>
                  </a:lnTo>
                  <a:lnTo>
                    <a:pt x="1098" y="11"/>
                  </a:lnTo>
                  <a:lnTo>
                    <a:pt x="1097" y="4"/>
                  </a:lnTo>
                  <a:lnTo>
                    <a:pt x="1093" y="0"/>
                  </a:lnTo>
                  <a:lnTo>
                    <a:pt x="1080" y="9"/>
                  </a:lnTo>
                  <a:lnTo>
                    <a:pt x="1071" y="17"/>
                  </a:lnTo>
                  <a:lnTo>
                    <a:pt x="1070" y="21"/>
                  </a:lnTo>
                  <a:lnTo>
                    <a:pt x="1067" y="25"/>
                  </a:lnTo>
                  <a:lnTo>
                    <a:pt x="1065" y="28"/>
                  </a:lnTo>
                  <a:lnTo>
                    <a:pt x="1062" y="31"/>
                  </a:lnTo>
                  <a:lnTo>
                    <a:pt x="1054" y="37"/>
                  </a:lnTo>
                  <a:lnTo>
                    <a:pt x="1048" y="44"/>
                  </a:lnTo>
                  <a:lnTo>
                    <a:pt x="1041" y="51"/>
                  </a:lnTo>
                  <a:lnTo>
                    <a:pt x="1035" y="57"/>
                  </a:lnTo>
                  <a:lnTo>
                    <a:pt x="1029" y="61"/>
                  </a:lnTo>
                  <a:lnTo>
                    <a:pt x="1021" y="63"/>
                  </a:lnTo>
                  <a:lnTo>
                    <a:pt x="1007" y="67"/>
                  </a:lnTo>
                  <a:lnTo>
                    <a:pt x="993" y="71"/>
                  </a:lnTo>
                  <a:lnTo>
                    <a:pt x="990" y="71"/>
                  </a:lnTo>
                  <a:lnTo>
                    <a:pt x="990" y="72"/>
                  </a:lnTo>
                  <a:lnTo>
                    <a:pt x="990" y="73"/>
                  </a:lnTo>
                  <a:lnTo>
                    <a:pt x="991" y="76"/>
                  </a:lnTo>
                  <a:lnTo>
                    <a:pt x="994" y="80"/>
                  </a:lnTo>
                  <a:lnTo>
                    <a:pt x="994" y="81"/>
                  </a:lnTo>
                  <a:lnTo>
                    <a:pt x="990" y="84"/>
                  </a:lnTo>
                  <a:lnTo>
                    <a:pt x="989" y="88"/>
                  </a:lnTo>
                  <a:lnTo>
                    <a:pt x="988" y="89"/>
                  </a:lnTo>
                  <a:lnTo>
                    <a:pt x="989" y="90"/>
                  </a:lnTo>
                  <a:lnTo>
                    <a:pt x="993" y="95"/>
                  </a:lnTo>
                  <a:lnTo>
                    <a:pt x="994" y="99"/>
                  </a:lnTo>
                  <a:lnTo>
                    <a:pt x="990" y="103"/>
                  </a:lnTo>
                  <a:lnTo>
                    <a:pt x="985" y="106"/>
                  </a:lnTo>
                  <a:lnTo>
                    <a:pt x="982" y="115"/>
                  </a:lnTo>
                  <a:lnTo>
                    <a:pt x="981" y="122"/>
                  </a:lnTo>
                  <a:lnTo>
                    <a:pt x="965" y="132"/>
                  </a:lnTo>
                  <a:lnTo>
                    <a:pt x="960" y="138"/>
                  </a:lnTo>
                  <a:lnTo>
                    <a:pt x="962" y="145"/>
                  </a:lnTo>
                  <a:lnTo>
                    <a:pt x="968" y="154"/>
                  </a:lnTo>
                  <a:lnTo>
                    <a:pt x="969" y="158"/>
                  </a:lnTo>
                  <a:lnTo>
                    <a:pt x="969" y="162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3" y="173"/>
                  </a:lnTo>
                  <a:lnTo>
                    <a:pt x="968" y="181"/>
                  </a:lnTo>
                  <a:lnTo>
                    <a:pt x="968" y="188"/>
                  </a:lnTo>
                  <a:lnTo>
                    <a:pt x="968" y="192"/>
                  </a:lnTo>
                  <a:lnTo>
                    <a:pt x="969" y="197"/>
                  </a:lnTo>
                  <a:lnTo>
                    <a:pt x="972" y="202"/>
                  </a:lnTo>
                  <a:lnTo>
                    <a:pt x="973" y="212"/>
                  </a:lnTo>
                  <a:lnTo>
                    <a:pt x="972" y="216"/>
                  </a:lnTo>
                  <a:lnTo>
                    <a:pt x="969" y="220"/>
                  </a:lnTo>
                  <a:lnTo>
                    <a:pt x="960" y="224"/>
                  </a:lnTo>
                  <a:lnTo>
                    <a:pt x="956" y="225"/>
                  </a:lnTo>
                  <a:lnTo>
                    <a:pt x="952" y="228"/>
                  </a:lnTo>
                  <a:lnTo>
                    <a:pt x="950" y="229"/>
                  </a:lnTo>
                  <a:lnTo>
                    <a:pt x="948" y="230"/>
                  </a:lnTo>
                  <a:lnTo>
                    <a:pt x="945" y="230"/>
                  </a:lnTo>
                  <a:lnTo>
                    <a:pt x="942" y="229"/>
                  </a:lnTo>
                  <a:lnTo>
                    <a:pt x="944" y="225"/>
                  </a:lnTo>
                  <a:lnTo>
                    <a:pt x="945" y="222"/>
                  </a:lnTo>
                  <a:lnTo>
                    <a:pt x="941" y="220"/>
                  </a:lnTo>
                  <a:lnTo>
                    <a:pt x="938" y="214"/>
                  </a:lnTo>
                  <a:lnTo>
                    <a:pt x="940" y="210"/>
                  </a:lnTo>
                  <a:lnTo>
                    <a:pt x="940" y="204"/>
                  </a:lnTo>
                  <a:lnTo>
                    <a:pt x="937" y="198"/>
                  </a:lnTo>
                  <a:lnTo>
                    <a:pt x="932" y="193"/>
                  </a:lnTo>
                  <a:lnTo>
                    <a:pt x="932" y="189"/>
                  </a:lnTo>
                  <a:lnTo>
                    <a:pt x="930" y="186"/>
                  </a:lnTo>
                  <a:lnTo>
                    <a:pt x="926" y="180"/>
                  </a:lnTo>
                  <a:lnTo>
                    <a:pt x="920" y="173"/>
                  </a:lnTo>
                  <a:lnTo>
                    <a:pt x="920" y="168"/>
                  </a:lnTo>
                  <a:lnTo>
                    <a:pt x="918" y="164"/>
                  </a:lnTo>
                  <a:lnTo>
                    <a:pt x="913" y="162"/>
                  </a:lnTo>
                  <a:lnTo>
                    <a:pt x="909" y="164"/>
                  </a:lnTo>
                  <a:lnTo>
                    <a:pt x="908" y="172"/>
                  </a:lnTo>
                  <a:lnTo>
                    <a:pt x="906" y="178"/>
                  </a:lnTo>
                  <a:lnTo>
                    <a:pt x="902" y="182"/>
                  </a:lnTo>
                  <a:lnTo>
                    <a:pt x="898" y="188"/>
                  </a:lnTo>
                  <a:lnTo>
                    <a:pt x="892" y="193"/>
                  </a:lnTo>
                  <a:lnTo>
                    <a:pt x="885" y="202"/>
                  </a:lnTo>
                  <a:lnTo>
                    <a:pt x="892" y="217"/>
                  </a:lnTo>
                  <a:lnTo>
                    <a:pt x="897" y="235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85" y="241"/>
                  </a:lnTo>
                  <a:lnTo>
                    <a:pt x="884" y="246"/>
                  </a:lnTo>
                  <a:lnTo>
                    <a:pt x="873" y="248"/>
                  </a:lnTo>
                  <a:lnTo>
                    <a:pt x="857" y="249"/>
                  </a:lnTo>
                  <a:lnTo>
                    <a:pt x="848" y="257"/>
                  </a:lnTo>
                  <a:lnTo>
                    <a:pt x="837" y="264"/>
                  </a:lnTo>
                  <a:lnTo>
                    <a:pt x="821" y="260"/>
                  </a:lnTo>
                  <a:lnTo>
                    <a:pt x="803" y="257"/>
                  </a:lnTo>
                  <a:lnTo>
                    <a:pt x="796" y="260"/>
                  </a:lnTo>
                  <a:lnTo>
                    <a:pt x="791" y="262"/>
                  </a:lnTo>
                  <a:lnTo>
                    <a:pt x="787" y="265"/>
                  </a:lnTo>
                  <a:lnTo>
                    <a:pt x="784" y="269"/>
                  </a:lnTo>
                  <a:lnTo>
                    <a:pt x="777" y="276"/>
                  </a:lnTo>
                  <a:lnTo>
                    <a:pt x="772" y="282"/>
                  </a:lnTo>
                  <a:lnTo>
                    <a:pt x="763" y="282"/>
                  </a:lnTo>
                  <a:lnTo>
                    <a:pt x="752" y="282"/>
                  </a:lnTo>
                  <a:lnTo>
                    <a:pt x="747" y="282"/>
                  </a:lnTo>
                  <a:lnTo>
                    <a:pt x="741" y="282"/>
                  </a:lnTo>
                  <a:lnTo>
                    <a:pt x="736" y="286"/>
                  </a:lnTo>
                  <a:lnTo>
                    <a:pt x="729" y="289"/>
                  </a:lnTo>
                  <a:lnTo>
                    <a:pt x="724" y="292"/>
                  </a:lnTo>
                  <a:lnTo>
                    <a:pt x="719" y="295"/>
                  </a:lnTo>
                  <a:lnTo>
                    <a:pt x="713" y="299"/>
                  </a:lnTo>
                  <a:lnTo>
                    <a:pt x="708" y="303"/>
                  </a:lnTo>
                  <a:lnTo>
                    <a:pt x="703" y="306"/>
                  </a:lnTo>
                  <a:lnTo>
                    <a:pt x="695" y="309"/>
                  </a:lnTo>
                  <a:lnTo>
                    <a:pt x="692" y="294"/>
                  </a:lnTo>
                  <a:lnTo>
                    <a:pt x="688" y="286"/>
                  </a:lnTo>
                  <a:lnTo>
                    <a:pt x="684" y="286"/>
                  </a:lnTo>
                  <a:lnTo>
                    <a:pt x="680" y="289"/>
                  </a:lnTo>
                  <a:lnTo>
                    <a:pt x="676" y="292"/>
                  </a:lnTo>
                  <a:lnTo>
                    <a:pt x="672" y="295"/>
                  </a:lnTo>
                  <a:lnTo>
                    <a:pt x="672" y="298"/>
                  </a:lnTo>
                  <a:lnTo>
                    <a:pt x="671" y="301"/>
                  </a:lnTo>
                  <a:lnTo>
                    <a:pt x="671" y="303"/>
                  </a:lnTo>
                  <a:lnTo>
                    <a:pt x="668" y="305"/>
                  </a:lnTo>
                  <a:lnTo>
                    <a:pt x="663" y="306"/>
                  </a:lnTo>
                  <a:lnTo>
                    <a:pt x="655" y="309"/>
                  </a:lnTo>
                  <a:lnTo>
                    <a:pt x="655" y="315"/>
                  </a:lnTo>
                  <a:lnTo>
                    <a:pt x="653" y="325"/>
                  </a:lnTo>
                  <a:lnTo>
                    <a:pt x="652" y="330"/>
                  </a:lnTo>
                  <a:lnTo>
                    <a:pt x="648" y="338"/>
                  </a:lnTo>
                  <a:lnTo>
                    <a:pt x="642" y="346"/>
                  </a:lnTo>
                  <a:lnTo>
                    <a:pt x="635" y="354"/>
                  </a:lnTo>
                  <a:lnTo>
                    <a:pt x="626" y="359"/>
                  </a:lnTo>
                  <a:lnTo>
                    <a:pt x="616" y="367"/>
                  </a:lnTo>
                  <a:lnTo>
                    <a:pt x="608" y="382"/>
                  </a:lnTo>
                  <a:lnTo>
                    <a:pt x="603" y="391"/>
                  </a:lnTo>
                  <a:lnTo>
                    <a:pt x="599" y="394"/>
                  </a:lnTo>
                  <a:lnTo>
                    <a:pt x="596" y="398"/>
                  </a:lnTo>
                  <a:lnTo>
                    <a:pt x="596" y="402"/>
                  </a:lnTo>
                  <a:lnTo>
                    <a:pt x="596" y="406"/>
                  </a:lnTo>
                  <a:lnTo>
                    <a:pt x="596" y="410"/>
                  </a:lnTo>
                  <a:lnTo>
                    <a:pt x="595" y="414"/>
                  </a:lnTo>
                  <a:lnTo>
                    <a:pt x="594" y="416"/>
                  </a:lnTo>
                  <a:lnTo>
                    <a:pt x="590" y="421"/>
                  </a:lnTo>
                  <a:lnTo>
                    <a:pt x="583" y="425"/>
                  </a:lnTo>
                  <a:lnTo>
                    <a:pt x="575" y="427"/>
                  </a:lnTo>
                  <a:lnTo>
                    <a:pt x="571" y="428"/>
                  </a:lnTo>
                  <a:lnTo>
                    <a:pt x="570" y="430"/>
                  </a:lnTo>
                  <a:lnTo>
                    <a:pt x="562" y="432"/>
                  </a:lnTo>
                  <a:lnTo>
                    <a:pt x="555" y="434"/>
                  </a:lnTo>
                  <a:lnTo>
                    <a:pt x="548" y="432"/>
                  </a:lnTo>
                  <a:lnTo>
                    <a:pt x="543" y="428"/>
                  </a:lnTo>
                  <a:lnTo>
                    <a:pt x="536" y="426"/>
                  </a:lnTo>
                  <a:lnTo>
                    <a:pt x="530" y="423"/>
                  </a:lnTo>
                  <a:lnTo>
                    <a:pt x="519" y="415"/>
                  </a:lnTo>
                  <a:lnTo>
                    <a:pt x="506" y="409"/>
                  </a:lnTo>
                  <a:lnTo>
                    <a:pt x="495" y="411"/>
                  </a:lnTo>
                  <a:lnTo>
                    <a:pt x="486" y="414"/>
                  </a:lnTo>
                  <a:lnTo>
                    <a:pt x="478" y="411"/>
                  </a:lnTo>
                  <a:lnTo>
                    <a:pt x="474" y="409"/>
                  </a:lnTo>
                  <a:lnTo>
                    <a:pt x="470" y="409"/>
                  </a:lnTo>
                  <a:lnTo>
                    <a:pt x="466" y="409"/>
                  </a:lnTo>
                  <a:lnTo>
                    <a:pt x="459" y="405"/>
                  </a:lnTo>
                  <a:lnTo>
                    <a:pt x="453" y="400"/>
                  </a:lnTo>
                  <a:lnTo>
                    <a:pt x="451" y="400"/>
                  </a:lnTo>
                  <a:lnTo>
                    <a:pt x="447" y="402"/>
                  </a:lnTo>
                  <a:lnTo>
                    <a:pt x="445" y="403"/>
                  </a:lnTo>
                  <a:lnTo>
                    <a:pt x="442" y="403"/>
                  </a:lnTo>
                  <a:lnTo>
                    <a:pt x="439" y="403"/>
                  </a:lnTo>
                  <a:lnTo>
                    <a:pt x="433" y="391"/>
                  </a:lnTo>
                  <a:lnTo>
                    <a:pt x="425" y="382"/>
                  </a:lnTo>
                  <a:lnTo>
                    <a:pt x="419" y="382"/>
                  </a:lnTo>
                  <a:lnTo>
                    <a:pt x="411" y="382"/>
                  </a:lnTo>
                  <a:lnTo>
                    <a:pt x="411" y="377"/>
                  </a:lnTo>
                  <a:lnTo>
                    <a:pt x="413" y="373"/>
                  </a:lnTo>
                  <a:lnTo>
                    <a:pt x="407" y="362"/>
                  </a:lnTo>
                  <a:lnTo>
                    <a:pt x="399" y="357"/>
                  </a:lnTo>
                  <a:lnTo>
                    <a:pt x="393" y="358"/>
                  </a:lnTo>
                  <a:lnTo>
                    <a:pt x="389" y="357"/>
                  </a:lnTo>
                  <a:lnTo>
                    <a:pt x="387" y="355"/>
                  </a:lnTo>
                  <a:lnTo>
                    <a:pt x="386" y="354"/>
                  </a:lnTo>
                  <a:lnTo>
                    <a:pt x="385" y="355"/>
                  </a:lnTo>
                  <a:lnTo>
                    <a:pt x="382" y="357"/>
                  </a:lnTo>
                  <a:lnTo>
                    <a:pt x="378" y="353"/>
                  </a:lnTo>
                  <a:lnTo>
                    <a:pt x="377" y="349"/>
                  </a:lnTo>
                  <a:lnTo>
                    <a:pt x="373" y="350"/>
                  </a:lnTo>
                  <a:lnTo>
                    <a:pt x="369" y="354"/>
                  </a:lnTo>
                  <a:lnTo>
                    <a:pt x="365" y="358"/>
                  </a:lnTo>
                  <a:lnTo>
                    <a:pt x="363" y="361"/>
                  </a:lnTo>
                  <a:lnTo>
                    <a:pt x="365" y="366"/>
                  </a:lnTo>
                  <a:lnTo>
                    <a:pt x="367" y="371"/>
                  </a:lnTo>
                  <a:lnTo>
                    <a:pt x="367" y="374"/>
                  </a:lnTo>
                  <a:lnTo>
                    <a:pt x="367" y="377"/>
                  </a:lnTo>
                  <a:lnTo>
                    <a:pt x="366" y="379"/>
                  </a:lnTo>
                  <a:lnTo>
                    <a:pt x="363" y="381"/>
                  </a:lnTo>
                  <a:lnTo>
                    <a:pt x="362" y="381"/>
                  </a:lnTo>
                  <a:lnTo>
                    <a:pt x="361" y="381"/>
                  </a:lnTo>
                  <a:lnTo>
                    <a:pt x="358" y="378"/>
                  </a:lnTo>
                  <a:lnTo>
                    <a:pt x="355" y="374"/>
                  </a:lnTo>
                  <a:lnTo>
                    <a:pt x="353" y="373"/>
                  </a:lnTo>
                  <a:lnTo>
                    <a:pt x="349" y="373"/>
                  </a:lnTo>
                  <a:lnTo>
                    <a:pt x="341" y="379"/>
                  </a:lnTo>
                  <a:lnTo>
                    <a:pt x="332" y="383"/>
                  </a:lnTo>
                  <a:lnTo>
                    <a:pt x="329" y="383"/>
                  </a:lnTo>
                  <a:lnTo>
                    <a:pt x="327" y="382"/>
                  </a:lnTo>
                  <a:lnTo>
                    <a:pt x="326" y="381"/>
                  </a:lnTo>
                  <a:lnTo>
                    <a:pt x="326" y="379"/>
                  </a:lnTo>
                  <a:lnTo>
                    <a:pt x="327" y="375"/>
                  </a:lnTo>
                  <a:lnTo>
                    <a:pt x="325" y="371"/>
                  </a:lnTo>
                  <a:lnTo>
                    <a:pt x="316" y="369"/>
                  </a:lnTo>
                  <a:lnTo>
                    <a:pt x="306" y="367"/>
                  </a:lnTo>
                  <a:lnTo>
                    <a:pt x="298" y="365"/>
                  </a:lnTo>
                  <a:lnTo>
                    <a:pt x="289" y="363"/>
                  </a:lnTo>
                  <a:lnTo>
                    <a:pt x="282" y="362"/>
                  </a:lnTo>
                  <a:lnTo>
                    <a:pt x="277" y="362"/>
                  </a:lnTo>
                  <a:lnTo>
                    <a:pt x="277" y="367"/>
                  </a:lnTo>
                  <a:lnTo>
                    <a:pt x="274" y="374"/>
                  </a:lnTo>
                  <a:lnTo>
                    <a:pt x="273" y="377"/>
                  </a:lnTo>
                  <a:lnTo>
                    <a:pt x="272" y="378"/>
                  </a:lnTo>
                  <a:lnTo>
                    <a:pt x="268" y="378"/>
                  </a:lnTo>
                  <a:lnTo>
                    <a:pt x="264" y="377"/>
                  </a:lnTo>
                  <a:lnTo>
                    <a:pt x="260" y="371"/>
                  </a:lnTo>
                  <a:lnTo>
                    <a:pt x="257" y="367"/>
                  </a:lnTo>
                  <a:lnTo>
                    <a:pt x="257" y="363"/>
                  </a:lnTo>
                  <a:lnTo>
                    <a:pt x="258" y="361"/>
                  </a:lnTo>
                  <a:lnTo>
                    <a:pt x="262" y="357"/>
                  </a:lnTo>
                  <a:lnTo>
                    <a:pt x="264" y="353"/>
                  </a:lnTo>
                  <a:lnTo>
                    <a:pt x="257" y="343"/>
                  </a:lnTo>
                  <a:lnTo>
                    <a:pt x="252" y="334"/>
                  </a:lnTo>
                  <a:lnTo>
                    <a:pt x="256" y="329"/>
                  </a:lnTo>
                  <a:lnTo>
                    <a:pt x="262" y="325"/>
                  </a:lnTo>
                  <a:lnTo>
                    <a:pt x="264" y="322"/>
                  </a:lnTo>
                  <a:lnTo>
                    <a:pt x="265" y="317"/>
                  </a:lnTo>
                  <a:lnTo>
                    <a:pt x="276" y="314"/>
                  </a:lnTo>
                  <a:lnTo>
                    <a:pt x="285" y="310"/>
                  </a:lnTo>
                  <a:lnTo>
                    <a:pt x="286" y="301"/>
                  </a:lnTo>
                  <a:lnTo>
                    <a:pt x="289" y="292"/>
                  </a:lnTo>
                  <a:lnTo>
                    <a:pt x="293" y="287"/>
                  </a:lnTo>
                  <a:lnTo>
                    <a:pt x="297" y="279"/>
                  </a:lnTo>
                  <a:lnTo>
                    <a:pt x="294" y="278"/>
                  </a:lnTo>
                  <a:lnTo>
                    <a:pt x="293" y="277"/>
                  </a:lnTo>
                  <a:lnTo>
                    <a:pt x="293" y="273"/>
                  </a:lnTo>
                  <a:lnTo>
                    <a:pt x="293" y="269"/>
                  </a:lnTo>
                  <a:lnTo>
                    <a:pt x="294" y="262"/>
                  </a:lnTo>
                  <a:lnTo>
                    <a:pt x="293" y="257"/>
                  </a:lnTo>
                  <a:lnTo>
                    <a:pt x="290" y="256"/>
                  </a:lnTo>
                  <a:lnTo>
                    <a:pt x="288" y="253"/>
                  </a:lnTo>
                  <a:lnTo>
                    <a:pt x="285" y="250"/>
                  </a:lnTo>
                  <a:lnTo>
                    <a:pt x="279" y="250"/>
                  </a:lnTo>
                  <a:lnTo>
                    <a:pt x="277" y="253"/>
                  </a:lnTo>
                  <a:lnTo>
                    <a:pt x="276" y="254"/>
                  </a:lnTo>
                  <a:lnTo>
                    <a:pt x="274" y="257"/>
                  </a:lnTo>
                  <a:lnTo>
                    <a:pt x="272" y="260"/>
                  </a:lnTo>
                  <a:lnTo>
                    <a:pt x="268" y="262"/>
                  </a:lnTo>
                  <a:lnTo>
                    <a:pt x="264" y="265"/>
                  </a:lnTo>
                  <a:lnTo>
                    <a:pt x="253" y="269"/>
                  </a:lnTo>
                  <a:lnTo>
                    <a:pt x="245" y="270"/>
                  </a:lnTo>
                  <a:lnTo>
                    <a:pt x="240" y="271"/>
                  </a:lnTo>
                  <a:lnTo>
                    <a:pt x="236" y="270"/>
                  </a:lnTo>
                  <a:lnTo>
                    <a:pt x="232" y="270"/>
                  </a:lnTo>
                  <a:lnTo>
                    <a:pt x="228" y="269"/>
                  </a:lnTo>
                  <a:lnTo>
                    <a:pt x="226" y="269"/>
                  </a:lnTo>
                  <a:lnTo>
                    <a:pt x="224" y="271"/>
                  </a:lnTo>
                  <a:lnTo>
                    <a:pt x="222" y="276"/>
                  </a:lnTo>
                  <a:lnTo>
                    <a:pt x="224" y="279"/>
                  </a:lnTo>
                  <a:lnTo>
                    <a:pt x="225" y="282"/>
                  </a:lnTo>
                  <a:lnTo>
                    <a:pt x="226" y="282"/>
                  </a:lnTo>
                  <a:lnTo>
                    <a:pt x="229" y="287"/>
                  </a:lnTo>
                  <a:lnTo>
                    <a:pt x="232" y="290"/>
                  </a:lnTo>
                  <a:lnTo>
                    <a:pt x="229" y="293"/>
                  </a:lnTo>
                  <a:lnTo>
                    <a:pt x="226" y="295"/>
                  </a:lnTo>
                  <a:lnTo>
                    <a:pt x="228" y="298"/>
                  </a:lnTo>
                  <a:lnTo>
                    <a:pt x="229" y="301"/>
                  </a:lnTo>
                  <a:lnTo>
                    <a:pt x="229" y="305"/>
                  </a:lnTo>
                  <a:lnTo>
                    <a:pt x="228" y="309"/>
                  </a:lnTo>
                  <a:lnTo>
                    <a:pt x="221" y="313"/>
                  </a:lnTo>
                  <a:lnTo>
                    <a:pt x="216" y="315"/>
                  </a:lnTo>
                  <a:lnTo>
                    <a:pt x="212" y="321"/>
                  </a:lnTo>
                  <a:lnTo>
                    <a:pt x="212" y="325"/>
                  </a:lnTo>
                  <a:lnTo>
                    <a:pt x="212" y="331"/>
                  </a:lnTo>
                  <a:lnTo>
                    <a:pt x="212" y="338"/>
                  </a:lnTo>
                  <a:lnTo>
                    <a:pt x="210" y="342"/>
                  </a:lnTo>
                  <a:lnTo>
                    <a:pt x="209" y="343"/>
                  </a:lnTo>
                  <a:lnTo>
                    <a:pt x="205" y="342"/>
                  </a:lnTo>
                  <a:lnTo>
                    <a:pt x="201" y="342"/>
                  </a:lnTo>
                  <a:lnTo>
                    <a:pt x="194" y="341"/>
                  </a:lnTo>
                  <a:lnTo>
                    <a:pt x="187" y="342"/>
                  </a:lnTo>
                  <a:lnTo>
                    <a:pt x="176" y="345"/>
                  </a:lnTo>
                  <a:lnTo>
                    <a:pt x="169" y="342"/>
                  </a:lnTo>
                  <a:lnTo>
                    <a:pt x="164" y="342"/>
                  </a:lnTo>
                  <a:lnTo>
                    <a:pt x="161" y="345"/>
                  </a:lnTo>
                  <a:lnTo>
                    <a:pt x="157" y="347"/>
                  </a:lnTo>
                  <a:lnTo>
                    <a:pt x="152" y="350"/>
                  </a:lnTo>
                  <a:lnTo>
                    <a:pt x="149" y="354"/>
                  </a:lnTo>
                  <a:lnTo>
                    <a:pt x="156" y="367"/>
                  </a:lnTo>
                  <a:lnTo>
                    <a:pt x="161" y="389"/>
                  </a:lnTo>
                  <a:lnTo>
                    <a:pt x="155" y="390"/>
                  </a:lnTo>
                  <a:lnTo>
                    <a:pt x="148" y="391"/>
                  </a:lnTo>
                  <a:lnTo>
                    <a:pt x="144" y="394"/>
                  </a:lnTo>
                  <a:lnTo>
                    <a:pt x="141" y="395"/>
                  </a:lnTo>
                  <a:lnTo>
                    <a:pt x="133" y="390"/>
                  </a:lnTo>
                  <a:lnTo>
                    <a:pt x="127" y="386"/>
                  </a:lnTo>
                  <a:lnTo>
                    <a:pt x="120" y="394"/>
                  </a:lnTo>
                  <a:lnTo>
                    <a:pt x="109" y="409"/>
                  </a:lnTo>
                  <a:lnTo>
                    <a:pt x="113" y="416"/>
                  </a:lnTo>
                  <a:lnTo>
                    <a:pt x="120" y="423"/>
                  </a:lnTo>
                  <a:lnTo>
                    <a:pt x="125" y="427"/>
                  </a:lnTo>
                  <a:lnTo>
                    <a:pt x="130" y="431"/>
                  </a:lnTo>
                  <a:lnTo>
                    <a:pt x="136" y="434"/>
                  </a:lnTo>
                  <a:lnTo>
                    <a:pt x="141" y="435"/>
                  </a:lnTo>
                  <a:lnTo>
                    <a:pt x="145" y="435"/>
                  </a:lnTo>
                  <a:lnTo>
                    <a:pt x="150" y="435"/>
                  </a:lnTo>
                  <a:lnTo>
                    <a:pt x="156" y="437"/>
                  </a:lnTo>
                  <a:lnTo>
                    <a:pt x="160" y="439"/>
                  </a:lnTo>
                  <a:lnTo>
                    <a:pt x="162" y="443"/>
                  </a:lnTo>
                  <a:lnTo>
                    <a:pt x="165" y="448"/>
                  </a:lnTo>
                  <a:lnTo>
                    <a:pt x="169" y="444"/>
                  </a:lnTo>
                  <a:lnTo>
                    <a:pt x="173" y="442"/>
                  </a:lnTo>
                  <a:lnTo>
                    <a:pt x="173" y="448"/>
                  </a:lnTo>
                  <a:lnTo>
                    <a:pt x="171" y="456"/>
                  </a:lnTo>
                  <a:lnTo>
                    <a:pt x="173" y="459"/>
                  </a:lnTo>
                  <a:lnTo>
                    <a:pt x="176" y="463"/>
                  </a:lnTo>
                  <a:lnTo>
                    <a:pt x="174" y="475"/>
                  </a:lnTo>
                  <a:lnTo>
                    <a:pt x="172" y="488"/>
                  </a:lnTo>
                  <a:lnTo>
                    <a:pt x="173" y="494"/>
                  </a:lnTo>
                  <a:lnTo>
                    <a:pt x="176" y="500"/>
                  </a:lnTo>
                  <a:lnTo>
                    <a:pt x="174" y="506"/>
                  </a:lnTo>
                  <a:lnTo>
                    <a:pt x="173" y="510"/>
                  </a:lnTo>
                  <a:lnTo>
                    <a:pt x="172" y="512"/>
                  </a:lnTo>
                  <a:lnTo>
                    <a:pt x="172" y="515"/>
                  </a:lnTo>
                  <a:lnTo>
                    <a:pt x="173" y="520"/>
                  </a:lnTo>
                  <a:lnTo>
                    <a:pt x="174" y="526"/>
                  </a:lnTo>
                  <a:lnTo>
                    <a:pt x="173" y="532"/>
                  </a:lnTo>
                  <a:lnTo>
                    <a:pt x="173" y="538"/>
                  </a:lnTo>
                  <a:lnTo>
                    <a:pt x="176" y="540"/>
                  </a:lnTo>
                  <a:lnTo>
                    <a:pt x="180" y="543"/>
                  </a:lnTo>
                  <a:lnTo>
                    <a:pt x="178" y="543"/>
                  </a:lnTo>
                  <a:lnTo>
                    <a:pt x="178" y="547"/>
                  </a:lnTo>
                  <a:lnTo>
                    <a:pt x="177" y="552"/>
                  </a:lnTo>
                  <a:lnTo>
                    <a:pt x="181" y="554"/>
                  </a:lnTo>
                  <a:lnTo>
                    <a:pt x="185" y="556"/>
                  </a:lnTo>
                  <a:lnTo>
                    <a:pt x="185" y="559"/>
                  </a:lnTo>
                  <a:lnTo>
                    <a:pt x="185" y="560"/>
                  </a:lnTo>
                  <a:lnTo>
                    <a:pt x="187" y="564"/>
                  </a:lnTo>
                  <a:lnTo>
                    <a:pt x="188" y="568"/>
                  </a:lnTo>
                  <a:lnTo>
                    <a:pt x="198" y="567"/>
                  </a:lnTo>
                  <a:lnTo>
                    <a:pt x="206" y="565"/>
                  </a:lnTo>
                  <a:lnTo>
                    <a:pt x="208" y="572"/>
                  </a:lnTo>
                  <a:lnTo>
                    <a:pt x="209" y="579"/>
                  </a:lnTo>
                  <a:lnTo>
                    <a:pt x="210" y="580"/>
                  </a:lnTo>
                  <a:lnTo>
                    <a:pt x="213" y="580"/>
                  </a:lnTo>
                  <a:lnTo>
                    <a:pt x="214" y="577"/>
                  </a:lnTo>
                  <a:lnTo>
                    <a:pt x="218" y="575"/>
                  </a:lnTo>
                  <a:lnTo>
                    <a:pt x="218" y="567"/>
                  </a:lnTo>
                  <a:lnTo>
                    <a:pt x="218" y="561"/>
                  </a:lnTo>
                  <a:lnTo>
                    <a:pt x="222" y="560"/>
                  </a:lnTo>
                  <a:lnTo>
                    <a:pt x="229" y="559"/>
                  </a:lnTo>
                  <a:lnTo>
                    <a:pt x="233" y="556"/>
                  </a:lnTo>
                  <a:lnTo>
                    <a:pt x="237" y="554"/>
                  </a:lnTo>
                  <a:lnTo>
                    <a:pt x="238" y="552"/>
                  </a:lnTo>
                  <a:lnTo>
                    <a:pt x="241" y="552"/>
                  </a:lnTo>
                  <a:lnTo>
                    <a:pt x="242" y="552"/>
                  </a:lnTo>
                  <a:lnTo>
                    <a:pt x="246" y="555"/>
                  </a:lnTo>
                  <a:lnTo>
                    <a:pt x="249" y="559"/>
                  </a:lnTo>
                  <a:lnTo>
                    <a:pt x="248" y="560"/>
                  </a:lnTo>
                  <a:lnTo>
                    <a:pt x="246" y="563"/>
                  </a:lnTo>
                  <a:lnTo>
                    <a:pt x="242" y="564"/>
                  </a:lnTo>
                  <a:lnTo>
                    <a:pt x="237" y="568"/>
                  </a:lnTo>
                  <a:lnTo>
                    <a:pt x="230" y="572"/>
                  </a:lnTo>
                  <a:lnTo>
                    <a:pt x="237" y="579"/>
                  </a:lnTo>
                  <a:lnTo>
                    <a:pt x="241" y="587"/>
                  </a:lnTo>
                  <a:lnTo>
                    <a:pt x="240" y="589"/>
                  </a:lnTo>
                  <a:lnTo>
                    <a:pt x="236" y="591"/>
                  </a:lnTo>
                  <a:lnTo>
                    <a:pt x="232" y="592"/>
                  </a:lnTo>
                  <a:lnTo>
                    <a:pt x="228" y="593"/>
                  </a:lnTo>
                  <a:lnTo>
                    <a:pt x="224" y="593"/>
                  </a:lnTo>
                  <a:lnTo>
                    <a:pt x="222" y="595"/>
                  </a:lnTo>
                  <a:lnTo>
                    <a:pt x="222" y="597"/>
                  </a:lnTo>
                  <a:lnTo>
                    <a:pt x="224" y="600"/>
                  </a:lnTo>
                  <a:lnTo>
                    <a:pt x="229" y="602"/>
                  </a:lnTo>
                  <a:lnTo>
                    <a:pt x="233" y="604"/>
                  </a:lnTo>
                  <a:lnTo>
                    <a:pt x="236" y="607"/>
                  </a:lnTo>
                  <a:lnTo>
                    <a:pt x="236" y="609"/>
                  </a:lnTo>
                  <a:lnTo>
                    <a:pt x="238" y="619"/>
                  </a:lnTo>
                  <a:lnTo>
                    <a:pt x="242" y="629"/>
                  </a:lnTo>
                  <a:lnTo>
                    <a:pt x="240" y="631"/>
                  </a:lnTo>
                  <a:lnTo>
                    <a:pt x="238" y="629"/>
                  </a:lnTo>
                  <a:lnTo>
                    <a:pt x="237" y="628"/>
                  </a:lnTo>
                  <a:lnTo>
                    <a:pt x="234" y="627"/>
                  </a:lnTo>
                  <a:lnTo>
                    <a:pt x="222" y="631"/>
                  </a:lnTo>
                  <a:lnTo>
                    <a:pt x="209" y="636"/>
                  </a:lnTo>
                  <a:lnTo>
                    <a:pt x="204" y="633"/>
                  </a:lnTo>
                  <a:lnTo>
                    <a:pt x="197" y="631"/>
                  </a:lnTo>
                  <a:lnTo>
                    <a:pt x="194" y="629"/>
                  </a:lnTo>
                  <a:lnTo>
                    <a:pt x="192" y="628"/>
                  </a:lnTo>
                  <a:lnTo>
                    <a:pt x="189" y="628"/>
                  </a:lnTo>
                  <a:lnTo>
                    <a:pt x="187" y="629"/>
                  </a:lnTo>
                  <a:lnTo>
                    <a:pt x="189" y="639"/>
                  </a:lnTo>
                  <a:lnTo>
                    <a:pt x="190" y="651"/>
                  </a:lnTo>
                  <a:lnTo>
                    <a:pt x="177" y="663"/>
                  </a:lnTo>
                  <a:lnTo>
                    <a:pt x="162" y="676"/>
                  </a:lnTo>
                  <a:lnTo>
                    <a:pt x="156" y="675"/>
                  </a:lnTo>
                  <a:lnTo>
                    <a:pt x="150" y="671"/>
                  </a:lnTo>
                  <a:lnTo>
                    <a:pt x="152" y="667"/>
                  </a:lnTo>
                  <a:lnTo>
                    <a:pt x="156" y="663"/>
                  </a:lnTo>
                  <a:lnTo>
                    <a:pt x="152" y="660"/>
                  </a:lnTo>
                  <a:lnTo>
                    <a:pt x="146" y="659"/>
                  </a:lnTo>
                  <a:lnTo>
                    <a:pt x="143" y="653"/>
                  </a:lnTo>
                  <a:lnTo>
                    <a:pt x="139" y="648"/>
                  </a:lnTo>
                  <a:lnTo>
                    <a:pt x="130" y="656"/>
                  </a:lnTo>
                  <a:lnTo>
                    <a:pt x="125" y="663"/>
                  </a:lnTo>
                  <a:lnTo>
                    <a:pt x="112" y="669"/>
                  </a:lnTo>
                  <a:lnTo>
                    <a:pt x="103" y="675"/>
                  </a:lnTo>
                  <a:lnTo>
                    <a:pt x="100" y="684"/>
                  </a:lnTo>
                  <a:lnTo>
                    <a:pt x="95" y="694"/>
                  </a:lnTo>
                  <a:lnTo>
                    <a:pt x="87" y="694"/>
                  </a:lnTo>
                  <a:lnTo>
                    <a:pt x="75" y="694"/>
                  </a:lnTo>
                  <a:lnTo>
                    <a:pt x="65" y="700"/>
                  </a:lnTo>
                  <a:lnTo>
                    <a:pt x="56" y="706"/>
                  </a:lnTo>
                  <a:lnTo>
                    <a:pt x="48" y="703"/>
                  </a:lnTo>
                  <a:lnTo>
                    <a:pt x="44" y="700"/>
                  </a:lnTo>
                  <a:lnTo>
                    <a:pt x="43" y="704"/>
                  </a:lnTo>
                  <a:lnTo>
                    <a:pt x="41" y="709"/>
                  </a:lnTo>
                  <a:lnTo>
                    <a:pt x="41" y="713"/>
                  </a:lnTo>
                  <a:lnTo>
                    <a:pt x="39" y="717"/>
                  </a:lnTo>
                  <a:lnTo>
                    <a:pt x="33" y="720"/>
                  </a:lnTo>
                  <a:lnTo>
                    <a:pt x="29" y="721"/>
                  </a:lnTo>
                  <a:lnTo>
                    <a:pt x="15" y="725"/>
                  </a:lnTo>
                  <a:lnTo>
                    <a:pt x="0" y="72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4" name="Freeform 93"/>
            <p:cNvSpPr>
              <a:spLocks/>
            </p:cNvSpPr>
            <p:nvPr/>
          </p:nvSpPr>
          <p:spPr bwMode="auto">
            <a:xfrm>
              <a:off x="2660" y="1811"/>
              <a:ext cx="9" cy="1"/>
            </a:xfrm>
            <a:custGeom>
              <a:avLst/>
              <a:gdLst>
                <a:gd name="T0" fmla="*/ 0 w 7"/>
                <a:gd name="T1" fmla="*/ 1 h 1"/>
                <a:gd name="T2" fmla="*/ 0 w 7"/>
                <a:gd name="T3" fmla="*/ 1 h 1"/>
                <a:gd name="T4" fmla="*/ 729 w 7"/>
                <a:gd name="T5" fmla="*/ 0 h 1"/>
                <a:gd name="T6" fmla="*/ 937 w 7"/>
                <a:gd name="T7" fmla="*/ 0 h 1"/>
                <a:gd name="T8" fmla="*/ 1724 w 7"/>
                <a:gd name="T9" fmla="*/ 1 h 1"/>
                <a:gd name="T10" fmla="*/ 1549 w 7"/>
                <a:gd name="T11" fmla="*/ 1 h 1"/>
                <a:gd name="T12" fmla="*/ 729 w 7"/>
                <a:gd name="T13" fmla="*/ 1 h 1"/>
                <a:gd name="T14" fmla="*/ 0 w 7"/>
                <a:gd name="T15" fmla="*/ 1 h 1"/>
                <a:gd name="T16" fmla="*/ 0 w 7"/>
                <a:gd name="T17" fmla="*/ 1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"/>
                <a:gd name="T29" fmla="*/ 7 w 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5" name="Freeform 94"/>
            <p:cNvSpPr>
              <a:spLocks/>
            </p:cNvSpPr>
            <p:nvPr/>
          </p:nvSpPr>
          <p:spPr bwMode="auto">
            <a:xfrm>
              <a:off x="2669" y="1784"/>
              <a:ext cx="7" cy="11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323 h 9"/>
                <a:gd name="T4" fmla="*/ 0 w 5"/>
                <a:gd name="T5" fmla="*/ 483 h 9"/>
                <a:gd name="T6" fmla="*/ 1 w 5"/>
                <a:gd name="T7" fmla="*/ 664 h 9"/>
                <a:gd name="T8" fmla="*/ 6359 w 5"/>
                <a:gd name="T9" fmla="*/ 721 h 9"/>
                <a:gd name="T10" fmla="*/ 8527 w 5"/>
                <a:gd name="T11" fmla="*/ 483 h 9"/>
                <a:gd name="T12" fmla="*/ 6359 w 5"/>
                <a:gd name="T13" fmla="*/ 323 h 9"/>
                <a:gd name="T14" fmla="*/ 1 w 5"/>
                <a:gd name="T15" fmla="*/ 1 h 9"/>
                <a:gd name="T16" fmla="*/ 0 w 5"/>
                <a:gd name="T17" fmla="*/ 0 h 9"/>
                <a:gd name="T18" fmla="*/ 0 w 5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0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4" y="9"/>
                  </a:lnTo>
                  <a:lnTo>
                    <a:pt x="5" y="6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6" name="Freeform 95"/>
            <p:cNvSpPr>
              <a:spLocks/>
            </p:cNvSpPr>
            <p:nvPr/>
          </p:nvSpPr>
          <p:spPr bwMode="auto">
            <a:xfrm>
              <a:off x="2649" y="1774"/>
              <a:ext cx="13" cy="11"/>
            </a:xfrm>
            <a:custGeom>
              <a:avLst/>
              <a:gdLst>
                <a:gd name="T0" fmla="*/ 0 w 10"/>
                <a:gd name="T1" fmla="*/ 4760 h 8"/>
                <a:gd name="T2" fmla="*/ 1385 w 10"/>
                <a:gd name="T3" fmla="*/ 3462 h 8"/>
                <a:gd name="T4" fmla="*/ 2512 w 10"/>
                <a:gd name="T5" fmla="*/ 0 h 8"/>
                <a:gd name="T6" fmla="*/ 3266 w 10"/>
                <a:gd name="T7" fmla="*/ 3462 h 8"/>
                <a:gd name="T8" fmla="*/ 3266 w 10"/>
                <a:gd name="T9" fmla="*/ 6549 h 8"/>
                <a:gd name="T10" fmla="*/ 3042 w 10"/>
                <a:gd name="T11" fmla="*/ 6549 h 8"/>
                <a:gd name="T12" fmla="*/ 2512 w 10"/>
                <a:gd name="T13" fmla="*/ 6549 h 8"/>
                <a:gd name="T14" fmla="*/ 1385 w 10"/>
                <a:gd name="T15" fmla="*/ 7905 h 8"/>
                <a:gd name="T16" fmla="*/ 0 w 10"/>
                <a:gd name="T17" fmla="*/ 8999 h 8"/>
                <a:gd name="T18" fmla="*/ 0 w 10"/>
                <a:gd name="T19" fmla="*/ 7905 h 8"/>
                <a:gd name="T20" fmla="*/ 0 w 10"/>
                <a:gd name="T21" fmla="*/ 4760 h 8"/>
                <a:gd name="T22" fmla="*/ 0 w 10"/>
                <a:gd name="T23" fmla="*/ 476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8"/>
                <a:gd name="T38" fmla="*/ 10 w 10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8">
                  <a:moveTo>
                    <a:pt x="0" y="4"/>
                  </a:moveTo>
                  <a:lnTo>
                    <a:pt x="4" y="3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4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7" name="Freeform 96"/>
            <p:cNvSpPr>
              <a:spLocks/>
            </p:cNvSpPr>
            <p:nvPr/>
          </p:nvSpPr>
          <p:spPr bwMode="auto">
            <a:xfrm>
              <a:off x="2617" y="1795"/>
              <a:ext cx="11" cy="12"/>
            </a:xfrm>
            <a:custGeom>
              <a:avLst/>
              <a:gdLst>
                <a:gd name="T0" fmla="*/ 8999 w 8"/>
                <a:gd name="T1" fmla="*/ 0 h 9"/>
                <a:gd name="T2" fmla="*/ 8999 w 8"/>
                <a:gd name="T3" fmla="*/ 2069 h 9"/>
                <a:gd name="T4" fmla="*/ 7905 w 8"/>
                <a:gd name="T5" fmla="*/ 2759 h 9"/>
                <a:gd name="T6" fmla="*/ 4760 w 8"/>
                <a:gd name="T7" fmla="*/ 3679 h 9"/>
                <a:gd name="T8" fmla="*/ 1 w 8"/>
                <a:gd name="T9" fmla="*/ 4905 h 9"/>
                <a:gd name="T10" fmla="*/ 0 w 8"/>
                <a:gd name="T11" fmla="*/ 4905 h 9"/>
                <a:gd name="T12" fmla="*/ 0 w 8"/>
                <a:gd name="T13" fmla="*/ 3679 h 9"/>
                <a:gd name="T14" fmla="*/ 0 w 8"/>
                <a:gd name="T15" fmla="*/ 2759 h 9"/>
                <a:gd name="T16" fmla="*/ 0 w 8"/>
                <a:gd name="T17" fmla="*/ 2759 h 9"/>
                <a:gd name="T18" fmla="*/ 2518 w 8"/>
                <a:gd name="T19" fmla="*/ 1 h 9"/>
                <a:gd name="T20" fmla="*/ 8999 w 8"/>
                <a:gd name="T21" fmla="*/ 0 h 9"/>
                <a:gd name="T22" fmla="*/ 8999 w 8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9"/>
                <a:gd name="T38" fmla="*/ 8 w 8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9">
                  <a:moveTo>
                    <a:pt x="8" y="0"/>
                  </a:moveTo>
                  <a:lnTo>
                    <a:pt x="8" y="4"/>
                  </a:lnTo>
                  <a:lnTo>
                    <a:pt x="7" y="5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1"/>
                  </a:lnTo>
                  <a:lnTo>
                    <a:pt x="8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8" name="Freeform 97"/>
            <p:cNvSpPr>
              <a:spLocks/>
            </p:cNvSpPr>
            <p:nvPr/>
          </p:nvSpPr>
          <p:spPr bwMode="auto">
            <a:xfrm>
              <a:off x="2523" y="1737"/>
              <a:ext cx="47" cy="31"/>
            </a:xfrm>
            <a:custGeom>
              <a:avLst/>
              <a:gdLst>
                <a:gd name="T0" fmla="*/ 0 w 36"/>
                <a:gd name="T1" fmla="*/ 4486 h 24"/>
                <a:gd name="T2" fmla="*/ 2710 w 36"/>
                <a:gd name="T3" fmla="*/ 2851 h 24"/>
                <a:gd name="T4" fmla="*/ 3708 w 36"/>
                <a:gd name="T5" fmla="*/ 1024 h 24"/>
                <a:gd name="T6" fmla="*/ 5551 w 36"/>
                <a:gd name="T7" fmla="*/ 1 h 24"/>
                <a:gd name="T8" fmla="*/ 7247 w 36"/>
                <a:gd name="T9" fmla="*/ 0 h 24"/>
                <a:gd name="T10" fmla="*/ 9461 w 36"/>
                <a:gd name="T11" fmla="*/ 1 h 24"/>
                <a:gd name="T12" fmla="*/ 11443 w 36"/>
                <a:gd name="T13" fmla="*/ 1709 h 24"/>
                <a:gd name="T14" fmla="*/ 12352 w 36"/>
                <a:gd name="T15" fmla="*/ 3473 h 24"/>
                <a:gd name="T16" fmla="*/ 12673 w 36"/>
                <a:gd name="T17" fmla="*/ 4486 h 24"/>
                <a:gd name="T18" fmla="*/ 12352 w 36"/>
                <a:gd name="T19" fmla="*/ 4757 h 24"/>
                <a:gd name="T20" fmla="*/ 11493 w 36"/>
                <a:gd name="T21" fmla="*/ 5280 h 24"/>
                <a:gd name="T22" fmla="*/ 10772 w 36"/>
                <a:gd name="T23" fmla="*/ 5794 h 24"/>
                <a:gd name="T24" fmla="*/ 9461 w 36"/>
                <a:gd name="T25" fmla="*/ 6746 h 24"/>
                <a:gd name="T26" fmla="*/ 6934 w 36"/>
                <a:gd name="T27" fmla="*/ 6746 h 24"/>
                <a:gd name="T28" fmla="*/ 4619 w 36"/>
                <a:gd name="T29" fmla="*/ 5765 h 24"/>
                <a:gd name="T30" fmla="*/ 2710 w 36"/>
                <a:gd name="T31" fmla="*/ 5765 h 24"/>
                <a:gd name="T32" fmla="*/ 1464 w 36"/>
                <a:gd name="T33" fmla="*/ 5765 h 24"/>
                <a:gd name="T34" fmla="*/ 0 w 36"/>
                <a:gd name="T35" fmla="*/ 5280 h 24"/>
                <a:gd name="T36" fmla="*/ 0 w 36"/>
                <a:gd name="T37" fmla="*/ 4486 h 24"/>
                <a:gd name="T38" fmla="*/ 0 w 36"/>
                <a:gd name="T39" fmla="*/ 4486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24"/>
                <a:gd name="T62" fmla="*/ 36 w 36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24">
                  <a:moveTo>
                    <a:pt x="0" y="16"/>
                  </a:moveTo>
                  <a:lnTo>
                    <a:pt x="8" y="10"/>
                  </a:lnTo>
                  <a:lnTo>
                    <a:pt x="11" y="4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5" y="17"/>
                  </a:lnTo>
                  <a:lnTo>
                    <a:pt x="33" y="19"/>
                  </a:lnTo>
                  <a:lnTo>
                    <a:pt x="31" y="21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3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9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9" name="Freeform 98"/>
            <p:cNvSpPr>
              <a:spLocks noEditPoints="1"/>
            </p:cNvSpPr>
            <p:nvPr/>
          </p:nvSpPr>
          <p:spPr bwMode="auto">
            <a:xfrm>
              <a:off x="1092" y="1854"/>
              <a:ext cx="1600" cy="1210"/>
            </a:xfrm>
            <a:custGeom>
              <a:avLst/>
              <a:gdLst>
                <a:gd name="T0" fmla="*/ 410120 w 1228"/>
                <a:gd name="T1" fmla="*/ 5054 h 929"/>
                <a:gd name="T2" fmla="*/ 404390 w 1228"/>
                <a:gd name="T3" fmla="*/ 4128 h 929"/>
                <a:gd name="T4" fmla="*/ 404390 w 1228"/>
                <a:gd name="T5" fmla="*/ 3377 h 929"/>
                <a:gd name="T6" fmla="*/ 406747 w 1228"/>
                <a:gd name="T7" fmla="*/ 3377 h 929"/>
                <a:gd name="T8" fmla="*/ 409672 w 1228"/>
                <a:gd name="T9" fmla="*/ 0 h 929"/>
                <a:gd name="T10" fmla="*/ 410337 w 1228"/>
                <a:gd name="T11" fmla="*/ 0 h 929"/>
                <a:gd name="T12" fmla="*/ 413647 w 1228"/>
                <a:gd name="T13" fmla="*/ 4521 h 929"/>
                <a:gd name="T14" fmla="*/ 1871 w 1228"/>
                <a:gd name="T15" fmla="*/ 223627 h 929"/>
                <a:gd name="T16" fmla="*/ 846 w 1228"/>
                <a:gd name="T17" fmla="*/ 225434 h 929"/>
                <a:gd name="T18" fmla="*/ 0 w 1228"/>
                <a:gd name="T19" fmla="*/ 227847 h 929"/>
                <a:gd name="T20" fmla="*/ 2046 w 1228"/>
                <a:gd name="T21" fmla="*/ 229186 h 929"/>
                <a:gd name="T22" fmla="*/ 3177 w 1228"/>
                <a:gd name="T23" fmla="*/ 230414 h 929"/>
                <a:gd name="T24" fmla="*/ 4526 w 1228"/>
                <a:gd name="T25" fmla="*/ 229298 h 929"/>
                <a:gd name="T26" fmla="*/ 7683 w 1228"/>
                <a:gd name="T27" fmla="*/ 227975 h 929"/>
                <a:gd name="T28" fmla="*/ 10980 w 1228"/>
                <a:gd name="T29" fmla="*/ 229298 h 929"/>
                <a:gd name="T30" fmla="*/ 12064 w 1228"/>
                <a:gd name="T31" fmla="*/ 229186 h 929"/>
                <a:gd name="T32" fmla="*/ 13042 w 1228"/>
                <a:gd name="T33" fmla="*/ 231619 h 929"/>
                <a:gd name="T34" fmla="*/ 12064 w 1228"/>
                <a:gd name="T35" fmla="*/ 236095 h 929"/>
                <a:gd name="T36" fmla="*/ 11157 w 1228"/>
                <a:gd name="T37" fmla="*/ 238195 h 929"/>
                <a:gd name="T38" fmla="*/ 19635 w 1228"/>
                <a:gd name="T39" fmla="*/ 243448 h 929"/>
                <a:gd name="T40" fmla="*/ 19635 w 1228"/>
                <a:gd name="T41" fmla="*/ 257638 h 929"/>
                <a:gd name="T42" fmla="*/ 18941 w 1228"/>
                <a:gd name="T43" fmla="*/ 261205 h 929"/>
                <a:gd name="T44" fmla="*/ 18941 w 1228"/>
                <a:gd name="T45" fmla="*/ 262562 h 929"/>
                <a:gd name="T46" fmla="*/ 20253 w 1228"/>
                <a:gd name="T47" fmla="*/ 265506 h 929"/>
                <a:gd name="T48" fmla="*/ 22300 w 1228"/>
                <a:gd name="T49" fmla="*/ 266191 h 929"/>
                <a:gd name="T50" fmla="*/ 22300 w 1228"/>
                <a:gd name="T51" fmla="*/ 264391 h 929"/>
                <a:gd name="T52" fmla="*/ 24679 w 1228"/>
                <a:gd name="T53" fmla="*/ 259062 h 929"/>
                <a:gd name="T54" fmla="*/ 25821 w 1228"/>
                <a:gd name="T55" fmla="*/ 259062 h 929"/>
                <a:gd name="T56" fmla="*/ 28848 w 1228"/>
                <a:gd name="T57" fmla="*/ 261002 h 929"/>
                <a:gd name="T58" fmla="*/ 28848 w 1228"/>
                <a:gd name="T59" fmla="*/ 263673 h 929"/>
                <a:gd name="T60" fmla="*/ 27084 w 1228"/>
                <a:gd name="T61" fmla="*/ 268132 h 929"/>
                <a:gd name="T62" fmla="*/ 28848 w 1228"/>
                <a:gd name="T63" fmla="*/ 272087 h 929"/>
                <a:gd name="T64" fmla="*/ 29752 w 1228"/>
                <a:gd name="T65" fmla="*/ 272680 h 929"/>
                <a:gd name="T66" fmla="*/ 36728 w 1228"/>
                <a:gd name="T67" fmla="*/ 276207 h 929"/>
                <a:gd name="T68" fmla="*/ 47870 w 1228"/>
                <a:gd name="T69" fmla="*/ 274730 h 929"/>
                <a:gd name="T70" fmla="*/ 49325 w 1228"/>
                <a:gd name="T71" fmla="*/ 275972 h 929"/>
                <a:gd name="T72" fmla="*/ 50508 w 1228"/>
                <a:gd name="T73" fmla="*/ 279179 h 929"/>
                <a:gd name="T74" fmla="*/ 52542 w 1228"/>
                <a:gd name="T75" fmla="*/ 284553 h 929"/>
                <a:gd name="T76" fmla="*/ 54588 w 1228"/>
                <a:gd name="T77" fmla="*/ 283270 h 929"/>
                <a:gd name="T78" fmla="*/ 59025 w 1228"/>
                <a:gd name="T79" fmla="*/ 283163 h 929"/>
                <a:gd name="T80" fmla="*/ 63444 w 1228"/>
                <a:gd name="T81" fmla="*/ 285732 h 929"/>
                <a:gd name="T82" fmla="*/ 62371 w 1228"/>
                <a:gd name="T83" fmla="*/ 291015 h 929"/>
                <a:gd name="T84" fmla="*/ 66512 w 1228"/>
                <a:gd name="T85" fmla="*/ 298655 h 929"/>
                <a:gd name="T86" fmla="*/ 69449 w 1228"/>
                <a:gd name="T87" fmla="*/ 302389 h 929"/>
                <a:gd name="T88" fmla="*/ 69993 w 1228"/>
                <a:gd name="T89" fmla="*/ 303293 h 929"/>
                <a:gd name="T90" fmla="*/ 73390 w 1228"/>
                <a:gd name="T91" fmla="*/ 302107 h 929"/>
                <a:gd name="T92" fmla="*/ 77648 w 1228"/>
                <a:gd name="T93" fmla="*/ 304645 h 929"/>
                <a:gd name="T94" fmla="*/ 80339 w 1228"/>
                <a:gd name="T95" fmla="*/ 306680 h 929"/>
                <a:gd name="T96" fmla="*/ 83935 w 1228"/>
                <a:gd name="T97" fmla="*/ 311212 h 929"/>
                <a:gd name="T98" fmla="*/ 92285 w 1228"/>
                <a:gd name="T99" fmla="*/ 310812 h 929"/>
                <a:gd name="T100" fmla="*/ 95622 w 1228"/>
                <a:gd name="T101" fmla="*/ 307508 h 929"/>
                <a:gd name="T102" fmla="*/ 96959 w 1228"/>
                <a:gd name="T103" fmla="*/ 306999 h 929"/>
                <a:gd name="T104" fmla="*/ 96623 w 1228"/>
                <a:gd name="T105" fmla="*/ 305428 h 929"/>
                <a:gd name="T106" fmla="*/ 92285 w 1228"/>
                <a:gd name="T107" fmla="*/ 298139 h 929"/>
                <a:gd name="T108" fmla="*/ 92285 w 1228"/>
                <a:gd name="T109" fmla="*/ 290795 h 929"/>
                <a:gd name="T110" fmla="*/ 89769 w 1228"/>
                <a:gd name="T111" fmla="*/ 281542 h 929"/>
                <a:gd name="T112" fmla="*/ 93805 w 1228"/>
                <a:gd name="T113" fmla="*/ 283932 h 929"/>
                <a:gd name="T114" fmla="*/ 99085 w 1228"/>
                <a:gd name="T115" fmla="*/ 285823 h 929"/>
                <a:gd name="T116" fmla="*/ 103802 w 1228"/>
                <a:gd name="T117" fmla="*/ 283932 h 929"/>
                <a:gd name="T118" fmla="*/ 104917 w 1228"/>
                <a:gd name="T119" fmla="*/ 280476 h 929"/>
                <a:gd name="T120" fmla="*/ 104676 w 1228"/>
                <a:gd name="T121" fmla="*/ 275494 h 929"/>
                <a:gd name="T122" fmla="*/ 106251 w 1228"/>
                <a:gd name="T123" fmla="*/ 275494 h 9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8"/>
                <a:gd name="T187" fmla="*/ 0 h 929"/>
                <a:gd name="T188" fmla="*/ 1228 w 1228"/>
                <a:gd name="T189" fmla="*/ 929 h 9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8" h="929">
                  <a:moveTo>
                    <a:pt x="1227" y="15"/>
                  </a:moveTo>
                  <a:lnTo>
                    <a:pt x="1223" y="18"/>
                  </a:lnTo>
                  <a:lnTo>
                    <a:pt x="1221" y="16"/>
                  </a:lnTo>
                  <a:lnTo>
                    <a:pt x="1226" y="12"/>
                  </a:lnTo>
                  <a:lnTo>
                    <a:pt x="1227" y="15"/>
                  </a:lnTo>
                  <a:close/>
                  <a:moveTo>
                    <a:pt x="1223" y="18"/>
                  </a:moveTo>
                  <a:lnTo>
                    <a:pt x="1223" y="19"/>
                  </a:lnTo>
                  <a:lnTo>
                    <a:pt x="1221" y="19"/>
                  </a:lnTo>
                  <a:lnTo>
                    <a:pt x="1221" y="18"/>
                  </a:lnTo>
                  <a:lnTo>
                    <a:pt x="1223" y="18"/>
                  </a:lnTo>
                  <a:close/>
                  <a:moveTo>
                    <a:pt x="1221" y="19"/>
                  </a:moveTo>
                  <a:lnTo>
                    <a:pt x="1215" y="19"/>
                  </a:lnTo>
                  <a:lnTo>
                    <a:pt x="1215" y="15"/>
                  </a:lnTo>
                  <a:lnTo>
                    <a:pt x="1221" y="15"/>
                  </a:lnTo>
                  <a:lnTo>
                    <a:pt x="1221" y="19"/>
                  </a:lnTo>
                  <a:close/>
                  <a:moveTo>
                    <a:pt x="1215" y="19"/>
                  </a:moveTo>
                  <a:lnTo>
                    <a:pt x="1208" y="19"/>
                  </a:lnTo>
                  <a:lnTo>
                    <a:pt x="1208" y="15"/>
                  </a:lnTo>
                  <a:lnTo>
                    <a:pt x="1215" y="15"/>
                  </a:lnTo>
                  <a:lnTo>
                    <a:pt x="1215" y="19"/>
                  </a:lnTo>
                  <a:close/>
                  <a:moveTo>
                    <a:pt x="1208" y="19"/>
                  </a:moveTo>
                  <a:lnTo>
                    <a:pt x="1200" y="19"/>
                  </a:lnTo>
                  <a:lnTo>
                    <a:pt x="1200" y="15"/>
                  </a:lnTo>
                  <a:lnTo>
                    <a:pt x="1208" y="15"/>
                  </a:lnTo>
                  <a:lnTo>
                    <a:pt x="1208" y="19"/>
                  </a:lnTo>
                  <a:close/>
                  <a:moveTo>
                    <a:pt x="1200" y="19"/>
                  </a:moveTo>
                  <a:lnTo>
                    <a:pt x="1199" y="19"/>
                  </a:lnTo>
                  <a:lnTo>
                    <a:pt x="1199" y="18"/>
                  </a:lnTo>
                  <a:lnTo>
                    <a:pt x="1200" y="18"/>
                  </a:lnTo>
                  <a:lnTo>
                    <a:pt x="1200" y="19"/>
                  </a:lnTo>
                  <a:close/>
                  <a:moveTo>
                    <a:pt x="1199" y="18"/>
                  </a:moveTo>
                  <a:lnTo>
                    <a:pt x="1198" y="12"/>
                  </a:lnTo>
                  <a:lnTo>
                    <a:pt x="1200" y="12"/>
                  </a:lnTo>
                  <a:lnTo>
                    <a:pt x="1201" y="16"/>
                  </a:lnTo>
                  <a:lnTo>
                    <a:pt x="1199" y="18"/>
                  </a:lnTo>
                  <a:close/>
                  <a:moveTo>
                    <a:pt x="1198" y="12"/>
                  </a:moveTo>
                  <a:lnTo>
                    <a:pt x="1198" y="12"/>
                  </a:lnTo>
                  <a:lnTo>
                    <a:pt x="1199" y="12"/>
                  </a:lnTo>
                  <a:lnTo>
                    <a:pt x="1198" y="12"/>
                  </a:lnTo>
                  <a:close/>
                  <a:moveTo>
                    <a:pt x="1198" y="12"/>
                  </a:moveTo>
                  <a:lnTo>
                    <a:pt x="1198" y="11"/>
                  </a:lnTo>
                  <a:lnTo>
                    <a:pt x="1200" y="11"/>
                  </a:lnTo>
                  <a:lnTo>
                    <a:pt x="1200" y="12"/>
                  </a:lnTo>
                  <a:lnTo>
                    <a:pt x="1198" y="12"/>
                  </a:lnTo>
                  <a:close/>
                  <a:moveTo>
                    <a:pt x="1198" y="11"/>
                  </a:moveTo>
                  <a:lnTo>
                    <a:pt x="1198" y="10"/>
                  </a:lnTo>
                  <a:lnTo>
                    <a:pt x="1199" y="11"/>
                  </a:lnTo>
                  <a:lnTo>
                    <a:pt x="1198" y="11"/>
                  </a:lnTo>
                  <a:close/>
                  <a:moveTo>
                    <a:pt x="1198" y="10"/>
                  </a:moveTo>
                  <a:lnTo>
                    <a:pt x="1200" y="8"/>
                  </a:lnTo>
                  <a:lnTo>
                    <a:pt x="1201" y="10"/>
                  </a:lnTo>
                  <a:lnTo>
                    <a:pt x="1199" y="11"/>
                  </a:lnTo>
                  <a:lnTo>
                    <a:pt x="1198" y="10"/>
                  </a:lnTo>
                  <a:close/>
                  <a:moveTo>
                    <a:pt x="1200" y="8"/>
                  </a:moveTo>
                  <a:lnTo>
                    <a:pt x="1200" y="7"/>
                  </a:lnTo>
                  <a:lnTo>
                    <a:pt x="1201" y="7"/>
                  </a:lnTo>
                  <a:lnTo>
                    <a:pt x="1201" y="10"/>
                  </a:lnTo>
                  <a:lnTo>
                    <a:pt x="1200" y="8"/>
                  </a:lnTo>
                  <a:close/>
                  <a:moveTo>
                    <a:pt x="1201" y="7"/>
                  </a:moveTo>
                  <a:lnTo>
                    <a:pt x="1204" y="7"/>
                  </a:lnTo>
                  <a:lnTo>
                    <a:pt x="1204" y="11"/>
                  </a:lnTo>
                  <a:lnTo>
                    <a:pt x="1201" y="11"/>
                  </a:lnTo>
                  <a:lnTo>
                    <a:pt x="1201" y="7"/>
                  </a:lnTo>
                  <a:close/>
                  <a:moveTo>
                    <a:pt x="1205" y="10"/>
                  </a:moveTo>
                  <a:lnTo>
                    <a:pt x="1204" y="11"/>
                  </a:lnTo>
                  <a:lnTo>
                    <a:pt x="1204" y="10"/>
                  </a:lnTo>
                  <a:lnTo>
                    <a:pt x="1205" y="10"/>
                  </a:lnTo>
                  <a:close/>
                  <a:moveTo>
                    <a:pt x="1203" y="8"/>
                  </a:moveTo>
                  <a:lnTo>
                    <a:pt x="1207" y="3"/>
                  </a:lnTo>
                  <a:lnTo>
                    <a:pt x="1210" y="4"/>
                  </a:lnTo>
                  <a:lnTo>
                    <a:pt x="1205" y="10"/>
                  </a:lnTo>
                  <a:lnTo>
                    <a:pt x="1203" y="8"/>
                  </a:lnTo>
                  <a:close/>
                  <a:moveTo>
                    <a:pt x="1207" y="3"/>
                  </a:moveTo>
                  <a:lnTo>
                    <a:pt x="1207" y="3"/>
                  </a:lnTo>
                  <a:lnTo>
                    <a:pt x="1208" y="3"/>
                  </a:lnTo>
                  <a:lnTo>
                    <a:pt x="1207" y="3"/>
                  </a:lnTo>
                  <a:close/>
                  <a:moveTo>
                    <a:pt x="1207" y="3"/>
                  </a:moveTo>
                  <a:lnTo>
                    <a:pt x="1210" y="2"/>
                  </a:lnTo>
                  <a:lnTo>
                    <a:pt x="1211" y="3"/>
                  </a:lnTo>
                  <a:lnTo>
                    <a:pt x="1208" y="4"/>
                  </a:lnTo>
                  <a:lnTo>
                    <a:pt x="1207" y="3"/>
                  </a:lnTo>
                  <a:close/>
                  <a:moveTo>
                    <a:pt x="1210" y="2"/>
                  </a:moveTo>
                  <a:lnTo>
                    <a:pt x="1210" y="2"/>
                  </a:lnTo>
                  <a:lnTo>
                    <a:pt x="1210" y="0"/>
                  </a:lnTo>
                  <a:lnTo>
                    <a:pt x="1210" y="2"/>
                  </a:lnTo>
                  <a:close/>
                  <a:moveTo>
                    <a:pt x="1210" y="0"/>
                  </a:moveTo>
                  <a:lnTo>
                    <a:pt x="1214" y="0"/>
                  </a:lnTo>
                  <a:lnTo>
                    <a:pt x="1214" y="3"/>
                  </a:lnTo>
                  <a:lnTo>
                    <a:pt x="1210" y="4"/>
                  </a:lnTo>
                  <a:lnTo>
                    <a:pt x="1210" y="0"/>
                  </a:lnTo>
                  <a:close/>
                  <a:moveTo>
                    <a:pt x="1214" y="0"/>
                  </a:moveTo>
                  <a:lnTo>
                    <a:pt x="1214" y="0"/>
                  </a:lnTo>
                  <a:lnTo>
                    <a:pt x="1214" y="2"/>
                  </a:lnTo>
                  <a:lnTo>
                    <a:pt x="1214" y="0"/>
                  </a:lnTo>
                  <a:close/>
                  <a:moveTo>
                    <a:pt x="1214" y="0"/>
                  </a:moveTo>
                  <a:lnTo>
                    <a:pt x="1216" y="0"/>
                  </a:lnTo>
                  <a:lnTo>
                    <a:pt x="1216" y="4"/>
                  </a:lnTo>
                  <a:lnTo>
                    <a:pt x="1214" y="3"/>
                  </a:lnTo>
                  <a:lnTo>
                    <a:pt x="1214" y="0"/>
                  </a:lnTo>
                  <a:close/>
                  <a:moveTo>
                    <a:pt x="1216" y="0"/>
                  </a:moveTo>
                  <a:lnTo>
                    <a:pt x="1217" y="2"/>
                  </a:lnTo>
                  <a:lnTo>
                    <a:pt x="1216" y="2"/>
                  </a:lnTo>
                  <a:lnTo>
                    <a:pt x="1216" y="0"/>
                  </a:lnTo>
                  <a:close/>
                  <a:moveTo>
                    <a:pt x="1217" y="2"/>
                  </a:moveTo>
                  <a:lnTo>
                    <a:pt x="1223" y="7"/>
                  </a:lnTo>
                  <a:lnTo>
                    <a:pt x="1221" y="8"/>
                  </a:lnTo>
                  <a:lnTo>
                    <a:pt x="1216" y="3"/>
                  </a:lnTo>
                  <a:lnTo>
                    <a:pt x="1217" y="2"/>
                  </a:lnTo>
                  <a:close/>
                  <a:moveTo>
                    <a:pt x="1223" y="7"/>
                  </a:moveTo>
                  <a:lnTo>
                    <a:pt x="1223" y="7"/>
                  </a:lnTo>
                  <a:lnTo>
                    <a:pt x="1221" y="8"/>
                  </a:lnTo>
                  <a:lnTo>
                    <a:pt x="1223" y="7"/>
                  </a:lnTo>
                  <a:close/>
                  <a:moveTo>
                    <a:pt x="1223" y="7"/>
                  </a:moveTo>
                  <a:lnTo>
                    <a:pt x="1227" y="12"/>
                  </a:lnTo>
                  <a:lnTo>
                    <a:pt x="1224" y="15"/>
                  </a:lnTo>
                  <a:lnTo>
                    <a:pt x="1220" y="8"/>
                  </a:lnTo>
                  <a:lnTo>
                    <a:pt x="1223" y="7"/>
                  </a:lnTo>
                  <a:close/>
                  <a:moveTo>
                    <a:pt x="1227" y="12"/>
                  </a:moveTo>
                  <a:lnTo>
                    <a:pt x="1228" y="14"/>
                  </a:lnTo>
                  <a:lnTo>
                    <a:pt x="1227" y="15"/>
                  </a:lnTo>
                  <a:lnTo>
                    <a:pt x="1226" y="14"/>
                  </a:lnTo>
                  <a:lnTo>
                    <a:pt x="1227" y="12"/>
                  </a:lnTo>
                  <a:close/>
                  <a:moveTo>
                    <a:pt x="2" y="656"/>
                  </a:moveTo>
                  <a:lnTo>
                    <a:pt x="5" y="662"/>
                  </a:lnTo>
                  <a:lnTo>
                    <a:pt x="2" y="663"/>
                  </a:lnTo>
                  <a:lnTo>
                    <a:pt x="0" y="657"/>
                  </a:lnTo>
                  <a:lnTo>
                    <a:pt x="2" y="656"/>
                  </a:lnTo>
                  <a:close/>
                  <a:moveTo>
                    <a:pt x="5" y="662"/>
                  </a:moveTo>
                  <a:lnTo>
                    <a:pt x="5" y="662"/>
                  </a:lnTo>
                  <a:lnTo>
                    <a:pt x="4" y="662"/>
                  </a:lnTo>
                  <a:lnTo>
                    <a:pt x="5" y="662"/>
                  </a:lnTo>
                  <a:close/>
                  <a:moveTo>
                    <a:pt x="5" y="662"/>
                  </a:moveTo>
                  <a:lnTo>
                    <a:pt x="5" y="668"/>
                  </a:lnTo>
                  <a:lnTo>
                    <a:pt x="2" y="668"/>
                  </a:lnTo>
                  <a:lnTo>
                    <a:pt x="2" y="662"/>
                  </a:lnTo>
                  <a:lnTo>
                    <a:pt x="5" y="662"/>
                  </a:lnTo>
                  <a:close/>
                  <a:moveTo>
                    <a:pt x="5" y="668"/>
                  </a:moveTo>
                  <a:lnTo>
                    <a:pt x="5" y="668"/>
                  </a:lnTo>
                  <a:lnTo>
                    <a:pt x="5" y="669"/>
                  </a:lnTo>
                  <a:lnTo>
                    <a:pt x="4" y="668"/>
                  </a:lnTo>
                  <a:lnTo>
                    <a:pt x="5" y="668"/>
                  </a:lnTo>
                  <a:close/>
                  <a:moveTo>
                    <a:pt x="5" y="669"/>
                  </a:moveTo>
                  <a:lnTo>
                    <a:pt x="2" y="675"/>
                  </a:lnTo>
                  <a:lnTo>
                    <a:pt x="0" y="673"/>
                  </a:lnTo>
                  <a:lnTo>
                    <a:pt x="2" y="668"/>
                  </a:lnTo>
                  <a:lnTo>
                    <a:pt x="5" y="669"/>
                  </a:lnTo>
                  <a:close/>
                  <a:moveTo>
                    <a:pt x="0" y="673"/>
                  </a:moveTo>
                  <a:lnTo>
                    <a:pt x="0" y="673"/>
                  </a:lnTo>
                  <a:lnTo>
                    <a:pt x="1" y="673"/>
                  </a:lnTo>
                  <a:lnTo>
                    <a:pt x="0" y="673"/>
                  </a:lnTo>
                  <a:close/>
                  <a:moveTo>
                    <a:pt x="2" y="673"/>
                  </a:moveTo>
                  <a:lnTo>
                    <a:pt x="2" y="679"/>
                  </a:lnTo>
                  <a:lnTo>
                    <a:pt x="0" y="679"/>
                  </a:lnTo>
                  <a:lnTo>
                    <a:pt x="0" y="673"/>
                  </a:lnTo>
                  <a:lnTo>
                    <a:pt x="2" y="673"/>
                  </a:lnTo>
                  <a:close/>
                  <a:moveTo>
                    <a:pt x="0" y="679"/>
                  </a:moveTo>
                  <a:lnTo>
                    <a:pt x="0" y="679"/>
                  </a:lnTo>
                  <a:lnTo>
                    <a:pt x="1" y="679"/>
                  </a:lnTo>
                  <a:lnTo>
                    <a:pt x="0" y="679"/>
                  </a:lnTo>
                  <a:close/>
                  <a:moveTo>
                    <a:pt x="2" y="679"/>
                  </a:moveTo>
                  <a:lnTo>
                    <a:pt x="2" y="680"/>
                  </a:lnTo>
                  <a:lnTo>
                    <a:pt x="0" y="680"/>
                  </a:lnTo>
                  <a:lnTo>
                    <a:pt x="0" y="679"/>
                  </a:lnTo>
                  <a:lnTo>
                    <a:pt x="2" y="679"/>
                  </a:lnTo>
                  <a:close/>
                  <a:moveTo>
                    <a:pt x="0" y="680"/>
                  </a:moveTo>
                  <a:lnTo>
                    <a:pt x="0" y="680"/>
                  </a:lnTo>
                  <a:lnTo>
                    <a:pt x="1" y="680"/>
                  </a:lnTo>
                  <a:lnTo>
                    <a:pt x="0" y="680"/>
                  </a:lnTo>
                  <a:close/>
                  <a:moveTo>
                    <a:pt x="2" y="679"/>
                  </a:moveTo>
                  <a:lnTo>
                    <a:pt x="2" y="683"/>
                  </a:lnTo>
                  <a:lnTo>
                    <a:pt x="0" y="683"/>
                  </a:lnTo>
                  <a:lnTo>
                    <a:pt x="0" y="680"/>
                  </a:lnTo>
                  <a:lnTo>
                    <a:pt x="2" y="679"/>
                  </a:lnTo>
                  <a:close/>
                  <a:moveTo>
                    <a:pt x="1" y="684"/>
                  </a:moveTo>
                  <a:lnTo>
                    <a:pt x="0" y="684"/>
                  </a:lnTo>
                  <a:lnTo>
                    <a:pt x="0" y="683"/>
                  </a:lnTo>
                  <a:lnTo>
                    <a:pt x="1" y="683"/>
                  </a:lnTo>
                  <a:lnTo>
                    <a:pt x="1" y="684"/>
                  </a:lnTo>
                  <a:close/>
                  <a:moveTo>
                    <a:pt x="2" y="681"/>
                  </a:moveTo>
                  <a:lnTo>
                    <a:pt x="4" y="683"/>
                  </a:lnTo>
                  <a:lnTo>
                    <a:pt x="2" y="685"/>
                  </a:lnTo>
                  <a:lnTo>
                    <a:pt x="1" y="684"/>
                  </a:lnTo>
                  <a:lnTo>
                    <a:pt x="2" y="681"/>
                  </a:lnTo>
                  <a:close/>
                  <a:moveTo>
                    <a:pt x="4" y="685"/>
                  </a:moveTo>
                  <a:lnTo>
                    <a:pt x="2" y="685"/>
                  </a:lnTo>
                  <a:lnTo>
                    <a:pt x="4" y="684"/>
                  </a:lnTo>
                  <a:lnTo>
                    <a:pt x="4" y="685"/>
                  </a:lnTo>
                  <a:close/>
                  <a:moveTo>
                    <a:pt x="4" y="683"/>
                  </a:moveTo>
                  <a:lnTo>
                    <a:pt x="6" y="684"/>
                  </a:lnTo>
                  <a:lnTo>
                    <a:pt x="6" y="687"/>
                  </a:lnTo>
                  <a:lnTo>
                    <a:pt x="4" y="685"/>
                  </a:lnTo>
                  <a:lnTo>
                    <a:pt x="4" y="683"/>
                  </a:lnTo>
                  <a:close/>
                  <a:moveTo>
                    <a:pt x="6" y="684"/>
                  </a:moveTo>
                  <a:lnTo>
                    <a:pt x="6" y="684"/>
                  </a:lnTo>
                  <a:lnTo>
                    <a:pt x="6" y="685"/>
                  </a:lnTo>
                  <a:lnTo>
                    <a:pt x="6" y="684"/>
                  </a:lnTo>
                  <a:close/>
                  <a:moveTo>
                    <a:pt x="6" y="684"/>
                  </a:moveTo>
                  <a:lnTo>
                    <a:pt x="9" y="685"/>
                  </a:lnTo>
                  <a:lnTo>
                    <a:pt x="8" y="688"/>
                  </a:lnTo>
                  <a:lnTo>
                    <a:pt x="5" y="687"/>
                  </a:lnTo>
                  <a:lnTo>
                    <a:pt x="6" y="684"/>
                  </a:lnTo>
                  <a:close/>
                  <a:moveTo>
                    <a:pt x="9" y="688"/>
                  </a:moveTo>
                  <a:lnTo>
                    <a:pt x="9" y="688"/>
                  </a:lnTo>
                  <a:lnTo>
                    <a:pt x="8" y="688"/>
                  </a:lnTo>
                  <a:lnTo>
                    <a:pt x="9" y="687"/>
                  </a:lnTo>
                  <a:lnTo>
                    <a:pt x="9" y="688"/>
                  </a:lnTo>
                  <a:close/>
                  <a:moveTo>
                    <a:pt x="9" y="685"/>
                  </a:moveTo>
                  <a:lnTo>
                    <a:pt x="11" y="685"/>
                  </a:lnTo>
                  <a:lnTo>
                    <a:pt x="11" y="688"/>
                  </a:lnTo>
                  <a:lnTo>
                    <a:pt x="9" y="688"/>
                  </a:lnTo>
                  <a:lnTo>
                    <a:pt x="9" y="685"/>
                  </a:lnTo>
                  <a:close/>
                  <a:moveTo>
                    <a:pt x="12" y="688"/>
                  </a:moveTo>
                  <a:lnTo>
                    <a:pt x="12" y="688"/>
                  </a:lnTo>
                  <a:lnTo>
                    <a:pt x="11" y="688"/>
                  </a:lnTo>
                  <a:lnTo>
                    <a:pt x="11" y="687"/>
                  </a:lnTo>
                  <a:lnTo>
                    <a:pt x="12" y="688"/>
                  </a:lnTo>
                  <a:close/>
                  <a:moveTo>
                    <a:pt x="11" y="685"/>
                  </a:moveTo>
                  <a:lnTo>
                    <a:pt x="13" y="684"/>
                  </a:lnTo>
                  <a:lnTo>
                    <a:pt x="14" y="687"/>
                  </a:lnTo>
                  <a:lnTo>
                    <a:pt x="12" y="688"/>
                  </a:lnTo>
                  <a:lnTo>
                    <a:pt x="11" y="685"/>
                  </a:lnTo>
                  <a:close/>
                  <a:moveTo>
                    <a:pt x="13" y="684"/>
                  </a:moveTo>
                  <a:lnTo>
                    <a:pt x="13" y="684"/>
                  </a:lnTo>
                  <a:lnTo>
                    <a:pt x="13" y="685"/>
                  </a:lnTo>
                  <a:lnTo>
                    <a:pt x="13" y="684"/>
                  </a:lnTo>
                  <a:close/>
                  <a:moveTo>
                    <a:pt x="13" y="684"/>
                  </a:moveTo>
                  <a:lnTo>
                    <a:pt x="16" y="683"/>
                  </a:lnTo>
                  <a:lnTo>
                    <a:pt x="17" y="685"/>
                  </a:lnTo>
                  <a:lnTo>
                    <a:pt x="14" y="687"/>
                  </a:lnTo>
                  <a:lnTo>
                    <a:pt x="13" y="684"/>
                  </a:lnTo>
                  <a:close/>
                  <a:moveTo>
                    <a:pt x="16" y="683"/>
                  </a:moveTo>
                  <a:lnTo>
                    <a:pt x="16" y="683"/>
                  </a:lnTo>
                  <a:lnTo>
                    <a:pt x="16" y="684"/>
                  </a:lnTo>
                  <a:lnTo>
                    <a:pt x="16" y="683"/>
                  </a:lnTo>
                  <a:close/>
                  <a:moveTo>
                    <a:pt x="16" y="683"/>
                  </a:moveTo>
                  <a:lnTo>
                    <a:pt x="22" y="681"/>
                  </a:lnTo>
                  <a:lnTo>
                    <a:pt x="24" y="684"/>
                  </a:lnTo>
                  <a:lnTo>
                    <a:pt x="17" y="685"/>
                  </a:lnTo>
                  <a:lnTo>
                    <a:pt x="16" y="683"/>
                  </a:lnTo>
                  <a:close/>
                  <a:moveTo>
                    <a:pt x="22" y="681"/>
                  </a:moveTo>
                  <a:lnTo>
                    <a:pt x="22" y="681"/>
                  </a:lnTo>
                  <a:lnTo>
                    <a:pt x="22" y="683"/>
                  </a:lnTo>
                  <a:lnTo>
                    <a:pt x="22" y="681"/>
                  </a:lnTo>
                  <a:close/>
                  <a:moveTo>
                    <a:pt x="22" y="681"/>
                  </a:moveTo>
                  <a:lnTo>
                    <a:pt x="28" y="681"/>
                  </a:lnTo>
                  <a:lnTo>
                    <a:pt x="28" y="684"/>
                  </a:lnTo>
                  <a:lnTo>
                    <a:pt x="22" y="684"/>
                  </a:lnTo>
                  <a:lnTo>
                    <a:pt x="22" y="681"/>
                  </a:lnTo>
                  <a:close/>
                  <a:moveTo>
                    <a:pt x="28" y="681"/>
                  </a:moveTo>
                  <a:lnTo>
                    <a:pt x="28" y="681"/>
                  </a:lnTo>
                  <a:lnTo>
                    <a:pt x="28" y="683"/>
                  </a:lnTo>
                  <a:lnTo>
                    <a:pt x="28" y="681"/>
                  </a:lnTo>
                  <a:close/>
                  <a:moveTo>
                    <a:pt x="28" y="681"/>
                  </a:moveTo>
                  <a:lnTo>
                    <a:pt x="32" y="683"/>
                  </a:lnTo>
                  <a:lnTo>
                    <a:pt x="30" y="685"/>
                  </a:lnTo>
                  <a:lnTo>
                    <a:pt x="26" y="684"/>
                  </a:lnTo>
                  <a:lnTo>
                    <a:pt x="28" y="681"/>
                  </a:lnTo>
                  <a:close/>
                  <a:moveTo>
                    <a:pt x="32" y="685"/>
                  </a:moveTo>
                  <a:lnTo>
                    <a:pt x="32" y="685"/>
                  </a:lnTo>
                  <a:lnTo>
                    <a:pt x="30" y="685"/>
                  </a:lnTo>
                  <a:lnTo>
                    <a:pt x="32" y="684"/>
                  </a:lnTo>
                  <a:lnTo>
                    <a:pt x="32" y="685"/>
                  </a:lnTo>
                  <a:close/>
                  <a:moveTo>
                    <a:pt x="32" y="683"/>
                  </a:moveTo>
                  <a:lnTo>
                    <a:pt x="36" y="684"/>
                  </a:lnTo>
                  <a:lnTo>
                    <a:pt x="34" y="687"/>
                  </a:lnTo>
                  <a:lnTo>
                    <a:pt x="32" y="685"/>
                  </a:lnTo>
                  <a:lnTo>
                    <a:pt x="32" y="683"/>
                  </a:lnTo>
                  <a:close/>
                  <a:moveTo>
                    <a:pt x="36" y="684"/>
                  </a:moveTo>
                  <a:lnTo>
                    <a:pt x="36" y="684"/>
                  </a:lnTo>
                  <a:lnTo>
                    <a:pt x="34" y="685"/>
                  </a:lnTo>
                  <a:lnTo>
                    <a:pt x="36" y="684"/>
                  </a:lnTo>
                  <a:close/>
                  <a:moveTo>
                    <a:pt x="36" y="684"/>
                  </a:moveTo>
                  <a:lnTo>
                    <a:pt x="38" y="685"/>
                  </a:lnTo>
                  <a:lnTo>
                    <a:pt x="37" y="688"/>
                  </a:lnTo>
                  <a:lnTo>
                    <a:pt x="34" y="687"/>
                  </a:lnTo>
                  <a:lnTo>
                    <a:pt x="36" y="684"/>
                  </a:lnTo>
                  <a:close/>
                  <a:moveTo>
                    <a:pt x="38" y="685"/>
                  </a:moveTo>
                  <a:lnTo>
                    <a:pt x="40" y="685"/>
                  </a:lnTo>
                  <a:lnTo>
                    <a:pt x="38" y="687"/>
                  </a:lnTo>
                  <a:lnTo>
                    <a:pt x="38" y="685"/>
                  </a:lnTo>
                  <a:close/>
                  <a:moveTo>
                    <a:pt x="40" y="685"/>
                  </a:moveTo>
                  <a:lnTo>
                    <a:pt x="41" y="688"/>
                  </a:lnTo>
                  <a:lnTo>
                    <a:pt x="38" y="689"/>
                  </a:lnTo>
                  <a:lnTo>
                    <a:pt x="37" y="687"/>
                  </a:lnTo>
                  <a:lnTo>
                    <a:pt x="40" y="685"/>
                  </a:lnTo>
                  <a:close/>
                  <a:moveTo>
                    <a:pt x="41" y="688"/>
                  </a:moveTo>
                  <a:lnTo>
                    <a:pt x="41" y="688"/>
                  </a:lnTo>
                  <a:lnTo>
                    <a:pt x="41" y="689"/>
                  </a:lnTo>
                  <a:lnTo>
                    <a:pt x="40" y="689"/>
                  </a:lnTo>
                  <a:lnTo>
                    <a:pt x="41" y="688"/>
                  </a:lnTo>
                  <a:close/>
                  <a:moveTo>
                    <a:pt x="41" y="689"/>
                  </a:moveTo>
                  <a:lnTo>
                    <a:pt x="41" y="692"/>
                  </a:lnTo>
                  <a:lnTo>
                    <a:pt x="38" y="692"/>
                  </a:lnTo>
                  <a:lnTo>
                    <a:pt x="38" y="689"/>
                  </a:lnTo>
                  <a:lnTo>
                    <a:pt x="41" y="689"/>
                  </a:lnTo>
                  <a:close/>
                  <a:moveTo>
                    <a:pt x="41" y="692"/>
                  </a:moveTo>
                  <a:lnTo>
                    <a:pt x="41" y="692"/>
                  </a:lnTo>
                  <a:lnTo>
                    <a:pt x="40" y="692"/>
                  </a:lnTo>
                  <a:lnTo>
                    <a:pt x="41" y="692"/>
                  </a:lnTo>
                  <a:close/>
                  <a:moveTo>
                    <a:pt x="41" y="692"/>
                  </a:moveTo>
                  <a:lnTo>
                    <a:pt x="40" y="696"/>
                  </a:lnTo>
                  <a:lnTo>
                    <a:pt x="37" y="696"/>
                  </a:lnTo>
                  <a:lnTo>
                    <a:pt x="38" y="692"/>
                  </a:lnTo>
                  <a:lnTo>
                    <a:pt x="41" y="692"/>
                  </a:lnTo>
                  <a:close/>
                  <a:moveTo>
                    <a:pt x="40" y="696"/>
                  </a:moveTo>
                  <a:lnTo>
                    <a:pt x="40" y="697"/>
                  </a:lnTo>
                  <a:lnTo>
                    <a:pt x="38" y="696"/>
                  </a:lnTo>
                  <a:lnTo>
                    <a:pt x="40" y="696"/>
                  </a:lnTo>
                  <a:close/>
                  <a:moveTo>
                    <a:pt x="40" y="697"/>
                  </a:moveTo>
                  <a:lnTo>
                    <a:pt x="36" y="705"/>
                  </a:lnTo>
                  <a:lnTo>
                    <a:pt x="33" y="704"/>
                  </a:lnTo>
                  <a:lnTo>
                    <a:pt x="37" y="696"/>
                  </a:lnTo>
                  <a:lnTo>
                    <a:pt x="40" y="697"/>
                  </a:lnTo>
                  <a:close/>
                  <a:moveTo>
                    <a:pt x="33" y="704"/>
                  </a:moveTo>
                  <a:lnTo>
                    <a:pt x="33" y="704"/>
                  </a:lnTo>
                  <a:lnTo>
                    <a:pt x="34" y="704"/>
                  </a:lnTo>
                  <a:lnTo>
                    <a:pt x="33" y="704"/>
                  </a:lnTo>
                  <a:close/>
                  <a:moveTo>
                    <a:pt x="36" y="704"/>
                  </a:moveTo>
                  <a:lnTo>
                    <a:pt x="36" y="711"/>
                  </a:lnTo>
                  <a:lnTo>
                    <a:pt x="33" y="711"/>
                  </a:lnTo>
                  <a:lnTo>
                    <a:pt x="33" y="704"/>
                  </a:lnTo>
                  <a:lnTo>
                    <a:pt x="36" y="704"/>
                  </a:lnTo>
                  <a:close/>
                  <a:moveTo>
                    <a:pt x="33" y="712"/>
                  </a:moveTo>
                  <a:lnTo>
                    <a:pt x="33" y="711"/>
                  </a:lnTo>
                  <a:lnTo>
                    <a:pt x="34" y="711"/>
                  </a:lnTo>
                  <a:lnTo>
                    <a:pt x="33" y="712"/>
                  </a:lnTo>
                  <a:close/>
                  <a:moveTo>
                    <a:pt x="34" y="709"/>
                  </a:moveTo>
                  <a:lnTo>
                    <a:pt x="48" y="717"/>
                  </a:lnTo>
                  <a:lnTo>
                    <a:pt x="46" y="720"/>
                  </a:lnTo>
                  <a:lnTo>
                    <a:pt x="33" y="712"/>
                  </a:lnTo>
                  <a:lnTo>
                    <a:pt x="34" y="709"/>
                  </a:lnTo>
                  <a:close/>
                  <a:moveTo>
                    <a:pt x="48" y="717"/>
                  </a:moveTo>
                  <a:lnTo>
                    <a:pt x="60" y="725"/>
                  </a:lnTo>
                  <a:lnTo>
                    <a:pt x="58" y="728"/>
                  </a:lnTo>
                  <a:lnTo>
                    <a:pt x="46" y="720"/>
                  </a:lnTo>
                  <a:lnTo>
                    <a:pt x="48" y="717"/>
                  </a:lnTo>
                  <a:close/>
                  <a:moveTo>
                    <a:pt x="60" y="725"/>
                  </a:moveTo>
                  <a:lnTo>
                    <a:pt x="61" y="725"/>
                  </a:lnTo>
                  <a:lnTo>
                    <a:pt x="61" y="727"/>
                  </a:lnTo>
                  <a:lnTo>
                    <a:pt x="60" y="727"/>
                  </a:lnTo>
                  <a:lnTo>
                    <a:pt x="60" y="725"/>
                  </a:lnTo>
                  <a:close/>
                  <a:moveTo>
                    <a:pt x="61" y="727"/>
                  </a:moveTo>
                  <a:lnTo>
                    <a:pt x="61" y="744"/>
                  </a:lnTo>
                  <a:lnTo>
                    <a:pt x="58" y="744"/>
                  </a:lnTo>
                  <a:lnTo>
                    <a:pt x="58" y="727"/>
                  </a:lnTo>
                  <a:lnTo>
                    <a:pt x="61" y="727"/>
                  </a:lnTo>
                  <a:close/>
                  <a:moveTo>
                    <a:pt x="58" y="744"/>
                  </a:moveTo>
                  <a:lnTo>
                    <a:pt x="58" y="744"/>
                  </a:lnTo>
                  <a:lnTo>
                    <a:pt x="60" y="744"/>
                  </a:lnTo>
                  <a:lnTo>
                    <a:pt x="58" y="744"/>
                  </a:lnTo>
                  <a:close/>
                  <a:moveTo>
                    <a:pt x="61" y="744"/>
                  </a:moveTo>
                  <a:lnTo>
                    <a:pt x="62" y="761"/>
                  </a:lnTo>
                  <a:lnTo>
                    <a:pt x="60" y="761"/>
                  </a:lnTo>
                  <a:lnTo>
                    <a:pt x="58" y="744"/>
                  </a:lnTo>
                  <a:lnTo>
                    <a:pt x="61" y="744"/>
                  </a:lnTo>
                  <a:close/>
                  <a:moveTo>
                    <a:pt x="62" y="761"/>
                  </a:moveTo>
                  <a:lnTo>
                    <a:pt x="62" y="761"/>
                  </a:lnTo>
                  <a:lnTo>
                    <a:pt x="61" y="761"/>
                  </a:lnTo>
                  <a:lnTo>
                    <a:pt x="62" y="761"/>
                  </a:lnTo>
                  <a:close/>
                  <a:moveTo>
                    <a:pt x="62" y="761"/>
                  </a:moveTo>
                  <a:lnTo>
                    <a:pt x="61" y="769"/>
                  </a:lnTo>
                  <a:lnTo>
                    <a:pt x="58" y="769"/>
                  </a:lnTo>
                  <a:lnTo>
                    <a:pt x="60" y="761"/>
                  </a:lnTo>
                  <a:lnTo>
                    <a:pt x="62" y="761"/>
                  </a:lnTo>
                  <a:close/>
                  <a:moveTo>
                    <a:pt x="61" y="769"/>
                  </a:moveTo>
                  <a:lnTo>
                    <a:pt x="61" y="770"/>
                  </a:lnTo>
                  <a:lnTo>
                    <a:pt x="60" y="769"/>
                  </a:lnTo>
                  <a:lnTo>
                    <a:pt x="61" y="769"/>
                  </a:lnTo>
                  <a:close/>
                  <a:moveTo>
                    <a:pt x="61" y="770"/>
                  </a:moveTo>
                  <a:lnTo>
                    <a:pt x="57" y="777"/>
                  </a:lnTo>
                  <a:lnTo>
                    <a:pt x="54" y="776"/>
                  </a:lnTo>
                  <a:lnTo>
                    <a:pt x="58" y="769"/>
                  </a:lnTo>
                  <a:lnTo>
                    <a:pt x="61" y="770"/>
                  </a:lnTo>
                  <a:close/>
                  <a:moveTo>
                    <a:pt x="54" y="776"/>
                  </a:moveTo>
                  <a:lnTo>
                    <a:pt x="54" y="776"/>
                  </a:lnTo>
                  <a:lnTo>
                    <a:pt x="56" y="776"/>
                  </a:lnTo>
                  <a:lnTo>
                    <a:pt x="54" y="776"/>
                  </a:lnTo>
                  <a:close/>
                  <a:moveTo>
                    <a:pt x="57" y="777"/>
                  </a:moveTo>
                  <a:lnTo>
                    <a:pt x="56" y="780"/>
                  </a:lnTo>
                  <a:lnTo>
                    <a:pt x="53" y="779"/>
                  </a:lnTo>
                  <a:lnTo>
                    <a:pt x="54" y="776"/>
                  </a:lnTo>
                  <a:lnTo>
                    <a:pt x="57" y="777"/>
                  </a:lnTo>
                  <a:close/>
                  <a:moveTo>
                    <a:pt x="53" y="780"/>
                  </a:moveTo>
                  <a:lnTo>
                    <a:pt x="53" y="779"/>
                  </a:lnTo>
                  <a:lnTo>
                    <a:pt x="54" y="780"/>
                  </a:lnTo>
                  <a:lnTo>
                    <a:pt x="53" y="780"/>
                  </a:lnTo>
                  <a:close/>
                  <a:moveTo>
                    <a:pt x="56" y="780"/>
                  </a:moveTo>
                  <a:lnTo>
                    <a:pt x="56" y="784"/>
                  </a:lnTo>
                  <a:lnTo>
                    <a:pt x="53" y="784"/>
                  </a:lnTo>
                  <a:lnTo>
                    <a:pt x="53" y="780"/>
                  </a:lnTo>
                  <a:lnTo>
                    <a:pt x="56" y="780"/>
                  </a:lnTo>
                  <a:close/>
                  <a:moveTo>
                    <a:pt x="56" y="784"/>
                  </a:moveTo>
                  <a:lnTo>
                    <a:pt x="56" y="789"/>
                  </a:lnTo>
                  <a:lnTo>
                    <a:pt x="53" y="789"/>
                  </a:lnTo>
                  <a:lnTo>
                    <a:pt x="53" y="784"/>
                  </a:lnTo>
                  <a:lnTo>
                    <a:pt x="56" y="784"/>
                  </a:lnTo>
                  <a:close/>
                  <a:moveTo>
                    <a:pt x="54" y="789"/>
                  </a:moveTo>
                  <a:lnTo>
                    <a:pt x="53" y="789"/>
                  </a:lnTo>
                  <a:lnTo>
                    <a:pt x="54" y="789"/>
                  </a:lnTo>
                  <a:close/>
                  <a:moveTo>
                    <a:pt x="56" y="788"/>
                  </a:moveTo>
                  <a:lnTo>
                    <a:pt x="60" y="792"/>
                  </a:lnTo>
                  <a:lnTo>
                    <a:pt x="58" y="793"/>
                  </a:lnTo>
                  <a:lnTo>
                    <a:pt x="54" y="789"/>
                  </a:lnTo>
                  <a:lnTo>
                    <a:pt x="56" y="788"/>
                  </a:lnTo>
                  <a:close/>
                  <a:moveTo>
                    <a:pt x="58" y="793"/>
                  </a:moveTo>
                  <a:lnTo>
                    <a:pt x="58" y="793"/>
                  </a:lnTo>
                  <a:close/>
                  <a:moveTo>
                    <a:pt x="60" y="792"/>
                  </a:moveTo>
                  <a:lnTo>
                    <a:pt x="62" y="793"/>
                  </a:lnTo>
                  <a:lnTo>
                    <a:pt x="60" y="796"/>
                  </a:lnTo>
                  <a:lnTo>
                    <a:pt x="58" y="793"/>
                  </a:lnTo>
                  <a:lnTo>
                    <a:pt x="60" y="792"/>
                  </a:lnTo>
                  <a:close/>
                  <a:moveTo>
                    <a:pt x="61" y="796"/>
                  </a:moveTo>
                  <a:lnTo>
                    <a:pt x="60" y="796"/>
                  </a:lnTo>
                  <a:lnTo>
                    <a:pt x="61" y="795"/>
                  </a:lnTo>
                  <a:lnTo>
                    <a:pt x="61" y="796"/>
                  </a:lnTo>
                  <a:close/>
                  <a:moveTo>
                    <a:pt x="61" y="793"/>
                  </a:moveTo>
                  <a:lnTo>
                    <a:pt x="64" y="793"/>
                  </a:lnTo>
                  <a:lnTo>
                    <a:pt x="64" y="796"/>
                  </a:lnTo>
                  <a:lnTo>
                    <a:pt x="61" y="796"/>
                  </a:lnTo>
                  <a:lnTo>
                    <a:pt x="61" y="793"/>
                  </a:lnTo>
                  <a:close/>
                  <a:moveTo>
                    <a:pt x="64" y="796"/>
                  </a:moveTo>
                  <a:lnTo>
                    <a:pt x="64" y="796"/>
                  </a:lnTo>
                  <a:lnTo>
                    <a:pt x="64" y="795"/>
                  </a:lnTo>
                  <a:lnTo>
                    <a:pt x="64" y="796"/>
                  </a:lnTo>
                  <a:close/>
                  <a:moveTo>
                    <a:pt x="62" y="793"/>
                  </a:moveTo>
                  <a:lnTo>
                    <a:pt x="65" y="792"/>
                  </a:lnTo>
                  <a:lnTo>
                    <a:pt x="66" y="795"/>
                  </a:lnTo>
                  <a:lnTo>
                    <a:pt x="64" y="796"/>
                  </a:lnTo>
                  <a:lnTo>
                    <a:pt x="62" y="793"/>
                  </a:lnTo>
                  <a:close/>
                  <a:moveTo>
                    <a:pt x="68" y="793"/>
                  </a:moveTo>
                  <a:lnTo>
                    <a:pt x="68" y="793"/>
                  </a:lnTo>
                  <a:lnTo>
                    <a:pt x="66" y="795"/>
                  </a:lnTo>
                  <a:lnTo>
                    <a:pt x="66" y="793"/>
                  </a:lnTo>
                  <a:lnTo>
                    <a:pt x="68" y="793"/>
                  </a:lnTo>
                  <a:close/>
                  <a:moveTo>
                    <a:pt x="65" y="792"/>
                  </a:moveTo>
                  <a:lnTo>
                    <a:pt x="66" y="789"/>
                  </a:lnTo>
                  <a:lnTo>
                    <a:pt x="69" y="790"/>
                  </a:lnTo>
                  <a:lnTo>
                    <a:pt x="68" y="793"/>
                  </a:lnTo>
                  <a:lnTo>
                    <a:pt x="65" y="792"/>
                  </a:lnTo>
                  <a:close/>
                  <a:moveTo>
                    <a:pt x="69" y="790"/>
                  </a:moveTo>
                  <a:lnTo>
                    <a:pt x="69" y="790"/>
                  </a:lnTo>
                  <a:lnTo>
                    <a:pt x="68" y="790"/>
                  </a:lnTo>
                  <a:lnTo>
                    <a:pt x="69" y="790"/>
                  </a:lnTo>
                  <a:close/>
                  <a:moveTo>
                    <a:pt x="66" y="789"/>
                  </a:moveTo>
                  <a:lnTo>
                    <a:pt x="70" y="780"/>
                  </a:lnTo>
                  <a:lnTo>
                    <a:pt x="73" y="781"/>
                  </a:lnTo>
                  <a:lnTo>
                    <a:pt x="69" y="790"/>
                  </a:lnTo>
                  <a:lnTo>
                    <a:pt x="66" y="789"/>
                  </a:lnTo>
                  <a:close/>
                  <a:moveTo>
                    <a:pt x="70" y="780"/>
                  </a:moveTo>
                  <a:lnTo>
                    <a:pt x="70" y="780"/>
                  </a:lnTo>
                  <a:lnTo>
                    <a:pt x="72" y="781"/>
                  </a:lnTo>
                  <a:lnTo>
                    <a:pt x="70" y="780"/>
                  </a:lnTo>
                  <a:close/>
                  <a:moveTo>
                    <a:pt x="70" y="780"/>
                  </a:moveTo>
                  <a:lnTo>
                    <a:pt x="73" y="773"/>
                  </a:lnTo>
                  <a:lnTo>
                    <a:pt x="76" y="775"/>
                  </a:lnTo>
                  <a:lnTo>
                    <a:pt x="73" y="781"/>
                  </a:lnTo>
                  <a:lnTo>
                    <a:pt x="70" y="780"/>
                  </a:lnTo>
                  <a:close/>
                  <a:moveTo>
                    <a:pt x="73" y="773"/>
                  </a:moveTo>
                  <a:lnTo>
                    <a:pt x="73" y="773"/>
                  </a:lnTo>
                  <a:lnTo>
                    <a:pt x="73" y="772"/>
                  </a:lnTo>
                  <a:lnTo>
                    <a:pt x="74" y="773"/>
                  </a:lnTo>
                  <a:lnTo>
                    <a:pt x="73" y="773"/>
                  </a:lnTo>
                  <a:close/>
                  <a:moveTo>
                    <a:pt x="73" y="772"/>
                  </a:moveTo>
                  <a:lnTo>
                    <a:pt x="76" y="770"/>
                  </a:lnTo>
                  <a:lnTo>
                    <a:pt x="77" y="773"/>
                  </a:lnTo>
                  <a:lnTo>
                    <a:pt x="74" y="775"/>
                  </a:lnTo>
                  <a:lnTo>
                    <a:pt x="73" y="772"/>
                  </a:lnTo>
                  <a:close/>
                  <a:moveTo>
                    <a:pt x="76" y="770"/>
                  </a:moveTo>
                  <a:lnTo>
                    <a:pt x="76" y="770"/>
                  </a:lnTo>
                  <a:lnTo>
                    <a:pt x="76" y="772"/>
                  </a:lnTo>
                  <a:lnTo>
                    <a:pt x="76" y="770"/>
                  </a:lnTo>
                  <a:close/>
                  <a:moveTo>
                    <a:pt x="76" y="770"/>
                  </a:moveTo>
                  <a:lnTo>
                    <a:pt x="77" y="770"/>
                  </a:lnTo>
                  <a:lnTo>
                    <a:pt x="77" y="773"/>
                  </a:lnTo>
                  <a:lnTo>
                    <a:pt x="76" y="773"/>
                  </a:lnTo>
                  <a:lnTo>
                    <a:pt x="76" y="770"/>
                  </a:lnTo>
                  <a:close/>
                  <a:moveTo>
                    <a:pt x="77" y="770"/>
                  </a:moveTo>
                  <a:lnTo>
                    <a:pt x="78" y="770"/>
                  </a:lnTo>
                  <a:lnTo>
                    <a:pt x="78" y="773"/>
                  </a:lnTo>
                  <a:lnTo>
                    <a:pt x="77" y="773"/>
                  </a:lnTo>
                  <a:lnTo>
                    <a:pt x="77" y="770"/>
                  </a:lnTo>
                  <a:close/>
                  <a:moveTo>
                    <a:pt x="78" y="770"/>
                  </a:moveTo>
                  <a:lnTo>
                    <a:pt x="80" y="770"/>
                  </a:lnTo>
                  <a:lnTo>
                    <a:pt x="78" y="772"/>
                  </a:lnTo>
                  <a:lnTo>
                    <a:pt x="78" y="770"/>
                  </a:lnTo>
                  <a:close/>
                  <a:moveTo>
                    <a:pt x="80" y="770"/>
                  </a:moveTo>
                  <a:lnTo>
                    <a:pt x="82" y="772"/>
                  </a:lnTo>
                  <a:lnTo>
                    <a:pt x="81" y="775"/>
                  </a:lnTo>
                  <a:lnTo>
                    <a:pt x="78" y="773"/>
                  </a:lnTo>
                  <a:lnTo>
                    <a:pt x="80" y="770"/>
                  </a:lnTo>
                  <a:close/>
                  <a:moveTo>
                    <a:pt x="82" y="772"/>
                  </a:moveTo>
                  <a:lnTo>
                    <a:pt x="82" y="772"/>
                  </a:lnTo>
                  <a:lnTo>
                    <a:pt x="82" y="773"/>
                  </a:lnTo>
                  <a:lnTo>
                    <a:pt x="81" y="773"/>
                  </a:lnTo>
                  <a:lnTo>
                    <a:pt x="82" y="772"/>
                  </a:lnTo>
                  <a:close/>
                  <a:moveTo>
                    <a:pt x="82" y="773"/>
                  </a:moveTo>
                  <a:lnTo>
                    <a:pt x="85" y="779"/>
                  </a:lnTo>
                  <a:lnTo>
                    <a:pt x="82" y="780"/>
                  </a:lnTo>
                  <a:lnTo>
                    <a:pt x="80" y="775"/>
                  </a:lnTo>
                  <a:lnTo>
                    <a:pt x="82" y="773"/>
                  </a:lnTo>
                  <a:close/>
                  <a:moveTo>
                    <a:pt x="85" y="779"/>
                  </a:moveTo>
                  <a:lnTo>
                    <a:pt x="85" y="779"/>
                  </a:lnTo>
                  <a:lnTo>
                    <a:pt x="85" y="780"/>
                  </a:lnTo>
                  <a:lnTo>
                    <a:pt x="84" y="780"/>
                  </a:lnTo>
                  <a:lnTo>
                    <a:pt x="85" y="779"/>
                  </a:lnTo>
                  <a:close/>
                  <a:moveTo>
                    <a:pt x="85" y="780"/>
                  </a:moveTo>
                  <a:lnTo>
                    <a:pt x="85" y="788"/>
                  </a:lnTo>
                  <a:lnTo>
                    <a:pt x="82" y="788"/>
                  </a:lnTo>
                  <a:lnTo>
                    <a:pt x="82" y="780"/>
                  </a:lnTo>
                  <a:lnTo>
                    <a:pt x="85" y="780"/>
                  </a:lnTo>
                  <a:close/>
                  <a:moveTo>
                    <a:pt x="85" y="788"/>
                  </a:moveTo>
                  <a:lnTo>
                    <a:pt x="85" y="788"/>
                  </a:lnTo>
                  <a:lnTo>
                    <a:pt x="84" y="788"/>
                  </a:lnTo>
                  <a:lnTo>
                    <a:pt x="85" y="788"/>
                  </a:lnTo>
                  <a:close/>
                  <a:moveTo>
                    <a:pt x="85" y="788"/>
                  </a:moveTo>
                  <a:lnTo>
                    <a:pt x="84" y="795"/>
                  </a:lnTo>
                  <a:lnTo>
                    <a:pt x="81" y="795"/>
                  </a:lnTo>
                  <a:lnTo>
                    <a:pt x="82" y="788"/>
                  </a:lnTo>
                  <a:lnTo>
                    <a:pt x="85" y="788"/>
                  </a:lnTo>
                  <a:close/>
                  <a:moveTo>
                    <a:pt x="84" y="795"/>
                  </a:moveTo>
                  <a:lnTo>
                    <a:pt x="82" y="802"/>
                  </a:lnTo>
                  <a:lnTo>
                    <a:pt x="80" y="802"/>
                  </a:lnTo>
                  <a:lnTo>
                    <a:pt x="81" y="795"/>
                  </a:lnTo>
                  <a:lnTo>
                    <a:pt x="84" y="795"/>
                  </a:lnTo>
                  <a:close/>
                  <a:moveTo>
                    <a:pt x="82" y="802"/>
                  </a:moveTo>
                  <a:lnTo>
                    <a:pt x="82" y="802"/>
                  </a:lnTo>
                  <a:lnTo>
                    <a:pt x="81" y="802"/>
                  </a:lnTo>
                  <a:lnTo>
                    <a:pt x="82" y="802"/>
                  </a:lnTo>
                  <a:close/>
                  <a:moveTo>
                    <a:pt x="82" y="802"/>
                  </a:moveTo>
                  <a:lnTo>
                    <a:pt x="81" y="806"/>
                  </a:lnTo>
                  <a:lnTo>
                    <a:pt x="78" y="806"/>
                  </a:lnTo>
                  <a:lnTo>
                    <a:pt x="80" y="801"/>
                  </a:lnTo>
                  <a:lnTo>
                    <a:pt x="82" y="802"/>
                  </a:lnTo>
                  <a:close/>
                  <a:moveTo>
                    <a:pt x="78" y="808"/>
                  </a:moveTo>
                  <a:lnTo>
                    <a:pt x="78" y="806"/>
                  </a:lnTo>
                  <a:lnTo>
                    <a:pt x="80" y="806"/>
                  </a:lnTo>
                  <a:lnTo>
                    <a:pt x="78" y="808"/>
                  </a:lnTo>
                  <a:close/>
                  <a:moveTo>
                    <a:pt x="81" y="806"/>
                  </a:moveTo>
                  <a:lnTo>
                    <a:pt x="82" y="809"/>
                  </a:lnTo>
                  <a:lnTo>
                    <a:pt x="80" y="811"/>
                  </a:lnTo>
                  <a:lnTo>
                    <a:pt x="78" y="808"/>
                  </a:lnTo>
                  <a:lnTo>
                    <a:pt x="81" y="806"/>
                  </a:lnTo>
                  <a:close/>
                  <a:moveTo>
                    <a:pt x="81" y="811"/>
                  </a:moveTo>
                  <a:lnTo>
                    <a:pt x="80" y="811"/>
                  </a:lnTo>
                  <a:lnTo>
                    <a:pt x="81" y="809"/>
                  </a:lnTo>
                  <a:lnTo>
                    <a:pt x="81" y="811"/>
                  </a:lnTo>
                  <a:close/>
                  <a:moveTo>
                    <a:pt x="82" y="809"/>
                  </a:moveTo>
                  <a:lnTo>
                    <a:pt x="85" y="812"/>
                  </a:lnTo>
                  <a:lnTo>
                    <a:pt x="84" y="813"/>
                  </a:lnTo>
                  <a:lnTo>
                    <a:pt x="81" y="811"/>
                  </a:lnTo>
                  <a:lnTo>
                    <a:pt x="82" y="809"/>
                  </a:lnTo>
                  <a:close/>
                  <a:moveTo>
                    <a:pt x="85" y="812"/>
                  </a:moveTo>
                  <a:lnTo>
                    <a:pt x="88" y="816"/>
                  </a:lnTo>
                  <a:lnTo>
                    <a:pt x="86" y="817"/>
                  </a:lnTo>
                  <a:lnTo>
                    <a:pt x="84" y="813"/>
                  </a:lnTo>
                  <a:lnTo>
                    <a:pt x="85" y="812"/>
                  </a:lnTo>
                  <a:close/>
                  <a:moveTo>
                    <a:pt x="86" y="817"/>
                  </a:moveTo>
                  <a:lnTo>
                    <a:pt x="86" y="817"/>
                  </a:lnTo>
                  <a:lnTo>
                    <a:pt x="86" y="816"/>
                  </a:lnTo>
                  <a:lnTo>
                    <a:pt x="86" y="817"/>
                  </a:lnTo>
                  <a:close/>
                  <a:moveTo>
                    <a:pt x="88" y="814"/>
                  </a:moveTo>
                  <a:lnTo>
                    <a:pt x="96" y="820"/>
                  </a:lnTo>
                  <a:lnTo>
                    <a:pt x="94" y="822"/>
                  </a:lnTo>
                  <a:lnTo>
                    <a:pt x="86" y="817"/>
                  </a:lnTo>
                  <a:lnTo>
                    <a:pt x="88" y="814"/>
                  </a:lnTo>
                  <a:close/>
                  <a:moveTo>
                    <a:pt x="96" y="822"/>
                  </a:moveTo>
                  <a:lnTo>
                    <a:pt x="94" y="822"/>
                  </a:lnTo>
                  <a:lnTo>
                    <a:pt x="96" y="821"/>
                  </a:lnTo>
                  <a:lnTo>
                    <a:pt x="96" y="822"/>
                  </a:lnTo>
                  <a:close/>
                  <a:moveTo>
                    <a:pt x="96" y="820"/>
                  </a:moveTo>
                  <a:lnTo>
                    <a:pt x="108" y="822"/>
                  </a:lnTo>
                  <a:lnTo>
                    <a:pt x="108" y="825"/>
                  </a:lnTo>
                  <a:lnTo>
                    <a:pt x="96" y="822"/>
                  </a:lnTo>
                  <a:lnTo>
                    <a:pt x="96" y="820"/>
                  </a:lnTo>
                  <a:close/>
                  <a:moveTo>
                    <a:pt x="108" y="825"/>
                  </a:moveTo>
                  <a:lnTo>
                    <a:pt x="108" y="825"/>
                  </a:lnTo>
                  <a:lnTo>
                    <a:pt x="108" y="824"/>
                  </a:lnTo>
                  <a:lnTo>
                    <a:pt x="108" y="825"/>
                  </a:lnTo>
                  <a:close/>
                  <a:moveTo>
                    <a:pt x="108" y="822"/>
                  </a:moveTo>
                  <a:lnTo>
                    <a:pt x="121" y="822"/>
                  </a:lnTo>
                  <a:lnTo>
                    <a:pt x="121" y="825"/>
                  </a:lnTo>
                  <a:lnTo>
                    <a:pt x="108" y="825"/>
                  </a:lnTo>
                  <a:lnTo>
                    <a:pt x="108" y="822"/>
                  </a:lnTo>
                  <a:close/>
                  <a:moveTo>
                    <a:pt x="122" y="825"/>
                  </a:moveTo>
                  <a:lnTo>
                    <a:pt x="121" y="825"/>
                  </a:lnTo>
                  <a:lnTo>
                    <a:pt x="121" y="824"/>
                  </a:lnTo>
                  <a:lnTo>
                    <a:pt x="122" y="825"/>
                  </a:lnTo>
                  <a:close/>
                  <a:moveTo>
                    <a:pt x="121" y="822"/>
                  </a:moveTo>
                  <a:lnTo>
                    <a:pt x="134" y="820"/>
                  </a:lnTo>
                  <a:lnTo>
                    <a:pt x="135" y="822"/>
                  </a:lnTo>
                  <a:lnTo>
                    <a:pt x="122" y="825"/>
                  </a:lnTo>
                  <a:lnTo>
                    <a:pt x="121" y="822"/>
                  </a:lnTo>
                  <a:close/>
                  <a:moveTo>
                    <a:pt x="134" y="820"/>
                  </a:moveTo>
                  <a:lnTo>
                    <a:pt x="134" y="820"/>
                  </a:lnTo>
                  <a:lnTo>
                    <a:pt x="135" y="820"/>
                  </a:lnTo>
                  <a:lnTo>
                    <a:pt x="134" y="821"/>
                  </a:lnTo>
                  <a:lnTo>
                    <a:pt x="134" y="820"/>
                  </a:lnTo>
                  <a:close/>
                  <a:moveTo>
                    <a:pt x="135" y="820"/>
                  </a:moveTo>
                  <a:lnTo>
                    <a:pt x="142" y="821"/>
                  </a:lnTo>
                  <a:lnTo>
                    <a:pt x="142" y="824"/>
                  </a:lnTo>
                  <a:lnTo>
                    <a:pt x="134" y="822"/>
                  </a:lnTo>
                  <a:lnTo>
                    <a:pt x="135" y="820"/>
                  </a:lnTo>
                  <a:close/>
                  <a:moveTo>
                    <a:pt x="142" y="821"/>
                  </a:moveTo>
                  <a:lnTo>
                    <a:pt x="142" y="821"/>
                  </a:lnTo>
                  <a:lnTo>
                    <a:pt x="142" y="822"/>
                  </a:lnTo>
                  <a:lnTo>
                    <a:pt x="142" y="821"/>
                  </a:lnTo>
                  <a:close/>
                  <a:moveTo>
                    <a:pt x="142" y="821"/>
                  </a:moveTo>
                  <a:lnTo>
                    <a:pt x="146" y="824"/>
                  </a:lnTo>
                  <a:lnTo>
                    <a:pt x="145" y="827"/>
                  </a:lnTo>
                  <a:lnTo>
                    <a:pt x="141" y="824"/>
                  </a:lnTo>
                  <a:lnTo>
                    <a:pt x="142" y="821"/>
                  </a:lnTo>
                  <a:close/>
                  <a:moveTo>
                    <a:pt x="146" y="824"/>
                  </a:moveTo>
                  <a:lnTo>
                    <a:pt x="146" y="824"/>
                  </a:lnTo>
                  <a:lnTo>
                    <a:pt x="145" y="825"/>
                  </a:lnTo>
                  <a:lnTo>
                    <a:pt x="146" y="824"/>
                  </a:lnTo>
                  <a:close/>
                  <a:moveTo>
                    <a:pt x="146" y="824"/>
                  </a:moveTo>
                  <a:lnTo>
                    <a:pt x="149" y="828"/>
                  </a:lnTo>
                  <a:lnTo>
                    <a:pt x="147" y="829"/>
                  </a:lnTo>
                  <a:lnTo>
                    <a:pt x="145" y="825"/>
                  </a:lnTo>
                  <a:lnTo>
                    <a:pt x="146" y="824"/>
                  </a:lnTo>
                  <a:close/>
                  <a:moveTo>
                    <a:pt x="149" y="828"/>
                  </a:moveTo>
                  <a:lnTo>
                    <a:pt x="149" y="828"/>
                  </a:lnTo>
                  <a:lnTo>
                    <a:pt x="147" y="828"/>
                  </a:lnTo>
                  <a:lnTo>
                    <a:pt x="149" y="828"/>
                  </a:lnTo>
                  <a:close/>
                  <a:moveTo>
                    <a:pt x="149" y="828"/>
                  </a:moveTo>
                  <a:lnTo>
                    <a:pt x="151" y="833"/>
                  </a:lnTo>
                  <a:lnTo>
                    <a:pt x="149" y="834"/>
                  </a:lnTo>
                  <a:lnTo>
                    <a:pt x="146" y="829"/>
                  </a:lnTo>
                  <a:lnTo>
                    <a:pt x="149" y="828"/>
                  </a:lnTo>
                  <a:close/>
                  <a:moveTo>
                    <a:pt x="151" y="833"/>
                  </a:moveTo>
                  <a:lnTo>
                    <a:pt x="151" y="833"/>
                  </a:lnTo>
                  <a:lnTo>
                    <a:pt x="151" y="834"/>
                  </a:lnTo>
                  <a:lnTo>
                    <a:pt x="150" y="834"/>
                  </a:lnTo>
                  <a:lnTo>
                    <a:pt x="151" y="833"/>
                  </a:lnTo>
                  <a:close/>
                  <a:moveTo>
                    <a:pt x="151" y="834"/>
                  </a:moveTo>
                  <a:lnTo>
                    <a:pt x="153" y="841"/>
                  </a:lnTo>
                  <a:lnTo>
                    <a:pt x="150" y="841"/>
                  </a:lnTo>
                  <a:lnTo>
                    <a:pt x="149" y="834"/>
                  </a:lnTo>
                  <a:lnTo>
                    <a:pt x="151" y="834"/>
                  </a:lnTo>
                  <a:close/>
                  <a:moveTo>
                    <a:pt x="150" y="843"/>
                  </a:moveTo>
                  <a:lnTo>
                    <a:pt x="150" y="843"/>
                  </a:lnTo>
                  <a:lnTo>
                    <a:pt x="150" y="841"/>
                  </a:lnTo>
                  <a:lnTo>
                    <a:pt x="151" y="841"/>
                  </a:lnTo>
                  <a:lnTo>
                    <a:pt x="150" y="843"/>
                  </a:lnTo>
                  <a:close/>
                  <a:moveTo>
                    <a:pt x="153" y="841"/>
                  </a:moveTo>
                  <a:lnTo>
                    <a:pt x="157" y="846"/>
                  </a:lnTo>
                  <a:lnTo>
                    <a:pt x="156" y="848"/>
                  </a:lnTo>
                  <a:lnTo>
                    <a:pt x="150" y="843"/>
                  </a:lnTo>
                  <a:lnTo>
                    <a:pt x="153" y="841"/>
                  </a:lnTo>
                  <a:close/>
                  <a:moveTo>
                    <a:pt x="156" y="849"/>
                  </a:moveTo>
                  <a:lnTo>
                    <a:pt x="156" y="849"/>
                  </a:lnTo>
                  <a:lnTo>
                    <a:pt x="156" y="848"/>
                  </a:lnTo>
                  <a:lnTo>
                    <a:pt x="156" y="849"/>
                  </a:lnTo>
                  <a:close/>
                  <a:moveTo>
                    <a:pt x="156" y="846"/>
                  </a:moveTo>
                  <a:lnTo>
                    <a:pt x="162" y="846"/>
                  </a:lnTo>
                  <a:lnTo>
                    <a:pt x="162" y="849"/>
                  </a:lnTo>
                  <a:lnTo>
                    <a:pt x="156" y="849"/>
                  </a:lnTo>
                  <a:lnTo>
                    <a:pt x="156" y="846"/>
                  </a:lnTo>
                  <a:close/>
                  <a:moveTo>
                    <a:pt x="162" y="849"/>
                  </a:moveTo>
                  <a:lnTo>
                    <a:pt x="162" y="849"/>
                  </a:lnTo>
                  <a:lnTo>
                    <a:pt x="162" y="848"/>
                  </a:lnTo>
                  <a:lnTo>
                    <a:pt x="162" y="849"/>
                  </a:lnTo>
                  <a:close/>
                  <a:moveTo>
                    <a:pt x="162" y="846"/>
                  </a:moveTo>
                  <a:lnTo>
                    <a:pt x="172" y="844"/>
                  </a:lnTo>
                  <a:lnTo>
                    <a:pt x="172" y="846"/>
                  </a:lnTo>
                  <a:lnTo>
                    <a:pt x="162" y="849"/>
                  </a:lnTo>
                  <a:lnTo>
                    <a:pt x="162" y="846"/>
                  </a:lnTo>
                  <a:close/>
                  <a:moveTo>
                    <a:pt x="172" y="844"/>
                  </a:moveTo>
                  <a:lnTo>
                    <a:pt x="172" y="844"/>
                  </a:lnTo>
                  <a:lnTo>
                    <a:pt x="172" y="845"/>
                  </a:lnTo>
                  <a:lnTo>
                    <a:pt x="172" y="844"/>
                  </a:lnTo>
                  <a:close/>
                  <a:moveTo>
                    <a:pt x="172" y="844"/>
                  </a:moveTo>
                  <a:lnTo>
                    <a:pt x="175" y="843"/>
                  </a:lnTo>
                  <a:lnTo>
                    <a:pt x="175" y="845"/>
                  </a:lnTo>
                  <a:lnTo>
                    <a:pt x="172" y="846"/>
                  </a:lnTo>
                  <a:lnTo>
                    <a:pt x="172" y="844"/>
                  </a:lnTo>
                  <a:close/>
                  <a:moveTo>
                    <a:pt x="175" y="843"/>
                  </a:moveTo>
                  <a:lnTo>
                    <a:pt x="175" y="843"/>
                  </a:lnTo>
                  <a:lnTo>
                    <a:pt x="175" y="844"/>
                  </a:lnTo>
                  <a:lnTo>
                    <a:pt x="175" y="843"/>
                  </a:lnTo>
                  <a:close/>
                  <a:moveTo>
                    <a:pt x="175" y="843"/>
                  </a:moveTo>
                  <a:lnTo>
                    <a:pt x="179" y="844"/>
                  </a:lnTo>
                  <a:lnTo>
                    <a:pt x="178" y="846"/>
                  </a:lnTo>
                  <a:lnTo>
                    <a:pt x="175" y="845"/>
                  </a:lnTo>
                  <a:lnTo>
                    <a:pt x="175" y="843"/>
                  </a:lnTo>
                  <a:close/>
                  <a:moveTo>
                    <a:pt x="179" y="844"/>
                  </a:moveTo>
                  <a:lnTo>
                    <a:pt x="179" y="844"/>
                  </a:lnTo>
                  <a:lnTo>
                    <a:pt x="178" y="845"/>
                  </a:lnTo>
                  <a:lnTo>
                    <a:pt x="179" y="844"/>
                  </a:lnTo>
                  <a:close/>
                  <a:moveTo>
                    <a:pt x="179" y="844"/>
                  </a:moveTo>
                  <a:lnTo>
                    <a:pt x="183" y="846"/>
                  </a:lnTo>
                  <a:lnTo>
                    <a:pt x="182" y="849"/>
                  </a:lnTo>
                  <a:lnTo>
                    <a:pt x="178" y="846"/>
                  </a:lnTo>
                  <a:lnTo>
                    <a:pt x="179" y="844"/>
                  </a:lnTo>
                  <a:close/>
                  <a:moveTo>
                    <a:pt x="183" y="846"/>
                  </a:moveTo>
                  <a:lnTo>
                    <a:pt x="183" y="846"/>
                  </a:lnTo>
                  <a:lnTo>
                    <a:pt x="182" y="848"/>
                  </a:lnTo>
                  <a:lnTo>
                    <a:pt x="183" y="846"/>
                  </a:lnTo>
                  <a:close/>
                  <a:moveTo>
                    <a:pt x="183" y="846"/>
                  </a:moveTo>
                  <a:lnTo>
                    <a:pt x="188" y="853"/>
                  </a:lnTo>
                  <a:lnTo>
                    <a:pt x="185" y="854"/>
                  </a:lnTo>
                  <a:lnTo>
                    <a:pt x="181" y="848"/>
                  </a:lnTo>
                  <a:lnTo>
                    <a:pt x="183" y="846"/>
                  </a:lnTo>
                  <a:close/>
                  <a:moveTo>
                    <a:pt x="188" y="853"/>
                  </a:moveTo>
                  <a:lnTo>
                    <a:pt x="188" y="853"/>
                  </a:lnTo>
                  <a:lnTo>
                    <a:pt x="188" y="854"/>
                  </a:lnTo>
                  <a:lnTo>
                    <a:pt x="186" y="854"/>
                  </a:lnTo>
                  <a:lnTo>
                    <a:pt x="188" y="853"/>
                  </a:lnTo>
                  <a:close/>
                  <a:moveTo>
                    <a:pt x="188" y="854"/>
                  </a:moveTo>
                  <a:lnTo>
                    <a:pt x="188" y="869"/>
                  </a:lnTo>
                  <a:lnTo>
                    <a:pt x="185" y="869"/>
                  </a:lnTo>
                  <a:lnTo>
                    <a:pt x="185" y="854"/>
                  </a:lnTo>
                  <a:lnTo>
                    <a:pt x="188" y="854"/>
                  </a:lnTo>
                  <a:close/>
                  <a:moveTo>
                    <a:pt x="185" y="869"/>
                  </a:moveTo>
                  <a:lnTo>
                    <a:pt x="185" y="869"/>
                  </a:lnTo>
                  <a:lnTo>
                    <a:pt x="186" y="869"/>
                  </a:lnTo>
                  <a:lnTo>
                    <a:pt x="185" y="869"/>
                  </a:lnTo>
                  <a:close/>
                  <a:moveTo>
                    <a:pt x="188" y="869"/>
                  </a:moveTo>
                  <a:lnTo>
                    <a:pt x="190" y="884"/>
                  </a:lnTo>
                  <a:lnTo>
                    <a:pt x="188" y="884"/>
                  </a:lnTo>
                  <a:lnTo>
                    <a:pt x="185" y="869"/>
                  </a:lnTo>
                  <a:lnTo>
                    <a:pt x="188" y="869"/>
                  </a:lnTo>
                  <a:close/>
                  <a:moveTo>
                    <a:pt x="189" y="885"/>
                  </a:moveTo>
                  <a:lnTo>
                    <a:pt x="188" y="885"/>
                  </a:lnTo>
                  <a:lnTo>
                    <a:pt x="188" y="884"/>
                  </a:lnTo>
                  <a:lnTo>
                    <a:pt x="189" y="884"/>
                  </a:lnTo>
                  <a:lnTo>
                    <a:pt x="189" y="885"/>
                  </a:lnTo>
                  <a:close/>
                  <a:moveTo>
                    <a:pt x="190" y="882"/>
                  </a:moveTo>
                  <a:lnTo>
                    <a:pt x="198" y="890"/>
                  </a:lnTo>
                  <a:lnTo>
                    <a:pt x="195" y="892"/>
                  </a:lnTo>
                  <a:lnTo>
                    <a:pt x="189" y="885"/>
                  </a:lnTo>
                  <a:lnTo>
                    <a:pt x="190" y="882"/>
                  </a:lnTo>
                  <a:close/>
                  <a:moveTo>
                    <a:pt x="195" y="893"/>
                  </a:moveTo>
                  <a:lnTo>
                    <a:pt x="195" y="892"/>
                  </a:lnTo>
                  <a:lnTo>
                    <a:pt x="197" y="892"/>
                  </a:lnTo>
                  <a:lnTo>
                    <a:pt x="195" y="893"/>
                  </a:lnTo>
                  <a:close/>
                  <a:moveTo>
                    <a:pt x="197" y="890"/>
                  </a:moveTo>
                  <a:lnTo>
                    <a:pt x="205" y="896"/>
                  </a:lnTo>
                  <a:lnTo>
                    <a:pt x="204" y="898"/>
                  </a:lnTo>
                  <a:lnTo>
                    <a:pt x="195" y="893"/>
                  </a:lnTo>
                  <a:lnTo>
                    <a:pt x="197" y="890"/>
                  </a:lnTo>
                  <a:close/>
                  <a:moveTo>
                    <a:pt x="205" y="896"/>
                  </a:moveTo>
                  <a:lnTo>
                    <a:pt x="206" y="897"/>
                  </a:lnTo>
                  <a:lnTo>
                    <a:pt x="205" y="897"/>
                  </a:lnTo>
                  <a:lnTo>
                    <a:pt x="205" y="896"/>
                  </a:lnTo>
                  <a:close/>
                  <a:moveTo>
                    <a:pt x="206" y="897"/>
                  </a:moveTo>
                  <a:lnTo>
                    <a:pt x="206" y="902"/>
                  </a:lnTo>
                  <a:lnTo>
                    <a:pt x="204" y="902"/>
                  </a:lnTo>
                  <a:lnTo>
                    <a:pt x="204" y="897"/>
                  </a:lnTo>
                  <a:lnTo>
                    <a:pt x="206" y="897"/>
                  </a:lnTo>
                  <a:close/>
                  <a:moveTo>
                    <a:pt x="206" y="902"/>
                  </a:moveTo>
                  <a:lnTo>
                    <a:pt x="206" y="903"/>
                  </a:lnTo>
                  <a:lnTo>
                    <a:pt x="204" y="903"/>
                  </a:lnTo>
                  <a:lnTo>
                    <a:pt x="204" y="902"/>
                  </a:lnTo>
                  <a:lnTo>
                    <a:pt x="206" y="902"/>
                  </a:lnTo>
                  <a:close/>
                  <a:moveTo>
                    <a:pt x="205" y="905"/>
                  </a:moveTo>
                  <a:lnTo>
                    <a:pt x="204" y="905"/>
                  </a:lnTo>
                  <a:lnTo>
                    <a:pt x="204" y="903"/>
                  </a:lnTo>
                  <a:lnTo>
                    <a:pt x="205" y="903"/>
                  </a:lnTo>
                  <a:lnTo>
                    <a:pt x="205" y="905"/>
                  </a:lnTo>
                  <a:close/>
                  <a:moveTo>
                    <a:pt x="205" y="902"/>
                  </a:moveTo>
                  <a:lnTo>
                    <a:pt x="207" y="902"/>
                  </a:lnTo>
                  <a:lnTo>
                    <a:pt x="207" y="905"/>
                  </a:lnTo>
                  <a:lnTo>
                    <a:pt x="205" y="905"/>
                  </a:lnTo>
                  <a:lnTo>
                    <a:pt x="205" y="902"/>
                  </a:lnTo>
                  <a:close/>
                  <a:moveTo>
                    <a:pt x="207" y="905"/>
                  </a:moveTo>
                  <a:lnTo>
                    <a:pt x="207" y="905"/>
                  </a:lnTo>
                  <a:lnTo>
                    <a:pt x="207" y="903"/>
                  </a:lnTo>
                  <a:lnTo>
                    <a:pt x="207" y="905"/>
                  </a:lnTo>
                  <a:close/>
                  <a:moveTo>
                    <a:pt x="207" y="902"/>
                  </a:moveTo>
                  <a:lnTo>
                    <a:pt x="210" y="902"/>
                  </a:lnTo>
                  <a:lnTo>
                    <a:pt x="210" y="905"/>
                  </a:lnTo>
                  <a:lnTo>
                    <a:pt x="207" y="905"/>
                  </a:lnTo>
                  <a:lnTo>
                    <a:pt x="207" y="902"/>
                  </a:lnTo>
                  <a:close/>
                  <a:moveTo>
                    <a:pt x="210" y="905"/>
                  </a:moveTo>
                  <a:lnTo>
                    <a:pt x="210" y="905"/>
                  </a:lnTo>
                  <a:lnTo>
                    <a:pt x="210" y="903"/>
                  </a:lnTo>
                  <a:lnTo>
                    <a:pt x="210" y="905"/>
                  </a:lnTo>
                  <a:close/>
                  <a:moveTo>
                    <a:pt x="210" y="902"/>
                  </a:moveTo>
                  <a:lnTo>
                    <a:pt x="217" y="901"/>
                  </a:lnTo>
                  <a:lnTo>
                    <a:pt x="218" y="903"/>
                  </a:lnTo>
                  <a:lnTo>
                    <a:pt x="210" y="905"/>
                  </a:lnTo>
                  <a:lnTo>
                    <a:pt x="210" y="902"/>
                  </a:lnTo>
                  <a:close/>
                  <a:moveTo>
                    <a:pt x="218" y="903"/>
                  </a:moveTo>
                  <a:lnTo>
                    <a:pt x="218" y="903"/>
                  </a:lnTo>
                  <a:lnTo>
                    <a:pt x="217" y="902"/>
                  </a:lnTo>
                  <a:lnTo>
                    <a:pt x="218" y="903"/>
                  </a:lnTo>
                  <a:close/>
                  <a:moveTo>
                    <a:pt x="217" y="901"/>
                  </a:moveTo>
                  <a:lnTo>
                    <a:pt x="226" y="896"/>
                  </a:lnTo>
                  <a:lnTo>
                    <a:pt x="227" y="898"/>
                  </a:lnTo>
                  <a:lnTo>
                    <a:pt x="218" y="903"/>
                  </a:lnTo>
                  <a:lnTo>
                    <a:pt x="217" y="901"/>
                  </a:lnTo>
                  <a:close/>
                  <a:moveTo>
                    <a:pt x="226" y="896"/>
                  </a:moveTo>
                  <a:lnTo>
                    <a:pt x="227" y="896"/>
                  </a:lnTo>
                  <a:lnTo>
                    <a:pt x="227" y="897"/>
                  </a:lnTo>
                  <a:lnTo>
                    <a:pt x="226" y="897"/>
                  </a:lnTo>
                  <a:lnTo>
                    <a:pt x="226" y="896"/>
                  </a:lnTo>
                  <a:close/>
                  <a:moveTo>
                    <a:pt x="227" y="897"/>
                  </a:moveTo>
                  <a:lnTo>
                    <a:pt x="233" y="909"/>
                  </a:lnTo>
                  <a:lnTo>
                    <a:pt x="230" y="910"/>
                  </a:lnTo>
                  <a:lnTo>
                    <a:pt x="225" y="898"/>
                  </a:lnTo>
                  <a:lnTo>
                    <a:pt x="227" y="897"/>
                  </a:lnTo>
                  <a:close/>
                  <a:moveTo>
                    <a:pt x="230" y="910"/>
                  </a:moveTo>
                  <a:lnTo>
                    <a:pt x="230" y="910"/>
                  </a:lnTo>
                  <a:lnTo>
                    <a:pt x="231" y="909"/>
                  </a:lnTo>
                  <a:lnTo>
                    <a:pt x="230" y="910"/>
                  </a:lnTo>
                  <a:close/>
                  <a:moveTo>
                    <a:pt x="233" y="909"/>
                  </a:moveTo>
                  <a:lnTo>
                    <a:pt x="238" y="917"/>
                  </a:lnTo>
                  <a:lnTo>
                    <a:pt x="235" y="918"/>
                  </a:lnTo>
                  <a:lnTo>
                    <a:pt x="230" y="910"/>
                  </a:lnTo>
                  <a:lnTo>
                    <a:pt x="233" y="909"/>
                  </a:lnTo>
                  <a:close/>
                  <a:moveTo>
                    <a:pt x="235" y="918"/>
                  </a:moveTo>
                  <a:lnTo>
                    <a:pt x="235" y="918"/>
                  </a:lnTo>
                  <a:lnTo>
                    <a:pt x="237" y="917"/>
                  </a:lnTo>
                  <a:lnTo>
                    <a:pt x="235" y="918"/>
                  </a:lnTo>
                  <a:close/>
                  <a:moveTo>
                    <a:pt x="238" y="916"/>
                  </a:moveTo>
                  <a:lnTo>
                    <a:pt x="245" y="922"/>
                  </a:lnTo>
                  <a:lnTo>
                    <a:pt x="242" y="924"/>
                  </a:lnTo>
                  <a:lnTo>
                    <a:pt x="235" y="918"/>
                  </a:lnTo>
                  <a:lnTo>
                    <a:pt x="238" y="916"/>
                  </a:lnTo>
                  <a:close/>
                  <a:moveTo>
                    <a:pt x="242" y="925"/>
                  </a:moveTo>
                  <a:lnTo>
                    <a:pt x="242" y="925"/>
                  </a:lnTo>
                  <a:lnTo>
                    <a:pt x="242" y="924"/>
                  </a:lnTo>
                  <a:lnTo>
                    <a:pt x="243" y="924"/>
                  </a:lnTo>
                  <a:lnTo>
                    <a:pt x="242" y="925"/>
                  </a:lnTo>
                  <a:close/>
                  <a:moveTo>
                    <a:pt x="243" y="922"/>
                  </a:moveTo>
                  <a:lnTo>
                    <a:pt x="250" y="926"/>
                  </a:lnTo>
                  <a:lnTo>
                    <a:pt x="249" y="929"/>
                  </a:lnTo>
                  <a:lnTo>
                    <a:pt x="242" y="925"/>
                  </a:lnTo>
                  <a:lnTo>
                    <a:pt x="243" y="922"/>
                  </a:lnTo>
                  <a:close/>
                  <a:moveTo>
                    <a:pt x="249" y="929"/>
                  </a:moveTo>
                  <a:lnTo>
                    <a:pt x="249" y="929"/>
                  </a:lnTo>
                  <a:lnTo>
                    <a:pt x="249" y="928"/>
                  </a:lnTo>
                  <a:lnTo>
                    <a:pt x="249" y="929"/>
                  </a:lnTo>
                  <a:close/>
                  <a:moveTo>
                    <a:pt x="249" y="926"/>
                  </a:moveTo>
                  <a:lnTo>
                    <a:pt x="257" y="926"/>
                  </a:lnTo>
                  <a:lnTo>
                    <a:pt x="257" y="929"/>
                  </a:lnTo>
                  <a:lnTo>
                    <a:pt x="249" y="929"/>
                  </a:lnTo>
                  <a:lnTo>
                    <a:pt x="249" y="926"/>
                  </a:lnTo>
                  <a:close/>
                  <a:moveTo>
                    <a:pt x="257" y="929"/>
                  </a:moveTo>
                  <a:lnTo>
                    <a:pt x="257" y="929"/>
                  </a:lnTo>
                  <a:lnTo>
                    <a:pt x="257" y="928"/>
                  </a:lnTo>
                  <a:lnTo>
                    <a:pt x="257" y="929"/>
                  </a:lnTo>
                  <a:close/>
                  <a:moveTo>
                    <a:pt x="257" y="926"/>
                  </a:moveTo>
                  <a:lnTo>
                    <a:pt x="265" y="926"/>
                  </a:lnTo>
                  <a:lnTo>
                    <a:pt x="265" y="929"/>
                  </a:lnTo>
                  <a:lnTo>
                    <a:pt x="257" y="929"/>
                  </a:lnTo>
                  <a:lnTo>
                    <a:pt x="257" y="926"/>
                  </a:lnTo>
                  <a:close/>
                  <a:moveTo>
                    <a:pt x="265" y="929"/>
                  </a:moveTo>
                  <a:lnTo>
                    <a:pt x="265" y="929"/>
                  </a:lnTo>
                  <a:lnTo>
                    <a:pt x="265" y="928"/>
                  </a:lnTo>
                  <a:lnTo>
                    <a:pt x="265" y="929"/>
                  </a:lnTo>
                  <a:close/>
                  <a:moveTo>
                    <a:pt x="265" y="926"/>
                  </a:moveTo>
                  <a:lnTo>
                    <a:pt x="273" y="925"/>
                  </a:lnTo>
                  <a:lnTo>
                    <a:pt x="273" y="928"/>
                  </a:lnTo>
                  <a:lnTo>
                    <a:pt x="265" y="929"/>
                  </a:lnTo>
                  <a:lnTo>
                    <a:pt x="265" y="926"/>
                  </a:lnTo>
                  <a:close/>
                  <a:moveTo>
                    <a:pt x="273" y="928"/>
                  </a:moveTo>
                  <a:lnTo>
                    <a:pt x="273" y="928"/>
                  </a:lnTo>
                  <a:lnTo>
                    <a:pt x="273" y="926"/>
                  </a:lnTo>
                  <a:lnTo>
                    <a:pt x="273" y="928"/>
                  </a:lnTo>
                  <a:close/>
                  <a:moveTo>
                    <a:pt x="271" y="925"/>
                  </a:moveTo>
                  <a:lnTo>
                    <a:pt x="279" y="921"/>
                  </a:lnTo>
                  <a:lnTo>
                    <a:pt x="280" y="924"/>
                  </a:lnTo>
                  <a:lnTo>
                    <a:pt x="273" y="928"/>
                  </a:lnTo>
                  <a:lnTo>
                    <a:pt x="271" y="925"/>
                  </a:lnTo>
                  <a:close/>
                  <a:moveTo>
                    <a:pt x="279" y="921"/>
                  </a:moveTo>
                  <a:lnTo>
                    <a:pt x="279" y="921"/>
                  </a:lnTo>
                  <a:lnTo>
                    <a:pt x="279" y="922"/>
                  </a:lnTo>
                  <a:lnTo>
                    <a:pt x="279" y="921"/>
                  </a:lnTo>
                  <a:close/>
                  <a:moveTo>
                    <a:pt x="279" y="921"/>
                  </a:moveTo>
                  <a:lnTo>
                    <a:pt x="283" y="918"/>
                  </a:lnTo>
                  <a:lnTo>
                    <a:pt x="285" y="921"/>
                  </a:lnTo>
                  <a:lnTo>
                    <a:pt x="280" y="924"/>
                  </a:lnTo>
                  <a:lnTo>
                    <a:pt x="279" y="921"/>
                  </a:lnTo>
                  <a:close/>
                  <a:moveTo>
                    <a:pt x="285" y="921"/>
                  </a:moveTo>
                  <a:lnTo>
                    <a:pt x="285" y="921"/>
                  </a:lnTo>
                  <a:lnTo>
                    <a:pt x="283" y="919"/>
                  </a:lnTo>
                  <a:lnTo>
                    <a:pt x="285" y="921"/>
                  </a:lnTo>
                  <a:close/>
                  <a:moveTo>
                    <a:pt x="283" y="919"/>
                  </a:moveTo>
                  <a:lnTo>
                    <a:pt x="285" y="917"/>
                  </a:lnTo>
                  <a:lnTo>
                    <a:pt x="287" y="918"/>
                  </a:lnTo>
                  <a:lnTo>
                    <a:pt x="285" y="921"/>
                  </a:lnTo>
                  <a:lnTo>
                    <a:pt x="283" y="919"/>
                  </a:lnTo>
                  <a:close/>
                  <a:moveTo>
                    <a:pt x="287" y="917"/>
                  </a:moveTo>
                  <a:lnTo>
                    <a:pt x="287" y="918"/>
                  </a:lnTo>
                  <a:lnTo>
                    <a:pt x="286" y="917"/>
                  </a:lnTo>
                  <a:lnTo>
                    <a:pt x="287" y="917"/>
                  </a:lnTo>
                  <a:close/>
                  <a:moveTo>
                    <a:pt x="285" y="917"/>
                  </a:moveTo>
                  <a:lnTo>
                    <a:pt x="285" y="914"/>
                  </a:lnTo>
                  <a:lnTo>
                    <a:pt x="287" y="914"/>
                  </a:lnTo>
                  <a:lnTo>
                    <a:pt x="287" y="917"/>
                  </a:lnTo>
                  <a:lnTo>
                    <a:pt x="285" y="917"/>
                  </a:lnTo>
                  <a:close/>
                  <a:moveTo>
                    <a:pt x="287" y="914"/>
                  </a:moveTo>
                  <a:lnTo>
                    <a:pt x="287" y="914"/>
                  </a:lnTo>
                  <a:lnTo>
                    <a:pt x="286" y="914"/>
                  </a:lnTo>
                  <a:lnTo>
                    <a:pt x="287" y="914"/>
                  </a:lnTo>
                  <a:close/>
                  <a:moveTo>
                    <a:pt x="285" y="914"/>
                  </a:moveTo>
                  <a:lnTo>
                    <a:pt x="285" y="912"/>
                  </a:lnTo>
                  <a:lnTo>
                    <a:pt x="287" y="912"/>
                  </a:lnTo>
                  <a:lnTo>
                    <a:pt x="287" y="914"/>
                  </a:lnTo>
                  <a:lnTo>
                    <a:pt x="285" y="914"/>
                  </a:lnTo>
                  <a:close/>
                  <a:moveTo>
                    <a:pt x="287" y="910"/>
                  </a:moveTo>
                  <a:lnTo>
                    <a:pt x="287" y="910"/>
                  </a:lnTo>
                  <a:lnTo>
                    <a:pt x="287" y="912"/>
                  </a:lnTo>
                  <a:lnTo>
                    <a:pt x="286" y="912"/>
                  </a:lnTo>
                  <a:lnTo>
                    <a:pt x="287" y="910"/>
                  </a:lnTo>
                  <a:close/>
                  <a:moveTo>
                    <a:pt x="285" y="912"/>
                  </a:moveTo>
                  <a:lnTo>
                    <a:pt x="280" y="905"/>
                  </a:lnTo>
                  <a:lnTo>
                    <a:pt x="283" y="903"/>
                  </a:lnTo>
                  <a:lnTo>
                    <a:pt x="287" y="910"/>
                  </a:lnTo>
                  <a:lnTo>
                    <a:pt x="285" y="912"/>
                  </a:lnTo>
                  <a:close/>
                  <a:moveTo>
                    <a:pt x="283" y="903"/>
                  </a:moveTo>
                  <a:lnTo>
                    <a:pt x="283" y="903"/>
                  </a:lnTo>
                  <a:lnTo>
                    <a:pt x="282" y="903"/>
                  </a:lnTo>
                  <a:lnTo>
                    <a:pt x="283" y="903"/>
                  </a:lnTo>
                  <a:close/>
                  <a:moveTo>
                    <a:pt x="282" y="905"/>
                  </a:moveTo>
                  <a:lnTo>
                    <a:pt x="273" y="890"/>
                  </a:lnTo>
                  <a:lnTo>
                    <a:pt x="275" y="889"/>
                  </a:lnTo>
                  <a:lnTo>
                    <a:pt x="283" y="903"/>
                  </a:lnTo>
                  <a:lnTo>
                    <a:pt x="282" y="905"/>
                  </a:lnTo>
                  <a:close/>
                  <a:moveTo>
                    <a:pt x="273" y="890"/>
                  </a:moveTo>
                  <a:lnTo>
                    <a:pt x="273" y="890"/>
                  </a:lnTo>
                  <a:lnTo>
                    <a:pt x="274" y="890"/>
                  </a:lnTo>
                  <a:lnTo>
                    <a:pt x="273" y="890"/>
                  </a:lnTo>
                  <a:close/>
                  <a:moveTo>
                    <a:pt x="273" y="890"/>
                  </a:moveTo>
                  <a:lnTo>
                    <a:pt x="271" y="878"/>
                  </a:lnTo>
                  <a:lnTo>
                    <a:pt x="274" y="878"/>
                  </a:lnTo>
                  <a:lnTo>
                    <a:pt x="275" y="890"/>
                  </a:lnTo>
                  <a:lnTo>
                    <a:pt x="273" y="890"/>
                  </a:lnTo>
                  <a:close/>
                  <a:moveTo>
                    <a:pt x="274" y="878"/>
                  </a:moveTo>
                  <a:lnTo>
                    <a:pt x="274" y="878"/>
                  </a:lnTo>
                  <a:lnTo>
                    <a:pt x="273" y="878"/>
                  </a:lnTo>
                  <a:lnTo>
                    <a:pt x="274" y="878"/>
                  </a:lnTo>
                  <a:close/>
                  <a:moveTo>
                    <a:pt x="271" y="878"/>
                  </a:moveTo>
                  <a:lnTo>
                    <a:pt x="270" y="868"/>
                  </a:lnTo>
                  <a:lnTo>
                    <a:pt x="273" y="868"/>
                  </a:lnTo>
                  <a:lnTo>
                    <a:pt x="274" y="878"/>
                  </a:lnTo>
                  <a:lnTo>
                    <a:pt x="271" y="878"/>
                  </a:lnTo>
                  <a:close/>
                  <a:moveTo>
                    <a:pt x="273" y="868"/>
                  </a:moveTo>
                  <a:lnTo>
                    <a:pt x="273" y="868"/>
                  </a:lnTo>
                  <a:lnTo>
                    <a:pt x="271" y="868"/>
                  </a:lnTo>
                  <a:lnTo>
                    <a:pt x="273" y="868"/>
                  </a:lnTo>
                  <a:close/>
                  <a:moveTo>
                    <a:pt x="270" y="868"/>
                  </a:moveTo>
                  <a:lnTo>
                    <a:pt x="267" y="856"/>
                  </a:lnTo>
                  <a:lnTo>
                    <a:pt x="270" y="856"/>
                  </a:lnTo>
                  <a:lnTo>
                    <a:pt x="273" y="868"/>
                  </a:lnTo>
                  <a:lnTo>
                    <a:pt x="270" y="868"/>
                  </a:lnTo>
                  <a:close/>
                  <a:moveTo>
                    <a:pt x="270" y="856"/>
                  </a:moveTo>
                  <a:lnTo>
                    <a:pt x="270" y="856"/>
                  </a:lnTo>
                  <a:lnTo>
                    <a:pt x="269" y="856"/>
                  </a:lnTo>
                  <a:lnTo>
                    <a:pt x="270" y="856"/>
                  </a:lnTo>
                  <a:close/>
                  <a:moveTo>
                    <a:pt x="267" y="856"/>
                  </a:moveTo>
                  <a:lnTo>
                    <a:pt x="266" y="844"/>
                  </a:lnTo>
                  <a:lnTo>
                    <a:pt x="269" y="844"/>
                  </a:lnTo>
                  <a:lnTo>
                    <a:pt x="270" y="856"/>
                  </a:lnTo>
                  <a:lnTo>
                    <a:pt x="267" y="856"/>
                  </a:lnTo>
                  <a:close/>
                  <a:moveTo>
                    <a:pt x="266" y="844"/>
                  </a:moveTo>
                  <a:lnTo>
                    <a:pt x="266" y="841"/>
                  </a:lnTo>
                  <a:lnTo>
                    <a:pt x="267" y="843"/>
                  </a:lnTo>
                  <a:lnTo>
                    <a:pt x="267" y="844"/>
                  </a:lnTo>
                  <a:lnTo>
                    <a:pt x="266" y="844"/>
                  </a:lnTo>
                  <a:close/>
                  <a:moveTo>
                    <a:pt x="267" y="843"/>
                  </a:moveTo>
                  <a:lnTo>
                    <a:pt x="278" y="848"/>
                  </a:lnTo>
                  <a:lnTo>
                    <a:pt x="277" y="850"/>
                  </a:lnTo>
                  <a:lnTo>
                    <a:pt x="266" y="845"/>
                  </a:lnTo>
                  <a:lnTo>
                    <a:pt x="267" y="843"/>
                  </a:lnTo>
                  <a:close/>
                  <a:moveTo>
                    <a:pt x="278" y="850"/>
                  </a:moveTo>
                  <a:lnTo>
                    <a:pt x="278" y="850"/>
                  </a:lnTo>
                  <a:lnTo>
                    <a:pt x="277" y="850"/>
                  </a:lnTo>
                  <a:lnTo>
                    <a:pt x="278" y="849"/>
                  </a:lnTo>
                  <a:lnTo>
                    <a:pt x="278" y="850"/>
                  </a:lnTo>
                  <a:close/>
                  <a:moveTo>
                    <a:pt x="278" y="848"/>
                  </a:moveTo>
                  <a:lnTo>
                    <a:pt x="289" y="850"/>
                  </a:lnTo>
                  <a:lnTo>
                    <a:pt x="287" y="853"/>
                  </a:lnTo>
                  <a:lnTo>
                    <a:pt x="278" y="850"/>
                  </a:lnTo>
                  <a:lnTo>
                    <a:pt x="278" y="848"/>
                  </a:lnTo>
                  <a:close/>
                  <a:moveTo>
                    <a:pt x="287" y="853"/>
                  </a:moveTo>
                  <a:lnTo>
                    <a:pt x="287" y="853"/>
                  </a:lnTo>
                  <a:lnTo>
                    <a:pt x="287" y="852"/>
                  </a:lnTo>
                  <a:lnTo>
                    <a:pt x="287" y="853"/>
                  </a:lnTo>
                  <a:close/>
                  <a:moveTo>
                    <a:pt x="289" y="850"/>
                  </a:moveTo>
                  <a:lnTo>
                    <a:pt x="294" y="852"/>
                  </a:lnTo>
                  <a:lnTo>
                    <a:pt x="293" y="854"/>
                  </a:lnTo>
                  <a:lnTo>
                    <a:pt x="287" y="853"/>
                  </a:lnTo>
                  <a:lnTo>
                    <a:pt x="289" y="850"/>
                  </a:lnTo>
                  <a:close/>
                  <a:moveTo>
                    <a:pt x="293" y="854"/>
                  </a:moveTo>
                  <a:lnTo>
                    <a:pt x="293" y="854"/>
                  </a:lnTo>
                  <a:lnTo>
                    <a:pt x="293" y="853"/>
                  </a:lnTo>
                  <a:lnTo>
                    <a:pt x="293" y="854"/>
                  </a:lnTo>
                  <a:close/>
                  <a:moveTo>
                    <a:pt x="293" y="852"/>
                  </a:moveTo>
                  <a:lnTo>
                    <a:pt x="299" y="852"/>
                  </a:lnTo>
                  <a:lnTo>
                    <a:pt x="299" y="854"/>
                  </a:lnTo>
                  <a:lnTo>
                    <a:pt x="293" y="854"/>
                  </a:lnTo>
                  <a:lnTo>
                    <a:pt x="293" y="852"/>
                  </a:lnTo>
                  <a:close/>
                  <a:moveTo>
                    <a:pt x="299" y="854"/>
                  </a:moveTo>
                  <a:lnTo>
                    <a:pt x="299" y="854"/>
                  </a:lnTo>
                  <a:lnTo>
                    <a:pt x="299" y="853"/>
                  </a:lnTo>
                  <a:lnTo>
                    <a:pt x="299" y="854"/>
                  </a:lnTo>
                  <a:close/>
                  <a:moveTo>
                    <a:pt x="299" y="852"/>
                  </a:moveTo>
                  <a:lnTo>
                    <a:pt x="305" y="850"/>
                  </a:lnTo>
                  <a:lnTo>
                    <a:pt x="305" y="853"/>
                  </a:lnTo>
                  <a:lnTo>
                    <a:pt x="299" y="854"/>
                  </a:lnTo>
                  <a:lnTo>
                    <a:pt x="299" y="852"/>
                  </a:lnTo>
                  <a:close/>
                  <a:moveTo>
                    <a:pt x="305" y="853"/>
                  </a:moveTo>
                  <a:lnTo>
                    <a:pt x="305" y="853"/>
                  </a:lnTo>
                  <a:lnTo>
                    <a:pt x="305" y="852"/>
                  </a:lnTo>
                  <a:lnTo>
                    <a:pt x="305" y="853"/>
                  </a:lnTo>
                  <a:close/>
                  <a:moveTo>
                    <a:pt x="303" y="850"/>
                  </a:moveTo>
                  <a:lnTo>
                    <a:pt x="308" y="848"/>
                  </a:lnTo>
                  <a:lnTo>
                    <a:pt x="310" y="850"/>
                  </a:lnTo>
                  <a:lnTo>
                    <a:pt x="305" y="853"/>
                  </a:lnTo>
                  <a:lnTo>
                    <a:pt x="303" y="850"/>
                  </a:lnTo>
                  <a:close/>
                  <a:moveTo>
                    <a:pt x="311" y="849"/>
                  </a:moveTo>
                  <a:lnTo>
                    <a:pt x="311" y="850"/>
                  </a:lnTo>
                  <a:lnTo>
                    <a:pt x="310" y="850"/>
                  </a:lnTo>
                  <a:lnTo>
                    <a:pt x="310" y="849"/>
                  </a:lnTo>
                  <a:lnTo>
                    <a:pt x="311" y="849"/>
                  </a:lnTo>
                  <a:close/>
                  <a:moveTo>
                    <a:pt x="308" y="849"/>
                  </a:moveTo>
                  <a:lnTo>
                    <a:pt x="308" y="837"/>
                  </a:lnTo>
                  <a:lnTo>
                    <a:pt x="311" y="837"/>
                  </a:lnTo>
                  <a:lnTo>
                    <a:pt x="311" y="849"/>
                  </a:lnTo>
                  <a:lnTo>
                    <a:pt x="308" y="849"/>
                  </a:lnTo>
                  <a:close/>
                  <a:moveTo>
                    <a:pt x="311" y="837"/>
                  </a:moveTo>
                  <a:lnTo>
                    <a:pt x="311" y="837"/>
                  </a:lnTo>
                  <a:lnTo>
                    <a:pt x="310" y="837"/>
                  </a:lnTo>
                  <a:lnTo>
                    <a:pt x="311" y="837"/>
                  </a:lnTo>
                  <a:close/>
                  <a:moveTo>
                    <a:pt x="308" y="837"/>
                  </a:moveTo>
                  <a:lnTo>
                    <a:pt x="306" y="825"/>
                  </a:lnTo>
                  <a:lnTo>
                    <a:pt x="308" y="824"/>
                  </a:lnTo>
                  <a:lnTo>
                    <a:pt x="311" y="837"/>
                  </a:lnTo>
                  <a:lnTo>
                    <a:pt x="308" y="837"/>
                  </a:lnTo>
                  <a:close/>
                  <a:moveTo>
                    <a:pt x="306" y="825"/>
                  </a:moveTo>
                  <a:lnTo>
                    <a:pt x="306" y="824"/>
                  </a:lnTo>
                  <a:lnTo>
                    <a:pt x="307" y="825"/>
                  </a:lnTo>
                  <a:lnTo>
                    <a:pt x="306" y="825"/>
                  </a:lnTo>
                  <a:close/>
                  <a:moveTo>
                    <a:pt x="306" y="824"/>
                  </a:moveTo>
                  <a:lnTo>
                    <a:pt x="308" y="821"/>
                  </a:lnTo>
                  <a:lnTo>
                    <a:pt x="311" y="822"/>
                  </a:lnTo>
                  <a:lnTo>
                    <a:pt x="308" y="825"/>
                  </a:lnTo>
                  <a:lnTo>
                    <a:pt x="306" y="824"/>
                  </a:lnTo>
                  <a:close/>
                  <a:moveTo>
                    <a:pt x="308" y="821"/>
                  </a:moveTo>
                  <a:lnTo>
                    <a:pt x="308" y="821"/>
                  </a:lnTo>
                  <a:lnTo>
                    <a:pt x="310" y="822"/>
                  </a:lnTo>
                  <a:lnTo>
                    <a:pt x="308" y="821"/>
                  </a:lnTo>
                  <a:close/>
                  <a:moveTo>
                    <a:pt x="308" y="821"/>
                  </a:moveTo>
                  <a:lnTo>
                    <a:pt x="311" y="820"/>
                  </a:lnTo>
                  <a:lnTo>
                    <a:pt x="312" y="822"/>
                  </a:lnTo>
                  <a:lnTo>
                    <a:pt x="310" y="824"/>
                  </a:lnTo>
                  <a:lnTo>
                    <a:pt x="308" y="821"/>
                  </a:lnTo>
                  <a:close/>
                  <a:moveTo>
                    <a:pt x="311" y="820"/>
                  </a:moveTo>
                  <a:lnTo>
                    <a:pt x="311" y="820"/>
                  </a:lnTo>
                  <a:lnTo>
                    <a:pt x="311" y="821"/>
                  </a:lnTo>
                  <a:lnTo>
                    <a:pt x="311" y="820"/>
                  </a:lnTo>
                  <a:close/>
                  <a:moveTo>
                    <a:pt x="311" y="820"/>
                  </a:moveTo>
                  <a:lnTo>
                    <a:pt x="314" y="820"/>
                  </a:lnTo>
                  <a:lnTo>
                    <a:pt x="314" y="822"/>
                  </a:lnTo>
                  <a:lnTo>
                    <a:pt x="311" y="822"/>
                  </a:lnTo>
                  <a:lnTo>
                    <a:pt x="311" y="820"/>
                  </a:lnTo>
                  <a:close/>
                  <a:moveTo>
                    <a:pt x="315" y="822"/>
                  </a:moveTo>
                  <a:lnTo>
                    <a:pt x="315" y="822"/>
                  </a:lnTo>
                  <a:lnTo>
                    <a:pt x="314" y="822"/>
                  </a:lnTo>
                  <a:lnTo>
                    <a:pt x="314" y="821"/>
                  </a:lnTo>
                  <a:lnTo>
                    <a:pt x="315" y="822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0" name="Freeform 99"/>
            <p:cNvSpPr>
              <a:spLocks noEditPoints="1"/>
            </p:cNvSpPr>
            <p:nvPr/>
          </p:nvSpPr>
          <p:spPr bwMode="auto">
            <a:xfrm>
              <a:off x="1957" y="1286"/>
              <a:ext cx="1950" cy="2369"/>
            </a:xfrm>
            <a:custGeom>
              <a:avLst/>
              <a:gdLst>
                <a:gd name="T0" fmla="*/ 345114 w 1497"/>
                <a:gd name="T1" fmla="*/ 163645 h 1819"/>
                <a:gd name="T2" fmla="*/ 384849 w 1497"/>
                <a:gd name="T3" fmla="*/ 114831 h 1819"/>
                <a:gd name="T4" fmla="*/ 371371 w 1497"/>
                <a:gd name="T5" fmla="*/ 90226 h 1819"/>
                <a:gd name="T6" fmla="*/ 338688 w 1497"/>
                <a:gd name="T7" fmla="*/ 77031 h 1819"/>
                <a:gd name="T8" fmla="*/ 324742 w 1497"/>
                <a:gd name="T9" fmla="*/ 96008 h 1819"/>
                <a:gd name="T10" fmla="*/ 282668 w 1497"/>
                <a:gd name="T11" fmla="*/ 102961 h 1819"/>
                <a:gd name="T12" fmla="*/ 247023 w 1497"/>
                <a:gd name="T13" fmla="*/ 136348 h 1819"/>
                <a:gd name="T14" fmla="*/ 210883 w 1497"/>
                <a:gd name="T15" fmla="*/ 166954 h 1819"/>
                <a:gd name="T16" fmla="*/ 208315 w 1497"/>
                <a:gd name="T17" fmla="*/ 186851 h 1819"/>
                <a:gd name="T18" fmla="*/ 187765 w 1497"/>
                <a:gd name="T19" fmla="*/ 166954 h 1819"/>
                <a:gd name="T20" fmla="*/ 194178 w 1497"/>
                <a:gd name="T21" fmla="*/ 221321 h 1819"/>
                <a:gd name="T22" fmla="*/ 188814 w 1497"/>
                <a:gd name="T23" fmla="*/ 298644 h 1819"/>
                <a:gd name="T24" fmla="*/ 183877 w 1497"/>
                <a:gd name="T25" fmla="*/ 364799 h 1819"/>
                <a:gd name="T26" fmla="*/ 99735 w 1497"/>
                <a:gd name="T27" fmla="*/ 367716 h 1819"/>
                <a:gd name="T28" fmla="*/ 24219 w 1497"/>
                <a:gd name="T29" fmla="*/ 410762 h 1819"/>
                <a:gd name="T30" fmla="*/ 9730 w 1497"/>
                <a:gd name="T31" fmla="*/ 457737 h 1819"/>
                <a:gd name="T32" fmla="*/ 25689 w 1497"/>
                <a:gd name="T33" fmla="*/ 478492 h 1819"/>
                <a:gd name="T34" fmla="*/ 63301 w 1497"/>
                <a:gd name="T35" fmla="*/ 498079 h 1819"/>
                <a:gd name="T36" fmla="*/ 109830 w 1497"/>
                <a:gd name="T37" fmla="*/ 558365 h 1819"/>
                <a:gd name="T38" fmla="*/ 157273 w 1497"/>
                <a:gd name="T39" fmla="*/ 602136 h 1819"/>
                <a:gd name="T40" fmla="*/ 244335 w 1497"/>
                <a:gd name="T41" fmla="*/ 588433 h 1819"/>
                <a:gd name="T42" fmla="*/ 298110 w 1497"/>
                <a:gd name="T43" fmla="*/ 565199 h 1819"/>
                <a:gd name="T44" fmla="*/ 388420 w 1497"/>
                <a:gd name="T45" fmla="*/ 591868 h 1819"/>
                <a:gd name="T46" fmla="*/ 420472 w 1497"/>
                <a:gd name="T47" fmla="*/ 566876 h 1819"/>
                <a:gd name="T48" fmla="*/ 483750 w 1497"/>
                <a:gd name="T49" fmla="*/ 504493 h 1819"/>
                <a:gd name="T50" fmla="*/ 488245 w 1497"/>
                <a:gd name="T51" fmla="*/ 420429 h 1819"/>
                <a:gd name="T52" fmla="*/ 483452 w 1497"/>
                <a:gd name="T53" fmla="*/ 397463 h 1819"/>
                <a:gd name="T54" fmla="*/ 431917 w 1497"/>
                <a:gd name="T55" fmla="*/ 410380 h 1819"/>
                <a:gd name="T56" fmla="*/ 396870 w 1497"/>
                <a:gd name="T57" fmla="*/ 346922 h 1819"/>
                <a:gd name="T58" fmla="*/ 362855 w 1497"/>
                <a:gd name="T59" fmla="*/ 316654 h 1819"/>
                <a:gd name="T60" fmla="*/ 365938 w 1497"/>
                <a:gd name="T61" fmla="*/ 219753 h 1819"/>
                <a:gd name="T62" fmla="*/ 378286 w 1497"/>
                <a:gd name="T63" fmla="*/ 139061 h 1819"/>
                <a:gd name="T64" fmla="*/ 222415 w 1497"/>
                <a:gd name="T65" fmla="*/ 102458 h 1819"/>
                <a:gd name="T66" fmla="*/ 233377 w 1497"/>
                <a:gd name="T67" fmla="*/ 95188 h 1819"/>
                <a:gd name="T68" fmla="*/ 221185 w 1497"/>
                <a:gd name="T69" fmla="*/ 126335 h 1819"/>
                <a:gd name="T70" fmla="*/ 237397 w 1497"/>
                <a:gd name="T71" fmla="*/ 129132 h 1819"/>
                <a:gd name="T72" fmla="*/ 236182 w 1497"/>
                <a:gd name="T73" fmla="*/ 122704 h 1819"/>
                <a:gd name="T74" fmla="*/ 195612 w 1497"/>
                <a:gd name="T75" fmla="*/ 149316 h 1819"/>
                <a:gd name="T76" fmla="*/ 349281 w 1497"/>
                <a:gd name="T77" fmla="*/ 75725 h 1819"/>
                <a:gd name="T78" fmla="*/ 298110 w 1497"/>
                <a:gd name="T79" fmla="*/ 99915 h 1819"/>
                <a:gd name="T80" fmla="*/ 290622 w 1497"/>
                <a:gd name="T81" fmla="*/ 98141 h 1819"/>
                <a:gd name="T82" fmla="*/ 288117 w 1497"/>
                <a:gd name="T83" fmla="*/ 91488 h 1819"/>
                <a:gd name="T84" fmla="*/ 293150 w 1497"/>
                <a:gd name="T85" fmla="*/ 90226 h 1819"/>
                <a:gd name="T86" fmla="*/ 294251 w 1497"/>
                <a:gd name="T87" fmla="*/ 80723 h 1819"/>
                <a:gd name="T88" fmla="*/ 262991 w 1497"/>
                <a:gd name="T89" fmla="*/ 75356 h 1819"/>
                <a:gd name="T90" fmla="*/ 294950 w 1497"/>
                <a:gd name="T91" fmla="*/ 5368 h 1819"/>
                <a:gd name="T92" fmla="*/ 306718 w 1497"/>
                <a:gd name="T93" fmla="*/ 11858 h 1819"/>
                <a:gd name="T94" fmla="*/ 291505 w 1497"/>
                <a:gd name="T95" fmla="*/ 24418 h 1819"/>
                <a:gd name="T96" fmla="*/ 294251 w 1497"/>
                <a:gd name="T97" fmla="*/ 26193 h 1819"/>
                <a:gd name="T98" fmla="*/ 305140 w 1497"/>
                <a:gd name="T99" fmla="*/ 31362 h 1819"/>
                <a:gd name="T100" fmla="*/ 313153 w 1497"/>
                <a:gd name="T101" fmla="*/ 38898 h 1819"/>
                <a:gd name="T102" fmla="*/ 303998 w 1497"/>
                <a:gd name="T103" fmla="*/ 50084 h 1819"/>
                <a:gd name="T104" fmla="*/ 289474 w 1497"/>
                <a:gd name="T105" fmla="*/ 35117 h 1819"/>
                <a:gd name="T106" fmla="*/ 288117 w 1497"/>
                <a:gd name="T107" fmla="*/ 25624 h 1819"/>
                <a:gd name="T108" fmla="*/ 278561 w 1497"/>
                <a:gd name="T109" fmla="*/ 22933 h 1819"/>
                <a:gd name="T110" fmla="*/ 324742 w 1497"/>
                <a:gd name="T111" fmla="*/ 37421 h 1819"/>
                <a:gd name="T112" fmla="*/ 333618 w 1497"/>
                <a:gd name="T113" fmla="*/ 47394 h 1819"/>
                <a:gd name="T114" fmla="*/ 332218 w 1497"/>
                <a:gd name="T115" fmla="*/ 58490 h 1819"/>
                <a:gd name="T116" fmla="*/ 312574 w 1497"/>
                <a:gd name="T117" fmla="*/ 60820 h 1819"/>
                <a:gd name="T118" fmla="*/ 280625 w 1497"/>
                <a:gd name="T119" fmla="*/ 33940 h 1819"/>
                <a:gd name="T120" fmla="*/ 281911 w 1497"/>
                <a:gd name="T121" fmla="*/ 35117 h 1819"/>
                <a:gd name="T122" fmla="*/ 306718 w 1497"/>
                <a:gd name="T123" fmla="*/ 13558 h 1819"/>
                <a:gd name="T124" fmla="*/ 299645 w 1497"/>
                <a:gd name="T125" fmla="*/ 102458 h 18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97"/>
                <a:gd name="T190" fmla="*/ 0 h 1819"/>
                <a:gd name="T191" fmla="*/ 1497 w 1497"/>
                <a:gd name="T192" fmla="*/ 1819 h 18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97" h="1819">
                  <a:moveTo>
                    <a:pt x="1127" y="416"/>
                  </a:moveTo>
                  <a:lnTo>
                    <a:pt x="1126" y="415"/>
                  </a:lnTo>
                  <a:lnTo>
                    <a:pt x="1126" y="410"/>
                  </a:lnTo>
                  <a:lnTo>
                    <a:pt x="1123" y="404"/>
                  </a:lnTo>
                  <a:lnTo>
                    <a:pt x="1118" y="410"/>
                  </a:lnTo>
                  <a:lnTo>
                    <a:pt x="1114" y="414"/>
                  </a:lnTo>
                  <a:lnTo>
                    <a:pt x="1111" y="411"/>
                  </a:lnTo>
                  <a:lnTo>
                    <a:pt x="1107" y="410"/>
                  </a:lnTo>
                  <a:lnTo>
                    <a:pt x="1104" y="414"/>
                  </a:lnTo>
                  <a:lnTo>
                    <a:pt x="1099" y="418"/>
                  </a:lnTo>
                  <a:lnTo>
                    <a:pt x="1097" y="423"/>
                  </a:lnTo>
                  <a:lnTo>
                    <a:pt x="1095" y="427"/>
                  </a:lnTo>
                  <a:lnTo>
                    <a:pt x="1099" y="428"/>
                  </a:lnTo>
                  <a:lnTo>
                    <a:pt x="1103" y="427"/>
                  </a:lnTo>
                  <a:lnTo>
                    <a:pt x="1108" y="424"/>
                  </a:lnTo>
                  <a:lnTo>
                    <a:pt x="1114" y="420"/>
                  </a:lnTo>
                  <a:lnTo>
                    <a:pt x="1116" y="420"/>
                  </a:lnTo>
                  <a:lnTo>
                    <a:pt x="1120" y="420"/>
                  </a:lnTo>
                  <a:lnTo>
                    <a:pt x="1120" y="422"/>
                  </a:lnTo>
                  <a:lnTo>
                    <a:pt x="1122" y="423"/>
                  </a:lnTo>
                  <a:lnTo>
                    <a:pt x="1118" y="428"/>
                  </a:lnTo>
                  <a:lnTo>
                    <a:pt x="1115" y="434"/>
                  </a:lnTo>
                  <a:lnTo>
                    <a:pt x="1111" y="438"/>
                  </a:lnTo>
                  <a:lnTo>
                    <a:pt x="1107" y="446"/>
                  </a:lnTo>
                  <a:lnTo>
                    <a:pt x="1098" y="440"/>
                  </a:lnTo>
                  <a:lnTo>
                    <a:pt x="1091" y="438"/>
                  </a:lnTo>
                  <a:lnTo>
                    <a:pt x="1090" y="446"/>
                  </a:lnTo>
                  <a:lnTo>
                    <a:pt x="1090" y="454"/>
                  </a:lnTo>
                  <a:lnTo>
                    <a:pt x="1085" y="455"/>
                  </a:lnTo>
                  <a:lnTo>
                    <a:pt x="1081" y="455"/>
                  </a:lnTo>
                  <a:lnTo>
                    <a:pt x="1079" y="460"/>
                  </a:lnTo>
                  <a:lnTo>
                    <a:pt x="1076" y="467"/>
                  </a:lnTo>
                  <a:lnTo>
                    <a:pt x="1062" y="467"/>
                  </a:lnTo>
                  <a:lnTo>
                    <a:pt x="1051" y="467"/>
                  </a:lnTo>
                  <a:lnTo>
                    <a:pt x="1047" y="473"/>
                  </a:lnTo>
                  <a:lnTo>
                    <a:pt x="1044" y="480"/>
                  </a:lnTo>
                  <a:lnTo>
                    <a:pt x="1043" y="484"/>
                  </a:lnTo>
                  <a:lnTo>
                    <a:pt x="1039" y="488"/>
                  </a:lnTo>
                  <a:lnTo>
                    <a:pt x="1035" y="489"/>
                  </a:lnTo>
                  <a:lnTo>
                    <a:pt x="1030" y="491"/>
                  </a:lnTo>
                  <a:lnTo>
                    <a:pt x="1028" y="489"/>
                  </a:lnTo>
                  <a:lnTo>
                    <a:pt x="1027" y="489"/>
                  </a:lnTo>
                  <a:lnTo>
                    <a:pt x="1028" y="487"/>
                  </a:lnTo>
                  <a:lnTo>
                    <a:pt x="1031" y="483"/>
                  </a:lnTo>
                  <a:lnTo>
                    <a:pt x="1037" y="478"/>
                  </a:lnTo>
                  <a:lnTo>
                    <a:pt x="1041" y="475"/>
                  </a:lnTo>
                  <a:lnTo>
                    <a:pt x="1041" y="471"/>
                  </a:lnTo>
                  <a:lnTo>
                    <a:pt x="1039" y="467"/>
                  </a:lnTo>
                  <a:lnTo>
                    <a:pt x="1047" y="459"/>
                  </a:lnTo>
                  <a:lnTo>
                    <a:pt x="1058" y="454"/>
                  </a:lnTo>
                  <a:lnTo>
                    <a:pt x="1058" y="447"/>
                  </a:lnTo>
                  <a:lnTo>
                    <a:pt x="1058" y="439"/>
                  </a:lnTo>
                  <a:lnTo>
                    <a:pt x="1067" y="438"/>
                  </a:lnTo>
                  <a:lnTo>
                    <a:pt x="1078" y="434"/>
                  </a:lnTo>
                  <a:lnTo>
                    <a:pt x="1081" y="427"/>
                  </a:lnTo>
                  <a:lnTo>
                    <a:pt x="1082" y="419"/>
                  </a:lnTo>
                  <a:lnTo>
                    <a:pt x="1090" y="414"/>
                  </a:lnTo>
                  <a:lnTo>
                    <a:pt x="1098" y="408"/>
                  </a:lnTo>
                  <a:lnTo>
                    <a:pt x="1097" y="403"/>
                  </a:lnTo>
                  <a:lnTo>
                    <a:pt x="1094" y="394"/>
                  </a:lnTo>
                  <a:lnTo>
                    <a:pt x="1097" y="391"/>
                  </a:lnTo>
                  <a:lnTo>
                    <a:pt x="1100" y="391"/>
                  </a:lnTo>
                  <a:lnTo>
                    <a:pt x="1104" y="388"/>
                  </a:lnTo>
                  <a:lnTo>
                    <a:pt x="1108" y="382"/>
                  </a:lnTo>
                  <a:lnTo>
                    <a:pt x="1111" y="381"/>
                  </a:lnTo>
                  <a:lnTo>
                    <a:pt x="1115" y="381"/>
                  </a:lnTo>
                  <a:lnTo>
                    <a:pt x="1115" y="379"/>
                  </a:lnTo>
                  <a:lnTo>
                    <a:pt x="1116" y="378"/>
                  </a:lnTo>
                  <a:lnTo>
                    <a:pt x="1120" y="374"/>
                  </a:lnTo>
                  <a:lnTo>
                    <a:pt x="1120" y="367"/>
                  </a:lnTo>
                  <a:lnTo>
                    <a:pt x="1123" y="366"/>
                  </a:lnTo>
                  <a:lnTo>
                    <a:pt x="1127" y="365"/>
                  </a:lnTo>
                  <a:lnTo>
                    <a:pt x="1130" y="363"/>
                  </a:lnTo>
                  <a:lnTo>
                    <a:pt x="1131" y="362"/>
                  </a:lnTo>
                  <a:lnTo>
                    <a:pt x="1132" y="360"/>
                  </a:lnTo>
                  <a:lnTo>
                    <a:pt x="1132" y="355"/>
                  </a:lnTo>
                  <a:lnTo>
                    <a:pt x="1134" y="352"/>
                  </a:lnTo>
                  <a:lnTo>
                    <a:pt x="1136" y="351"/>
                  </a:lnTo>
                  <a:lnTo>
                    <a:pt x="1139" y="350"/>
                  </a:lnTo>
                  <a:lnTo>
                    <a:pt x="1142" y="350"/>
                  </a:lnTo>
                  <a:lnTo>
                    <a:pt x="1143" y="349"/>
                  </a:lnTo>
                  <a:lnTo>
                    <a:pt x="1146" y="344"/>
                  </a:lnTo>
                  <a:lnTo>
                    <a:pt x="1147" y="339"/>
                  </a:lnTo>
                  <a:lnTo>
                    <a:pt x="1148" y="330"/>
                  </a:lnTo>
                  <a:lnTo>
                    <a:pt x="1148" y="327"/>
                  </a:lnTo>
                  <a:lnTo>
                    <a:pt x="1147" y="323"/>
                  </a:lnTo>
                  <a:lnTo>
                    <a:pt x="1146" y="321"/>
                  </a:lnTo>
                  <a:lnTo>
                    <a:pt x="1143" y="319"/>
                  </a:lnTo>
                  <a:lnTo>
                    <a:pt x="1139" y="319"/>
                  </a:lnTo>
                  <a:lnTo>
                    <a:pt x="1134" y="318"/>
                  </a:lnTo>
                  <a:lnTo>
                    <a:pt x="1128" y="314"/>
                  </a:lnTo>
                  <a:lnTo>
                    <a:pt x="1124" y="308"/>
                  </a:lnTo>
                  <a:lnTo>
                    <a:pt x="1124" y="306"/>
                  </a:lnTo>
                  <a:lnTo>
                    <a:pt x="1123" y="305"/>
                  </a:lnTo>
                  <a:lnTo>
                    <a:pt x="1123" y="303"/>
                  </a:lnTo>
                  <a:lnTo>
                    <a:pt x="1124" y="301"/>
                  </a:lnTo>
                  <a:lnTo>
                    <a:pt x="1130" y="303"/>
                  </a:lnTo>
                  <a:lnTo>
                    <a:pt x="1135" y="303"/>
                  </a:lnTo>
                  <a:lnTo>
                    <a:pt x="1136" y="307"/>
                  </a:lnTo>
                  <a:lnTo>
                    <a:pt x="1138" y="310"/>
                  </a:lnTo>
                  <a:lnTo>
                    <a:pt x="1139" y="310"/>
                  </a:lnTo>
                  <a:lnTo>
                    <a:pt x="1142" y="310"/>
                  </a:lnTo>
                  <a:lnTo>
                    <a:pt x="1142" y="303"/>
                  </a:lnTo>
                  <a:lnTo>
                    <a:pt x="1142" y="298"/>
                  </a:lnTo>
                  <a:lnTo>
                    <a:pt x="1140" y="295"/>
                  </a:lnTo>
                  <a:lnTo>
                    <a:pt x="1136" y="293"/>
                  </a:lnTo>
                  <a:lnTo>
                    <a:pt x="1136" y="287"/>
                  </a:lnTo>
                  <a:lnTo>
                    <a:pt x="1135" y="282"/>
                  </a:lnTo>
                  <a:lnTo>
                    <a:pt x="1134" y="277"/>
                  </a:lnTo>
                  <a:lnTo>
                    <a:pt x="1130" y="275"/>
                  </a:lnTo>
                  <a:lnTo>
                    <a:pt x="1127" y="281"/>
                  </a:lnTo>
                  <a:lnTo>
                    <a:pt x="1126" y="286"/>
                  </a:lnTo>
                  <a:lnTo>
                    <a:pt x="1123" y="283"/>
                  </a:lnTo>
                  <a:lnTo>
                    <a:pt x="1122" y="281"/>
                  </a:lnTo>
                  <a:lnTo>
                    <a:pt x="1120" y="279"/>
                  </a:lnTo>
                  <a:lnTo>
                    <a:pt x="1122" y="277"/>
                  </a:lnTo>
                  <a:lnTo>
                    <a:pt x="1122" y="273"/>
                  </a:lnTo>
                  <a:lnTo>
                    <a:pt x="1122" y="270"/>
                  </a:lnTo>
                  <a:lnTo>
                    <a:pt x="1120" y="270"/>
                  </a:lnTo>
                  <a:lnTo>
                    <a:pt x="1116" y="270"/>
                  </a:lnTo>
                  <a:lnTo>
                    <a:pt x="1111" y="273"/>
                  </a:lnTo>
                  <a:lnTo>
                    <a:pt x="1107" y="273"/>
                  </a:lnTo>
                  <a:lnTo>
                    <a:pt x="1106" y="270"/>
                  </a:lnTo>
                  <a:lnTo>
                    <a:pt x="1107" y="263"/>
                  </a:lnTo>
                  <a:lnTo>
                    <a:pt x="1103" y="261"/>
                  </a:lnTo>
                  <a:lnTo>
                    <a:pt x="1100" y="258"/>
                  </a:lnTo>
                  <a:lnTo>
                    <a:pt x="1099" y="255"/>
                  </a:lnTo>
                  <a:lnTo>
                    <a:pt x="1098" y="253"/>
                  </a:lnTo>
                  <a:lnTo>
                    <a:pt x="1095" y="251"/>
                  </a:lnTo>
                  <a:lnTo>
                    <a:pt x="1091" y="253"/>
                  </a:lnTo>
                  <a:lnTo>
                    <a:pt x="1082" y="257"/>
                  </a:lnTo>
                  <a:lnTo>
                    <a:pt x="1072" y="259"/>
                  </a:lnTo>
                  <a:lnTo>
                    <a:pt x="1059" y="257"/>
                  </a:lnTo>
                  <a:lnTo>
                    <a:pt x="1049" y="257"/>
                  </a:lnTo>
                  <a:lnTo>
                    <a:pt x="1047" y="258"/>
                  </a:lnTo>
                  <a:lnTo>
                    <a:pt x="1049" y="261"/>
                  </a:lnTo>
                  <a:lnTo>
                    <a:pt x="1050" y="262"/>
                  </a:lnTo>
                  <a:lnTo>
                    <a:pt x="1054" y="266"/>
                  </a:lnTo>
                  <a:lnTo>
                    <a:pt x="1051" y="270"/>
                  </a:lnTo>
                  <a:lnTo>
                    <a:pt x="1049" y="271"/>
                  </a:lnTo>
                  <a:lnTo>
                    <a:pt x="1047" y="273"/>
                  </a:lnTo>
                  <a:lnTo>
                    <a:pt x="1042" y="274"/>
                  </a:lnTo>
                  <a:lnTo>
                    <a:pt x="1038" y="273"/>
                  </a:lnTo>
                  <a:lnTo>
                    <a:pt x="1035" y="271"/>
                  </a:lnTo>
                  <a:lnTo>
                    <a:pt x="1033" y="270"/>
                  </a:lnTo>
                  <a:lnTo>
                    <a:pt x="1031" y="267"/>
                  </a:lnTo>
                  <a:lnTo>
                    <a:pt x="1038" y="258"/>
                  </a:lnTo>
                  <a:lnTo>
                    <a:pt x="1042" y="246"/>
                  </a:lnTo>
                  <a:lnTo>
                    <a:pt x="1039" y="245"/>
                  </a:lnTo>
                  <a:lnTo>
                    <a:pt x="1037" y="243"/>
                  </a:lnTo>
                  <a:lnTo>
                    <a:pt x="1034" y="245"/>
                  </a:lnTo>
                  <a:lnTo>
                    <a:pt x="1031" y="245"/>
                  </a:lnTo>
                  <a:lnTo>
                    <a:pt x="1023" y="246"/>
                  </a:lnTo>
                  <a:lnTo>
                    <a:pt x="1017" y="247"/>
                  </a:lnTo>
                  <a:lnTo>
                    <a:pt x="1014" y="245"/>
                  </a:lnTo>
                  <a:lnTo>
                    <a:pt x="1014" y="242"/>
                  </a:lnTo>
                  <a:lnTo>
                    <a:pt x="1010" y="242"/>
                  </a:lnTo>
                  <a:lnTo>
                    <a:pt x="1007" y="243"/>
                  </a:lnTo>
                  <a:lnTo>
                    <a:pt x="1005" y="243"/>
                  </a:lnTo>
                  <a:lnTo>
                    <a:pt x="1003" y="242"/>
                  </a:lnTo>
                  <a:lnTo>
                    <a:pt x="1002" y="241"/>
                  </a:lnTo>
                  <a:lnTo>
                    <a:pt x="1002" y="238"/>
                  </a:lnTo>
                  <a:lnTo>
                    <a:pt x="1003" y="234"/>
                  </a:lnTo>
                  <a:lnTo>
                    <a:pt x="1009" y="230"/>
                  </a:lnTo>
                  <a:lnTo>
                    <a:pt x="1014" y="227"/>
                  </a:lnTo>
                  <a:lnTo>
                    <a:pt x="1021" y="226"/>
                  </a:lnTo>
                  <a:lnTo>
                    <a:pt x="1017" y="221"/>
                  </a:lnTo>
                  <a:lnTo>
                    <a:pt x="1013" y="217"/>
                  </a:lnTo>
                  <a:lnTo>
                    <a:pt x="1010" y="217"/>
                  </a:lnTo>
                  <a:lnTo>
                    <a:pt x="1009" y="217"/>
                  </a:lnTo>
                  <a:lnTo>
                    <a:pt x="1006" y="217"/>
                  </a:lnTo>
                  <a:lnTo>
                    <a:pt x="1003" y="214"/>
                  </a:lnTo>
                  <a:lnTo>
                    <a:pt x="1002" y="210"/>
                  </a:lnTo>
                  <a:lnTo>
                    <a:pt x="999" y="207"/>
                  </a:lnTo>
                  <a:lnTo>
                    <a:pt x="997" y="206"/>
                  </a:lnTo>
                  <a:lnTo>
                    <a:pt x="993" y="206"/>
                  </a:lnTo>
                  <a:lnTo>
                    <a:pt x="990" y="206"/>
                  </a:lnTo>
                  <a:lnTo>
                    <a:pt x="987" y="209"/>
                  </a:lnTo>
                  <a:lnTo>
                    <a:pt x="985" y="213"/>
                  </a:lnTo>
                  <a:lnTo>
                    <a:pt x="982" y="216"/>
                  </a:lnTo>
                  <a:lnTo>
                    <a:pt x="981" y="217"/>
                  </a:lnTo>
                  <a:lnTo>
                    <a:pt x="978" y="218"/>
                  </a:lnTo>
                  <a:lnTo>
                    <a:pt x="977" y="219"/>
                  </a:lnTo>
                  <a:lnTo>
                    <a:pt x="977" y="221"/>
                  </a:lnTo>
                  <a:lnTo>
                    <a:pt x="975" y="225"/>
                  </a:lnTo>
                  <a:lnTo>
                    <a:pt x="974" y="227"/>
                  </a:lnTo>
                  <a:lnTo>
                    <a:pt x="970" y="229"/>
                  </a:lnTo>
                  <a:lnTo>
                    <a:pt x="966" y="229"/>
                  </a:lnTo>
                  <a:lnTo>
                    <a:pt x="963" y="229"/>
                  </a:lnTo>
                  <a:lnTo>
                    <a:pt x="961" y="231"/>
                  </a:lnTo>
                  <a:lnTo>
                    <a:pt x="959" y="237"/>
                  </a:lnTo>
                  <a:lnTo>
                    <a:pt x="958" y="241"/>
                  </a:lnTo>
                  <a:lnTo>
                    <a:pt x="955" y="249"/>
                  </a:lnTo>
                  <a:lnTo>
                    <a:pt x="955" y="257"/>
                  </a:lnTo>
                  <a:lnTo>
                    <a:pt x="950" y="259"/>
                  </a:lnTo>
                  <a:lnTo>
                    <a:pt x="950" y="261"/>
                  </a:lnTo>
                  <a:lnTo>
                    <a:pt x="954" y="265"/>
                  </a:lnTo>
                  <a:lnTo>
                    <a:pt x="955" y="270"/>
                  </a:lnTo>
                  <a:lnTo>
                    <a:pt x="954" y="271"/>
                  </a:lnTo>
                  <a:lnTo>
                    <a:pt x="954" y="275"/>
                  </a:lnTo>
                  <a:lnTo>
                    <a:pt x="958" y="278"/>
                  </a:lnTo>
                  <a:lnTo>
                    <a:pt x="965" y="282"/>
                  </a:lnTo>
                  <a:lnTo>
                    <a:pt x="966" y="283"/>
                  </a:lnTo>
                  <a:lnTo>
                    <a:pt x="967" y="286"/>
                  </a:lnTo>
                  <a:lnTo>
                    <a:pt x="967" y="287"/>
                  </a:lnTo>
                  <a:lnTo>
                    <a:pt x="966" y="290"/>
                  </a:lnTo>
                  <a:lnTo>
                    <a:pt x="961" y="287"/>
                  </a:lnTo>
                  <a:lnTo>
                    <a:pt x="954" y="283"/>
                  </a:lnTo>
                  <a:lnTo>
                    <a:pt x="947" y="282"/>
                  </a:lnTo>
                  <a:lnTo>
                    <a:pt x="941" y="279"/>
                  </a:lnTo>
                  <a:lnTo>
                    <a:pt x="931" y="279"/>
                  </a:lnTo>
                  <a:lnTo>
                    <a:pt x="921" y="279"/>
                  </a:lnTo>
                  <a:lnTo>
                    <a:pt x="922" y="286"/>
                  </a:lnTo>
                  <a:lnTo>
                    <a:pt x="927" y="291"/>
                  </a:lnTo>
                  <a:lnTo>
                    <a:pt x="930" y="295"/>
                  </a:lnTo>
                  <a:lnTo>
                    <a:pt x="933" y="297"/>
                  </a:lnTo>
                  <a:lnTo>
                    <a:pt x="933" y="301"/>
                  </a:lnTo>
                  <a:lnTo>
                    <a:pt x="933" y="303"/>
                  </a:lnTo>
                  <a:lnTo>
                    <a:pt x="929" y="301"/>
                  </a:lnTo>
                  <a:lnTo>
                    <a:pt x="925" y="297"/>
                  </a:lnTo>
                  <a:lnTo>
                    <a:pt x="921" y="295"/>
                  </a:lnTo>
                  <a:lnTo>
                    <a:pt x="915" y="295"/>
                  </a:lnTo>
                  <a:lnTo>
                    <a:pt x="913" y="295"/>
                  </a:lnTo>
                  <a:lnTo>
                    <a:pt x="909" y="297"/>
                  </a:lnTo>
                  <a:lnTo>
                    <a:pt x="905" y="301"/>
                  </a:lnTo>
                  <a:lnTo>
                    <a:pt x="902" y="306"/>
                  </a:lnTo>
                  <a:lnTo>
                    <a:pt x="895" y="308"/>
                  </a:lnTo>
                  <a:lnTo>
                    <a:pt x="889" y="313"/>
                  </a:lnTo>
                  <a:lnTo>
                    <a:pt x="878" y="310"/>
                  </a:lnTo>
                  <a:lnTo>
                    <a:pt x="872" y="310"/>
                  </a:lnTo>
                  <a:lnTo>
                    <a:pt x="874" y="306"/>
                  </a:lnTo>
                  <a:lnTo>
                    <a:pt x="876" y="301"/>
                  </a:lnTo>
                  <a:lnTo>
                    <a:pt x="861" y="298"/>
                  </a:lnTo>
                  <a:lnTo>
                    <a:pt x="846" y="295"/>
                  </a:lnTo>
                  <a:lnTo>
                    <a:pt x="845" y="299"/>
                  </a:lnTo>
                  <a:lnTo>
                    <a:pt x="842" y="303"/>
                  </a:lnTo>
                  <a:lnTo>
                    <a:pt x="840" y="301"/>
                  </a:lnTo>
                  <a:lnTo>
                    <a:pt x="838" y="299"/>
                  </a:lnTo>
                  <a:lnTo>
                    <a:pt x="836" y="299"/>
                  </a:lnTo>
                  <a:lnTo>
                    <a:pt x="833" y="301"/>
                  </a:lnTo>
                  <a:lnTo>
                    <a:pt x="833" y="303"/>
                  </a:lnTo>
                  <a:lnTo>
                    <a:pt x="833" y="305"/>
                  </a:lnTo>
                  <a:lnTo>
                    <a:pt x="836" y="305"/>
                  </a:lnTo>
                  <a:lnTo>
                    <a:pt x="837" y="306"/>
                  </a:lnTo>
                  <a:lnTo>
                    <a:pt x="841" y="307"/>
                  </a:lnTo>
                  <a:lnTo>
                    <a:pt x="842" y="308"/>
                  </a:lnTo>
                  <a:lnTo>
                    <a:pt x="834" y="314"/>
                  </a:lnTo>
                  <a:lnTo>
                    <a:pt x="822" y="321"/>
                  </a:lnTo>
                  <a:lnTo>
                    <a:pt x="817" y="318"/>
                  </a:lnTo>
                  <a:lnTo>
                    <a:pt x="814" y="318"/>
                  </a:lnTo>
                  <a:lnTo>
                    <a:pt x="812" y="319"/>
                  </a:lnTo>
                  <a:lnTo>
                    <a:pt x="808" y="322"/>
                  </a:lnTo>
                  <a:lnTo>
                    <a:pt x="802" y="322"/>
                  </a:lnTo>
                  <a:lnTo>
                    <a:pt x="798" y="319"/>
                  </a:lnTo>
                  <a:lnTo>
                    <a:pt x="796" y="319"/>
                  </a:lnTo>
                  <a:lnTo>
                    <a:pt x="793" y="319"/>
                  </a:lnTo>
                  <a:lnTo>
                    <a:pt x="789" y="322"/>
                  </a:lnTo>
                  <a:lnTo>
                    <a:pt x="785" y="326"/>
                  </a:lnTo>
                  <a:lnTo>
                    <a:pt x="780" y="327"/>
                  </a:lnTo>
                  <a:lnTo>
                    <a:pt x="773" y="324"/>
                  </a:lnTo>
                  <a:lnTo>
                    <a:pt x="770" y="326"/>
                  </a:lnTo>
                  <a:lnTo>
                    <a:pt x="765" y="327"/>
                  </a:lnTo>
                  <a:lnTo>
                    <a:pt x="761" y="331"/>
                  </a:lnTo>
                  <a:lnTo>
                    <a:pt x="754" y="339"/>
                  </a:lnTo>
                  <a:lnTo>
                    <a:pt x="748" y="339"/>
                  </a:lnTo>
                  <a:lnTo>
                    <a:pt x="745" y="340"/>
                  </a:lnTo>
                  <a:lnTo>
                    <a:pt x="746" y="349"/>
                  </a:lnTo>
                  <a:lnTo>
                    <a:pt x="748" y="355"/>
                  </a:lnTo>
                  <a:lnTo>
                    <a:pt x="746" y="356"/>
                  </a:lnTo>
                  <a:lnTo>
                    <a:pt x="744" y="359"/>
                  </a:lnTo>
                  <a:lnTo>
                    <a:pt x="741" y="362"/>
                  </a:lnTo>
                  <a:lnTo>
                    <a:pt x="737" y="362"/>
                  </a:lnTo>
                  <a:lnTo>
                    <a:pt x="733" y="356"/>
                  </a:lnTo>
                  <a:lnTo>
                    <a:pt x="729" y="352"/>
                  </a:lnTo>
                  <a:lnTo>
                    <a:pt x="728" y="355"/>
                  </a:lnTo>
                  <a:lnTo>
                    <a:pt x="728" y="358"/>
                  </a:lnTo>
                  <a:lnTo>
                    <a:pt x="729" y="362"/>
                  </a:lnTo>
                  <a:lnTo>
                    <a:pt x="730" y="363"/>
                  </a:lnTo>
                  <a:lnTo>
                    <a:pt x="734" y="371"/>
                  </a:lnTo>
                  <a:lnTo>
                    <a:pt x="737" y="379"/>
                  </a:lnTo>
                  <a:lnTo>
                    <a:pt x="734" y="384"/>
                  </a:lnTo>
                  <a:lnTo>
                    <a:pt x="733" y="388"/>
                  </a:lnTo>
                  <a:lnTo>
                    <a:pt x="734" y="392"/>
                  </a:lnTo>
                  <a:lnTo>
                    <a:pt x="734" y="395"/>
                  </a:lnTo>
                  <a:lnTo>
                    <a:pt x="734" y="398"/>
                  </a:lnTo>
                  <a:lnTo>
                    <a:pt x="733" y="403"/>
                  </a:lnTo>
                  <a:lnTo>
                    <a:pt x="736" y="408"/>
                  </a:lnTo>
                  <a:lnTo>
                    <a:pt x="738" y="414"/>
                  </a:lnTo>
                  <a:lnTo>
                    <a:pt x="734" y="419"/>
                  </a:lnTo>
                  <a:lnTo>
                    <a:pt x="730" y="423"/>
                  </a:lnTo>
                  <a:lnTo>
                    <a:pt x="725" y="426"/>
                  </a:lnTo>
                  <a:lnTo>
                    <a:pt x="721" y="426"/>
                  </a:lnTo>
                  <a:lnTo>
                    <a:pt x="717" y="426"/>
                  </a:lnTo>
                  <a:lnTo>
                    <a:pt x="716" y="426"/>
                  </a:lnTo>
                  <a:lnTo>
                    <a:pt x="713" y="423"/>
                  </a:lnTo>
                  <a:lnTo>
                    <a:pt x="714" y="420"/>
                  </a:lnTo>
                  <a:lnTo>
                    <a:pt x="717" y="416"/>
                  </a:lnTo>
                  <a:lnTo>
                    <a:pt x="718" y="414"/>
                  </a:lnTo>
                  <a:lnTo>
                    <a:pt x="718" y="412"/>
                  </a:lnTo>
                  <a:lnTo>
                    <a:pt x="716" y="410"/>
                  </a:lnTo>
                  <a:lnTo>
                    <a:pt x="708" y="411"/>
                  </a:lnTo>
                  <a:lnTo>
                    <a:pt x="700" y="414"/>
                  </a:lnTo>
                  <a:lnTo>
                    <a:pt x="689" y="411"/>
                  </a:lnTo>
                  <a:lnTo>
                    <a:pt x="679" y="411"/>
                  </a:lnTo>
                  <a:lnTo>
                    <a:pt x="669" y="410"/>
                  </a:lnTo>
                  <a:lnTo>
                    <a:pt x="657" y="410"/>
                  </a:lnTo>
                  <a:lnTo>
                    <a:pt x="649" y="408"/>
                  </a:lnTo>
                  <a:lnTo>
                    <a:pt x="641" y="406"/>
                  </a:lnTo>
                  <a:lnTo>
                    <a:pt x="636" y="404"/>
                  </a:lnTo>
                  <a:lnTo>
                    <a:pt x="631" y="404"/>
                  </a:lnTo>
                  <a:lnTo>
                    <a:pt x="625" y="404"/>
                  </a:lnTo>
                  <a:lnTo>
                    <a:pt x="620" y="406"/>
                  </a:lnTo>
                  <a:lnTo>
                    <a:pt x="616" y="410"/>
                  </a:lnTo>
                  <a:lnTo>
                    <a:pt x="613" y="412"/>
                  </a:lnTo>
                  <a:lnTo>
                    <a:pt x="612" y="418"/>
                  </a:lnTo>
                  <a:lnTo>
                    <a:pt x="612" y="422"/>
                  </a:lnTo>
                  <a:lnTo>
                    <a:pt x="612" y="430"/>
                  </a:lnTo>
                  <a:lnTo>
                    <a:pt x="612" y="439"/>
                  </a:lnTo>
                  <a:lnTo>
                    <a:pt x="609" y="448"/>
                  </a:lnTo>
                  <a:lnTo>
                    <a:pt x="607" y="456"/>
                  </a:lnTo>
                  <a:lnTo>
                    <a:pt x="607" y="460"/>
                  </a:lnTo>
                  <a:lnTo>
                    <a:pt x="607" y="464"/>
                  </a:lnTo>
                  <a:lnTo>
                    <a:pt x="607" y="467"/>
                  </a:lnTo>
                  <a:lnTo>
                    <a:pt x="608" y="468"/>
                  </a:lnTo>
                  <a:lnTo>
                    <a:pt x="619" y="475"/>
                  </a:lnTo>
                  <a:lnTo>
                    <a:pt x="628" y="482"/>
                  </a:lnTo>
                  <a:lnTo>
                    <a:pt x="628" y="491"/>
                  </a:lnTo>
                  <a:lnTo>
                    <a:pt x="628" y="499"/>
                  </a:lnTo>
                  <a:lnTo>
                    <a:pt x="632" y="503"/>
                  </a:lnTo>
                  <a:lnTo>
                    <a:pt x="636" y="507"/>
                  </a:lnTo>
                  <a:lnTo>
                    <a:pt x="639" y="510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39" y="523"/>
                  </a:lnTo>
                  <a:lnTo>
                    <a:pt x="633" y="532"/>
                  </a:lnTo>
                  <a:lnTo>
                    <a:pt x="629" y="541"/>
                  </a:lnTo>
                  <a:lnTo>
                    <a:pt x="629" y="551"/>
                  </a:lnTo>
                  <a:lnTo>
                    <a:pt x="631" y="560"/>
                  </a:lnTo>
                  <a:lnTo>
                    <a:pt x="631" y="571"/>
                  </a:lnTo>
                  <a:lnTo>
                    <a:pt x="631" y="581"/>
                  </a:lnTo>
                  <a:lnTo>
                    <a:pt x="625" y="591"/>
                  </a:lnTo>
                  <a:lnTo>
                    <a:pt x="619" y="599"/>
                  </a:lnTo>
                  <a:lnTo>
                    <a:pt x="617" y="611"/>
                  </a:lnTo>
                  <a:lnTo>
                    <a:pt x="617" y="620"/>
                  </a:lnTo>
                  <a:lnTo>
                    <a:pt x="621" y="624"/>
                  </a:lnTo>
                  <a:lnTo>
                    <a:pt x="628" y="631"/>
                  </a:lnTo>
                  <a:lnTo>
                    <a:pt x="631" y="633"/>
                  </a:lnTo>
                  <a:lnTo>
                    <a:pt x="632" y="637"/>
                  </a:lnTo>
                  <a:lnTo>
                    <a:pt x="631" y="640"/>
                  </a:lnTo>
                  <a:lnTo>
                    <a:pt x="628" y="643"/>
                  </a:lnTo>
                  <a:lnTo>
                    <a:pt x="624" y="643"/>
                  </a:lnTo>
                  <a:lnTo>
                    <a:pt x="621" y="644"/>
                  </a:lnTo>
                  <a:lnTo>
                    <a:pt x="619" y="643"/>
                  </a:lnTo>
                  <a:lnTo>
                    <a:pt x="617" y="641"/>
                  </a:lnTo>
                  <a:lnTo>
                    <a:pt x="613" y="636"/>
                  </a:lnTo>
                  <a:lnTo>
                    <a:pt x="608" y="625"/>
                  </a:lnTo>
                  <a:lnTo>
                    <a:pt x="608" y="615"/>
                  </a:lnTo>
                  <a:lnTo>
                    <a:pt x="609" y="611"/>
                  </a:lnTo>
                  <a:lnTo>
                    <a:pt x="607" y="605"/>
                  </a:lnTo>
                  <a:lnTo>
                    <a:pt x="599" y="599"/>
                  </a:lnTo>
                  <a:lnTo>
                    <a:pt x="599" y="596"/>
                  </a:lnTo>
                  <a:lnTo>
                    <a:pt x="600" y="593"/>
                  </a:lnTo>
                  <a:lnTo>
                    <a:pt x="603" y="591"/>
                  </a:lnTo>
                  <a:lnTo>
                    <a:pt x="608" y="591"/>
                  </a:lnTo>
                  <a:lnTo>
                    <a:pt x="611" y="581"/>
                  </a:lnTo>
                  <a:lnTo>
                    <a:pt x="613" y="572"/>
                  </a:lnTo>
                  <a:lnTo>
                    <a:pt x="619" y="568"/>
                  </a:lnTo>
                  <a:lnTo>
                    <a:pt x="620" y="563"/>
                  </a:lnTo>
                  <a:lnTo>
                    <a:pt x="620" y="559"/>
                  </a:lnTo>
                  <a:lnTo>
                    <a:pt x="617" y="556"/>
                  </a:lnTo>
                  <a:lnTo>
                    <a:pt x="613" y="559"/>
                  </a:lnTo>
                  <a:lnTo>
                    <a:pt x="612" y="564"/>
                  </a:lnTo>
                  <a:lnTo>
                    <a:pt x="609" y="567"/>
                  </a:lnTo>
                  <a:lnTo>
                    <a:pt x="608" y="568"/>
                  </a:lnTo>
                  <a:lnTo>
                    <a:pt x="604" y="569"/>
                  </a:lnTo>
                  <a:lnTo>
                    <a:pt x="600" y="568"/>
                  </a:lnTo>
                  <a:lnTo>
                    <a:pt x="600" y="563"/>
                  </a:lnTo>
                  <a:lnTo>
                    <a:pt x="601" y="557"/>
                  </a:lnTo>
                  <a:lnTo>
                    <a:pt x="604" y="551"/>
                  </a:lnTo>
                  <a:lnTo>
                    <a:pt x="608" y="547"/>
                  </a:lnTo>
                  <a:lnTo>
                    <a:pt x="608" y="540"/>
                  </a:lnTo>
                  <a:lnTo>
                    <a:pt x="609" y="535"/>
                  </a:lnTo>
                  <a:lnTo>
                    <a:pt x="617" y="533"/>
                  </a:lnTo>
                  <a:lnTo>
                    <a:pt x="629" y="528"/>
                  </a:lnTo>
                  <a:lnTo>
                    <a:pt x="631" y="523"/>
                  </a:lnTo>
                  <a:lnTo>
                    <a:pt x="633" y="517"/>
                  </a:lnTo>
                  <a:lnTo>
                    <a:pt x="632" y="515"/>
                  </a:lnTo>
                  <a:lnTo>
                    <a:pt x="629" y="515"/>
                  </a:lnTo>
                  <a:lnTo>
                    <a:pt x="625" y="514"/>
                  </a:lnTo>
                  <a:lnTo>
                    <a:pt x="620" y="512"/>
                  </a:lnTo>
                  <a:lnTo>
                    <a:pt x="611" y="511"/>
                  </a:lnTo>
                  <a:lnTo>
                    <a:pt x="603" y="508"/>
                  </a:lnTo>
                  <a:lnTo>
                    <a:pt x="597" y="492"/>
                  </a:lnTo>
                  <a:lnTo>
                    <a:pt x="592" y="480"/>
                  </a:lnTo>
                  <a:lnTo>
                    <a:pt x="583" y="468"/>
                  </a:lnTo>
                  <a:lnTo>
                    <a:pt x="573" y="456"/>
                  </a:lnTo>
                  <a:lnTo>
                    <a:pt x="568" y="456"/>
                  </a:lnTo>
                  <a:lnTo>
                    <a:pt x="563" y="456"/>
                  </a:lnTo>
                  <a:lnTo>
                    <a:pt x="562" y="459"/>
                  </a:lnTo>
                  <a:lnTo>
                    <a:pt x="563" y="462"/>
                  </a:lnTo>
                  <a:lnTo>
                    <a:pt x="563" y="464"/>
                  </a:lnTo>
                  <a:lnTo>
                    <a:pt x="565" y="467"/>
                  </a:lnTo>
                  <a:lnTo>
                    <a:pt x="571" y="470"/>
                  </a:lnTo>
                  <a:lnTo>
                    <a:pt x="579" y="471"/>
                  </a:lnTo>
                  <a:lnTo>
                    <a:pt x="579" y="482"/>
                  </a:lnTo>
                  <a:lnTo>
                    <a:pt x="578" y="489"/>
                  </a:lnTo>
                  <a:lnTo>
                    <a:pt x="573" y="494"/>
                  </a:lnTo>
                  <a:lnTo>
                    <a:pt x="569" y="496"/>
                  </a:lnTo>
                  <a:lnTo>
                    <a:pt x="565" y="498"/>
                  </a:lnTo>
                  <a:lnTo>
                    <a:pt x="560" y="499"/>
                  </a:lnTo>
                  <a:lnTo>
                    <a:pt x="557" y="500"/>
                  </a:lnTo>
                  <a:lnTo>
                    <a:pt x="556" y="504"/>
                  </a:lnTo>
                  <a:lnTo>
                    <a:pt x="557" y="510"/>
                  </a:lnTo>
                  <a:lnTo>
                    <a:pt x="560" y="514"/>
                  </a:lnTo>
                  <a:lnTo>
                    <a:pt x="564" y="517"/>
                  </a:lnTo>
                  <a:lnTo>
                    <a:pt x="567" y="523"/>
                  </a:lnTo>
                  <a:lnTo>
                    <a:pt x="571" y="527"/>
                  </a:lnTo>
                  <a:lnTo>
                    <a:pt x="572" y="533"/>
                  </a:lnTo>
                  <a:lnTo>
                    <a:pt x="573" y="540"/>
                  </a:lnTo>
                  <a:lnTo>
                    <a:pt x="573" y="548"/>
                  </a:lnTo>
                  <a:lnTo>
                    <a:pt x="573" y="556"/>
                  </a:lnTo>
                  <a:lnTo>
                    <a:pt x="573" y="561"/>
                  </a:lnTo>
                  <a:lnTo>
                    <a:pt x="572" y="567"/>
                  </a:lnTo>
                  <a:lnTo>
                    <a:pt x="569" y="571"/>
                  </a:lnTo>
                  <a:lnTo>
                    <a:pt x="563" y="571"/>
                  </a:lnTo>
                  <a:lnTo>
                    <a:pt x="555" y="571"/>
                  </a:lnTo>
                  <a:lnTo>
                    <a:pt x="550" y="579"/>
                  </a:lnTo>
                  <a:lnTo>
                    <a:pt x="546" y="583"/>
                  </a:lnTo>
                  <a:lnTo>
                    <a:pt x="541" y="587"/>
                  </a:lnTo>
                  <a:lnTo>
                    <a:pt x="536" y="589"/>
                  </a:lnTo>
                  <a:lnTo>
                    <a:pt x="532" y="591"/>
                  </a:lnTo>
                  <a:lnTo>
                    <a:pt x="528" y="591"/>
                  </a:lnTo>
                  <a:lnTo>
                    <a:pt x="525" y="593"/>
                  </a:lnTo>
                  <a:lnTo>
                    <a:pt x="523" y="597"/>
                  </a:lnTo>
                  <a:lnTo>
                    <a:pt x="521" y="602"/>
                  </a:lnTo>
                  <a:lnTo>
                    <a:pt x="523" y="607"/>
                  </a:lnTo>
                  <a:lnTo>
                    <a:pt x="524" y="609"/>
                  </a:lnTo>
                  <a:lnTo>
                    <a:pt x="525" y="613"/>
                  </a:lnTo>
                  <a:lnTo>
                    <a:pt x="531" y="624"/>
                  </a:lnTo>
                  <a:lnTo>
                    <a:pt x="536" y="640"/>
                  </a:lnTo>
                  <a:lnTo>
                    <a:pt x="540" y="643"/>
                  </a:lnTo>
                  <a:lnTo>
                    <a:pt x="546" y="643"/>
                  </a:lnTo>
                  <a:lnTo>
                    <a:pt x="551" y="643"/>
                  </a:lnTo>
                  <a:lnTo>
                    <a:pt x="557" y="641"/>
                  </a:lnTo>
                  <a:lnTo>
                    <a:pt x="563" y="640"/>
                  </a:lnTo>
                  <a:lnTo>
                    <a:pt x="568" y="638"/>
                  </a:lnTo>
                  <a:lnTo>
                    <a:pt x="572" y="638"/>
                  </a:lnTo>
                  <a:lnTo>
                    <a:pt x="575" y="640"/>
                  </a:lnTo>
                  <a:lnTo>
                    <a:pt x="579" y="649"/>
                  </a:lnTo>
                  <a:lnTo>
                    <a:pt x="579" y="657"/>
                  </a:lnTo>
                  <a:lnTo>
                    <a:pt x="579" y="662"/>
                  </a:lnTo>
                  <a:lnTo>
                    <a:pt x="579" y="669"/>
                  </a:lnTo>
                  <a:lnTo>
                    <a:pt x="580" y="677"/>
                  </a:lnTo>
                  <a:lnTo>
                    <a:pt x="581" y="682"/>
                  </a:lnTo>
                  <a:lnTo>
                    <a:pt x="580" y="690"/>
                  </a:lnTo>
                  <a:lnTo>
                    <a:pt x="579" y="694"/>
                  </a:lnTo>
                  <a:lnTo>
                    <a:pt x="578" y="698"/>
                  </a:lnTo>
                  <a:lnTo>
                    <a:pt x="576" y="700"/>
                  </a:lnTo>
                  <a:lnTo>
                    <a:pt x="571" y="702"/>
                  </a:lnTo>
                  <a:lnTo>
                    <a:pt x="565" y="705"/>
                  </a:lnTo>
                  <a:lnTo>
                    <a:pt x="565" y="712"/>
                  </a:lnTo>
                  <a:lnTo>
                    <a:pt x="564" y="717"/>
                  </a:lnTo>
                  <a:lnTo>
                    <a:pt x="552" y="716"/>
                  </a:lnTo>
                  <a:lnTo>
                    <a:pt x="546" y="713"/>
                  </a:lnTo>
                  <a:lnTo>
                    <a:pt x="548" y="725"/>
                  </a:lnTo>
                  <a:lnTo>
                    <a:pt x="552" y="740"/>
                  </a:lnTo>
                  <a:lnTo>
                    <a:pt x="550" y="749"/>
                  </a:lnTo>
                  <a:lnTo>
                    <a:pt x="546" y="758"/>
                  </a:lnTo>
                  <a:lnTo>
                    <a:pt x="552" y="769"/>
                  </a:lnTo>
                  <a:lnTo>
                    <a:pt x="562" y="782"/>
                  </a:lnTo>
                  <a:lnTo>
                    <a:pt x="562" y="786"/>
                  </a:lnTo>
                  <a:lnTo>
                    <a:pt x="560" y="789"/>
                  </a:lnTo>
                  <a:lnTo>
                    <a:pt x="559" y="792"/>
                  </a:lnTo>
                  <a:lnTo>
                    <a:pt x="556" y="793"/>
                  </a:lnTo>
                  <a:lnTo>
                    <a:pt x="552" y="797"/>
                  </a:lnTo>
                  <a:lnTo>
                    <a:pt x="550" y="801"/>
                  </a:lnTo>
                  <a:lnTo>
                    <a:pt x="552" y="809"/>
                  </a:lnTo>
                  <a:lnTo>
                    <a:pt x="556" y="817"/>
                  </a:lnTo>
                  <a:lnTo>
                    <a:pt x="553" y="822"/>
                  </a:lnTo>
                  <a:lnTo>
                    <a:pt x="551" y="825"/>
                  </a:lnTo>
                  <a:lnTo>
                    <a:pt x="550" y="826"/>
                  </a:lnTo>
                  <a:lnTo>
                    <a:pt x="550" y="827"/>
                  </a:lnTo>
                  <a:lnTo>
                    <a:pt x="550" y="831"/>
                  </a:lnTo>
                  <a:lnTo>
                    <a:pt x="551" y="837"/>
                  </a:lnTo>
                  <a:lnTo>
                    <a:pt x="560" y="849"/>
                  </a:lnTo>
                  <a:lnTo>
                    <a:pt x="568" y="859"/>
                  </a:lnTo>
                  <a:lnTo>
                    <a:pt x="569" y="866"/>
                  </a:lnTo>
                  <a:lnTo>
                    <a:pt x="569" y="874"/>
                  </a:lnTo>
                  <a:lnTo>
                    <a:pt x="568" y="879"/>
                  </a:lnTo>
                  <a:lnTo>
                    <a:pt x="567" y="885"/>
                  </a:lnTo>
                  <a:lnTo>
                    <a:pt x="564" y="889"/>
                  </a:lnTo>
                  <a:lnTo>
                    <a:pt x="563" y="893"/>
                  </a:lnTo>
                  <a:lnTo>
                    <a:pt x="563" y="898"/>
                  </a:lnTo>
                  <a:lnTo>
                    <a:pt x="564" y="903"/>
                  </a:lnTo>
                  <a:lnTo>
                    <a:pt x="568" y="907"/>
                  </a:lnTo>
                  <a:lnTo>
                    <a:pt x="572" y="910"/>
                  </a:lnTo>
                  <a:lnTo>
                    <a:pt x="578" y="911"/>
                  </a:lnTo>
                  <a:lnTo>
                    <a:pt x="581" y="912"/>
                  </a:lnTo>
                  <a:lnTo>
                    <a:pt x="587" y="912"/>
                  </a:lnTo>
                  <a:lnTo>
                    <a:pt x="592" y="914"/>
                  </a:lnTo>
                  <a:lnTo>
                    <a:pt x="596" y="915"/>
                  </a:lnTo>
                  <a:lnTo>
                    <a:pt x="599" y="919"/>
                  </a:lnTo>
                  <a:lnTo>
                    <a:pt x="595" y="928"/>
                  </a:lnTo>
                  <a:lnTo>
                    <a:pt x="589" y="939"/>
                  </a:lnTo>
                  <a:lnTo>
                    <a:pt x="591" y="950"/>
                  </a:lnTo>
                  <a:lnTo>
                    <a:pt x="589" y="959"/>
                  </a:lnTo>
                  <a:lnTo>
                    <a:pt x="579" y="962"/>
                  </a:lnTo>
                  <a:lnTo>
                    <a:pt x="567" y="964"/>
                  </a:lnTo>
                  <a:lnTo>
                    <a:pt x="564" y="975"/>
                  </a:lnTo>
                  <a:lnTo>
                    <a:pt x="563" y="976"/>
                  </a:lnTo>
                  <a:lnTo>
                    <a:pt x="560" y="975"/>
                  </a:lnTo>
                  <a:lnTo>
                    <a:pt x="557" y="976"/>
                  </a:lnTo>
                  <a:lnTo>
                    <a:pt x="564" y="987"/>
                  </a:lnTo>
                  <a:lnTo>
                    <a:pt x="571" y="996"/>
                  </a:lnTo>
                  <a:lnTo>
                    <a:pt x="569" y="1003"/>
                  </a:lnTo>
                  <a:lnTo>
                    <a:pt x="567" y="1006"/>
                  </a:lnTo>
                  <a:lnTo>
                    <a:pt x="563" y="1011"/>
                  </a:lnTo>
                  <a:lnTo>
                    <a:pt x="557" y="1015"/>
                  </a:lnTo>
                  <a:lnTo>
                    <a:pt x="555" y="1024"/>
                  </a:lnTo>
                  <a:lnTo>
                    <a:pt x="550" y="1034"/>
                  </a:lnTo>
                  <a:lnTo>
                    <a:pt x="547" y="1038"/>
                  </a:lnTo>
                  <a:lnTo>
                    <a:pt x="546" y="1042"/>
                  </a:lnTo>
                  <a:lnTo>
                    <a:pt x="543" y="1043"/>
                  </a:lnTo>
                  <a:lnTo>
                    <a:pt x="540" y="1045"/>
                  </a:lnTo>
                  <a:lnTo>
                    <a:pt x="535" y="1047"/>
                  </a:lnTo>
                  <a:lnTo>
                    <a:pt x="531" y="1051"/>
                  </a:lnTo>
                  <a:lnTo>
                    <a:pt x="527" y="1059"/>
                  </a:lnTo>
                  <a:lnTo>
                    <a:pt x="525" y="1064"/>
                  </a:lnTo>
                  <a:lnTo>
                    <a:pt x="525" y="1071"/>
                  </a:lnTo>
                  <a:lnTo>
                    <a:pt x="528" y="1079"/>
                  </a:lnTo>
                  <a:lnTo>
                    <a:pt x="535" y="1084"/>
                  </a:lnTo>
                  <a:lnTo>
                    <a:pt x="544" y="1088"/>
                  </a:lnTo>
                  <a:lnTo>
                    <a:pt x="548" y="1091"/>
                  </a:lnTo>
                  <a:lnTo>
                    <a:pt x="551" y="1095"/>
                  </a:lnTo>
                  <a:lnTo>
                    <a:pt x="551" y="1100"/>
                  </a:lnTo>
                  <a:lnTo>
                    <a:pt x="550" y="1108"/>
                  </a:lnTo>
                  <a:lnTo>
                    <a:pt x="547" y="1112"/>
                  </a:lnTo>
                  <a:lnTo>
                    <a:pt x="543" y="1115"/>
                  </a:lnTo>
                  <a:lnTo>
                    <a:pt x="537" y="1116"/>
                  </a:lnTo>
                  <a:lnTo>
                    <a:pt x="530" y="1117"/>
                  </a:lnTo>
                  <a:lnTo>
                    <a:pt x="516" y="1120"/>
                  </a:lnTo>
                  <a:lnTo>
                    <a:pt x="506" y="1123"/>
                  </a:lnTo>
                  <a:lnTo>
                    <a:pt x="491" y="1119"/>
                  </a:lnTo>
                  <a:lnTo>
                    <a:pt x="479" y="1113"/>
                  </a:lnTo>
                  <a:lnTo>
                    <a:pt x="463" y="1120"/>
                  </a:lnTo>
                  <a:lnTo>
                    <a:pt x="447" y="1128"/>
                  </a:lnTo>
                  <a:lnTo>
                    <a:pt x="443" y="1124"/>
                  </a:lnTo>
                  <a:lnTo>
                    <a:pt x="440" y="1117"/>
                  </a:lnTo>
                  <a:lnTo>
                    <a:pt x="430" y="1117"/>
                  </a:lnTo>
                  <a:lnTo>
                    <a:pt x="420" y="1117"/>
                  </a:lnTo>
                  <a:lnTo>
                    <a:pt x="417" y="1109"/>
                  </a:lnTo>
                  <a:lnTo>
                    <a:pt x="414" y="1104"/>
                  </a:lnTo>
                  <a:lnTo>
                    <a:pt x="410" y="1104"/>
                  </a:lnTo>
                  <a:lnTo>
                    <a:pt x="402" y="1104"/>
                  </a:lnTo>
                  <a:lnTo>
                    <a:pt x="398" y="1104"/>
                  </a:lnTo>
                  <a:lnTo>
                    <a:pt x="392" y="1104"/>
                  </a:lnTo>
                  <a:lnTo>
                    <a:pt x="386" y="1104"/>
                  </a:lnTo>
                  <a:lnTo>
                    <a:pt x="378" y="1100"/>
                  </a:lnTo>
                  <a:lnTo>
                    <a:pt x="372" y="1095"/>
                  </a:lnTo>
                  <a:lnTo>
                    <a:pt x="369" y="1088"/>
                  </a:lnTo>
                  <a:lnTo>
                    <a:pt x="364" y="1088"/>
                  </a:lnTo>
                  <a:lnTo>
                    <a:pt x="359" y="1088"/>
                  </a:lnTo>
                  <a:lnTo>
                    <a:pt x="353" y="1088"/>
                  </a:lnTo>
                  <a:lnTo>
                    <a:pt x="344" y="1084"/>
                  </a:lnTo>
                  <a:lnTo>
                    <a:pt x="335" y="1076"/>
                  </a:lnTo>
                  <a:lnTo>
                    <a:pt x="327" y="1070"/>
                  </a:lnTo>
                  <a:lnTo>
                    <a:pt x="325" y="1071"/>
                  </a:lnTo>
                  <a:lnTo>
                    <a:pt x="321" y="1072"/>
                  </a:lnTo>
                  <a:lnTo>
                    <a:pt x="318" y="1076"/>
                  </a:lnTo>
                  <a:lnTo>
                    <a:pt x="314" y="1080"/>
                  </a:lnTo>
                  <a:lnTo>
                    <a:pt x="309" y="1084"/>
                  </a:lnTo>
                  <a:lnTo>
                    <a:pt x="301" y="1088"/>
                  </a:lnTo>
                  <a:lnTo>
                    <a:pt x="299" y="1095"/>
                  </a:lnTo>
                  <a:lnTo>
                    <a:pt x="297" y="1100"/>
                  </a:lnTo>
                  <a:lnTo>
                    <a:pt x="290" y="1107"/>
                  </a:lnTo>
                  <a:lnTo>
                    <a:pt x="283" y="1115"/>
                  </a:lnTo>
                  <a:lnTo>
                    <a:pt x="281" y="1121"/>
                  </a:lnTo>
                  <a:lnTo>
                    <a:pt x="277" y="1129"/>
                  </a:lnTo>
                  <a:lnTo>
                    <a:pt x="263" y="1132"/>
                  </a:lnTo>
                  <a:lnTo>
                    <a:pt x="249" y="1133"/>
                  </a:lnTo>
                  <a:lnTo>
                    <a:pt x="243" y="1147"/>
                  </a:lnTo>
                  <a:lnTo>
                    <a:pt x="238" y="1160"/>
                  </a:lnTo>
                  <a:lnTo>
                    <a:pt x="230" y="1163"/>
                  </a:lnTo>
                  <a:lnTo>
                    <a:pt x="222" y="1165"/>
                  </a:lnTo>
                  <a:lnTo>
                    <a:pt x="211" y="1172"/>
                  </a:lnTo>
                  <a:lnTo>
                    <a:pt x="201" y="1176"/>
                  </a:lnTo>
                  <a:lnTo>
                    <a:pt x="192" y="1180"/>
                  </a:lnTo>
                  <a:lnTo>
                    <a:pt x="181" y="1181"/>
                  </a:lnTo>
                  <a:lnTo>
                    <a:pt x="167" y="1175"/>
                  </a:lnTo>
                  <a:lnTo>
                    <a:pt x="158" y="1169"/>
                  </a:lnTo>
                  <a:lnTo>
                    <a:pt x="148" y="1172"/>
                  </a:lnTo>
                  <a:lnTo>
                    <a:pt x="138" y="1175"/>
                  </a:lnTo>
                  <a:lnTo>
                    <a:pt x="125" y="1167"/>
                  </a:lnTo>
                  <a:lnTo>
                    <a:pt x="112" y="1159"/>
                  </a:lnTo>
                  <a:lnTo>
                    <a:pt x="101" y="1159"/>
                  </a:lnTo>
                  <a:lnTo>
                    <a:pt x="92" y="1157"/>
                  </a:lnTo>
                  <a:lnTo>
                    <a:pt x="96" y="1143"/>
                  </a:lnTo>
                  <a:lnTo>
                    <a:pt x="100" y="1128"/>
                  </a:lnTo>
                  <a:lnTo>
                    <a:pt x="98" y="1128"/>
                  </a:lnTo>
                  <a:lnTo>
                    <a:pt x="96" y="1127"/>
                  </a:lnTo>
                  <a:lnTo>
                    <a:pt x="92" y="1128"/>
                  </a:lnTo>
                  <a:lnTo>
                    <a:pt x="88" y="1129"/>
                  </a:lnTo>
                  <a:lnTo>
                    <a:pt x="82" y="1132"/>
                  </a:lnTo>
                  <a:lnTo>
                    <a:pt x="78" y="1137"/>
                  </a:lnTo>
                  <a:lnTo>
                    <a:pt x="74" y="1144"/>
                  </a:lnTo>
                  <a:lnTo>
                    <a:pt x="68" y="1152"/>
                  </a:lnTo>
                  <a:lnTo>
                    <a:pt x="66" y="1165"/>
                  </a:lnTo>
                  <a:lnTo>
                    <a:pt x="68" y="1181"/>
                  </a:lnTo>
                  <a:lnTo>
                    <a:pt x="73" y="1196"/>
                  </a:lnTo>
                  <a:lnTo>
                    <a:pt x="76" y="1206"/>
                  </a:lnTo>
                  <a:lnTo>
                    <a:pt x="76" y="1216"/>
                  </a:lnTo>
                  <a:lnTo>
                    <a:pt x="76" y="1222"/>
                  </a:lnTo>
                  <a:lnTo>
                    <a:pt x="76" y="1226"/>
                  </a:lnTo>
                  <a:lnTo>
                    <a:pt x="74" y="1229"/>
                  </a:lnTo>
                  <a:lnTo>
                    <a:pt x="72" y="1229"/>
                  </a:lnTo>
                  <a:lnTo>
                    <a:pt x="69" y="1231"/>
                  </a:lnTo>
                  <a:lnTo>
                    <a:pt x="66" y="1232"/>
                  </a:lnTo>
                  <a:lnTo>
                    <a:pt x="62" y="1232"/>
                  </a:lnTo>
                  <a:lnTo>
                    <a:pt x="59" y="1231"/>
                  </a:lnTo>
                  <a:lnTo>
                    <a:pt x="54" y="1228"/>
                  </a:lnTo>
                  <a:lnTo>
                    <a:pt x="54" y="1232"/>
                  </a:lnTo>
                  <a:lnTo>
                    <a:pt x="52" y="1236"/>
                  </a:lnTo>
                  <a:lnTo>
                    <a:pt x="48" y="1237"/>
                  </a:lnTo>
                  <a:lnTo>
                    <a:pt x="45" y="1238"/>
                  </a:lnTo>
                  <a:lnTo>
                    <a:pt x="44" y="1245"/>
                  </a:lnTo>
                  <a:lnTo>
                    <a:pt x="44" y="1253"/>
                  </a:lnTo>
                  <a:lnTo>
                    <a:pt x="40" y="1253"/>
                  </a:lnTo>
                  <a:lnTo>
                    <a:pt x="33" y="1252"/>
                  </a:lnTo>
                  <a:lnTo>
                    <a:pt x="34" y="1253"/>
                  </a:lnTo>
                  <a:lnTo>
                    <a:pt x="33" y="1256"/>
                  </a:lnTo>
                  <a:lnTo>
                    <a:pt x="33" y="1257"/>
                  </a:lnTo>
                  <a:lnTo>
                    <a:pt x="32" y="1257"/>
                  </a:lnTo>
                  <a:lnTo>
                    <a:pt x="28" y="1260"/>
                  </a:lnTo>
                  <a:lnTo>
                    <a:pt x="24" y="1261"/>
                  </a:lnTo>
                  <a:lnTo>
                    <a:pt x="21" y="1272"/>
                  </a:lnTo>
                  <a:lnTo>
                    <a:pt x="20" y="1280"/>
                  </a:lnTo>
                  <a:lnTo>
                    <a:pt x="17" y="1286"/>
                  </a:lnTo>
                  <a:lnTo>
                    <a:pt x="15" y="1293"/>
                  </a:lnTo>
                  <a:lnTo>
                    <a:pt x="15" y="1304"/>
                  </a:lnTo>
                  <a:lnTo>
                    <a:pt x="13" y="1309"/>
                  </a:lnTo>
                  <a:lnTo>
                    <a:pt x="12" y="1313"/>
                  </a:lnTo>
                  <a:lnTo>
                    <a:pt x="12" y="1317"/>
                  </a:lnTo>
                  <a:lnTo>
                    <a:pt x="12" y="1322"/>
                  </a:lnTo>
                  <a:lnTo>
                    <a:pt x="13" y="1330"/>
                  </a:lnTo>
                  <a:lnTo>
                    <a:pt x="8" y="1339"/>
                  </a:lnTo>
                  <a:lnTo>
                    <a:pt x="0" y="1354"/>
                  </a:lnTo>
                  <a:lnTo>
                    <a:pt x="0" y="1358"/>
                  </a:lnTo>
                  <a:lnTo>
                    <a:pt x="0" y="1362"/>
                  </a:lnTo>
                  <a:lnTo>
                    <a:pt x="1" y="1364"/>
                  </a:lnTo>
                  <a:lnTo>
                    <a:pt x="6" y="1364"/>
                  </a:lnTo>
                  <a:lnTo>
                    <a:pt x="12" y="1365"/>
                  </a:lnTo>
                  <a:lnTo>
                    <a:pt x="21" y="1366"/>
                  </a:lnTo>
                  <a:lnTo>
                    <a:pt x="24" y="1369"/>
                  </a:lnTo>
                  <a:lnTo>
                    <a:pt x="27" y="1371"/>
                  </a:lnTo>
                  <a:lnTo>
                    <a:pt x="28" y="1371"/>
                  </a:lnTo>
                  <a:lnTo>
                    <a:pt x="29" y="1370"/>
                  </a:lnTo>
                  <a:lnTo>
                    <a:pt x="31" y="1366"/>
                  </a:lnTo>
                  <a:lnTo>
                    <a:pt x="32" y="1362"/>
                  </a:lnTo>
                  <a:lnTo>
                    <a:pt x="34" y="1364"/>
                  </a:lnTo>
                  <a:lnTo>
                    <a:pt x="38" y="1369"/>
                  </a:lnTo>
                  <a:lnTo>
                    <a:pt x="38" y="1373"/>
                  </a:lnTo>
                  <a:lnTo>
                    <a:pt x="36" y="1376"/>
                  </a:lnTo>
                  <a:lnTo>
                    <a:pt x="34" y="1381"/>
                  </a:lnTo>
                  <a:lnTo>
                    <a:pt x="33" y="1385"/>
                  </a:lnTo>
                  <a:lnTo>
                    <a:pt x="33" y="1387"/>
                  </a:lnTo>
                  <a:lnTo>
                    <a:pt x="34" y="1390"/>
                  </a:lnTo>
                  <a:lnTo>
                    <a:pt x="38" y="1390"/>
                  </a:lnTo>
                  <a:lnTo>
                    <a:pt x="43" y="1389"/>
                  </a:lnTo>
                  <a:lnTo>
                    <a:pt x="45" y="1386"/>
                  </a:lnTo>
                  <a:lnTo>
                    <a:pt x="48" y="1383"/>
                  </a:lnTo>
                  <a:lnTo>
                    <a:pt x="53" y="1393"/>
                  </a:lnTo>
                  <a:lnTo>
                    <a:pt x="60" y="1398"/>
                  </a:lnTo>
                  <a:lnTo>
                    <a:pt x="62" y="1399"/>
                  </a:lnTo>
                  <a:lnTo>
                    <a:pt x="65" y="1399"/>
                  </a:lnTo>
                  <a:lnTo>
                    <a:pt x="66" y="1399"/>
                  </a:lnTo>
                  <a:lnTo>
                    <a:pt x="68" y="1399"/>
                  </a:lnTo>
                  <a:lnTo>
                    <a:pt x="69" y="1398"/>
                  </a:lnTo>
                  <a:lnTo>
                    <a:pt x="73" y="1398"/>
                  </a:lnTo>
                  <a:lnTo>
                    <a:pt x="74" y="1399"/>
                  </a:lnTo>
                  <a:lnTo>
                    <a:pt x="74" y="1403"/>
                  </a:lnTo>
                  <a:lnTo>
                    <a:pt x="74" y="1406"/>
                  </a:lnTo>
                  <a:lnTo>
                    <a:pt x="69" y="1407"/>
                  </a:lnTo>
                  <a:lnTo>
                    <a:pt x="66" y="1409"/>
                  </a:lnTo>
                  <a:lnTo>
                    <a:pt x="62" y="1410"/>
                  </a:lnTo>
                  <a:lnTo>
                    <a:pt x="59" y="1413"/>
                  </a:lnTo>
                  <a:lnTo>
                    <a:pt x="56" y="1415"/>
                  </a:lnTo>
                  <a:lnTo>
                    <a:pt x="54" y="1419"/>
                  </a:lnTo>
                  <a:lnTo>
                    <a:pt x="54" y="1425"/>
                  </a:lnTo>
                  <a:lnTo>
                    <a:pt x="57" y="1426"/>
                  </a:lnTo>
                  <a:lnTo>
                    <a:pt x="60" y="1427"/>
                  </a:lnTo>
                  <a:lnTo>
                    <a:pt x="62" y="1426"/>
                  </a:lnTo>
                  <a:lnTo>
                    <a:pt x="65" y="1425"/>
                  </a:lnTo>
                  <a:lnTo>
                    <a:pt x="69" y="1422"/>
                  </a:lnTo>
                  <a:lnTo>
                    <a:pt x="74" y="1422"/>
                  </a:lnTo>
                  <a:lnTo>
                    <a:pt x="76" y="1426"/>
                  </a:lnTo>
                  <a:lnTo>
                    <a:pt x="76" y="1430"/>
                  </a:lnTo>
                  <a:lnTo>
                    <a:pt x="77" y="1431"/>
                  </a:lnTo>
                  <a:lnTo>
                    <a:pt x="78" y="1433"/>
                  </a:lnTo>
                  <a:lnTo>
                    <a:pt x="81" y="1437"/>
                  </a:lnTo>
                  <a:lnTo>
                    <a:pt x="84" y="1438"/>
                  </a:lnTo>
                  <a:lnTo>
                    <a:pt x="88" y="1431"/>
                  </a:lnTo>
                  <a:lnTo>
                    <a:pt x="92" y="1429"/>
                  </a:lnTo>
                  <a:lnTo>
                    <a:pt x="96" y="1429"/>
                  </a:lnTo>
                  <a:lnTo>
                    <a:pt x="101" y="1431"/>
                  </a:lnTo>
                  <a:lnTo>
                    <a:pt x="106" y="1433"/>
                  </a:lnTo>
                  <a:lnTo>
                    <a:pt x="112" y="1435"/>
                  </a:lnTo>
                  <a:lnTo>
                    <a:pt x="120" y="1433"/>
                  </a:lnTo>
                  <a:lnTo>
                    <a:pt x="130" y="1431"/>
                  </a:lnTo>
                  <a:lnTo>
                    <a:pt x="138" y="1426"/>
                  </a:lnTo>
                  <a:lnTo>
                    <a:pt x="142" y="1419"/>
                  </a:lnTo>
                  <a:lnTo>
                    <a:pt x="146" y="1422"/>
                  </a:lnTo>
                  <a:lnTo>
                    <a:pt x="150" y="1422"/>
                  </a:lnTo>
                  <a:lnTo>
                    <a:pt x="153" y="1422"/>
                  </a:lnTo>
                  <a:lnTo>
                    <a:pt x="157" y="1422"/>
                  </a:lnTo>
                  <a:lnTo>
                    <a:pt x="164" y="1421"/>
                  </a:lnTo>
                  <a:lnTo>
                    <a:pt x="167" y="1419"/>
                  </a:lnTo>
                  <a:lnTo>
                    <a:pt x="174" y="1421"/>
                  </a:lnTo>
                  <a:lnTo>
                    <a:pt x="177" y="1422"/>
                  </a:lnTo>
                  <a:lnTo>
                    <a:pt x="179" y="1422"/>
                  </a:lnTo>
                  <a:lnTo>
                    <a:pt x="182" y="1421"/>
                  </a:lnTo>
                  <a:lnTo>
                    <a:pt x="186" y="1418"/>
                  </a:lnTo>
                  <a:lnTo>
                    <a:pt x="189" y="1415"/>
                  </a:lnTo>
                  <a:lnTo>
                    <a:pt x="190" y="1421"/>
                  </a:lnTo>
                  <a:lnTo>
                    <a:pt x="189" y="1425"/>
                  </a:lnTo>
                  <a:lnTo>
                    <a:pt x="188" y="1430"/>
                  </a:lnTo>
                  <a:lnTo>
                    <a:pt x="183" y="1431"/>
                  </a:lnTo>
                  <a:lnTo>
                    <a:pt x="176" y="1431"/>
                  </a:lnTo>
                  <a:lnTo>
                    <a:pt x="169" y="1429"/>
                  </a:lnTo>
                  <a:lnTo>
                    <a:pt x="167" y="1430"/>
                  </a:lnTo>
                  <a:lnTo>
                    <a:pt x="165" y="1431"/>
                  </a:lnTo>
                  <a:lnTo>
                    <a:pt x="164" y="1435"/>
                  </a:lnTo>
                  <a:lnTo>
                    <a:pt x="164" y="1439"/>
                  </a:lnTo>
                  <a:lnTo>
                    <a:pt x="165" y="1446"/>
                  </a:lnTo>
                  <a:lnTo>
                    <a:pt x="167" y="1450"/>
                  </a:lnTo>
                  <a:lnTo>
                    <a:pt x="172" y="1455"/>
                  </a:lnTo>
                  <a:lnTo>
                    <a:pt x="177" y="1463"/>
                  </a:lnTo>
                  <a:lnTo>
                    <a:pt x="181" y="1473"/>
                  </a:lnTo>
                  <a:lnTo>
                    <a:pt x="189" y="1490"/>
                  </a:lnTo>
                  <a:lnTo>
                    <a:pt x="194" y="1503"/>
                  </a:lnTo>
                  <a:lnTo>
                    <a:pt x="198" y="1515"/>
                  </a:lnTo>
                  <a:lnTo>
                    <a:pt x="201" y="1529"/>
                  </a:lnTo>
                  <a:lnTo>
                    <a:pt x="202" y="1539"/>
                  </a:lnTo>
                  <a:lnTo>
                    <a:pt x="209" y="1566"/>
                  </a:lnTo>
                  <a:lnTo>
                    <a:pt x="211" y="1594"/>
                  </a:lnTo>
                  <a:lnTo>
                    <a:pt x="213" y="1622"/>
                  </a:lnTo>
                  <a:lnTo>
                    <a:pt x="214" y="1651"/>
                  </a:lnTo>
                  <a:lnTo>
                    <a:pt x="214" y="1655"/>
                  </a:lnTo>
                  <a:lnTo>
                    <a:pt x="215" y="1658"/>
                  </a:lnTo>
                  <a:lnTo>
                    <a:pt x="218" y="1658"/>
                  </a:lnTo>
                  <a:lnTo>
                    <a:pt x="225" y="1655"/>
                  </a:lnTo>
                  <a:lnTo>
                    <a:pt x="231" y="1652"/>
                  </a:lnTo>
                  <a:lnTo>
                    <a:pt x="238" y="1651"/>
                  </a:lnTo>
                  <a:lnTo>
                    <a:pt x="239" y="1640"/>
                  </a:lnTo>
                  <a:lnTo>
                    <a:pt x="242" y="1631"/>
                  </a:lnTo>
                  <a:lnTo>
                    <a:pt x="245" y="1628"/>
                  </a:lnTo>
                  <a:lnTo>
                    <a:pt x="250" y="1628"/>
                  </a:lnTo>
                  <a:lnTo>
                    <a:pt x="255" y="1631"/>
                  </a:lnTo>
                  <a:lnTo>
                    <a:pt x="259" y="1636"/>
                  </a:lnTo>
                  <a:lnTo>
                    <a:pt x="261" y="1643"/>
                  </a:lnTo>
                  <a:lnTo>
                    <a:pt x="261" y="1648"/>
                  </a:lnTo>
                  <a:lnTo>
                    <a:pt x="262" y="1651"/>
                  </a:lnTo>
                  <a:lnTo>
                    <a:pt x="263" y="1651"/>
                  </a:lnTo>
                  <a:lnTo>
                    <a:pt x="265" y="1652"/>
                  </a:lnTo>
                  <a:lnTo>
                    <a:pt x="267" y="1654"/>
                  </a:lnTo>
                  <a:lnTo>
                    <a:pt x="267" y="1660"/>
                  </a:lnTo>
                  <a:lnTo>
                    <a:pt x="271" y="1668"/>
                  </a:lnTo>
                  <a:lnTo>
                    <a:pt x="274" y="1671"/>
                  </a:lnTo>
                  <a:lnTo>
                    <a:pt x="275" y="1674"/>
                  </a:lnTo>
                  <a:lnTo>
                    <a:pt x="277" y="1675"/>
                  </a:lnTo>
                  <a:lnTo>
                    <a:pt x="279" y="1675"/>
                  </a:lnTo>
                  <a:lnTo>
                    <a:pt x="294" y="1675"/>
                  </a:lnTo>
                  <a:lnTo>
                    <a:pt x="309" y="1676"/>
                  </a:lnTo>
                  <a:lnTo>
                    <a:pt x="313" y="1672"/>
                  </a:lnTo>
                  <a:lnTo>
                    <a:pt x="314" y="1665"/>
                  </a:lnTo>
                  <a:lnTo>
                    <a:pt x="318" y="1671"/>
                  </a:lnTo>
                  <a:lnTo>
                    <a:pt x="322" y="1675"/>
                  </a:lnTo>
                  <a:lnTo>
                    <a:pt x="323" y="1672"/>
                  </a:lnTo>
                  <a:lnTo>
                    <a:pt x="326" y="1671"/>
                  </a:lnTo>
                  <a:lnTo>
                    <a:pt x="327" y="1670"/>
                  </a:lnTo>
                  <a:lnTo>
                    <a:pt x="331" y="1670"/>
                  </a:lnTo>
                  <a:lnTo>
                    <a:pt x="335" y="1670"/>
                  </a:lnTo>
                  <a:lnTo>
                    <a:pt x="343" y="1672"/>
                  </a:lnTo>
                  <a:lnTo>
                    <a:pt x="349" y="1676"/>
                  </a:lnTo>
                  <a:lnTo>
                    <a:pt x="355" y="1680"/>
                  </a:lnTo>
                  <a:lnTo>
                    <a:pt x="359" y="1686"/>
                  </a:lnTo>
                  <a:lnTo>
                    <a:pt x="363" y="1691"/>
                  </a:lnTo>
                  <a:lnTo>
                    <a:pt x="363" y="1692"/>
                  </a:lnTo>
                  <a:lnTo>
                    <a:pt x="364" y="1701"/>
                  </a:lnTo>
                  <a:lnTo>
                    <a:pt x="363" y="1709"/>
                  </a:lnTo>
                  <a:lnTo>
                    <a:pt x="363" y="1711"/>
                  </a:lnTo>
                  <a:lnTo>
                    <a:pt x="363" y="1715"/>
                  </a:lnTo>
                  <a:lnTo>
                    <a:pt x="363" y="1719"/>
                  </a:lnTo>
                  <a:lnTo>
                    <a:pt x="366" y="1723"/>
                  </a:lnTo>
                  <a:lnTo>
                    <a:pt x="371" y="1725"/>
                  </a:lnTo>
                  <a:lnTo>
                    <a:pt x="378" y="1727"/>
                  </a:lnTo>
                  <a:lnTo>
                    <a:pt x="380" y="1728"/>
                  </a:lnTo>
                  <a:lnTo>
                    <a:pt x="383" y="1729"/>
                  </a:lnTo>
                  <a:lnTo>
                    <a:pt x="386" y="1733"/>
                  </a:lnTo>
                  <a:lnTo>
                    <a:pt x="387" y="1737"/>
                  </a:lnTo>
                  <a:lnTo>
                    <a:pt x="388" y="1748"/>
                  </a:lnTo>
                  <a:lnTo>
                    <a:pt x="390" y="1760"/>
                  </a:lnTo>
                  <a:lnTo>
                    <a:pt x="392" y="1764"/>
                  </a:lnTo>
                  <a:lnTo>
                    <a:pt x="395" y="1769"/>
                  </a:lnTo>
                  <a:lnTo>
                    <a:pt x="399" y="1773"/>
                  </a:lnTo>
                  <a:lnTo>
                    <a:pt x="402" y="1776"/>
                  </a:lnTo>
                  <a:lnTo>
                    <a:pt x="407" y="1777"/>
                  </a:lnTo>
                  <a:lnTo>
                    <a:pt x="411" y="1777"/>
                  </a:lnTo>
                  <a:lnTo>
                    <a:pt x="414" y="1777"/>
                  </a:lnTo>
                  <a:lnTo>
                    <a:pt x="417" y="1777"/>
                  </a:lnTo>
                  <a:lnTo>
                    <a:pt x="424" y="1776"/>
                  </a:lnTo>
                  <a:lnTo>
                    <a:pt x="434" y="1776"/>
                  </a:lnTo>
                  <a:lnTo>
                    <a:pt x="440" y="1776"/>
                  </a:lnTo>
                  <a:lnTo>
                    <a:pt x="444" y="1776"/>
                  </a:lnTo>
                  <a:lnTo>
                    <a:pt x="448" y="1776"/>
                  </a:lnTo>
                  <a:lnTo>
                    <a:pt x="450" y="1777"/>
                  </a:lnTo>
                  <a:lnTo>
                    <a:pt x="454" y="1789"/>
                  </a:lnTo>
                  <a:lnTo>
                    <a:pt x="459" y="1796"/>
                  </a:lnTo>
                  <a:lnTo>
                    <a:pt x="462" y="1799"/>
                  </a:lnTo>
                  <a:lnTo>
                    <a:pt x="464" y="1801"/>
                  </a:lnTo>
                  <a:lnTo>
                    <a:pt x="468" y="1801"/>
                  </a:lnTo>
                  <a:lnTo>
                    <a:pt x="471" y="1801"/>
                  </a:lnTo>
                  <a:lnTo>
                    <a:pt x="474" y="1807"/>
                  </a:lnTo>
                  <a:lnTo>
                    <a:pt x="476" y="1810"/>
                  </a:lnTo>
                  <a:lnTo>
                    <a:pt x="483" y="1810"/>
                  </a:lnTo>
                  <a:lnTo>
                    <a:pt x="491" y="1808"/>
                  </a:lnTo>
                  <a:lnTo>
                    <a:pt x="502" y="1804"/>
                  </a:lnTo>
                  <a:lnTo>
                    <a:pt x="514" y="1801"/>
                  </a:lnTo>
                  <a:lnTo>
                    <a:pt x="535" y="1799"/>
                  </a:lnTo>
                  <a:lnTo>
                    <a:pt x="550" y="1795"/>
                  </a:lnTo>
                  <a:lnTo>
                    <a:pt x="555" y="1793"/>
                  </a:lnTo>
                  <a:lnTo>
                    <a:pt x="557" y="1791"/>
                  </a:lnTo>
                  <a:lnTo>
                    <a:pt x="559" y="1788"/>
                  </a:lnTo>
                  <a:lnTo>
                    <a:pt x="560" y="1785"/>
                  </a:lnTo>
                  <a:lnTo>
                    <a:pt x="560" y="1777"/>
                  </a:lnTo>
                  <a:lnTo>
                    <a:pt x="562" y="1773"/>
                  </a:lnTo>
                  <a:lnTo>
                    <a:pt x="562" y="1772"/>
                  </a:lnTo>
                  <a:lnTo>
                    <a:pt x="563" y="1772"/>
                  </a:lnTo>
                  <a:lnTo>
                    <a:pt x="567" y="1772"/>
                  </a:lnTo>
                  <a:lnTo>
                    <a:pt x="571" y="1775"/>
                  </a:lnTo>
                  <a:lnTo>
                    <a:pt x="573" y="1776"/>
                  </a:lnTo>
                  <a:lnTo>
                    <a:pt x="578" y="1776"/>
                  </a:lnTo>
                  <a:lnTo>
                    <a:pt x="580" y="1776"/>
                  </a:lnTo>
                  <a:lnTo>
                    <a:pt x="584" y="1776"/>
                  </a:lnTo>
                  <a:lnTo>
                    <a:pt x="595" y="1771"/>
                  </a:lnTo>
                  <a:lnTo>
                    <a:pt x="605" y="1764"/>
                  </a:lnTo>
                  <a:lnTo>
                    <a:pt x="611" y="1761"/>
                  </a:lnTo>
                  <a:lnTo>
                    <a:pt x="615" y="1760"/>
                  </a:lnTo>
                  <a:lnTo>
                    <a:pt x="619" y="1759"/>
                  </a:lnTo>
                  <a:lnTo>
                    <a:pt x="623" y="1759"/>
                  </a:lnTo>
                  <a:lnTo>
                    <a:pt x="643" y="1752"/>
                  </a:lnTo>
                  <a:lnTo>
                    <a:pt x="660" y="1744"/>
                  </a:lnTo>
                  <a:lnTo>
                    <a:pt x="672" y="1744"/>
                  </a:lnTo>
                  <a:lnTo>
                    <a:pt x="679" y="1745"/>
                  </a:lnTo>
                  <a:lnTo>
                    <a:pt x="676" y="1757"/>
                  </a:lnTo>
                  <a:lnTo>
                    <a:pt x="676" y="1765"/>
                  </a:lnTo>
                  <a:lnTo>
                    <a:pt x="684" y="1761"/>
                  </a:lnTo>
                  <a:lnTo>
                    <a:pt x="695" y="1759"/>
                  </a:lnTo>
                  <a:lnTo>
                    <a:pt x="704" y="1756"/>
                  </a:lnTo>
                  <a:lnTo>
                    <a:pt x="713" y="1756"/>
                  </a:lnTo>
                  <a:lnTo>
                    <a:pt x="721" y="1759"/>
                  </a:lnTo>
                  <a:lnTo>
                    <a:pt x="728" y="1761"/>
                  </a:lnTo>
                  <a:lnTo>
                    <a:pt x="732" y="1764"/>
                  </a:lnTo>
                  <a:lnTo>
                    <a:pt x="733" y="1769"/>
                  </a:lnTo>
                  <a:lnTo>
                    <a:pt x="734" y="1777"/>
                  </a:lnTo>
                  <a:lnTo>
                    <a:pt x="737" y="1788"/>
                  </a:lnTo>
                  <a:lnTo>
                    <a:pt x="746" y="1796"/>
                  </a:lnTo>
                  <a:lnTo>
                    <a:pt x="757" y="1803"/>
                  </a:lnTo>
                  <a:lnTo>
                    <a:pt x="762" y="1801"/>
                  </a:lnTo>
                  <a:lnTo>
                    <a:pt x="768" y="1801"/>
                  </a:lnTo>
                  <a:lnTo>
                    <a:pt x="773" y="1800"/>
                  </a:lnTo>
                  <a:lnTo>
                    <a:pt x="778" y="1803"/>
                  </a:lnTo>
                  <a:lnTo>
                    <a:pt x="788" y="1809"/>
                  </a:lnTo>
                  <a:lnTo>
                    <a:pt x="794" y="1812"/>
                  </a:lnTo>
                  <a:lnTo>
                    <a:pt x="798" y="1812"/>
                  </a:lnTo>
                  <a:lnTo>
                    <a:pt x="804" y="1812"/>
                  </a:lnTo>
                  <a:lnTo>
                    <a:pt x="808" y="1812"/>
                  </a:lnTo>
                  <a:lnTo>
                    <a:pt x="813" y="1810"/>
                  </a:lnTo>
                  <a:lnTo>
                    <a:pt x="814" y="1812"/>
                  </a:lnTo>
                  <a:lnTo>
                    <a:pt x="817" y="1814"/>
                  </a:lnTo>
                  <a:lnTo>
                    <a:pt x="821" y="1817"/>
                  </a:lnTo>
                  <a:lnTo>
                    <a:pt x="824" y="1819"/>
                  </a:lnTo>
                  <a:lnTo>
                    <a:pt x="828" y="1819"/>
                  </a:lnTo>
                  <a:lnTo>
                    <a:pt x="833" y="1817"/>
                  </a:lnTo>
                  <a:lnTo>
                    <a:pt x="844" y="1809"/>
                  </a:lnTo>
                  <a:lnTo>
                    <a:pt x="852" y="1800"/>
                  </a:lnTo>
                  <a:lnTo>
                    <a:pt x="856" y="1796"/>
                  </a:lnTo>
                  <a:lnTo>
                    <a:pt x="861" y="1792"/>
                  </a:lnTo>
                  <a:lnTo>
                    <a:pt x="863" y="1789"/>
                  </a:lnTo>
                  <a:lnTo>
                    <a:pt x="866" y="1787"/>
                  </a:lnTo>
                  <a:lnTo>
                    <a:pt x="868" y="1784"/>
                  </a:lnTo>
                  <a:lnTo>
                    <a:pt x="868" y="1779"/>
                  </a:lnTo>
                  <a:lnTo>
                    <a:pt x="861" y="1765"/>
                  </a:lnTo>
                  <a:lnTo>
                    <a:pt x="856" y="1747"/>
                  </a:lnTo>
                  <a:lnTo>
                    <a:pt x="856" y="1736"/>
                  </a:lnTo>
                  <a:lnTo>
                    <a:pt x="858" y="1725"/>
                  </a:lnTo>
                  <a:lnTo>
                    <a:pt x="861" y="1720"/>
                  </a:lnTo>
                  <a:lnTo>
                    <a:pt x="863" y="1715"/>
                  </a:lnTo>
                  <a:lnTo>
                    <a:pt x="866" y="1711"/>
                  </a:lnTo>
                  <a:lnTo>
                    <a:pt x="870" y="1708"/>
                  </a:lnTo>
                  <a:lnTo>
                    <a:pt x="879" y="1700"/>
                  </a:lnTo>
                  <a:lnTo>
                    <a:pt x="883" y="1696"/>
                  </a:lnTo>
                  <a:lnTo>
                    <a:pt x="888" y="1691"/>
                  </a:lnTo>
                  <a:lnTo>
                    <a:pt x="890" y="1676"/>
                  </a:lnTo>
                  <a:lnTo>
                    <a:pt x="897" y="1683"/>
                  </a:lnTo>
                  <a:lnTo>
                    <a:pt x="905" y="1686"/>
                  </a:lnTo>
                  <a:lnTo>
                    <a:pt x="913" y="1688"/>
                  </a:lnTo>
                  <a:lnTo>
                    <a:pt x="922" y="1691"/>
                  </a:lnTo>
                  <a:lnTo>
                    <a:pt x="930" y="1697"/>
                  </a:lnTo>
                  <a:lnTo>
                    <a:pt x="937" y="1701"/>
                  </a:lnTo>
                  <a:lnTo>
                    <a:pt x="939" y="1704"/>
                  </a:lnTo>
                  <a:lnTo>
                    <a:pt x="943" y="1704"/>
                  </a:lnTo>
                  <a:lnTo>
                    <a:pt x="946" y="1704"/>
                  </a:lnTo>
                  <a:lnTo>
                    <a:pt x="949" y="1703"/>
                  </a:lnTo>
                  <a:lnTo>
                    <a:pt x="958" y="1707"/>
                  </a:lnTo>
                  <a:lnTo>
                    <a:pt x="973" y="1711"/>
                  </a:lnTo>
                  <a:lnTo>
                    <a:pt x="990" y="1717"/>
                  </a:lnTo>
                  <a:lnTo>
                    <a:pt x="1002" y="1721"/>
                  </a:lnTo>
                  <a:lnTo>
                    <a:pt x="1007" y="1724"/>
                  </a:lnTo>
                  <a:lnTo>
                    <a:pt x="1010" y="1725"/>
                  </a:lnTo>
                  <a:lnTo>
                    <a:pt x="1011" y="1728"/>
                  </a:lnTo>
                  <a:lnTo>
                    <a:pt x="1013" y="1731"/>
                  </a:lnTo>
                  <a:lnTo>
                    <a:pt x="1013" y="1736"/>
                  </a:lnTo>
                  <a:lnTo>
                    <a:pt x="1013" y="1743"/>
                  </a:lnTo>
                  <a:lnTo>
                    <a:pt x="1014" y="1751"/>
                  </a:lnTo>
                  <a:lnTo>
                    <a:pt x="1018" y="1756"/>
                  </a:lnTo>
                  <a:lnTo>
                    <a:pt x="1023" y="1765"/>
                  </a:lnTo>
                  <a:lnTo>
                    <a:pt x="1031" y="1776"/>
                  </a:lnTo>
                  <a:lnTo>
                    <a:pt x="1044" y="1784"/>
                  </a:lnTo>
                  <a:lnTo>
                    <a:pt x="1056" y="1792"/>
                  </a:lnTo>
                  <a:lnTo>
                    <a:pt x="1065" y="1792"/>
                  </a:lnTo>
                  <a:lnTo>
                    <a:pt x="1072" y="1792"/>
                  </a:lnTo>
                  <a:lnTo>
                    <a:pt x="1075" y="1791"/>
                  </a:lnTo>
                  <a:lnTo>
                    <a:pt x="1079" y="1791"/>
                  </a:lnTo>
                  <a:lnTo>
                    <a:pt x="1082" y="1789"/>
                  </a:lnTo>
                  <a:lnTo>
                    <a:pt x="1082" y="1787"/>
                  </a:lnTo>
                  <a:lnTo>
                    <a:pt x="1092" y="1784"/>
                  </a:lnTo>
                  <a:lnTo>
                    <a:pt x="1103" y="1779"/>
                  </a:lnTo>
                  <a:lnTo>
                    <a:pt x="1115" y="1775"/>
                  </a:lnTo>
                  <a:lnTo>
                    <a:pt x="1123" y="1771"/>
                  </a:lnTo>
                  <a:lnTo>
                    <a:pt x="1132" y="1772"/>
                  </a:lnTo>
                  <a:lnTo>
                    <a:pt x="1142" y="1773"/>
                  </a:lnTo>
                  <a:lnTo>
                    <a:pt x="1148" y="1773"/>
                  </a:lnTo>
                  <a:lnTo>
                    <a:pt x="1158" y="1771"/>
                  </a:lnTo>
                  <a:lnTo>
                    <a:pt x="1167" y="1772"/>
                  </a:lnTo>
                  <a:lnTo>
                    <a:pt x="1174" y="1775"/>
                  </a:lnTo>
                  <a:lnTo>
                    <a:pt x="1179" y="1777"/>
                  </a:lnTo>
                  <a:lnTo>
                    <a:pt x="1182" y="1783"/>
                  </a:lnTo>
                  <a:lnTo>
                    <a:pt x="1186" y="1785"/>
                  </a:lnTo>
                  <a:lnTo>
                    <a:pt x="1188" y="1789"/>
                  </a:lnTo>
                  <a:lnTo>
                    <a:pt x="1191" y="1793"/>
                  </a:lnTo>
                  <a:lnTo>
                    <a:pt x="1194" y="1795"/>
                  </a:lnTo>
                  <a:lnTo>
                    <a:pt x="1200" y="1793"/>
                  </a:lnTo>
                  <a:lnTo>
                    <a:pt x="1207" y="1792"/>
                  </a:lnTo>
                  <a:lnTo>
                    <a:pt x="1214" y="1792"/>
                  </a:lnTo>
                  <a:lnTo>
                    <a:pt x="1220" y="1793"/>
                  </a:lnTo>
                  <a:lnTo>
                    <a:pt x="1221" y="1795"/>
                  </a:lnTo>
                  <a:lnTo>
                    <a:pt x="1219" y="1780"/>
                  </a:lnTo>
                  <a:lnTo>
                    <a:pt x="1219" y="1772"/>
                  </a:lnTo>
                  <a:lnTo>
                    <a:pt x="1221" y="1769"/>
                  </a:lnTo>
                  <a:lnTo>
                    <a:pt x="1224" y="1767"/>
                  </a:lnTo>
                  <a:lnTo>
                    <a:pt x="1230" y="1765"/>
                  </a:lnTo>
                  <a:lnTo>
                    <a:pt x="1235" y="1763"/>
                  </a:lnTo>
                  <a:lnTo>
                    <a:pt x="1240" y="1761"/>
                  </a:lnTo>
                  <a:lnTo>
                    <a:pt x="1246" y="1759"/>
                  </a:lnTo>
                  <a:lnTo>
                    <a:pt x="1248" y="1755"/>
                  </a:lnTo>
                  <a:lnTo>
                    <a:pt x="1248" y="1751"/>
                  </a:lnTo>
                  <a:lnTo>
                    <a:pt x="1237" y="1751"/>
                  </a:lnTo>
                  <a:lnTo>
                    <a:pt x="1227" y="1747"/>
                  </a:lnTo>
                  <a:lnTo>
                    <a:pt x="1230" y="1739"/>
                  </a:lnTo>
                  <a:lnTo>
                    <a:pt x="1232" y="1731"/>
                  </a:lnTo>
                  <a:lnTo>
                    <a:pt x="1235" y="1721"/>
                  </a:lnTo>
                  <a:lnTo>
                    <a:pt x="1240" y="1716"/>
                  </a:lnTo>
                  <a:lnTo>
                    <a:pt x="1240" y="1713"/>
                  </a:lnTo>
                  <a:lnTo>
                    <a:pt x="1239" y="1712"/>
                  </a:lnTo>
                  <a:lnTo>
                    <a:pt x="1237" y="1711"/>
                  </a:lnTo>
                  <a:lnTo>
                    <a:pt x="1236" y="1709"/>
                  </a:lnTo>
                  <a:lnTo>
                    <a:pt x="1235" y="1709"/>
                  </a:lnTo>
                  <a:lnTo>
                    <a:pt x="1234" y="1707"/>
                  </a:lnTo>
                  <a:lnTo>
                    <a:pt x="1235" y="1704"/>
                  </a:lnTo>
                  <a:lnTo>
                    <a:pt x="1236" y="1700"/>
                  </a:lnTo>
                  <a:lnTo>
                    <a:pt x="1239" y="1697"/>
                  </a:lnTo>
                  <a:lnTo>
                    <a:pt x="1242" y="1696"/>
                  </a:lnTo>
                  <a:lnTo>
                    <a:pt x="1247" y="1695"/>
                  </a:lnTo>
                  <a:lnTo>
                    <a:pt x="1253" y="1695"/>
                  </a:lnTo>
                  <a:lnTo>
                    <a:pt x="1260" y="1693"/>
                  </a:lnTo>
                  <a:lnTo>
                    <a:pt x="1268" y="1691"/>
                  </a:lnTo>
                  <a:lnTo>
                    <a:pt x="1279" y="1684"/>
                  </a:lnTo>
                  <a:lnTo>
                    <a:pt x="1291" y="1675"/>
                  </a:lnTo>
                  <a:lnTo>
                    <a:pt x="1303" y="1675"/>
                  </a:lnTo>
                  <a:lnTo>
                    <a:pt x="1311" y="1676"/>
                  </a:lnTo>
                  <a:lnTo>
                    <a:pt x="1317" y="1670"/>
                  </a:lnTo>
                  <a:lnTo>
                    <a:pt x="1323" y="1663"/>
                  </a:lnTo>
                  <a:lnTo>
                    <a:pt x="1331" y="1659"/>
                  </a:lnTo>
                  <a:lnTo>
                    <a:pt x="1336" y="1656"/>
                  </a:lnTo>
                  <a:lnTo>
                    <a:pt x="1341" y="1647"/>
                  </a:lnTo>
                  <a:lnTo>
                    <a:pt x="1348" y="1639"/>
                  </a:lnTo>
                  <a:lnTo>
                    <a:pt x="1356" y="1638"/>
                  </a:lnTo>
                  <a:lnTo>
                    <a:pt x="1364" y="1636"/>
                  </a:lnTo>
                  <a:lnTo>
                    <a:pt x="1368" y="1630"/>
                  </a:lnTo>
                  <a:lnTo>
                    <a:pt x="1373" y="1623"/>
                  </a:lnTo>
                  <a:lnTo>
                    <a:pt x="1376" y="1622"/>
                  </a:lnTo>
                  <a:lnTo>
                    <a:pt x="1380" y="1623"/>
                  </a:lnTo>
                  <a:lnTo>
                    <a:pt x="1384" y="1623"/>
                  </a:lnTo>
                  <a:lnTo>
                    <a:pt x="1388" y="1623"/>
                  </a:lnTo>
                  <a:lnTo>
                    <a:pt x="1392" y="1619"/>
                  </a:lnTo>
                  <a:lnTo>
                    <a:pt x="1397" y="1616"/>
                  </a:lnTo>
                  <a:lnTo>
                    <a:pt x="1405" y="1614"/>
                  </a:lnTo>
                  <a:lnTo>
                    <a:pt x="1413" y="1610"/>
                  </a:lnTo>
                  <a:lnTo>
                    <a:pt x="1418" y="1604"/>
                  </a:lnTo>
                  <a:lnTo>
                    <a:pt x="1423" y="1594"/>
                  </a:lnTo>
                  <a:lnTo>
                    <a:pt x="1428" y="1583"/>
                  </a:lnTo>
                  <a:lnTo>
                    <a:pt x="1429" y="1575"/>
                  </a:lnTo>
                  <a:lnTo>
                    <a:pt x="1428" y="1573"/>
                  </a:lnTo>
                  <a:lnTo>
                    <a:pt x="1425" y="1568"/>
                  </a:lnTo>
                  <a:lnTo>
                    <a:pt x="1421" y="1566"/>
                  </a:lnTo>
                  <a:lnTo>
                    <a:pt x="1416" y="1562"/>
                  </a:lnTo>
                  <a:lnTo>
                    <a:pt x="1408" y="1557"/>
                  </a:lnTo>
                  <a:lnTo>
                    <a:pt x="1401" y="1550"/>
                  </a:lnTo>
                  <a:lnTo>
                    <a:pt x="1402" y="1546"/>
                  </a:lnTo>
                  <a:lnTo>
                    <a:pt x="1407" y="1542"/>
                  </a:lnTo>
                  <a:lnTo>
                    <a:pt x="1409" y="1541"/>
                  </a:lnTo>
                  <a:lnTo>
                    <a:pt x="1413" y="1538"/>
                  </a:lnTo>
                  <a:lnTo>
                    <a:pt x="1421" y="1532"/>
                  </a:lnTo>
                  <a:lnTo>
                    <a:pt x="1429" y="1526"/>
                  </a:lnTo>
                  <a:lnTo>
                    <a:pt x="1441" y="1509"/>
                  </a:lnTo>
                  <a:lnTo>
                    <a:pt x="1449" y="1495"/>
                  </a:lnTo>
                  <a:lnTo>
                    <a:pt x="1466" y="1486"/>
                  </a:lnTo>
                  <a:lnTo>
                    <a:pt x="1485" y="1478"/>
                  </a:lnTo>
                  <a:lnTo>
                    <a:pt x="1485" y="1473"/>
                  </a:lnTo>
                  <a:lnTo>
                    <a:pt x="1485" y="1463"/>
                  </a:lnTo>
                  <a:lnTo>
                    <a:pt x="1485" y="1454"/>
                  </a:lnTo>
                  <a:lnTo>
                    <a:pt x="1482" y="1447"/>
                  </a:lnTo>
                  <a:lnTo>
                    <a:pt x="1480" y="1445"/>
                  </a:lnTo>
                  <a:lnTo>
                    <a:pt x="1476" y="1442"/>
                  </a:lnTo>
                  <a:lnTo>
                    <a:pt x="1473" y="1439"/>
                  </a:lnTo>
                  <a:lnTo>
                    <a:pt x="1469" y="1439"/>
                  </a:lnTo>
                  <a:lnTo>
                    <a:pt x="1460" y="1438"/>
                  </a:lnTo>
                  <a:lnTo>
                    <a:pt x="1452" y="1437"/>
                  </a:lnTo>
                  <a:lnTo>
                    <a:pt x="1446" y="1431"/>
                  </a:lnTo>
                  <a:lnTo>
                    <a:pt x="1442" y="1422"/>
                  </a:lnTo>
                  <a:lnTo>
                    <a:pt x="1439" y="1410"/>
                  </a:lnTo>
                  <a:lnTo>
                    <a:pt x="1433" y="1399"/>
                  </a:lnTo>
                  <a:lnTo>
                    <a:pt x="1428" y="1387"/>
                  </a:lnTo>
                  <a:lnTo>
                    <a:pt x="1421" y="1374"/>
                  </a:lnTo>
                  <a:lnTo>
                    <a:pt x="1418" y="1369"/>
                  </a:lnTo>
                  <a:lnTo>
                    <a:pt x="1418" y="1362"/>
                  </a:lnTo>
                  <a:lnTo>
                    <a:pt x="1418" y="1355"/>
                  </a:lnTo>
                  <a:lnTo>
                    <a:pt x="1421" y="1349"/>
                  </a:lnTo>
                  <a:lnTo>
                    <a:pt x="1434" y="1346"/>
                  </a:lnTo>
                  <a:lnTo>
                    <a:pt x="1452" y="1341"/>
                  </a:lnTo>
                  <a:lnTo>
                    <a:pt x="1466" y="1336"/>
                  </a:lnTo>
                  <a:lnTo>
                    <a:pt x="1474" y="1330"/>
                  </a:lnTo>
                  <a:lnTo>
                    <a:pt x="1473" y="1322"/>
                  </a:lnTo>
                  <a:lnTo>
                    <a:pt x="1472" y="1318"/>
                  </a:lnTo>
                  <a:lnTo>
                    <a:pt x="1469" y="1316"/>
                  </a:lnTo>
                  <a:lnTo>
                    <a:pt x="1468" y="1314"/>
                  </a:lnTo>
                  <a:lnTo>
                    <a:pt x="1462" y="1314"/>
                  </a:lnTo>
                  <a:lnTo>
                    <a:pt x="1458" y="1312"/>
                  </a:lnTo>
                  <a:lnTo>
                    <a:pt x="1457" y="1305"/>
                  </a:lnTo>
                  <a:lnTo>
                    <a:pt x="1457" y="1300"/>
                  </a:lnTo>
                  <a:lnTo>
                    <a:pt x="1453" y="1294"/>
                  </a:lnTo>
                  <a:lnTo>
                    <a:pt x="1452" y="1289"/>
                  </a:lnTo>
                  <a:lnTo>
                    <a:pt x="1455" y="1280"/>
                  </a:lnTo>
                  <a:lnTo>
                    <a:pt x="1458" y="1273"/>
                  </a:lnTo>
                  <a:lnTo>
                    <a:pt x="1456" y="1264"/>
                  </a:lnTo>
                  <a:lnTo>
                    <a:pt x="1455" y="1258"/>
                  </a:lnTo>
                  <a:lnTo>
                    <a:pt x="1455" y="1256"/>
                  </a:lnTo>
                  <a:lnTo>
                    <a:pt x="1456" y="1253"/>
                  </a:lnTo>
                  <a:lnTo>
                    <a:pt x="1457" y="1250"/>
                  </a:lnTo>
                  <a:lnTo>
                    <a:pt x="1458" y="1249"/>
                  </a:lnTo>
                  <a:lnTo>
                    <a:pt x="1465" y="1245"/>
                  </a:lnTo>
                  <a:lnTo>
                    <a:pt x="1469" y="1245"/>
                  </a:lnTo>
                  <a:lnTo>
                    <a:pt x="1473" y="1247"/>
                  </a:lnTo>
                  <a:lnTo>
                    <a:pt x="1476" y="1248"/>
                  </a:lnTo>
                  <a:lnTo>
                    <a:pt x="1481" y="1253"/>
                  </a:lnTo>
                  <a:lnTo>
                    <a:pt x="1488" y="1256"/>
                  </a:lnTo>
                  <a:lnTo>
                    <a:pt x="1490" y="1252"/>
                  </a:lnTo>
                  <a:lnTo>
                    <a:pt x="1494" y="1248"/>
                  </a:lnTo>
                  <a:lnTo>
                    <a:pt x="1497" y="1241"/>
                  </a:lnTo>
                  <a:lnTo>
                    <a:pt x="1497" y="1238"/>
                  </a:lnTo>
                  <a:lnTo>
                    <a:pt x="1496" y="1236"/>
                  </a:lnTo>
                  <a:lnTo>
                    <a:pt x="1493" y="1233"/>
                  </a:lnTo>
                  <a:lnTo>
                    <a:pt x="1488" y="1229"/>
                  </a:lnTo>
                  <a:lnTo>
                    <a:pt x="1485" y="1225"/>
                  </a:lnTo>
                  <a:lnTo>
                    <a:pt x="1485" y="1216"/>
                  </a:lnTo>
                  <a:lnTo>
                    <a:pt x="1482" y="1211"/>
                  </a:lnTo>
                  <a:lnTo>
                    <a:pt x="1480" y="1208"/>
                  </a:lnTo>
                  <a:lnTo>
                    <a:pt x="1477" y="1206"/>
                  </a:lnTo>
                  <a:lnTo>
                    <a:pt x="1476" y="1206"/>
                  </a:lnTo>
                  <a:lnTo>
                    <a:pt x="1474" y="1206"/>
                  </a:lnTo>
                  <a:lnTo>
                    <a:pt x="1473" y="1205"/>
                  </a:lnTo>
                  <a:lnTo>
                    <a:pt x="1471" y="1204"/>
                  </a:lnTo>
                  <a:lnTo>
                    <a:pt x="1472" y="1196"/>
                  </a:lnTo>
                  <a:lnTo>
                    <a:pt x="1472" y="1193"/>
                  </a:lnTo>
                  <a:lnTo>
                    <a:pt x="1472" y="1188"/>
                  </a:lnTo>
                  <a:lnTo>
                    <a:pt x="1469" y="1185"/>
                  </a:lnTo>
                  <a:lnTo>
                    <a:pt x="1466" y="1183"/>
                  </a:lnTo>
                  <a:lnTo>
                    <a:pt x="1464" y="1181"/>
                  </a:lnTo>
                  <a:lnTo>
                    <a:pt x="1460" y="1180"/>
                  </a:lnTo>
                  <a:lnTo>
                    <a:pt x="1456" y="1180"/>
                  </a:lnTo>
                  <a:lnTo>
                    <a:pt x="1455" y="1184"/>
                  </a:lnTo>
                  <a:lnTo>
                    <a:pt x="1452" y="1188"/>
                  </a:lnTo>
                  <a:lnTo>
                    <a:pt x="1452" y="1189"/>
                  </a:lnTo>
                  <a:lnTo>
                    <a:pt x="1449" y="1189"/>
                  </a:lnTo>
                  <a:lnTo>
                    <a:pt x="1446" y="1189"/>
                  </a:lnTo>
                  <a:lnTo>
                    <a:pt x="1442" y="1187"/>
                  </a:lnTo>
                  <a:lnTo>
                    <a:pt x="1440" y="1189"/>
                  </a:lnTo>
                  <a:lnTo>
                    <a:pt x="1434" y="1192"/>
                  </a:lnTo>
                  <a:lnTo>
                    <a:pt x="1428" y="1193"/>
                  </a:lnTo>
                  <a:lnTo>
                    <a:pt x="1421" y="1192"/>
                  </a:lnTo>
                  <a:lnTo>
                    <a:pt x="1421" y="1185"/>
                  </a:lnTo>
                  <a:lnTo>
                    <a:pt x="1421" y="1179"/>
                  </a:lnTo>
                  <a:lnTo>
                    <a:pt x="1420" y="1173"/>
                  </a:lnTo>
                  <a:lnTo>
                    <a:pt x="1418" y="1169"/>
                  </a:lnTo>
                  <a:lnTo>
                    <a:pt x="1414" y="1164"/>
                  </a:lnTo>
                  <a:lnTo>
                    <a:pt x="1411" y="1161"/>
                  </a:lnTo>
                  <a:lnTo>
                    <a:pt x="1408" y="1157"/>
                  </a:lnTo>
                  <a:lnTo>
                    <a:pt x="1402" y="1155"/>
                  </a:lnTo>
                  <a:lnTo>
                    <a:pt x="1393" y="1149"/>
                  </a:lnTo>
                  <a:lnTo>
                    <a:pt x="1381" y="1148"/>
                  </a:lnTo>
                  <a:lnTo>
                    <a:pt x="1371" y="1147"/>
                  </a:lnTo>
                  <a:lnTo>
                    <a:pt x="1359" y="1148"/>
                  </a:lnTo>
                  <a:lnTo>
                    <a:pt x="1351" y="1163"/>
                  </a:lnTo>
                  <a:lnTo>
                    <a:pt x="1347" y="1173"/>
                  </a:lnTo>
                  <a:lnTo>
                    <a:pt x="1345" y="1180"/>
                  </a:lnTo>
                  <a:lnTo>
                    <a:pt x="1345" y="1185"/>
                  </a:lnTo>
                  <a:lnTo>
                    <a:pt x="1347" y="1188"/>
                  </a:lnTo>
                  <a:lnTo>
                    <a:pt x="1348" y="1191"/>
                  </a:lnTo>
                  <a:lnTo>
                    <a:pt x="1347" y="1195"/>
                  </a:lnTo>
                  <a:lnTo>
                    <a:pt x="1345" y="1200"/>
                  </a:lnTo>
                  <a:lnTo>
                    <a:pt x="1336" y="1205"/>
                  </a:lnTo>
                  <a:lnTo>
                    <a:pt x="1325" y="1213"/>
                  </a:lnTo>
                  <a:lnTo>
                    <a:pt x="1323" y="1225"/>
                  </a:lnTo>
                  <a:lnTo>
                    <a:pt x="1319" y="1236"/>
                  </a:lnTo>
                  <a:lnTo>
                    <a:pt x="1317" y="1238"/>
                  </a:lnTo>
                  <a:lnTo>
                    <a:pt x="1315" y="1242"/>
                  </a:lnTo>
                  <a:lnTo>
                    <a:pt x="1312" y="1245"/>
                  </a:lnTo>
                  <a:lnTo>
                    <a:pt x="1308" y="1247"/>
                  </a:lnTo>
                  <a:lnTo>
                    <a:pt x="1308" y="1253"/>
                  </a:lnTo>
                  <a:lnTo>
                    <a:pt x="1307" y="1258"/>
                  </a:lnTo>
                  <a:lnTo>
                    <a:pt x="1304" y="1258"/>
                  </a:lnTo>
                  <a:lnTo>
                    <a:pt x="1303" y="1256"/>
                  </a:lnTo>
                  <a:lnTo>
                    <a:pt x="1303" y="1254"/>
                  </a:lnTo>
                  <a:lnTo>
                    <a:pt x="1303" y="1250"/>
                  </a:lnTo>
                  <a:lnTo>
                    <a:pt x="1301" y="1245"/>
                  </a:lnTo>
                  <a:lnTo>
                    <a:pt x="1300" y="1240"/>
                  </a:lnTo>
                  <a:lnTo>
                    <a:pt x="1292" y="1233"/>
                  </a:lnTo>
                  <a:lnTo>
                    <a:pt x="1287" y="1228"/>
                  </a:lnTo>
                  <a:lnTo>
                    <a:pt x="1281" y="1236"/>
                  </a:lnTo>
                  <a:lnTo>
                    <a:pt x="1278" y="1238"/>
                  </a:lnTo>
                  <a:lnTo>
                    <a:pt x="1275" y="1238"/>
                  </a:lnTo>
                  <a:lnTo>
                    <a:pt x="1272" y="1238"/>
                  </a:lnTo>
                  <a:lnTo>
                    <a:pt x="1262" y="1244"/>
                  </a:lnTo>
                  <a:lnTo>
                    <a:pt x="1255" y="1245"/>
                  </a:lnTo>
                  <a:lnTo>
                    <a:pt x="1251" y="1245"/>
                  </a:lnTo>
                  <a:lnTo>
                    <a:pt x="1244" y="1247"/>
                  </a:lnTo>
                  <a:lnTo>
                    <a:pt x="1236" y="1256"/>
                  </a:lnTo>
                  <a:lnTo>
                    <a:pt x="1228" y="1263"/>
                  </a:lnTo>
                  <a:lnTo>
                    <a:pt x="1221" y="1258"/>
                  </a:lnTo>
                  <a:lnTo>
                    <a:pt x="1215" y="1254"/>
                  </a:lnTo>
                  <a:lnTo>
                    <a:pt x="1214" y="1248"/>
                  </a:lnTo>
                  <a:lnTo>
                    <a:pt x="1211" y="1242"/>
                  </a:lnTo>
                  <a:lnTo>
                    <a:pt x="1211" y="1237"/>
                  </a:lnTo>
                  <a:lnTo>
                    <a:pt x="1211" y="1231"/>
                  </a:lnTo>
                  <a:lnTo>
                    <a:pt x="1211" y="1228"/>
                  </a:lnTo>
                  <a:lnTo>
                    <a:pt x="1212" y="1225"/>
                  </a:lnTo>
                  <a:lnTo>
                    <a:pt x="1211" y="1216"/>
                  </a:lnTo>
                  <a:lnTo>
                    <a:pt x="1210" y="1206"/>
                  </a:lnTo>
                  <a:lnTo>
                    <a:pt x="1210" y="1200"/>
                  </a:lnTo>
                  <a:lnTo>
                    <a:pt x="1211" y="1192"/>
                  </a:lnTo>
                  <a:lnTo>
                    <a:pt x="1214" y="1184"/>
                  </a:lnTo>
                  <a:lnTo>
                    <a:pt x="1218" y="1176"/>
                  </a:lnTo>
                  <a:lnTo>
                    <a:pt x="1221" y="1171"/>
                  </a:lnTo>
                  <a:lnTo>
                    <a:pt x="1224" y="1164"/>
                  </a:lnTo>
                  <a:lnTo>
                    <a:pt x="1224" y="1153"/>
                  </a:lnTo>
                  <a:lnTo>
                    <a:pt x="1226" y="1143"/>
                  </a:lnTo>
                  <a:lnTo>
                    <a:pt x="1215" y="1137"/>
                  </a:lnTo>
                  <a:lnTo>
                    <a:pt x="1207" y="1129"/>
                  </a:lnTo>
                  <a:lnTo>
                    <a:pt x="1199" y="1121"/>
                  </a:lnTo>
                  <a:lnTo>
                    <a:pt x="1191" y="1112"/>
                  </a:lnTo>
                  <a:lnTo>
                    <a:pt x="1194" y="1098"/>
                  </a:lnTo>
                  <a:lnTo>
                    <a:pt x="1196" y="1083"/>
                  </a:lnTo>
                  <a:lnTo>
                    <a:pt x="1192" y="1076"/>
                  </a:lnTo>
                  <a:lnTo>
                    <a:pt x="1187" y="1071"/>
                  </a:lnTo>
                  <a:lnTo>
                    <a:pt x="1184" y="1067"/>
                  </a:lnTo>
                  <a:lnTo>
                    <a:pt x="1182" y="1061"/>
                  </a:lnTo>
                  <a:lnTo>
                    <a:pt x="1182" y="1052"/>
                  </a:lnTo>
                  <a:lnTo>
                    <a:pt x="1182" y="1042"/>
                  </a:lnTo>
                  <a:lnTo>
                    <a:pt x="1182" y="1038"/>
                  </a:lnTo>
                  <a:lnTo>
                    <a:pt x="1182" y="1034"/>
                  </a:lnTo>
                  <a:lnTo>
                    <a:pt x="1179" y="1027"/>
                  </a:lnTo>
                  <a:lnTo>
                    <a:pt x="1175" y="1020"/>
                  </a:lnTo>
                  <a:lnTo>
                    <a:pt x="1168" y="1010"/>
                  </a:lnTo>
                  <a:lnTo>
                    <a:pt x="1163" y="1004"/>
                  </a:lnTo>
                  <a:lnTo>
                    <a:pt x="1158" y="1006"/>
                  </a:lnTo>
                  <a:lnTo>
                    <a:pt x="1152" y="1007"/>
                  </a:lnTo>
                  <a:lnTo>
                    <a:pt x="1148" y="1008"/>
                  </a:lnTo>
                  <a:lnTo>
                    <a:pt x="1147" y="1008"/>
                  </a:lnTo>
                  <a:lnTo>
                    <a:pt x="1144" y="1007"/>
                  </a:lnTo>
                  <a:lnTo>
                    <a:pt x="1144" y="1006"/>
                  </a:lnTo>
                  <a:lnTo>
                    <a:pt x="1143" y="1003"/>
                  </a:lnTo>
                  <a:lnTo>
                    <a:pt x="1143" y="998"/>
                  </a:lnTo>
                  <a:lnTo>
                    <a:pt x="1143" y="994"/>
                  </a:lnTo>
                  <a:lnTo>
                    <a:pt x="1144" y="990"/>
                  </a:lnTo>
                  <a:lnTo>
                    <a:pt x="1148" y="991"/>
                  </a:lnTo>
                  <a:lnTo>
                    <a:pt x="1154" y="991"/>
                  </a:lnTo>
                  <a:lnTo>
                    <a:pt x="1156" y="990"/>
                  </a:lnTo>
                  <a:lnTo>
                    <a:pt x="1156" y="988"/>
                  </a:lnTo>
                  <a:lnTo>
                    <a:pt x="1158" y="986"/>
                  </a:lnTo>
                  <a:lnTo>
                    <a:pt x="1156" y="982"/>
                  </a:lnTo>
                  <a:lnTo>
                    <a:pt x="1146" y="964"/>
                  </a:lnTo>
                  <a:lnTo>
                    <a:pt x="1135" y="969"/>
                  </a:lnTo>
                  <a:lnTo>
                    <a:pt x="1135" y="970"/>
                  </a:lnTo>
                  <a:lnTo>
                    <a:pt x="1130" y="967"/>
                  </a:lnTo>
                  <a:lnTo>
                    <a:pt x="1123" y="966"/>
                  </a:lnTo>
                  <a:lnTo>
                    <a:pt x="1115" y="966"/>
                  </a:lnTo>
                  <a:lnTo>
                    <a:pt x="1110" y="967"/>
                  </a:lnTo>
                  <a:lnTo>
                    <a:pt x="1104" y="963"/>
                  </a:lnTo>
                  <a:lnTo>
                    <a:pt x="1100" y="960"/>
                  </a:lnTo>
                  <a:lnTo>
                    <a:pt x="1095" y="960"/>
                  </a:lnTo>
                  <a:lnTo>
                    <a:pt x="1091" y="962"/>
                  </a:lnTo>
                  <a:lnTo>
                    <a:pt x="1090" y="962"/>
                  </a:lnTo>
                  <a:lnTo>
                    <a:pt x="1087" y="962"/>
                  </a:lnTo>
                  <a:lnTo>
                    <a:pt x="1083" y="960"/>
                  </a:lnTo>
                  <a:lnTo>
                    <a:pt x="1079" y="958"/>
                  </a:lnTo>
                  <a:lnTo>
                    <a:pt x="1078" y="955"/>
                  </a:lnTo>
                  <a:lnTo>
                    <a:pt x="1078" y="953"/>
                  </a:lnTo>
                  <a:lnTo>
                    <a:pt x="1078" y="950"/>
                  </a:lnTo>
                  <a:lnTo>
                    <a:pt x="1081" y="947"/>
                  </a:lnTo>
                  <a:lnTo>
                    <a:pt x="1083" y="942"/>
                  </a:lnTo>
                  <a:lnTo>
                    <a:pt x="1090" y="939"/>
                  </a:lnTo>
                  <a:lnTo>
                    <a:pt x="1085" y="935"/>
                  </a:lnTo>
                  <a:lnTo>
                    <a:pt x="1082" y="931"/>
                  </a:lnTo>
                  <a:lnTo>
                    <a:pt x="1092" y="919"/>
                  </a:lnTo>
                  <a:lnTo>
                    <a:pt x="1104" y="901"/>
                  </a:lnTo>
                  <a:lnTo>
                    <a:pt x="1098" y="895"/>
                  </a:lnTo>
                  <a:lnTo>
                    <a:pt x="1095" y="890"/>
                  </a:lnTo>
                  <a:lnTo>
                    <a:pt x="1092" y="886"/>
                  </a:lnTo>
                  <a:lnTo>
                    <a:pt x="1091" y="881"/>
                  </a:lnTo>
                  <a:lnTo>
                    <a:pt x="1082" y="871"/>
                  </a:lnTo>
                  <a:lnTo>
                    <a:pt x="1074" y="861"/>
                  </a:lnTo>
                  <a:lnTo>
                    <a:pt x="1076" y="849"/>
                  </a:lnTo>
                  <a:lnTo>
                    <a:pt x="1079" y="837"/>
                  </a:lnTo>
                  <a:lnTo>
                    <a:pt x="1079" y="831"/>
                  </a:lnTo>
                  <a:lnTo>
                    <a:pt x="1078" y="827"/>
                  </a:lnTo>
                  <a:lnTo>
                    <a:pt x="1074" y="826"/>
                  </a:lnTo>
                  <a:lnTo>
                    <a:pt x="1071" y="825"/>
                  </a:lnTo>
                  <a:lnTo>
                    <a:pt x="1067" y="822"/>
                  </a:lnTo>
                  <a:lnTo>
                    <a:pt x="1065" y="821"/>
                  </a:lnTo>
                  <a:lnTo>
                    <a:pt x="1063" y="817"/>
                  </a:lnTo>
                  <a:lnTo>
                    <a:pt x="1062" y="815"/>
                  </a:lnTo>
                  <a:lnTo>
                    <a:pt x="1076" y="810"/>
                  </a:lnTo>
                  <a:lnTo>
                    <a:pt x="1090" y="805"/>
                  </a:lnTo>
                  <a:lnTo>
                    <a:pt x="1090" y="795"/>
                  </a:lnTo>
                  <a:lnTo>
                    <a:pt x="1088" y="783"/>
                  </a:lnTo>
                  <a:lnTo>
                    <a:pt x="1085" y="773"/>
                  </a:lnTo>
                  <a:lnTo>
                    <a:pt x="1083" y="758"/>
                  </a:lnTo>
                  <a:lnTo>
                    <a:pt x="1082" y="740"/>
                  </a:lnTo>
                  <a:lnTo>
                    <a:pt x="1082" y="724"/>
                  </a:lnTo>
                  <a:lnTo>
                    <a:pt x="1079" y="709"/>
                  </a:lnTo>
                  <a:lnTo>
                    <a:pt x="1075" y="697"/>
                  </a:lnTo>
                  <a:lnTo>
                    <a:pt x="1070" y="692"/>
                  </a:lnTo>
                  <a:lnTo>
                    <a:pt x="1063" y="686"/>
                  </a:lnTo>
                  <a:lnTo>
                    <a:pt x="1060" y="682"/>
                  </a:lnTo>
                  <a:lnTo>
                    <a:pt x="1058" y="680"/>
                  </a:lnTo>
                  <a:lnTo>
                    <a:pt x="1058" y="675"/>
                  </a:lnTo>
                  <a:lnTo>
                    <a:pt x="1058" y="669"/>
                  </a:lnTo>
                  <a:lnTo>
                    <a:pt x="1066" y="669"/>
                  </a:lnTo>
                  <a:lnTo>
                    <a:pt x="1076" y="669"/>
                  </a:lnTo>
                  <a:lnTo>
                    <a:pt x="1090" y="657"/>
                  </a:lnTo>
                  <a:lnTo>
                    <a:pt x="1102" y="649"/>
                  </a:lnTo>
                  <a:lnTo>
                    <a:pt x="1111" y="649"/>
                  </a:lnTo>
                  <a:lnTo>
                    <a:pt x="1122" y="650"/>
                  </a:lnTo>
                  <a:lnTo>
                    <a:pt x="1123" y="637"/>
                  </a:lnTo>
                  <a:lnTo>
                    <a:pt x="1123" y="624"/>
                  </a:lnTo>
                  <a:lnTo>
                    <a:pt x="1126" y="620"/>
                  </a:lnTo>
                  <a:lnTo>
                    <a:pt x="1128" y="615"/>
                  </a:lnTo>
                  <a:lnTo>
                    <a:pt x="1134" y="613"/>
                  </a:lnTo>
                  <a:lnTo>
                    <a:pt x="1142" y="609"/>
                  </a:lnTo>
                  <a:lnTo>
                    <a:pt x="1146" y="604"/>
                  </a:lnTo>
                  <a:lnTo>
                    <a:pt x="1147" y="596"/>
                  </a:lnTo>
                  <a:lnTo>
                    <a:pt x="1162" y="581"/>
                  </a:lnTo>
                  <a:lnTo>
                    <a:pt x="1178" y="565"/>
                  </a:lnTo>
                  <a:lnTo>
                    <a:pt x="1176" y="561"/>
                  </a:lnTo>
                  <a:lnTo>
                    <a:pt x="1175" y="559"/>
                  </a:lnTo>
                  <a:lnTo>
                    <a:pt x="1174" y="556"/>
                  </a:lnTo>
                  <a:lnTo>
                    <a:pt x="1171" y="555"/>
                  </a:lnTo>
                  <a:lnTo>
                    <a:pt x="1166" y="548"/>
                  </a:lnTo>
                  <a:lnTo>
                    <a:pt x="1162" y="545"/>
                  </a:lnTo>
                  <a:lnTo>
                    <a:pt x="1160" y="533"/>
                  </a:lnTo>
                  <a:lnTo>
                    <a:pt x="1159" y="523"/>
                  </a:lnTo>
                  <a:lnTo>
                    <a:pt x="1158" y="516"/>
                  </a:lnTo>
                  <a:lnTo>
                    <a:pt x="1155" y="514"/>
                  </a:lnTo>
                  <a:lnTo>
                    <a:pt x="1151" y="510"/>
                  </a:lnTo>
                  <a:lnTo>
                    <a:pt x="1148" y="507"/>
                  </a:lnTo>
                  <a:lnTo>
                    <a:pt x="1140" y="501"/>
                  </a:lnTo>
                  <a:lnTo>
                    <a:pt x="1134" y="496"/>
                  </a:lnTo>
                  <a:lnTo>
                    <a:pt x="1130" y="488"/>
                  </a:lnTo>
                  <a:lnTo>
                    <a:pt x="1127" y="478"/>
                  </a:lnTo>
                  <a:lnTo>
                    <a:pt x="1123" y="473"/>
                  </a:lnTo>
                  <a:lnTo>
                    <a:pt x="1123" y="470"/>
                  </a:lnTo>
                  <a:lnTo>
                    <a:pt x="1123" y="466"/>
                  </a:lnTo>
                  <a:lnTo>
                    <a:pt x="1123" y="462"/>
                  </a:lnTo>
                  <a:lnTo>
                    <a:pt x="1124" y="456"/>
                  </a:lnTo>
                  <a:lnTo>
                    <a:pt x="1126" y="450"/>
                  </a:lnTo>
                  <a:lnTo>
                    <a:pt x="1122" y="447"/>
                  </a:lnTo>
                  <a:lnTo>
                    <a:pt x="1118" y="443"/>
                  </a:lnTo>
                  <a:lnTo>
                    <a:pt x="1116" y="438"/>
                  </a:lnTo>
                  <a:lnTo>
                    <a:pt x="1116" y="434"/>
                  </a:lnTo>
                  <a:lnTo>
                    <a:pt x="1122" y="427"/>
                  </a:lnTo>
                  <a:lnTo>
                    <a:pt x="1127" y="416"/>
                  </a:lnTo>
                  <a:close/>
                  <a:moveTo>
                    <a:pt x="673" y="274"/>
                  </a:moveTo>
                  <a:lnTo>
                    <a:pt x="675" y="274"/>
                  </a:lnTo>
                  <a:lnTo>
                    <a:pt x="675" y="273"/>
                  </a:lnTo>
                  <a:lnTo>
                    <a:pt x="676" y="273"/>
                  </a:lnTo>
                  <a:lnTo>
                    <a:pt x="677" y="273"/>
                  </a:lnTo>
                  <a:lnTo>
                    <a:pt x="677" y="274"/>
                  </a:lnTo>
                  <a:lnTo>
                    <a:pt x="679" y="274"/>
                  </a:lnTo>
                  <a:lnTo>
                    <a:pt x="679" y="275"/>
                  </a:lnTo>
                  <a:lnTo>
                    <a:pt x="679" y="278"/>
                  </a:lnTo>
                  <a:lnTo>
                    <a:pt x="680" y="279"/>
                  </a:lnTo>
                  <a:lnTo>
                    <a:pt x="680" y="281"/>
                  </a:lnTo>
                  <a:lnTo>
                    <a:pt x="680" y="282"/>
                  </a:lnTo>
                  <a:lnTo>
                    <a:pt x="680" y="283"/>
                  </a:lnTo>
                  <a:lnTo>
                    <a:pt x="679" y="285"/>
                  </a:lnTo>
                  <a:lnTo>
                    <a:pt x="677" y="283"/>
                  </a:lnTo>
                  <a:lnTo>
                    <a:pt x="676" y="282"/>
                  </a:lnTo>
                  <a:lnTo>
                    <a:pt x="675" y="281"/>
                  </a:lnTo>
                  <a:lnTo>
                    <a:pt x="673" y="279"/>
                  </a:lnTo>
                  <a:lnTo>
                    <a:pt x="673" y="278"/>
                  </a:lnTo>
                  <a:lnTo>
                    <a:pt x="673" y="277"/>
                  </a:lnTo>
                  <a:lnTo>
                    <a:pt x="673" y="275"/>
                  </a:lnTo>
                  <a:lnTo>
                    <a:pt x="673" y="274"/>
                  </a:lnTo>
                  <a:close/>
                  <a:moveTo>
                    <a:pt x="675" y="311"/>
                  </a:moveTo>
                  <a:lnTo>
                    <a:pt x="675" y="313"/>
                  </a:lnTo>
                  <a:lnTo>
                    <a:pt x="673" y="314"/>
                  </a:lnTo>
                  <a:lnTo>
                    <a:pt x="669" y="315"/>
                  </a:lnTo>
                  <a:lnTo>
                    <a:pt x="665" y="315"/>
                  </a:lnTo>
                  <a:lnTo>
                    <a:pt x="664" y="314"/>
                  </a:lnTo>
                  <a:lnTo>
                    <a:pt x="663" y="314"/>
                  </a:lnTo>
                  <a:lnTo>
                    <a:pt x="661" y="314"/>
                  </a:lnTo>
                  <a:lnTo>
                    <a:pt x="661" y="313"/>
                  </a:lnTo>
                  <a:lnTo>
                    <a:pt x="660" y="313"/>
                  </a:lnTo>
                  <a:lnTo>
                    <a:pt x="660" y="311"/>
                  </a:lnTo>
                  <a:lnTo>
                    <a:pt x="660" y="310"/>
                  </a:lnTo>
                  <a:lnTo>
                    <a:pt x="660" y="308"/>
                  </a:lnTo>
                  <a:lnTo>
                    <a:pt x="661" y="307"/>
                  </a:lnTo>
                  <a:lnTo>
                    <a:pt x="661" y="306"/>
                  </a:lnTo>
                  <a:lnTo>
                    <a:pt x="663" y="306"/>
                  </a:lnTo>
                  <a:lnTo>
                    <a:pt x="664" y="305"/>
                  </a:lnTo>
                  <a:lnTo>
                    <a:pt x="665" y="303"/>
                  </a:lnTo>
                  <a:lnTo>
                    <a:pt x="668" y="303"/>
                  </a:lnTo>
                  <a:lnTo>
                    <a:pt x="670" y="301"/>
                  </a:lnTo>
                  <a:lnTo>
                    <a:pt x="672" y="301"/>
                  </a:lnTo>
                  <a:lnTo>
                    <a:pt x="673" y="299"/>
                  </a:lnTo>
                  <a:lnTo>
                    <a:pt x="675" y="299"/>
                  </a:lnTo>
                  <a:lnTo>
                    <a:pt x="676" y="299"/>
                  </a:lnTo>
                  <a:lnTo>
                    <a:pt x="676" y="301"/>
                  </a:lnTo>
                  <a:lnTo>
                    <a:pt x="677" y="301"/>
                  </a:lnTo>
                  <a:lnTo>
                    <a:pt x="677" y="303"/>
                  </a:lnTo>
                  <a:lnTo>
                    <a:pt x="677" y="305"/>
                  </a:lnTo>
                  <a:lnTo>
                    <a:pt x="677" y="306"/>
                  </a:lnTo>
                  <a:lnTo>
                    <a:pt x="676" y="307"/>
                  </a:lnTo>
                  <a:lnTo>
                    <a:pt x="675" y="308"/>
                  </a:lnTo>
                  <a:lnTo>
                    <a:pt x="675" y="310"/>
                  </a:lnTo>
                  <a:lnTo>
                    <a:pt x="675" y="311"/>
                  </a:lnTo>
                  <a:close/>
                  <a:moveTo>
                    <a:pt x="685" y="271"/>
                  </a:moveTo>
                  <a:lnTo>
                    <a:pt x="688" y="270"/>
                  </a:lnTo>
                  <a:lnTo>
                    <a:pt x="688" y="271"/>
                  </a:lnTo>
                  <a:lnTo>
                    <a:pt x="689" y="271"/>
                  </a:lnTo>
                  <a:lnTo>
                    <a:pt x="691" y="271"/>
                  </a:lnTo>
                  <a:lnTo>
                    <a:pt x="691" y="273"/>
                  </a:lnTo>
                  <a:lnTo>
                    <a:pt x="692" y="274"/>
                  </a:lnTo>
                  <a:lnTo>
                    <a:pt x="692" y="275"/>
                  </a:lnTo>
                  <a:lnTo>
                    <a:pt x="693" y="275"/>
                  </a:lnTo>
                  <a:lnTo>
                    <a:pt x="695" y="275"/>
                  </a:lnTo>
                  <a:lnTo>
                    <a:pt x="696" y="275"/>
                  </a:lnTo>
                  <a:lnTo>
                    <a:pt x="697" y="277"/>
                  </a:lnTo>
                  <a:lnTo>
                    <a:pt x="697" y="278"/>
                  </a:lnTo>
                  <a:lnTo>
                    <a:pt x="699" y="278"/>
                  </a:lnTo>
                  <a:lnTo>
                    <a:pt x="699" y="279"/>
                  </a:lnTo>
                  <a:lnTo>
                    <a:pt x="699" y="281"/>
                  </a:lnTo>
                  <a:lnTo>
                    <a:pt x="699" y="282"/>
                  </a:lnTo>
                  <a:lnTo>
                    <a:pt x="699" y="285"/>
                  </a:lnTo>
                  <a:lnTo>
                    <a:pt x="699" y="286"/>
                  </a:lnTo>
                  <a:lnTo>
                    <a:pt x="697" y="286"/>
                  </a:lnTo>
                  <a:lnTo>
                    <a:pt x="696" y="286"/>
                  </a:lnTo>
                  <a:lnTo>
                    <a:pt x="695" y="285"/>
                  </a:lnTo>
                  <a:lnTo>
                    <a:pt x="693" y="285"/>
                  </a:lnTo>
                  <a:lnTo>
                    <a:pt x="692" y="283"/>
                  </a:lnTo>
                  <a:lnTo>
                    <a:pt x="691" y="283"/>
                  </a:lnTo>
                  <a:lnTo>
                    <a:pt x="691" y="282"/>
                  </a:lnTo>
                  <a:lnTo>
                    <a:pt x="688" y="278"/>
                  </a:lnTo>
                  <a:lnTo>
                    <a:pt x="684" y="274"/>
                  </a:lnTo>
                  <a:lnTo>
                    <a:pt x="683" y="271"/>
                  </a:lnTo>
                  <a:lnTo>
                    <a:pt x="684" y="271"/>
                  </a:lnTo>
                  <a:lnTo>
                    <a:pt x="685" y="271"/>
                  </a:lnTo>
                  <a:close/>
                  <a:moveTo>
                    <a:pt x="670" y="381"/>
                  </a:moveTo>
                  <a:lnTo>
                    <a:pt x="672" y="379"/>
                  </a:lnTo>
                  <a:lnTo>
                    <a:pt x="673" y="379"/>
                  </a:lnTo>
                  <a:lnTo>
                    <a:pt x="675" y="379"/>
                  </a:lnTo>
                  <a:lnTo>
                    <a:pt x="675" y="381"/>
                  </a:lnTo>
                  <a:lnTo>
                    <a:pt x="676" y="381"/>
                  </a:lnTo>
                  <a:lnTo>
                    <a:pt x="677" y="381"/>
                  </a:lnTo>
                  <a:lnTo>
                    <a:pt x="677" y="382"/>
                  </a:lnTo>
                  <a:lnTo>
                    <a:pt x="679" y="382"/>
                  </a:lnTo>
                  <a:lnTo>
                    <a:pt x="679" y="383"/>
                  </a:lnTo>
                  <a:lnTo>
                    <a:pt x="679" y="384"/>
                  </a:lnTo>
                  <a:lnTo>
                    <a:pt x="679" y="386"/>
                  </a:lnTo>
                  <a:lnTo>
                    <a:pt x="679" y="387"/>
                  </a:lnTo>
                  <a:lnTo>
                    <a:pt x="676" y="387"/>
                  </a:lnTo>
                  <a:lnTo>
                    <a:pt x="675" y="387"/>
                  </a:lnTo>
                  <a:lnTo>
                    <a:pt x="672" y="386"/>
                  </a:lnTo>
                  <a:lnTo>
                    <a:pt x="670" y="386"/>
                  </a:lnTo>
                  <a:lnTo>
                    <a:pt x="670" y="384"/>
                  </a:lnTo>
                  <a:lnTo>
                    <a:pt x="669" y="384"/>
                  </a:lnTo>
                  <a:lnTo>
                    <a:pt x="669" y="383"/>
                  </a:lnTo>
                  <a:lnTo>
                    <a:pt x="669" y="382"/>
                  </a:lnTo>
                  <a:lnTo>
                    <a:pt x="670" y="382"/>
                  </a:lnTo>
                  <a:lnTo>
                    <a:pt x="670" y="381"/>
                  </a:lnTo>
                  <a:close/>
                  <a:moveTo>
                    <a:pt x="655" y="382"/>
                  </a:moveTo>
                  <a:lnTo>
                    <a:pt x="655" y="381"/>
                  </a:lnTo>
                  <a:lnTo>
                    <a:pt x="655" y="379"/>
                  </a:lnTo>
                  <a:lnTo>
                    <a:pt x="656" y="379"/>
                  </a:lnTo>
                  <a:lnTo>
                    <a:pt x="656" y="378"/>
                  </a:lnTo>
                  <a:lnTo>
                    <a:pt x="657" y="378"/>
                  </a:lnTo>
                  <a:lnTo>
                    <a:pt x="659" y="378"/>
                  </a:lnTo>
                  <a:lnTo>
                    <a:pt x="660" y="378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4" y="381"/>
                  </a:lnTo>
                  <a:lnTo>
                    <a:pt x="665" y="381"/>
                  </a:lnTo>
                  <a:lnTo>
                    <a:pt x="667" y="382"/>
                  </a:lnTo>
                  <a:lnTo>
                    <a:pt x="665" y="383"/>
                  </a:lnTo>
                  <a:lnTo>
                    <a:pt x="664" y="384"/>
                  </a:lnTo>
                  <a:lnTo>
                    <a:pt x="663" y="384"/>
                  </a:lnTo>
                  <a:lnTo>
                    <a:pt x="661" y="384"/>
                  </a:lnTo>
                  <a:lnTo>
                    <a:pt x="660" y="384"/>
                  </a:lnTo>
                  <a:lnTo>
                    <a:pt x="659" y="384"/>
                  </a:lnTo>
                  <a:lnTo>
                    <a:pt x="657" y="384"/>
                  </a:lnTo>
                  <a:lnTo>
                    <a:pt x="656" y="384"/>
                  </a:lnTo>
                  <a:lnTo>
                    <a:pt x="656" y="383"/>
                  </a:lnTo>
                  <a:lnTo>
                    <a:pt x="655" y="383"/>
                  </a:lnTo>
                  <a:lnTo>
                    <a:pt x="655" y="382"/>
                  </a:lnTo>
                  <a:close/>
                  <a:moveTo>
                    <a:pt x="681" y="396"/>
                  </a:moveTo>
                  <a:lnTo>
                    <a:pt x="680" y="396"/>
                  </a:lnTo>
                  <a:lnTo>
                    <a:pt x="680" y="395"/>
                  </a:lnTo>
                  <a:lnTo>
                    <a:pt x="680" y="394"/>
                  </a:lnTo>
                  <a:lnTo>
                    <a:pt x="681" y="392"/>
                  </a:lnTo>
                  <a:lnTo>
                    <a:pt x="681" y="391"/>
                  </a:lnTo>
                  <a:lnTo>
                    <a:pt x="683" y="391"/>
                  </a:lnTo>
                  <a:lnTo>
                    <a:pt x="683" y="390"/>
                  </a:lnTo>
                  <a:lnTo>
                    <a:pt x="684" y="390"/>
                  </a:lnTo>
                  <a:lnTo>
                    <a:pt x="685" y="390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2"/>
                  </a:lnTo>
                  <a:lnTo>
                    <a:pt x="688" y="394"/>
                  </a:lnTo>
                  <a:lnTo>
                    <a:pt x="688" y="395"/>
                  </a:lnTo>
                  <a:lnTo>
                    <a:pt x="688" y="396"/>
                  </a:lnTo>
                  <a:lnTo>
                    <a:pt x="685" y="396"/>
                  </a:lnTo>
                  <a:lnTo>
                    <a:pt x="684" y="396"/>
                  </a:lnTo>
                  <a:lnTo>
                    <a:pt x="683" y="396"/>
                  </a:lnTo>
                  <a:lnTo>
                    <a:pt x="681" y="396"/>
                  </a:lnTo>
                  <a:close/>
                  <a:moveTo>
                    <a:pt x="707" y="386"/>
                  </a:moveTo>
                  <a:lnTo>
                    <a:pt x="708" y="386"/>
                  </a:lnTo>
                  <a:lnTo>
                    <a:pt x="709" y="386"/>
                  </a:lnTo>
                  <a:lnTo>
                    <a:pt x="709" y="387"/>
                  </a:lnTo>
                  <a:lnTo>
                    <a:pt x="711" y="388"/>
                  </a:lnTo>
                  <a:lnTo>
                    <a:pt x="711" y="390"/>
                  </a:lnTo>
                  <a:lnTo>
                    <a:pt x="711" y="391"/>
                  </a:lnTo>
                  <a:lnTo>
                    <a:pt x="709" y="392"/>
                  </a:lnTo>
                  <a:lnTo>
                    <a:pt x="709" y="394"/>
                  </a:lnTo>
                  <a:lnTo>
                    <a:pt x="708" y="394"/>
                  </a:lnTo>
                  <a:lnTo>
                    <a:pt x="707" y="394"/>
                  </a:lnTo>
                  <a:lnTo>
                    <a:pt x="705" y="394"/>
                  </a:lnTo>
                  <a:lnTo>
                    <a:pt x="704" y="394"/>
                  </a:lnTo>
                  <a:lnTo>
                    <a:pt x="704" y="392"/>
                  </a:lnTo>
                  <a:lnTo>
                    <a:pt x="702" y="392"/>
                  </a:lnTo>
                  <a:lnTo>
                    <a:pt x="702" y="391"/>
                  </a:lnTo>
                  <a:lnTo>
                    <a:pt x="702" y="390"/>
                  </a:lnTo>
                  <a:lnTo>
                    <a:pt x="702" y="388"/>
                  </a:lnTo>
                  <a:lnTo>
                    <a:pt x="702" y="387"/>
                  </a:lnTo>
                  <a:lnTo>
                    <a:pt x="704" y="387"/>
                  </a:lnTo>
                  <a:lnTo>
                    <a:pt x="704" y="386"/>
                  </a:lnTo>
                  <a:lnTo>
                    <a:pt x="705" y="386"/>
                  </a:lnTo>
                  <a:lnTo>
                    <a:pt x="707" y="386"/>
                  </a:lnTo>
                  <a:close/>
                  <a:moveTo>
                    <a:pt x="707" y="366"/>
                  </a:moveTo>
                  <a:lnTo>
                    <a:pt x="708" y="366"/>
                  </a:lnTo>
                  <a:lnTo>
                    <a:pt x="709" y="366"/>
                  </a:lnTo>
                  <a:lnTo>
                    <a:pt x="709" y="367"/>
                  </a:lnTo>
                  <a:lnTo>
                    <a:pt x="711" y="367"/>
                  </a:lnTo>
                  <a:lnTo>
                    <a:pt x="711" y="370"/>
                  </a:lnTo>
                  <a:lnTo>
                    <a:pt x="711" y="371"/>
                  </a:lnTo>
                  <a:lnTo>
                    <a:pt x="709" y="371"/>
                  </a:lnTo>
                  <a:lnTo>
                    <a:pt x="709" y="372"/>
                  </a:lnTo>
                  <a:lnTo>
                    <a:pt x="708" y="372"/>
                  </a:lnTo>
                  <a:lnTo>
                    <a:pt x="707" y="372"/>
                  </a:lnTo>
                  <a:lnTo>
                    <a:pt x="705" y="372"/>
                  </a:lnTo>
                  <a:lnTo>
                    <a:pt x="705" y="371"/>
                  </a:lnTo>
                  <a:lnTo>
                    <a:pt x="704" y="371"/>
                  </a:lnTo>
                  <a:lnTo>
                    <a:pt x="704" y="370"/>
                  </a:lnTo>
                  <a:lnTo>
                    <a:pt x="704" y="367"/>
                  </a:lnTo>
                  <a:lnTo>
                    <a:pt x="705" y="366"/>
                  </a:lnTo>
                  <a:lnTo>
                    <a:pt x="707" y="366"/>
                  </a:lnTo>
                  <a:close/>
                  <a:moveTo>
                    <a:pt x="580" y="418"/>
                  </a:moveTo>
                  <a:lnTo>
                    <a:pt x="580" y="416"/>
                  </a:lnTo>
                  <a:lnTo>
                    <a:pt x="581" y="415"/>
                  </a:lnTo>
                  <a:lnTo>
                    <a:pt x="581" y="414"/>
                  </a:lnTo>
                  <a:lnTo>
                    <a:pt x="581" y="412"/>
                  </a:lnTo>
                  <a:lnTo>
                    <a:pt x="583" y="412"/>
                  </a:lnTo>
                  <a:lnTo>
                    <a:pt x="584" y="411"/>
                  </a:lnTo>
                  <a:lnTo>
                    <a:pt x="585" y="411"/>
                  </a:lnTo>
                  <a:lnTo>
                    <a:pt x="587" y="411"/>
                  </a:lnTo>
                  <a:lnTo>
                    <a:pt x="588" y="411"/>
                  </a:lnTo>
                  <a:lnTo>
                    <a:pt x="589" y="412"/>
                  </a:lnTo>
                  <a:lnTo>
                    <a:pt x="589" y="414"/>
                  </a:lnTo>
                  <a:lnTo>
                    <a:pt x="589" y="415"/>
                  </a:lnTo>
                  <a:lnTo>
                    <a:pt x="589" y="416"/>
                  </a:lnTo>
                  <a:lnTo>
                    <a:pt x="588" y="416"/>
                  </a:lnTo>
                  <a:lnTo>
                    <a:pt x="588" y="418"/>
                  </a:lnTo>
                  <a:lnTo>
                    <a:pt x="587" y="418"/>
                  </a:lnTo>
                  <a:lnTo>
                    <a:pt x="584" y="419"/>
                  </a:lnTo>
                  <a:lnTo>
                    <a:pt x="583" y="419"/>
                  </a:lnTo>
                  <a:lnTo>
                    <a:pt x="580" y="418"/>
                  </a:lnTo>
                  <a:close/>
                  <a:moveTo>
                    <a:pt x="587" y="422"/>
                  </a:moveTo>
                  <a:lnTo>
                    <a:pt x="588" y="423"/>
                  </a:lnTo>
                  <a:lnTo>
                    <a:pt x="589" y="424"/>
                  </a:lnTo>
                  <a:lnTo>
                    <a:pt x="589" y="426"/>
                  </a:lnTo>
                  <a:lnTo>
                    <a:pt x="589" y="427"/>
                  </a:lnTo>
                  <a:lnTo>
                    <a:pt x="589" y="428"/>
                  </a:lnTo>
                  <a:lnTo>
                    <a:pt x="589" y="430"/>
                  </a:lnTo>
                  <a:lnTo>
                    <a:pt x="589" y="432"/>
                  </a:lnTo>
                  <a:lnTo>
                    <a:pt x="589" y="436"/>
                  </a:lnTo>
                  <a:lnTo>
                    <a:pt x="589" y="438"/>
                  </a:lnTo>
                  <a:lnTo>
                    <a:pt x="588" y="440"/>
                  </a:lnTo>
                  <a:lnTo>
                    <a:pt x="588" y="444"/>
                  </a:lnTo>
                  <a:lnTo>
                    <a:pt x="587" y="446"/>
                  </a:lnTo>
                  <a:lnTo>
                    <a:pt x="585" y="447"/>
                  </a:lnTo>
                  <a:lnTo>
                    <a:pt x="584" y="447"/>
                  </a:lnTo>
                  <a:lnTo>
                    <a:pt x="583" y="447"/>
                  </a:lnTo>
                  <a:lnTo>
                    <a:pt x="581" y="447"/>
                  </a:lnTo>
                  <a:lnTo>
                    <a:pt x="580" y="447"/>
                  </a:lnTo>
                  <a:lnTo>
                    <a:pt x="580" y="446"/>
                  </a:lnTo>
                  <a:lnTo>
                    <a:pt x="579" y="446"/>
                  </a:lnTo>
                  <a:lnTo>
                    <a:pt x="579" y="444"/>
                  </a:lnTo>
                  <a:lnTo>
                    <a:pt x="578" y="443"/>
                  </a:lnTo>
                  <a:lnTo>
                    <a:pt x="578" y="440"/>
                  </a:lnTo>
                  <a:lnTo>
                    <a:pt x="578" y="439"/>
                  </a:lnTo>
                  <a:lnTo>
                    <a:pt x="576" y="438"/>
                  </a:lnTo>
                  <a:lnTo>
                    <a:pt x="576" y="436"/>
                  </a:lnTo>
                  <a:lnTo>
                    <a:pt x="576" y="434"/>
                  </a:lnTo>
                  <a:lnTo>
                    <a:pt x="576" y="432"/>
                  </a:lnTo>
                  <a:lnTo>
                    <a:pt x="576" y="431"/>
                  </a:lnTo>
                  <a:lnTo>
                    <a:pt x="578" y="430"/>
                  </a:lnTo>
                  <a:lnTo>
                    <a:pt x="578" y="428"/>
                  </a:lnTo>
                  <a:lnTo>
                    <a:pt x="579" y="427"/>
                  </a:lnTo>
                  <a:lnTo>
                    <a:pt x="579" y="426"/>
                  </a:lnTo>
                  <a:lnTo>
                    <a:pt x="580" y="424"/>
                  </a:lnTo>
                  <a:lnTo>
                    <a:pt x="581" y="424"/>
                  </a:lnTo>
                  <a:lnTo>
                    <a:pt x="583" y="423"/>
                  </a:lnTo>
                  <a:lnTo>
                    <a:pt x="584" y="423"/>
                  </a:lnTo>
                  <a:lnTo>
                    <a:pt x="584" y="422"/>
                  </a:lnTo>
                  <a:lnTo>
                    <a:pt x="587" y="422"/>
                  </a:lnTo>
                  <a:close/>
                  <a:moveTo>
                    <a:pt x="1041" y="230"/>
                  </a:moveTo>
                  <a:lnTo>
                    <a:pt x="1041" y="231"/>
                  </a:lnTo>
                  <a:lnTo>
                    <a:pt x="1039" y="231"/>
                  </a:lnTo>
                  <a:lnTo>
                    <a:pt x="1038" y="231"/>
                  </a:lnTo>
                  <a:lnTo>
                    <a:pt x="1037" y="230"/>
                  </a:lnTo>
                  <a:lnTo>
                    <a:pt x="1035" y="229"/>
                  </a:lnTo>
                  <a:lnTo>
                    <a:pt x="1035" y="227"/>
                  </a:lnTo>
                  <a:lnTo>
                    <a:pt x="1035" y="226"/>
                  </a:lnTo>
                  <a:lnTo>
                    <a:pt x="1037" y="226"/>
                  </a:lnTo>
                  <a:lnTo>
                    <a:pt x="1038" y="226"/>
                  </a:lnTo>
                  <a:lnTo>
                    <a:pt x="1039" y="226"/>
                  </a:lnTo>
                  <a:lnTo>
                    <a:pt x="1039" y="227"/>
                  </a:lnTo>
                  <a:lnTo>
                    <a:pt x="1041" y="227"/>
                  </a:lnTo>
                  <a:lnTo>
                    <a:pt x="1042" y="227"/>
                  </a:lnTo>
                  <a:lnTo>
                    <a:pt x="1042" y="229"/>
                  </a:lnTo>
                  <a:lnTo>
                    <a:pt x="1042" y="230"/>
                  </a:lnTo>
                  <a:lnTo>
                    <a:pt x="1041" y="230"/>
                  </a:lnTo>
                  <a:close/>
                  <a:moveTo>
                    <a:pt x="1028" y="218"/>
                  </a:moveTo>
                  <a:lnTo>
                    <a:pt x="1030" y="218"/>
                  </a:lnTo>
                  <a:lnTo>
                    <a:pt x="1030" y="219"/>
                  </a:lnTo>
                  <a:lnTo>
                    <a:pt x="1031" y="219"/>
                  </a:lnTo>
                  <a:lnTo>
                    <a:pt x="1033" y="219"/>
                  </a:lnTo>
                  <a:lnTo>
                    <a:pt x="1033" y="221"/>
                  </a:lnTo>
                  <a:lnTo>
                    <a:pt x="1034" y="221"/>
                  </a:lnTo>
                  <a:lnTo>
                    <a:pt x="1034" y="222"/>
                  </a:lnTo>
                  <a:lnTo>
                    <a:pt x="1034" y="223"/>
                  </a:lnTo>
                  <a:lnTo>
                    <a:pt x="1033" y="223"/>
                  </a:lnTo>
                  <a:lnTo>
                    <a:pt x="1033" y="225"/>
                  </a:lnTo>
                  <a:lnTo>
                    <a:pt x="1031" y="225"/>
                  </a:lnTo>
                  <a:lnTo>
                    <a:pt x="1030" y="225"/>
                  </a:lnTo>
                  <a:lnTo>
                    <a:pt x="1028" y="225"/>
                  </a:lnTo>
                  <a:lnTo>
                    <a:pt x="1027" y="225"/>
                  </a:lnTo>
                  <a:lnTo>
                    <a:pt x="1026" y="225"/>
                  </a:lnTo>
                  <a:lnTo>
                    <a:pt x="1026" y="223"/>
                  </a:lnTo>
                  <a:lnTo>
                    <a:pt x="1025" y="223"/>
                  </a:lnTo>
                  <a:lnTo>
                    <a:pt x="1025" y="222"/>
                  </a:lnTo>
                  <a:lnTo>
                    <a:pt x="1025" y="221"/>
                  </a:lnTo>
                  <a:lnTo>
                    <a:pt x="1026" y="219"/>
                  </a:lnTo>
                  <a:lnTo>
                    <a:pt x="1027" y="219"/>
                  </a:lnTo>
                  <a:lnTo>
                    <a:pt x="1028" y="219"/>
                  </a:lnTo>
                  <a:lnTo>
                    <a:pt x="1028" y="218"/>
                  </a:lnTo>
                  <a:close/>
                  <a:moveTo>
                    <a:pt x="881" y="290"/>
                  </a:moveTo>
                  <a:lnTo>
                    <a:pt x="882" y="290"/>
                  </a:lnTo>
                  <a:lnTo>
                    <a:pt x="882" y="289"/>
                  </a:lnTo>
                  <a:lnTo>
                    <a:pt x="883" y="289"/>
                  </a:lnTo>
                  <a:lnTo>
                    <a:pt x="883" y="290"/>
                  </a:lnTo>
                  <a:lnTo>
                    <a:pt x="885" y="290"/>
                  </a:lnTo>
                  <a:lnTo>
                    <a:pt x="888" y="293"/>
                  </a:lnTo>
                  <a:lnTo>
                    <a:pt x="889" y="295"/>
                  </a:lnTo>
                  <a:lnTo>
                    <a:pt x="889" y="297"/>
                  </a:lnTo>
                  <a:lnTo>
                    <a:pt x="889" y="298"/>
                  </a:lnTo>
                  <a:lnTo>
                    <a:pt x="888" y="299"/>
                  </a:lnTo>
                  <a:lnTo>
                    <a:pt x="885" y="299"/>
                  </a:lnTo>
                  <a:lnTo>
                    <a:pt x="883" y="299"/>
                  </a:lnTo>
                  <a:lnTo>
                    <a:pt x="883" y="298"/>
                  </a:lnTo>
                  <a:lnTo>
                    <a:pt x="882" y="298"/>
                  </a:lnTo>
                  <a:lnTo>
                    <a:pt x="882" y="297"/>
                  </a:lnTo>
                  <a:lnTo>
                    <a:pt x="881" y="297"/>
                  </a:lnTo>
                  <a:lnTo>
                    <a:pt x="881" y="295"/>
                  </a:lnTo>
                  <a:lnTo>
                    <a:pt x="879" y="295"/>
                  </a:lnTo>
                  <a:lnTo>
                    <a:pt x="879" y="294"/>
                  </a:lnTo>
                  <a:lnTo>
                    <a:pt x="879" y="293"/>
                  </a:lnTo>
                  <a:lnTo>
                    <a:pt x="881" y="291"/>
                  </a:lnTo>
                  <a:lnTo>
                    <a:pt x="881" y="290"/>
                  </a:lnTo>
                  <a:close/>
                  <a:moveTo>
                    <a:pt x="868" y="291"/>
                  </a:moveTo>
                  <a:lnTo>
                    <a:pt x="868" y="290"/>
                  </a:lnTo>
                  <a:lnTo>
                    <a:pt x="869" y="290"/>
                  </a:lnTo>
                  <a:lnTo>
                    <a:pt x="870" y="289"/>
                  </a:lnTo>
                  <a:lnTo>
                    <a:pt x="872" y="289"/>
                  </a:lnTo>
                  <a:lnTo>
                    <a:pt x="873" y="289"/>
                  </a:lnTo>
                  <a:lnTo>
                    <a:pt x="873" y="290"/>
                  </a:lnTo>
                  <a:lnTo>
                    <a:pt x="874" y="290"/>
                  </a:lnTo>
                  <a:lnTo>
                    <a:pt x="876" y="290"/>
                  </a:lnTo>
                  <a:lnTo>
                    <a:pt x="877" y="291"/>
                  </a:lnTo>
                  <a:lnTo>
                    <a:pt x="878" y="293"/>
                  </a:lnTo>
                  <a:lnTo>
                    <a:pt x="878" y="294"/>
                  </a:lnTo>
                  <a:lnTo>
                    <a:pt x="879" y="295"/>
                  </a:lnTo>
                  <a:lnTo>
                    <a:pt x="878" y="295"/>
                  </a:lnTo>
                  <a:lnTo>
                    <a:pt x="878" y="297"/>
                  </a:lnTo>
                  <a:lnTo>
                    <a:pt x="877" y="297"/>
                  </a:lnTo>
                  <a:lnTo>
                    <a:pt x="876" y="297"/>
                  </a:lnTo>
                  <a:lnTo>
                    <a:pt x="874" y="297"/>
                  </a:lnTo>
                  <a:lnTo>
                    <a:pt x="873" y="295"/>
                  </a:lnTo>
                  <a:lnTo>
                    <a:pt x="872" y="295"/>
                  </a:lnTo>
                  <a:lnTo>
                    <a:pt x="870" y="295"/>
                  </a:lnTo>
                  <a:lnTo>
                    <a:pt x="869" y="295"/>
                  </a:lnTo>
                  <a:lnTo>
                    <a:pt x="868" y="294"/>
                  </a:lnTo>
                  <a:lnTo>
                    <a:pt x="868" y="293"/>
                  </a:lnTo>
                  <a:lnTo>
                    <a:pt x="868" y="291"/>
                  </a:lnTo>
                  <a:close/>
                  <a:moveTo>
                    <a:pt x="866" y="293"/>
                  </a:moveTo>
                  <a:lnTo>
                    <a:pt x="866" y="294"/>
                  </a:lnTo>
                  <a:lnTo>
                    <a:pt x="865" y="294"/>
                  </a:lnTo>
                  <a:lnTo>
                    <a:pt x="863" y="295"/>
                  </a:lnTo>
                  <a:lnTo>
                    <a:pt x="861" y="295"/>
                  </a:lnTo>
                  <a:lnTo>
                    <a:pt x="857" y="295"/>
                  </a:lnTo>
                  <a:lnTo>
                    <a:pt x="856" y="295"/>
                  </a:lnTo>
                  <a:lnTo>
                    <a:pt x="856" y="294"/>
                  </a:lnTo>
                  <a:lnTo>
                    <a:pt x="854" y="293"/>
                  </a:lnTo>
                  <a:lnTo>
                    <a:pt x="856" y="291"/>
                  </a:lnTo>
                  <a:lnTo>
                    <a:pt x="856" y="290"/>
                  </a:lnTo>
                  <a:lnTo>
                    <a:pt x="857" y="290"/>
                  </a:lnTo>
                  <a:lnTo>
                    <a:pt x="857" y="289"/>
                  </a:lnTo>
                  <a:lnTo>
                    <a:pt x="858" y="289"/>
                  </a:lnTo>
                  <a:lnTo>
                    <a:pt x="860" y="289"/>
                  </a:lnTo>
                  <a:lnTo>
                    <a:pt x="861" y="289"/>
                  </a:lnTo>
                  <a:lnTo>
                    <a:pt x="862" y="289"/>
                  </a:lnTo>
                  <a:lnTo>
                    <a:pt x="863" y="290"/>
                  </a:lnTo>
                  <a:lnTo>
                    <a:pt x="865" y="290"/>
                  </a:lnTo>
                  <a:lnTo>
                    <a:pt x="866" y="291"/>
                  </a:lnTo>
                  <a:lnTo>
                    <a:pt x="866" y="293"/>
                  </a:lnTo>
                  <a:close/>
                  <a:moveTo>
                    <a:pt x="858" y="273"/>
                  </a:moveTo>
                  <a:lnTo>
                    <a:pt x="857" y="274"/>
                  </a:lnTo>
                  <a:lnTo>
                    <a:pt x="856" y="275"/>
                  </a:lnTo>
                  <a:lnTo>
                    <a:pt x="852" y="275"/>
                  </a:lnTo>
                  <a:lnTo>
                    <a:pt x="850" y="275"/>
                  </a:lnTo>
                  <a:lnTo>
                    <a:pt x="849" y="275"/>
                  </a:lnTo>
                  <a:lnTo>
                    <a:pt x="849" y="274"/>
                  </a:lnTo>
                  <a:lnTo>
                    <a:pt x="848" y="273"/>
                  </a:lnTo>
                  <a:lnTo>
                    <a:pt x="846" y="273"/>
                  </a:lnTo>
                  <a:lnTo>
                    <a:pt x="848" y="271"/>
                  </a:lnTo>
                  <a:lnTo>
                    <a:pt x="849" y="270"/>
                  </a:lnTo>
                  <a:lnTo>
                    <a:pt x="850" y="270"/>
                  </a:lnTo>
                  <a:lnTo>
                    <a:pt x="852" y="270"/>
                  </a:lnTo>
                  <a:lnTo>
                    <a:pt x="854" y="270"/>
                  </a:lnTo>
                  <a:lnTo>
                    <a:pt x="856" y="270"/>
                  </a:lnTo>
                  <a:lnTo>
                    <a:pt x="857" y="271"/>
                  </a:lnTo>
                  <a:lnTo>
                    <a:pt x="858" y="273"/>
                  </a:lnTo>
                  <a:close/>
                  <a:moveTo>
                    <a:pt x="866" y="265"/>
                  </a:moveTo>
                  <a:lnTo>
                    <a:pt x="866" y="266"/>
                  </a:lnTo>
                  <a:lnTo>
                    <a:pt x="868" y="266"/>
                  </a:lnTo>
                  <a:lnTo>
                    <a:pt x="868" y="270"/>
                  </a:lnTo>
                  <a:lnTo>
                    <a:pt x="869" y="271"/>
                  </a:lnTo>
                  <a:lnTo>
                    <a:pt x="868" y="273"/>
                  </a:lnTo>
                  <a:lnTo>
                    <a:pt x="866" y="273"/>
                  </a:lnTo>
                  <a:lnTo>
                    <a:pt x="866" y="274"/>
                  </a:lnTo>
                  <a:lnTo>
                    <a:pt x="865" y="274"/>
                  </a:lnTo>
                  <a:lnTo>
                    <a:pt x="865" y="273"/>
                  </a:lnTo>
                  <a:lnTo>
                    <a:pt x="863" y="273"/>
                  </a:lnTo>
                  <a:lnTo>
                    <a:pt x="863" y="271"/>
                  </a:lnTo>
                  <a:lnTo>
                    <a:pt x="862" y="271"/>
                  </a:lnTo>
                  <a:lnTo>
                    <a:pt x="862" y="270"/>
                  </a:lnTo>
                  <a:lnTo>
                    <a:pt x="862" y="267"/>
                  </a:lnTo>
                  <a:lnTo>
                    <a:pt x="863" y="266"/>
                  </a:lnTo>
                  <a:lnTo>
                    <a:pt x="865" y="266"/>
                  </a:lnTo>
                  <a:lnTo>
                    <a:pt x="866" y="265"/>
                  </a:lnTo>
                  <a:close/>
                  <a:moveTo>
                    <a:pt x="876" y="266"/>
                  </a:moveTo>
                  <a:lnTo>
                    <a:pt x="877" y="266"/>
                  </a:lnTo>
                  <a:lnTo>
                    <a:pt x="878" y="266"/>
                  </a:lnTo>
                  <a:lnTo>
                    <a:pt x="879" y="266"/>
                  </a:lnTo>
                  <a:lnTo>
                    <a:pt x="881" y="266"/>
                  </a:lnTo>
                  <a:lnTo>
                    <a:pt x="882" y="267"/>
                  </a:lnTo>
                  <a:lnTo>
                    <a:pt x="883" y="267"/>
                  </a:lnTo>
                  <a:lnTo>
                    <a:pt x="883" y="270"/>
                  </a:lnTo>
                  <a:lnTo>
                    <a:pt x="885" y="270"/>
                  </a:lnTo>
                  <a:lnTo>
                    <a:pt x="888" y="271"/>
                  </a:lnTo>
                  <a:lnTo>
                    <a:pt x="888" y="274"/>
                  </a:lnTo>
                  <a:lnTo>
                    <a:pt x="889" y="275"/>
                  </a:lnTo>
                  <a:lnTo>
                    <a:pt x="883" y="274"/>
                  </a:lnTo>
                  <a:lnTo>
                    <a:pt x="881" y="274"/>
                  </a:lnTo>
                  <a:lnTo>
                    <a:pt x="878" y="273"/>
                  </a:lnTo>
                  <a:lnTo>
                    <a:pt x="877" y="273"/>
                  </a:lnTo>
                  <a:lnTo>
                    <a:pt x="877" y="271"/>
                  </a:lnTo>
                  <a:lnTo>
                    <a:pt x="876" y="271"/>
                  </a:lnTo>
                  <a:lnTo>
                    <a:pt x="874" y="270"/>
                  </a:lnTo>
                  <a:lnTo>
                    <a:pt x="874" y="267"/>
                  </a:lnTo>
                  <a:lnTo>
                    <a:pt x="876" y="266"/>
                  </a:lnTo>
                  <a:close/>
                  <a:moveTo>
                    <a:pt x="873" y="261"/>
                  </a:moveTo>
                  <a:lnTo>
                    <a:pt x="873" y="259"/>
                  </a:lnTo>
                  <a:lnTo>
                    <a:pt x="873" y="258"/>
                  </a:lnTo>
                  <a:lnTo>
                    <a:pt x="873" y="257"/>
                  </a:lnTo>
                  <a:lnTo>
                    <a:pt x="876" y="255"/>
                  </a:lnTo>
                  <a:lnTo>
                    <a:pt x="877" y="255"/>
                  </a:lnTo>
                  <a:lnTo>
                    <a:pt x="879" y="254"/>
                  </a:lnTo>
                  <a:lnTo>
                    <a:pt x="883" y="251"/>
                  </a:lnTo>
                  <a:lnTo>
                    <a:pt x="885" y="251"/>
                  </a:lnTo>
                  <a:lnTo>
                    <a:pt x="888" y="251"/>
                  </a:lnTo>
                  <a:lnTo>
                    <a:pt x="889" y="251"/>
                  </a:lnTo>
                  <a:lnTo>
                    <a:pt x="889" y="253"/>
                  </a:lnTo>
                  <a:lnTo>
                    <a:pt x="889" y="254"/>
                  </a:lnTo>
                  <a:lnTo>
                    <a:pt x="890" y="254"/>
                  </a:lnTo>
                  <a:lnTo>
                    <a:pt x="889" y="255"/>
                  </a:lnTo>
                  <a:lnTo>
                    <a:pt x="889" y="257"/>
                  </a:lnTo>
                  <a:lnTo>
                    <a:pt x="889" y="258"/>
                  </a:lnTo>
                  <a:lnTo>
                    <a:pt x="885" y="259"/>
                  </a:lnTo>
                  <a:lnTo>
                    <a:pt x="882" y="259"/>
                  </a:lnTo>
                  <a:lnTo>
                    <a:pt x="881" y="259"/>
                  </a:lnTo>
                  <a:lnTo>
                    <a:pt x="879" y="259"/>
                  </a:lnTo>
                  <a:lnTo>
                    <a:pt x="879" y="261"/>
                  </a:lnTo>
                  <a:lnTo>
                    <a:pt x="878" y="261"/>
                  </a:lnTo>
                  <a:lnTo>
                    <a:pt x="876" y="261"/>
                  </a:lnTo>
                  <a:lnTo>
                    <a:pt x="874" y="261"/>
                  </a:lnTo>
                  <a:lnTo>
                    <a:pt x="873" y="261"/>
                  </a:lnTo>
                  <a:close/>
                  <a:moveTo>
                    <a:pt x="870" y="250"/>
                  </a:moveTo>
                  <a:lnTo>
                    <a:pt x="870" y="249"/>
                  </a:lnTo>
                  <a:lnTo>
                    <a:pt x="870" y="247"/>
                  </a:lnTo>
                  <a:lnTo>
                    <a:pt x="872" y="246"/>
                  </a:lnTo>
                  <a:lnTo>
                    <a:pt x="873" y="246"/>
                  </a:lnTo>
                  <a:lnTo>
                    <a:pt x="874" y="245"/>
                  </a:lnTo>
                  <a:lnTo>
                    <a:pt x="876" y="243"/>
                  </a:lnTo>
                  <a:lnTo>
                    <a:pt x="877" y="242"/>
                  </a:lnTo>
                  <a:lnTo>
                    <a:pt x="878" y="241"/>
                  </a:lnTo>
                  <a:lnTo>
                    <a:pt x="878" y="239"/>
                  </a:lnTo>
                  <a:lnTo>
                    <a:pt x="879" y="238"/>
                  </a:lnTo>
                  <a:lnTo>
                    <a:pt x="881" y="238"/>
                  </a:lnTo>
                  <a:lnTo>
                    <a:pt x="882" y="238"/>
                  </a:lnTo>
                  <a:lnTo>
                    <a:pt x="883" y="238"/>
                  </a:lnTo>
                  <a:lnTo>
                    <a:pt x="885" y="238"/>
                  </a:lnTo>
                  <a:lnTo>
                    <a:pt x="885" y="239"/>
                  </a:lnTo>
                  <a:lnTo>
                    <a:pt x="888" y="241"/>
                  </a:lnTo>
                  <a:lnTo>
                    <a:pt x="888" y="242"/>
                  </a:lnTo>
                  <a:lnTo>
                    <a:pt x="885" y="243"/>
                  </a:lnTo>
                  <a:lnTo>
                    <a:pt x="883" y="247"/>
                  </a:lnTo>
                  <a:lnTo>
                    <a:pt x="881" y="250"/>
                  </a:lnTo>
                  <a:lnTo>
                    <a:pt x="879" y="251"/>
                  </a:lnTo>
                  <a:lnTo>
                    <a:pt x="877" y="253"/>
                  </a:lnTo>
                  <a:lnTo>
                    <a:pt x="874" y="253"/>
                  </a:lnTo>
                  <a:lnTo>
                    <a:pt x="873" y="253"/>
                  </a:lnTo>
                  <a:lnTo>
                    <a:pt x="872" y="251"/>
                  </a:lnTo>
                  <a:lnTo>
                    <a:pt x="870" y="250"/>
                  </a:lnTo>
                  <a:close/>
                  <a:moveTo>
                    <a:pt x="796" y="225"/>
                  </a:moveTo>
                  <a:lnTo>
                    <a:pt x="796" y="226"/>
                  </a:lnTo>
                  <a:lnTo>
                    <a:pt x="796" y="227"/>
                  </a:lnTo>
                  <a:lnTo>
                    <a:pt x="794" y="227"/>
                  </a:lnTo>
                  <a:lnTo>
                    <a:pt x="793" y="227"/>
                  </a:lnTo>
                  <a:lnTo>
                    <a:pt x="793" y="229"/>
                  </a:lnTo>
                  <a:lnTo>
                    <a:pt x="792" y="229"/>
                  </a:lnTo>
                  <a:lnTo>
                    <a:pt x="790" y="229"/>
                  </a:lnTo>
                  <a:lnTo>
                    <a:pt x="789" y="230"/>
                  </a:lnTo>
                  <a:lnTo>
                    <a:pt x="788" y="230"/>
                  </a:lnTo>
                  <a:lnTo>
                    <a:pt x="788" y="229"/>
                  </a:lnTo>
                  <a:lnTo>
                    <a:pt x="785" y="229"/>
                  </a:lnTo>
                  <a:lnTo>
                    <a:pt x="784" y="229"/>
                  </a:lnTo>
                  <a:lnTo>
                    <a:pt x="784" y="227"/>
                  </a:lnTo>
                  <a:lnTo>
                    <a:pt x="784" y="226"/>
                  </a:lnTo>
                  <a:lnTo>
                    <a:pt x="784" y="225"/>
                  </a:lnTo>
                  <a:lnTo>
                    <a:pt x="785" y="225"/>
                  </a:lnTo>
                  <a:lnTo>
                    <a:pt x="785" y="223"/>
                  </a:lnTo>
                  <a:lnTo>
                    <a:pt x="788" y="223"/>
                  </a:lnTo>
                  <a:lnTo>
                    <a:pt x="788" y="222"/>
                  </a:lnTo>
                  <a:lnTo>
                    <a:pt x="789" y="222"/>
                  </a:lnTo>
                  <a:lnTo>
                    <a:pt x="790" y="222"/>
                  </a:lnTo>
                  <a:lnTo>
                    <a:pt x="792" y="222"/>
                  </a:lnTo>
                  <a:lnTo>
                    <a:pt x="793" y="222"/>
                  </a:lnTo>
                  <a:lnTo>
                    <a:pt x="793" y="223"/>
                  </a:lnTo>
                  <a:lnTo>
                    <a:pt x="794" y="223"/>
                  </a:lnTo>
                  <a:lnTo>
                    <a:pt x="796" y="225"/>
                  </a:lnTo>
                  <a:close/>
                  <a:moveTo>
                    <a:pt x="849" y="45"/>
                  </a:moveTo>
                  <a:lnTo>
                    <a:pt x="850" y="44"/>
                  </a:lnTo>
                  <a:lnTo>
                    <a:pt x="852" y="43"/>
                  </a:lnTo>
                  <a:lnTo>
                    <a:pt x="854" y="40"/>
                  </a:lnTo>
                  <a:lnTo>
                    <a:pt x="856" y="39"/>
                  </a:lnTo>
                  <a:lnTo>
                    <a:pt x="857" y="37"/>
                  </a:lnTo>
                  <a:lnTo>
                    <a:pt x="858" y="36"/>
                  </a:lnTo>
                  <a:lnTo>
                    <a:pt x="857" y="33"/>
                  </a:lnTo>
                  <a:lnTo>
                    <a:pt x="856" y="29"/>
                  </a:lnTo>
                  <a:lnTo>
                    <a:pt x="856" y="28"/>
                  </a:lnTo>
                  <a:lnTo>
                    <a:pt x="856" y="27"/>
                  </a:lnTo>
                  <a:lnTo>
                    <a:pt x="856" y="25"/>
                  </a:lnTo>
                  <a:lnTo>
                    <a:pt x="857" y="25"/>
                  </a:lnTo>
                  <a:lnTo>
                    <a:pt x="858" y="25"/>
                  </a:lnTo>
                  <a:lnTo>
                    <a:pt x="861" y="24"/>
                  </a:lnTo>
                  <a:lnTo>
                    <a:pt x="865" y="23"/>
                  </a:lnTo>
                  <a:lnTo>
                    <a:pt x="866" y="21"/>
                  </a:lnTo>
                  <a:lnTo>
                    <a:pt x="868" y="21"/>
                  </a:lnTo>
                  <a:lnTo>
                    <a:pt x="868" y="19"/>
                  </a:lnTo>
                  <a:lnTo>
                    <a:pt x="869" y="17"/>
                  </a:lnTo>
                  <a:lnTo>
                    <a:pt x="870" y="17"/>
                  </a:lnTo>
                  <a:lnTo>
                    <a:pt x="872" y="17"/>
                  </a:lnTo>
                  <a:lnTo>
                    <a:pt x="872" y="16"/>
                  </a:lnTo>
                  <a:lnTo>
                    <a:pt x="873" y="16"/>
                  </a:lnTo>
                  <a:lnTo>
                    <a:pt x="874" y="16"/>
                  </a:lnTo>
                  <a:lnTo>
                    <a:pt x="877" y="16"/>
                  </a:lnTo>
                  <a:lnTo>
                    <a:pt x="878" y="16"/>
                  </a:lnTo>
                  <a:lnTo>
                    <a:pt x="879" y="16"/>
                  </a:lnTo>
                  <a:lnTo>
                    <a:pt x="882" y="14"/>
                  </a:lnTo>
                  <a:lnTo>
                    <a:pt x="885" y="14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89" y="12"/>
                  </a:lnTo>
                  <a:lnTo>
                    <a:pt x="889" y="11"/>
                  </a:lnTo>
                  <a:lnTo>
                    <a:pt x="889" y="9"/>
                  </a:lnTo>
                  <a:lnTo>
                    <a:pt x="889" y="8"/>
                  </a:lnTo>
                  <a:lnTo>
                    <a:pt x="889" y="7"/>
                  </a:lnTo>
                  <a:lnTo>
                    <a:pt x="889" y="5"/>
                  </a:lnTo>
                  <a:lnTo>
                    <a:pt x="889" y="4"/>
                  </a:lnTo>
                  <a:lnTo>
                    <a:pt x="889" y="3"/>
                  </a:lnTo>
                  <a:lnTo>
                    <a:pt x="889" y="1"/>
                  </a:lnTo>
                  <a:lnTo>
                    <a:pt x="890" y="1"/>
                  </a:lnTo>
                  <a:lnTo>
                    <a:pt x="893" y="0"/>
                  </a:lnTo>
                  <a:lnTo>
                    <a:pt x="894" y="1"/>
                  </a:lnTo>
                  <a:lnTo>
                    <a:pt x="895" y="1"/>
                  </a:lnTo>
                  <a:lnTo>
                    <a:pt x="897" y="1"/>
                  </a:lnTo>
                  <a:lnTo>
                    <a:pt x="898" y="3"/>
                  </a:lnTo>
                  <a:lnTo>
                    <a:pt x="898" y="4"/>
                  </a:lnTo>
                  <a:lnTo>
                    <a:pt x="899" y="5"/>
                  </a:lnTo>
                  <a:lnTo>
                    <a:pt x="899" y="7"/>
                  </a:lnTo>
                  <a:lnTo>
                    <a:pt x="899" y="8"/>
                  </a:lnTo>
                  <a:lnTo>
                    <a:pt x="901" y="12"/>
                  </a:lnTo>
                  <a:lnTo>
                    <a:pt x="901" y="16"/>
                  </a:lnTo>
                  <a:lnTo>
                    <a:pt x="901" y="17"/>
                  </a:lnTo>
                  <a:lnTo>
                    <a:pt x="901" y="19"/>
                  </a:lnTo>
                  <a:lnTo>
                    <a:pt x="901" y="21"/>
                  </a:lnTo>
                  <a:lnTo>
                    <a:pt x="902" y="21"/>
                  </a:lnTo>
                  <a:lnTo>
                    <a:pt x="902" y="23"/>
                  </a:lnTo>
                  <a:lnTo>
                    <a:pt x="904" y="24"/>
                  </a:lnTo>
                  <a:lnTo>
                    <a:pt x="905" y="25"/>
                  </a:lnTo>
                  <a:lnTo>
                    <a:pt x="907" y="25"/>
                  </a:lnTo>
                  <a:lnTo>
                    <a:pt x="910" y="28"/>
                  </a:lnTo>
                  <a:lnTo>
                    <a:pt x="911" y="29"/>
                  </a:lnTo>
                  <a:lnTo>
                    <a:pt x="911" y="30"/>
                  </a:lnTo>
                  <a:lnTo>
                    <a:pt x="913" y="32"/>
                  </a:lnTo>
                  <a:lnTo>
                    <a:pt x="914" y="33"/>
                  </a:lnTo>
                  <a:lnTo>
                    <a:pt x="914" y="35"/>
                  </a:lnTo>
                  <a:lnTo>
                    <a:pt x="914" y="36"/>
                  </a:lnTo>
                  <a:lnTo>
                    <a:pt x="914" y="37"/>
                  </a:lnTo>
                  <a:lnTo>
                    <a:pt x="914" y="39"/>
                  </a:lnTo>
                  <a:lnTo>
                    <a:pt x="914" y="40"/>
                  </a:lnTo>
                  <a:lnTo>
                    <a:pt x="913" y="41"/>
                  </a:lnTo>
                  <a:lnTo>
                    <a:pt x="911" y="43"/>
                  </a:lnTo>
                  <a:lnTo>
                    <a:pt x="910" y="44"/>
                  </a:lnTo>
                  <a:lnTo>
                    <a:pt x="909" y="45"/>
                  </a:lnTo>
                  <a:lnTo>
                    <a:pt x="907" y="46"/>
                  </a:lnTo>
                  <a:lnTo>
                    <a:pt x="906" y="48"/>
                  </a:lnTo>
                  <a:lnTo>
                    <a:pt x="906" y="49"/>
                  </a:lnTo>
                  <a:lnTo>
                    <a:pt x="906" y="50"/>
                  </a:lnTo>
                  <a:lnTo>
                    <a:pt x="906" y="52"/>
                  </a:lnTo>
                  <a:lnTo>
                    <a:pt x="907" y="57"/>
                  </a:lnTo>
                  <a:lnTo>
                    <a:pt x="907" y="58"/>
                  </a:lnTo>
                  <a:lnTo>
                    <a:pt x="907" y="60"/>
                  </a:lnTo>
                  <a:lnTo>
                    <a:pt x="906" y="60"/>
                  </a:lnTo>
                  <a:lnTo>
                    <a:pt x="906" y="61"/>
                  </a:lnTo>
                  <a:lnTo>
                    <a:pt x="905" y="62"/>
                  </a:lnTo>
                  <a:lnTo>
                    <a:pt x="904" y="62"/>
                  </a:lnTo>
                  <a:lnTo>
                    <a:pt x="902" y="62"/>
                  </a:lnTo>
                  <a:lnTo>
                    <a:pt x="901" y="64"/>
                  </a:lnTo>
                  <a:lnTo>
                    <a:pt x="898" y="64"/>
                  </a:lnTo>
                  <a:lnTo>
                    <a:pt x="894" y="64"/>
                  </a:lnTo>
                  <a:lnTo>
                    <a:pt x="893" y="64"/>
                  </a:lnTo>
                  <a:lnTo>
                    <a:pt x="890" y="64"/>
                  </a:lnTo>
                  <a:lnTo>
                    <a:pt x="889" y="64"/>
                  </a:lnTo>
                  <a:lnTo>
                    <a:pt x="889" y="65"/>
                  </a:lnTo>
                  <a:lnTo>
                    <a:pt x="888" y="65"/>
                  </a:lnTo>
                  <a:lnTo>
                    <a:pt x="885" y="65"/>
                  </a:lnTo>
                  <a:lnTo>
                    <a:pt x="885" y="66"/>
                  </a:lnTo>
                  <a:lnTo>
                    <a:pt x="883" y="66"/>
                  </a:lnTo>
                  <a:lnTo>
                    <a:pt x="881" y="68"/>
                  </a:lnTo>
                  <a:lnTo>
                    <a:pt x="879" y="69"/>
                  </a:lnTo>
                  <a:lnTo>
                    <a:pt x="877" y="71"/>
                  </a:lnTo>
                  <a:lnTo>
                    <a:pt x="874" y="72"/>
                  </a:lnTo>
                  <a:lnTo>
                    <a:pt x="872" y="72"/>
                  </a:lnTo>
                  <a:lnTo>
                    <a:pt x="870" y="73"/>
                  </a:lnTo>
                  <a:lnTo>
                    <a:pt x="869" y="73"/>
                  </a:lnTo>
                  <a:lnTo>
                    <a:pt x="868" y="73"/>
                  </a:lnTo>
                  <a:lnTo>
                    <a:pt x="865" y="73"/>
                  </a:lnTo>
                  <a:lnTo>
                    <a:pt x="863" y="74"/>
                  </a:lnTo>
                  <a:lnTo>
                    <a:pt x="862" y="74"/>
                  </a:lnTo>
                  <a:lnTo>
                    <a:pt x="861" y="74"/>
                  </a:lnTo>
                  <a:lnTo>
                    <a:pt x="860" y="74"/>
                  </a:lnTo>
                  <a:lnTo>
                    <a:pt x="858" y="73"/>
                  </a:lnTo>
                  <a:lnTo>
                    <a:pt x="857" y="73"/>
                  </a:lnTo>
                  <a:lnTo>
                    <a:pt x="856" y="73"/>
                  </a:lnTo>
                  <a:lnTo>
                    <a:pt x="856" y="72"/>
                  </a:lnTo>
                  <a:lnTo>
                    <a:pt x="854" y="71"/>
                  </a:lnTo>
                  <a:lnTo>
                    <a:pt x="854" y="69"/>
                  </a:lnTo>
                  <a:lnTo>
                    <a:pt x="854" y="68"/>
                  </a:lnTo>
                  <a:lnTo>
                    <a:pt x="852" y="68"/>
                  </a:lnTo>
                  <a:lnTo>
                    <a:pt x="852" y="66"/>
                  </a:lnTo>
                  <a:lnTo>
                    <a:pt x="854" y="66"/>
                  </a:lnTo>
                  <a:lnTo>
                    <a:pt x="854" y="65"/>
                  </a:lnTo>
                  <a:lnTo>
                    <a:pt x="854" y="64"/>
                  </a:lnTo>
                  <a:lnTo>
                    <a:pt x="856" y="62"/>
                  </a:lnTo>
                  <a:lnTo>
                    <a:pt x="856" y="61"/>
                  </a:lnTo>
                  <a:lnTo>
                    <a:pt x="856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57" y="57"/>
                  </a:lnTo>
                  <a:lnTo>
                    <a:pt x="856" y="57"/>
                  </a:lnTo>
                  <a:lnTo>
                    <a:pt x="854" y="57"/>
                  </a:lnTo>
                  <a:lnTo>
                    <a:pt x="850" y="57"/>
                  </a:lnTo>
                  <a:lnTo>
                    <a:pt x="849" y="57"/>
                  </a:lnTo>
                  <a:lnTo>
                    <a:pt x="848" y="57"/>
                  </a:lnTo>
                  <a:lnTo>
                    <a:pt x="848" y="56"/>
                  </a:lnTo>
                  <a:lnTo>
                    <a:pt x="846" y="56"/>
                  </a:lnTo>
                  <a:lnTo>
                    <a:pt x="846" y="55"/>
                  </a:lnTo>
                  <a:lnTo>
                    <a:pt x="846" y="52"/>
                  </a:lnTo>
                  <a:lnTo>
                    <a:pt x="846" y="50"/>
                  </a:lnTo>
                  <a:lnTo>
                    <a:pt x="846" y="49"/>
                  </a:lnTo>
                  <a:lnTo>
                    <a:pt x="848" y="48"/>
                  </a:lnTo>
                  <a:lnTo>
                    <a:pt x="848" y="46"/>
                  </a:lnTo>
                  <a:lnTo>
                    <a:pt x="849" y="45"/>
                  </a:lnTo>
                  <a:close/>
                  <a:moveTo>
                    <a:pt x="876" y="81"/>
                  </a:moveTo>
                  <a:lnTo>
                    <a:pt x="877" y="78"/>
                  </a:lnTo>
                  <a:lnTo>
                    <a:pt x="877" y="77"/>
                  </a:lnTo>
                  <a:lnTo>
                    <a:pt x="878" y="76"/>
                  </a:lnTo>
                  <a:lnTo>
                    <a:pt x="878" y="74"/>
                  </a:lnTo>
                  <a:lnTo>
                    <a:pt x="879" y="74"/>
                  </a:lnTo>
                  <a:lnTo>
                    <a:pt x="879" y="73"/>
                  </a:lnTo>
                  <a:lnTo>
                    <a:pt x="881" y="73"/>
                  </a:lnTo>
                  <a:lnTo>
                    <a:pt x="885" y="73"/>
                  </a:lnTo>
                  <a:lnTo>
                    <a:pt x="889" y="73"/>
                  </a:lnTo>
                  <a:lnTo>
                    <a:pt x="890" y="72"/>
                  </a:lnTo>
                  <a:lnTo>
                    <a:pt x="893" y="71"/>
                  </a:lnTo>
                  <a:lnTo>
                    <a:pt x="894" y="69"/>
                  </a:lnTo>
                  <a:lnTo>
                    <a:pt x="895" y="69"/>
                  </a:lnTo>
                  <a:lnTo>
                    <a:pt x="897" y="69"/>
                  </a:lnTo>
                  <a:lnTo>
                    <a:pt x="898" y="69"/>
                  </a:lnTo>
                  <a:lnTo>
                    <a:pt x="899" y="68"/>
                  </a:lnTo>
                  <a:lnTo>
                    <a:pt x="901" y="68"/>
                  </a:lnTo>
                  <a:lnTo>
                    <a:pt x="902" y="68"/>
                  </a:lnTo>
                  <a:lnTo>
                    <a:pt x="904" y="68"/>
                  </a:lnTo>
                  <a:lnTo>
                    <a:pt x="905" y="69"/>
                  </a:lnTo>
                  <a:lnTo>
                    <a:pt x="906" y="69"/>
                  </a:lnTo>
                  <a:lnTo>
                    <a:pt x="907" y="71"/>
                  </a:lnTo>
                  <a:lnTo>
                    <a:pt x="909" y="71"/>
                  </a:lnTo>
                  <a:lnTo>
                    <a:pt x="910" y="72"/>
                  </a:lnTo>
                  <a:lnTo>
                    <a:pt x="910" y="73"/>
                  </a:lnTo>
                  <a:lnTo>
                    <a:pt x="910" y="74"/>
                  </a:lnTo>
                  <a:lnTo>
                    <a:pt x="910" y="76"/>
                  </a:lnTo>
                  <a:lnTo>
                    <a:pt x="910" y="78"/>
                  </a:lnTo>
                  <a:lnTo>
                    <a:pt x="909" y="80"/>
                  </a:lnTo>
                  <a:lnTo>
                    <a:pt x="907" y="84"/>
                  </a:lnTo>
                  <a:lnTo>
                    <a:pt x="906" y="88"/>
                  </a:lnTo>
                  <a:lnTo>
                    <a:pt x="906" y="89"/>
                  </a:lnTo>
                  <a:lnTo>
                    <a:pt x="905" y="90"/>
                  </a:lnTo>
                  <a:lnTo>
                    <a:pt x="905" y="92"/>
                  </a:lnTo>
                  <a:lnTo>
                    <a:pt x="905" y="93"/>
                  </a:lnTo>
                  <a:lnTo>
                    <a:pt x="906" y="93"/>
                  </a:lnTo>
                  <a:lnTo>
                    <a:pt x="906" y="94"/>
                  </a:lnTo>
                  <a:lnTo>
                    <a:pt x="907" y="94"/>
                  </a:lnTo>
                  <a:lnTo>
                    <a:pt x="907" y="96"/>
                  </a:lnTo>
                  <a:lnTo>
                    <a:pt x="909" y="96"/>
                  </a:lnTo>
                  <a:lnTo>
                    <a:pt x="909" y="94"/>
                  </a:lnTo>
                  <a:lnTo>
                    <a:pt x="910" y="94"/>
                  </a:lnTo>
                  <a:lnTo>
                    <a:pt x="910" y="93"/>
                  </a:lnTo>
                  <a:lnTo>
                    <a:pt x="911" y="93"/>
                  </a:lnTo>
                  <a:lnTo>
                    <a:pt x="911" y="90"/>
                  </a:lnTo>
                  <a:lnTo>
                    <a:pt x="911" y="88"/>
                  </a:lnTo>
                  <a:lnTo>
                    <a:pt x="911" y="85"/>
                  </a:lnTo>
                  <a:lnTo>
                    <a:pt x="913" y="84"/>
                  </a:lnTo>
                  <a:lnTo>
                    <a:pt x="914" y="84"/>
                  </a:lnTo>
                  <a:lnTo>
                    <a:pt x="914" y="82"/>
                  </a:lnTo>
                  <a:lnTo>
                    <a:pt x="917" y="81"/>
                  </a:lnTo>
                  <a:lnTo>
                    <a:pt x="922" y="78"/>
                  </a:lnTo>
                  <a:lnTo>
                    <a:pt x="923" y="77"/>
                  </a:lnTo>
                  <a:lnTo>
                    <a:pt x="925" y="78"/>
                  </a:lnTo>
                  <a:lnTo>
                    <a:pt x="927" y="81"/>
                  </a:lnTo>
                  <a:lnTo>
                    <a:pt x="930" y="82"/>
                  </a:lnTo>
                  <a:lnTo>
                    <a:pt x="931" y="84"/>
                  </a:lnTo>
                  <a:lnTo>
                    <a:pt x="933" y="84"/>
                  </a:lnTo>
                  <a:lnTo>
                    <a:pt x="934" y="84"/>
                  </a:lnTo>
                  <a:lnTo>
                    <a:pt x="934" y="85"/>
                  </a:lnTo>
                  <a:lnTo>
                    <a:pt x="936" y="88"/>
                  </a:lnTo>
                  <a:lnTo>
                    <a:pt x="937" y="89"/>
                  </a:lnTo>
                  <a:lnTo>
                    <a:pt x="937" y="90"/>
                  </a:lnTo>
                  <a:lnTo>
                    <a:pt x="938" y="93"/>
                  </a:lnTo>
                  <a:lnTo>
                    <a:pt x="938" y="94"/>
                  </a:lnTo>
                  <a:lnTo>
                    <a:pt x="938" y="96"/>
                  </a:lnTo>
                  <a:lnTo>
                    <a:pt x="938" y="97"/>
                  </a:lnTo>
                  <a:lnTo>
                    <a:pt x="938" y="100"/>
                  </a:lnTo>
                  <a:lnTo>
                    <a:pt x="937" y="104"/>
                  </a:lnTo>
                  <a:lnTo>
                    <a:pt x="938" y="105"/>
                  </a:lnTo>
                  <a:lnTo>
                    <a:pt x="938" y="106"/>
                  </a:lnTo>
                  <a:lnTo>
                    <a:pt x="938" y="108"/>
                  </a:lnTo>
                  <a:lnTo>
                    <a:pt x="937" y="109"/>
                  </a:lnTo>
                  <a:lnTo>
                    <a:pt x="937" y="110"/>
                  </a:lnTo>
                  <a:lnTo>
                    <a:pt x="937" y="112"/>
                  </a:lnTo>
                  <a:lnTo>
                    <a:pt x="936" y="113"/>
                  </a:lnTo>
                  <a:lnTo>
                    <a:pt x="936" y="114"/>
                  </a:lnTo>
                  <a:lnTo>
                    <a:pt x="934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0" y="116"/>
                  </a:lnTo>
                  <a:lnTo>
                    <a:pt x="929" y="117"/>
                  </a:lnTo>
                  <a:lnTo>
                    <a:pt x="927" y="117"/>
                  </a:lnTo>
                  <a:lnTo>
                    <a:pt x="926" y="117"/>
                  </a:lnTo>
                  <a:lnTo>
                    <a:pt x="926" y="118"/>
                  </a:lnTo>
                  <a:lnTo>
                    <a:pt x="926" y="121"/>
                  </a:lnTo>
                  <a:lnTo>
                    <a:pt x="927" y="122"/>
                  </a:lnTo>
                  <a:lnTo>
                    <a:pt x="927" y="124"/>
                  </a:lnTo>
                  <a:lnTo>
                    <a:pt x="929" y="124"/>
                  </a:lnTo>
                  <a:lnTo>
                    <a:pt x="929" y="125"/>
                  </a:lnTo>
                  <a:lnTo>
                    <a:pt x="930" y="125"/>
                  </a:lnTo>
                  <a:lnTo>
                    <a:pt x="931" y="126"/>
                  </a:lnTo>
                  <a:lnTo>
                    <a:pt x="934" y="126"/>
                  </a:lnTo>
                  <a:lnTo>
                    <a:pt x="936" y="126"/>
                  </a:lnTo>
                  <a:lnTo>
                    <a:pt x="936" y="128"/>
                  </a:lnTo>
                  <a:lnTo>
                    <a:pt x="937" y="128"/>
                  </a:lnTo>
                  <a:lnTo>
                    <a:pt x="937" y="129"/>
                  </a:lnTo>
                  <a:lnTo>
                    <a:pt x="937" y="130"/>
                  </a:lnTo>
                  <a:lnTo>
                    <a:pt x="937" y="132"/>
                  </a:lnTo>
                  <a:lnTo>
                    <a:pt x="937" y="133"/>
                  </a:lnTo>
                  <a:lnTo>
                    <a:pt x="934" y="138"/>
                  </a:lnTo>
                  <a:lnTo>
                    <a:pt x="931" y="144"/>
                  </a:lnTo>
                  <a:lnTo>
                    <a:pt x="930" y="145"/>
                  </a:lnTo>
                  <a:lnTo>
                    <a:pt x="929" y="146"/>
                  </a:lnTo>
                  <a:lnTo>
                    <a:pt x="927" y="148"/>
                  </a:lnTo>
                  <a:lnTo>
                    <a:pt x="927" y="149"/>
                  </a:lnTo>
                  <a:lnTo>
                    <a:pt x="925" y="149"/>
                  </a:lnTo>
                  <a:lnTo>
                    <a:pt x="923" y="149"/>
                  </a:lnTo>
                  <a:lnTo>
                    <a:pt x="922" y="149"/>
                  </a:lnTo>
                  <a:lnTo>
                    <a:pt x="921" y="149"/>
                  </a:lnTo>
                  <a:lnTo>
                    <a:pt x="917" y="149"/>
                  </a:lnTo>
                  <a:lnTo>
                    <a:pt x="914" y="150"/>
                  </a:lnTo>
                  <a:lnTo>
                    <a:pt x="913" y="152"/>
                  </a:lnTo>
                  <a:lnTo>
                    <a:pt x="911" y="152"/>
                  </a:lnTo>
                  <a:lnTo>
                    <a:pt x="910" y="152"/>
                  </a:lnTo>
                  <a:lnTo>
                    <a:pt x="909" y="152"/>
                  </a:lnTo>
                  <a:lnTo>
                    <a:pt x="907" y="152"/>
                  </a:lnTo>
                  <a:lnTo>
                    <a:pt x="905" y="150"/>
                  </a:lnTo>
                  <a:lnTo>
                    <a:pt x="904" y="149"/>
                  </a:lnTo>
                  <a:lnTo>
                    <a:pt x="902" y="149"/>
                  </a:lnTo>
                  <a:lnTo>
                    <a:pt x="902" y="148"/>
                  </a:lnTo>
                  <a:lnTo>
                    <a:pt x="901" y="148"/>
                  </a:lnTo>
                  <a:lnTo>
                    <a:pt x="901" y="146"/>
                  </a:lnTo>
                  <a:lnTo>
                    <a:pt x="899" y="145"/>
                  </a:lnTo>
                  <a:lnTo>
                    <a:pt x="899" y="142"/>
                  </a:lnTo>
                  <a:lnTo>
                    <a:pt x="898" y="141"/>
                  </a:lnTo>
                  <a:lnTo>
                    <a:pt x="897" y="140"/>
                  </a:lnTo>
                  <a:lnTo>
                    <a:pt x="895" y="140"/>
                  </a:lnTo>
                  <a:lnTo>
                    <a:pt x="895" y="138"/>
                  </a:lnTo>
                  <a:lnTo>
                    <a:pt x="892" y="138"/>
                  </a:lnTo>
                  <a:lnTo>
                    <a:pt x="889" y="138"/>
                  </a:lnTo>
                  <a:lnTo>
                    <a:pt x="888" y="137"/>
                  </a:lnTo>
                  <a:lnTo>
                    <a:pt x="885" y="137"/>
                  </a:lnTo>
                  <a:lnTo>
                    <a:pt x="883" y="137"/>
                  </a:lnTo>
                  <a:lnTo>
                    <a:pt x="883" y="136"/>
                  </a:lnTo>
                  <a:lnTo>
                    <a:pt x="882" y="136"/>
                  </a:lnTo>
                  <a:lnTo>
                    <a:pt x="881" y="134"/>
                  </a:lnTo>
                  <a:lnTo>
                    <a:pt x="879" y="134"/>
                  </a:lnTo>
                  <a:lnTo>
                    <a:pt x="878" y="133"/>
                  </a:lnTo>
                  <a:lnTo>
                    <a:pt x="877" y="133"/>
                  </a:lnTo>
                  <a:lnTo>
                    <a:pt x="877" y="132"/>
                  </a:lnTo>
                  <a:lnTo>
                    <a:pt x="876" y="132"/>
                  </a:lnTo>
                  <a:lnTo>
                    <a:pt x="874" y="130"/>
                  </a:lnTo>
                  <a:lnTo>
                    <a:pt x="873" y="129"/>
                  </a:lnTo>
                  <a:lnTo>
                    <a:pt x="872" y="128"/>
                  </a:lnTo>
                  <a:lnTo>
                    <a:pt x="872" y="126"/>
                  </a:lnTo>
                  <a:lnTo>
                    <a:pt x="870" y="126"/>
                  </a:lnTo>
                  <a:lnTo>
                    <a:pt x="870" y="125"/>
                  </a:lnTo>
                  <a:lnTo>
                    <a:pt x="869" y="124"/>
                  </a:lnTo>
                  <a:lnTo>
                    <a:pt x="869" y="122"/>
                  </a:lnTo>
                  <a:lnTo>
                    <a:pt x="869" y="121"/>
                  </a:lnTo>
                  <a:lnTo>
                    <a:pt x="868" y="118"/>
                  </a:lnTo>
                  <a:lnTo>
                    <a:pt x="868" y="114"/>
                  </a:lnTo>
                  <a:lnTo>
                    <a:pt x="868" y="108"/>
                  </a:lnTo>
                  <a:lnTo>
                    <a:pt x="866" y="108"/>
                  </a:lnTo>
                  <a:lnTo>
                    <a:pt x="866" y="106"/>
                  </a:lnTo>
                  <a:lnTo>
                    <a:pt x="865" y="106"/>
                  </a:lnTo>
                  <a:lnTo>
                    <a:pt x="862" y="105"/>
                  </a:lnTo>
                  <a:lnTo>
                    <a:pt x="861" y="104"/>
                  </a:lnTo>
                  <a:lnTo>
                    <a:pt x="858" y="102"/>
                  </a:lnTo>
                  <a:lnTo>
                    <a:pt x="857" y="101"/>
                  </a:lnTo>
                  <a:lnTo>
                    <a:pt x="856" y="101"/>
                  </a:lnTo>
                  <a:lnTo>
                    <a:pt x="856" y="100"/>
                  </a:lnTo>
                  <a:lnTo>
                    <a:pt x="856" y="98"/>
                  </a:lnTo>
                  <a:lnTo>
                    <a:pt x="856" y="97"/>
                  </a:lnTo>
                  <a:lnTo>
                    <a:pt x="857" y="96"/>
                  </a:lnTo>
                  <a:lnTo>
                    <a:pt x="858" y="94"/>
                  </a:lnTo>
                  <a:lnTo>
                    <a:pt x="861" y="93"/>
                  </a:lnTo>
                  <a:lnTo>
                    <a:pt x="862" y="93"/>
                  </a:lnTo>
                  <a:lnTo>
                    <a:pt x="862" y="92"/>
                  </a:lnTo>
                  <a:lnTo>
                    <a:pt x="863" y="92"/>
                  </a:lnTo>
                  <a:lnTo>
                    <a:pt x="865" y="90"/>
                  </a:lnTo>
                  <a:lnTo>
                    <a:pt x="866" y="90"/>
                  </a:lnTo>
                  <a:lnTo>
                    <a:pt x="866" y="89"/>
                  </a:lnTo>
                  <a:lnTo>
                    <a:pt x="869" y="89"/>
                  </a:lnTo>
                  <a:lnTo>
                    <a:pt x="870" y="89"/>
                  </a:lnTo>
                  <a:lnTo>
                    <a:pt x="873" y="88"/>
                  </a:lnTo>
                  <a:lnTo>
                    <a:pt x="874" y="88"/>
                  </a:lnTo>
                  <a:lnTo>
                    <a:pt x="876" y="88"/>
                  </a:lnTo>
                  <a:lnTo>
                    <a:pt x="876" y="84"/>
                  </a:lnTo>
                  <a:lnTo>
                    <a:pt x="876" y="81"/>
                  </a:lnTo>
                  <a:close/>
                  <a:moveTo>
                    <a:pt x="834" y="65"/>
                  </a:moveTo>
                  <a:lnTo>
                    <a:pt x="836" y="65"/>
                  </a:lnTo>
                  <a:lnTo>
                    <a:pt x="837" y="64"/>
                  </a:lnTo>
                  <a:lnTo>
                    <a:pt x="838" y="65"/>
                  </a:lnTo>
                  <a:lnTo>
                    <a:pt x="840" y="65"/>
                  </a:lnTo>
                  <a:lnTo>
                    <a:pt x="841" y="65"/>
                  </a:lnTo>
                  <a:lnTo>
                    <a:pt x="842" y="65"/>
                  </a:lnTo>
                  <a:lnTo>
                    <a:pt x="844" y="66"/>
                  </a:lnTo>
                  <a:lnTo>
                    <a:pt x="845" y="66"/>
                  </a:lnTo>
                  <a:lnTo>
                    <a:pt x="846" y="68"/>
                  </a:lnTo>
                  <a:lnTo>
                    <a:pt x="848" y="69"/>
                  </a:lnTo>
                  <a:lnTo>
                    <a:pt x="850" y="71"/>
                  </a:lnTo>
                  <a:lnTo>
                    <a:pt x="852" y="72"/>
                  </a:lnTo>
                  <a:lnTo>
                    <a:pt x="854" y="73"/>
                  </a:lnTo>
                  <a:lnTo>
                    <a:pt x="856" y="74"/>
                  </a:lnTo>
                  <a:lnTo>
                    <a:pt x="857" y="76"/>
                  </a:lnTo>
                  <a:lnTo>
                    <a:pt x="858" y="77"/>
                  </a:lnTo>
                  <a:lnTo>
                    <a:pt x="858" y="78"/>
                  </a:lnTo>
                  <a:lnTo>
                    <a:pt x="860" y="80"/>
                  </a:lnTo>
                  <a:lnTo>
                    <a:pt x="861" y="81"/>
                  </a:lnTo>
                  <a:lnTo>
                    <a:pt x="862" y="82"/>
                  </a:lnTo>
                  <a:lnTo>
                    <a:pt x="862" y="84"/>
                  </a:lnTo>
                  <a:lnTo>
                    <a:pt x="863" y="84"/>
                  </a:lnTo>
                  <a:lnTo>
                    <a:pt x="862" y="85"/>
                  </a:lnTo>
                  <a:lnTo>
                    <a:pt x="862" y="88"/>
                  </a:lnTo>
                  <a:lnTo>
                    <a:pt x="861" y="88"/>
                  </a:lnTo>
                  <a:lnTo>
                    <a:pt x="861" y="89"/>
                  </a:lnTo>
                  <a:lnTo>
                    <a:pt x="861" y="90"/>
                  </a:lnTo>
                  <a:lnTo>
                    <a:pt x="860" y="90"/>
                  </a:lnTo>
                  <a:lnTo>
                    <a:pt x="860" y="92"/>
                  </a:lnTo>
                  <a:lnTo>
                    <a:pt x="858" y="92"/>
                  </a:lnTo>
                  <a:lnTo>
                    <a:pt x="858" y="93"/>
                  </a:lnTo>
                  <a:lnTo>
                    <a:pt x="857" y="93"/>
                  </a:lnTo>
                  <a:lnTo>
                    <a:pt x="856" y="93"/>
                  </a:lnTo>
                  <a:lnTo>
                    <a:pt x="854" y="93"/>
                  </a:lnTo>
                  <a:lnTo>
                    <a:pt x="852" y="93"/>
                  </a:lnTo>
                  <a:lnTo>
                    <a:pt x="850" y="93"/>
                  </a:lnTo>
                  <a:lnTo>
                    <a:pt x="848" y="92"/>
                  </a:lnTo>
                  <a:lnTo>
                    <a:pt x="846" y="92"/>
                  </a:lnTo>
                  <a:lnTo>
                    <a:pt x="846" y="90"/>
                  </a:lnTo>
                  <a:lnTo>
                    <a:pt x="845" y="89"/>
                  </a:lnTo>
                  <a:lnTo>
                    <a:pt x="844" y="89"/>
                  </a:lnTo>
                  <a:lnTo>
                    <a:pt x="842" y="88"/>
                  </a:lnTo>
                  <a:lnTo>
                    <a:pt x="841" y="85"/>
                  </a:lnTo>
                  <a:lnTo>
                    <a:pt x="840" y="84"/>
                  </a:lnTo>
                  <a:lnTo>
                    <a:pt x="838" y="82"/>
                  </a:lnTo>
                  <a:lnTo>
                    <a:pt x="836" y="81"/>
                  </a:lnTo>
                  <a:lnTo>
                    <a:pt x="836" y="78"/>
                  </a:lnTo>
                  <a:lnTo>
                    <a:pt x="834" y="77"/>
                  </a:lnTo>
                  <a:lnTo>
                    <a:pt x="833" y="76"/>
                  </a:lnTo>
                  <a:lnTo>
                    <a:pt x="832" y="74"/>
                  </a:lnTo>
                  <a:lnTo>
                    <a:pt x="832" y="73"/>
                  </a:lnTo>
                  <a:lnTo>
                    <a:pt x="832" y="72"/>
                  </a:lnTo>
                  <a:lnTo>
                    <a:pt x="830" y="71"/>
                  </a:lnTo>
                  <a:lnTo>
                    <a:pt x="830" y="69"/>
                  </a:lnTo>
                  <a:lnTo>
                    <a:pt x="830" y="68"/>
                  </a:lnTo>
                  <a:lnTo>
                    <a:pt x="830" y="66"/>
                  </a:lnTo>
                  <a:lnTo>
                    <a:pt x="832" y="65"/>
                  </a:lnTo>
                  <a:lnTo>
                    <a:pt x="833" y="65"/>
                  </a:lnTo>
                  <a:lnTo>
                    <a:pt x="834" y="65"/>
                  </a:lnTo>
                  <a:close/>
                  <a:moveTo>
                    <a:pt x="949" y="141"/>
                  </a:moveTo>
                  <a:lnTo>
                    <a:pt x="949" y="140"/>
                  </a:lnTo>
                  <a:lnTo>
                    <a:pt x="949" y="138"/>
                  </a:lnTo>
                  <a:lnTo>
                    <a:pt x="949" y="137"/>
                  </a:lnTo>
                  <a:lnTo>
                    <a:pt x="950" y="136"/>
                  </a:lnTo>
                  <a:lnTo>
                    <a:pt x="950" y="134"/>
                  </a:lnTo>
                  <a:lnTo>
                    <a:pt x="950" y="133"/>
                  </a:lnTo>
                  <a:lnTo>
                    <a:pt x="952" y="133"/>
                  </a:lnTo>
                  <a:lnTo>
                    <a:pt x="952" y="132"/>
                  </a:lnTo>
                  <a:lnTo>
                    <a:pt x="950" y="128"/>
                  </a:lnTo>
                  <a:lnTo>
                    <a:pt x="950" y="125"/>
                  </a:lnTo>
                  <a:lnTo>
                    <a:pt x="950" y="124"/>
                  </a:lnTo>
                  <a:lnTo>
                    <a:pt x="952" y="122"/>
                  </a:lnTo>
                  <a:lnTo>
                    <a:pt x="952" y="121"/>
                  </a:lnTo>
                  <a:lnTo>
                    <a:pt x="952" y="118"/>
                  </a:lnTo>
                  <a:lnTo>
                    <a:pt x="954" y="118"/>
                  </a:lnTo>
                  <a:lnTo>
                    <a:pt x="954" y="117"/>
                  </a:lnTo>
                  <a:lnTo>
                    <a:pt x="955" y="117"/>
                  </a:lnTo>
                  <a:lnTo>
                    <a:pt x="955" y="116"/>
                  </a:lnTo>
                  <a:lnTo>
                    <a:pt x="957" y="116"/>
                  </a:lnTo>
                  <a:lnTo>
                    <a:pt x="958" y="116"/>
                  </a:lnTo>
                  <a:lnTo>
                    <a:pt x="958" y="117"/>
                  </a:lnTo>
                  <a:lnTo>
                    <a:pt x="959" y="117"/>
                  </a:lnTo>
                  <a:lnTo>
                    <a:pt x="961" y="118"/>
                  </a:lnTo>
                  <a:lnTo>
                    <a:pt x="962" y="118"/>
                  </a:lnTo>
                  <a:lnTo>
                    <a:pt x="962" y="121"/>
                  </a:lnTo>
                  <a:lnTo>
                    <a:pt x="962" y="118"/>
                  </a:lnTo>
                  <a:lnTo>
                    <a:pt x="963" y="118"/>
                  </a:lnTo>
                  <a:lnTo>
                    <a:pt x="963" y="117"/>
                  </a:lnTo>
                  <a:lnTo>
                    <a:pt x="965" y="114"/>
                  </a:lnTo>
                  <a:lnTo>
                    <a:pt x="965" y="113"/>
                  </a:lnTo>
                  <a:lnTo>
                    <a:pt x="966" y="113"/>
                  </a:lnTo>
                  <a:lnTo>
                    <a:pt x="966" y="112"/>
                  </a:lnTo>
                  <a:lnTo>
                    <a:pt x="967" y="112"/>
                  </a:lnTo>
                  <a:lnTo>
                    <a:pt x="967" y="110"/>
                  </a:lnTo>
                  <a:lnTo>
                    <a:pt x="969" y="110"/>
                  </a:lnTo>
                  <a:lnTo>
                    <a:pt x="970" y="110"/>
                  </a:lnTo>
                  <a:lnTo>
                    <a:pt x="971" y="110"/>
                  </a:lnTo>
                  <a:lnTo>
                    <a:pt x="973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5" y="112"/>
                  </a:lnTo>
                  <a:lnTo>
                    <a:pt x="975" y="113"/>
                  </a:lnTo>
                  <a:lnTo>
                    <a:pt x="977" y="114"/>
                  </a:lnTo>
                  <a:lnTo>
                    <a:pt x="977" y="116"/>
                  </a:lnTo>
                  <a:lnTo>
                    <a:pt x="977" y="117"/>
                  </a:lnTo>
                  <a:lnTo>
                    <a:pt x="975" y="118"/>
                  </a:lnTo>
                  <a:lnTo>
                    <a:pt x="975" y="121"/>
                  </a:lnTo>
                  <a:lnTo>
                    <a:pt x="974" y="125"/>
                  </a:lnTo>
                  <a:lnTo>
                    <a:pt x="974" y="128"/>
                  </a:lnTo>
                  <a:lnTo>
                    <a:pt x="974" y="130"/>
                  </a:lnTo>
                  <a:lnTo>
                    <a:pt x="974" y="132"/>
                  </a:lnTo>
                  <a:lnTo>
                    <a:pt x="975" y="132"/>
                  </a:lnTo>
                  <a:lnTo>
                    <a:pt x="977" y="132"/>
                  </a:lnTo>
                  <a:lnTo>
                    <a:pt x="978" y="132"/>
                  </a:lnTo>
                  <a:lnTo>
                    <a:pt x="979" y="130"/>
                  </a:lnTo>
                  <a:lnTo>
                    <a:pt x="981" y="129"/>
                  </a:lnTo>
                  <a:lnTo>
                    <a:pt x="981" y="128"/>
                  </a:lnTo>
                  <a:lnTo>
                    <a:pt x="982" y="128"/>
                  </a:lnTo>
                  <a:lnTo>
                    <a:pt x="983" y="126"/>
                  </a:lnTo>
                  <a:lnTo>
                    <a:pt x="985" y="126"/>
                  </a:lnTo>
                  <a:lnTo>
                    <a:pt x="987" y="126"/>
                  </a:lnTo>
                  <a:lnTo>
                    <a:pt x="989" y="126"/>
                  </a:lnTo>
                  <a:lnTo>
                    <a:pt x="990" y="126"/>
                  </a:lnTo>
                  <a:lnTo>
                    <a:pt x="990" y="128"/>
                  </a:lnTo>
                  <a:lnTo>
                    <a:pt x="991" y="129"/>
                  </a:lnTo>
                  <a:lnTo>
                    <a:pt x="993" y="132"/>
                  </a:lnTo>
                  <a:lnTo>
                    <a:pt x="994" y="133"/>
                  </a:lnTo>
                  <a:lnTo>
                    <a:pt x="995" y="134"/>
                  </a:lnTo>
                  <a:lnTo>
                    <a:pt x="995" y="136"/>
                  </a:lnTo>
                  <a:lnTo>
                    <a:pt x="995" y="137"/>
                  </a:lnTo>
                  <a:lnTo>
                    <a:pt x="994" y="138"/>
                  </a:lnTo>
                  <a:lnTo>
                    <a:pt x="994" y="140"/>
                  </a:lnTo>
                  <a:lnTo>
                    <a:pt x="994" y="141"/>
                  </a:lnTo>
                  <a:lnTo>
                    <a:pt x="993" y="142"/>
                  </a:lnTo>
                  <a:lnTo>
                    <a:pt x="993" y="144"/>
                  </a:lnTo>
                  <a:lnTo>
                    <a:pt x="994" y="144"/>
                  </a:lnTo>
                  <a:lnTo>
                    <a:pt x="995" y="145"/>
                  </a:lnTo>
                  <a:lnTo>
                    <a:pt x="997" y="145"/>
                  </a:lnTo>
                  <a:lnTo>
                    <a:pt x="999" y="145"/>
                  </a:lnTo>
                  <a:lnTo>
                    <a:pt x="1002" y="145"/>
                  </a:lnTo>
                  <a:lnTo>
                    <a:pt x="1003" y="145"/>
                  </a:lnTo>
                  <a:lnTo>
                    <a:pt x="1005" y="145"/>
                  </a:lnTo>
                  <a:lnTo>
                    <a:pt x="1006" y="145"/>
                  </a:lnTo>
                  <a:lnTo>
                    <a:pt x="1007" y="145"/>
                  </a:lnTo>
                  <a:lnTo>
                    <a:pt x="1009" y="145"/>
                  </a:lnTo>
                  <a:lnTo>
                    <a:pt x="1009" y="146"/>
                  </a:lnTo>
                  <a:lnTo>
                    <a:pt x="1010" y="146"/>
                  </a:lnTo>
                  <a:lnTo>
                    <a:pt x="1010" y="149"/>
                  </a:lnTo>
                  <a:lnTo>
                    <a:pt x="1010" y="152"/>
                  </a:lnTo>
                  <a:lnTo>
                    <a:pt x="1010" y="156"/>
                  </a:lnTo>
                  <a:lnTo>
                    <a:pt x="1010" y="157"/>
                  </a:lnTo>
                  <a:lnTo>
                    <a:pt x="1010" y="158"/>
                  </a:lnTo>
                  <a:lnTo>
                    <a:pt x="1010" y="161"/>
                  </a:lnTo>
                  <a:lnTo>
                    <a:pt x="1009" y="161"/>
                  </a:lnTo>
                  <a:lnTo>
                    <a:pt x="1009" y="162"/>
                  </a:lnTo>
                  <a:lnTo>
                    <a:pt x="1009" y="163"/>
                  </a:lnTo>
                  <a:lnTo>
                    <a:pt x="1007" y="165"/>
                  </a:lnTo>
                  <a:lnTo>
                    <a:pt x="1007" y="166"/>
                  </a:lnTo>
                  <a:lnTo>
                    <a:pt x="1006" y="168"/>
                  </a:lnTo>
                  <a:lnTo>
                    <a:pt x="1005" y="169"/>
                  </a:lnTo>
                  <a:lnTo>
                    <a:pt x="1005" y="170"/>
                  </a:lnTo>
                  <a:lnTo>
                    <a:pt x="1003" y="170"/>
                  </a:lnTo>
                  <a:lnTo>
                    <a:pt x="1002" y="172"/>
                  </a:lnTo>
                  <a:lnTo>
                    <a:pt x="1001" y="173"/>
                  </a:lnTo>
                  <a:lnTo>
                    <a:pt x="999" y="174"/>
                  </a:lnTo>
                  <a:lnTo>
                    <a:pt x="998" y="174"/>
                  </a:lnTo>
                  <a:lnTo>
                    <a:pt x="997" y="174"/>
                  </a:lnTo>
                  <a:lnTo>
                    <a:pt x="995" y="175"/>
                  </a:lnTo>
                  <a:lnTo>
                    <a:pt x="994" y="175"/>
                  </a:lnTo>
                  <a:lnTo>
                    <a:pt x="993" y="175"/>
                  </a:lnTo>
                  <a:lnTo>
                    <a:pt x="991" y="175"/>
                  </a:lnTo>
                  <a:lnTo>
                    <a:pt x="990" y="175"/>
                  </a:lnTo>
                  <a:lnTo>
                    <a:pt x="989" y="175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3" y="177"/>
                  </a:lnTo>
                  <a:lnTo>
                    <a:pt x="982" y="177"/>
                  </a:lnTo>
                  <a:lnTo>
                    <a:pt x="979" y="178"/>
                  </a:lnTo>
                  <a:lnTo>
                    <a:pt x="975" y="179"/>
                  </a:lnTo>
                  <a:lnTo>
                    <a:pt x="974" y="181"/>
                  </a:lnTo>
                  <a:lnTo>
                    <a:pt x="971" y="181"/>
                  </a:lnTo>
                  <a:lnTo>
                    <a:pt x="970" y="181"/>
                  </a:lnTo>
                  <a:lnTo>
                    <a:pt x="967" y="181"/>
                  </a:lnTo>
                  <a:lnTo>
                    <a:pt x="966" y="182"/>
                  </a:lnTo>
                  <a:lnTo>
                    <a:pt x="965" y="182"/>
                  </a:lnTo>
                  <a:lnTo>
                    <a:pt x="962" y="182"/>
                  </a:lnTo>
                  <a:lnTo>
                    <a:pt x="961" y="182"/>
                  </a:lnTo>
                  <a:lnTo>
                    <a:pt x="958" y="184"/>
                  </a:lnTo>
                  <a:lnTo>
                    <a:pt x="957" y="185"/>
                  </a:lnTo>
                  <a:lnTo>
                    <a:pt x="954" y="188"/>
                  </a:lnTo>
                  <a:lnTo>
                    <a:pt x="950" y="190"/>
                  </a:lnTo>
                  <a:lnTo>
                    <a:pt x="949" y="191"/>
                  </a:lnTo>
                  <a:lnTo>
                    <a:pt x="947" y="191"/>
                  </a:lnTo>
                  <a:lnTo>
                    <a:pt x="947" y="193"/>
                  </a:lnTo>
                  <a:lnTo>
                    <a:pt x="946" y="193"/>
                  </a:lnTo>
                  <a:lnTo>
                    <a:pt x="943" y="193"/>
                  </a:lnTo>
                  <a:lnTo>
                    <a:pt x="943" y="194"/>
                  </a:lnTo>
                  <a:lnTo>
                    <a:pt x="942" y="194"/>
                  </a:lnTo>
                  <a:lnTo>
                    <a:pt x="941" y="193"/>
                  </a:lnTo>
                  <a:lnTo>
                    <a:pt x="939" y="193"/>
                  </a:lnTo>
                  <a:lnTo>
                    <a:pt x="938" y="193"/>
                  </a:lnTo>
                  <a:lnTo>
                    <a:pt x="936" y="193"/>
                  </a:lnTo>
                  <a:lnTo>
                    <a:pt x="934" y="193"/>
                  </a:lnTo>
                  <a:lnTo>
                    <a:pt x="933" y="191"/>
                  </a:lnTo>
                  <a:lnTo>
                    <a:pt x="931" y="191"/>
                  </a:lnTo>
                  <a:lnTo>
                    <a:pt x="930" y="190"/>
                  </a:lnTo>
                  <a:lnTo>
                    <a:pt x="929" y="189"/>
                  </a:lnTo>
                  <a:lnTo>
                    <a:pt x="929" y="188"/>
                  </a:lnTo>
                  <a:lnTo>
                    <a:pt x="929" y="185"/>
                  </a:lnTo>
                  <a:lnTo>
                    <a:pt x="930" y="185"/>
                  </a:lnTo>
                  <a:lnTo>
                    <a:pt x="930" y="184"/>
                  </a:lnTo>
                  <a:lnTo>
                    <a:pt x="931" y="182"/>
                  </a:lnTo>
                  <a:lnTo>
                    <a:pt x="931" y="181"/>
                  </a:lnTo>
                  <a:lnTo>
                    <a:pt x="933" y="179"/>
                  </a:lnTo>
                  <a:lnTo>
                    <a:pt x="934" y="177"/>
                  </a:lnTo>
                  <a:lnTo>
                    <a:pt x="936" y="177"/>
                  </a:lnTo>
                  <a:lnTo>
                    <a:pt x="936" y="175"/>
                  </a:lnTo>
                  <a:lnTo>
                    <a:pt x="936" y="173"/>
                  </a:lnTo>
                  <a:lnTo>
                    <a:pt x="936" y="170"/>
                  </a:lnTo>
                  <a:lnTo>
                    <a:pt x="937" y="168"/>
                  </a:lnTo>
                  <a:lnTo>
                    <a:pt x="937" y="166"/>
                  </a:lnTo>
                  <a:lnTo>
                    <a:pt x="938" y="163"/>
                  </a:lnTo>
                  <a:lnTo>
                    <a:pt x="938" y="162"/>
                  </a:lnTo>
                  <a:lnTo>
                    <a:pt x="939" y="161"/>
                  </a:lnTo>
                  <a:lnTo>
                    <a:pt x="941" y="160"/>
                  </a:lnTo>
                  <a:lnTo>
                    <a:pt x="942" y="158"/>
                  </a:lnTo>
                  <a:lnTo>
                    <a:pt x="943" y="157"/>
                  </a:lnTo>
                  <a:lnTo>
                    <a:pt x="945" y="156"/>
                  </a:lnTo>
                  <a:lnTo>
                    <a:pt x="946" y="154"/>
                  </a:lnTo>
                  <a:lnTo>
                    <a:pt x="947" y="152"/>
                  </a:lnTo>
                  <a:lnTo>
                    <a:pt x="950" y="152"/>
                  </a:lnTo>
                  <a:lnTo>
                    <a:pt x="950" y="148"/>
                  </a:lnTo>
                  <a:lnTo>
                    <a:pt x="949" y="144"/>
                  </a:lnTo>
                  <a:lnTo>
                    <a:pt x="949" y="142"/>
                  </a:lnTo>
                  <a:lnTo>
                    <a:pt x="949" y="141"/>
                  </a:lnTo>
                  <a:close/>
                  <a:moveTo>
                    <a:pt x="829" y="94"/>
                  </a:moveTo>
                  <a:lnTo>
                    <a:pt x="830" y="94"/>
                  </a:lnTo>
                  <a:lnTo>
                    <a:pt x="832" y="94"/>
                  </a:lnTo>
                  <a:lnTo>
                    <a:pt x="832" y="97"/>
                  </a:lnTo>
                  <a:lnTo>
                    <a:pt x="832" y="98"/>
                  </a:lnTo>
                  <a:lnTo>
                    <a:pt x="832" y="100"/>
                  </a:lnTo>
                  <a:lnTo>
                    <a:pt x="830" y="100"/>
                  </a:lnTo>
                  <a:lnTo>
                    <a:pt x="830" y="101"/>
                  </a:lnTo>
                  <a:lnTo>
                    <a:pt x="829" y="101"/>
                  </a:lnTo>
                  <a:lnTo>
                    <a:pt x="828" y="100"/>
                  </a:lnTo>
                  <a:lnTo>
                    <a:pt x="828" y="97"/>
                  </a:lnTo>
                  <a:lnTo>
                    <a:pt x="828" y="96"/>
                  </a:lnTo>
                  <a:lnTo>
                    <a:pt x="828" y="94"/>
                  </a:lnTo>
                  <a:lnTo>
                    <a:pt x="829" y="94"/>
                  </a:lnTo>
                  <a:close/>
                  <a:moveTo>
                    <a:pt x="834" y="101"/>
                  </a:moveTo>
                  <a:lnTo>
                    <a:pt x="836" y="101"/>
                  </a:lnTo>
                  <a:lnTo>
                    <a:pt x="837" y="102"/>
                  </a:lnTo>
                  <a:lnTo>
                    <a:pt x="837" y="104"/>
                  </a:lnTo>
                  <a:lnTo>
                    <a:pt x="837" y="105"/>
                  </a:lnTo>
                  <a:lnTo>
                    <a:pt x="836" y="105"/>
                  </a:lnTo>
                  <a:lnTo>
                    <a:pt x="834" y="105"/>
                  </a:lnTo>
                  <a:lnTo>
                    <a:pt x="833" y="105"/>
                  </a:lnTo>
                  <a:lnTo>
                    <a:pt x="832" y="105"/>
                  </a:lnTo>
                  <a:lnTo>
                    <a:pt x="832" y="104"/>
                  </a:lnTo>
                  <a:lnTo>
                    <a:pt x="832" y="102"/>
                  </a:lnTo>
                  <a:lnTo>
                    <a:pt x="833" y="101"/>
                  </a:lnTo>
                  <a:lnTo>
                    <a:pt x="834" y="101"/>
                  </a:lnTo>
                  <a:close/>
                  <a:moveTo>
                    <a:pt x="838" y="89"/>
                  </a:moveTo>
                  <a:lnTo>
                    <a:pt x="840" y="89"/>
                  </a:lnTo>
                  <a:lnTo>
                    <a:pt x="841" y="89"/>
                  </a:lnTo>
                  <a:lnTo>
                    <a:pt x="842" y="90"/>
                  </a:lnTo>
                  <a:lnTo>
                    <a:pt x="842" y="92"/>
                  </a:lnTo>
                  <a:lnTo>
                    <a:pt x="842" y="93"/>
                  </a:lnTo>
                  <a:lnTo>
                    <a:pt x="841" y="93"/>
                  </a:lnTo>
                  <a:lnTo>
                    <a:pt x="840" y="93"/>
                  </a:lnTo>
                  <a:lnTo>
                    <a:pt x="838" y="93"/>
                  </a:lnTo>
                  <a:lnTo>
                    <a:pt x="836" y="93"/>
                  </a:lnTo>
                  <a:lnTo>
                    <a:pt x="834" y="93"/>
                  </a:lnTo>
                  <a:lnTo>
                    <a:pt x="833" y="93"/>
                  </a:lnTo>
                  <a:lnTo>
                    <a:pt x="833" y="92"/>
                  </a:lnTo>
                  <a:lnTo>
                    <a:pt x="833" y="90"/>
                  </a:lnTo>
                  <a:lnTo>
                    <a:pt x="834" y="89"/>
                  </a:lnTo>
                  <a:lnTo>
                    <a:pt x="836" y="89"/>
                  </a:lnTo>
                  <a:lnTo>
                    <a:pt x="838" y="89"/>
                  </a:lnTo>
                  <a:close/>
                  <a:moveTo>
                    <a:pt x="842" y="102"/>
                  </a:moveTo>
                  <a:lnTo>
                    <a:pt x="844" y="102"/>
                  </a:lnTo>
                  <a:lnTo>
                    <a:pt x="844" y="104"/>
                  </a:lnTo>
                  <a:lnTo>
                    <a:pt x="845" y="104"/>
                  </a:lnTo>
                  <a:lnTo>
                    <a:pt x="845" y="105"/>
                  </a:lnTo>
                  <a:lnTo>
                    <a:pt x="845" y="106"/>
                  </a:lnTo>
                  <a:lnTo>
                    <a:pt x="844" y="106"/>
                  </a:lnTo>
                  <a:lnTo>
                    <a:pt x="842" y="108"/>
                  </a:lnTo>
                  <a:lnTo>
                    <a:pt x="841" y="108"/>
                  </a:lnTo>
                  <a:lnTo>
                    <a:pt x="840" y="106"/>
                  </a:lnTo>
                  <a:lnTo>
                    <a:pt x="840" y="105"/>
                  </a:lnTo>
                  <a:lnTo>
                    <a:pt x="840" y="104"/>
                  </a:lnTo>
                  <a:lnTo>
                    <a:pt x="841" y="104"/>
                  </a:lnTo>
                  <a:lnTo>
                    <a:pt x="841" y="102"/>
                  </a:lnTo>
                  <a:lnTo>
                    <a:pt x="842" y="102"/>
                  </a:lnTo>
                  <a:close/>
                  <a:moveTo>
                    <a:pt x="850" y="104"/>
                  </a:moveTo>
                  <a:lnTo>
                    <a:pt x="852" y="104"/>
                  </a:lnTo>
                  <a:lnTo>
                    <a:pt x="852" y="105"/>
                  </a:lnTo>
                  <a:lnTo>
                    <a:pt x="854" y="105"/>
                  </a:lnTo>
                  <a:lnTo>
                    <a:pt x="854" y="106"/>
                  </a:lnTo>
                  <a:lnTo>
                    <a:pt x="854" y="108"/>
                  </a:lnTo>
                  <a:lnTo>
                    <a:pt x="854" y="109"/>
                  </a:lnTo>
                  <a:lnTo>
                    <a:pt x="854" y="110"/>
                  </a:lnTo>
                  <a:lnTo>
                    <a:pt x="852" y="110"/>
                  </a:lnTo>
                  <a:lnTo>
                    <a:pt x="850" y="112"/>
                  </a:lnTo>
                  <a:lnTo>
                    <a:pt x="849" y="112"/>
                  </a:lnTo>
                  <a:lnTo>
                    <a:pt x="849" y="110"/>
                  </a:lnTo>
                  <a:lnTo>
                    <a:pt x="848" y="110"/>
                  </a:lnTo>
                  <a:lnTo>
                    <a:pt x="848" y="109"/>
                  </a:lnTo>
                  <a:lnTo>
                    <a:pt x="848" y="108"/>
                  </a:lnTo>
                  <a:lnTo>
                    <a:pt x="848" y="106"/>
                  </a:lnTo>
                  <a:lnTo>
                    <a:pt x="848" y="105"/>
                  </a:lnTo>
                  <a:lnTo>
                    <a:pt x="849" y="105"/>
                  </a:lnTo>
                  <a:lnTo>
                    <a:pt x="849" y="104"/>
                  </a:lnTo>
                  <a:lnTo>
                    <a:pt x="850" y="104"/>
                  </a:lnTo>
                  <a:close/>
                  <a:moveTo>
                    <a:pt x="914" y="41"/>
                  </a:moveTo>
                  <a:lnTo>
                    <a:pt x="915" y="41"/>
                  </a:lnTo>
                  <a:lnTo>
                    <a:pt x="917" y="41"/>
                  </a:lnTo>
                  <a:lnTo>
                    <a:pt x="917" y="43"/>
                  </a:lnTo>
                  <a:lnTo>
                    <a:pt x="917" y="44"/>
                  </a:lnTo>
                  <a:lnTo>
                    <a:pt x="917" y="45"/>
                  </a:lnTo>
                  <a:lnTo>
                    <a:pt x="917" y="46"/>
                  </a:lnTo>
                  <a:lnTo>
                    <a:pt x="915" y="46"/>
                  </a:lnTo>
                  <a:lnTo>
                    <a:pt x="914" y="46"/>
                  </a:lnTo>
                  <a:lnTo>
                    <a:pt x="914" y="45"/>
                  </a:lnTo>
                  <a:lnTo>
                    <a:pt x="914" y="44"/>
                  </a:lnTo>
                  <a:lnTo>
                    <a:pt x="914" y="43"/>
                  </a:lnTo>
                  <a:lnTo>
                    <a:pt x="914" y="41"/>
                  </a:lnTo>
                  <a:close/>
                  <a:moveTo>
                    <a:pt x="868" y="5"/>
                  </a:moveTo>
                  <a:lnTo>
                    <a:pt x="869" y="5"/>
                  </a:lnTo>
                  <a:lnTo>
                    <a:pt x="869" y="7"/>
                  </a:lnTo>
                  <a:lnTo>
                    <a:pt x="870" y="8"/>
                  </a:lnTo>
                  <a:lnTo>
                    <a:pt x="870" y="9"/>
                  </a:lnTo>
                  <a:lnTo>
                    <a:pt x="869" y="9"/>
                  </a:lnTo>
                  <a:lnTo>
                    <a:pt x="869" y="11"/>
                  </a:lnTo>
                  <a:lnTo>
                    <a:pt x="868" y="11"/>
                  </a:lnTo>
                  <a:lnTo>
                    <a:pt x="866" y="11"/>
                  </a:lnTo>
                  <a:lnTo>
                    <a:pt x="865" y="11"/>
                  </a:lnTo>
                  <a:lnTo>
                    <a:pt x="865" y="9"/>
                  </a:lnTo>
                  <a:lnTo>
                    <a:pt x="865" y="8"/>
                  </a:lnTo>
                  <a:lnTo>
                    <a:pt x="865" y="7"/>
                  </a:lnTo>
                  <a:lnTo>
                    <a:pt x="866" y="5"/>
                  </a:lnTo>
                  <a:lnTo>
                    <a:pt x="868" y="5"/>
                  </a:lnTo>
                  <a:close/>
                  <a:moveTo>
                    <a:pt x="838" y="1"/>
                  </a:moveTo>
                  <a:lnTo>
                    <a:pt x="841" y="1"/>
                  </a:lnTo>
                  <a:lnTo>
                    <a:pt x="842" y="1"/>
                  </a:lnTo>
                  <a:lnTo>
                    <a:pt x="844" y="3"/>
                  </a:lnTo>
                  <a:lnTo>
                    <a:pt x="844" y="4"/>
                  </a:lnTo>
                  <a:lnTo>
                    <a:pt x="844" y="5"/>
                  </a:lnTo>
                  <a:lnTo>
                    <a:pt x="842" y="7"/>
                  </a:lnTo>
                  <a:lnTo>
                    <a:pt x="840" y="7"/>
                  </a:lnTo>
                  <a:lnTo>
                    <a:pt x="837" y="7"/>
                  </a:lnTo>
                  <a:lnTo>
                    <a:pt x="836" y="7"/>
                  </a:lnTo>
                  <a:lnTo>
                    <a:pt x="834" y="5"/>
                  </a:lnTo>
                  <a:lnTo>
                    <a:pt x="833" y="5"/>
                  </a:lnTo>
                  <a:lnTo>
                    <a:pt x="833" y="4"/>
                  </a:lnTo>
                  <a:lnTo>
                    <a:pt x="833" y="3"/>
                  </a:lnTo>
                  <a:lnTo>
                    <a:pt x="834" y="3"/>
                  </a:lnTo>
                  <a:lnTo>
                    <a:pt x="837" y="1"/>
                  </a:lnTo>
                  <a:lnTo>
                    <a:pt x="838" y="1"/>
                  </a:lnTo>
                  <a:close/>
                  <a:moveTo>
                    <a:pt x="882" y="303"/>
                  </a:moveTo>
                  <a:lnTo>
                    <a:pt x="885" y="303"/>
                  </a:lnTo>
                  <a:lnTo>
                    <a:pt x="889" y="301"/>
                  </a:lnTo>
                  <a:lnTo>
                    <a:pt x="893" y="303"/>
                  </a:lnTo>
                  <a:lnTo>
                    <a:pt x="895" y="303"/>
                  </a:lnTo>
                  <a:lnTo>
                    <a:pt x="893" y="306"/>
                  </a:lnTo>
                  <a:lnTo>
                    <a:pt x="889" y="306"/>
                  </a:lnTo>
                  <a:lnTo>
                    <a:pt x="883" y="305"/>
                  </a:lnTo>
                  <a:lnTo>
                    <a:pt x="882" y="303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1" name="Freeform 100"/>
            <p:cNvSpPr>
              <a:spLocks/>
            </p:cNvSpPr>
            <p:nvPr/>
          </p:nvSpPr>
          <p:spPr bwMode="auto">
            <a:xfrm>
              <a:off x="1957" y="1554"/>
              <a:ext cx="1950" cy="2101"/>
            </a:xfrm>
            <a:custGeom>
              <a:avLst/>
              <a:gdLst>
                <a:gd name="T0" fmla="*/ 375303 w 1497"/>
                <a:gd name="T1" fmla="*/ 74249 h 1613"/>
                <a:gd name="T2" fmla="*/ 344742 w 1497"/>
                <a:gd name="T3" fmla="*/ 95126 h 1613"/>
                <a:gd name="T4" fmla="*/ 370543 w 1497"/>
                <a:gd name="T5" fmla="*/ 61104 h 1613"/>
                <a:gd name="T6" fmla="*/ 385106 w 1497"/>
                <a:gd name="T7" fmla="*/ 41693 h 1613"/>
                <a:gd name="T8" fmla="*/ 382474 w 1497"/>
                <a:gd name="T9" fmla="*/ 29962 h 1613"/>
                <a:gd name="T10" fmla="*/ 369373 w 1497"/>
                <a:gd name="T11" fmla="*/ 17660 h 1613"/>
                <a:gd name="T12" fmla="*/ 348317 w 1497"/>
                <a:gd name="T13" fmla="*/ 17660 h 1613"/>
                <a:gd name="T14" fmla="*/ 340125 w 1497"/>
                <a:gd name="T15" fmla="*/ 3471 h 1613"/>
                <a:gd name="T16" fmla="*/ 323059 w 1497"/>
                <a:gd name="T17" fmla="*/ 7671 h 1613"/>
                <a:gd name="T18" fmla="*/ 315834 w 1497"/>
                <a:gd name="T19" fmla="*/ 24574 h 1613"/>
                <a:gd name="T20" fmla="*/ 293150 w 1497"/>
                <a:gd name="T21" fmla="*/ 33425 h 1613"/>
                <a:gd name="T22" fmla="*/ 271352 w 1497"/>
                <a:gd name="T23" fmla="*/ 39027 h 1613"/>
                <a:gd name="T24" fmla="*/ 245950 w 1497"/>
                <a:gd name="T25" fmla="*/ 50187 h 1613"/>
                <a:gd name="T26" fmla="*/ 240405 w 1497"/>
                <a:gd name="T27" fmla="*/ 73866 h 1613"/>
                <a:gd name="T28" fmla="*/ 205281 w 1497"/>
                <a:gd name="T29" fmla="*/ 71188 h 1613"/>
                <a:gd name="T30" fmla="*/ 211122 w 1497"/>
                <a:gd name="T31" fmla="*/ 112338 h 1613"/>
                <a:gd name="T32" fmla="*/ 204103 w 1497"/>
                <a:gd name="T33" fmla="*/ 137091 h 1613"/>
                <a:gd name="T34" fmla="*/ 201815 w 1497"/>
                <a:gd name="T35" fmla="*/ 117550 h 1613"/>
                <a:gd name="T36" fmla="*/ 188714 w 1497"/>
                <a:gd name="T37" fmla="*/ 84905 h 1613"/>
                <a:gd name="T38" fmla="*/ 192284 w 1497"/>
                <a:gd name="T39" fmla="*/ 114449 h 1613"/>
                <a:gd name="T40" fmla="*/ 181142 w 1497"/>
                <a:gd name="T41" fmla="*/ 146333 h 1613"/>
                <a:gd name="T42" fmla="*/ 189322 w 1497"/>
                <a:gd name="T43" fmla="*/ 171365 h 1613"/>
                <a:gd name="T44" fmla="*/ 184557 w 1497"/>
                <a:gd name="T45" fmla="*/ 209544 h 1613"/>
                <a:gd name="T46" fmla="*/ 197627 w 1497"/>
                <a:gd name="T47" fmla="*/ 245715 h 1613"/>
                <a:gd name="T48" fmla="*/ 179582 w 1497"/>
                <a:gd name="T49" fmla="*/ 281778 h 1613"/>
                <a:gd name="T50" fmla="*/ 149895 w 1497"/>
                <a:gd name="T51" fmla="*/ 309088 h 1613"/>
                <a:gd name="T52" fmla="*/ 109012 w 1497"/>
                <a:gd name="T53" fmla="*/ 290010 h 1613"/>
                <a:gd name="T54" fmla="*/ 60793 w 1497"/>
                <a:gd name="T55" fmla="*/ 326842 h 1613"/>
                <a:gd name="T56" fmla="*/ 24587 w 1497"/>
                <a:gd name="T57" fmla="*/ 331959 h 1613"/>
                <a:gd name="T58" fmla="*/ 11124 w 1497"/>
                <a:gd name="T59" fmla="*/ 352128 h 1613"/>
                <a:gd name="T60" fmla="*/ 4128 w 1497"/>
                <a:gd name="T61" fmla="*/ 388702 h 1613"/>
                <a:gd name="T62" fmla="*/ 20164 w 1497"/>
                <a:gd name="T63" fmla="*/ 399682 h 1613"/>
                <a:gd name="T64" fmla="*/ 23117 w 1497"/>
                <a:gd name="T65" fmla="*/ 407640 h 1613"/>
                <a:gd name="T66" fmla="*/ 52843 w 1497"/>
                <a:gd name="T67" fmla="*/ 407640 h 1613"/>
                <a:gd name="T68" fmla="*/ 57708 w 1497"/>
                <a:gd name="T69" fmla="*/ 418831 h 1613"/>
                <a:gd name="T70" fmla="*/ 84041 w 1497"/>
                <a:gd name="T71" fmla="*/ 476729 h 1613"/>
                <a:gd name="T72" fmla="*/ 108368 w 1497"/>
                <a:gd name="T73" fmla="*/ 491775 h 1613"/>
                <a:gd name="T74" fmla="*/ 129500 w 1497"/>
                <a:gd name="T75" fmla="*/ 512008 h 1613"/>
                <a:gd name="T76" fmla="*/ 155612 w 1497"/>
                <a:gd name="T77" fmla="*/ 535023 h 1613"/>
                <a:gd name="T78" fmla="*/ 192284 w 1497"/>
                <a:gd name="T79" fmla="*/ 526451 h 1613"/>
                <a:gd name="T80" fmla="*/ 244335 w 1497"/>
                <a:gd name="T81" fmla="*/ 521398 h 1613"/>
                <a:gd name="T82" fmla="*/ 278076 w 1497"/>
                <a:gd name="T83" fmla="*/ 540948 h 1613"/>
                <a:gd name="T84" fmla="*/ 298654 w 1497"/>
                <a:gd name="T85" fmla="*/ 492892 h 1613"/>
                <a:gd name="T86" fmla="*/ 340435 w 1497"/>
                <a:gd name="T87" fmla="*/ 517913 h 1613"/>
                <a:gd name="T88" fmla="*/ 393987 w 1497"/>
                <a:gd name="T89" fmla="*/ 526030 h 1613"/>
                <a:gd name="T90" fmla="*/ 419068 w 1497"/>
                <a:gd name="T91" fmla="*/ 517913 h 1613"/>
                <a:gd name="T92" fmla="*/ 429178 w 1497"/>
                <a:gd name="T93" fmla="*/ 495427 h 1613"/>
                <a:gd name="T94" fmla="*/ 474345 w 1497"/>
                <a:gd name="T95" fmla="*/ 470819 h 1613"/>
                <a:gd name="T96" fmla="*/ 498213 w 1497"/>
                <a:gd name="T97" fmla="*/ 424700 h 1613"/>
                <a:gd name="T98" fmla="*/ 487217 w 1497"/>
                <a:gd name="T99" fmla="*/ 380354 h 1613"/>
                <a:gd name="T100" fmla="*/ 491585 w 1497"/>
                <a:gd name="T101" fmla="*/ 348125 h 1613"/>
                <a:gd name="T102" fmla="*/ 493781 w 1497"/>
                <a:gd name="T103" fmla="*/ 334510 h 1613"/>
                <a:gd name="T104" fmla="*/ 476673 w 1497"/>
                <a:gd name="T105" fmla="*/ 324238 h 1613"/>
                <a:gd name="T106" fmla="*/ 442680 w 1497"/>
                <a:gd name="T107" fmla="*/ 345460 h 1613"/>
                <a:gd name="T108" fmla="*/ 419943 w 1497"/>
                <a:gd name="T109" fmla="*/ 348125 h 1613"/>
                <a:gd name="T110" fmla="*/ 411407 w 1497"/>
                <a:gd name="T111" fmla="*/ 314099 h 1613"/>
                <a:gd name="T112" fmla="*/ 385106 w 1497"/>
                <a:gd name="T113" fmla="*/ 268968 h 1613"/>
                <a:gd name="T114" fmla="*/ 372657 w 1497"/>
                <a:gd name="T115" fmla="*/ 255197 h 1613"/>
                <a:gd name="T116" fmla="*/ 366345 w 1497"/>
                <a:gd name="T117" fmla="*/ 228050 h 1613"/>
                <a:gd name="T118" fmla="*/ 362912 w 1497"/>
                <a:gd name="T119" fmla="*/ 173694 h 1613"/>
                <a:gd name="T120" fmla="*/ 384849 w 1497"/>
                <a:gd name="T121" fmla="*/ 133350 h 1613"/>
                <a:gd name="T122" fmla="*/ 377070 w 1497"/>
                <a:gd name="T123" fmla="*/ 88656 h 16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7"/>
                <a:gd name="T187" fmla="*/ 0 h 1613"/>
                <a:gd name="T188" fmla="*/ 1497 w 1497"/>
                <a:gd name="T189" fmla="*/ 1613 h 16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7" h="1613">
                  <a:moveTo>
                    <a:pt x="1127" y="210"/>
                  </a:moveTo>
                  <a:lnTo>
                    <a:pt x="1126" y="209"/>
                  </a:lnTo>
                  <a:lnTo>
                    <a:pt x="1126" y="204"/>
                  </a:lnTo>
                  <a:lnTo>
                    <a:pt x="1123" y="198"/>
                  </a:lnTo>
                  <a:lnTo>
                    <a:pt x="1118" y="204"/>
                  </a:lnTo>
                  <a:lnTo>
                    <a:pt x="1114" y="208"/>
                  </a:lnTo>
                  <a:lnTo>
                    <a:pt x="1111" y="205"/>
                  </a:lnTo>
                  <a:lnTo>
                    <a:pt x="1107" y="204"/>
                  </a:lnTo>
                  <a:lnTo>
                    <a:pt x="1104" y="208"/>
                  </a:lnTo>
                  <a:lnTo>
                    <a:pt x="1099" y="212"/>
                  </a:lnTo>
                  <a:lnTo>
                    <a:pt x="1097" y="217"/>
                  </a:lnTo>
                  <a:lnTo>
                    <a:pt x="1095" y="221"/>
                  </a:lnTo>
                  <a:lnTo>
                    <a:pt x="1099" y="222"/>
                  </a:lnTo>
                  <a:lnTo>
                    <a:pt x="1103" y="221"/>
                  </a:lnTo>
                  <a:lnTo>
                    <a:pt x="1108" y="218"/>
                  </a:lnTo>
                  <a:lnTo>
                    <a:pt x="1114" y="214"/>
                  </a:lnTo>
                  <a:lnTo>
                    <a:pt x="1116" y="214"/>
                  </a:lnTo>
                  <a:lnTo>
                    <a:pt x="1120" y="214"/>
                  </a:lnTo>
                  <a:lnTo>
                    <a:pt x="1120" y="216"/>
                  </a:lnTo>
                  <a:lnTo>
                    <a:pt x="1122" y="217"/>
                  </a:lnTo>
                  <a:lnTo>
                    <a:pt x="1118" y="222"/>
                  </a:lnTo>
                  <a:lnTo>
                    <a:pt x="1115" y="228"/>
                  </a:lnTo>
                  <a:lnTo>
                    <a:pt x="1111" y="232"/>
                  </a:lnTo>
                  <a:lnTo>
                    <a:pt x="1107" y="240"/>
                  </a:lnTo>
                  <a:lnTo>
                    <a:pt x="1098" y="234"/>
                  </a:lnTo>
                  <a:lnTo>
                    <a:pt x="1091" y="232"/>
                  </a:lnTo>
                  <a:lnTo>
                    <a:pt x="1090" y="240"/>
                  </a:lnTo>
                  <a:lnTo>
                    <a:pt x="1090" y="248"/>
                  </a:lnTo>
                  <a:lnTo>
                    <a:pt x="1085" y="249"/>
                  </a:lnTo>
                  <a:lnTo>
                    <a:pt x="1081" y="249"/>
                  </a:lnTo>
                  <a:lnTo>
                    <a:pt x="1079" y="254"/>
                  </a:lnTo>
                  <a:lnTo>
                    <a:pt x="1076" y="261"/>
                  </a:lnTo>
                  <a:lnTo>
                    <a:pt x="1062" y="261"/>
                  </a:lnTo>
                  <a:lnTo>
                    <a:pt x="1051" y="261"/>
                  </a:lnTo>
                  <a:lnTo>
                    <a:pt x="1047" y="267"/>
                  </a:lnTo>
                  <a:lnTo>
                    <a:pt x="1044" y="274"/>
                  </a:lnTo>
                  <a:lnTo>
                    <a:pt x="1043" y="278"/>
                  </a:lnTo>
                  <a:lnTo>
                    <a:pt x="1039" y="282"/>
                  </a:lnTo>
                  <a:lnTo>
                    <a:pt x="1035" y="283"/>
                  </a:lnTo>
                  <a:lnTo>
                    <a:pt x="1030" y="285"/>
                  </a:lnTo>
                  <a:lnTo>
                    <a:pt x="1028" y="283"/>
                  </a:lnTo>
                  <a:lnTo>
                    <a:pt x="1027" y="283"/>
                  </a:lnTo>
                  <a:lnTo>
                    <a:pt x="1028" y="281"/>
                  </a:lnTo>
                  <a:lnTo>
                    <a:pt x="1031" y="277"/>
                  </a:lnTo>
                  <a:lnTo>
                    <a:pt x="1037" y="272"/>
                  </a:lnTo>
                  <a:lnTo>
                    <a:pt x="1041" y="269"/>
                  </a:lnTo>
                  <a:lnTo>
                    <a:pt x="1041" y="265"/>
                  </a:lnTo>
                  <a:lnTo>
                    <a:pt x="1039" y="261"/>
                  </a:lnTo>
                  <a:lnTo>
                    <a:pt x="1047" y="253"/>
                  </a:lnTo>
                  <a:lnTo>
                    <a:pt x="1058" y="248"/>
                  </a:lnTo>
                  <a:lnTo>
                    <a:pt x="1058" y="241"/>
                  </a:lnTo>
                  <a:lnTo>
                    <a:pt x="1058" y="233"/>
                  </a:lnTo>
                  <a:lnTo>
                    <a:pt x="1067" y="232"/>
                  </a:lnTo>
                  <a:lnTo>
                    <a:pt x="1078" y="228"/>
                  </a:lnTo>
                  <a:lnTo>
                    <a:pt x="1081" y="221"/>
                  </a:lnTo>
                  <a:lnTo>
                    <a:pt x="1082" y="213"/>
                  </a:lnTo>
                  <a:lnTo>
                    <a:pt x="1090" y="208"/>
                  </a:lnTo>
                  <a:lnTo>
                    <a:pt x="1098" y="202"/>
                  </a:lnTo>
                  <a:lnTo>
                    <a:pt x="1097" y="197"/>
                  </a:lnTo>
                  <a:lnTo>
                    <a:pt x="1094" y="188"/>
                  </a:lnTo>
                  <a:lnTo>
                    <a:pt x="1097" y="185"/>
                  </a:lnTo>
                  <a:lnTo>
                    <a:pt x="1100" y="185"/>
                  </a:lnTo>
                  <a:lnTo>
                    <a:pt x="1104" y="182"/>
                  </a:lnTo>
                  <a:lnTo>
                    <a:pt x="1108" y="176"/>
                  </a:lnTo>
                  <a:lnTo>
                    <a:pt x="1111" y="175"/>
                  </a:lnTo>
                  <a:lnTo>
                    <a:pt x="1115" y="175"/>
                  </a:lnTo>
                  <a:lnTo>
                    <a:pt x="1115" y="173"/>
                  </a:lnTo>
                  <a:lnTo>
                    <a:pt x="1116" y="172"/>
                  </a:lnTo>
                  <a:lnTo>
                    <a:pt x="1120" y="168"/>
                  </a:lnTo>
                  <a:lnTo>
                    <a:pt x="1120" y="161"/>
                  </a:lnTo>
                  <a:lnTo>
                    <a:pt x="1123" y="160"/>
                  </a:lnTo>
                  <a:lnTo>
                    <a:pt x="1127" y="159"/>
                  </a:lnTo>
                  <a:lnTo>
                    <a:pt x="1130" y="157"/>
                  </a:lnTo>
                  <a:lnTo>
                    <a:pt x="1131" y="156"/>
                  </a:lnTo>
                  <a:lnTo>
                    <a:pt x="1132" y="154"/>
                  </a:lnTo>
                  <a:lnTo>
                    <a:pt x="1132" y="149"/>
                  </a:lnTo>
                  <a:lnTo>
                    <a:pt x="1134" y="146"/>
                  </a:lnTo>
                  <a:lnTo>
                    <a:pt x="1136" y="145"/>
                  </a:lnTo>
                  <a:lnTo>
                    <a:pt x="1139" y="144"/>
                  </a:lnTo>
                  <a:lnTo>
                    <a:pt x="1142" y="144"/>
                  </a:lnTo>
                  <a:lnTo>
                    <a:pt x="1143" y="143"/>
                  </a:lnTo>
                  <a:lnTo>
                    <a:pt x="1146" y="138"/>
                  </a:lnTo>
                  <a:lnTo>
                    <a:pt x="1147" y="133"/>
                  </a:lnTo>
                  <a:lnTo>
                    <a:pt x="1148" y="124"/>
                  </a:lnTo>
                  <a:lnTo>
                    <a:pt x="1148" y="121"/>
                  </a:lnTo>
                  <a:lnTo>
                    <a:pt x="1147" y="117"/>
                  </a:lnTo>
                  <a:lnTo>
                    <a:pt x="1146" y="115"/>
                  </a:lnTo>
                  <a:lnTo>
                    <a:pt x="1143" y="113"/>
                  </a:lnTo>
                  <a:lnTo>
                    <a:pt x="1139" y="113"/>
                  </a:lnTo>
                  <a:lnTo>
                    <a:pt x="1134" y="112"/>
                  </a:lnTo>
                  <a:lnTo>
                    <a:pt x="1128" y="108"/>
                  </a:lnTo>
                  <a:lnTo>
                    <a:pt x="1124" y="102"/>
                  </a:lnTo>
                  <a:lnTo>
                    <a:pt x="1124" y="100"/>
                  </a:lnTo>
                  <a:lnTo>
                    <a:pt x="1123" y="99"/>
                  </a:lnTo>
                  <a:lnTo>
                    <a:pt x="1123" y="97"/>
                  </a:lnTo>
                  <a:lnTo>
                    <a:pt x="1124" y="95"/>
                  </a:lnTo>
                  <a:lnTo>
                    <a:pt x="1130" y="97"/>
                  </a:lnTo>
                  <a:lnTo>
                    <a:pt x="1135" y="97"/>
                  </a:lnTo>
                  <a:lnTo>
                    <a:pt x="1136" y="101"/>
                  </a:lnTo>
                  <a:lnTo>
                    <a:pt x="1138" y="104"/>
                  </a:lnTo>
                  <a:lnTo>
                    <a:pt x="1139" y="104"/>
                  </a:lnTo>
                  <a:lnTo>
                    <a:pt x="1142" y="104"/>
                  </a:lnTo>
                  <a:lnTo>
                    <a:pt x="1142" y="97"/>
                  </a:lnTo>
                  <a:lnTo>
                    <a:pt x="1142" y="92"/>
                  </a:lnTo>
                  <a:lnTo>
                    <a:pt x="1140" y="89"/>
                  </a:lnTo>
                  <a:lnTo>
                    <a:pt x="1136" y="87"/>
                  </a:lnTo>
                  <a:lnTo>
                    <a:pt x="1136" y="81"/>
                  </a:lnTo>
                  <a:lnTo>
                    <a:pt x="1135" y="76"/>
                  </a:lnTo>
                  <a:lnTo>
                    <a:pt x="1134" y="71"/>
                  </a:lnTo>
                  <a:lnTo>
                    <a:pt x="1130" y="69"/>
                  </a:lnTo>
                  <a:lnTo>
                    <a:pt x="1127" y="75"/>
                  </a:lnTo>
                  <a:lnTo>
                    <a:pt x="1126" y="80"/>
                  </a:lnTo>
                  <a:lnTo>
                    <a:pt x="1123" y="77"/>
                  </a:lnTo>
                  <a:lnTo>
                    <a:pt x="1122" y="75"/>
                  </a:lnTo>
                  <a:lnTo>
                    <a:pt x="1120" y="73"/>
                  </a:lnTo>
                  <a:lnTo>
                    <a:pt x="1122" y="71"/>
                  </a:lnTo>
                  <a:lnTo>
                    <a:pt x="1122" y="67"/>
                  </a:lnTo>
                  <a:lnTo>
                    <a:pt x="1122" y="64"/>
                  </a:lnTo>
                  <a:lnTo>
                    <a:pt x="1120" y="64"/>
                  </a:lnTo>
                  <a:lnTo>
                    <a:pt x="1116" y="64"/>
                  </a:lnTo>
                  <a:lnTo>
                    <a:pt x="1111" y="67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7" y="57"/>
                  </a:lnTo>
                  <a:lnTo>
                    <a:pt x="1103" y="55"/>
                  </a:lnTo>
                  <a:lnTo>
                    <a:pt x="1100" y="52"/>
                  </a:lnTo>
                  <a:lnTo>
                    <a:pt x="1099" y="49"/>
                  </a:lnTo>
                  <a:lnTo>
                    <a:pt x="1098" y="47"/>
                  </a:lnTo>
                  <a:lnTo>
                    <a:pt x="1095" y="45"/>
                  </a:lnTo>
                  <a:lnTo>
                    <a:pt x="1091" y="47"/>
                  </a:lnTo>
                  <a:lnTo>
                    <a:pt x="1082" y="51"/>
                  </a:lnTo>
                  <a:lnTo>
                    <a:pt x="1072" y="53"/>
                  </a:lnTo>
                  <a:lnTo>
                    <a:pt x="1059" y="51"/>
                  </a:lnTo>
                  <a:lnTo>
                    <a:pt x="1049" y="51"/>
                  </a:lnTo>
                  <a:lnTo>
                    <a:pt x="1047" y="52"/>
                  </a:lnTo>
                  <a:lnTo>
                    <a:pt x="1049" y="55"/>
                  </a:lnTo>
                  <a:lnTo>
                    <a:pt x="1050" y="56"/>
                  </a:lnTo>
                  <a:lnTo>
                    <a:pt x="1054" y="60"/>
                  </a:lnTo>
                  <a:lnTo>
                    <a:pt x="1051" y="64"/>
                  </a:lnTo>
                  <a:lnTo>
                    <a:pt x="1049" y="65"/>
                  </a:lnTo>
                  <a:lnTo>
                    <a:pt x="1047" y="67"/>
                  </a:lnTo>
                  <a:lnTo>
                    <a:pt x="1042" y="68"/>
                  </a:lnTo>
                  <a:lnTo>
                    <a:pt x="1038" y="67"/>
                  </a:lnTo>
                  <a:lnTo>
                    <a:pt x="1035" y="65"/>
                  </a:lnTo>
                  <a:lnTo>
                    <a:pt x="1033" y="64"/>
                  </a:lnTo>
                  <a:lnTo>
                    <a:pt x="1031" y="61"/>
                  </a:lnTo>
                  <a:lnTo>
                    <a:pt x="1038" y="52"/>
                  </a:lnTo>
                  <a:lnTo>
                    <a:pt x="1042" y="40"/>
                  </a:lnTo>
                  <a:lnTo>
                    <a:pt x="1039" y="39"/>
                  </a:lnTo>
                  <a:lnTo>
                    <a:pt x="1037" y="37"/>
                  </a:lnTo>
                  <a:lnTo>
                    <a:pt x="1034" y="39"/>
                  </a:lnTo>
                  <a:lnTo>
                    <a:pt x="1031" y="39"/>
                  </a:lnTo>
                  <a:lnTo>
                    <a:pt x="1023" y="40"/>
                  </a:lnTo>
                  <a:lnTo>
                    <a:pt x="1017" y="41"/>
                  </a:lnTo>
                  <a:lnTo>
                    <a:pt x="1014" y="39"/>
                  </a:lnTo>
                  <a:lnTo>
                    <a:pt x="1014" y="36"/>
                  </a:lnTo>
                  <a:lnTo>
                    <a:pt x="1010" y="36"/>
                  </a:lnTo>
                  <a:lnTo>
                    <a:pt x="1007" y="37"/>
                  </a:lnTo>
                  <a:lnTo>
                    <a:pt x="1005" y="37"/>
                  </a:lnTo>
                  <a:lnTo>
                    <a:pt x="1003" y="36"/>
                  </a:lnTo>
                  <a:lnTo>
                    <a:pt x="1002" y="35"/>
                  </a:lnTo>
                  <a:lnTo>
                    <a:pt x="1002" y="32"/>
                  </a:lnTo>
                  <a:lnTo>
                    <a:pt x="1003" y="28"/>
                  </a:lnTo>
                  <a:lnTo>
                    <a:pt x="1009" y="24"/>
                  </a:lnTo>
                  <a:lnTo>
                    <a:pt x="1014" y="21"/>
                  </a:lnTo>
                  <a:lnTo>
                    <a:pt x="1021" y="20"/>
                  </a:lnTo>
                  <a:lnTo>
                    <a:pt x="1017" y="15"/>
                  </a:lnTo>
                  <a:lnTo>
                    <a:pt x="1013" y="11"/>
                  </a:lnTo>
                  <a:lnTo>
                    <a:pt x="1010" y="11"/>
                  </a:lnTo>
                  <a:lnTo>
                    <a:pt x="1009" y="11"/>
                  </a:lnTo>
                  <a:lnTo>
                    <a:pt x="1006" y="11"/>
                  </a:lnTo>
                  <a:lnTo>
                    <a:pt x="1003" y="8"/>
                  </a:lnTo>
                  <a:lnTo>
                    <a:pt x="1002" y="4"/>
                  </a:lnTo>
                  <a:lnTo>
                    <a:pt x="999" y="1"/>
                  </a:lnTo>
                  <a:lnTo>
                    <a:pt x="997" y="0"/>
                  </a:lnTo>
                  <a:lnTo>
                    <a:pt x="993" y="0"/>
                  </a:lnTo>
                  <a:lnTo>
                    <a:pt x="990" y="0"/>
                  </a:lnTo>
                  <a:lnTo>
                    <a:pt x="987" y="3"/>
                  </a:lnTo>
                  <a:lnTo>
                    <a:pt x="985" y="7"/>
                  </a:lnTo>
                  <a:lnTo>
                    <a:pt x="982" y="10"/>
                  </a:lnTo>
                  <a:lnTo>
                    <a:pt x="981" y="11"/>
                  </a:lnTo>
                  <a:lnTo>
                    <a:pt x="978" y="12"/>
                  </a:lnTo>
                  <a:lnTo>
                    <a:pt x="977" y="13"/>
                  </a:lnTo>
                  <a:lnTo>
                    <a:pt x="977" y="15"/>
                  </a:lnTo>
                  <a:lnTo>
                    <a:pt x="975" y="19"/>
                  </a:lnTo>
                  <a:lnTo>
                    <a:pt x="974" y="21"/>
                  </a:lnTo>
                  <a:lnTo>
                    <a:pt x="970" y="23"/>
                  </a:lnTo>
                  <a:lnTo>
                    <a:pt x="966" y="23"/>
                  </a:lnTo>
                  <a:lnTo>
                    <a:pt x="963" y="23"/>
                  </a:lnTo>
                  <a:lnTo>
                    <a:pt x="961" y="25"/>
                  </a:lnTo>
                  <a:lnTo>
                    <a:pt x="959" y="31"/>
                  </a:lnTo>
                  <a:lnTo>
                    <a:pt x="958" y="35"/>
                  </a:lnTo>
                  <a:lnTo>
                    <a:pt x="955" y="43"/>
                  </a:lnTo>
                  <a:lnTo>
                    <a:pt x="955" y="51"/>
                  </a:lnTo>
                  <a:lnTo>
                    <a:pt x="950" y="53"/>
                  </a:lnTo>
                  <a:lnTo>
                    <a:pt x="950" y="55"/>
                  </a:lnTo>
                  <a:lnTo>
                    <a:pt x="954" y="59"/>
                  </a:lnTo>
                  <a:lnTo>
                    <a:pt x="955" y="64"/>
                  </a:lnTo>
                  <a:lnTo>
                    <a:pt x="954" y="65"/>
                  </a:lnTo>
                  <a:lnTo>
                    <a:pt x="954" y="69"/>
                  </a:lnTo>
                  <a:lnTo>
                    <a:pt x="958" y="72"/>
                  </a:lnTo>
                  <a:lnTo>
                    <a:pt x="965" y="76"/>
                  </a:lnTo>
                  <a:lnTo>
                    <a:pt x="966" y="77"/>
                  </a:lnTo>
                  <a:lnTo>
                    <a:pt x="967" y="80"/>
                  </a:lnTo>
                  <a:lnTo>
                    <a:pt x="967" y="81"/>
                  </a:lnTo>
                  <a:lnTo>
                    <a:pt x="966" y="84"/>
                  </a:lnTo>
                  <a:lnTo>
                    <a:pt x="961" y="81"/>
                  </a:lnTo>
                  <a:lnTo>
                    <a:pt x="954" y="77"/>
                  </a:lnTo>
                  <a:lnTo>
                    <a:pt x="947" y="76"/>
                  </a:lnTo>
                  <a:lnTo>
                    <a:pt x="941" y="73"/>
                  </a:lnTo>
                  <a:lnTo>
                    <a:pt x="931" y="73"/>
                  </a:lnTo>
                  <a:lnTo>
                    <a:pt x="921" y="73"/>
                  </a:lnTo>
                  <a:lnTo>
                    <a:pt x="922" y="80"/>
                  </a:lnTo>
                  <a:lnTo>
                    <a:pt x="927" y="85"/>
                  </a:lnTo>
                  <a:lnTo>
                    <a:pt x="930" y="89"/>
                  </a:lnTo>
                  <a:lnTo>
                    <a:pt x="933" y="91"/>
                  </a:lnTo>
                  <a:lnTo>
                    <a:pt x="933" y="95"/>
                  </a:lnTo>
                  <a:lnTo>
                    <a:pt x="933" y="97"/>
                  </a:lnTo>
                  <a:lnTo>
                    <a:pt x="929" y="95"/>
                  </a:lnTo>
                  <a:lnTo>
                    <a:pt x="925" y="91"/>
                  </a:lnTo>
                  <a:lnTo>
                    <a:pt x="921" y="89"/>
                  </a:lnTo>
                  <a:lnTo>
                    <a:pt x="915" y="89"/>
                  </a:lnTo>
                  <a:lnTo>
                    <a:pt x="913" y="89"/>
                  </a:lnTo>
                  <a:lnTo>
                    <a:pt x="909" y="91"/>
                  </a:lnTo>
                  <a:lnTo>
                    <a:pt x="905" y="95"/>
                  </a:lnTo>
                  <a:lnTo>
                    <a:pt x="902" y="100"/>
                  </a:lnTo>
                  <a:lnTo>
                    <a:pt x="895" y="102"/>
                  </a:lnTo>
                  <a:lnTo>
                    <a:pt x="889" y="107"/>
                  </a:lnTo>
                  <a:lnTo>
                    <a:pt x="878" y="104"/>
                  </a:lnTo>
                  <a:lnTo>
                    <a:pt x="872" y="104"/>
                  </a:lnTo>
                  <a:lnTo>
                    <a:pt x="874" y="100"/>
                  </a:lnTo>
                  <a:lnTo>
                    <a:pt x="876" y="95"/>
                  </a:lnTo>
                  <a:lnTo>
                    <a:pt x="861" y="92"/>
                  </a:lnTo>
                  <a:lnTo>
                    <a:pt x="846" y="89"/>
                  </a:lnTo>
                  <a:lnTo>
                    <a:pt x="845" y="93"/>
                  </a:lnTo>
                  <a:lnTo>
                    <a:pt x="842" y="97"/>
                  </a:lnTo>
                  <a:lnTo>
                    <a:pt x="840" y="95"/>
                  </a:lnTo>
                  <a:lnTo>
                    <a:pt x="838" y="93"/>
                  </a:lnTo>
                  <a:lnTo>
                    <a:pt x="836" y="93"/>
                  </a:lnTo>
                  <a:lnTo>
                    <a:pt x="833" y="95"/>
                  </a:lnTo>
                  <a:lnTo>
                    <a:pt x="833" y="97"/>
                  </a:lnTo>
                  <a:lnTo>
                    <a:pt x="833" y="99"/>
                  </a:lnTo>
                  <a:lnTo>
                    <a:pt x="836" y="99"/>
                  </a:lnTo>
                  <a:lnTo>
                    <a:pt x="837" y="100"/>
                  </a:lnTo>
                  <a:lnTo>
                    <a:pt x="841" y="101"/>
                  </a:lnTo>
                  <a:lnTo>
                    <a:pt x="842" y="102"/>
                  </a:lnTo>
                  <a:lnTo>
                    <a:pt x="834" y="108"/>
                  </a:lnTo>
                  <a:lnTo>
                    <a:pt x="822" y="115"/>
                  </a:lnTo>
                  <a:lnTo>
                    <a:pt x="817" y="112"/>
                  </a:lnTo>
                  <a:lnTo>
                    <a:pt x="814" y="112"/>
                  </a:lnTo>
                  <a:lnTo>
                    <a:pt x="812" y="113"/>
                  </a:lnTo>
                  <a:lnTo>
                    <a:pt x="808" y="116"/>
                  </a:lnTo>
                  <a:lnTo>
                    <a:pt x="802" y="116"/>
                  </a:lnTo>
                  <a:lnTo>
                    <a:pt x="798" y="113"/>
                  </a:lnTo>
                  <a:lnTo>
                    <a:pt x="796" y="113"/>
                  </a:lnTo>
                  <a:lnTo>
                    <a:pt x="793" y="113"/>
                  </a:lnTo>
                  <a:lnTo>
                    <a:pt x="789" y="116"/>
                  </a:lnTo>
                  <a:lnTo>
                    <a:pt x="785" y="120"/>
                  </a:lnTo>
                  <a:lnTo>
                    <a:pt x="780" y="121"/>
                  </a:lnTo>
                  <a:lnTo>
                    <a:pt x="773" y="118"/>
                  </a:lnTo>
                  <a:lnTo>
                    <a:pt x="770" y="120"/>
                  </a:lnTo>
                  <a:lnTo>
                    <a:pt x="765" y="121"/>
                  </a:lnTo>
                  <a:lnTo>
                    <a:pt x="761" y="125"/>
                  </a:lnTo>
                  <a:lnTo>
                    <a:pt x="754" y="133"/>
                  </a:lnTo>
                  <a:lnTo>
                    <a:pt x="748" y="133"/>
                  </a:lnTo>
                  <a:lnTo>
                    <a:pt x="745" y="134"/>
                  </a:lnTo>
                  <a:lnTo>
                    <a:pt x="746" y="143"/>
                  </a:lnTo>
                  <a:lnTo>
                    <a:pt x="748" y="149"/>
                  </a:lnTo>
                  <a:lnTo>
                    <a:pt x="746" y="150"/>
                  </a:lnTo>
                  <a:lnTo>
                    <a:pt x="744" y="153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0"/>
                  </a:lnTo>
                  <a:lnTo>
                    <a:pt x="729" y="146"/>
                  </a:lnTo>
                  <a:lnTo>
                    <a:pt x="728" y="149"/>
                  </a:lnTo>
                  <a:lnTo>
                    <a:pt x="728" y="152"/>
                  </a:lnTo>
                  <a:lnTo>
                    <a:pt x="729" y="156"/>
                  </a:lnTo>
                  <a:lnTo>
                    <a:pt x="730" y="157"/>
                  </a:lnTo>
                  <a:lnTo>
                    <a:pt x="734" y="165"/>
                  </a:lnTo>
                  <a:lnTo>
                    <a:pt x="737" y="173"/>
                  </a:lnTo>
                  <a:lnTo>
                    <a:pt x="734" y="178"/>
                  </a:lnTo>
                  <a:lnTo>
                    <a:pt x="733" y="182"/>
                  </a:lnTo>
                  <a:lnTo>
                    <a:pt x="734" y="186"/>
                  </a:lnTo>
                  <a:lnTo>
                    <a:pt x="734" y="189"/>
                  </a:lnTo>
                  <a:lnTo>
                    <a:pt x="734" y="192"/>
                  </a:lnTo>
                  <a:lnTo>
                    <a:pt x="733" y="197"/>
                  </a:lnTo>
                  <a:lnTo>
                    <a:pt x="736" y="202"/>
                  </a:lnTo>
                  <a:lnTo>
                    <a:pt x="738" y="208"/>
                  </a:lnTo>
                  <a:lnTo>
                    <a:pt x="734" y="213"/>
                  </a:lnTo>
                  <a:lnTo>
                    <a:pt x="730" y="217"/>
                  </a:lnTo>
                  <a:lnTo>
                    <a:pt x="725" y="220"/>
                  </a:lnTo>
                  <a:lnTo>
                    <a:pt x="721" y="220"/>
                  </a:lnTo>
                  <a:lnTo>
                    <a:pt x="717" y="220"/>
                  </a:lnTo>
                  <a:lnTo>
                    <a:pt x="716" y="220"/>
                  </a:lnTo>
                  <a:lnTo>
                    <a:pt x="713" y="217"/>
                  </a:lnTo>
                  <a:lnTo>
                    <a:pt x="714" y="214"/>
                  </a:lnTo>
                  <a:lnTo>
                    <a:pt x="717" y="210"/>
                  </a:lnTo>
                  <a:lnTo>
                    <a:pt x="718" y="208"/>
                  </a:lnTo>
                  <a:lnTo>
                    <a:pt x="718" y="206"/>
                  </a:lnTo>
                  <a:lnTo>
                    <a:pt x="716" y="204"/>
                  </a:lnTo>
                  <a:lnTo>
                    <a:pt x="708" y="205"/>
                  </a:lnTo>
                  <a:lnTo>
                    <a:pt x="700" y="208"/>
                  </a:lnTo>
                  <a:lnTo>
                    <a:pt x="689" y="205"/>
                  </a:lnTo>
                  <a:lnTo>
                    <a:pt x="679" y="205"/>
                  </a:lnTo>
                  <a:lnTo>
                    <a:pt x="669" y="204"/>
                  </a:lnTo>
                  <a:lnTo>
                    <a:pt x="657" y="204"/>
                  </a:lnTo>
                  <a:lnTo>
                    <a:pt x="649" y="202"/>
                  </a:lnTo>
                  <a:lnTo>
                    <a:pt x="641" y="200"/>
                  </a:lnTo>
                  <a:lnTo>
                    <a:pt x="636" y="198"/>
                  </a:lnTo>
                  <a:lnTo>
                    <a:pt x="631" y="198"/>
                  </a:lnTo>
                  <a:lnTo>
                    <a:pt x="625" y="198"/>
                  </a:lnTo>
                  <a:lnTo>
                    <a:pt x="620" y="200"/>
                  </a:lnTo>
                  <a:lnTo>
                    <a:pt x="616" y="204"/>
                  </a:lnTo>
                  <a:lnTo>
                    <a:pt x="613" y="206"/>
                  </a:lnTo>
                  <a:lnTo>
                    <a:pt x="612" y="212"/>
                  </a:lnTo>
                  <a:lnTo>
                    <a:pt x="612" y="216"/>
                  </a:lnTo>
                  <a:lnTo>
                    <a:pt x="612" y="224"/>
                  </a:lnTo>
                  <a:lnTo>
                    <a:pt x="612" y="233"/>
                  </a:lnTo>
                  <a:lnTo>
                    <a:pt x="609" y="242"/>
                  </a:lnTo>
                  <a:lnTo>
                    <a:pt x="607" y="250"/>
                  </a:lnTo>
                  <a:lnTo>
                    <a:pt x="607" y="254"/>
                  </a:lnTo>
                  <a:lnTo>
                    <a:pt x="607" y="258"/>
                  </a:lnTo>
                  <a:lnTo>
                    <a:pt x="607" y="261"/>
                  </a:lnTo>
                  <a:lnTo>
                    <a:pt x="608" y="262"/>
                  </a:lnTo>
                  <a:lnTo>
                    <a:pt x="619" y="269"/>
                  </a:lnTo>
                  <a:lnTo>
                    <a:pt x="628" y="276"/>
                  </a:lnTo>
                  <a:lnTo>
                    <a:pt x="628" y="285"/>
                  </a:lnTo>
                  <a:lnTo>
                    <a:pt x="628" y="293"/>
                  </a:lnTo>
                  <a:lnTo>
                    <a:pt x="632" y="297"/>
                  </a:lnTo>
                  <a:lnTo>
                    <a:pt x="636" y="301"/>
                  </a:lnTo>
                  <a:lnTo>
                    <a:pt x="639" y="304"/>
                  </a:lnTo>
                  <a:lnTo>
                    <a:pt x="639" y="308"/>
                  </a:lnTo>
                  <a:lnTo>
                    <a:pt x="639" y="310"/>
                  </a:lnTo>
                  <a:lnTo>
                    <a:pt x="639" y="317"/>
                  </a:lnTo>
                  <a:lnTo>
                    <a:pt x="633" y="326"/>
                  </a:lnTo>
                  <a:lnTo>
                    <a:pt x="629" y="335"/>
                  </a:lnTo>
                  <a:lnTo>
                    <a:pt x="629" y="345"/>
                  </a:lnTo>
                  <a:lnTo>
                    <a:pt x="631" y="354"/>
                  </a:lnTo>
                  <a:lnTo>
                    <a:pt x="631" y="365"/>
                  </a:lnTo>
                  <a:lnTo>
                    <a:pt x="631" y="375"/>
                  </a:lnTo>
                  <a:lnTo>
                    <a:pt x="625" y="385"/>
                  </a:lnTo>
                  <a:lnTo>
                    <a:pt x="619" y="393"/>
                  </a:lnTo>
                  <a:lnTo>
                    <a:pt x="617" y="405"/>
                  </a:lnTo>
                  <a:lnTo>
                    <a:pt x="617" y="414"/>
                  </a:lnTo>
                  <a:lnTo>
                    <a:pt x="621" y="418"/>
                  </a:lnTo>
                  <a:lnTo>
                    <a:pt x="628" y="425"/>
                  </a:lnTo>
                  <a:lnTo>
                    <a:pt x="631" y="427"/>
                  </a:lnTo>
                  <a:lnTo>
                    <a:pt x="632" y="431"/>
                  </a:lnTo>
                  <a:lnTo>
                    <a:pt x="631" y="434"/>
                  </a:lnTo>
                  <a:lnTo>
                    <a:pt x="628" y="437"/>
                  </a:lnTo>
                  <a:lnTo>
                    <a:pt x="624" y="437"/>
                  </a:lnTo>
                  <a:lnTo>
                    <a:pt x="621" y="438"/>
                  </a:lnTo>
                  <a:lnTo>
                    <a:pt x="619" y="437"/>
                  </a:lnTo>
                  <a:lnTo>
                    <a:pt x="617" y="435"/>
                  </a:lnTo>
                  <a:lnTo>
                    <a:pt x="613" y="430"/>
                  </a:lnTo>
                  <a:lnTo>
                    <a:pt x="608" y="419"/>
                  </a:lnTo>
                  <a:lnTo>
                    <a:pt x="608" y="409"/>
                  </a:lnTo>
                  <a:lnTo>
                    <a:pt x="609" y="405"/>
                  </a:lnTo>
                  <a:lnTo>
                    <a:pt x="607" y="399"/>
                  </a:lnTo>
                  <a:lnTo>
                    <a:pt x="599" y="393"/>
                  </a:lnTo>
                  <a:lnTo>
                    <a:pt x="599" y="390"/>
                  </a:lnTo>
                  <a:lnTo>
                    <a:pt x="600" y="387"/>
                  </a:lnTo>
                  <a:lnTo>
                    <a:pt x="603" y="385"/>
                  </a:lnTo>
                  <a:lnTo>
                    <a:pt x="608" y="385"/>
                  </a:lnTo>
                  <a:lnTo>
                    <a:pt x="611" y="375"/>
                  </a:lnTo>
                  <a:lnTo>
                    <a:pt x="613" y="366"/>
                  </a:lnTo>
                  <a:lnTo>
                    <a:pt x="619" y="362"/>
                  </a:lnTo>
                  <a:lnTo>
                    <a:pt x="620" y="357"/>
                  </a:lnTo>
                  <a:lnTo>
                    <a:pt x="620" y="353"/>
                  </a:lnTo>
                  <a:lnTo>
                    <a:pt x="617" y="350"/>
                  </a:lnTo>
                  <a:lnTo>
                    <a:pt x="613" y="353"/>
                  </a:lnTo>
                  <a:lnTo>
                    <a:pt x="612" y="358"/>
                  </a:lnTo>
                  <a:lnTo>
                    <a:pt x="609" y="361"/>
                  </a:lnTo>
                  <a:lnTo>
                    <a:pt x="608" y="362"/>
                  </a:lnTo>
                  <a:lnTo>
                    <a:pt x="604" y="363"/>
                  </a:lnTo>
                  <a:lnTo>
                    <a:pt x="600" y="362"/>
                  </a:lnTo>
                  <a:lnTo>
                    <a:pt x="600" y="357"/>
                  </a:lnTo>
                  <a:lnTo>
                    <a:pt x="601" y="351"/>
                  </a:lnTo>
                  <a:lnTo>
                    <a:pt x="604" y="345"/>
                  </a:lnTo>
                  <a:lnTo>
                    <a:pt x="608" y="341"/>
                  </a:lnTo>
                  <a:lnTo>
                    <a:pt x="608" y="334"/>
                  </a:lnTo>
                  <a:lnTo>
                    <a:pt x="609" y="329"/>
                  </a:lnTo>
                  <a:lnTo>
                    <a:pt x="617" y="327"/>
                  </a:lnTo>
                  <a:lnTo>
                    <a:pt x="629" y="322"/>
                  </a:lnTo>
                  <a:lnTo>
                    <a:pt x="631" y="317"/>
                  </a:lnTo>
                  <a:lnTo>
                    <a:pt x="633" y="311"/>
                  </a:lnTo>
                  <a:lnTo>
                    <a:pt x="632" y="309"/>
                  </a:lnTo>
                  <a:lnTo>
                    <a:pt x="629" y="309"/>
                  </a:lnTo>
                  <a:lnTo>
                    <a:pt x="625" y="308"/>
                  </a:lnTo>
                  <a:lnTo>
                    <a:pt x="620" y="306"/>
                  </a:lnTo>
                  <a:lnTo>
                    <a:pt x="611" y="305"/>
                  </a:lnTo>
                  <a:lnTo>
                    <a:pt x="603" y="302"/>
                  </a:lnTo>
                  <a:lnTo>
                    <a:pt x="597" y="286"/>
                  </a:lnTo>
                  <a:lnTo>
                    <a:pt x="592" y="274"/>
                  </a:lnTo>
                  <a:lnTo>
                    <a:pt x="583" y="262"/>
                  </a:lnTo>
                  <a:lnTo>
                    <a:pt x="573" y="250"/>
                  </a:lnTo>
                  <a:lnTo>
                    <a:pt x="568" y="250"/>
                  </a:lnTo>
                  <a:lnTo>
                    <a:pt x="563" y="250"/>
                  </a:lnTo>
                  <a:lnTo>
                    <a:pt x="562" y="253"/>
                  </a:lnTo>
                  <a:lnTo>
                    <a:pt x="563" y="256"/>
                  </a:lnTo>
                  <a:lnTo>
                    <a:pt x="563" y="258"/>
                  </a:lnTo>
                  <a:lnTo>
                    <a:pt x="565" y="261"/>
                  </a:lnTo>
                  <a:lnTo>
                    <a:pt x="571" y="264"/>
                  </a:lnTo>
                  <a:lnTo>
                    <a:pt x="579" y="265"/>
                  </a:lnTo>
                  <a:lnTo>
                    <a:pt x="579" y="276"/>
                  </a:lnTo>
                  <a:lnTo>
                    <a:pt x="578" y="283"/>
                  </a:lnTo>
                  <a:lnTo>
                    <a:pt x="573" y="288"/>
                  </a:lnTo>
                  <a:lnTo>
                    <a:pt x="569" y="290"/>
                  </a:lnTo>
                  <a:lnTo>
                    <a:pt x="565" y="292"/>
                  </a:lnTo>
                  <a:lnTo>
                    <a:pt x="560" y="293"/>
                  </a:lnTo>
                  <a:lnTo>
                    <a:pt x="557" y="294"/>
                  </a:lnTo>
                  <a:lnTo>
                    <a:pt x="556" y="298"/>
                  </a:lnTo>
                  <a:lnTo>
                    <a:pt x="557" y="304"/>
                  </a:lnTo>
                  <a:lnTo>
                    <a:pt x="560" y="308"/>
                  </a:lnTo>
                  <a:lnTo>
                    <a:pt x="564" y="311"/>
                  </a:lnTo>
                  <a:lnTo>
                    <a:pt x="567" y="317"/>
                  </a:lnTo>
                  <a:lnTo>
                    <a:pt x="571" y="321"/>
                  </a:lnTo>
                  <a:lnTo>
                    <a:pt x="572" y="327"/>
                  </a:lnTo>
                  <a:lnTo>
                    <a:pt x="573" y="334"/>
                  </a:lnTo>
                  <a:lnTo>
                    <a:pt x="573" y="342"/>
                  </a:lnTo>
                  <a:lnTo>
                    <a:pt x="573" y="350"/>
                  </a:lnTo>
                  <a:lnTo>
                    <a:pt x="573" y="355"/>
                  </a:lnTo>
                  <a:lnTo>
                    <a:pt x="572" y="361"/>
                  </a:lnTo>
                  <a:lnTo>
                    <a:pt x="569" y="365"/>
                  </a:lnTo>
                  <a:lnTo>
                    <a:pt x="563" y="365"/>
                  </a:lnTo>
                  <a:lnTo>
                    <a:pt x="555" y="365"/>
                  </a:lnTo>
                  <a:lnTo>
                    <a:pt x="550" y="373"/>
                  </a:lnTo>
                  <a:lnTo>
                    <a:pt x="546" y="377"/>
                  </a:lnTo>
                  <a:lnTo>
                    <a:pt x="541" y="381"/>
                  </a:lnTo>
                  <a:lnTo>
                    <a:pt x="536" y="383"/>
                  </a:lnTo>
                  <a:lnTo>
                    <a:pt x="532" y="385"/>
                  </a:lnTo>
                  <a:lnTo>
                    <a:pt x="528" y="385"/>
                  </a:lnTo>
                  <a:lnTo>
                    <a:pt x="525" y="387"/>
                  </a:lnTo>
                  <a:lnTo>
                    <a:pt x="523" y="391"/>
                  </a:lnTo>
                  <a:lnTo>
                    <a:pt x="521" y="396"/>
                  </a:lnTo>
                  <a:lnTo>
                    <a:pt x="523" y="401"/>
                  </a:lnTo>
                  <a:lnTo>
                    <a:pt x="524" y="403"/>
                  </a:lnTo>
                  <a:lnTo>
                    <a:pt x="525" y="407"/>
                  </a:lnTo>
                  <a:lnTo>
                    <a:pt x="531" y="418"/>
                  </a:lnTo>
                  <a:lnTo>
                    <a:pt x="536" y="434"/>
                  </a:lnTo>
                  <a:lnTo>
                    <a:pt x="540" y="437"/>
                  </a:lnTo>
                  <a:lnTo>
                    <a:pt x="546" y="437"/>
                  </a:lnTo>
                  <a:lnTo>
                    <a:pt x="551" y="437"/>
                  </a:lnTo>
                  <a:lnTo>
                    <a:pt x="557" y="435"/>
                  </a:lnTo>
                  <a:lnTo>
                    <a:pt x="563" y="434"/>
                  </a:lnTo>
                  <a:lnTo>
                    <a:pt x="568" y="432"/>
                  </a:lnTo>
                  <a:lnTo>
                    <a:pt x="572" y="432"/>
                  </a:lnTo>
                  <a:lnTo>
                    <a:pt x="575" y="434"/>
                  </a:lnTo>
                  <a:lnTo>
                    <a:pt x="579" y="443"/>
                  </a:lnTo>
                  <a:lnTo>
                    <a:pt x="579" y="451"/>
                  </a:lnTo>
                  <a:lnTo>
                    <a:pt x="579" y="456"/>
                  </a:lnTo>
                  <a:lnTo>
                    <a:pt x="579" y="463"/>
                  </a:lnTo>
                  <a:lnTo>
                    <a:pt x="580" y="471"/>
                  </a:lnTo>
                  <a:lnTo>
                    <a:pt x="581" y="476"/>
                  </a:lnTo>
                  <a:lnTo>
                    <a:pt x="580" y="484"/>
                  </a:lnTo>
                  <a:lnTo>
                    <a:pt x="579" y="488"/>
                  </a:lnTo>
                  <a:lnTo>
                    <a:pt x="578" y="492"/>
                  </a:lnTo>
                  <a:lnTo>
                    <a:pt x="576" y="494"/>
                  </a:lnTo>
                  <a:lnTo>
                    <a:pt x="571" y="496"/>
                  </a:lnTo>
                  <a:lnTo>
                    <a:pt x="565" y="499"/>
                  </a:lnTo>
                  <a:lnTo>
                    <a:pt x="565" y="506"/>
                  </a:lnTo>
                  <a:lnTo>
                    <a:pt x="564" y="511"/>
                  </a:lnTo>
                  <a:lnTo>
                    <a:pt x="552" y="510"/>
                  </a:lnTo>
                  <a:lnTo>
                    <a:pt x="546" y="507"/>
                  </a:lnTo>
                  <a:lnTo>
                    <a:pt x="548" y="519"/>
                  </a:lnTo>
                  <a:lnTo>
                    <a:pt x="552" y="534"/>
                  </a:lnTo>
                  <a:lnTo>
                    <a:pt x="550" y="543"/>
                  </a:lnTo>
                  <a:lnTo>
                    <a:pt x="546" y="552"/>
                  </a:lnTo>
                  <a:lnTo>
                    <a:pt x="552" y="563"/>
                  </a:lnTo>
                  <a:lnTo>
                    <a:pt x="562" y="576"/>
                  </a:lnTo>
                  <a:lnTo>
                    <a:pt x="562" y="580"/>
                  </a:lnTo>
                  <a:lnTo>
                    <a:pt x="560" y="583"/>
                  </a:lnTo>
                  <a:lnTo>
                    <a:pt x="559" y="586"/>
                  </a:lnTo>
                  <a:lnTo>
                    <a:pt x="556" y="587"/>
                  </a:lnTo>
                  <a:lnTo>
                    <a:pt x="552" y="591"/>
                  </a:lnTo>
                  <a:lnTo>
                    <a:pt x="550" y="595"/>
                  </a:lnTo>
                  <a:lnTo>
                    <a:pt x="552" y="603"/>
                  </a:lnTo>
                  <a:lnTo>
                    <a:pt x="556" y="611"/>
                  </a:lnTo>
                  <a:lnTo>
                    <a:pt x="553" y="616"/>
                  </a:lnTo>
                  <a:lnTo>
                    <a:pt x="551" y="619"/>
                  </a:lnTo>
                  <a:lnTo>
                    <a:pt x="550" y="620"/>
                  </a:lnTo>
                  <a:lnTo>
                    <a:pt x="550" y="621"/>
                  </a:lnTo>
                  <a:lnTo>
                    <a:pt x="550" y="625"/>
                  </a:lnTo>
                  <a:lnTo>
                    <a:pt x="551" y="631"/>
                  </a:lnTo>
                  <a:lnTo>
                    <a:pt x="560" y="643"/>
                  </a:lnTo>
                  <a:lnTo>
                    <a:pt x="568" y="653"/>
                  </a:lnTo>
                  <a:lnTo>
                    <a:pt x="569" y="660"/>
                  </a:lnTo>
                  <a:lnTo>
                    <a:pt x="569" y="668"/>
                  </a:lnTo>
                  <a:lnTo>
                    <a:pt x="568" y="673"/>
                  </a:lnTo>
                  <a:lnTo>
                    <a:pt x="567" y="679"/>
                  </a:lnTo>
                  <a:lnTo>
                    <a:pt x="564" y="683"/>
                  </a:lnTo>
                  <a:lnTo>
                    <a:pt x="563" y="687"/>
                  </a:lnTo>
                  <a:lnTo>
                    <a:pt x="563" y="692"/>
                  </a:lnTo>
                  <a:lnTo>
                    <a:pt x="564" y="697"/>
                  </a:lnTo>
                  <a:lnTo>
                    <a:pt x="568" y="701"/>
                  </a:lnTo>
                  <a:lnTo>
                    <a:pt x="572" y="704"/>
                  </a:lnTo>
                  <a:lnTo>
                    <a:pt x="578" y="705"/>
                  </a:lnTo>
                  <a:lnTo>
                    <a:pt x="581" y="706"/>
                  </a:lnTo>
                  <a:lnTo>
                    <a:pt x="587" y="706"/>
                  </a:lnTo>
                  <a:lnTo>
                    <a:pt x="592" y="708"/>
                  </a:lnTo>
                  <a:lnTo>
                    <a:pt x="596" y="709"/>
                  </a:lnTo>
                  <a:lnTo>
                    <a:pt x="599" y="713"/>
                  </a:lnTo>
                  <a:lnTo>
                    <a:pt x="595" y="722"/>
                  </a:lnTo>
                  <a:lnTo>
                    <a:pt x="589" y="733"/>
                  </a:lnTo>
                  <a:lnTo>
                    <a:pt x="591" y="744"/>
                  </a:lnTo>
                  <a:lnTo>
                    <a:pt x="589" y="753"/>
                  </a:lnTo>
                  <a:lnTo>
                    <a:pt x="579" y="756"/>
                  </a:lnTo>
                  <a:lnTo>
                    <a:pt x="567" y="758"/>
                  </a:lnTo>
                  <a:lnTo>
                    <a:pt x="564" y="769"/>
                  </a:lnTo>
                  <a:lnTo>
                    <a:pt x="563" y="770"/>
                  </a:lnTo>
                  <a:lnTo>
                    <a:pt x="560" y="769"/>
                  </a:lnTo>
                  <a:lnTo>
                    <a:pt x="557" y="770"/>
                  </a:lnTo>
                  <a:lnTo>
                    <a:pt x="564" y="781"/>
                  </a:lnTo>
                  <a:lnTo>
                    <a:pt x="571" y="790"/>
                  </a:lnTo>
                  <a:lnTo>
                    <a:pt x="569" y="797"/>
                  </a:lnTo>
                  <a:lnTo>
                    <a:pt x="567" y="800"/>
                  </a:lnTo>
                  <a:lnTo>
                    <a:pt x="563" y="805"/>
                  </a:lnTo>
                  <a:lnTo>
                    <a:pt x="557" y="809"/>
                  </a:lnTo>
                  <a:lnTo>
                    <a:pt x="555" y="818"/>
                  </a:lnTo>
                  <a:lnTo>
                    <a:pt x="550" y="828"/>
                  </a:lnTo>
                  <a:lnTo>
                    <a:pt x="547" y="832"/>
                  </a:lnTo>
                  <a:lnTo>
                    <a:pt x="546" y="836"/>
                  </a:lnTo>
                  <a:lnTo>
                    <a:pt x="543" y="837"/>
                  </a:lnTo>
                  <a:lnTo>
                    <a:pt x="540" y="839"/>
                  </a:lnTo>
                  <a:lnTo>
                    <a:pt x="535" y="841"/>
                  </a:lnTo>
                  <a:lnTo>
                    <a:pt x="531" y="845"/>
                  </a:lnTo>
                  <a:lnTo>
                    <a:pt x="527" y="853"/>
                  </a:lnTo>
                  <a:lnTo>
                    <a:pt x="525" y="858"/>
                  </a:lnTo>
                  <a:lnTo>
                    <a:pt x="525" y="865"/>
                  </a:lnTo>
                  <a:lnTo>
                    <a:pt x="528" y="873"/>
                  </a:lnTo>
                  <a:lnTo>
                    <a:pt x="535" y="878"/>
                  </a:lnTo>
                  <a:lnTo>
                    <a:pt x="544" y="882"/>
                  </a:lnTo>
                  <a:lnTo>
                    <a:pt x="548" y="885"/>
                  </a:lnTo>
                  <a:lnTo>
                    <a:pt x="551" y="889"/>
                  </a:lnTo>
                  <a:lnTo>
                    <a:pt x="551" y="894"/>
                  </a:lnTo>
                  <a:lnTo>
                    <a:pt x="550" y="902"/>
                  </a:lnTo>
                  <a:lnTo>
                    <a:pt x="547" y="906"/>
                  </a:lnTo>
                  <a:lnTo>
                    <a:pt x="543" y="909"/>
                  </a:lnTo>
                  <a:lnTo>
                    <a:pt x="537" y="910"/>
                  </a:lnTo>
                  <a:lnTo>
                    <a:pt x="530" y="911"/>
                  </a:lnTo>
                  <a:lnTo>
                    <a:pt x="516" y="914"/>
                  </a:lnTo>
                  <a:lnTo>
                    <a:pt x="506" y="917"/>
                  </a:lnTo>
                  <a:lnTo>
                    <a:pt x="491" y="913"/>
                  </a:lnTo>
                  <a:lnTo>
                    <a:pt x="479" y="907"/>
                  </a:lnTo>
                  <a:lnTo>
                    <a:pt x="463" y="914"/>
                  </a:lnTo>
                  <a:lnTo>
                    <a:pt x="447" y="922"/>
                  </a:lnTo>
                  <a:lnTo>
                    <a:pt x="443" y="918"/>
                  </a:lnTo>
                  <a:lnTo>
                    <a:pt x="440" y="911"/>
                  </a:lnTo>
                  <a:lnTo>
                    <a:pt x="430" y="911"/>
                  </a:lnTo>
                  <a:lnTo>
                    <a:pt x="420" y="911"/>
                  </a:lnTo>
                  <a:lnTo>
                    <a:pt x="417" y="903"/>
                  </a:lnTo>
                  <a:lnTo>
                    <a:pt x="414" y="898"/>
                  </a:lnTo>
                  <a:lnTo>
                    <a:pt x="410" y="898"/>
                  </a:lnTo>
                  <a:lnTo>
                    <a:pt x="402" y="898"/>
                  </a:lnTo>
                  <a:lnTo>
                    <a:pt x="398" y="898"/>
                  </a:lnTo>
                  <a:lnTo>
                    <a:pt x="392" y="898"/>
                  </a:lnTo>
                  <a:lnTo>
                    <a:pt x="386" y="898"/>
                  </a:lnTo>
                  <a:lnTo>
                    <a:pt x="378" y="894"/>
                  </a:lnTo>
                  <a:lnTo>
                    <a:pt x="372" y="889"/>
                  </a:lnTo>
                  <a:lnTo>
                    <a:pt x="369" y="882"/>
                  </a:lnTo>
                  <a:lnTo>
                    <a:pt x="364" y="882"/>
                  </a:lnTo>
                  <a:lnTo>
                    <a:pt x="359" y="882"/>
                  </a:lnTo>
                  <a:lnTo>
                    <a:pt x="353" y="882"/>
                  </a:lnTo>
                  <a:lnTo>
                    <a:pt x="344" y="878"/>
                  </a:lnTo>
                  <a:lnTo>
                    <a:pt x="335" y="870"/>
                  </a:lnTo>
                  <a:lnTo>
                    <a:pt x="327" y="864"/>
                  </a:lnTo>
                  <a:lnTo>
                    <a:pt x="325" y="865"/>
                  </a:lnTo>
                  <a:lnTo>
                    <a:pt x="321" y="866"/>
                  </a:lnTo>
                  <a:lnTo>
                    <a:pt x="318" y="870"/>
                  </a:lnTo>
                  <a:lnTo>
                    <a:pt x="314" y="874"/>
                  </a:lnTo>
                  <a:lnTo>
                    <a:pt x="309" y="878"/>
                  </a:lnTo>
                  <a:lnTo>
                    <a:pt x="301" y="882"/>
                  </a:lnTo>
                  <a:lnTo>
                    <a:pt x="299" y="889"/>
                  </a:lnTo>
                  <a:lnTo>
                    <a:pt x="297" y="894"/>
                  </a:lnTo>
                  <a:lnTo>
                    <a:pt x="290" y="901"/>
                  </a:lnTo>
                  <a:lnTo>
                    <a:pt x="283" y="909"/>
                  </a:lnTo>
                  <a:lnTo>
                    <a:pt x="281" y="915"/>
                  </a:lnTo>
                  <a:lnTo>
                    <a:pt x="277" y="923"/>
                  </a:lnTo>
                  <a:lnTo>
                    <a:pt x="263" y="926"/>
                  </a:lnTo>
                  <a:lnTo>
                    <a:pt x="249" y="927"/>
                  </a:lnTo>
                  <a:lnTo>
                    <a:pt x="243" y="941"/>
                  </a:lnTo>
                  <a:lnTo>
                    <a:pt x="238" y="954"/>
                  </a:lnTo>
                  <a:lnTo>
                    <a:pt x="230" y="957"/>
                  </a:lnTo>
                  <a:lnTo>
                    <a:pt x="222" y="959"/>
                  </a:lnTo>
                  <a:lnTo>
                    <a:pt x="211" y="966"/>
                  </a:lnTo>
                  <a:lnTo>
                    <a:pt x="201" y="970"/>
                  </a:lnTo>
                  <a:lnTo>
                    <a:pt x="192" y="974"/>
                  </a:lnTo>
                  <a:lnTo>
                    <a:pt x="181" y="975"/>
                  </a:lnTo>
                  <a:lnTo>
                    <a:pt x="167" y="969"/>
                  </a:lnTo>
                  <a:lnTo>
                    <a:pt x="158" y="963"/>
                  </a:lnTo>
                  <a:lnTo>
                    <a:pt x="148" y="966"/>
                  </a:lnTo>
                  <a:lnTo>
                    <a:pt x="138" y="969"/>
                  </a:lnTo>
                  <a:lnTo>
                    <a:pt x="125" y="961"/>
                  </a:lnTo>
                  <a:lnTo>
                    <a:pt x="112" y="953"/>
                  </a:lnTo>
                  <a:lnTo>
                    <a:pt x="101" y="953"/>
                  </a:lnTo>
                  <a:lnTo>
                    <a:pt x="92" y="951"/>
                  </a:lnTo>
                  <a:lnTo>
                    <a:pt x="96" y="937"/>
                  </a:lnTo>
                  <a:lnTo>
                    <a:pt x="100" y="922"/>
                  </a:lnTo>
                  <a:lnTo>
                    <a:pt x="98" y="922"/>
                  </a:lnTo>
                  <a:lnTo>
                    <a:pt x="96" y="921"/>
                  </a:lnTo>
                  <a:lnTo>
                    <a:pt x="92" y="922"/>
                  </a:lnTo>
                  <a:lnTo>
                    <a:pt x="88" y="923"/>
                  </a:lnTo>
                  <a:lnTo>
                    <a:pt x="82" y="926"/>
                  </a:lnTo>
                  <a:lnTo>
                    <a:pt x="78" y="931"/>
                  </a:lnTo>
                  <a:lnTo>
                    <a:pt x="74" y="938"/>
                  </a:lnTo>
                  <a:lnTo>
                    <a:pt x="68" y="946"/>
                  </a:lnTo>
                  <a:lnTo>
                    <a:pt x="66" y="959"/>
                  </a:lnTo>
                  <a:lnTo>
                    <a:pt x="68" y="975"/>
                  </a:lnTo>
                  <a:lnTo>
                    <a:pt x="73" y="990"/>
                  </a:lnTo>
                  <a:lnTo>
                    <a:pt x="76" y="1000"/>
                  </a:lnTo>
                  <a:lnTo>
                    <a:pt x="76" y="1010"/>
                  </a:lnTo>
                  <a:lnTo>
                    <a:pt x="76" y="1016"/>
                  </a:lnTo>
                  <a:lnTo>
                    <a:pt x="76" y="1020"/>
                  </a:lnTo>
                  <a:lnTo>
                    <a:pt x="74" y="1023"/>
                  </a:lnTo>
                  <a:lnTo>
                    <a:pt x="72" y="1023"/>
                  </a:lnTo>
                  <a:lnTo>
                    <a:pt x="69" y="1025"/>
                  </a:lnTo>
                  <a:lnTo>
                    <a:pt x="66" y="1026"/>
                  </a:lnTo>
                  <a:lnTo>
                    <a:pt x="62" y="1026"/>
                  </a:lnTo>
                  <a:lnTo>
                    <a:pt x="59" y="1025"/>
                  </a:lnTo>
                  <a:lnTo>
                    <a:pt x="54" y="1022"/>
                  </a:lnTo>
                  <a:lnTo>
                    <a:pt x="54" y="1026"/>
                  </a:lnTo>
                  <a:lnTo>
                    <a:pt x="52" y="1030"/>
                  </a:lnTo>
                  <a:lnTo>
                    <a:pt x="48" y="1031"/>
                  </a:lnTo>
                  <a:lnTo>
                    <a:pt x="45" y="1032"/>
                  </a:lnTo>
                  <a:lnTo>
                    <a:pt x="44" y="1039"/>
                  </a:lnTo>
                  <a:lnTo>
                    <a:pt x="44" y="1047"/>
                  </a:lnTo>
                  <a:lnTo>
                    <a:pt x="40" y="1047"/>
                  </a:lnTo>
                  <a:lnTo>
                    <a:pt x="33" y="1046"/>
                  </a:lnTo>
                  <a:lnTo>
                    <a:pt x="34" y="1047"/>
                  </a:lnTo>
                  <a:lnTo>
                    <a:pt x="33" y="1050"/>
                  </a:lnTo>
                  <a:lnTo>
                    <a:pt x="33" y="1051"/>
                  </a:lnTo>
                  <a:lnTo>
                    <a:pt x="32" y="1051"/>
                  </a:lnTo>
                  <a:lnTo>
                    <a:pt x="28" y="1054"/>
                  </a:lnTo>
                  <a:lnTo>
                    <a:pt x="24" y="1055"/>
                  </a:lnTo>
                  <a:lnTo>
                    <a:pt x="21" y="1066"/>
                  </a:lnTo>
                  <a:lnTo>
                    <a:pt x="20" y="1074"/>
                  </a:lnTo>
                  <a:lnTo>
                    <a:pt x="17" y="1080"/>
                  </a:lnTo>
                  <a:lnTo>
                    <a:pt x="15" y="1087"/>
                  </a:lnTo>
                  <a:lnTo>
                    <a:pt x="15" y="1098"/>
                  </a:lnTo>
                  <a:lnTo>
                    <a:pt x="13" y="1103"/>
                  </a:lnTo>
                  <a:lnTo>
                    <a:pt x="12" y="1107"/>
                  </a:lnTo>
                  <a:lnTo>
                    <a:pt x="12" y="1111"/>
                  </a:lnTo>
                  <a:lnTo>
                    <a:pt x="12" y="1116"/>
                  </a:lnTo>
                  <a:lnTo>
                    <a:pt x="13" y="1124"/>
                  </a:lnTo>
                  <a:lnTo>
                    <a:pt x="8" y="1133"/>
                  </a:lnTo>
                  <a:lnTo>
                    <a:pt x="0" y="1148"/>
                  </a:lnTo>
                  <a:lnTo>
                    <a:pt x="0" y="1152"/>
                  </a:lnTo>
                  <a:lnTo>
                    <a:pt x="0" y="1156"/>
                  </a:lnTo>
                  <a:lnTo>
                    <a:pt x="1" y="1158"/>
                  </a:lnTo>
                  <a:lnTo>
                    <a:pt x="6" y="1158"/>
                  </a:lnTo>
                  <a:lnTo>
                    <a:pt x="12" y="1159"/>
                  </a:lnTo>
                  <a:lnTo>
                    <a:pt x="21" y="1160"/>
                  </a:lnTo>
                  <a:lnTo>
                    <a:pt x="24" y="1163"/>
                  </a:lnTo>
                  <a:lnTo>
                    <a:pt x="27" y="1165"/>
                  </a:lnTo>
                  <a:lnTo>
                    <a:pt x="28" y="1165"/>
                  </a:lnTo>
                  <a:lnTo>
                    <a:pt x="29" y="1164"/>
                  </a:lnTo>
                  <a:lnTo>
                    <a:pt x="31" y="1160"/>
                  </a:lnTo>
                  <a:lnTo>
                    <a:pt x="32" y="1156"/>
                  </a:lnTo>
                  <a:lnTo>
                    <a:pt x="34" y="1158"/>
                  </a:lnTo>
                  <a:lnTo>
                    <a:pt x="38" y="1163"/>
                  </a:lnTo>
                  <a:lnTo>
                    <a:pt x="38" y="1167"/>
                  </a:lnTo>
                  <a:lnTo>
                    <a:pt x="36" y="1170"/>
                  </a:lnTo>
                  <a:lnTo>
                    <a:pt x="34" y="1175"/>
                  </a:lnTo>
                  <a:lnTo>
                    <a:pt x="33" y="1179"/>
                  </a:lnTo>
                  <a:lnTo>
                    <a:pt x="33" y="1181"/>
                  </a:lnTo>
                  <a:lnTo>
                    <a:pt x="34" y="1184"/>
                  </a:lnTo>
                  <a:lnTo>
                    <a:pt x="38" y="1184"/>
                  </a:lnTo>
                  <a:lnTo>
                    <a:pt x="43" y="1183"/>
                  </a:lnTo>
                  <a:lnTo>
                    <a:pt x="45" y="1180"/>
                  </a:lnTo>
                  <a:lnTo>
                    <a:pt x="48" y="1177"/>
                  </a:lnTo>
                  <a:lnTo>
                    <a:pt x="53" y="1187"/>
                  </a:lnTo>
                  <a:lnTo>
                    <a:pt x="60" y="1192"/>
                  </a:lnTo>
                  <a:lnTo>
                    <a:pt x="62" y="1193"/>
                  </a:lnTo>
                  <a:lnTo>
                    <a:pt x="65" y="1193"/>
                  </a:lnTo>
                  <a:lnTo>
                    <a:pt x="66" y="1193"/>
                  </a:lnTo>
                  <a:lnTo>
                    <a:pt x="68" y="1193"/>
                  </a:lnTo>
                  <a:lnTo>
                    <a:pt x="69" y="1192"/>
                  </a:lnTo>
                  <a:lnTo>
                    <a:pt x="73" y="1192"/>
                  </a:lnTo>
                  <a:lnTo>
                    <a:pt x="74" y="1193"/>
                  </a:lnTo>
                  <a:lnTo>
                    <a:pt x="74" y="1197"/>
                  </a:lnTo>
                  <a:lnTo>
                    <a:pt x="74" y="1200"/>
                  </a:lnTo>
                  <a:lnTo>
                    <a:pt x="69" y="1201"/>
                  </a:lnTo>
                  <a:lnTo>
                    <a:pt x="66" y="1203"/>
                  </a:lnTo>
                  <a:lnTo>
                    <a:pt x="62" y="1204"/>
                  </a:lnTo>
                  <a:lnTo>
                    <a:pt x="59" y="1207"/>
                  </a:lnTo>
                  <a:lnTo>
                    <a:pt x="56" y="1209"/>
                  </a:lnTo>
                  <a:lnTo>
                    <a:pt x="54" y="1213"/>
                  </a:lnTo>
                  <a:lnTo>
                    <a:pt x="54" y="1219"/>
                  </a:lnTo>
                  <a:lnTo>
                    <a:pt x="57" y="1220"/>
                  </a:lnTo>
                  <a:lnTo>
                    <a:pt x="60" y="1221"/>
                  </a:lnTo>
                  <a:lnTo>
                    <a:pt x="62" y="1220"/>
                  </a:lnTo>
                  <a:lnTo>
                    <a:pt x="65" y="1219"/>
                  </a:lnTo>
                  <a:lnTo>
                    <a:pt x="69" y="1216"/>
                  </a:lnTo>
                  <a:lnTo>
                    <a:pt x="74" y="1216"/>
                  </a:lnTo>
                  <a:lnTo>
                    <a:pt x="76" y="1220"/>
                  </a:lnTo>
                  <a:lnTo>
                    <a:pt x="76" y="1224"/>
                  </a:lnTo>
                  <a:lnTo>
                    <a:pt x="77" y="1225"/>
                  </a:lnTo>
                  <a:lnTo>
                    <a:pt x="78" y="1227"/>
                  </a:lnTo>
                  <a:lnTo>
                    <a:pt x="81" y="1231"/>
                  </a:lnTo>
                  <a:lnTo>
                    <a:pt x="84" y="1232"/>
                  </a:lnTo>
                  <a:lnTo>
                    <a:pt x="88" y="1225"/>
                  </a:lnTo>
                  <a:lnTo>
                    <a:pt x="92" y="1223"/>
                  </a:lnTo>
                  <a:lnTo>
                    <a:pt x="96" y="1223"/>
                  </a:lnTo>
                  <a:lnTo>
                    <a:pt x="101" y="1225"/>
                  </a:lnTo>
                  <a:lnTo>
                    <a:pt x="106" y="1227"/>
                  </a:lnTo>
                  <a:lnTo>
                    <a:pt x="112" y="1229"/>
                  </a:lnTo>
                  <a:lnTo>
                    <a:pt x="120" y="1227"/>
                  </a:lnTo>
                  <a:lnTo>
                    <a:pt x="130" y="1225"/>
                  </a:lnTo>
                  <a:lnTo>
                    <a:pt x="138" y="1220"/>
                  </a:lnTo>
                  <a:lnTo>
                    <a:pt x="142" y="1213"/>
                  </a:lnTo>
                  <a:lnTo>
                    <a:pt x="146" y="1216"/>
                  </a:lnTo>
                  <a:lnTo>
                    <a:pt x="150" y="1216"/>
                  </a:lnTo>
                  <a:lnTo>
                    <a:pt x="153" y="1216"/>
                  </a:lnTo>
                  <a:lnTo>
                    <a:pt x="157" y="1216"/>
                  </a:lnTo>
                  <a:lnTo>
                    <a:pt x="164" y="1215"/>
                  </a:lnTo>
                  <a:lnTo>
                    <a:pt x="167" y="1213"/>
                  </a:lnTo>
                  <a:lnTo>
                    <a:pt x="174" y="1215"/>
                  </a:lnTo>
                  <a:lnTo>
                    <a:pt x="177" y="1216"/>
                  </a:lnTo>
                  <a:lnTo>
                    <a:pt x="179" y="1216"/>
                  </a:lnTo>
                  <a:lnTo>
                    <a:pt x="182" y="1215"/>
                  </a:lnTo>
                  <a:lnTo>
                    <a:pt x="186" y="1212"/>
                  </a:lnTo>
                  <a:lnTo>
                    <a:pt x="189" y="1209"/>
                  </a:lnTo>
                  <a:lnTo>
                    <a:pt x="190" y="1215"/>
                  </a:lnTo>
                  <a:lnTo>
                    <a:pt x="189" y="1219"/>
                  </a:lnTo>
                  <a:lnTo>
                    <a:pt x="188" y="1224"/>
                  </a:lnTo>
                  <a:lnTo>
                    <a:pt x="183" y="1225"/>
                  </a:lnTo>
                  <a:lnTo>
                    <a:pt x="176" y="1225"/>
                  </a:lnTo>
                  <a:lnTo>
                    <a:pt x="169" y="1223"/>
                  </a:lnTo>
                  <a:lnTo>
                    <a:pt x="167" y="1224"/>
                  </a:lnTo>
                  <a:lnTo>
                    <a:pt x="165" y="1225"/>
                  </a:lnTo>
                  <a:lnTo>
                    <a:pt x="164" y="1229"/>
                  </a:lnTo>
                  <a:lnTo>
                    <a:pt x="164" y="1233"/>
                  </a:lnTo>
                  <a:lnTo>
                    <a:pt x="165" y="1240"/>
                  </a:lnTo>
                  <a:lnTo>
                    <a:pt x="167" y="1244"/>
                  </a:lnTo>
                  <a:lnTo>
                    <a:pt x="172" y="1249"/>
                  </a:lnTo>
                  <a:lnTo>
                    <a:pt x="177" y="1257"/>
                  </a:lnTo>
                  <a:lnTo>
                    <a:pt x="181" y="1267"/>
                  </a:lnTo>
                  <a:lnTo>
                    <a:pt x="189" y="1284"/>
                  </a:lnTo>
                  <a:lnTo>
                    <a:pt x="194" y="1297"/>
                  </a:lnTo>
                  <a:lnTo>
                    <a:pt x="198" y="1309"/>
                  </a:lnTo>
                  <a:lnTo>
                    <a:pt x="201" y="1323"/>
                  </a:lnTo>
                  <a:lnTo>
                    <a:pt x="202" y="1333"/>
                  </a:lnTo>
                  <a:lnTo>
                    <a:pt x="209" y="1360"/>
                  </a:lnTo>
                  <a:lnTo>
                    <a:pt x="211" y="1388"/>
                  </a:lnTo>
                  <a:lnTo>
                    <a:pt x="213" y="1416"/>
                  </a:lnTo>
                  <a:lnTo>
                    <a:pt x="214" y="1445"/>
                  </a:lnTo>
                  <a:lnTo>
                    <a:pt x="214" y="1449"/>
                  </a:lnTo>
                  <a:lnTo>
                    <a:pt x="215" y="1452"/>
                  </a:lnTo>
                  <a:lnTo>
                    <a:pt x="218" y="1452"/>
                  </a:lnTo>
                  <a:lnTo>
                    <a:pt x="225" y="1449"/>
                  </a:lnTo>
                  <a:lnTo>
                    <a:pt x="231" y="1446"/>
                  </a:lnTo>
                  <a:lnTo>
                    <a:pt x="238" y="1445"/>
                  </a:lnTo>
                  <a:lnTo>
                    <a:pt x="239" y="1434"/>
                  </a:lnTo>
                  <a:lnTo>
                    <a:pt x="242" y="1425"/>
                  </a:lnTo>
                  <a:lnTo>
                    <a:pt x="245" y="1422"/>
                  </a:lnTo>
                  <a:lnTo>
                    <a:pt x="250" y="1422"/>
                  </a:lnTo>
                  <a:lnTo>
                    <a:pt x="255" y="1425"/>
                  </a:lnTo>
                  <a:lnTo>
                    <a:pt x="259" y="1430"/>
                  </a:lnTo>
                  <a:lnTo>
                    <a:pt x="261" y="1437"/>
                  </a:lnTo>
                  <a:lnTo>
                    <a:pt x="261" y="1442"/>
                  </a:lnTo>
                  <a:lnTo>
                    <a:pt x="262" y="1445"/>
                  </a:lnTo>
                  <a:lnTo>
                    <a:pt x="263" y="1445"/>
                  </a:lnTo>
                  <a:lnTo>
                    <a:pt x="265" y="1446"/>
                  </a:lnTo>
                  <a:lnTo>
                    <a:pt x="267" y="1448"/>
                  </a:lnTo>
                  <a:lnTo>
                    <a:pt x="267" y="1454"/>
                  </a:lnTo>
                  <a:lnTo>
                    <a:pt x="271" y="1462"/>
                  </a:lnTo>
                  <a:lnTo>
                    <a:pt x="274" y="1465"/>
                  </a:lnTo>
                  <a:lnTo>
                    <a:pt x="275" y="1468"/>
                  </a:lnTo>
                  <a:lnTo>
                    <a:pt x="277" y="1469"/>
                  </a:lnTo>
                  <a:lnTo>
                    <a:pt x="279" y="1469"/>
                  </a:lnTo>
                  <a:lnTo>
                    <a:pt x="294" y="1469"/>
                  </a:lnTo>
                  <a:lnTo>
                    <a:pt x="309" y="1470"/>
                  </a:lnTo>
                  <a:lnTo>
                    <a:pt x="313" y="1466"/>
                  </a:lnTo>
                  <a:lnTo>
                    <a:pt x="314" y="1459"/>
                  </a:lnTo>
                  <a:lnTo>
                    <a:pt x="318" y="1465"/>
                  </a:lnTo>
                  <a:lnTo>
                    <a:pt x="322" y="1469"/>
                  </a:lnTo>
                  <a:lnTo>
                    <a:pt x="323" y="1466"/>
                  </a:lnTo>
                  <a:lnTo>
                    <a:pt x="326" y="1465"/>
                  </a:lnTo>
                  <a:lnTo>
                    <a:pt x="327" y="1464"/>
                  </a:lnTo>
                  <a:lnTo>
                    <a:pt x="331" y="1464"/>
                  </a:lnTo>
                  <a:lnTo>
                    <a:pt x="335" y="1464"/>
                  </a:lnTo>
                  <a:lnTo>
                    <a:pt x="343" y="1466"/>
                  </a:lnTo>
                  <a:lnTo>
                    <a:pt x="349" y="1470"/>
                  </a:lnTo>
                  <a:lnTo>
                    <a:pt x="355" y="1474"/>
                  </a:lnTo>
                  <a:lnTo>
                    <a:pt x="359" y="1480"/>
                  </a:lnTo>
                  <a:lnTo>
                    <a:pt x="363" y="1485"/>
                  </a:lnTo>
                  <a:lnTo>
                    <a:pt x="363" y="1486"/>
                  </a:lnTo>
                  <a:lnTo>
                    <a:pt x="364" y="1495"/>
                  </a:lnTo>
                  <a:lnTo>
                    <a:pt x="363" y="1503"/>
                  </a:lnTo>
                  <a:lnTo>
                    <a:pt x="363" y="1505"/>
                  </a:lnTo>
                  <a:lnTo>
                    <a:pt x="363" y="1509"/>
                  </a:lnTo>
                  <a:lnTo>
                    <a:pt x="363" y="1513"/>
                  </a:lnTo>
                  <a:lnTo>
                    <a:pt x="366" y="1517"/>
                  </a:lnTo>
                  <a:lnTo>
                    <a:pt x="371" y="1519"/>
                  </a:lnTo>
                  <a:lnTo>
                    <a:pt x="378" y="1521"/>
                  </a:lnTo>
                  <a:lnTo>
                    <a:pt x="380" y="1522"/>
                  </a:lnTo>
                  <a:lnTo>
                    <a:pt x="383" y="1523"/>
                  </a:lnTo>
                  <a:lnTo>
                    <a:pt x="386" y="1527"/>
                  </a:lnTo>
                  <a:lnTo>
                    <a:pt x="387" y="1531"/>
                  </a:lnTo>
                  <a:lnTo>
                    <a:pt x="388" y="1542"/>
                  </a:lnTo>
                  <a:lnTo>
                    <a:pt x="390" y="1554"/>
                  </a:lnTo>
                  <a:lnTo>
                    <a:pt x="392" y="1558"/>
                  </a:lnTo>
                  <a:lnTo>
                    <a:pt x="395" y="1563"/>
                  </a:lnTo>
                  <a:lnTo>
                    <a:pt x="399" y="1567"/>
                  </a:lnTo>
                  <a:lnTo>
                    <a:pt x="402" y="1570"/>
                  </a:lnTo>
                  <a:lnTo>
                    <a:pt x="407" y="1571"/>
                  </a:lnTo>
                  <a:lnTo>
                    <a:pt x="411" y="1571"/>
                  </a:lnTo>
                  <a:lnTo>
                    <a:pt x="414" y="1571"/>
                  </a:lnTo>
                  <a:lnTo>
                    <a:pt x="417" y="1571"/>
                  </a:lnTo>
                  <a:lnTo>
                    <a:pt x="424" y="1570"/>
                  </a:lnTo>
                  <a:lnTo>
                    <a:pt x="434" y="1570"/>
                  </a:lnTo>
                  <a:lnTo>
                    <a:pt x="440" y="1570"/>
                  </a:lnTo>
                  <a:lnTo>
                    <a:pt x="444" y="1570"/>
                  </a:lnTo>
                  <a:lnTo>
                    <a:pt x="448" y="1570"/>
                  </a:lnTo>
                  <a:lnTo>
                    <a:pt x="450" y="1571"/>
                  </a:lnTo>
                  <a:lnTo>
                    <a:pt x="454" y="1583"/>
                  </a:lnTo>
                  <a:lnTo>
                    <a:pt x="459" y="1590"/>
                  </a:lnTo>
                  <a:lnTo>
                    <a:pt x="462" y="1593"/>
                  </a:lnTo>
                  <a:lnTo>
                    <a:pt x="464" y="1595"/>
                  </a:lnTo>
                  <a:lnTo>
                    <a:pt x="468" y="1595"/>
                  </a:lnTo>
                  <a:lnTo>
                    <a:pt x="471" y="1595"/>
                  </a:lnTo>
                  <a:lnTo>
                    <a:pt x="474" y="1601"/>
                  </a:lnTo>
                  <a:lnTo>
                    <a:pt x="476" y="1604"/>
                  </a:lnTo>
                  <a:lnTo>
                    <a:pt x="483" y="1604"/>
                  </a:lnTo>
                  <a:lnTo>
                    <a:pt x="491" y="1602"/>
                  </a:lnTo>
                  <a:lnTo>
                    <a:pt x="502" y="1598"/>
                  </a:lnTo>
                  <a:lnTo>
                    <a:pt x="514" y="1595"/>
                  </a:lnTo>
                  <a:lnTo>
                    <a:pt x="535" y="1593"/>
                  </a:lnTo>
                  <a:lnTo>
                    <a:pt x="550" y="1589"/>
                  </a:lnTo>
                  <a:lnTo>
                    <a:pt x="555" y="1587"/>
                  </a:lnTo>
                  <a:lnTo>
                    <a:pt x="557" y="1585"/>
                  </a:lnTo>
                  <a:lnTo>
                    <a:pt x="559" y="1582"/>
                  </a:lnTo>
                  <a:lnTo>
                    <a:pt x="560" y="1579"/>
                  </a:lnTo>
                  <a:lnTo>
                    <a:pt x="560" y="1571"/>
                  </a:lnTo>
                  <a:lnTo>
                    <a:pt x="562" y="1567"/>
                  </a:lnTo>
                  <a:lnTo>
                    <a:pt x="562" y="1566"/>
                  </a:lnTo>
                  <a:lnTo>
                    <a:pt x="563" y="1566"/>
                  </a:lnTo>
                  <a:lnTo>
                    <a:pt x="567" y="1566"/>
                  </a:lnTo>
                  <a:lnTo>
                    <a:pt x="571" y="1569"/>
                  </a:lnTo>
                  <a:lnTo>
                    <a:pt x="573" y="1570"/>
                  </a:lnTo>
                  <a:lnTo>
                    <a:pt x="578" y="1570"/>
                  </a:lnTo>
                  <a:lnTo>
                    <a:pt x="580" y="1570"/>
                  </a:lnTo>
                  <a:lnTo>
                    <a:pt x="584" y="1570"/>
                  </a:lnTo>
                  <a:lnTo>
                    <a:pt x="595" y="1565"/>
                  </a:lnTo>
                  <a:lnTo>
                    <a:pt x="605" y="1558"/>
                  </a:lnTo>
                  <a:lnTo>
                    <a:pt x="611" y="1555"/>
                  </a:lnTo>
                  <a:lnTo>
                    <a:pt x="615" y="1554"/>
                  </a:lnTo>
                  <a:lnTo>
                    <a:pt x="619" y="1553"/>
                  </a:lnTo>
                  <a:lnTo>
                    <a:pt x="623" y="1553"/>
                  </a:lnTo>
                  <a:lnTo>
                    <a:pt x="643" y="1546"/>
                  </a:lnTo>
                  <a:lnTo>
                    <a:pt x="660" y="1538"/>
                  </a:lnTo>
                  <a:lnTo>
                    <a:pt x="672" y="1538"/>
                  </a:lnTo>
                  <a:lnTo>
                    <a:pt x="679" y="1539"/>
                  </a:lnTo>
                  <a:lnTo>
                    <a:pt x="676" y="1551"/>
                  </a:lnTo>
                  <a:lnTo>
                    <a:pt x="676" y="1559"/>
                  </a:lnTo>
                  <a:lnTo>
                    <a:pt x="684" y="1555"/>
                  </a:lnTo>
                  <a:lnTo>
                    <a:pt x="695" y="1553"/>
                  </a:lnTo>
                  <a:lnTo>
                    <a:pt x="704" y="1550"/>
                  </a:lnTo>
                  <a:lnTo>
                    <a:pt x="713" y="1550"/>
                  </a:lnTo>
                  <a:lnTo>
                    <a:pt x="721" y="1553"/>
                  </a:lnTo>
                  <a:lnTo>
                    <a:pt x="728" y="1555"/>
                  </a:lnTo>
                  <a:lnTo>
                    <a:pt x="732" y="1558"/>
                  </a:lnTo>
                  <a:lnTo>
                    <a:pt x="733" y="1563"/>
                  </a:lnTo>
                  <a:lnTo>
                    <a:pt x="734" y="1571"/>
                  </a:lnTo>
                  <a:lnTo>
                    <a:pt x="737" y="1582"/>
                  </a:lnTo>
                  <a:lnTo>
                    <a:pt x="746" y="1590"/>
                  </a:lnTo>
                  <a:lnTo>
                    <a:pt x="757" y="1597"/>
                  </a:lnTo>
                  <a:lnTo>
                    <a:pt x="762" y="1595"/>
                  </a:lnTo>
                  <a:lnTo>
                    <a:pt x="768" y="1595"/>
                  </a:lnTo>
                  <a:lnTo>
                    <a:pt x="773" y="1594"/>
                  </a:lnTo>
                  <a:lnTo>
                    <a:pt x="778" y="1597"/>
                  </a:lnTo>
                  <a:lnTo>
                    <a:pt x="788" y="1603"/>
                  </a:lnTo>
                  <a:lnTo>
                    <a:pt x="794" y="1606"/>
                  </a:lnTo>
                  <a:lnTo>
                    <a:pt x="798" y="1606"/>
                  </a:lnTo>
                  <a:lnTo>
                    <a:pt x="804" y="1606"/>
                  </a:lnTo>
                  <a:lnTo>
                    <a:pt x="808" y="1606"/>
                  </a:lnTo>
                  <a:lnTo>
                    <a:pt x="813" y="1604"/>
                  </a:lnTo>
                  <a:lnTo>
                    <a:pt x="814" y="1606"/>
                  </a:lnTo>
                  <a:lnTo>
                    <a:pt x="817" y="1608"/>
                  </a:lnTo>
                  <a:lnTo>
                    <a:pt x="821" y="1611"/>
                  </a:lnTo>
                  <a:lnTo>
                    <a:pt x="824" y="1613"/>
                  </a:lnTo>
                  <a:lnTo>
                    <a:pt x="828" y="1613"/>
                  </a:lnTo>
                  <a:lnTo>
                    <a:pt x="833" y="1611"/>
                  </a:lnTo>
                  <a:lnTo>
                    <a:pt x="844" y="1603"/>
                  </a:lnTo>
                  <a:lnTo>
                    <a:pt x="852" y="1594"/>
                  </a:lnTo>
                  <a:lnTo>
                    <a:pt x="856" y="1590"/>
                  </a:lnTo>
                  <a:lnTo>
                    <a:pt x="861" y="1586"/>
                  </a:lnTo>
                  <a:lnTo>
                    <a:pt x="863" y="1583"/>
                  </a:lnTo>
                  <a:lnTo>
                    <a:pt x="866" y="1581"/>
                  </a:lnTo>
                  <a:lnTo>
                    <a:pt x="868" y="1578"/>
                  </a:lnTo>
                  <a:lnTo>
                    <a:pt x="868" y="1573"/>
                  </a:lnTo>
                  <a:lnTo>
                    <a:pt x="861" y="1559"/>
                  </a:lnTo>
                  <a:lnTo>
                    <a:pt x="856" y="1541"/>
                  </a:lnTo>
                  <a:lnTo>
                    <a:pt x="856" y="1530"/>
                  </a:lnTo>
                  <a:lnTo>
                    <a:pt x="858" y="1519"/>
                  </a:lnTo>
                  <a:lnTo>
                    <a:pt x="861" y="1514"/>
                  </a:lnTo>
                  <a:lnTo>
                    <a:pt x="863" y="1509"/>
                  </a:lnTo>
                  <a:lnTo>
                    <a:pt x="866" y="1505"/>
                  </a:lnTo>
                  <a:lnTo>
                    <a:pt x="870" y="1502"/>
                  </a:lnTo>
                  <a:lnTo>
                    <a:pt x="879" y="1494"/>
                  </a:lnTo>
                  <a:lnTo>
                    <a:pt x="883" y="1490"/>
                  </a:lnTo>
                  <a:lnTo>
                    <a:pt x="888" y="1485"/>
                  </a:lnTo>
                  <a:lnTo>
                    <a:pt x="890" y="1470"/>
                  </a:lnTo>
                  <a:lnTo>
                    <a:pt x="897" y="1477"/>
                  </a:lnTo>
                  <a:lnTo>
                    <a:pt x="905" y="1480"/>
                  </a:lnTo>
                  <a:lnTo>
                    <a:pt x="913" y="1482"/>
                  </a:lnTo>
                  <a:lnTo>
                    <a:pt x="922" y="1485"/>
                  </a:lnTo>
                  <a:lnTo>
                    <a:pt x="930" y="1491"/>
                  </a:lnTo>
                  <a:lnTo>
                    <a:pt x="937" y="1495"/>
                  </a:lnTo>
                  <a:lnTo>
                    <a:pt x="939" y="1498"/>
                  </a:lnTo>
                  <a:lnTo>
                    <a:pt x="943" y="1498"/>
                  </a:lnTo>
                  <a:lnTo>
                    <a:pt x="946" y="1498"/>
                  </a:lnTo>
                  <a:lnTo>
                    <a:pt x="949" y="1497"/>
                  </a:lnTo>
                  <a:lnTo>
                    <a:pt x="958" y="1501"/>
                  </a:lnTo>
                  <a:lnTo>
                    <a:pt x="973" y="1505"/>
                  </a:lnTo>
                  <a:lnTo>
                    <a:pt x="990" y="1511"/>
                  </a:lnTo>
                  <a:lnTo>
                    <a:pt x="1002" y="1515"/>
                  </a:lnTo>
                  <a:lnTo>
                    <a:pt x="1007" y="1518"/>
                  </a:lnTo>
                  <a:lnTo>
                    <a:pt x="1010" y="1519"/>
                  </a:lnTo>
                  <a:lnTo>
                    <a:pt x="1011" y="1522"/>
                  </a:lnTo>
                  <a:lnTo>
                    <a:pt x="1013" y="1525"/>
                  </a:lnTo>
                  <a:lnTo>
                    <a:pt x="1013" y="1530"/>
                  </a:lnTo>
                  <a:lnTo>
                    <a:pt x="1013" y="1537"/>
                  </a:lnTo>
                  <a:lnTo>
                    <a:pt x="1014" y="1545"/>
                  </a:lnTo>
                  <a:lnTo>
                    <a:pt x="1018" y="1550"/>
                  </a:lnTo>
                  <a:lnTo>
                    <a:pt x="1023" y="1559"/>
                  </a:lnTo>
                  <a:lnTo>
                    <a:pt x="1031" y="1570"/>
                  </a:lnTo>
                  <a:lnTo>
                    <a:pt x="1044" y="1578"/>
                  </a:lnTo>
                  <a:lnTo>
                    <a:pt x="1056" y="1586"/>
                  </a:lnTo>
                  <a:lnTo>
                    <a:pt x="1065" y="1586"/>
                  </a:lnTo>
                  <a:lnTo>
                    <a:pt x="1072" y="1586"/>
                  </a:lnTo>
                  <a:lnTo>
                    <a:pt x="1075" y="1585"/>
                  </a:lnTo>
                  <a:lnTo>
                    <a:pt x="1079" y="1585"/>
                  </a:lnTo>
                  <a:lnTo>
                    <a:pt x="1082" y="1583"/>
                  </a:lnTo>
                  <a:lnTo>
                    <a:pt x="1082" y="1581"/>
                  </a:lnTo>
                  <a:lnTo>
                    <a:pt x="1092" y="1578"/>
                  </a:lnTo>
                  <a:lnTo>
                    <a:pt x="1103" y="1573"/>
                  </a:lnTo>
                  <a:lnTo>
                    <a:pt x="1115" y="1569"/>
                  </a:lnTo>
                  <a:lnTo>
                    <a:pt x="1123" y="1565"/>
                  </a:lnTo>
                  <a:lnTo>
                    <a:pt x="1132" y="1566"/>
                  </a:lnTo>
                  <a:lnTo>
                    <a:pt x="1142" y="1567"/>
                  </a:lnTo>
                  <a:lnTo>
                    <a:pt x="1148" y="1567"/>
                  </a:lnTo>
                  <a:lnTo>
                    <a:pt x="1158" y="1565"/>
                  </a:lnTo>
                  <a:lnTo>
                    <a:pt x="1167" y="1566"/>
                  </a:lnTo>
                  <a:lnTo>
                    <a:pt x="1174" y="1569"/>
                  </a:lnTo>
                  <a:lnTo>
                    <a:pt x="1179" y="1571"/>
                  </a:lnTo>
                  <a:lnTo>
                    <a:pt x="1182" y="1577"/>
                  </a:lnTo>
                  <a:lnTo>
                    <a:pt x="1186" y="1579"/>
                  </a:lnTo>
                  <a:lnTo>
                    <a:pt x="1188" y="1583"/>
                  </a:lnTo>
                  <a:lnTo>
                    <a:pt x="1191" y="1587"/>
                  </a:lnTo>
                  <a:lnTo>
                    <a:pt x="1194" y="1589"/>
                  </a:lnTo>
                  <a:lnTo>
                    <a:pt x="1200" y="1587"/>
                  </a:lnTo>
                  <a:lnTo>
                    <a:pt x="1207" y="1586"/>
                  </a:lnTo>
                  <a:lnTo>
                    <a:pt x="1214" y="1586"/>
                  </a:lnTo>
                  <a:lnTo>
                    <a:pt x="1220" y="1587"/>
                  </a:lnTo>
                  <a:lnTo>
                    <a:pt x="1221" y="1589"/>
                  </a:lnTo>
                  <a:lnTo>
                    <a:pt x="1219" y="1574"/>
                  </a:lnTo>
                  <a:lnTo>
                    <a:pt x="1219" y="1566"/>
                  </a:lnTo>
                  <a:lnTo>
                    <a:pt x="1221" y="1563"/>
                  </a:lnTo>
                  <a:lnTo>
                    <a:pt x="1224" y="1561"/>
                  </a:lnTo>
                  <a:lnTo>
                    <a:pt x="1230" y="1559"/>
                  </a:lnTo>
                  <a:lnTo>
                    <a:pt x="1235" y="1557"/>
                  </a:lnTo>
                  <a:lnTo>
                    <a:pt x="1240" y="1555"/>
                  </a:lnTo>
                  <a:lnTo>
                    <a:pt x="1246" y="1553"/>
                  </a:lnTo>
                  <a:lnTo>
                    <a:pt x="1248" y="1549"/>
                  </a:lnTo>
                  <a:lnTo>
                    <a:pt x="1248" y="1545"/>
                  </a:lnTo>
                  <a:lnTo>
                    <a:pt x="1237" y="1545"/>
                  </a:lnTo>
                  <a:lnTo>
                    <a:pt x="1227" y="1541"/>
                  </a:lnTo>
                  <a:lnTo>
                    <a:pt x="1230" y="1533"/>
                  </a:lnTo>
                  <a:lnTo>
                    <a:pt x="1232" y="1525"/>
                  </a:lnTo>
                  <a:lnTo>
                    <a:pt x="1235" y="1515"/>
                  </a:lnTo>
                  <a:lnTo>
                    <a:pt x="1240" y="1510"/>
                  </a:lnTo>
                  <a:lnTo>
                    <a:pt x="1240" y="1507"/>
                  </a:lnTo>
                  <a:lnTo>
                    <a:pt x="1239" y="1506"/>
                  </a:lnTo>
                  <a:lnTo>
                    <a:pt x="1237" y="1505"/>
                  </a:lnTo>
                  <a:lnTo>
                    <a:pt x="1236" y="1503"/>
                  </a:lnTo>
                  <a:lnTo>
                    <a:pt x="1235" y="1503"/>
                  </a:lnTo>
                  <a:lnTo>
                    <a:pt x="1234" y="1501"/>
                  </a:lnTo>
                  <a:lnTo>
                    <a:pt x="1235" y="1498"/>
                  </a:lnTo>
                  <a:lnTo>
                    <a:pt x="1236" y="1494"/>
                  </a:lnTo>
                  <a:lnTo>
                    <a:pt x="1239" y="1491"/>
                  </a:lnTo>
                  <a:lnTo>
                    <a:pt x="1242" y="1490"/>
                  </a:lnTo>
                  <a:lnTo>
                    <a:pt x="1247" y="1489"/>
                  </a:lnTo>
                  <a:lnTo>
                    <a:pt x="1253" y="1489"/>
                  </a:lnTo>
                  <a:lnTo>
                    <a:pt x="1260" y="1487"/>
                  </a:lnTo>
                  <a:lnTo>
                    <a:pt x="1268" y="1485"/>
                  </a:lnTo>
                  <a:lnTo>
                    <a:pt x="1279" y="1478"/>
                  </a:lnTo>
                  <a:lnTo>
                    <a:pt x="1291" y="1469"/>
                  </a:lnTo>
                  <a:lnTo>
                    <a:pt x="1303" y="1469"/>
                  </a:lnTo>
                  <a:lnTo>
                    <a:pt x="1311" y="1470"/>
                  </a:lnTo>
                  <a:lnTo>
                    <a:pt x="1317" y="1464"/>
                  </a:lnTo>
                  <a:lnTo>
                    <a:pt x="1323" y="1457"/>
                  </a:lnTo>
                  <a:lnTo>
                    <a:pt x="1331" y="1453"/>
                  </a:lnTo>
                  <a:lnTo>
                    <a:pt x="1336" y="1450"/>
                  </a:lnTo>
                  <a:lnTo>
                    <a:pt x="1341" y="1441"/>
                  </a:lnTo>
                  <a:lnTo>
                    <a:pt x="1348" y="1433"/>
                  </a:lnTo>
                  <a:lnTo>
                    <a:pt x="1356" y="1432"/>
                  </a:lnTo>
                  <a:lnTo>
                    <a:pt x="1364" y="1430"/>
                  </a:lnTo>
                  <a:lnTo>
                    <a:pt x="1368" y="1424"/>
                  </a:lnTo>
                  <a:lnTo>
                    <a:pt x="1373" y="1417"/>
                  </a:lnTo>
                  <a:lnTo>
                    <a:pt x="1376" y="1416"/>
                  </a:lnTo>
                  <a:lnTo>
                    <a:pt x="1380" y="1417"/>
                  </a:lnTo>
                  <a:lnTo>
                    <a:pt x="1384" y="1417"/>
                  </a:lnTo>
                  <a:lnTo>
                    <a:pt x="1388" y="1417"/>
                  </a:lnTo>
                  <a:lnTo>
                    <a:pt x="1392" y="1413"/>
                  </a:lnTo>
                  <a:lnTo>
                    <a:pt x="1397" y="1410"/>
                  </a:lnTo>
                  <a:lnTo>
                    <a:pt x="1405" y="1408"/>
                  </a:lnTo>
                  <a:lnTo>
                    <a:pt x="1413" y="1404"/>
                  </a:lnTo>
                  <a:lnTo>
                    <a:pt x="1418" y="1398"/>
                  </a:lnTo>
                  <a:lnTo>
                    <a:pt x="1423" y="1388"/>
                  </a:lnTo>
                  <a:lnTo>
                    <a:pt x="1428" y="1377"/>
                  </a:lnTo>
                  <a:lnTo>
                    <a:pt x="1429" y="1369"/>
                  </a:lnTo>
                  <a:lnTo>
                    <a:pt x="1428" y="1367"/>
                  </a:lnTo>
                  <a:lnTo>
                    <a:pt x="1425" y="1362"/>
                  </a:lnTo>
                  <a:lnTo>
                    <a:pt x="1421" y="1360"/>
                  </a:lnTo>
                  <a:lnTo>
                    <a:pt x="1416" y="1356"/>
                  </a:lnTo>
                  <a:lnTo>
                    <a:pt x="1408" y="1351"/>
                  </a:lnTo>
                  <a:lnTo>
                    <a:pt x="1401" y="1344"/>
                  </a:lnTo>
                  <a:lnTo>
                    <a:pt x="1402" y="1340"/>
                  </a:lnTo>
                  <a:lnTo>
                    <a:pt x="1407" y="1336"/>
                  </a:lnTo>
                  <a:lnTo>
                    <a:pt x="1409" y="1335"/>
                  </a:lnTo>
                  <a:lnTo>
                    <a:pt x="1413" y="1332"/>
                  </a:lnTo>
                  <a:lnTo>
                    <a:pt x="1421" y="1326"/>
                  </a:lnTo>
                  <a:lnTo>
                    <a:pt x="1429" y="1320"/>
                  </a:lnTo>
                  <a:lnTo>
                    <a:pt x="1441" y="1303"/>
                  </a:lnTo>
                  <a:lnTo>
                    <a:pt x="1449" y="1289"/>
                  </a:lnTo>
                  <a:lnTo>
                    <a:pt x="1466" y="1280"/>
                  </a:lnTo>
                  <a:lnTo>
                    <a:pt x="1485" y="1272"/>
                  </a:lnTo>
                  <a:lnTo>
                    <a:pt x="1485" y="1267"/>
                  </a:lnTo>
                  <a:lnTo>
                    <a:pt x="1485" y="1257"/>
                  </a:lnTo>
                  <a:lnTo>
                    <a:pt x="1485" y="1248"/>
                  </a:lnTo>
                  <a:lnTo>
                    <a:pt x="1482" y="1241"/>
                  </a:lnTo>
                  <a:lnTo>
                    <a:pt x="1480" y="1239"/>
                  </a:lnTo>
                  <a:lnTo>
                    <a:pt x="1476" y="1236"/>
                  </a:lnTo>
                  <a:lnTo>
                    <a:pt x="1473" y="1233"/>
                  </a:lnTo>
                  <a:lnTo>
                    <a:pt x="1469" y="1233"/>
                  </a:lnTo>
                  <a:lnTo>
                    <a:pt x="1460" y="1232"/>
                  </a:lnTo>
                  <a:lnTo>
                    <a:pt x="1452" y="1231"/>
                  </a:lnTo>
                  <a:lnTo>
                    <a:pt x="1446" y="1225"/>
                  </a:lnTo>
                  <a:lnTo>
                    <a:pt x="1442" y="1216"/>
                  </a:lnTo>
                  <a:lnTo>
                    <a:pt x="1439" y="1204"/>
                  </a:lnTo>
                  <a:lnTo>
                    <a:pt x="1433" y="1193"/>
                  </a:lnTo>
                  <a:lnTo>
                    <a:pt x="1428" y="1181"/>
                  </a:lnTo>
                  <a:lnTo>
                    <a:pt x="1421" y="1168"/>
                  </a:lnTo>
                  <a:lnTo>
                    <a:pt x="1418" y="1163"/>
                  </a:lnTo>
                  <a:lnTo>
                    <a:pt x="1418" y="1156"/>
                  </a:lnTo>
                  <a:lnTo>
                    <a:pt x="1418" y="1149"/>
                  </a:lnTo>
                  <a:lnTo>
                    <a:pt x="1421" y="1143"/>
                  </a:lnTo>
                  <a:lnTo>
                    <a:pt x="1434" y="1140"/>
                  </a:lnTo>
                  <a:lnTo>
                    <a:pt x="1452" y="1135"/>
                  </a:lnTo>
                  <a:lnTo>
                    <a:pt x="1466" y="1130"/>
                  </a:lnTo>
                  <a:lnTo>
                    <a:pt x="1474" y="1124"/>
                  </a:lnTo>
                  <a:lnTo>
                    <a:pt x="1473" y="1116"/>
                  </a:lnTo>
                  <a:lnTo>
                    <a:pt x="1472" y="1112"/>
                  </a:lnTo>
                  <a:lnTo>
                    <a:pt x="1469" y="1110"/>
                  </a:lnTo>
                  <a:lnTo>
                    <a:pt x="1468" y="1108"/>
                  </a:lnTo>
                  <a:lnTo>
                    <a:pt x="1462" y="1108"/>
                  </a:lnTo>
                  <a:lnTo>
                    <a:pt x="1458" y="1106"/>
                  </a:lnTo>
                  <a:lnTo>
                    <a:pt x="1457" y="1099"/>
                  </a:lnTo>
                  <a:lnTo>
                    <a:pt x="1457" y="1094"/>
                  </a:lnTo>
                  <a:lnTo>
                    <a:pt x="1453" y="1088"/>
                  </a:lnTo>
                  <a:lnTo>
                    <a:pt x="1452" y="1083"/>
                  </a:lnTo>
                  <a:lnTo>
                    <a:pt x="1455" y="1074"/>
                  </a:lnTo>
                  <a:lnTo>
                    <a:pt x="1458" y="1067"/>
                  </a:lnTo>
                  <a:lnTo>
                    <a:pt x="1456" y="1058"/>
                  </a:lnTo>
                  <a:lnTo>
                    <a:pt x="1455" y="1052"/>
                  </a:lnTo>
                  <a:lnTo>
                    <a:pt x="1455" y="1050"/>
                  </a:lnTo>
                  <a:lnTo>
                    <a:pt x="1456" y="1047"/>
                  </a:lnTo>
                  <a:lnTo>
                    <a:pt x="1457" y="1044"/>
                  </a:lnTo>
                  <a:lnTo>
                    <a:pt x="1458" y="1043"/>
                  </a:lnTo>
                  <a:lnTo>
                    <a:pt x="1465" y="1039"/>
                  </a:lnTo>
                  <a:lnTo>
                    <a:pt x="1469" y="1039"/>
                  </a:lnTo>
                  <a:lnTo>
                    <a:pt x="1473" y="1041"/>
                  </a:lnTo>
                  <a:lnTo>
                    <a:pt x="1476" y="1042"/>
                  </a:lnTo>
                  <a:lnTo>
                    <a:pt x="1481" y="1047"/>
                  </a:lnTo>
                  <a:lnTo>
                    <a:pt x="1488" y="1050"/>
                  </a:lnTo>
                  <a:lnTo>
                    <a:pt x="1490" y="1046"/>
                  </a:lnTo>
                  <a:lnTo>
                    <a:pt x="1494" y="1042"/>
                  </a:lnTo>
                  <a:lnTo>
                    <a:pt x="1497" y="1035"/>
                  </a:lnTo>
                  <a:lnTo>
                    <a:pt x="1497" y="1032"/>
                  </a:lnTo>
                  <a:lnTo>
                    <a:pt x="1496" y="1030"/>
                  </a:lnTo>
                  <a:lnTo>
                    <a:pt x="1493" y="1027"/>
                  </a:lnTo>
                  <a:lnTo>
                    <a:pt x="1488" y="1023"/>
                  </a:lnTo>
                  <a:lnTo>
                    <a:pt x="1485" y="1019"/>
                  </a:lnTo>
                  <a:lnTo>
                    <a:pt x="1485" y="1010"/>
                  </a:lnTo>
                  <a:lnTo>
                    <a:pt x="1482" y="1005"/>
                  </a:lnTo>
                  <a:lnTo>
                    <a:pt x="1480" y="1002"/>
                  </a:lnTo>
                  <a:lnTo>
                    <a:pt x="1477" y="1000"/>
                  </a:lnTo>
                  <a:lnTo>
                    <a:pt x="1476" y="1000"/>
                  </a:lnTo>
                  <a:lnTo>
                    <a:pt x="1474" y="1000"/>
                  </a:lnTo>
                  <a:lnTo>
                    <a:pt x="1473" y="999"/>
                  </a:lnTo>
                  <a:lnTo>
                    <a:pt x="1471" y="998"/>
                  </a:lnTo>
                  <a:lnTo>
                    <a:pt x="1472" y="990"/>
                  </a:lnTo>
                  <a:lnTo>
                    <a:pt x="1472" y="987"/>
                  </a:lnTo>
                  <a:lnTo>
                    <a:pt x="1472" y="982"/>
                  </a:lnTo>
                  <a:lnTo>
                    <a:pt x="1469" y="979"/>
                  </a:lnTo>
                  <a:lnTo>
                    <a:pt x="1466" y="977"/>
                  </a:lnTo>
                  <a:lnTo>
                    <a:pt x="1464" y="975"/>
                  </a:lnTo>
                  <a:lnTo>
                    <a:pt x="1460" y="974"/>
                  </a:lnTo>
                  <a:lnTo>
                    <a:pt x="1456" y="974"/>
                  </a:lnTo>
                  <a:lnTo>
                    <a:pt x="1455" y="978"/>
                  </a:lnTo>
                  <a:lnTo>
                    <a:pt x="1452" y="982"/>
                  </a:lnTo>
                  <a:lnTo>
                    <a:pt x="1452" y="983"/>
                  </a:lnTo>
                  <a:lnTo>
                    <a:pt x="1449" y="983"/>
                  </a:lnTo>
                  <a:lnTo>
                    <a:pt x="1446" y="983"/>
                  </a:lnTo>
                  <a:lnTo>
                    <a:pt x="1442" y="981"/>
                  </a:lnTo>
                  <a:lnTo>
                    <a:pt x="1440" y="983"/>
                  </a:lnTo>
                  <a:lnTo>
                    <a:pt x="1434" y="986"/>
                  </a:lnTo>
                  <a:lnTo>
                    <a:pt x="1428" y="987"/>
                  </a:lnTo>
                  <a:lnTo>
                    <a:pt x="1421" y="986"/>
                  </a:lnTo>
                  <a:lnTo>
                    <a:pt x="1421" y="979"/>
                  </a:lnTo>
                  <a:lnTo>
                    <a:pt x="1421" y="973"/>
                  </a:lnTo>
                  <a:lnTo>
                    <a:pt x="1420" y="967"/>
                  </a:lnTo>
                  <a:lnTo>
                    <a:pt x="1418" y="963"/>
                  </a:lnTo>
                  <a:lnTo>
                    <a:pt x="1414" y="958"/>
                  </a:lnTo>
                  <a:lnTo>
                    <a:pt x="1411" y="955"/>
                  </a:lnTo>
                  <a:lnTo>
                    <a:pt x="1408" y="951"/>
                  </a:lnTo>
                  <a:lnTo>
                    <a:pt x="1402" y="949"/>
                  </a:lnTo>
                  <a:lnTo>
                    <a:pt x="1393" y="943"/>
                  </a:lnTo>
                  <a:lnTo>
                    <a:pt x="1381" y="942"/>
                  </a:lnTo>
                  <a:lnTo>
                    <a:pt x="1371" y="941"/>
                  </a:lnTo>
                  <a:lnTo>
                    <a:pt x="1359" y="942"/>
                  </a:lnTo>
                  <a:lnTo>
                    <a:pt x="1351" y="957"/>
                  </a:lnTo>
                  <a:lnTo>
                    <a:pt x="1347" y="967"/>
                  </a:lnTo>
                  <a:lnTo>
                    <a:pt x="1345" y="974"/>
                  </a:lnTo>
                  <a:lnTo>
                    <a:pt x="1345" y="979"/>
                  </a:lnTo>
                  <a:lnTo>
                    <a:pt x="1347" y="982"/>
                  </a:lnTo>
                  <a:lnTo>
                    <a:pt x="1348" y="985"/>
                  </a:lnTo>
                  <a:lnTo>
                    <a:pt x="1347" y="989"/>
                  </a:lnTo>
                  <a:lnTo>
                    <a:pt x="1345" y="994"/>
                  </a:lnTo>
                  <a:lnTo>
                    <a:pt x="1336" y="999"/>
                  </a:lnTo>
                  <a:lnTo>
                    <a:pt x="1325" y="1007"/>
                  </a:lnTo>
                  <a:lnTo>
                    <a:pt x="1323" y="1019"/>
                  </a:lnTo>
                  <a:lnTo>
                    <a:pt x="1319" y="1030"/>
                  </a:lnTo>
                  <a:lnTo>
                    <a:pt x="1317" y="1032"/>
                  </a:lnTo>
                  <a:lnTo>
                    <a:pt x="1315" y="1036"/>
                  </a:lnTo>
                  <a:lnTo>
                    <a:pt x="1312" y="1039"/>
                  </a:lnTo>
                  <a:lnTo>
                    <a:pt x="1308" y="1041"/>
                  </a:lnTo>
                  <a:lnTo>
                    <a:pt x="1308" y="1047"/>
                  </a:lnTo>
                  <a:lnTo>
                    <a:pt x="1307" y="1052"/>
                  </a:lnTo>
                  <a:lnTo>
                    <a:pt x="1304" y="1052"/>
                  </a:lnTo>
                  <a:lnTo>
                    <a:pt x="1303" y="1050"/>
                  </a:lnTo>
                  <a:lnTo>
                    <a:pt x="1303" y="1048"/>
                  </a:lnTo>
                  <a:lnTo>
                    <a:pt x="1303" y="1044"/>
                  </a:lnTo>
                  <a:lnTo>
                    <a:pt x="1301" y="1039"/>
                  </a:lnTo>
                  <a:lnTo>
                    <a:pt x="1300" y="1034"/>
                  </a:lnTo>
                  <a:lnTo>
                    <a:pt x="1292" y="1027"/>
                  </a:lnTo>
                  <a:lnTo>
                    <a:pt x="1287" y="1022"/>
                  </a:lnTo>
                  <a:lnTo>
                    <a:pt x="1281" y="1030"/>
                  </a:lnTo>
                  <a:lnTo>
                    <a:pt x="1278" y="1032"/>
                  </a:lnTo>
                  <a:lnTo>
                    <a:pt x="1275" y="1032"/>
                  </a:lnTo>
                  <a:lnTo>
                    <a:pt x="1272" y="1032"/>
                  </a:lnTo>
                  <a:lnTo>
                    <a:pt x="1262" y="1038"/>
                  </a:lnTo>
                  <a:lnTo>
                    <a:pt x="1255" y="1039"/>
                  </a:lnTo>
                  <a:lnTo>
                    <a:pt x="1251" y="1039"/>
                  </a:lnTo>
                  <a:lnTo>
                    <a:pt x="1244" y="1041"/>
                  </a:lnTo>
                  <a:lnTo>
                    <a:pt x="1236" y="1050"/>
                  </a:lnTo>
                  <a:lnTo>
                    <a:pt x="1228" y="1057"/>
                  </a:lnTo>
                  <a:lnTo>
                    <a:pt x="1221" y="1052"/>
                  </a:lnTo>
                  <a:lnTo>
                    <a:pt x="1215" y="1048"/>
                  </a:lnTo>
                  <a:lnTo>
                    <a:pt x="1214" y="1042"/>
                  </a:lnTo>
                  <a:lnTo>
                    <a:pt x="1211" y="1036"/>
                  </a:lnTo>
                  <a:lnTo>
                    <a:pt x="1211" y="1031"/>
                  </a:lnTo>
                  <a:lnTo>
                    <a:pt x="1211" y="1025"/>
                  </a:lnTo>
                  <a:lnTo>
                    <a:pt x="1211" y="1022"/>
                  </a:lnTo>
                  <a:lnTo>
                    <a:pt x="1212" y="1019"/>
                  </a:lnTo>
                  <a:lnTo>
                    <a:pt x="1211" y="1010"/>
                  </a:lnTo>
                  <a:lnTo>
                    <a:pt x="1210" y="1000"/>
                  </a:lnTo>
                  <a:lnTo>
                    <a:pt x="1210" y="994"/>
                  </a:lnTo>
                  <a:lnTo>
                    <a:pt x="1211" y="986"/>
                  </a:lnTo>
                  <a:lnTo>
                    <a:pt x="1214" y="978"/>
                  </a:lnTo>
                  <a:lnTo>
                    <a:pt x="1218" y="970"/>
                  </a:lnTo>
                  <a:lnTo>
                    <a:pt x="1221" y="965"/>
                  </a:lnTo>
                  <a:lnTo>
                    <a:pt x="1224" y="958"/>
                  </a:lnTo>
                  <a:lnTo>
                    <a:pt x="1224" y="947"/>
                  </a:lnTo>
                  <a:lnTo>
                    <a:pt x="1226" y="937"/>
                  </a:lnTo>
                  <a:lnTo>
                    <a:pt x="1215" y="931"/>
                  </a:lnTo>
                  <a:lnTo>
                    <a:pt x="1207" y="923"/>
                  </a:lnTo>
                  <a:lnTo>
                    <a:pt x="1199" y="915"/>
                  </a:lnTo>
                  <a:lnTo>
                    <a:pt x="1191" y="906"/>
                  </a:lnTo>
                  <a:lnTo>
                    <a:pt x="1194" y="892"/>
                  </a:lnTo>
                  <a:lnTo>
                    <a:pt x="1196" y="877"/>
                  </a:lnTo>
                  <a:lnTo>
                    <a:pt x="1192" y="870"/>
                  </a:lnTo>
                  <a:lnTo>
                    <a:pt x="1187" y="865"/>
                  </a:lnTo>
                  <a:lnTo>
                    <a:pt x="1184" y="861"/>
                  </a:lnTo>
                  <a:lnTo>
                    <a:pt x="1182" y="855"/>
                  </a:lnTo>
                  <a:lnTo>
                    <a:pt x="1182" y="846"/>
                  </a:lnTo>
                  <a:lnTo>
                    <a:pt x="1182" y="836"/>
                  </a:lnTo>
                  <a:lnTo>
                    <a:pt x="1182" y="832"/>
                  </a:lnTo>
                  <a:lnTo>
                    <a:pt x="1182" y="828"/>
                  </a:lnTo>
                  <a:lnTo>
                    <a:pt x="1179" y="821"/>
                  </a:lnTo>
                  <a:lnTo>
                    <a:pt x="1175" y="814"/>
                  </a:lnTo>
                  <a:lnTo>
                    <a:pt x="1168" y="804"/>
                  </a:lnTo>
                  <a:lnTo>
                    <a:pt x="1163" y="798"/>
                  </a:lnTo>
                  <a:lnTo>
                    <a:pt x="1158" y="800"/>
                  </a:lnTo>
                  <a:lnTo>
                    <a:pt x="1152" y="801"/>
                  </a:lnTo>
                  <a:lnTo>
                    <a:pt x="1148" y="802"/>
                  </a:lnTo>
                  <a:lnTo>
                    <a:pt x="1147" y="802"/>
                  </a:lnTo>
                  <a:lnTo>
                    <a:pt x="1144" y="801"/>
                  </a:lnTo>
                  <a:lnTo>
                    <a:pt x="1144" y="800"/>
                  </a:lnTo>
                  <a:lnTo>
                    <a:pt x="1143" y="797"/>
                  </a:lnTo>
                  <a:lnTo>
                    <a:pt x="1143" y="792"/>
                  </a:lnTo>
                  <a:lnTo>
                    <a:pt x="1143" y="788"/>
                  </a:lnTo>
                  <a:lnTo>
                    <a:pt x="1144" y="784"/>
                  </a:lnTo>
                  <a:lnTo>
                    <a:pt x="1148" y="785"/>
                  </a:lnTo>
                  <a:lnTo>
                    <a:pt x="1154" y="785"/>
                  </a:lnTo>
                  <a:lnTo>
                    <a:pt x="1156" y="784"/>
                  </a:lnTo>
                  <a:lnTo>
                    <a:pt x="1156" y="782"/>
                  </a:lnTo>
                  <a:lnTo>
                    <a:pt x="1158" y="780"/>
                  </a:lnTo>
                  <a:lnTo>
                    <a:pt x="1156" y="776"/>
                  </a:lnTo>
                  <a:lnTo>
                    <a:pt x="1146" y="758"/>
                  </a:lnTo>
                  <a:lnTo>
                    <a:pt x="1135" y="763"/>
                  </a:lnTo>
                  <a:lnTo>
                    <a:pt x="1135" y="764"/>
                  </a:lnTo>
                  <a:lnTo>
                    <a:pt x="1130" y="761"/>
                  </a:lnTo>
                  <a:lnTo>
                    <a:pt x="1123" y="760"/>
                  </a:lnTo>
                  <a:lnTo>
                    <a:pt x="1115" y="760"/>
                  </a:lnTo>
                  <a:lnTo>
                    <a:pt x="1110" y="761"/>
                  </a:lnTo>
                  <a:lnTo>
                    <a:pt x="1104" y="757"/>
                  </a:lnTo>
                  <a:lnTo>
                    <a:pt x="1100" y="754"/>
                  </a:lnTo>
                  <a:lnTo>
                    <a:pt x="1095" y="754"/>
                  </a:lnTo>
                  <a:lnTo>
                    <a:pt x="1091" y="756"/>
                  </a:lnTo>
                  <a:lnTo>
                    <a:pt x="1090" y="756"/>
                  </a:lnTo>
                  <a:lnTo>
                    <a:pt x="1087" y="756"/>
                  </a:lnTo>
                  <a:lnTo>
                    <a:pt x="1083" y="754"/>
                  </a:lnTo>
                  <a:lnTo>
                    <a:pt x="1079" y="752"/>
                  </a:lnTo>
                  <a:lnTo>
                    <a:pt x="1078" y="749"/>
                  </a:lnTo>
                  <a:lnTo>
                    <a:pt x="1078" y="747"/>
                  </a:lnTo>
                  <a:lnTo>
                    <a:pt x="1078" y="744"/>
                  </a:lnTo>
                  <a:lnTo>
                    <a:pt x="1081" y="741"/>
                  </a:lnTo>
                  <a:lnTo>
                    <a:pt x="1083" y="736"/>
                  </a:lnTo>
                  <a:lnTo>
                    <a:pt x="1090" y="733"/>
                  </a:lnTo>
                  <a:lnTo>
                    <a:pt x="1085" y="729"/>
                  </a:lnTo>
                  <a:lnTo>
                    <a:pt x="1082" y="725"/>
                  </a:lnTo>
                  <a:lnTo>
                    <a:pt x="1092" y="713"/>
                  </a:lnTo>
                  <a:lnTo>
                    <a:pt x="1104" y="695"/>
                  </a:lnTo>
                  <a:lnTo>
                    <a:pt x="1098" y="689"/>
                  </a:lnTo>
                  <a:lnTo>
                    <a:pt x="1095" y="684"/>
                  </a:lnTo>
                  <a:lnTo>
                    <a:pt x="1092" y="680"/>
                  </a:lnTo>
                  <a:lnTo>
                    <a:pt x="1091" y="675"/>
                  </a:lnTo>
                  <a:lnTo>
                    <a:pt x="1082" y="665"/>
                  </a:lnTo>
                  <a:lnTo>
                    <a:pt x="1074" y="655"/>
                  </a:lnTo>
                  <a:lnTo>
                    <a:pt x="1076" y="643"/>
                  </a:lnTo>
                  <a:lnTo>
                    <a:pt x="1079" y="631"/>
                  </a:lnTo>
                  <a:lnTo>
                    <a:pt x="1079" y="625"/>
                  </a:lnTo>
                  <a:lnTo>
                    <a:pt x="1078" y="621"/>
                  </a:lnTo>
                  <a:lnTo>
                    <a:pt x="1074" y="620"/>
                  </a:lnTo>
                  <a:lnTo>
                    <a:pt x="1071" y="619"/>
                  </a:lnTo>
                  <a:lnTo>
                    <a:pt x="1067" y="616"/>
                  </a:lnTo>
                  <a:lnTo>
                    <a:pt x="1065" y="615"/>
                  </a:lnTo>
                  <a:lnTo>
                    <a:pt x="1063" y="611"/>
                  </a:lnTo>
                  <a:lnTo>
                    <a:pt x="1062" y="609"/>
                  </a:lnTo>
                  <a:lnTo>
                    <a:pt x="1076" y="604"/>
                  </a:lnTo>
                  <a:lnTo>
                    <a:pt x="1090" y="599"/>
                  </a:lnTo>
                  <a:lnTo>
                    <a:pt x="1090" y="589"/>
                  </a:lnTo>
                  <a:lnTo>
                    <a:pt x="1088" y="577"/>
                  </a:lnTo>
                  <a:lnTo>
                    <a:pt x="1085" y="567"/>
                  </a:lnTo>
                  <a:lnTo>
                    <a:pt x="1083" y="552"/>
                  </a:lnTo>
                  <a:lnTo>
                    <a:pt x="1082" y="534"/>
                  </a:lnTo>
                  <a:lnTo>
                    <a:pt x="1082" y="518"/>
                  </a:lnTo>
                  <a:lnTo>
                    <a:pt x="1079" y="503"/>
                  </a:lnTo>
                  <a:lnTo>
                    <a:pt x="1075" y="491"/>
                  </a:lnTo>
                  <a:lnTo>
                    <a:pt x="1070" y="486"/>
                  </a:lnTo>
                  <a:lnTo>
                    <a:pt x="1063" y="480"/>
                  </a:lnTo>
                  <a:lnTo>
                    <a:pt x="1060" y="476"/>
                  </a:lnTo>
                  <a:lnTo>
                    <a:pt x="1058" y="474"/>
                  </a:lnTo>
                  <a:lnTo>
                    <a:pt x="1058" y="469"/>
                  </a:lnTo>
                  <a:lnTo>
                    <a:pt x="1058" y="463"/>
                  </a:lnTo>
                  <a:lnTo>
                    <a:pt x="1066" y="463"/>
                  </a:lnTo>
                  <a:lnTo>
                    <a:pt x="1076" y="463"/>
                  </a:lnTo>
                  <a:lnTo>
                    <a:pt x="1090" y="451"/>
                  </a:lnTo>
                  <a:lnTo>
                    <a:pt x="1102" y="443"/>
                  </a:lnTo>
                  <a:lnTo>
                    <a:pt x="1111" y="443"/>
                  </a:lnTo>
                  <a:lnTo>
                    <a:pt x="1122" y="444"/>
                  </a:lnTo>
                  <a:lnTo>
                    <a:pt x="1123" y="431"/>
                  </a:lnTo>
                  <a:lnTo>
                    <a:pt x="1123" y="418"/>
                  </a:lnTo>
                  <a:lnTo>
                    <a:pt x="1126" y="414"/>
                  </a:lnTo>
                  <a:lnTo>
                    <a:pt x="1128" y="409"/>
                  </a:lnTo>
                  <a:lnTo>
                    <a:pt x="1134" y="407"/>
                  </a:lnTo>
                  <a:lnTo>
                    <a:pt x="1142" y="403"/>
                  </a:lnTo>
                  <a:lnTo>
                    <a:pt x="1146" y="398"/>
                  </a:lnTo>
                  <a:lnTo>
                    <a:pt x="1147" y="390"/>
                  </a:lnTo>
                  <a:lnTo>
                    <a:pt x="1162" y="375"/>
                  </a:lnTo>
                  <a:lnTo>
                    <a:pt x="1178" y="359"/>
                  </a:lnTo>
                  <a:lnTo>
                    <a:pt x="1176" y="355"/>
                  </a:lnTo>
                  <a:lnTo>
                    <a:pt x="1175" y="353"/>
                  </a:lnTo>
                  <a:lnTo>
                    <a:pt x="1174" y="350"/>
                  </a:lnTo>
                  <a:lnTo>
                    <a:pt x="1171" y="349"/>
                  </a:lnTo>
                  <a:lnTo>
                    <a:pt x="1166" y="342"/>
                  </a:lnTo>
                  <a:lnTo>
                    <a:pt x="1162" y="339"/>
                  </a:lnTo>
                  <a:lnTo>
                    <a:pt x="1160" y="327"/>
                  </a:lnTo>
                  <a:lnTo>
                    <a:pt x="1159" y="317"/>
                  </a:lnTo>
                  <a:lnTo>
                    <a:pt x="1158" y="310"/>
                  </a:lnTo>
                  <a:lnTo>
                    <a:pt x="1155" y="308"/>
                  </a:lnTo>
                  <a:lnTo>
                    <a:pt x="1151" y="304"/>
                  </a:lnTo>
                  <a:lnTo>
                    <a:pt x="1148" y="301"/>
                  </a:lnTo>
                  <a:lnTo>
                    <a:pt x="1140" y="295"/>
                  </a:lnTo>
                  <a:lnTo>
                    <a:pt x="1134" y="290"/>
                  </a:lnTo>
                  <a:lnTo>
                    <a:pt x="1130" y="282"/>
                  </a:lnTo>
                  <a:lnTo>
                    <a:pt x="1127" y="272"/>
                  </a:lnTo>
                  <a:lnTo>
                    <a:pt x="1123" y="267"/>
                  </a:lnTo>
                  <a:lnTo>
                    <a:pt x="1123" y="264"/>
                  </a:lnTo>
                  <a:lnTo>
                    <a:pt x="1123" y="260"/>
                  </a:lnTo>
                  <a:lnTo>
                    <a:pt x="1123" y="256"/>
                  </a:lnTo>
                  <a:lnTo>
                    <a:pt x="1124" y="250"/>
                  </a:lnTo>
                  <a:lnTo>
                    <a:pt x="1126" y="244"/>
                  </a:lnTo>
                  <a:lnTo>
                    <a:pt x="1122" y="241"/>
                  </a:lnTo>
                  <a:lnTo>
                    <a:pt x="1118" y="237"/>
                  </a:lnTo>
                  <a:lnTo>
                    <a:pt x="1116" y="232"/>
                  </a:lnTo>
                  <a:lnTo>
                    <a:pt x="1116" y="228"/>
                  </a:lnTo>
                  <a:lnTo>
                    <a:pt x="1122" y="221"/>
                  </a:lnTo>
                  <a:lnTo>
                    <a:pt x="1127" y="21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2" name="Freeform 101"/>
            <p:cNvSpPr>
              <a:spLocks/>
            </p:cNvSpPr>
            <p:nvPr/>
          </p:nvSpPr>
          <p:spPr bwMode="auto">
            <a:xfrm>
              <a:off x="2833" y="1642"/>
              <a:ext cx="10" cy="15"/>
            </a:xfrm>
            <a:custGeom>
              <a:avLst/>
              <a:gdLst>
                <a:gd name="T0" fmla="*/ 0 w 7"/>
                <a:gd name="T1" fmla="*/ 1 h 12"/>
                <a:gd name="T2" fmla="*/ 5776 w 7"/>
                <a:gd name="T3" fmla="*/ 1 h 12"/>
                <a:gd name="T4" fmla="*/ 5776 w 7"/>
                <a:gd name="T5" fmla="*/ 0 h 12"/>
                <a:gd name="T6" fmla="*/ 8251 w 7"/>
                <a:gd name="T7" fmla="*/ 0 h 12"/>
                <a:gd name="T8" fmla="*/ 11787 w 7"/>
                <a:gd name="T9" fmla="*/ 0 h 12"/>
                <a:gd name="T10" fmla="*/ 11787 w 7"/>
                <a:gd name="T11" fmla="*/ 1 h 12"/>
                <a:gd name="T12" fmla="*/ 16839 w 7"/>
                <a:gd name="T13" fmla="*/ 1 h 12"/>
                <a:gd name="T14" fmla="*/ 16839 w 7"/>
                <a:gd name="T15" fmla="*/ 364 h 12"/>
                <a:gd name="T16" fmla="*/ 16839 w 7"/>
                <a:gd name="T17" fmla="*/ 364 h 12"/>
                <a:gd name="T18" fmla="*/ 16839 w 7"/>
                <a:gd name="T19" fmla="*/ 711 h 12"/>
                <a:gd name="T20" fmla="*/ 17676 w 7"/>
                <a:gd name="T21" fmla="*/ 889 h 12"/>
                <a:gd name="T22" fmla="*/ 17676 w 7"/>
                <a:gd name="T23" fmla="*/ 1111 h 12"/>
                <a:gd name="T24" fmla="*/ 17676 w 7"/>
                <a:gd name="T25" fmla="*/ 1124 h 12"/>
                <a:gd name="T26" fmla="*/ 17676 w 7"/>
                <a:gd name="T27" fmla="*/ 1389 h 12"/>
                <a:gd name="T28" fmla="*/ 16839 w 7"/>
                <a:gd name="T29" fmla="*/ 1639 h 12"/>
                <a:gd name="T30" fmla="*/ 11787 w 7"/>
                <a:gd name="T31" fmla="*/ 1389 h 12"/>
                <a:gd name="T32" fmla="*/ 8251 w 7"/>
                <a:gd name="T33" fmla="*/ 1124 h 12"/>
                <a:gd name="T34" fmla="*/ 5776 w 7"/>
                <a:gd name="T35" fmla="*/ 1111 h 12"/>
                <a:gd name="T36" fmla="*/ 0 w 7"/>
                <a:gd name="T37" fmla="*/ 889 h 12"/>
                <a:gd name="T38" fmla="*/ 0 w 7"/>
                <a:gd name="T39" fmla="*/ 711 h 12"/>
                <a:gd name="T40" fmla="*/ 0 w 7"/>
                <a:gd name="T41" fmla="*/ 569 h 12"/>
                <a:gd name="T42" fmla="*/ 0 w 7"/>
                <a:gd name="T43" fmla="*/ 364 h 12"/>
                <a:gd name="T44" fmla="*/ 0 w 7"/>
                <a:gd name="T45" fmla="*/ 1 h 12"/>
                <a:gd name="T46" fmla="*/ 0 w 7"/>
                <a:gd name="T47" fmla="*/ 1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12"/>
                <a:gd name="T74" fmla="*/ 7 w 7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12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3" name="Freeform 102"/>
            <p:cNvSpPr>
              <a:spLocks/>
            </p:cNvSpPr>
            <p:nvPr/>
          </p:nvSpPr>
          <p:spPr bwMode="auto">
            <a:xfrm>
              <a:off x="2817" y="1675"/>
              <a:ext cx="22" cy="21"/>
            </a:xfrm>
            <a:custGeom>
              <a:avLst/>
              <a:gdLst>
                <a:gd name="T0" fmla="*/ 4260 w 17"/>
                <a:gd name="T1" fmla="*/ 4935 h 16"/>
                <a:gd name="T2" fmla="*/ 4260 w 17"/>
                <a:gd name="T3" fmla="*/ 5492 h 16"/>
                <a:gd name="T4" fmla="*/ 3766 w 17"/>
                <a:gd name="T5" fmla="*/ 6005 h 16"/>
                <a:gd name="T6" fmla="*/ 2777 w 17"/>
                <a:gd name="T7" fmla="*/ 6477 h 16"/>
                <a:gd name="T8" fmla="*/ 1343 w 17"/>
                <a:gd name="T9" fmla="*/ 6477 h 16"/>
                <a:gd name="T10" fmla="*/ 1038 w 17"/>
                <a:gd name="T11" fmla="*/ 6005 h 16"/>
                <a:gd name="T12" fmla="*/ 802 w 17"/>
                <a:gd name="T13" fmla="*/ 6005 h 16"/>
                <a:gd name="T14" fmla="*/ 1 w 17"/>
                <a:gd name="T15" fmla="*/ 6005 h 16"/>
                <a:gd name="T16" fmla="*/ 1 w 17"/>
                <a:gd name="T17" fmla="*/ 5492 h 16"/>
                <a:gd name="T18" fmla="*/ 0 w 17"/>
                <a:gd name="T19" fmla="*/ 5492 h 16"/>
                <a:gd name="T20" fmla="*/ 0 w 17"/>
                <a:gd name="T21" fmla="*/ 4935 h 16"/>
                <a:gd name="T22" fmla="*/ 0 w 17"/>
                <a:gd name="T23" fmla="*/ 4184 h 16"/>
                <a:gd name="T24" fmla="*/ 0 w 17"/>
                <a:gd name="T25" fmla="*/ 3760 h 16"/>
                <a:gd name="T26" fmla="*/ 1 w 17"/>
                <a:gd name="T27" fmla="*/ 3188 h 16"/>
                <a:gd name="T28" fmla="*/ 1 w 17"/>
                <a:gd name="T29" fmla="*/ 2865 h 16"/>
                <a:gd name="T30" fmla="*/ 802 w 17"/>
                <a:gd name="T31" fmla="*/ 2865 h 16"/>
                <a:gd name="T32" fmla="*/ 1038 w 17"/>
                <a:gd name="T33" fmla="*/ 2429 h 16"/>
                <a:gd name="T34" fmla="*/ 1343 w 17"/>
                <a:gd name="T35" fmla="*/ 1663 h 16"/>
                <a:gd name="T36" fmla="*/ 2249 w 17"/>
                <a:gd name="T37" fmla="*/ 1663 h 16"/>
                <a:gd name="T38" fmla="*/ 2910 w 17"/>
                <a:gd name="T39" fmla="*/ 969 h 16"/>
                <a:gd name="T40" fmla="*/ 3594 w 17"/>
                <a:gd name="T41" fmla="*/ 969 h 16"/>
                <a:gd name="T42" fmla="*/ 3766 w 17"/>
                <a:gd name="T43" fmla="*/ 0 h 16"/>
                <a:gd name="T44" fmla="*/ 4260 w 17"/>
                <a:gd name="T45" fmla="*/ 0 h 16"/>
                <a:gd name="T46" fmla="*/ 4651 w 17"/>
                <a:gd name="T47" fmla="*/ 0 h 16"/>
                <a:gd name="T48" fmla="*/ 4651 w 17"/>
                <a:gd name="T49" fmla="*/ 969 h 16"/>
                <a:gd name="T50" fmla="*/ 4874 w 17"/>
                <a:gd name="T51" fmla="*/ 969 h 16"/>
                <a:gd name="T52" fmla="*/ 4874 w 17"/>
                <a:gd name="T53" fmla="*/ 1663 h 16"/>
                <a:gd name="T54" fmla="*/ 4874 w 17"/>
                <a:gd name="T55" fmla="*/ 1663 h 16"/>
                <a:gd name="T56" fmla="*/ 4874 w 17"/>
                <a:gd name="T57" fmla="*/ 2429 h 16"/>
                <a:gd name="T58" fmla="*/ 4874 w 17"/>
                <a:gd name="T59" fmla="*/ 2865 h 16"/>
                <a:gd name="T60" fmla="*/ 4651 w 17"/>
                <a:gd name="T61" fmla="*/ 3188 h 16"/>
                <a:gd name="T62" fmla="*/ 4260 w 17"/>
                <a:gd name="T63" fmla="*/ 3760 h 16"/>
                <a:gd name="T64" fmla="*/ 4260 w 17"/>
                <a:gd name="T65" fmla="*/ 4184 h 16"/>
                <a:gd name="T66" fmla="*/ 4260 w 17"/>
                <a:gd name="T67" fmla="*/ 4935 h 16"/>
                <a:gd name="T68" fmla="*/ 4260 w 17"/>
                <a:gd name="T69" fmla="*/ 4935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16"/>
                <a:gd name="T107" fmla="*/ 17 w 17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16">
                  <a:moveTo>
                    <a:pt x="15" y="12"/>
                  </a:moveTo>
                  <a:lnTo>
                    <a:pt x="15" y="14"/>
                  </a:lnTo>
                  <a:lnTo>
                    <a:pt x="13" y="15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4" name="Freeform 103"/>
            <p:cNvSpPr>
              <a:spLocks/>
            </p:cNvSpPr>
            <p:nvPr/>
          </p:nvSpPr>
          <p:spPr bwMode="auto">
            <a:xfrm>
              <a:off x="2847" y="1638"/>
              <a:ext cx="20" cy="21"/>
            </a:xfrm>
            <a:custGeom>
              <a:avLst/>
              <a:gdLst>
                <a:gd name="T0" fmla="*/ 293 w 16"/>
                <a:gd name="T1" fmla="*/ 1 h 16"/>
                <a:gd name="T2" fmla="*/ 570 w 16"/>
                <a:gd name="T3" fmla="*/ 0 h 16"/>
                <a:gd name="T4" fmla="*/ 570 w 16"/>
                <a:gd name="T5" fmla="*/ 1 h 16"/>
                <a:gd name="T6" fmla="*/ 714 w 16"/>
                <a:gd name="T7" fmla="*/ 1 h 16"/>
                <a:gd name="T8" fmla="*/ 1034 w 16"/>
                <a:gd name="T9" fmla="*/ 1 h 16"/>
                <a:gd name="T10" fmla="*/ 1034 w 16"/>
                <a:gd name="T11" fmla="*/ 1267 h 16"/>
                <a:gd name="T12" fmla="*/ 1113 w 16"/>
                <a:gd name="T13" fmla="*/ 1663 h 16"/>
                <a:gd name="T14" fmla="*/ 1113 w 16"/>
                <a:gd name="T15" fmla="*/ 2183 h 16"/>
                <a:gd name="T16" fmla="*/ 1293 w 16"/>
                <a:gd name="T17" fmla="*/ 2183 h 16"/>
                <a:gd name="T18" fmla="*/ 1619 w 16"/>
                <a:gd name="T19" fmla="*/ 2183 h 16"/>
                <a:gd name="T20" fmla="*/ 1721 w 16"/>
                <a:gd name="T21" fmla="*/ 2183 h 16"/>
                <a:gd name="T22" fmla="*/ 1740 w 16"/>
                <a:gd name="T23" fmla="*/ 2865 h 16"/>
                <a:gd name="T24" fmla="*/ 1740 w 16"/>
                <a:gd name="T25" fmla="*/ 3188 h 16"/>
                <a:gd name="T26" fmla="*/ 2156 w 16"/>
                <a:gd name="T27" fmla="*/ 3188 h 16"/>
                <a:gd name="T28" fmla="*/ 2156 w 16"/>
                <a:gd name="T29" fmla="*/ 3760 h 16"/>
                <a:gd name="T30" fmla="*/ 2156 w 16"/>
                <a:gd name="T31" fmla="*/ 4184 h 16"/>
                <a:gd name="T32" fmla="*/ 2156 w 16"/>
                <a:gd name="T33" fmla="*/ 4935 h 16"/>
                <a:gd name="T34" fmla="*/ 2156 w 16"/>
                <a:gd name="T35" fmla="*/ 6005 h 16"/>
                <a:gd name="T36" fmla="*/ 2156 w 16"/>
                <a:gd name="T37" fmla="*/ 6477 h 16"/>
                <a:gd name="T38" fmla="*/ 1740 w 16"/>
                <a:gd name="T39" fmla="*/ 6477 h 16"/>
                <a:gd name="T40" fmla="*/ 1721 w 16"/>
                <a:gd name="T41" fmla="*/ 6477 h 16"/>
                <a:gd name="T42" fmla="*/ 1619 w 16"/>
                <a:gd name="T43" fmla="*/ 6005 h 16"/>
                <a:gd name="T44" fmla="*/ 1293 w 16"/>
                <a:gd name="T45" fmla="*/ 6005 h 16"/>
                <a:gd name="T46" fmla="*/ 1113 w 16"/>
                <a:gd name="T47" fmla="*/ 5150 h 16"/>
                <a:gd name="T48" fmla="*/ 1034 w 16"/>
                <a:gd name="T49" fmla="*/ 5150 h 16"/>
                <a:gd name="T50" fmla="*/ 1034 w 16"/>
                <a:gd name="T51" fmla="*/ 4935 h 16"/>
                <a:gd name="T52" fmla="*/ 570 w 16"/>
                <a:gd name="T53" fmla="*/ 3188 h 16"/>
                <a:gd name="T54" fmla="*/ 1 w 16"/>
                <a:gd name="T55" fmla="*/ 1663 h 16"/>
                <a:gd name="T56" fmla="*/ 0 w 16"/>
                <a:gd name="T57" fmla="*/ 1 h 16"/>
                <a:gd name="T58" fmla="*/ 1 w 16"/>
                <a:gd name="T59" fmla="*/ 1 h 16"/>
                <a:gd name="T60" fmla="*/ 293 w 16"/>
                <a:gd name="T61" fmla="*/ 1 h 16"/>
                <a:gd name="T62" fmla="*/ 293 w 16"/>
                <a:gd name="T63" fmla="*/ 1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6"/>
                <a:gd name="T98" fmla="*/ 16 w 16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6">
                  <a:moveTo>
                    <a:pt x="2" y="1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5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5" name="Freeform 104"/>
            <p:cNvSpPr>
              <a:spLocks/>
            </p:cNvSpPr>
            <p:nvPr/>
          </p:nvSpPr>
          <p:spPr bwMode="auto">
            <a:xfrm>
              <a:off x="2828" y="1780"/>
              <a:ext cx="13" cy="10"/>
            </a:xfrm>
            <a:custGeom>
              <a:avLst/>
              <a:gdLst>
                <a:gd name="T0" fmla="*/ 1 w 10"/>
                <a:gd name="T1" fmla="*/ 293 h 8"/>
                <a:gd name="T2" fmla="*/ 1065 w 10"/>
                <a:gd name="T3" fmla="*/ 0 h 8"/>
                <a:gd name="T4" fmla="*/ 1385 w 10"/>
                <a:gd name="T5" fmla="*/ 0 h 8"/>
                <a:gd name="T6" fmla="*/ 1932 w 10"/>
                <a:gd name="T7" fmla="*/ 0 h 8"/>
                <a:gd name="T8" fmla="*/ 1932 w 10"/>
                <a:gd name="T9" fmla="*/ 293 h 8"/>
                <a:gd name="T10" fmla="*/ 2340 w 10"/>
                <a:gd name="T11" fmla="*/ 293 h 8"/>
                <a:gd name="T12" fmla="*/ 2512 w 10"/>
                <a:gd name="T13" fmla="*/ 293 h 8"/>
                <a:gd name="T14" fmla="*/ 2512 w 10"/>
                <a:gd name="T15" fmla="*/ 365 h 8"/>
                <a:gd name="T16" fmla="*/ 3266 w 10"/>
                <a:gd name="T17" fmla="*/ 365 h 8"/>
                <a:gd name="T18" fmla="*/ 3266 w 10"/>
                <a:gd name="T19" fmla="*/ 459 h 8"/>
                <a:gd name="T20" fmla="*/ 3266 w 10"/>
                <a:gd name="T21" fmla="*/ 570 h 8"/>
                <a:gd name="T22" fmla="*/ 3266 w 10"/>
                <a:gd name="T23" fmla="*/ 890 h 8"/>
                <a:gd name="T24" fmla="*/ 3266 w 10"/>
                <a:gd name="T25" fmla="*/ 1034 h 8"/>
                <a:gd name="T26" fmla="*/ 2340 w 10"/>
                <a:gd name="T27" fmla="*/ 1034 h 8"/>
                <a:gd name="T28" fmla="*/ 1932 w 10"/>
                <a:gd name="T29" fmla="*/ 1034 h 8"/>
                <a:gd name="T30" fmla="*/ 1065 w 10"/>
                <a:gd name="T31" fmla="*/ 890 h 8"/>
                <a:gd name="T32" fmla="*/ 1 w 10"/>
                <a:gd name="T33" fmla="*/ 890 h 8"/>
                <a:gd name="T34" fmla="*/ 1 w 10"/>
                <a:gd name="T35" fmla="*/ 570 h 8"/>
                <a:gd name="T36" fmla="*/ 0 w 10"/>
                <a:gd name="T37" fmla="*/ 570 h 8"/>
                <a:gd name="T38" fmla="*/ 0 w 10"/>
                <a:gd name="T39" fmla="*/ 459 h 8"/>
                <a:gd name="T40" fmla="*/ 0 w 10"/>
                <a:gd name="T41" fmla="*/ 365 h 8"/>
                <a:gd name="T42" fmla="*/ 1 w 10"/>
                <a:gd name="T43" fmla="*/ 365 h 8"/>
                <a:gd name="T44" fmla="*/ 1 w 10"/>
                <a:gd name="T45" fmla="*/ 293 h 8"/>
                <a:gd name="T46" fmla="*/ 1 w 10"/>
                <a:gd name="T47" fmla="*/ 293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8"/>
                <a:gd name="T74" fmla="*/ 10 w 10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8">
                  <a:moveTo>
                    <a:pt x="1" y="2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6" name="Freeform 105"/>
            <p:cNvSpPr>
              <a:spLocks/>
            </p:cNvSpPr>
            <p:nvPr/>
          </p:nvSpPr>
          <p:spPr bwMode="auto">
            <a:xfrm>
              <a:off x="2810" y="1778"/>
              <a:ext cx="16" cy="8"/>
            </a:xfrm>
            <a:custGeom>
              <a:avLst/>
              <a:gdLst>
                <a:gd name="T0" fmla="*/ 0 w 12"/>
                <a:gd name="T1" fmla="*/ 2069 h 6"/>
                <a:gd name="T2" fmla="*/ 0 w 12"/>
                <a:gd name="T3" fmla="*/ 1552 h 6"/>
                <a:gd name="T4" fmla="*/ 0 w 12"/>
                <a:gd name="T5" fmla="*/ 1 h 6"/>
                <a:gd name="T6" fmla="*/ 1 w 12"/>
                <a:gd name="T7" fmla="*/ 1 h 6"/>
                <a:gd name="T8" fmla="*/ 1 w 12"/>
                <a:gd name="T9" fmla="*/ 0 h 6"/>
                <a:gd name="T10" fmla="*/ 1164 w 12"/>
                <a:gd name="T11" fmla="*/ 0 h 6"/>
                <a:gd name="T12" fmla="*/ 2069 w 12"/>
                <a:gd name="T13" fmla="*/ 0 h 6"/>
                <a:gd name="T14" fmla="*/ 2759 w 12"/>
                <a:gd name="T15" fmla="*/ 0 h 6"/>
                <a:gd name="T16" fmla="*/ 3568 w 12"/>
                <a:gd name="T17" fmla="*/ 1 h 6"/>
                <a:gd name="T18" fmla="*/ 4757 w 12"/>
                <a:gd name="T19" fmla="*/ 1 h 6"/>
                <a:gd name="T20" fmla="*/ 4905 w 12"/>
                <a:gd name="T21" fmla="*/ 1552 h 6"/>
                <a:gd name="T22" fmla="*/ 5424 w 12"/>
                <a:gd name="T23" fmla="*/ 1552 h 6"/>
                <a:gd name="T24" fmla="*/ 6540 w 12"/>
                <a:gd name="T25" fmla="*/ 2069 h 6"/>
                <a:gd name="T26" fmla="*/ 5424 w 12"/>
                <a:gd name="T27" fmla="*/ 2759 h 6"/>
                <a:gd name="T28" fmla="*/ 4905 w 12"/>
                <a:gd name="T29" fmla="*/ 3568 h 6"/>
                <a:gd name="T30" fmla="*/ 4757 w 12"/>
                <a:gd name="T31" fmla="*/ 3568 h 6"/>
                <a:gd name="T32" fmla="*/ 3568 w 12"/>
                <a:gd name="T33" fmla="*/ 3568 h 6"/>
                <a:gd name="T34" fmla="*/ 2759 w 12"/>
                <a:gd name="T35" fmla="*/ 3568 h 6"/>
                <a:gd name="T36" fmla="*/ 2069 w 12"/>
                <a:gd name="T37" fmla="*/ 3568 h 6"/>
                <a:gd name="T38" fmla="*/ 1164 w 12"/>
                <a:gd name="T39" fmla="*/ 3568 h 6"/>
                <a:gd name="T40" fmla="*/ 1 w 12"/>
                <a:gd name="T41" fmla="*/ 3568 h 6"/>
                <a:gd name="T42" fmla="*/ 1 w 12"/>
                <a:gd name="T43" fmla="*/ 2759 h 6"/>
                <a:gd name="T44" fmla="*/ 0 w 12"/>
                <a:gd name="T45" fmla="*/ 2759 h 6"/>
                <a:gd name="T46" fmla="*/ 0 w 12"/>
                <a:gd name="T47" fmla="*/ 2069 h 6"/>
                <a:gd name="T48" fmla="*/ 0 w 12"/>
                <a:gd name="T49" fmla="*/ 2069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"/>
                <a:gd name="T76" fmla="*/ 0 h 6"/>
                <a:gd name="T77" fmla="*/ 12 w 12"/>
                <a:gd name="T78" fmla="*/ 6 h 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" h="6">
                  <a:moveTo>
                    <a:pt x="0" y="4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7" name="Freeform 106"/>
            <p:cNvSpPr>
              <a:spLocks/>
            </p:cNvSpPr>
            <p:nvPr/>
          </p:nvSpPr>
          <p:spPr bwMode="auto">
            <a:xfrm>
              <a:off x="2843" y="1794"/>
              <a:ext cx="10" cy="8"/>
            </a:xfrm>
            <a:custGeom>
              <a:avLst/>
              <a:gdLst>
                <a:gd name="T0" fmla="*/ 1 w 8"/>
                <a:gd name="T1" fmla="*/ 3568 h 6"/>
                <a:gd name="T2" fmla="*/ 0 w 8"/>
                <a:gd name="T3" fmla="*/ 3568 h 6"/>
                <a:gd name="T4" fmla="*/ 0 w 8"/>
                <a:gd name="T5" fmla="*/ 2759 h 6"/>
                <a:gd name="T6" fmla="*/ 0 w 8"/>
                <a:gd name="T7" fmla="*/ 2069 h 6"/>
                <a:gd name="T8" fmla="*/ 1 w 8"/>
                <a:gd name="T9" fmla="*/ 1164 h 6"/>
                <a:gd name="T10" fmla="*/ 1 w 8"/>
                <a:gd name="T11" fmla="*/ 1 h 6"/>
                <a:gd name="T12" fmla="*/ 365 w 8"/>
                <a:gd name="T13" fmla="*/ 1 h 6"/>
                <a:gd name="T14" fmla="*/ 365 w 8"/>
                <a:gd name="T15" fmla="*/ 0 h 6"/>
                <a:gd name="T16" fmla="*/ 459 w 8"/>
                <a:gd name="T17" fmla="*/ 0 h 6"/>
                <a:gd name="T18" fmla="*/ 570 w 8"/>
                <a:gd name="T19" fmla="*/ 0 h 6"/>
                <a:gd name="T20" fmla="*/ 1034 w 8"/>
                <a:gd name="T21" fmla="*/ 0 h 6"/>
                <a:gd name="T22" fmla="*/ 1034 w 8"/>
                <a:gd name="T23" fmla="*/ 1 h 6"/>
                <a:gd name="T24" fmla="*/ 1034 w 8"/>
                <a:gd name="T25" fmla="*/ 1164 h 6"/>
                <a:gd name="T26" fmla="*/ 1034 w 8"/>
                <a:gd name="T27" fmla="*/ 2069 h 6"/>
                <a:gd name="T28" fmla="*/ 1034 w 8"/>
                <a:gd name="T29" fmla="*/ 2759 h 6"/>
                <a:gd name="T30" fmla="*/ 1034 w 8"/>
                <a:gd name="T31" fmla="*/ 3568 h 6"/>
                <a:gd name="T32" fmla="*/ 570 w 8"/>
                <a:gd name="T33" fmla="*/ 3568 h 6"/>
                <a:gd name="T34" fmla="*/ 570 w 8"/>
                <a:gd name="T35" fmla="*/ 3568 h 6"/>
                <a:gd name="T36" fmla="*/ 459 w 8"/>
                <a:gd name="T37" fmla="*/ 3568 h 6"/>
                <a:gd name="T38" fmla="*/ 365 w 8"/>
                <a:gd name="T39" fmla="*/ 3568 h 6"/>
                <a:gd name="T40" fmla="*/ 1 w 8"/>
                <a:gd name="T41" fmla="*/ 3568 h 6"/>
                <a:gd name="T42" fmla="*/ 1 w 8"/>
                <a:gd name="T43" fmla="*/ 3568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6"/>
                <a:gd name="T68" fmla="*/ 8 w 8"/>
                <a:gd name="T69" fmla="*/ 6 h 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8" name="Freeform 107"/>
            <p:cNvSpPr>
              <a:spLocks/>
            </p:cNvSpPr>
            <p:nvPr/>
          </p:nvSpPr>
          <p:spPr bwMode="auto">
            <a:xfrm>
              <a:off x="2871" y="1789"/>
              <a:ext cx="12" cy="10"/>
            </a:xfrm>
            <a:custGeom>
              <a:avLst/>
              <a:gdLst>
                <a:gd name="T0" fmla="*/ 2759 w 9"/>
                <a:gd name="T1" fmla="*/ 0 h 8"/>
                <a:gd name="T2" fmla="*/ 3568 w 9"/>
                <a:gd name="T3" fmla="*/ 0 h 8"/>
                <a:gd name="T4" fmla="*/ 3679 w 9"/>
                <a:gd name="T5" fmla="*/ 0 h 8"/>
                <a:gd name="T6" fmla="*/ 3679 w 9"/>
                <a:gd name="T7" fmla="*/ 1 h 8"/>
                <a:gd name="T8" fmla="*/ 4905 w 9"/>
                <a:gd name="T9" fmla="*/ 293 h 8"/>
                <a:gd name="T10" fmla="*/ 4905 w 9"/>
                <a:gd name="T11" fmla="*/ 459 h 8"/>
                <a:gd name="T12" fmla="*/ 4905 w 9"/>
                <a:gd name="T13" fmla="*/ 570 h 8"/>
                <a:gd name="T14" fmla="*/ 3679 w 9"/>
                <a:gd name="T15" fmla="*/ 714 h 8"/>
                <a:gd name="T16" fmla="*/ 3679 w 9"/>
                <a:gd name="T17" fmla="*/ 1034 h 8"/>
                <a:gd name="T18" fmla="*/ 3568 w 9"/>
                <a:gd name="T19" fmla="*/ 1034 h 8"/>
                <a:gd name="T20" fmla="*/ 2759 w 9"/>
                <a:gd name="T21" fmla="*/ 1034 h 8"/>
                <a:gd name="T22" fmla="*/ 1552 w 9"/>
                <a:gd name="T23" fmla="*/ 1034 h 8"/>
                <a:gd name="T24" fmla="*/ 1164 w 9"/>
                <a:gd name="T25" fmla="*/ 1034 h 8"/>
                <a:gd name="T26" fmla="*/ 1164 w 9"/>
                <a:gd name="T27" fmla="*/ 714 h 8"/>
                <a:gd name="T28" fmla="*/ 0 w 9"/>
                <a:gd name="T29" fmla="*/ 714 h 8"/>
                <a:gd name="T30" fmla="*/ 0 w 9"/>
                <a:gd name="T31" fmla="*/ 570 h 8"/>
                <a:gd name="T32" fmla="*/ 0 w 9"/>
                <a:gd name="T33" fmla="*/ 459 h 8"/>
                <a:gd name="T34" fmla="*/ 0 w 9"/>
                <a:gd name="T35" fmla="*/ 293 h 8"/>
                <a:gd name="T36" fmla="*/ 0 w 9"/>
                <a:gd name="T37" fmla="*/ 1 h 8"/>
                <a:gd name="T38" fmla="*/ 1164 w 9"/>
                <a:gd name="T39" fmla="*/ 1 h 8"/>
                <a:gd name="T40" fmla="*/ 1164 w 9"/>
                <a:gd name="T41" fmla="*/ 0 h 8"/>
                <a:gd name="T42" fmla="*/ 1552 w 9"/>
                <a:gd name="T43" fmla="*/ 0 h 8"/>
                <a:gd name="T44" fmla="*/ 2759 w 9"/>
                <a:gd name="T45" fmla="*/ 0 h 8"/>
                <a:gd name="T46" fmla="*/ 2759 w 9"/>
                <a:gd name="T47" fmla="*/ 0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8"/>
                <a:gd name="T74" fmla="*/ 9 w 9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8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9" name="Freeform 108"/>
            <p:cNvSpPr>
              <a:spLocks/>
            </p:cNvSpPr>
            <p:nvPr/>
          </p:nvSpPr>
          <p:spPr bwMode="auto">
            <a:xfrm>
              <a:off x="2874" y="1763"/>
              <a:ext cx="9" cy="8"/>
            </a:xfrm>
            <a:custGeom>
              <a:avLst/>
              <a:gdLst>
                <a:gd name="T0" fmla="*/ 729 w 7"/>
                <a:gd name="T1" fmla="*/ 0 h 6"/>
                <a:gd name="T2" fmla="*/ 937 w 7"/>
                <a:gd name="T3" fmla="*/ 0 h 6"/>
                <a:gd name="T4" fmla="*/ 1205 w 7"/>
                <a:gd name="T5" fmla="*/ 0 h 6"/>
                <a:gd name="T6" fmla="*/ 1205 w 7"/>
                <a:gd name="T7" fmla="*/ 1 h 6"/>
                <a:gd name="T8" fmla="*/ 1724 w 7"/>
                <a:gd name="T9" fmla="*/ 1 h 6"/>
                <a:gd name="T10" fmla="*/ 1724 w 7"/>
                <a:gd name="T11" fmla="*/ 2069 h 6"/>
                <a:gd name="T12" fmla="*/ 1724 w 7"/>
                <a:gd name="T13" fmla="*/ 2759 h 6"/>
                <a:gd name="T14" fmla="*/ 1724 w 7"/>
                <a:gd name="T15" fmla="*/ 2759 h 6"/>
                <a:gd name="T16" fmla="*/ 1205 w 7"/>
                <a:gd name="T17" fmla="*/ 2759 h 6"/>
                <a:gd name="T18" fmla="*/ 1205 w 7"/>
                <a:gd name="T19" fmla="*/ 3568 h 6"/>
                <a:gd name="T20" fmla="*/ 937 w 7"/>
                <a:gd name="T21" fmla="*/ 3568 h 6"/>
                <a:gd name="T22" fmla="*/ 729 w 7"/>
                <a:gd name="T23" fmla="*/ 3568 h 6"/>
                <a:gd name="T24" fmla="*/ 1 w 7"/>
                <a:gd name="T25" fmla="*/ 3568 h 6"/>
                <a:gd name="T26" fmla="*/ 1 w 7"/>
                <a:gd name="T27" fmla="*/ 2759 h 6"/>
                <a:gd name="T28" fmla="*/ 0 w 7"/>
                <a:gd name="T29" fmla="*/ 2759 h 6"/>
                <a:gd name="T30" fmla="*/ 0 w 7"/>
                <a:gd name="T31" fmla="*/ 2759 h 6"/>
                <a:gd name="T32" fmla="*/ 0 w 7"/>
                <a:gd name="T33" fmla="*/ 2069 h 6"/>
                <a:gd name="T34" fmla="*/ 0 w 7"/>
                <a:gd name="T35" fmla="*/ 1 h 6"/>
                <a:gd name="T36" fmla="*/ 1 w 7"/>
                <a:gd name="T37" fmla="*/ 0 h 6"/>
                <a:gd name="T38" fmla="*/ 729 w 7"/>
                <a:gd name="T39" fmla="*/ 0 h 6"/>
                <a:gd name="T40" fmla="*/ 729 w 7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6"/>
                <a:gd name="T65" fmla="*/ 7 w 7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6">
                  <a:moveTo>
                    <a:pt x="3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0" name="Freeform 109"/>
            <p:cNvSpPr>
              <a:spLocks/>
            </p:cNvSpPr>
            <p:nvPr/>
          </p:nvSpPr>
          <p:spPr bwMode="auto">
            <a:xfrm>
              <a:off x="2712" y="1821"/>
              <a:ext cx="12" cy="11"/>
            </a:xfrm>
            <a:custGeom>
              <a:avLst/>
              <a:gdLst>
                <a:gd name="T0" fmla="*/ 0 w 9"/>
                <a:gd name="T1" fmla="*/ 7905 h 8"/>
                <a:gd name="T2" fmla="*/ 0 w 9"/>
                <a:gd name="T3" fmla="*/ 5749 h 8"/>
                <a:gd name="T4" fmla="*/ 1 w 9"/>
                <a:gd name="T5" fmla="*/ 4760 h 8"/>
                <a:gd name="T6" fmla="*/ 1 w 9"/>
                <a:gd name="T7" fmla="*/ 3462 h 8"/>
                <a:gd name="T8" fmla="*/ 1 w 9"/>
                <a:gd name="T9" fmla="*/ 1 h 8"/>
                <a:gd name="T10" fmla="*/ 1552 w 9"/>
                <a:gd name="T11" fmla="*/ 1 h 8"/>
                <a:gd name="T12" fmla="*/ 2069 w 9"/>
                <a:gd name="T13" fmla="*/ 0 h 8"/>
                <a:gd name="T14" fmla="*/ 2759 w 9"/>
                <a:gd name="T15" fmla="*/ 0 h 8"/>
                <a:gd name="T16" fmla="*/ 3679 w 9"/>
                <a:gd name="T17" fmla="*/ 0 h 8"/>
                <a:gd name="T18" fmla="*/ 4757 w 9"/>
                <a:gd name="T19" fmla="*/ 0 h 8"/>
                <a:gd name="T20" fmla="*/ 4905 w 9"/>
                <a:gd name="T21" fmla="*/ 1 h 8"/>
                <a:gd name="T22" fmla="*/ 4905 w 9"/>
                <a:gd name="T23" fmla="*/ 3462 h 8"/>
                <a:gd name="T24" fmla="*/ 4905 w 9"/>
                <a:gd name="T25" fmla="*/ 4760 h 8"/>
                <a:gd name="T26" fmla="*/ 4905 w 9"/>
                <a:gd name="T27" fmla="*/ 5749 h 8"/>
                <a:gd name="T28" fmla="*/ 4757 w 9"/>
                <a:gd name="T29" fmla="*/ 5749 h 8"/>
                <a:gd name="T30" fmla="*/ 4757 w 9"/>
                <a:gd name="T31" fmla="*/ 7905 h 8"/>
                <a:gd name="T32" fmla="*/ 3679 w 9"/>
                <a:gd name="T33" fmla="*/ 7905 h 8"/>
                <a:gd name="T34" fmla="*/ 2069 w 9"/>
                <a:gd name="T35" fmla="*/ 8999 h 8"/>
                <a:gd name="T36" fmla="*/ 1552 w 9"/>
                <a:gd name="T37" fmla="*/ 8999 h 8"/>
                <a:gd name="T38" fmla="*/ 0 w 9"/>
                <a:gd name="T39" fmla="*/ 7905 h 8"/>
                <a:gd name="T40" fmla="*/ 0 w 9"/>
                <a:gd name="T41" fmla="*/ 7905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8"/>
                <a:gd name="T65" fmla="*/ 9 w 9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8">
                  <a:moveTo>
                    <a:pt x="0" y="7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1" name="Freeform 110"/>
            <p:cNvSpPr>
              <a:spLocks/>
            </p:cNvSpPr>
            <p:nvPr/>
          </p:nvSpPr>
          <p:spPr bwMode="auto">
            <a:xfrm>
              <a:off x="2707" y="1836"/>
              <a:ext cx="17" cy="32"/>
            </a:xfrm>
            <a:custGeom>
              <a:avLst/>
              <a:gdLst>
                <a:gd name="T0" fmla="*/ 3998 w 13"/>
                <a:gd name="T1" fmla="*/ 0 h 25"/>
                <a:gd name="T2" fmla="*/ 4361 w 13"/>
                <a:gd name="T3" fmla="*/ 1 h 25"/>
                <a:gd name="T4" fmla="*/ 4734 w 13"/>
                <a:gd name="T5" fmla="*/ 548 h 25"/>
                <a:gd name="T6" fmla="*/ 4734 w 13"/>
                <a:gd name="T7" fmla="*/ 897 h 25"/>
                <a:gd name="T8" fmla="*/ 4734 w 13"/>
                <a:gd name="T9" fmla="*/ 1148 h 25"/>
                <a:gd name="T10" fmla="*/ 4734 w 13"/>
                <a:gd name="T11" fmla="*/ 1469 h 25"/>
                <a:gd name="T12" fmla="*/ 4734 w 13"/>
                <a:gd name="T13" fmla="*/ 1880 h 25"/>
                <a:gd name="T14" fmla="*/ 4734 w 13"/>
                <a:gd name="T15" fmla="*/ 1880 h 25"/>
                <a:gd name="T16" fmla="*/ 4734 w 13"/>
                <a:gd name="T17" fmla="*/ 2406 h 25"/>
                <a:gd name="T18" fmla="*/ 4734 w 13"/>
                <a:gd name="T19" fmla="*/ 3162 h 25"/>
                <a:gd name="T20" fmla="*/ 4734 w 13"/>
                <a:gd name="T21" fmla="*/ 3597 h 25"/>
                <a:gd name="T22" fmla="*/ 4361 w 13"/>
                <a:gd name="T23" fmla="*/ 4047 h 25"/>
                <a:gd name="T24" fmla="*/ 4361 w 13"/>
                <a:gd name="T25" fmla="*/ 5046 h 25"/>
                <a:gd name="T26" fmla="*/ 3998 w 13"/>
                <a:gd name="T27" fmla="*/ 5512 h 25"/>
                <a:gd name="T28" fmla="*/ 3335 w 13"/>
                <a:gd name="T29" fmla="*/ 5683 h 25"/>
                <a:gd name="T30" fmla="*/ 2768 w 13"/>
                <a:gd name="T31" fmla="*/ 5683 h 25"/>
                <a:gd name="T32" fmla="*/ 2550 w 13"/>
                <a:gd name="T33" fmla="*/ 5683 h 25"/>
                <a:gd name="T34" fmla="*/ 1950 w 13"/>
                <a:gd name="T35" fmla="*/ 5683 h 25"/>
                <a:gd name="T36" fmla="*/ 1491 w 13"/>
                <a:gd name="T37" fmla="*/ 5683 h 25"/>
                <a:gd name="T38" fmla="*/ 1491 w 13"/>
                <a:gd name="T39" fmla="*/ 5512 h 25"/>
                <a:gd name="T40" fmla="*/ 1140 w 13"/>
                <a:gd name="T41" fmla="*/ 5512 h 25"/>
                <a:gd name="T42" fmla="*/ 1140 w 13"/>
                <a:gd name="T43" fmla="*/ 5046 h 25"/>
                <a:gd name="T44" fmla="*/ 872 w 13"/>
                <a:gd name="T45" fmla="*/ 4966 h 25"/>
                <a:gd name="T46" fmla="*/ 872 w 13"/>
                <a:gd name="T47" fmla="*/ 4047 h 25"/>
                <a:gd name="T48" fmla="*/ 872 w 13"/>
                <a:gd name="T49" fmla="*/ 3942 h 25"/>
                <a:gd name="T50" fmla="*/ 0 w 13"/>
                <a:gd name="T51" fmla="*/ 3597 h 25"/>
                <a:gd name="T52" fmla="*/ 0 w 13"/>
                <a:gd name="T53" fmla="*/ 3597 h 25"/>
                <a:gd name="T54" fmla="*/ 0 w 13"/>
                <a:gd name="T55" fmla="*/ 3162 h 25"/>
                <a:gd name="T56" fmla="*/ 0 w 13"/>
                <a:gd name="T57" fmla="*/ 2628 h 25"/>
                <a:gd name="T58" fmla="*/ 0 w 13"/>
                <a:gd name="T59" fmla="*/ 2406 h 25"/>
                <a:gd name="T60" fmla="*/ 0 w 13"/>
                <a:gd name="T61" fmla="*/ 2053 h 25"/>
                <a:gd name="T62" fmla="*/ 872 w 13"/>
                <a:gd name="T63" fmla="*/ 1880 h 25"/>
                <a:gd name="T64" fmla="*/ 872 w 13"/>
                <a:gd name="T65" fmla="*/ 1880 h 25"/>
                <a:gd name="T66" fmla="*/ 872 w 13"/>
                <a:gd name="T67" fmla="*/ 1469 h 25"/>
                <a:gd name="T68" fmla="*/ 1140 w 13"/>
                <a:gd name="T69" fmla="*/ 1148 h 25"/>
                <a:gd name="T70" fmla="*/ 1140 w 13"/>
                <a:gd name="T71" fmla="*/ 897 h 25"/>
                <a:gd name="T72" fmla="*/ 1491 w 13"/>
                <a:gd name="T73" fmla="*/ 548 h 25"/>
                <a:gd name="T74" fmla="*/ 1950 w 13"/>
                <a:gd name="T75" fmla="*/ 548 h 25"/>
                <a:gd name="T76" fmla="*/ 2550 w 13"/>
                <a:gd name="T77" fmla="*/ 1 h 25"/>
                <a:gd name="T78" fmla="*/ 2768 w 13"/>
                <a:gd name="T79" fmla="*/ 1 h 25"/>
                <a:gd name="T80" fmla="*/ 2768 w 13"/>
                <a:gd name="T81" fmla="*/ 0 h 25"/>
                <a:gd name="T82" fmla="*/ 3998 w 13"/>
                <a:gd name="T83" fmla="*/ 0 h 25"/>
                <a:gd name="T84" fmla="*/ 3998 w 13"/>
                <a:gd name="T85" fmla="*/ 0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"/>
                <a:gd name="T130" fmla="*/ 0 h 25"/>
                <a:gd name="T131" fmla="*/ 13 w 13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" h="25">
                  <a:moveTo>
                    <a:pt x="11" y="0"/>
                  </a:moveTo>
                  <a:lnTo>
                    <a:pt x="12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2" name="Freeform 111"/>
            <p:cNvSpPr>
              <a:spLocks/>
            </p:cNvSpPr>
            <p:nvPr/>
          </p:nvSpPr>
          <p:spPr bwMode="auto">
            <a:xfrm>
              <a:off x="3305" y="1580"/>
              <a:ext cx="9" cy="7"/>
            </a:xfrm>
            <a:custGeom>
              <a:avLst/>
              <a:gdLst>
                <a:gd name="T0" fmla="*/ 1549 w 7"/>
                <a:gd name="T1" fmla="*/ 6359 h 5"/>
                <a:gd name="T2" fmla="*/ 1549 w 7"/>
                <a:gd name="T3" fmla="*/ 8527 h 5"/>
                <a:gd name="T4" fmla="*/ 937 w 7"/>
                <a:gd name="T5" fmla="*/ 8527 h 5"/>
                <a:gd name="T6" fmla="*/ 729 w 7"/>
                <a:gd name="T7" fmla="*/ 8527 h 5"/>
                <a:gd name="T8" fmla="*/ 567 w 7"/>
                <a:gd name="T9" fmla="*/ 6359 h 5"/>
                <a:gd name="T10" fmla="*/ 0 w 7"/>
                <a:gd name="T11" fmla="*/ 4542 h 5"/>
                <a:gd name="T12" fmla="*/ 0 w 7"/>
                <a:gd name="T13" fmla="*/ 1 h 5"/>
                <a:gd name="T14" fmla="*/ 0 w 7"/>
                <a:gd name="T15" fmla="*/ 1 h 5"/>
                <a:gd name="T16" fmla="*/ 0 w 7"/>
                <a:gd name="T17" fmla="*/ 0 h 5"/>
                <a:gd name="T18" fmla="*/ 567 w 7"/>
                <a:gd name="T19" fmla="*/ 0 h 5"/>
                <a:gd name="T20" fmla="*/ 729 w 7"/>
                <a:gd name="T21" fmla="*/ 0 h 5"/>
                <a:gd name="T22" fmla="*/ 937 w 7"/>
                <a:gd name="T23" fmla="*/ 0 h 5"/>
                <a:gd name="T24" fmla="*/ 937 w 7"/>
                <a:gd name="T25" fmla="*/ 1 h 5"/>
                <a:gd name="T26" fmla="*/ 1549 w 7"/>
                <a:gd name="T27" fmla="*/ 1 h 5"/>
                <a:gd name="T28" fmla="*/ 1549 w 7"/>
                <a:gd name="T29" fmla="*/ 1 h 5"/>
                <a:gd name="T30" fmla="*/ 1724 w 7"/>
                <a:gd name="T31" fmla="*/ 1 h 5"/>
                <a:gd name="T32" fmla="*/ 1724 w 7"/>
                <a:gd name="T33" fmla="*/ 4542 h 5"/>
                <a:gd name="T34" fmla="*/ 1724 w 7"/>
                <a:gd name="T35" fmla="*/ 6359 h 5"/>
                <a:gd name="T36" fmla="*/ 1549 w 7"/>
                <a:gd name="T37" fmla="*/ 6359 h 5"/>
                <a:gd name="T38" fmla="*/ 1549 w 7"/>
                <a:gd name="T39" fmla="*/ 6359 h 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5"/>
                <a:gd name="T62" fmla="*/ 7 w 7"/>
                <a:gd name="T63" fmla="*/ 5 h 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5">
                  <a:moveTo>
                    <a:pt x="6" y="4"/>
                  </a:move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3" name="Freeform 112"/>
            <p:cNvSpPr>
              <a:spLocks/>
            </p:cNvSpPr>
            <p:nvPr/>
          </p:nvSpPr>
          <p:spPr bwMode="auto">
            <a:xfrm>
              <a:off x="3292" y="1570"/>
              <a:ext cx="12" cy="9"/>
            </a:xfrm>
            <a:custGeom>
              <a:avLst/>
              <a:gdLst>
                <a:gd name="T0" fmla="*/ 1552 w 9"/>
                <a:gd name="T1" fmla="*/ 0 h 7"/>
                <a:gd name="T2" fmla="*/ 2759 w 9"/>
                <a:gd name="T3" fmla="*/ 0 h 7"/>
                <a:gd name="T4" fmla="*/ 2759 w 9"/>
                <a:gd name="T5" fmla="*/ 1 h 7"/>
                <a:gd name="T6" fmla="*/ 3568 w 9"/>
                <a:gd name="T7" fmla="*/ 1 h 7"/>
                <a:gd name="T8" fmla="*/ 4757 w 9"/>
                <a:gd name="T9" fmla="*/ 1 h 7"/>
                <a:gd name="T10" fmla="*/ 4757 w 9"/>
                <a:gd name="T11" fmla="*/ 729 h 7"/>
                <a:gd name="T12" fmla="*/ 4905 w 9"/>
                <a:gd name="T13" fmla="*/ 729 h 7"/>
                <a:gd name="T14" fmla="*/ 4905 w 9"/>
                <a:gd name="T15" fmla="*/ 937 h 7"/>
                <a:gd name="T16" fmla="*/ 4905 w 9"/>
                <a:gd name="T17" fmla="*/ 1205 h 7"/>
                <a:gd name="T18" fmla="*/ 4757 w 9"/>
                <a:gd name="T19" fmla="*/ 1205 h 7"/>
                <a:gd name="T20" fmla="*/ 4757 w 9"/>
                <a:gd name="T21" fmla="*/ 1724 h 7"/>
                <a:gd name="T22" fmla="*/ 3568 w 9"/>
                <a:gd name="T23" fmla="*/ 1724 h 7"/>
                <a:gd name="T24" fmla="*/ 2759 w 9"/>
                <a:gd name="T25" fmla="*/ 1724 h 7"/>
                <a:gd name="T26" fmla="*/ 1552 w 9"/>
                <a:gd name="T27" fmla="*/ 1724 h 7"/>
                <a:gd name="T28" fmla="*/ 1164 w 9"/>
                <a:gd name="T29" fmla="*/ 1724 h 7"/>
                <a:gd name="T30" fmla="*/ 1 w 9"/>
                <a:gd name="T31" fmla="*/ 1724 h 7"/>
                <a:gd name="T32" fmla="*/ 1 w 9"/>
                <a:gd name="T33" fmla="*/ 1205 h 7"/>
                <a:gd name="T34" fmla="*/ 0 w 9"/>
                <a:gd name="T35" fmla="*/ 1205 h 7"/>
                <a:gd name="T36" fmla="*/ 0 w 9"/>
                <a:gd name="T37" fmla="*/ 937 h 7"/>
                <a:gd name="T38" fmla="*/ 0 w 9"/>
                <a:gd name="T39" fmla="*/ 729 h 7"/>
                <a:gd name="T40" fmla="*/ 1 w 9"/>
                <a:gd name="T41" fmla="*/ 1 h 7"/>
                <a:gd name="T42" fmla="*/ 1164 w 9"/>
                <a:gd name="T43" fmla="*/ 1 h 7"/>
                <a:gd name="T44" fmla="*/ 1552 w 9"/>
                <a:gd name="T45" fmla="*/ 1 h 7"/>
                <a:gd name="T46" fmla="*/ 1552 w 9"/>
                <a:gd name="T47" fmla="*/ 0 h 7"/>
                <a:gd name="T48" fmla="*/ 1552 w 9"/>
                <a:gd name="T49" fmla="*/ 0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7"/>
                <a:gd name="T77" fmla="*/ 9 w 9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7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4" name="Freeform 113"/>
            <p:cNvSpPr>
              <a:spLocks/>
            </p:cNvSpPr>
            <p:nvPr/>
          </p:nvSpPr>
          <p:spPr bwMode="auto">
            <a:xfrm>
              <a:off x="3102" y="1662"/>
              <a:ext cx="13" cy="13"/>
            </a:xfrm>
            <a:custGeom>
              <a:avLst/>
              <a:gdLst>
                <a:gd name="T0" fmla="*/ 819 w 10"/>
                <a:gd name="T1" fmla="*/ 1 h 10"/>
                <a:gd name="T2" fmla="*/ 1065 w 10"/>
                <a:gd name="T3" fmla="*/ 1 h 10"/>
                <a:gd name="T4" fmla="*/ 1065 w 10"/>
                <a:gd name="T5" fmla="*/ 0 h 10"/>
                <a:gd name="T6" fmla="*/ 1385 w 10"/>
                <a:gd name="T7" fmla="*/ 0 h 10"/>
                <a:gd name="T8" fmla="*/ 1385 w 10"/>
                <a:gd name="T9" fmla="*/ 1 h 10"/>
                <a:gd name="T10" fmla="*/ 1932 w 10"/>
                <a:gd name="T11" fmla="*/ 1 h 10"/>
                <a:gd name="T12" fmla="*/ 3042 w 10"/>
                <a:gd name="T13" fmla="*/ 1385 h 10"/>
                <a:gd name="T14" fmla="*/ 3266 w 10"/>
                <a:gd name="T15" fmla="*/ 1932 h 10"/>
                <a:gd name="T16" fmla="*/ 3266 w 10"/>
                <a:gd name="T17" fmla="*/ 2512 h 10"/>
                <a:gd name="T18" fmla="*/ 3266 w 10"/>
                <a:gd name="T19" fmla="*/ 3042 h 10"/>
                <a:gd name="T20" fmla="*/ 3042 w 10"/>
                <a:gd name="T21" fmla="*/ 3266 h 10"/>
                <a:gd name="T22" fmla="*/ 1932 w 10"/>
                <a:gd name="T23" fmla="*/ 3266 h 10"/>
                <a:gd name="T24" fmla="*/ 1385 w 10"/>
                <a:gd name="T25" fmla="*/ 3266 h 10"/>
                <a:gd name="T26" fmla="*/ 1385 w 10"/>
                <a:gd name="T27" fmla="*/ 3042 h 10"/>
                <a:gd name="T28" fmla="*/ 1065 w 10"/>
                <a:gd name="T29" fmla="*/ 3042 h 10"/>
                <a:gd name="T30" fmla="*/ 1065 w 10"/>
                <a:gd name="T31" fmla="*/ 2512 h 10"/>
                <a:gd name="T32" fmla="*/ 819 w 10"/>
                <a:gd name="T33" fmla="*/ 2512 h 10"/>
                <a:gd name="T34" fmla="*/ 819 w 10"/>
                <a:gd name="T35" fmla="*/ 1932 h 10"/>
                <a:gd name="T36" fmla="*/ 819 w 10"/>
                <a:gd name="T37" fmla="*/ 1932 h 10"/>
                <a:gd name="T38" fmla="*/ 0 w 10"/>
                <a:gd name="T39" fmla="*/ 1932 h 10"/>
                <a:gd name="T40" fmla="*/ 0 w 10"/>
                <a:gd name="T41" fmla="*/ 1802 h 10"/>
                <a:gd name="T42" fmla="*/ 0 w 10"/>
                <a:gd name="T43" fmla="*/ 1385 h 10"/>
                <a:gd name="T44" fmla="*/ 819 w 10"/>
                <a:gd name="T45" fmla="*/ 819 h 10"/>
                <a:gd name="T46" fmla="*/ 819 w 10"/>
                <a:gd name="T47" fmla="*/ 1 h 10"/>
                <a:gd name="T48" fmla="*/ 819 w 10"/>
                <a:gd name="T49" fmla="*/ 1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10"/>
                <a:gd name="T77" fmla="*/ 10 w 10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10">
                  <a:moveTo>
                    <a:pt x="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5" name="Freeform 114"/>
            <p:cNvSpPr>
              <a:spLocks/>
            </p:cNvSpPr>
            <p:nvPr/>
          </p:nvSpPr>
          <p:spPr bwMode="auto">
            <a:xfrm>
              <a:off x="3087" y="1662"/>
              <a:ext cx="15" cy="11"/>
            </a:xfrm>
            <a:custGeom>
              <a:avLst/>
              <a:gdLst>
                <a:gd name="T0" fmla="*/ 0 w 11"/>
                <a:gd name="T1" fmla="*/ 2518 h 8"/>
                <a:gd name="T2" fmla="*/ 0 w 11"/>
                <a:gd name="T3" fmla="*/ 1 h 8"/>
                <a:gd name="T4" fmla="*/ 1 w 11"/>
                <a:gd name="T5" fmla="*/ 1 h 8"/>
                <a:gd name="T6" fmla="*/ 1975 w 11"/>
                <a:gd name="T7" fmla="*/ 0 h 8"/>
                <a:gd name="T8" fmla="*/ 3672 w 11"/>
                <a:gd name="T9" fmla="*/ 0 h 8"/>
                <a:gd name="T10" fmla="*/ 5007 w 11"/>
                <a:gd name="T11" fmla="*/ 0 h 8"/>
                <a:gd name="T12" fmla="*/ 5007 w 11"/>
                <a:gd name="T13" fmla="*/ 1 h 8"/>
                <a:gd name="T14" fmla="*/ 5251 w 11"/>
                <a:gd name="T15" fmla="*/ 1 h 8"/>
                <a:gd name="T16" fmla="*/ 7160 w 11"/>
                <a:gd name="T17" fmla="*/ 1 h 8"/>
                <a:gd name="T18" fmla="*/ 8025 w 11"/>
                <a:gd name="T19" fmla="*/ 2518 h 8"/>
                <a:gd name="T20" fmla="*/ 9311 w 11"/>
                <a:gd name="T21" fmla="*/ 4760 h 8"/>
                <a:gd name="T22" fmla="*/ 9311 w 11"/>
                <a:gd name="T23" fmla="*/ 5749 h 8"/>
                <a:gd name="T24" fmla="*/ 9764 w 11"/>
                <a:gd name="T25" fmla="*/ 6549 h 8"/>
                <a:gd name="T26" fmla="*/ 9311 w 11"/>
                <a:gd name="T27" fmla="*/ 6549 h 8"/>
                <a:gd name="T28" fmla="*/ 9311 w 11"/>
                <a:gd name="T29" fmla="*/ 8999 h 8"/>
                <a:gd name="T30" fmla="*/ 8025 w 11"/>
                <a:gd name="T31" fmla="*/ 8999 h 8"/>
                <a:gd name="T32" fmla="*/ 7160 w 11"/>
                <a:gd name="T33" fmla="*/ 8999 h 8"/>
                <a:gd name="T34" fmla="*/ 5251 w 11"/>
                <a:gd name="T35" fmla="*/ 8999 h 8"/>
                <a:gd name="T36" fmla="*/ 5007 w 11"/>
                <a:gd name="T37" fmla="*/ 6549 h 8"/>
                <a:gd name="T38" fmla="*/ 3672 w 11"/>
                <a:gd name="T39" fmla="*/ 6549 h 8"/>
                <a:gd name="T40" fmla="*/ 1975 w 11"/>
                <a:gd name="T41" fmla="*/ 6549 h 8"/>
                <a:gd name="T42" fmla="*/ 1 w 11"/>
                <a:gd name="T43" fmla="*/ 6549 h 8"/>
                <a:gd name="T44" fmla="*/ 0 w 11"/>
                <a:gd name="T45" fmla="*/ 5749 h 8"/>
                <a:gd name="T46" fmla="*/ 0 w 11"/>
                <a:gd name="T47" fmla="*/ 4760 h 8"/>
                <a:gd name="T48" fmla="*/ 0 w 11"/>
                <a:gd name="T49" fmla="*/ 2518 h 8"/>
                <a:gd name="T50" fmla="*/ 0 w 11"/>
                <a:gd name="T51" fmla="*/ 2518 h 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"/>
                <a:gd name="T79" fmla="*/ 0 h 8"/>
                <a:gd name="T80" fmla="*/ 11 w 11"/>
                <a:gd name="T81" fmla="*/ 8 h 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" h="8">
                  <a:moveTo>
                    <a:pt x="0" y="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6" name="Freeform 115"/>
            <p:cNvSpPr>
              <a:spLocks/>
            </p:cNvSpPr>
            <p:nvPr/>
          </p:nvSpPr>
          <p:spPr bwMode="auto">
            <a:xfrm>
              <a:off x="3069" y="1662"/>
              <a:ext cx="16" cy="8"/>
            </a:xfrm>
            <a:custGeom>
              <a:avLst/>
              <a:gdLst>
                <a:gd name="T0" fmla="*/ 6540 w 12"/>
                <a:gd name="T1" fmla="*/ 2069 h 6"/>
                <a:gd name="T2" fmla="*/ 6540 w 12"/>
                <a:gd name="T3" fmla="*/ 2759 h 6"/>
                <a:gd name="T4" fmla="*/ 6343 w 12"/>
                <a:gd name="T5" fmla="*/ 2759 h 6"/>
                <a:gd name="T6" fmla="*/ 4905 w 12"/>
                <a:gd name="T7" fmla="*/ 3568 h 6"/>
                <a:gd name="T8" fmla="*/ 3679 w 12"/>
                <a:gd name="T9" fmla="*/ 3568 h 6"/>
                <a:gd name="T10" fmla="*/ 1552 w 12"/>
                <a:gd name="T11" fmla="*/ 3568 h 6"/>
                <a:gd name="T12" fmla="*/ 1164 w 12"/>
                <a:gd name="T13" fmla="*/ 3568 h 6"/>
                <a:gd name="T14" fmla="*/ 1164 w 12"/>
                <a:gd name="T15" fmla="*/ 2759 h 6"/>
                <a:gd name="T16" fmla="*/ 0 w 12"/>
                <a:gd name="T17" fmla="*/ 2069 h 6"/>
                <a:gd name="T18" fmla="*/ 1164 w 12"/>
                <a:gd name="T19" fmla="*/ 1164 h 6"/>
                <a:gd name="T20" fmla="*/ 1164 w 12"/>
                <a:gd name="T21" fmla="*/ 1 h 6"/>
                <a:gd name="T22" fmla="*/ 1164 w 12"/>
                <a:gd name="T23" fmla="*/ 1 h 6"/>
                <a:gd name="T24" fmla="*/ 1552 w 12"/>
                <a:gd name="T25" fmla="*/ 1 h 6"/>
                <a:gd name="T26" fmla="*/ 1552 w 12"/>
                <a:gd name="T27" fmla="*/ 0 h 6"/>
                <a:gd name="T28" fmla="*/ 2069 w 12"/>
                <a:gd name="T29" fmla="*/ 0 h 6"/>
                <a:gd name="T30" fmla="*/ 3568 w 12"/>
                <a:gd name="T31" fmla="*/ 0 h 6"/>
                <a:gd name="T32" fmla="*/ 3679 w 12"/>
                <a:gd name="T33" fmla="*/ 0 h 6"/>
                <a:gd name="T34" fmla="*/ 4757 w 12"/>
                <a:gd name="T35" fmla="*/ 0 h 6"/>
                <a:gd name="T36" fmla="*/ 4905 w 12"/>
                <a:gd name="T37" fmla="*/ 1 h 6"/>
                <a:gd name="T38" fmla="*/ 6343 w 12"/>
                <a:gd name="T39" fmla="*/ 1 h 6"/>
                <a:gd name="T40" fmla="*/ 6540 w 12"/>
                <a:gd name="T41" fmla="*/ 1164 h 6"/>
                <a:gd name="T42" fmla="*/ 6540 w 12"/>
                <a:gd name="T43" fmla="*/ 2069 h 6"/>
                <a:gd name="T44" fmla="*/ 6540 w 12"/>
                <a:gd name="T45" fmla="*/ 2069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"/>
                <a:gd name="T70" fmla="*/ 0 h 6"/>
                <a:gd name="T71" fmla="*/ 12 w 12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" h="6">
                  <a:moveTo>
                    <a:pt x="12" y="4"/>
                  </a:moveTo>
                  <a:lnTo>
                    <a:pt x="12" y="5"/>
                  </a:lnTo>
                  <a:lnTo>
                    <a:pt x="11" y="5"/>
                  </a:lnTo>
                  <a:lnTo>
                    <a:pt x="9" y="6"/>
                  </a:lnTo>
                  <a:lnTo>
                    <a:pt x="7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7" name="Freeform 116"/>
            <p:cNvSpPr>
              <a:spLocks/>
            </p:cNvSpPr>
            <p:nvPr/>
          </p:nvSpPr>
          <p:spPr bwMode="auto">
            <a:xfrm>
              <a:off x="3059" y="1638"/>
              <a:ext cx="15" cy="6"/>
            </a:xfrm>
            <a:custGeom>
              <a:avLst/>
              <a:gdLst>
                <a:gd name="T0" fmla="*/ 1639 w 12"/>
                <a:gd name="T1" fmla="*/ 179 h 5"/>
                <a:gd name="T2" fmla="*/ 1405 w 12"/>
                <a:gd name="T3" fmla="*/ 215 h 5"/>
                <a:gd name="T4" fmla="*/ 1389 w 12"/>
                <a:gd name="T5" fmla="*/ 258 h 5"/>
                <a:gd name="T6" fmla="*/ 889 w 12"/>
                <a:gd name="T7" fmla="*/ 258 h 5"/>
                <a:gd name="T8" fmla="*/ 569 w 12"/>
                <a:gd name="T9" fmla="*/ 258 h 5"/>
                <a:gd name="T10" fmla="*/ 455 w 12"/>
                <a:gd name="T11" fmla="*/ 258 h 5"/>
                <a:gd name="T12" fmla="*/ 455 w 12"/>
                <a:gd name="T13" fmla="*/ 215 h 5"/>
                <a:gd name="T14" fmla="*/ 364 w 12"/>
                <a:gd name="T15" fmla="*/ 179 h 5"/>
                <a:gd name="T16" fmla="*/ 0 w 12"/>
                <a:gd name="T17" fmla="*/ 179 h 5"/>
                <a:gd name="T18" fmla="*/ 364 w 12"/>
                <a:gd name="T19" fmla="*/ 1 h 5"/>
                <a:gd name="T20" fmla="*/ 455 w 12"/>
                <a:gd name="T21" fmla="*/ 0 h 5"/>
                <a:gd name="T22" fmla="*/ 569 w 12"/>
                <a:gd name="T23" fmla="*/ 0 h 5"/>
                <a:gd name="T24" fmla="*/ 889 w 12"/>
                <a:gd name="T25" fmla="*/ 0 h 5"/>
                <a:gd name="T26" fmla="*/ 1111 w 12"/>
                <a:gd name="T27" fmla="*/ 0 h 5"/>
                <a:gd name="T28" fmla="*/ 1389 w 12"/>
                <a:gd name="T29" fmla="*/ 0 h 5"/>
                <a:gd name="T30" fmla="*/ 1389 w 12"/>
                <a:gd name="T31" fmla="*/ 0 h 5"/>
                <a:gd name="T32" fmla="*/ 1405 w 12"/>
                <a:gd name="T33" fmla="*/ 1 h 5"/>
                <a:gd name="T34" fmla="*/ 1639 w 12"/>
                <a:gd name="T35" fmla="*/ 179 h 5"/>
                <a:gd name="T36" fmla="*/ 1639 w 12"/>
                <a:gd name="T37" fmla="*/ 179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"/>
                <a:gd name="T59" fmla="*/ 12 w 12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">
                  <a:moveTo>
                    <a:pt x="12" y="3"/>
                  </a:moveTo>
                  <a:lnTo>
                    <a:pt x="11" y="4"/>
                  </a:lnTo>
                  <a:lnTo>
                    <a:pt x="10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8" name="Freeform 117"/>
            <p:cNvSpPr>
              <a:spLocks/>
            </p:cNvSpPr>
            <p:nvPr/>
          </p:nvSpPr>
          <p:spPr bwMode="auto">
            <a:xfrm>
              <a:off x="3080" y="1631"/>
              <a:ext cx="9" cy="12"/>
            </a:xfrm>
            <a:custGeom>
              <a:avLst/>
              <a:gdLst>
                <a:gd name="T0" fmla="*/ 937 w 7"/>
                <a:gd name="T1" fmla="*/ 0 h 9"/>
                <a:gd name="T2" fmla="*/ 937 w 7"/>
                <a:gd name="T3" fmla="*/ 1 h 9"/>
                <a:gd name="T4" fmla="*/ 1549 w 7"/>
                <a:gd name="T5" fmla="*/ 1 h 9"/>
                <a:gd name="T6" fmla="*/ 1549 w 7"/>
                <a:gd name="T7" fmla="*/ 2759 h 9"/>
                <a:gd name="T8" fmla="*/ 1724 w 7"/>
                <a:gd name="T9" fmla="*/ 3568 h 9"/>
                <a:gd name="T10" fmla="*/ 1549 w 7"/>
                <a:gd name="T11" fmla="*/ 4757 h 9"/>
                <a:gd name="T12" fmla="*/ 937 w 7"/>
                <a:gd name="T13" fmla="*/ 4757 h 9"/>
                <a:gd name="T14" fmla="*/ 937 w 7"/>
                <a:gd name="T15" fmla="*/ 4905 h 9"/>
                <a:gd name="T16" fmla="*/ 729 w 7"/>
                <a:gd name="T17" fmla="*/ 4905 h 9"/>
                <a:gd name="T18" fmla="*/ 729 w 7"/>
                <a:gd name="T19" fmla="*/ 4757 h 9"/>
                <a:gd name="T20" fmla="*/ 1 w 7"/>
                <a:gd name="T21" fmla="*/ 4757 h 9"/>
                <a:gd name="T22" fmla="*/ 1 w 7"/>
                <a:gd name="T23" fmla="*/ 3568 h 9"/>
                <a:gd name="T24" fmla="*/ 0 w 7"/>
                <a:gd name="T25" fmla="*/ 3568 h 9"/>
                <a:gd name="T26" fmla="*/ 0 w 7"/>
                <a:gd name="T27" fmla="*/ 2759 h 9"/>
                <a:gd name="T28" fmla="*/ 0 w 7"/>
                <a:gd name="T29" fmla="*/ 2759 h 9"/>
                <a:gd name="T30" fmla="*/ 0 w 7"/>
                <a:gd name="T31" fmla="*/ 1164 h 9"/>
                <a:gd name="T32" fmla="*/ 1 w 7"/>
                <a:gd name="T33" fmla="*/ 1 h 9"/>
                <a:gd name="T34" fmla="*/ 729 w 7"/>
                <a:gd name="T35" fmla="*/ 1 h 9"/>
                <a:gd name="T36" fmla="*/ 937 w 7"/>
                <a:gd name="T37" fmla="*/ 0 h 9"/>
                <a:gd name="T38" fmla="*/ 937 w 7"/>
                <a:gd name="T39" fmla="*/ 0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9"/>
                <a:gd name="T62" fmla="*/ 7 w 7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9">
                  <a:moveTo>
                    <a:pt x="4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6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9" name="Freeform 118"/>
            <p:cNvSpPr>
              <a:spLocks/>
            </p:cNvSpPr>
            <p:nvPr/>
          </p:nvSpPr>
          <p:spPr bwMode="auto">
            <a:xfrm>
              <a:off x="3095" y="1632"/>
              <a:ext cx="20" cy="12"/>
            </a:xfrm>
            <a:custGeom>
              <a:avLst/>
              <a:gdLst>
                <a:gd name="T0" fmla="*/ 1164 w 15"/>
                <a:gd name="T1" fmla="*/ 0 h 9"/>
                <a:gd name="T2" fmla="*/ 1552 w 15"/>
                <a:gd name="T3" fmla="*/ 0 h 9"/>
                <a:gd name="T4" fmla="*/ 2069 w 15"/>
                <a:gd name="T5" fmla="*/ 0 h 9"/>
                <a:gd name="T6" fmla="*/ 2759 w 15"/>
                <a:gd name="T7" fmla="*/ 0 h 9"/>
                <a:gd name="T8" fmla="*/ 2759 w 15"/>
                <a:gd name="T9" fmla="*/ 0 h 9"/>
                <a:gd name="T10" fmla="*/ 3679 w 15"/>
                <a:gd name="T11" fmla="*/ 0 h 9"/>
                <a:gd name="T12" fmla="*/ 4757 w 15"/>
                <a:gd name="T13" fmla="*/ 1 h 9"/>
                <a:gd name="T14" fmla="*/ 4905 w 15"/>
                <a:gd name="T15" fmla="*/ 1 h 9"/>
                <a:gd name="T16" fmla="*/ 4905 w 15"/>
                <a:gd name="T17" fmla="*/ 2069 h 9"/>
                <a:gd name="T18" fmla="*/ 6343 w 15"/>
                <a:gd name="T19" fmla="*/ 2069 h 9"/>
                <a:gd name="T20" fmla="*/ 6343 w 15"/>
                <a:gd name="T21" fmla="*/ 2069 h 9"/>
                <a:gd name="T22" fmla="*/ 7872 w 15"/>
                <a:gd name="T23" fmla="*/ 2759 h 9"/>
                <a:gd name="T24" fmla="*/ 7872 w 15"/>
                <a:gd name="T25" fmla="*/ 4757 h 9"/>
                <a:gd name="T26" fmla="*/ 8457 w 15"/>
                <a:gd name="T27" fmla="*/ 4905 h 9"/>
                <a:gd name="T28" fmla="*/ 4905 w 15"/>
                <a:gd name="T29" fmla="*/ 4757 h 9"/>
                <a:gd name="T30" fmla="*/ 3679 w 15"/>
                <a:gd name="T31" fmla="*/ 4757 h 9"/>
                <a:gd name="T32" fmla="*/ 2069 w 15"/>
                <a:gd name="T33" fmla="*/ 3679 h 9"/>
                <a:gd name="T34" fmla="*/ 1552 w 15"/>
                <a:gd name="T35" fmla="*/ 3679 h 9"/>
                <a:gd name="T36" fmla="*/ 1552 w 15"/>
                <a:gd name="T37" fmla="*/ 2759 h 9"/>
                <a:gd name="T38" fmla="*/ 1164 w 15"/>
                <a:gd name="T39" fmla="*/ 2759 h 9"/>
                <a:gd name="T40" fmla="*/ 0 w 15"/>
                <a:gd name="T41" fmla="*/ 2069 h 9"/>
                <a:gd name="T42" fmla="*/ 0 w 15"/>
                <a:gd name="T43" fmla="*/ 2069 h 9"/>
                <a:gd name="T44" fmla="*/ 0 w 15"/>
                <a:gd name="T45" fmla="*/ 1 h 9"/>
                <a:gd name="T46" fmla="*/ 1164 w 15"/>
                <a:gd name="T47" fmla="*/ 0 h 9"/>
                <a:gd name="T48" fmla="*/ 1164 w 15"/>
                <a:gd name="T49" fmla="*/ 0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9"/>
                <a:gd name="T77" fmla="*/ 15 w 15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9">
                  <a:moveTo>
                    <a:pt x="2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5" y="9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0" name="Freeform 119"/>
            <p:cNvSpPr>
              <a:spLocks/>
            </p:cNvSpPr>
            <p:nvPr/>
          </p:nvSpPr>
          <p:spPr bwMode="auto">
            <a:xfrm>
              <a:off x="3094" y="1613"/>
              <a:ext cx="22" cy="13"/>
            </a:xfrm>
            <a:custGeom>
              <a:avLst/>
              <a:gdLst>
                <a:gd name="T0" fmla="*/ 0 w 17"/>
                <a:gd name="T1" fmla="*/ 3266 h 10"/>
                <a:gd name="T2" fmla="*/ 0 w 17"/>
                <a:gd name="T3" fmla="*/ 2512 h 10"/>
                <a:gd name="T4" fmla="*/ 0 w 17"/>
                <a:gd name="T5" fmla="*/ 2340 h 10"/>
                <a:gd name="T6" fmla="*/ 0 w 17"/>
                <a:gd name="T7" fmla="*/ 1932 h 10"/>
                <a:gd name="T8" fmla="*/ 802 w 17"/>
                <a:gd name="T9" fmla="*/ 1385 h 10"/>
                <a:gd name="T10" fmla="*/ 1038 w 17"/>
                <a:gd name="T11" fmla="*/ 1385 h 10"/>
                <a:gd name="T12" fmla="*/ 1738 w 17"/>
                <a:gd name="T13" fmla="*/ 1065 h 10"/>
                <a:gd name="T14" fmla="*/ 2910 w 17"/>
                <a:gd name="T15" fmla="*/ 0 h 10"/>
                <a:gd name="T16" fmla="*/ 3594 w 17"/>
                <a:gd name="T17" fmla="*/ 0 h 10"/>
                <a:gd name="T18" fmla="*/ 4260 w 17"/>
                <a:gd name="T19" fmla="*/ 0 h 10"/>
                <a:gd name="T20" fmla="*/ 4651 w 17"/>
                <a:gd name="T21" fmla="*/ 0 h 10"/>
                <a:gd name="T22" fmla="*/ 4651 w 17"/>
                <a:gd name="T23" fmla="*/ 819 h 10"/>
                <a:gd name="T24" fmla="*/ 4651 w 17"/>
                <a:gd name="T25" fmla="*/ 819 h 10"/>
                <a:gd name="T26" fmla="*/ 4651 w 17"/>
                <a:gd name="T27" fmla="*/ 1065 h 10"/>
                <a:gd name="T28" fmla="*/ 4874 w 17"/>
                <a:gd name="T29" fmla="*/ 1065 h 10"/>
                <a:gd name="T30" fmla="*/ 4651 w 17"/>
                <a:gd name="T31" fmla="*/ 1385 h 10"/>
                <a:gd name="T32" fmla="*/ 4651 w 17"/>
                <a:gd name="T33" fmla="*/ 1932 h 10"/>
                <a:gd name="T34" fmla="*/ 4651 w 17"/>
                <a:gd name="T35" fmla="*/ 2340 h 10"/>
                <a:gd name="T36" fmla="*/ 4651 w 17"/>
                <a:gd name="T37" fmla="*/ 2340 h 10"/>
                <a:gd name="T38" fmla="*/ 3594 w 17"/>
                <a:gd name="T39" fmla="*/ 2512 h 10"/>
                <a:gd name="T40" fmla="*/ 2777 w 17"/>
                <a:gd name="T41" fmla="*/ 2512 h 10"/>
                <a:gd name="T42" fmla="*/ 2249 w 17"/>
                <a:gd name="T43" fmla="*/ 2512 h 10"/>
                <a:gd name="T44" fmla="*/ 1738 w 17"/>
                <a:gd name="T45" fmla="*/ 2512 h 10"/>
                <a:gd name="T46" fmla="*/ 1738 w 17"/>
                <a:gd name="T47" fmla="*/ 3266 h 10"/>
                <a:gd name="T48" fmla="*/ 1343 w 17"/>
                <a:gd name="T49" fmla="*/ 3266 h 10"/>
                <a:gd name="T50" fmla="*/ 802 w 17"/>
                <a:gd name="T51" fmla="*/ 3266 h 10"/>
                <a:gd name="T52" fmla="*/ 1 w 17"/>
                <a:gd name="T53" fmla="*/ 3266 h 10"/>
                <a:gd name="T54" fmla="*/ 0 w 17"/>
                <a:gd name="T55" fmla="*/ 3266 h 10"/>
                <a:gd name="T56" fmla="*/ 0 w 17"/>
                <a:gd name="T57" fmla="*/ 3266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"/>
                <a:gd name="T88" fmla="*/ 0 h 10"/>
                <a:gd name="T89" fmla="*/ 17 w 17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" h="10">
                  <a:moveTo>
                    <a:pt x="0" y="10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1" name="Freeform 120"/>
            <p:cNvSpPr>
              <a:spLocks/>
            </p:cNvSpPr>
            <p:nvPr/>
          </p:nvSpPr>
          <p:spPr bwMode="auto">
            <a:xfrm>
              <a:off x="3090" y="1596"/>
              <a:ext cx="24" cy="20"/>
            </a:xfrm>
            <a:custGeom>
              <a:avLst/>
              <a:gdLst>
                <a:gd name="T0" fmla="*/ 0 w 18"/>
                <a:gd name="T1" fmla="*/ 6540 h 15"/>
                <a:gd name="T2" fmla="*/ 0 w 18"/>
                <a:gd name="T3" fmla="*/ 6343 h 15"/>
                <a:gd name="T4" fmla="*/ 0 w 18"/>
                <a:gd name="T5" fmla="*/ 4905 h 15"/>
                <a:gd name="T6" fmla="*/ 1164 w 18"/>
                <a:gd name="T7" fmla="*/ 4757 h 15"/>
                <a:gd name="T8" fmla="*/ 1552 w 18"/>
                <a:gd name="T9" fmla="*/ 4757 h 15"/>
                <a:gd name="T10" fmla="*/ 2069 w 18"/>
                <a:gd name="T11" fmla="*/ 3679 h 15"/>
                <a:gd name="T12" fmla="*/ 3568 w 18"/>
                <a:gd name="T13" fmla="*/ 2759 h 15"/>
                <a:gd name="T14" fmla="*/ 3679 w 18"/>
                <a:gd name="T15" fmla="*/ 2069 h 15"/>
                <a:gd name="T16" fmla="*/ 4757 w 18"/>
                <a:gd name="T17" fmla="*/ 1552 h 15"/>
                <a:gd name="T18" fmla="*/ 4757 w 18"/>
                <a:gd name="T19" fmla="*/ 1 h 15"/>
                <a:gd name="T20" fmla="*/ 4905 w 18"/>
                <a:gd name="T21" fmla="*/ 0 h 15"/>
                <a:gd name="T22" fmla="*/ 4905 w 18"/>
                <a:gd name="T23" fmla="*/ 0 h 15"/>
                <a:gd name="T24" fmla="*/ 6343 w 18"/>
                <a:gd name="T25" fmla="*/ 0 h 15"/>
                <a:gd name="T26" fmla="*/ 6540 w 18"/>
                <a:gd name="T27" fmla="*/ 0 h 15"/>
                <a:gd name="T28" fmla="*/ 7232 w 18"/>
                <a:gd name="T29" fmla="*/ 0 h 15"/>
                <a:gd name="T30" fmla="*/ 8457 w 18"/>
                <a:gd name="T31" fmla="*/ 0 h 15"/>
                <a:gd name="T32" fmla="*/ 8457 w 18"/>
                <a:gd name="T33" fmla="*/ 1 h 15"/>
                <a:gd name="T34" fmla="*/ 10111 w 18"/>
                <a:gd name="T35" fmla="*/ 1552 h 15"/>
                <a:gd name="T36" fmla="*/ 10111 w 18"/>
                <a:gd name="T37" fmla="*/ 2069 h 15"/>
                <a:gd name="T38" fmla="*/ 8457 w 18"/>
                <a:gd name="T39" fmla="*/ 2759 h 15"/>
                <a:gd name="T40" fmla="*/ 7232 w 18"/>
                <a:gd name="T41" fmla="*/ 4905 h 15"/>
                <a:gd name="T42" fmla="*/ 6343 w 18"/>
                <a:gd name="T43" fmla="*/ 6540 h 15"/>
                <a:gd name="T44" fmla="*/ 4905 w 18"/>
                <a:gd name="T45" fmla="*/ 7232 h 15"/>
                <a:gd name="T46" fmla="*/ 4905 w 18"/>
                <a:gd name="T47" fmla="*/ 7232 h 15"/>
                <a:gd name="T48" fmla="*/ 3679 w 18"/>
                <a:gd name="T49" fmla="*/ 8457 h 15"/>
                <a:gd name="T50" fmla="*/ 2069 w 18"/>
                <a:gd name="T51" fmla="*/ 8457 h 15"/>
                <a:gd name="T52" fmla="*/ 1552 w 18"/>
                <a:gd name="T53" fmla="*/ 8457 h 15"/>
                <a:gd name="T54" fmla="*/ 1164 w 18"/>
                <a:gd name="T55" fmla="*/ 7232 h 15"/>
                <a:gd name="T56" fmla="*/ 0 w 18"/>
                <a:gd name="T57" fmla="*/ 6540 h 15"/>
                <a:gd name="T58" fmla="*/ 0 w 18"/>
                <a:gd name="T59" fmla="*/ 6540 h 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"/>
                <a:gd name="T91" fmla="*/ 0 h 15"/>
                <a:gd name="T92" fmla="*/ 18 w 18"/>
                <a:gd name="T93" fmla="*/ 15 h 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" h="15">
                  <a:moveTo>
                    <a:pt x="0" y="12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2" name="Freeform 121"/>
            <p:cNvSpPr>
              <a:spLocks/>
            </p:cNvSpPr>
            <p:nvPr/>
          </p:nvSpPr>
          <p:spPr bwMode="auto">
            <a:xfrm>
              <a:off x="2978" y="1575"/>
              <a:ext cx="16" cy="11"/>
            </a:xfrm>
            <a:custGeom>
              <a:avLst/>
              <a:gdLst>
                <a:gd name="T0" fmla="*/ 6540 w 12"/>
                <a:gd name="T1" fmla="*/ 3462 h 8"/>
                <a:gd name="T2" fmla="*/ 6540 w 12"/>
                <a:gd name="T3" fmla="*/ 4760 h 8"/>
                <a:gd name="T4" fmla="*/ 6540 w 12"/>
                <a:gd name="T5" fmla="*/ 5749 h 8"/>
                <a:gd name="T6" fmla="*/ 5424 w 12"/>
                <a:gd name="T7" fmla="*/ 5749 h 8"/>
                <a:gd name="T8" fmla="*/ 5424 w 12"/>
                <a:gd name="T9" fmla="*/ 5749 h 8"/>
                <a:gd name="T10" fmla="*/ 4905 w 12"/>
                <a:gd name="T11" fmla="*/ 5749 h 8"/>
                <a:gd name="T12" fmla="*/ 4905 w 12"/>
                <a:gd name="T13" fmla="*/ 7905 h 8"/>
                <a:gd name="T14" fmla="*/ 4757 w 12"/>
                <a:gd name="T15" fmla="*/ 7905 h 8"/>
                <a:gd name="T16" fmla="*/ 3568 w 12"/>
                <a:gd name="T17" fmla="*/ 7905 h 8"/>
                <a:gd name="T18" fmla="*/ 2759 w 12"/>
                <a:gd name="T19" fmla="*/ 8999 h 8"/>
                <a:gd name="T20" fmla="*/ 2069 w 12"/>
                <a:gd name="T21" fmla="*/ 8999 h 8"/>
                <a:gd name="T22" fmla="*/ 2069 w 12"/>
                <a:gd name="T23" fmla="*/ 8999 h 8"/>
                <a:gd name="T24" fmla="*/ 2069 w 12"/>
                <a:gd name="T25" fmla="*/ 7905 h 8"/>
                <a:gd name="T26" fmla="*/ 1 w 12"/>
                <a:gd name="T27" fmla="*/ 7905 h 8"/>
                <a:gd name="T28" fmla="*/ 0 w 12"/>
                <a:gd name="T29" fmla="*/ 7905 h 8"/>
                <a:gd name="T30" fmla="*/ 0 w 12"/>
                <a:gd name="T31" fmla="*/ 5749 h 8"/>
                <a:gd name="T32" fmla="*/ 0 w 12"/>
                <a:gd name="T33" fmla="*/ 5749 h 8"/>
                <a:gd name="T34" fmla="*/ 0 w 12"/>
                <a:gd name="T35" fmla="*/ 4760 h 8"/>
                <a:gd name="T36" fmla="*/ 0 w 12"/>
                <a:gd name="T37" fmla="*/ 3462 h 8"/>
                <a:gd name="T38" fmla="*/ 1 w 12"/>
                <a:gd name="T39" fmla="*/ 3462 h 8"/>
                <a:gd name="T40" fmla="*/ 1 w 12"/>
                <a:gd name="T41" fmla="*/ 1 h 8"/>
                <a:gd name="T42" fmla="*/ 2069 w 12"/>
                <a:gd name="T43" fmla="*/ 1 h 8"/>
                <a:gd name="T44" fmla="*/ 2069 w 12"/>
                <a:gd name="T45" fmla="*/ 0 h 8"/>
                <a:gd name="T46" fmla="*/ 2759 w 12"/>
                <a:gd name="T47" fmla="*/ 0 h 8"/>
                <a:gd name="T48" fmla="*/ 3568 w 12"/>
                <a:gd name="T49" fmla="*/ 0 h 8"/>
                <a:gd name="T50" fmla="*/ 4757 w 12"/>
                <a:gd name="T51" fmla="*/ 0 h 8"/>
                <a:gd name="T52" fmla="*/ 4905 w 12"/>
                <a:gd name="T53" fmla="*/ 0 h 8"/>
                <a:gd name="T54" fmla="*/ 4905 w 12"/>
                <a:gd name="T55" fmla="*/ 1 h 8"/>
                <a:gd name="T56" fmla="*/ 5424 w 12"/>
                <a:gd name="T57" fmla="*/ 1 h 8"/>
                <a:gd name="T58" fmla="*/ 6540 w 12"/>
                <a:gd name="T59" fmla="*/ 3462 h 8"/>
                <a:gd name="T60" fmla="*/ 6540 w 12"/>
                <a:gd name="T61" fmla="*/ 3462 h 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"/>
                <a:gd name="T94" fmla="*/ 0 h 8"/>
                <a:gd name="T95" fmla="*/ 12 w 12"/>
                <a:gd name="T96" fmla="*/ 8 h 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" h="8">
                  <a:moveTo>
                    <a:pt x="12" y="3"/>
                  </a:moveTo>
                  <a:lnTo>
                    <a:pt x="12" y="4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3" name="Freeform 122"/>
            <p:cNvSpPr>
              <a:spLocks/>
            </p:cNvSpPr>
            <p:nvPr/>
          </p:nvSpPr>
          <p:spPr bwMode="auto">
            <a:xfrm>
              <a:off x="3059" y="1286"/>
              <a:ext cx="88" cy="96"/>
            </a:xfrm>
            <a:custGeom>
              <a:avLst/>
              <a:gdLst>
                <a:gd name="T0" fmla="*/ 1738 w 68"/>
                <a:gd name="T1" fmla="*/ 13383 h 74"/>
                <a:gd name="T2" fmla="*/ 3102 w 68"/>
                <a:gd name="T3" fmla="*/ 11231 h 74"/>
                <a:gd name="T4" fmla="*/ 2910 w 68"/>
                <a:gd name="T5" fmla="*/ 9024 h 74"/>
                <a:gd name="T6" fmla="*/ 2910 w 68"/>
                <a:gd name="T7" fmla="*/ 7555 h 74"/>
                <a:gd name="T8" fmla="*/ 3594 w 68"/>
                <a:gd name="T9" fmla="*/ 7555 h 74"/>
                <a:gd name="T10" fmla="*/ 5912 w 68"/>
                <a:gd name="T11" fmla="*/ 6226 h 74"/>
                <a:gd name="T12" fmla="*/ 6723 w 68"/>
                <a:gd name="T13" fmla="*/ 5362 h 74"/>
                <a:gd name="T14" fmla="*/ 7651 w 68"/>
                <a:gd name="T15" fmla="*/ 4799 h 74"/>
                <a:gd name="T16" fmla="*/ 9047 w 68"/>
                <a:gd name="T17" fmla="*/ 4799 h 74"/>
                <a:gd name="T18" fmla="*/ 10564 w 68"/>
                <a:gd name="T19" fmla="*/ 4268 h 74"/>
                <a:gd name="T20" fmla="*/ 12219 w 68"/>
                <a:gd name="T21" fmla="*/ 3699 h 74"/>
                <a:gd name="T22" fmla="*/ 12418 w 68"/>
                <a:gd name="T23" fmla="*/ 2851 h 74"/>
                <a:gd name="T24" fmla="*/ 12418 w 68"/>
                <a:gd name="T25" fmla="*/ 1459 h 74"/>
                <a:gd name="T26" fmla="*/ 12418 w 68"/>
                <a:gd name="T27" fmla="*/ 867 h 74"/>
                <a:gd name="T28" fmla="*/ 13671 w 68"/>
                <a:gd name="T29" fmla="*/ 0 h 74"/>
                <a:gd name="T30" fmla="*/ 14736 w 68"/>
                <a:gd name="T31" fmla="*/ 1 h 74"/>
                <a:gd name="T32" fmla="*/ 15461 w 68"/>
                <a:gd name="T33" fmla="*/ 1459 h 74"/>
                <a:gd name="T34" fmla="*/ 15954 w 68"/>
                <a:gd name="T35" fmla="*/ 3699 h 74"/>
                <a:gd name="T36" fmla="*/ 15954 w 68"/>
                <a:gd name="T37" fmla="*/ 5362 h 74"/>
                <a:gd name="T38" fmla="*/ 16070 w 68"/>
                <a:gd name="T39" fmla="*/ 6226 h 74"/>
                <a:gd name="T40" fmla="*/ 16965 w 68"/>
                <a:gd name="T41" fmla="*/ 7555 h 74"/>
                <a:gd name="T42" fmla="*/ 18855 w 68"/>
                <a:gd name="T43" fmla="*/ 9024 h 74"/>
                <a:gd name="T44" fmla="*/ 19823 w 68"/>
                <a:gd name="T45" fmla="*/ 10316 h 74"/>
                <a:gd name="T46" fmla="*/ 19823 w 68"/>
                <a:gd name="T47" fmla="*/ 11231 h 74"/>
                <a:gd name="T48" fmla="*/ 19608 w 68"/>
                <a:gd name="T49" fmla="*/ 12710 h 74"/>
                <a:gd name="T50" fmla="*/ 18318 w 68"/>
                <a:gd name="T51" fmla="*/ 13593 h 74"/>
                <a:gd name="T52" fmla="*/ 17684 w 68"/>
                <a:gd name="T53" fmla="*/ 15187 h 74"/>
                <a:gd name="T54" fmla="*/ 17692 w 68"/>
                <a:gd name="T55" fmla="*/ 17514 h 74"/>
                <a:gd name="T56" fmla="*/ 17692 w 68"/>
                <a:gd name="T57" fmla="*/ 18486 h 74"/>
                <a:gd name="T58" fmla="*/ 16965 w 68"/>
                <a:gd name="T59" fmla="*/ 18902 h 74"/>
                <a:gd name="T60" fmla="*/ 15954 w 68"/>
                <a:gd name="T61" fmla="*/ 19702 h 74"/>
                <a:gd name="T62" fmla="*/ 13671 w 68"/>
                <a:gd name="T63" fmla="*/ 19702 h 74"/>
                <a:gd name="T64" fmla="*/ 12418 w 68"/>
                <a:gd name="T65" fmla="*/ 19722 h 74"/>
                <a:gd name="T66" fmla="*/ 11259 w 68"/>
                <a:gd name="T67" fmla="*/ 20344 h 74"/>
                <a:gd name="T68" fmla="*/ 9596 w 68"/>
                <a:gd name="T69" fmla="*/ 21391 h 74"/>
                <a:gd name="T70" fmla="*/ 7651 w 68"/>
                <a:gd name="T71" fmla="*/ 22151 h 74"/>
                <a:gd name="T72" fmla="*/ 6308 w 68"/>
                <a:gd name="T73" fmla="*/ 22524 h 74"/>
                <a:gd name="T74" fmla="*/ 4651 w 68"/>
                <a:gd name="T75" fmla="*/ 22721 h 74"/>
                <a:gd name="T76" fmla="*/ 3594 w 68"/>
                <a:gd name="T77" fmla="*/ 22524 h 74"/>
                <a:gd name="T78" fmla="*/ 2910 w 68"/>
                <a:gd name="T79" fmla="*/ 22151 h 74"/>
                <a:gd name="T80" fmla="*/ 2249 w 68"/>
                <a:gd name="T81" fmla="*/ 20800 h 74"/>
                <a:gd name="T82" fmla="*/ 2249 w 68"/>
                <a:gd name="T83" fmla="*/ 20344 h 74"/>
                <a:gd name="T84" fmla="*/ 2910 w 68"/>
                <a:gd name="T85" fmla="*/ 18902 h 74"/>
                <a:gd name="T86" fmla="*/ 3102 w 68"/>
                <a:gd name="T87" fmla="*/ 17634 h 74"/>
                <a:gd name="T88" fmla="*/ 2910 w 68"/>
                <a:gd name="T89" fmla="*/ 17514 h 74"/>
                <a:gd name="T90" fmla="*/ 802 w 68"/>
                <a:gd name="T91" fmla="*/ 17514 h 74"/>
                <a:gd name="T92" fmla="*/ 0 w 68"/>
                <a:gd name="T93" fmla="*/ 17362 h 74"/>
                <a:gd name="T94" fmla="*/ 0 w 68"/>
                <a:gd name="T95" fmla="*/ 15202 h 74"/>
                <a:gd name="T96" fmla="*/ 620 w 68"/>
                <a:gd name="T97" fmla="*/ 14570 h 74"/>
                <a:gd name="T98" fmla="*/ 802 w 68"/>
                <a:gd name="T99" fmla="*/ 13593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74"/>
                <a:gd name="T152" fmla="*/ 68 w 68"/>
                <a:gd name="T153" fmla="*/ 74 h 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74">
                  <a:moveTo>
                    <a:pt x="3" y="45"/>
                  </a:moveTo>
                  <a:lnTo>
                    <a:pt x="4" y="44"/>
                  </a:lnTo>
                  <a:lnTo>
                    <a:pt x="6" y="43"/>
                  </a:lnTo>
                  <a:lnTo>
                    <a:pt x="8" y="40"/>
                  </a:lnTo>
                  <a:lnTo>
                    <a:pt x="10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1" y="33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5" y="24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5" y="12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8" y="24"/>
                  </a:lnTo>
                  <a:lnTo>
                    <a:pt x="59" y="25"/>
                  </a:lnTo>
                  <a:lnTo>
                    <a:pt x="61" y="25"/>
                  </a:lnTo>
                  <a:lnTo>
                    <a:pt x="64" y="28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7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8" y="37"/>
                  </a:lnTo>
                  <a:lnTo>
                    <a:pt x="68" y="39"/>
                  </a:lnTo>
                  <a:lnTo>
                    <a:pt x="68" y="40"/>
                  </a:lnTo>
                  <a:lnTo>
                    <a:pt x="67" y="41"/>
                  </a:lnTo>
                  <a:lnTo>
                    <a:pt x="65" y="43"/>
                  </a:lnTo>
                  <a:lnTo>
                    <a:pt x="64" y="44"/>
                  </a:lnTo>
                  <a:lnTo>
                    <a:pt x="63" y="45"/>
                  </a:lnTo>
                  <a:lnTo>
                    <a:pt x="61" y="46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60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6" y="62"/>
                  </a:lnTo>
                  <a:lnTo>
                    <a:pt x="55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7" y="64"/>
                  </a:lnTo>
                  <a:lnTo>
                    <a:pt x="44" y="64"/>
                  </a:lnTo>
                  <a:lnTo>
                    <a:pt x="43" y="64"/>
                  </a:lnTo>
                  <a:lnTo>
                    <a:pt x="43" y="65"/>
                  </a:lnTo>
                  <a:lnTo>
                    <a:pt x="42" y="65"/>
                  </a:lnTo>
                  <a:lnTo>
                    <a:pt x="39" y="65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5" y="68"/>
                  </a:lnTo>
                  <a:lnTo>
                    <a:pt x="33" y="69"/>
                  </a:lnTo>
                  <a:lnTo>
                    <a:pt x="31" y="71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4" y="73"/>
                  </a:lnTo>
                  <a:lnTo>
                    <a:pt x="23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7" y="74"/>
                  </a:lnTo>
                  <a:lnTo>
                    <a:pt x="16" y="74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2" y="73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10" y="62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3" y="4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4" name="Freeform 123"/>
            <p:cNvSpPr>
              <a:spLocks/>
            </p:cNvSpPr>
            <p:nvPr/>
          </p:nvSpPr>
          <p:spPr bwMode="auto">
            <a:xfrm>
              <a:off x="3072" y="1375"/>
              <a:ext cx="107" cy="109"/>
            </a:xfrm>
            <a:custGeom>
              <a:avLst/>
              <a:gdLst>
                <a:gd name="T0" fmla="*/ 7221 w 82"/>
                <a:gd name="T1" fmla="*/ 2869 h 84"/>
                <a:gd name="T2" fmla="*/ 8032 w 82"/>
                <a:gd name="T3" fmla="*/ 1895 h 84"/>
                <a:gd name="T4" fmla="*/ 10230 w 82"/>
                <a:gd name="T5" fmla="*/ 1460 h 84"/>
                <a:gd name="T6" fmla="*/ 12951 w 82"/>
                <a:gd name="T7" fmla="*/ 867 h 84"/>
                <a:gd name="T8" fmla="*/ 14282 w 82"/>
                <a:gd name="T9" fmla="*/ 1 h 84"/>
                <a:gd name="T10" fmla="*/ 15676 w 82"/>
                <a:gd name="T11" fmla="*/ 0 h 84"/>
                <a:gd name="T12" fmla="*/ 17331 w 82"/>
                <a:gd name="T13" fmla="*/ 1 h 84"/>
                <a:gd name="T14" fmla="*/ 18480 w 82"/>
                <a:gd name="T15" fmla="*/ 867 h 84"/>
                <a:gd name="T16" fmla="*/ 18636 w 82"/>
                <a:gd name="T17" fmla="*/ 1895 h 84"/>
                <a:gd name="T18" fmla="*/ 18480 w 82"/>
                <a:gd name="T19" fmla="*/ 3723 h 84"/>
                <a:gd name="T20" fmla="*/ 17419 w 82"/>
                <a:gd name="T21" fmla="*/ 6269 h 84"/>
                <a:gd name="T22" fmla="*/ 17331 w 82"/>
                <a:gd name="T23" fmla="*/ 7678 h 84"/>
                <a:gd name="T24" fmla="*/ 17419 w 82"/>
                <a:gd name="T25" fmla="*/ 8039 h 84"/>
                <a:gd name="T26" fmla="*/ 18480 w 82"/>
                <a:gd name="T27" fmla="*/ 8662 h 84"/>
                <a:gd name="T28" fmla="*/ 18636 w 82"/>
                <a:gd name="T29" fmla="*/ 7678 h 84"/>
                <a:gd name="T30" fmla="*/ 19291 w 82"/>
                <a:gd name="T31" fmla="*/ 6195 h 84"/>
                <a:gd name="T32" fmla="*/ 20206 w 82"/>
                <a:gd name="T33" fmla="*/ 4831 h 84"/>
                <a:gd name="T34" fmla="*/ 22958 w 82"/>
                <a:gd name="T35" fmla="*/ 3191 h 84"/>
                <a:gd name="T36" fmla="*/ 24114 w 82"/>
                <a:gd name="T37" fmla="*/ 3191 h 84"/>
                <a:gd name="T38" fmla="*/ 26236 w 82"/>
                <a:gd name="T39" fmla="*/ 4831 h 84"/>
                <a:gd name="T40" fmla="*/ 27320 w 82"/>
                <a:gd name="T41" fmla="*/ 4831 h 84"/>
                <a:gd name="T42" fmla="*/ 28305 w 82"/>
                <a:gd name="T43" fmla="*/ 6269 h 84"/>
                <a:gd name="T44" fmla="*/ 28774 w 82"/>
                <a:gd name="T45" fmla="*/ 7678 h 84"/>
                <a:gd name="T46" fmla="*/ 28774 w 82"/>
                <a:gd name="T47" fmla="*/ 9047 h 84"/>
                <a:gd name="T48" fmla="*/ 28774 w 82"/>
                <a:gd name="T49" fmla="*/ 11326 h 84"/>
                <a:gd name="T50" fmla="*/ 28305 w 82"/>
                <a:gd name="T51" fmla="*/ 12735 h 84"/>
                <a:gd name="T52" fmla="*/ 27742 w 82"/>
                <a:gd name="T53" fmla="*/ 13698 h 84"/>
                <a:gd name="T54" fmla="*/ 26690 w 82"/>
                <a:gd name="T55" fmla="*/ 14697 h 84"/>
                <a:gd name="T56" fmla="*/ 25354 w 82"/>
                <a:gd name="T57" fmla="*/ 15234 h 84"/>
                <a:gd name="T58" fmla="*/ 24318 w 82"/>
                <a:gd name="T59" fmla="*/ 15334 h 84"/>
                <a:gd name="T60" fmla="*/ 24791 w 82"/>
                <a:gd name="T61" fmla="*/ 16689 h 84"/>
                <a:gd name="T62" fmla="*/ 25354 w 82"/>
                <a:gd name="T63" fmla="*/ 17566 h 84"/>
                <a:gd name="T64" fmla="*/ 27320 w 82"/>
                <a:gd name="T65" fmla="*/ 17775 h 84"/>
                <a:gd name="T66" fmla="*/ 28305 w 82"/>
                <a:gd name="T67" fmla="*/ 18546 h 84"/>
                <a:gd name="T68" fmla="*/ 28305 w 82"/>
                <a:gd name="T69" fmla="*/ 19768 h 84"/>
                <a:gd name="T70" fmla="*/ 26236 w 82"/>
                <a:gd name="T71" fmla="*/ 23422 h 84"/>
                <a:gd name="T72" fmla="*/ 24791 w 82"/>
                <a:gd name="T73" fmla="*/ 24747 h 84"/>
                <a:gd name="T74" fmla="*/ 23287 w 82"/>
                <a:gd name="T75" fmla="*/ 24786 h 84"/>
                <a:gd name="T76" fmla="*/ 22730 w 82"/>
                <a:gd name="T77" fmla="*/ 24786 h 84"/>
                <a:gd name="T78" fmla="*/ 19962 w 82"/>
                <a:gd name="T79" fmla="*/ 25820 h 84"/>
                <a:gd name="T80" fmla="*/ 18480 w 82"/>
                <a:gd name="T81" fmla="*/ 25820 h 84"/>
                <a:gd name="T82" fmla="*/ 16899 w 82"/>
                <a:gd name="T83" fmla="*/ 24786 h 84"/>
                <a:gd name="T84" fmla="*/ 15676 w 82"/>
                <a:gd name="T85" fmla="*/ 24747 h 84"/>
                <a:gd name="T86" fmla="*/ 14890 w 82"/>
                <a:gd name="T87" fmla="*/ 22794 h 84"/>
                <a:gd name="T88" fmla="*/ 13676 w 82"/>
                <a:gd name="T89" fmla="*/ 22213 h 84"/>
                <a:gd name="T90" fmla="*/ 11411 w 82"/>
                <a:gd name="T91" fmla="*/ 21656 h 84"/>
                <a:gd name="T92" fmla="*/ 10230 w 82"/>
                <a:gd name="T93" fmla="*/ 21443 h 84"/>
                <a:gd name="T94" fmla="*/ 8985 w 82"/>
                <a:gd name="T95" fmla="*/ 20881 h 84"/>
                <a:gd name="T96" fmla="*/ 7840 w 82"/>
                <a:gd name="T97" fmla="*/ 19898 h 84"/>
                <a:gd name="T98" fmla="*/ 6886 w 82"/>
                <a:gd name="T99" fmla="*/ 19768 h 84"/>
                <a:gd name="T100" fmla="*/ 5534 w 82"/>
                <a:gd name="T101" fmla="*/ 18546 h 84"/>
                <a:gd name="T102" fmla="*/ 4717 w 82"/>
                <a:gd name="T103" fmla="*/ 17566 h 84"/>
                <a:gd name="T104" fmla="*/ 4604 w 82"/>
                <a:gd name="T105" fmla="*/ 16525 h 84"/>
                <a:gd name="T106" fmla="*/ 4241 w 82"/>
                <a:gd name="T107" fmla="*/ 12339 h 84"/>
                <a:gd name="T108" fmla="*/ 3250 w 82"/>
                <a:gd name="T109" fmla="*/ 11740 h 84"/>
                <a:gd name="T110" fmla="*/ 859 w 82"/>
                <a:gd name="T111" fmla="*/ 10432 h 84"/>
                <a:gd name="T112" fmla="*/ 0 w 82"/>
                <a:gd name="T113" fmla="*/ 9963 h 84"/>
                <a:gd name="T114" fmla="*/ 1 w 82"/>
                <a:gd name="T115" fmla="*/ 8662 h 84"/>
                <a:gd name="T116" fmla="*/ 2072 w 82"/>
                <a:gd name="T117" fmla="*/ 7678 h 84"/>
                <a:gd name="T118" fmla="*/ 3250 w 82"/>
                <a:gd name="T119" fmla="*/ 6972 h 84"/>
                <a:gd name="T120" fmla="*/ 4604 w 82"/>
                <a:gd name="T121" fmla="*/ 6269 h 84"/>
                <a:gd name="T122" fmla="*/ 6155 w 82"/>
                <a:gd name="T123" fmla="*/ 6195 h 84"/>
                <a:gd name="T124" fmla="*/ 6886 w 82"/>
                <a:gd name="T125" fmla="*/ 4141 h 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84"/>
                <a:gd name="T191" fmla="*/ 82 w 82"/>
                <a:gd name="T192" fmla="*/ 84 h 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84">
                  <a:moveTo>
                    <a:pt x="20" y="13"/>
                  </a:moveTo>
                  <a:lnTo>
                    <a:pt x="21" y="10"/>
                  </a:lnTo>
                  <a:lnTo>
                    <a:pt x="21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9" y="5"/>
                  </a:lnTo>
                  <a:lnTo>
                    <a:pt x="33" y="5"/>
                  </a:lnTo>
                  <a:lnTo>
                    <a:pt x="34" y="4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3" y="12"/>
                  </a:lnTo>
                  <a:lnTo>
                    <a:pt x="51" y="16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1" y="26"/>
                  </a:lnTo>
                  <a:lnTo>
                    <a:pt x="51" y="28"/>
                  </a:lnTo>
                  <a:lnTo>
                    <a:pt x="53" y="28"/>
                  </a:lnTo>
                  <a:lnTo>
                    <a:pt x="53" y="26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55" y="17"/>
                  </a:lnTo>
                  <a:lnTo>
                    <a:pt x="57" y="16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61" y="13"/>
                  </a:lnTo>
                  <a:lnTo>
                    <a:pt x="66" y="10"/>
                  </a:lnTo>
                  <a:lnTo>
                    <a:pt x="67" y="9"/>
                  </a:lnTo>
                  <a:lnTo>
                    <a:pt x="69" y="10"/>
                  </a:lnTo>
                  <a:lnTo>
                    <a:pt x="71" y="13"/>
                  </a:lnTo>
                  <a:lnTo>
                    <a:pt x="74" y="14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78" y="17"/>
                  </a:lnTo>
                  <a:lnTo>
                    <a:pt x="80" y="20"/>
                  </a:lnTo>
                  <a:lnTo>
                    <a:pt x="81" y="21"/>
                  </a:lnTo>
                  <a:lnTo>
                    <a:pt x="81" y="22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2" y="29"/>
                  </a:lnTo>
                  <a:lnTo>
                    <a:pt x="82" y="32"/>
                  </a:lnTo>
                  <a:lnTo>
                    <a:pt x="81" y="36"/>
                  </a:lnTo>
                  <a:lnTo>
                    <a:pt x="82" y="37"/>
                  </a:lnTo>
                  <a:lnTo>
                    <a:pt x="82" y="38"/>
                  </a:lnTo>
                  <a:lnTo>
                    <a:pt x="82" y="40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0" y="45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1" y="49"/>
                  </a:lnTo>
                  <a:lnTo>
                    <a:pt x="70" y="49"/>
                  </a:lnTo>
                  <a:lnTo>
                    <a:pt x="70" y="50"/>
                  </a:lnTo>
                  <a:lnTo>
                    <a:pt x="70" y="53"/>
                  </a:lnTo>
                  <a:lnTo>
                    <a:pt x="71" y="54"/>
                  </a:lnTo>
                  <a:lnTo>
                    <a:pt x="71" y="56"/>
                  </a:lnTo>
                  <a:lnTo>
                    <a:pt x="73" y="56"/>
                  </a:lnTo>
                  <a:lnTo>
                    <a:pt x="73" y="57"/>
                  </a:lnTo>
                  <a:lnTo>
                    <a:pt x="74" y="57"/>
                  </a:lnTo>
                  <a:lnTo>
                    <a:pt x="75" y="58"/>
                  </a:lnTo>
                  <a:lnTo>
                    <a:pt x="78" y="58"/>
                  </a:lnTo>
                  <a:lnTo>
                    <a:pt x="80" y="58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4"/>
                  </a:lnTo>
                  <a:lnTo>
                    <a:pt x="81" y="65"/>
                  </a:lnTo>
                  <a:lnTo>
                    <a:pt x="78" y="70"/>
                  </a:lnTo>
                  <a:lnTo>
                    <a:pt x="75" y="76"/>
                  </a:lnTo>
                  <a:lnTo>
                    <a:pt x="74" y="77"/>
                  </a:lnTo>
                  <a:lnTo>
                    <a:pt x="73" y="78"/>
                  </a:lnTo>
                  <a:lnTo>
                    <a:pt x="71" y="80"/>
                  </a:lnTo>
                  <a:lnTo>
                    <a:pt x="71" y="81"/>
                  </a:lnTo>
                  <a:lnTo>
                    <a:pt x="69" y="81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5" y="81"/>
                  </a:lnTo>
                  <a:lnTo>
                    <a:pt x="61" y="81"/>
                  </a:lnTo>
                  <a:lnTo>
                    <a:pt x="58" y="82"/>
                  </a:lnTo>
                  <a:lnTo>
                    <a:pt x="57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1" y="84"/>
                  </a:lnTo>
                  <a:lnTo>
                    <a:pt x="49" y="82"/>
                  </a:lnTo>
                  <a:lnTo>
                    <a:pt x="48" y="81"/>
                  </a:lnTo>
                  <a:lnTo>
                    <a:pt x="46" y="81"/>
                  </a:lnTo>
                  <a:lnTo>
                    <a:pt x="46" y="80"/>
                  </a:lnTo>
                  <a:lnTo>
                    <a:pt x="45" y="80"/>
                  </a:lnTo>
                  <a:lnTo>
                    <a:pt x="45" y="78"/>
                  </a:lnTo>
                  <a:lnTo>
                    <a:pt x="43" y="77"/>
                  </a:lnTo>
                  <a:lnTo>
                    <a:pt x="43" y="74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39" y="72"/>
                  </a:lnTo>
                  <a:lnTo>
                    <a:pt x="39" y="70"/>
                  </a:lnTo>
                  <a:lnTo>
                    <a:pt x="36" y="70"/>
                  </a:lnTo>
                  <a:lnTo>
                    <a:pt x="33" y="70"/>
                  </a:lnTo>
                  <a:lnTo>
                    <a:pt x="32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26" y="68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2" y="65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0" y="64"/>
                  </a:lnTo>
                  <a:lnTo>
                    <a:pt x="18" y="62"/>
                  </a:lnTo>
                  <a:lnTo>
                    <a:pt x="17" y="61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7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6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0" y="1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5" name="Freeform 124"/>
            <p:cNvSpPr>
              <a:spLocks/>
            </p:cNvSpPr>
            <p:nvPr/>
          </p:nvSpPr>
          <p:spPr bwMode="auto">
            <a:xfrm>
              <a:off x="3038" y="1369"/>
              <a:ext cx="43" cy="38"/>
            </a:xfrm>
            <a:custGeom>
              <a:avLst/>
              <a:gdLst>
                <a:gd name="T0" fmla="*/ 1436 w 33"/>
                <a:gd name="T1" fmla="*/ 1 h 29"/>
                <a:gd name="T2" fmla="*/ 2046 w 33"/>
                <a:gd name="T3" fmla="*/ 1 h 29"/>
                <a:gd name="T4" fmla="*/ 2438 w 33"/>
                <a:gd name="T5" fmla="*/ 0 h 29"/>
                <a:gd name="T6" fmla="*/ 2666 w 33"/>
                <a:gd name="T7" fmla="*/ 1 h 29"/>
                <a:gd name="T8" fmla="*/ 3474 w 33"/>
                <a:gd name="T9" fmla="*/ 1 h 29"/>
                <a:gd name="T10" fmla="*/ 3500 w 33"/>
                <a:gd name="T11" fmla="*/ 1 h 29"/>
                <a:gd name="T12" fmla="*/ 4140 w 33"/>
                <a:gd name="T13" fmla="*/ 1 h 29"/>
                <a:gd name="T14" fmla="*/ 4561 w 33"/>
                <a:gd name="T15" fmla="*/ 947 h 29"/>
                <a:gd name="T16" fmla="*/ 5073 w 33"/>
                <a:gd name="T17" fmla="*/ 947 h 29"/>
                <a:gd name="T18" fmla="*/ 5395 w 33"/>
                <a:gd name="T19" fmla="*/ 1626 h 29"/>
                <a:gd name="T20" fmla="*/ 5943 w 33"/>
                <a:gd name="T21" fmla="*/ 2131 h 29"/>
                <a:gd name="T22" fmla="*/ 6610 w 33"/>
                <a:gd name="T23" fmla="*/ 2792 h 29"/>
                <a:gd name="T24" fmla="*/ 7687 w 33"/>
                <a:gd name="T25" fmla="*/ 2888 h 29"/>
                <a:gd name="T26" fmla="*/ 8031 w 33"/>
                <a:gd name="T27" fmla="*/ 3658 h 29"/>
                <a:gd name="T28" fmla="*/ 8613 w 33"/>
                <a:gd name="T29" fmla="*/ 3784 h 29"/>
                <a:gd name="T30" fmla="*/ 9160 w 33"/>
                <a:gd name="T31" fmla="*/ 4793 h 29"/>
                <a:gd name="T32" fmla="*/ 9267 w 33"/>
                <a:gd name="T33" fmla="*/ 4958 h 29"/>
                <a:gd name="T34" fmla="*/ 9267 w 33"/>
                <a:gd name="T35" fmla="*/ 5367 h 29"/>
                <a:gd name="T36" fmla="*/ 10091 w 33"/>
                <a:gd name="T37" fmla="*/ 6280 h 29"/>
                <a:gd name="T38" fmla="*/ 10465 w 33"/>
                <a:gd name="T39" fmla="*/ 6497 h 29"/>
                <a:gd name="T40" fmla="*/ 10995 w 33"/>
                <a:gd name="T41" fmla="*/ 7033 h 29"/>
                <a:gd name="T42" fmla="*/ 10995 w 33"/>
                <a:gd name="T43" fmla="*/ 7607 h 29"/>
                <a:gd name="T44" fmla="*/ 11159 w 33"/>
                <a:gd name="T45" fmla="*/ 7607 h 29"/>
                <a:gd name="T46" fmla="*/ 11159 w 33"/>
                <a:gd name="T47" fmla="*/ 7607 h 29"/>
                <a:gd name="T48" fmla="*/ 10995 w 33"/>
                <a:gd name="T49" fmla="*/ 8229 h 29"/>
                <a:gd name="T50" fmla="*/ 10995 w 33"/>
                <a:gd name="T51" fmla="*/ 9216 h 29"/>
                <a:gd name="T52" fmla="*/ 10465 w 33"/>
                <a:gd name="T53" fmla="*/ 9216 h 29"/>
                <a:gd name="T54" fmla="*/ 10465 w 33"/>
                <a:gd name="T55" fmla="*/ 9510 h 29"/>
                <a:gd name="T56" fmla="*/ 10465 w 33"/>
                <a:gd name="T57" fmla="*/ 9968 h 29"/>
                <a:gd name="T58" fmla="*/ 10091 w 33"/>
                <a:gd name="T59" fmla="*/ 9968 h 29"/>
                <a:gd name="T60" fmla="*/ 10091 w 33"/>
                <a:gd name="T61" fmla="*/ 10783 h 29"/>
                <a:gd name="T62" fmla="*/ 9267 w 33"/>
                <a:gd name="T63" fmla="*/ 10783 h 29"/>
                <a:gd name="T64" fmla="*/ 9267 w 33"/>
                <a:gd name="T65" fmla="*/ 11155 h 29"/>
                <a:gd name="T66" fmla="*/ 9160 w 33"/>
                <a:gd name="T67" fmla="*/ 11155 h 29"/>
                <a:gd name="T68" fmla="*/ 8613 w 33"/>
                <a:gd name="T69" fmla="*/ 11155 h 29"/>
                <a:gd name="T70" fmla="*/ 8613 w 33"/>
                <a:gd name="T71" fmla="*/ 11155 h 29"/>
                <a:gd name="T72" fmla="*/ 8031 w 33"/>
                <a:gd name="T73" fmla="*/ 11155 h 29"/>
                <a:gd name="T74" fmla="*/ 7687 w 33"/>
                <a:gd name="T75" fmla="*/ 11155 h 29"/>
                <a:gd name="T76" fmla="*/ 6610 w 33"/>
                <a:gd name="T77" fmla="*/ 11155 h 29"/>
                <a:gd name="T78" fmla="*/ 5943 w 33"/>
                <a:gd name="T79" fmla="*/ 10783 h 29"/>
                <a:gd name="T80" fmla="*/ 5395 w 33"/>
                <a:gd name="T81" fmla="*/ 10783 h 29"/>
                <a:gd name="T82" fmla="*/ 5395 w 33"/>
                <a:gd name="T83" fmla="*/ 9968 h 29"/>
                <a:gd name="T84" fmla="*/ 5073 w 33"/>
                <a:gd name="T85" fmla="*/ 9510 h 29"/>
                <a:gd name="T86" fmla="*/ 4561 w 33"/>
                <a:gd name="T87" fmla="*/ 9510 h 29"/>
                <a:gd name="T88" fmla="*/ 4140 w 33"/>
                <a:gd name="T89" fmla="*/ 9216 h 29"/>
                <a:gd name="T90" fmla="*/ 3500 w 33"/>
                <a:gd name="T91" fmla="*/ 8229 h 29"/>
                <a:gd name="T92" fmla="*/ 3474 w 33"/>
                <a:gd name="T93" fmla="*/ 7607 h 29"/>
                <a:gd name="T94" fmla="*/ 2666 w 33"/>
                <a:gd name="T95" fmla="*/ 7033 h 29"/>
                <a:gd name="T96" fmla="*/ 2046 w 33"/>
                <a:gd name="T97" fmla="*/ 6497 h 29"/>
                <a:gd name="T98" fmla="*/ 2046 w 33"/>
                <a:gd name="T99" fmla="*/ 5367 h 29"/>
                <a:gd name="T100" fmla="*/ 1436 w 33"/>
                <a:gd name="T101" fmla="*/ 4958 h 29"/>
                <a:gd name="T102" fmla="*/ 1102 w 33"/>
                <a:gd name="T103" fmla="*/ 4793 h 29"/>
                <a:gd name="T104" fmla="*/ 846 w 33"/>
                <a:gd name="T105" fmla="*/ 3784 h 29"/>
                <a:gd name="T106" fmla="*/ 846 w 33"/>
                <a:gd name="T107" fmla="*/ 3658 h 29"/>
                <a:gd name="T108" fmla="*/ 846 w 33"/>
                <a:gd name="T109" fmla="*/ 2888 h 29"/>
                <a:gd name="T110" fmla="*/ 0 w 33"/>
                <a:gd name="T111" fmla="*/ 2792 h 29"/>
                <a:gd name="T112" fmla="*/ 0 w 33"/>
                <a:gd name="T113" fmla="*/ 2131 h 29"/>
                <a:gd name="T114" fmla="*/ 0 w 33"/>
                <a:gd name="T115" fmla="*/ 1626 h 29"/>
                <a:gd name="T116" fmla="*/ 0 w 33"/>
                <a:gd name="T117" fmla="*/ 947 h 29"/>
                <a:gd name="T118" fmla="*/ 846 w 33"/>
                <a:gd name="T119" fmla="*/ 1 h 29"/>
                <a:gd name="T120" fmla="*/ 1102 w 33"/>
                <a:gd name="T121" fmla="*/ 1 h 29"/>
                <a:gd name="T122" fmla="*/ 1436 w 33"/>
                <a:gd name="T123" fmla="*/ 1 h 29"/>
                <a:gd name="T124" fmla="*/ 1436 w 33"/>
                <a:gd name="T125" fmla="*/ 1 h 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"/>
                <a:gd name="T190" fmla="*/ 0 h 29"/>
                <a:gd name="T191" fmla="*/ 33 w 33"/>
                <a:gd name="T192" fmla="*/ 29 h 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" h="29">
                  <a:moveTo>
                    <a:pt x="4" y="1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6" y="10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31" y="17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2" y="21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2" y="24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6" name="Freeform 125"/>
            <p:cNvSpPr>
              <a:spLocks/>
            </p:cNvSpPr>
            <p:nvPr/>
          </p:nvSpPr>
          <p:spPr bwMode="auto">
            <a:xfrm>
              <a:off x="3167" y="1429"/>
              <a:ext cx="105" cy="110"/>
            </a:xfrm>
            <a:custGeom>
              <a:avLst/>
              <a:gdLst>
                <a:gd name="T0" fmla="*/ 6102 w 81"/>
                <a:gd name="T1" fmla="*/ 10454 h 84"/>
                <a:gd name="T2" fmla="*/ 6165 w 81"/>
                <a:gd name="T3" fmla="*/ 9147 h 84"/>
                <a:gd name="T4" fmla="*/ 7078 w 81"/>
                <a:gd name="T5" fmla="*/ 8295 h 84"/>
                <a:gd name="T6" fmla="*/ 6165 w 81"/>
                <a:gd name="T7" fmla="*/ 5334 h 84"/>
                <a:gd name="T8" fmla="*/ 7078 w 81"/>
                <a:gd name="T9" fmla="*/ 2821 h 84"/>
                <a:gd name="T10" fmla="*/ 7910 w 81"/>
                <a:gd name="T11" fmla="*/ 2715 h 84"/>
                <a:gd name="T12" fmla="*/ 8404 w 81"/>
                <a:gd name="T13" fmla="*/ 2154 h 84"/>
                <a:gd name="T14" fmla="*/ 9175 w 81"/>
                <a:gd name="T15" fmla="*/ 2715 h 84"/>
                <a:gd name="T16" fmla="*/ 10093 w 81"/>
                <a:gd name="T17" fmla="*/ 2821 h 84"/>
                <a:gd name="T18" fmla="*/ 10254 w 81"/>
                <a:gd name="T19" fmla="*/ 2821 h 84"/>
                <a:gd name="T20" fmla="*/ 10894 w 81"/>
                <a:gd name="T21" fmla="*/ 1209 h 84"/>
                <a:gd name="T22" fmla="*/ 11541 w 81"/>
                <a:gd name="T23" fmla="*/ 923 h 84"/>
                <a:gd name="T24" fmla="*/ 12246 w 81"/>
                <a:gd name="T25" fmla="*/ 0 h 84"/>
                <a:gd name="T26" fmla="*/ 13430 w 81"/>
                <a:gd name="T27" fmla="*/ 0 h 84"/>
                <a:gd name="T28" fmla="*/ 13962 w 81"/>
                <a:gd name="T29" fmla="*/ 1209 h 84"/>
                <a:gd name="T30" fmla="*/ 14417 w 81"/>
                <a:gd name="T31" fmla="*/ 2715 h 84"/>
                <a:gd name="T32" fmla="*/ 13430 w 81"/>
                <a:gd name="T33" fmla="*/ 5766 h 84"/>
                <a:gd name="T34" fmla="*/ 13430 w 81"/>
                <a:gd name="T35" fmla="*/ 8295 h 84"/>
                <a:gd name="T36" fmla="*/ 14961 w 81"/>
                <a:gd name="T37" fmla="*/ 8295 h 84"/>
                <a:gd name="T38" fmla="*/ 15587 w 81"/>
                <a:gd name="T39" fmla="*/ 6985 h 84"/>
                <a:gd name="T40" fmla="*/ 16961 w 81"/>
                <a:gd name="T41" fmla="*/ 6096 h 84"/>
                <a:gd name="T42" fmla="*/ 18306 w 81"/>
                <a:gd name="T43" fmla="*/ 6096 h 84"/>
                <a:gd name="T44" fmla="*/ 18689 w 81"/>
                <a:gd name="T45" fmla="*/ 7204 h 84"/>
                <a:gd name="T46" fmla="*/ 19986 w 81"/>
                <a:gd name="T47" fmla="*/ 9147 h 84"/>
                <a:gd name="T48" fmla="*/ 19531 w 81"/>
                <a:gd name="T49" fmla="*/ 10454 h 84"/>
                <a:gd name="T50" fmla="*/ 19394 w 81"/>
                <a:gd name="T51" fmla="*/ 12035 h 84"/>
                <a:gd name="T52" fmla="*/ 19986 w 81"/>
                <a:gd name="T53" fmla="*/ 13242 h 84"/>
                <a:gd name="T54" fmla="*/ 21986 w 81"/>
                <a:gd name="T55" fmla="*/ 13242 h 84"/>
                <a:gd name="T56" fmla="*/ 23377 w 81"/>
                <a:gd name="T57" fmla="*/ 13242 h 84"/>
                <a:gd name="T58" fmla="*/ 24226 w 81"/>
                <a:gd name="T59" fmla="*/ 13616 h 84"/>
                <a:gd name="T60" fmla="*/ 24425 w 81"/>
                <a:gd name="T61" fmla="*/ 15760 h 84"/>
                <a:gd name="T62" fmla="*/ 24425 w 81"/>
                <a:gd name="T63" fmla="*/ 17830 h 84"/>
                <a:gd name="T64" fmla="*/ 24226 w 81"/>
                <a:gd name="T65" fmla="*/ 19369 h 84"/>
                <a:gd name="T66" fmla="*/ 23462 w 81"/>
                <a:gd name="T67" fmla="*/ 20638 h 84"/>
                <a:gd name="T68" fmla="*/ 22982 w 81"/>
                <a:gd name="T69" fmla="*/ 22206 h 84"/>
                <a:gd name="T70" fmla="*/ 21986 w 81"/>
                <a:gd name="T71" fmla="*/ 23349 h 84"/>
                <a:gd name="T72" fmla="*/ 20577 w 81"/>
                <a:gd name="T73" fmla="*/ 24146 h 84"/>
                <a:gd name="T74" fmla="*/ 19531 w 81"/>
                <a:gd name="T75" fmla="*/ 24394 h 84"/>
                <a:gd name="T76" fmla="*/ 18306 w 81"/>
                <a:gd name="T77" fmla="*/ 24394 h 84"/>
                <a:gd name="T78" fmla="*/ 17409 w 81"/>
                <a:gd name="T79" fmla="*/ 24394 h 84"/>
                <a:gd name="T80" fmla="*/ 15874 w 81"/>
                <a:gd name="T81" fmla="*/ 25364 h 84"/>
                <a:gd name="T82" fmla="*/ 13430 w 81"/>
                <a:gd name="T83" fmla="*/ 26898 h 84"/>
                <a:gd name="T84" fmla="*/ 11541 w 81"/>
                <a:gd name="T85" fmla="*/ 26898 h 84"/>
                <a:gd name="T86" fmla="*/ 10093 w 81"/>
                <a:gd name="T87" fmla="*/ 27026 h 84"/>
                <a:gd name="T88" fmla="*/ 8404 w 81"/>
                <a:gd name="T89" fmla="*/ 28184 h 84"/>
                <a:gd name="T90" fmla="*/ 6102 w 81"/>
                <a:gd name="T91" fmla="*/ 30576 h 84"/>
                <a:gd name="T92" fmla="*/ 5298 w 81"/>
                <a:gd name="T93" fmla="*/ 31392 h 84"/>
                <a:gd name="T94" fmla="*/ 4087 w 81"/>
                <a:gd name="T95" fmla="*/ 31620 h 84"/>
                <a:gd name="T96" fmla="*/ 2830 w 81"/>
                <a:gd name="T97" fmla="*/ 31392 h 84"/>
                <a:gd name="T98" fmla="*/ 1116 w 81"/>
                <a:gd name="T99" fmla="*/ 30576 h 84"/>
                <a:gd name="T100" fmla="*/ 0 w 81"/>
                <a:gd name="T101" fmla="*/ 29737 h 84"/>
                <a:gd name="T102" fmla="*/ 0 w 81"/>
                <a:gd name="T103" fmla="*/ 28184 h 84"/>
                <a:gd name="T104" fmla="*/ 664 w 81"/>
                <a:gd name="T105" fmla="*/ 27026 h 84"/>
                <a:gd name="T106" fmla="*/ 1447 w 81"/>
                <a:gd name="T107" fmla="*/ 25364 h 84"/>
                <a:gd name="T108" fmla="*/ 2183 w 81"/>
                <a:gd name="T109" fmla="*/ 23476 h 84"/>
                <a:gd name="T110" fmla="*/ 2432 w 81"/>
                <a:gd name="T111" fmla="*/ 21185 h 84"/>
                <a:gd name="T112" fmla="*/ 3153 w 81"/>
                <a:gd name="T113" fmla="*/ 19369 h 84"/>
                <a:gd name="T114" fmla="*/ 4212 w 81"/>
                <a:gd name="T115" fmla="*/ 17830 h 84"/>
                <a:gd name="T116" fmla="*/ 5460 w 81"/>
                <a:gd name="T117" fmla="*/ 15760 h 84"/>
                <a:gd name="T118" fmla="*/ 6102 w 81"/>
                <a:gd name="T119" fmla="*/ 12949 h 84"/>
                <a:gd name="T120" fmla="*/ 6102 w 81"/>
                <a:gd name="T121" fmla="*/ 11978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"/>
                <a:gd name="T184" fmla="*/ 0 h 84"/>
                <a:gd name="T185" fmla="*/ 81 w 81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" h="84">
                  <a:moveTo>
                    <a:pt x="20" y="31"/>
                  </a:move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1" y="18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4" y="22"/>
                  </a:lnTo>
                  <a:lnTo>
                    <a:pt x="65" y="23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5" y="30"/>
                  </a:lnTo>
                  <a:lnTo>
                    <a:pt x="65" y="31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5" y="34"/>
                  </a:lnTo>
                  <a:lnTo>
                    <a:pt x="66" y="35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73" y="35"/>
                  </a:lnTo>
                  <a:lnTo>
                    <a:pt x="74" y="35"/>
                  </a:lnTo>
                  <a:lnTo>
                    <a:pt x="76" y="35"/>
                  </a:lnTo>
                  <a:lnTo>
                    <a:pt x="77" y="35"/>
                  </a:lnTo>
                  <a:lnTo>
                    <a:pt x="78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1" y="36"/>
                  </a:lnTo>
                  <a:lnTo>
                    <a:pt x="81" y="39"/>
                  </a:lnTo>
                  <a:lnTo>
                    <a:pt x="81" y="42"/>
                  </a:lnTo>
                  <a:lnTo>
                    <a:pt x="81" y="46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81" y="51"/>
                  </a:lnTo>
                  <a:lnTo>
                    <a:pt x="80" y="51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78" y="55"/>
                  </a:lnTo>
                  <a:lnTo>
                    <a:pt x="78" y="56"/>
                  </a:lnTo>
                  <a:lnTo>
                    <a:pt x="77" y="58"/>
                  </a:lnTo>
                  <a:lnTo>
                    <a:pt x="76" y="59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3" y="62"/>
                  </a:lnTo>
                  <a:lnTo>
                    <a:pt x="72" y="63"/>
                  </a:lnTo>
                  <a:lnTo>
                    <a:pt x="70" y="64"/>
                  </a:lnTo>
                  <a:lnTo>
                    <a:pt x="69" y="64"/>
                  </a:lnTo>
                  <a:lnTo>
                    <a:pt x="68" y="64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4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6" y="65"/>
                  </a:lnTo>
                  <a:lnTo>
                    <a:pt x="54" y="67"/>
                  </a:lnTo>
                  <a:lnTo>
                    <a:pt x="53" y="67"/>
                  </a:lnTo>
                  <a:lnTo>
                    <a:pt x="50" y="68"/>
                  </a:lnTo>
                  <a:lnTo>
                    <a:pt x="46" y="69"/>
                  </a:lnTo>
                  <a:lnTo>
                    <a:pt x="45" y="71"/>
                  </a:lnTo>
                  <a:lnTo>
                    <a:pt x="42" y="71"/>
                  </a:lnTo>
                  <a:lnTo>
                    <a:pt x="41" y="71"/>
                  </a:lnTo>
                  <a:lnTo>
                    <a:pt x="38" y="71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3" y="72"/>
                  </a:lnTo>
                  <a:lnTo>
                    <a:pt x="32" y="72"/>
                  </a:lnTo>
                  <a:lnTo>
                    <a:pt x="29" y="74"/>
                  </a:lnTo>
                  <a:lnTo>
                    <a:pt x="28" y="75"/>
                  </a:lnTo>
                  <a:lnTo>
                    <a:pt x="25" y="78"/>
                  </a:lnTo>
                  <a:lnTo>
                    <a:pt x="21" y="80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4" y="83"/>
                  </a:lnTo>
                  <a:lnTo>
                    <a:pt x="14" y="84"/>
                  </a:lnTo>
                  <a:lnTo>
                    <a:pt x="13" y="84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9" y="83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1" y="80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1" y="75"/>
                  </a:lnTo>
                  <a:lnTo>
                    <a:pt x="1" y="74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4" y="69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3" y="48"/>
                  </a:lnTo>
                  <a:lnTo>
                    <a:pt x="14" y="47"/>
                  </a:lnTo>
                  <a:lnTo>
                    <a:pt x="16" y="46"/>
                  </a:lnTo>
                  <a:lnTo>
                    <a:pt x="17" y="44"/>
                  </a:lnTo>
                  <a:lnTo>
                    <a:pt x="18" y="42"/>
                  </a:lnTo>
                  <a:lnTo>
                    <a:pt x="21" y="42"/>
                  </a:lnTo>
                  <a:lnTo>
                    <a:pt x="21" y="38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7" name="Freeform 126"/>
            <p:cNvSpPr>
              <a:spLocks/>
            </p:cNvSpPr>
            <p:nvPr/>
          </p:nvSpPr>
          <p:spPr bwMode="auto">
            <a:xfrm>
              <a:off x="3035" y="1408"/>
              <a:ext cx="6" cy="10"/>
            </a:xfrm>
            <a:custGeom>
              <a:avLst/>
              <a:gdLst>
                <a:gd name="T0" fmla="*/ 8093 w 4"/>
                <a:gd name="T1" fmla="*/ 0 h 7"/>
                <a:gd name="T2" fmla="*/ 12143 w 4"/>
                <a:gd name="T3" fmla="*/ 0 h 7"/>
                <a:gd name="T4" fmla="*/ 27317 w 4"/>
                <a:gd name="T5" fmla="*/ 0 h 7"/>
                <a:gd name="T6" fmla="*/ 27317 w 4"/>
                <a:gd name="T7" fmla="*/ 8251 h 7"/>
                <a:gd name="T8" fmla="*/ 27317 w 4"/>
                <a:gd name="T9" fmla="*/ 11787 h 7"/>
                <a:gd name="T10" fmla="*/ 27317 w 4"/>
                <a:gd name="T11" fmla="*/ 16839 h 7"/>
                <a:gd name="T12" fmla="*/ 12143 w 4"/>
                <a:gd name="T13" fmla="*/ 16839 h 7"/>
                <a:gd name="T14" fmla="*/ 12143 w 4"/>
                <a:gd name="T15" fmla="*/ 17676 h 7"/>
                <a:gd name="T16" fmla="*/ 8093 w 4"/>
                <a:gd name="T17" fmla="*/ 17676 h 7"/>
                <a:gd name="T18" fmla="*/ 0 w 4"/>
                <a:gd name="T19" fmla="*/ 16839 h 7"/>
                <a:gd name="T20" fmla="*/ 0 w 4"/>
                <a:gd name="T21" fmla="*/ 8251 h 7"/>
                <a:gd name="T22" fmla="*/ 0 w 4"/>
                <a:gd name="T23" fmla="*/ 5776 h 7"/>
                <a:gd name="T24" fmla="*/ 0 w 4"/>
                <a:gd name="T25" fmla="*/ 0 h 7"/>
                <a:gd name="T26" fmla="*/ 8093 w 4"/>
                <a:gd name="T27" fmla="*/ 0 h 7"/>
                <a:gd name="T28" fmla="*/ 8093 w 4"/>
                <a:gd name="T29" fmla="*/ 0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7"/>
                <a:gd name="T47" fmla="*/ 4 w 4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7">
                  <a:moveTo>
                    <a:pt x="1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8" name="Freeform 127"/>
            <p:cNvSpPr>
              <a:spLocks/>
            </p:cNvSpPr>
            <p:nvPr/>
          </p:nvSpPr>
          <p:spPr bwMode="auto">
            <a:xfrm>
              <a:off x="3041" y="1418"/>
              <a:ext cx="6" cy="5"/>
            </a:xfrm>
            <a:custGeom>
              <a:avLst/>
              <a:gdLst>
                <a:gd name="T0" fmla="*/ 2 w 5"/>
                <a:gd name="T1" fmla="*/ 0 h 4"/>
                <a:gd name="T2" fmla="*/ 215 w 5"/>
                <a:gd name="T3" fmla="*/ 0 h 4"/>
                <a:gd name="T4" fmla="*/ 258 w 5"/>
                <a:gd name="T5" fmla="*/ 1 h 4"/>
                <a:gd name="T6" fmla="*/ 258 w 5"/>
                <a:gd name="T7" fmla="*/ 365 h 4"/>
                <a:gd name="T8" fmla="*/ 258 w 5"/>
                <a:gd name="T9" fmla="*/ 459 h 4"/>
                <a:gd name="T10" fmla="*/ 215 w 5"/>
                <a:gd name="T11" fmla="*/ 459 h 4"/>
                <a:gd name="T12" fmla="*/ 2 w 5"/>
                <a:gd name="T13" fmla="*/ 459 h 4"/>
                <a:gd name="T14" fmla="*/ 1 w 5"/>
                <a:gd name="T15" fmla="*/ 459 h 4"/>
                <a:gd name="T16" fmla="*/ 0 w 5"/>
                <a:gd name="T17" fmla="*/ 459 h 4"/>
                <a:gd name="T18" fmla="*/ 0 w 5"/>
                <a:gd name="T19" fmla="*/ 365 h 4"/>
                <a:gd name="T20" fmla="*/ 0 w 5"/>
                <a:gd name="T21" fmla="*/ 1 h 4"/>
                <a:gd name="T22" fmla="*/ 1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"/>
                <a:gd name="T44" fmla="*/ 5 w 5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">
                  <a:moveTo>
                    <a:pt x="2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9" name="Freeform 128"/>
            <p:cNvSpPr>
              <a:spLocks/>
            </p:cNvSpPr>
            <p:nvPr/>
          </p:nvSpPr>
          <p:spPr bwMode="auto">
            <a:xfrm>
              <a:off x="3042" y="1402"/>
              <a:ext cx="12" cy="5"/>
            </a:xfrm>
            <a:custGeom>
              <a:avLst/>
              <a:gdLst>
                <a:gd name="T0" fmla="*/ 2759 w 9"/>
                <a:gd name="T1" fmla="*/ 0 h 4"/>
                <a:gd name="T2" fmla="*/ 3679 w 9"/>
                <a:gd name="T3" fmla="*/ 0 h 4"/>
                <a:gd name="T4" fmla="*/ 4757 w 9"/>
                <a:gd name="T5" fmla="*/ 0 h 4"/>
                <a:gd name="T6" fmla="*/ 4905 w 9"/>
                <a:gd name="T7" fmla="*/ 1 h 4"/>
                <a:gd name="T8" fmla="*/ 4905 w 9"/>
                <a:gd name="T9" fmla="*/ 365 h 4"/>
                <a:gd name="T10" fmla="*/ 4905 w 9"/>
                <a:gd name="T11" fmla="*/ 459 h 4"/>
                <a:gd name="T12" fmla="*/ 4757 w 9"/>
                <a:gd name="T13" fmla="*/ 459 h 4"/>
                <a:gd name="T14" fmla="*/ 3679 w 9"/>
                <a:gd name="T15" fmla="*/ 459 h 4"/>
                <a:gd name="T16" fmla="*/ 2759 w 9"/>
                <a:gd name="T17" fmla="*/ 459 h 4"/>
                <a:gd name="T18" fmla="*/ 1552 w 9"/>
                <a:gd name="T19" fmla="*/ 459 h 4"/>
                <a:gd name="T20" fmla="*/ 1 w 9"/>
                <a:gd name="T21" fmla="*/ 459 h 4"/>
                <a:gd name="T22" fmla="*/ 0 w 9"/>
                <a:gd name="T23" fmla="*/ 459 h 4"/>
                <a:gd name="T24" fmla="*/ 0 w 9"/>
                <a:gd name="T25" fmla="*/ 365 h 4"/>
                <a:gd name="T26" fmla="*/ 0 w 9"/>
                <a:gd name="T27" fmla="*/ 1 h 4"/>
                <a:gd name="T28" fmla="*/ 1 w 9"/>
                <a:gd name="T29" fmla="*/ 0 h 4"/>
                <a:gd name="T30" fmla="*/ 1552 w 9"/>
                <a:gd name="T31" fmla="*/ 0 h 4"/>
                <a:gd name="T32" fmla="*/ 2759 w 9"/>
                <a:gd name="T33" fmla="*/ 0 h 4"/>
                <a:gd name="T34" fmla="*/ 2759 w 9"/>
                <a:gd name="T35" fmla="*/ 0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4"/>
                <a:gd name="T56" fmla="*/ 9 w 9"/>
                <a:gd name="T57" fmla="*/ 4 h 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4">
                  <a:moveTo>
                    <a:pt x="5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0" name="Freeform 129"/>
            <p:cNvSpPr>
              <a:spLocks/>
            </p:cNvSpPr>
            <p:nvPr/>
          </p:nvSpPr>
          <p:spPr bwMode="auto">
            <a:xfrm>
              <a:off x="3051" y="1419"/>
              <a:ext cx="7" cy="8"/>
            </a:xfrm>
            <a:custGeom>
              <a:avLst/>
              <a:gdLst>
                <a:gd name="T0" fmla="*/ 3244 w 5"/>
                <a:gd name="T1" fmla="*/ 0 h 6"/>
                <a:gd name="T2" fmla="*/ 6359 w 5"/>
                <a:gd name="T3" fmla="*/ 0 h 6"/>
                <a:gd name="T4" fmla="*/ 6359 w 5"/>
                <a:gd name="T5" fmla="*/ 1164 h 6"/>
                <a:gd name="T6" fmla="*/ 8527 w 5"/>
                <a:gd name="T7" fmla="*/ 1164 h 6"/>
                <a:gd name="T8" fmla="*/ 8527 w 5"/>
                <a:gd name="T9" fmla="*/ 1552 h 6"/>
                <a:gd name="T10" fmla="*/ 8527 w 5"/>
                <a:gd name="T11" fmla="*/ 2069 h 6"/>
                <a:gd name="T12" fmla="*/ 6359 w 5"/>
                <a:gd name="T13" fmla="*/ 2069 h 6"/>
                <a:gd name="T14" fmla="*/ 3244 w 5"/>
                <a:gd name="T15" fmla="*/ 3568 h 6"/>
                <a:gd name="T16" fmla="*/ 1 w 5"/>
                <a:gd name="T17" fmla="*/ 3568 h 6"/>
                <a:gd name="T18" fmla="*/ 0 w 5"/>
                <a:gd name="T19" fmla="*/ 2069 h 6"/>
                <a:gd name="T20" fmla="*/ 0 w 5"/>
                <a:gd name="T21" fmla="*/ 1552 h 6"/>
                <a:gd name="T22" fmla="*/ 0 w 5"/>
                <a:gd name="T23" fmla="*/ 1164 h 6"/>
                <a:gd name="T24" fmla="*/ 1 w 5"/>
                <a:gd name="T25" fmla="*/ 1164 h 6"/>
                <a:gd name="T26" fmla="*/ 1 w 5"/>
                <a:gd name="T27" fmla="*/ 0 h 6"/>
                <a:gd name="T28" fmla="*/ 3244 w 5"/>
                <a:gd name="T29" fmla="*/ 0 h 6"/>
                <a:gd name="T30" fmla="*/ 3244 w 5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6"/>
                <a:gd name="T50" fmla="*/ 5 w 5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6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1" name="Freeform 130"/>
            <p:cNvSpPr>
              <a:spLocks/>
            </p:cNvSpPr>
            <p:nvPr/>
          </p:nvSpPr>
          <p:spPr bwMode="auto">
            <a:xfrm>
              <a:off x="3061" y="1421"/>
              <a:ext cx="8" cy="11"/>
            </a:xfrm>
            <a:custGeom>
              <a:avLst/>
              <a:gdLst>
                <a:gd name="T0" fmla="*/ 1164 w 6"/>
                <a:gd name="T1" fmla="*/ 0 h 8"/>
                <a:gd name="T2" fmla="*/ 2069 w 6"/>
                <a:gd name="T3" fmla="*/ 0 h 8"/>
                <a:gd name="T4" fmla="*/ 2069 w 6"/>
                <a:gd name="T5" fmla="*/ 1 h 8"/>
                <a:gd name="T6" fmla="*/ 3568 w 6"/>
                <a:gd name="T7" fmla="*/ 1 h 8"/>
                <a:gd name="T8" fmla="*/ 3568 w 6"/>
                <a:gd name="T9" fmla="*/ 2518 h 8"/>
                <a:gd name="T10" fmla="*/ 3568 w 6"/>
                <a:gd name="T11" fmla="*/ 4760 h 8"/>
                <a:gd name="T12" fmla="*/ 3568 w 6"/>
                <a:gd name="T13" fmla="*/ 5749 h 8"/>
                <a:gd name="T14" fmla="*/ 3568 w 6"/>
                <a:gd name="T15" fmla="*/ 6549 h 8"/>
                <a:gd name="T16" fmla="*/ 2069 w 6"/>
                <a:gd name="T17" fmla="*/ 6549 h 8"/>
                <a:gd name="T18" fmla="*/ 1164 w 6"/>
                <a:gd name="T19" fmla="*/ 8999 h 8"/>
                <a:gd name="T20" fmla="*/ 1 w 6"/>
                <a:gd name="T21" fmla="*/ 8999 h 8"/>
                <a:gd name="T22" fmla="*/ 1 w 6"/>
                <a:gd name="T23" fmla="*/ 6549 h 8"/>
                <a:gd name="T24" fmla="*/ 0 w 6"/>
                <a:gd name="T25" fmla="*/ 6549 h 8"/>
                <a:gd name="T26" fmla="*/ 0 w 6"/>
                <a:gd name="T27" fmla="*/ 5749 h 8"/>
                <a:gd name="T28" fmla="*/ 0 w 6"/>
                <a:gd name="T29" fmla="*/ 4760 h 8"/>
                <a:gd name="T30" fmla="*/ 0 w 6"/>
                <a:gd name="T31" fmla="*/ 2518 h 8"/>
                <a:gd name="T32" fmla="*/ 0 w 6"/>
                <a:gd name="T33" fmla="*/ 1 h 8"/>
                <a:gd name="T34" fmla="*/ 1 w 6"/>
                <a:gd name="T35" fmla="*/ 1 h 8"/>
                <a:gd name="T36" fmla="*/ 1 w 6"/>
                <a:gd name="T37" fmla="*/ 0 h 8"/>
                <a:gd name="T38" fmla="*/ 1164 w 6"/>
                <a:gd name="T39" fmla="*/ 0 h 8"/>
                <a:gd name="T40" fmla="*/ 1164 w 6"/>
                <a:gd name="T41" fmla="*/ 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8"/>
                <a:gd name="T65" fmla="*/ 6 w 6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8">
                  <a:moveTo>
                    <a:pt x="2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2" name="Freeform 131"/>
            <p:cNvSpPr>
              <a:spLocks/>
            </p:cNvSpPr>
            <p:nvPr/>
          </p:nvSpPr>
          <p:spPr bwMode="auto">
            <a:xfrm>
              <a:off x="3147" y="1339"/>
              <a:ext cx="4" cy="7"/>
            </a:xfrm>
            <a:custGeom>
              <a:avLst/>
              <a:gdLst>
                <a:gd name="T0" fmla="*/ 0 w 3"/>
                <a:gd name="T1" fmla="*/ 0 h 5"/>
                <a:gd name="T2" fmla="*/ 1 w 3"/>
                <a:gd name="T3" fmla="*/ 0 h 5"/>
                <a:gd name="T4" fmla="*/ 1552 w 3"/>
                <a:gd name="T5" fmla="*/ 0 h 5"/>
                <a:gd name="T6" fmla="*/ 1552 w 3"/>
                <a:gd name="T7" fmla="*/ 3244 h 5"/>
                <a:gd name="T8" fmla="*/ 1552 w 3"/>
                <a:gd name="T9" fmla="*/ 4542 h 5"/>
                <a:gd name="T10" fmla="*/ 1552 w 3"/>
                <a:gd name="T11" fmla="*/ 6359 h 5"/>
                <a:gd name="T12" fmla="*/ 1552 w 3"/>
                <a:gd name="T13" fmla="*/ 8527 h 5"/>
                <a:gd name="T14" fmla="*/ 1 w 3"/>
                <a:gd name="T15" fmla="*/ 8527 h 5"/>
                <a:gd name="T16" fmla="*/ 0 w 3"/>
                <a:gd name="T17" fmla="*/ 8527 h 5"/>
                <a:gd name="T18" fmla="*/ 0 w 3"/>
                <a:gd name="T19" fmla="*/ 8527 h 5"/>
                <a:gd name="T20" fmla="*/ 0 w 3"/>
                <a:gd name="T21" fmla="*/ 6359 h 5"/>
                <a:gd name="T22" fmla="*/ 0 w 3"/>
                <a:gd name="T23" fmla="*/ 4542 h 5"/>
                <a:gd name="T24" fmla="*/ 0 w 3"/>
                <a:gd name="T25" fmla="*/ 3244 h 5"/>
                <a:gd name="T26" fmla="*/ 0 w 3"/>
                <a:gd name="T27" fmla="*/ 0 h 5"/>
                <a:gd name="T28" fmla="*/ 0 w 3"/>
                <a:gd name="T29" fmla="*/ 0 h 5"/>
                <a:gd name="T30" fmla="*/ 0 w 3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"/>
                <a:gd name="T49" fmla="*/ 0 h 5"/>
                <a:gd name="T50" fmla="*/ 3 w 3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" h="5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3" name="Freeform 132"/>
            <p:cNvSpPr>
              <a:spLocks/>
            </p:cNvSpPr>
            <p:nvPr/>
          </p:nvSpPr>
          <p:spPr bwMode="auto">
            <a:xfrm>
              <a:off x="3084" y="1293"/>
              <a:ext cx="6" cy="7"/>
            </a:xfrm>
            <a:custGeom>
              <a:avLst/>
              <a:gdLst>
                <a:gd name="T0" fmla="*/ 179 w 5"/>
                <a:gd name="T1" fmla="*/ 0 h 6"/>
                <a:gd name="T2" fmla="*/ 215 w 5"/>
                <a:gd name="T3" fmla="*/ 0 h 6"/>
                <a:gd name="T4" fmla="*/ 215 w 5"/>
                <a:gd name="T5" fmla="*/ 2 h 6"/>
                <a:gd name="T6" fmla="*/ 258 w 5"/>
                <a:gd name="T7" fmla="*/ 105 h 6"/>
                <a:gd name="T8" fmla="*/ 258 w 5"/>
                <a:gd name="T9" fmla="*/ 124 h 6"/>
                <a:gd name="T10" fmla="*/ 215 w 5"/>
                <a:gd name="T11" fmla="*/ 124 h 6"/>
                <a:gd name="T12" fmla="*/ 215 w 5"/>
                <a:gd name="T13" fmla="*/ 166 h 6"/>
                <a:gd name="T14" fmla="*/ 179 w 5"/>
                <a:gd name="T15" fmla="*/ 166 h 6"/>
                <a:gd name="T16" fmla="*/ 1 w 5"/>
                <a:gd name="T17" fmla="*/ 166 h 6"/>
                <a:gd name="T18" fmla="*/ 0 w 5"/>
                <a:gd name="T19" fmla="*/ 166 h 6"/>
                <a:gd name="T20" fmla="*/ 0 w 5"/>
                <a:gd name="T21" fmla="*/ 124 h 6"/>
                <a:gd name="T22" fmla="*/ 0 w 5"/>
                <a:gd name="T23" fmla="*/ 105 h 6"/>
                <a:gd name="T24" fmla="*/ 0 w 5"/>
                <a:gd name="T25" fmla="*/ 2 h 6"/>
                <a:gd name="T26" fmla="*/ 1 w 5"/>
                <a:gd name="T27" fmla="*/ 0 h 6"/>
                <a:gd name="T28" fmla="*/ 179 w 5"/>
                <a:gd name="T29" fmla="*/ 0 h 6"/>
                <a:gd name="T30" fmla="*/ 179 w 5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6"/>
                <a:gd name="T50" fmla="*/ 5 w 5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6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4" name="Freeform 133"/>
            <p:cNvSpPr>
              <a:spLocks/>
            </p:cNvSpPr>
            <p:nvPr/>
          </p:nvSpPr>
          <p:spPr bwMode="auto">
            <a:xfrm>
              <a:off x="3042" y="1287"/>
              <a:ext cx="14" cy="8"/>
            </a:xfrm>
            <a:custGeom>
              <a:avLst/>
              <a:gdLst>
                <a:gd name="T0" fmla="*/ 1058 w 11"/>
                <a:gd name="T1" fmla="*/ 0 h 6"/>
                <a:gd name="T2" fmla="*/ 1714 w 11"/>
                <a:gd name="T3" fmla="*/ 0 h 6"/>
                <a:gd name="T4" fmla="*/ 1760 w 11"/>
                <a:gd name="T5" fmla="*/ 0 h 6"/>
                <a:gd name="T6" fmla="*/ 2240 w 11"/>
                <a:gd name="T7" fmla="*/ 1164 h 6"/>
                <a:gd name="T8" fmla="*/ 2240 w 11"/>
                <a:gd name="T9" fmla="*/ 1552 h 6"/>
                <a:gd name="T10" fmla="*/ 2240 w 11"/>
                <a:gd name="T11" fmla="*/ 2069 h 6"/>
                <a:gd name="T12" fmla="*/ 1760 w 11"/>
                <a:gd name="T13" fmla="*/ 3568 h 6"/>
                <a:gd name="T14" fmla="*/ 1383 w 11"/>
                <a:gd name="T15" fmla="*/ 3568 h 6"/>
                <a:gd name="T16" fmla="*/ 831 w 11"/>
                <a:gd name="T17" fmla="*/ 3568 h 6"/>
                <a:gd name="T18" fmla="*/ 653 w 11"/>
                <a:gd name="T19" fmla="*/ 3568 h 6"/>
                <a:gd name="T20" fmla="*/ 1 w 11"/>
                <a:gd name="T21" fmla="*/ 2069 h 6"/>
                <a:gd name="T22" fmla="*/ 0 w 11"/>
                <a:gd name="T23" fmla="*/ 2069 h 6"/>
                <a:gd name="T24" fmla="*/ 0 w 11"/>
                <a:gd name="T25" fmla="*/ 1552 h 6"/>
                <a:gd name="T26" fmla="*/ 0 w 11"/>
                <a:gd name="T27" fmla="*/ 1164 h 6"/>
                <a:gd name="T28" fmla="*/ 1 w 11"/>
                <a:gd name="T29" fmla="*/ 1164 h 6"/>
                <a:gd name="T30" fmla="*/ 831 w 11"/>
                <a:gd name="T31" fmla="*/ 0 h 6"/>
                <a:gd name="T32" fmla="*/ 1058 w 11"/>
                <a:gd name="T33" fmla="*/ 0 h 6"/>
                <a:gd name="T34" fmla="*/ 1058 w 11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6"/>
                <a:gd name="T56" fmla="*/ 11 w 11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6">
                  <a:moveTo>
                    <a:pt x="5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6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5" name="Freeform 134"/>
            <p:cNvSpPr>
              <a:spLocks/>
            </p:cNvSpPr>
            <p:nvPr/>
          </p:nvSpPr>
          <p:spPr bwMode="auto">
            <a:xfrm>
              <a:off x="3106" y="1678"/>
              <a:ext cx="17" cy="7"/>
            </a:xfrm>
            <a:custGeom>
              <a:avLst/>
              <a:gdLst>
                <a:gd name="T0" fmla="*/ 0 w 13"/>
                <a:gd name="T1" fmla="*/ 3244 h 5"/>
                <a:gd name="T2" fmla="*/ 1140 w 13"/>
                <a:gd name="T3" fmla="*/ 3244 h 5"/>
                <a:gd name="T4" fmla="*/ 2550 w 13"/>
                <a:gd name="T5" fmla="*/ 0 h 5"/>
                <a:gd name="T6" fmla="*/ 3998 w 13"/>
                <a:gd name="T7" fmla="*/ 3244 h 5"/>
                <a:gd name="T8" fmla="*/ 4734 w 13"/>
                <a:gd name="T9" fmla="*/ 3244 h 5"/>
                <a:gd name="T10" fmla="*/ 3998 w 13"/>
                <a:gd name="T11" fmla="*/ 8527 h 5"/>
                <a:gd name="T12" fmla="*/ 2550 w 13"/>
                <a:gd name="T13" fmla="*/ 8527 h 5"/>
                <a:gd name="T14" fmla="*/ 1 w 13"/>
                <a:gd name="T15" fmla="*/ 6359 h 5"/>
                <a:gd name="T16" fmla="*/ 0 w 13"/>
                <a:gd name="T17" fmla="*/ 3244 h 5"/>
                <a:gd name="T18" fmla="*/ 0 w 13"/>
                <a:gd name="T19" fmla="*/ 3244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0" y="2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1" y="5"/>
                  </a:lnTo>
                  <a:lnTo>
                    <a:pt x="7" y="5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7" name="Rectangle 135"/>
          <p:cNvSpPr>
            <a:spLocks noChangeArrowheads="1"/>
          </p:cNvSpPr>
          <p:nvPr/>
        </p:nvSpPr>
        <p:spPr bwMode="auto">
          <a:xfrm>
            <a:off x="6034088" y="5691188"/>
            <a:ext cx="320675" cy="252412"/>
          </a:xfrm>
          <a:prstGeom prst="rect">
            <a:avLst/>
          </a:prstGeom>
          <a:solidFill>
            <a:schemeClr val="bg2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schemeClr val="bg1"/>
                </a:solidFill>
              </a:rPr>
              <a:t>5,3</a:t>
            </a:r>
          </a:p>
        </p:txBody>
      </p:sp>
      <p:sp>
        <p:nvSpPr>
          <p:cNvPr id="5128" name="Rectangle 138"/>
          <p:cNvSpPr>
            <a:spLocks noChangeArrowheads="1"/>
          </p:cNvSpPr>
          <p:nvPr/>
        </p:nvSpPr>
        <p:spPr bwMode="auto">
          <a:xfrm>
            <a:off x="4905375" y="5043488"/>
            <a:ext cx="303213" cy="1079500"/>
          </a:xfrm>
          <a:prstGeom prst="rect">
            <a:avLst/>
          </a:prstGeom>
          <a:solidFill>
            <a:schemeClr val="bg2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schemeClr val="bg1"/>
                </a:solidFill>
              </a:rPr>
              <a:t>31,2</a:t>
            </a:r>
          </a:p>
        </p:txBody>
      </p:sp>
      <p:sp>
        <p:nvSpPr>
          <p:cNvPr id="5129" name="Rectangle 140"/>
          <p:cNvSpPr>
            <a:spLocks noChangeArrowheads="1"/>
          </p:cNvSpPr>
          <p:nvPr/>
        </p:nvSpPr>
        <p:spPr bwMode="auto">
          <a:xfrm>
            <a:off x="1403350" y="5546725"/>
            <a:ext cx="277813" cy="431800"/>
          </a:xfrm>
          <a:prstGeom prst="rect">
            <a:avLst/>
          </a:prstGeom>
          <a:solidFill>
            <a:schemeClr val="bg2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schemeClr val="bg1"/>
                </a:solidFill>
              </a:rPr>
              <a:t>13,8</a:t>
            </a:r>
          </a:p>
          <a:p>
            <a:pPr algn="ctr" eaLnBrk="0" hangingPunct="0"/>
            <a:endParaRPr lang="ru-RU" sz="1100">
              <a:latin typeface="Arial Narrow" pitchFamily="34" charset="0"/>
            </a:endParaRPr>
          </a:p>
        </p:txBody>
      </p:sp>
      <p:sp>
        <p:nvSpPr>
          <p:cNvPr id="5130" name="Rectangle 142"/>
          <p:cNvSpPr>
            <a:spLocks noChangeArrowheads="1"/>
          </p:cNvSpPr>
          <p:nvPr/>
        </p:nvSpPr>
        <p:spPr bwMode="auto">
          <a:xfrm>
            <a:off x="2627313" y="5157788"/>
            <a:ext cx="288000" cy="431800"/>
          </a:xfrm>
          <a:prstGeom prst="rect">
            <a:avLst/>
          </a:prstGeom>
          <a:solidFill>
            <a:schemeClr val="bg2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schemeClr val="bg1"/>
                </a:solidFill>
              </a:rPr>
              <a:t>16,8</a:t>
            </a:r>
          </a:p>
          <a:p>
            <a:pPr algn="ctr" eaLnBrk="0" hangingPunct="0"/>
            <a:endParaRPr lang="ru-RU" sz="1100" b="1"/>
          </a:p>
        </p:txBody>
      </p:sp>
      <p:sp>
        <p:nvSpPr>
          <p:cNvPr id="5131" name="Rectangle 213"/>
          <p:cNvSpPr>
            <a:spLocks noChangeArrowheads="1"/>
          </p:cNvSpPr>
          <p:nvPr/>
        </p:nvSpPr>
        <p:spPr bwMode="auto">
          <a:xfrm>
            <a:off x="2987856" y="5013325"/>
            <a:ext cx="288000" cy="576263"/>
          </a:xfrm>
          <a:prstGeom prst="rect">
            <a:avLst/>
          </a:prstGeom>
          <a:solidFill>
            <a:srgbClr val="9933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schemeClr val="bg1"/>
                </a:solidFill>
              </a:rPr>
              <a:t>19,7</a:t>
            </a:r>
          </a:p>
          <a:p>
            <a:pPr algn="ctr" eaLnBrk="0" hangingPunct="0"/>
            <a:endParaRPr lang="ru-RU" sz="1100" b="1"/>
          </a:p>
        </p:txBody>
      </p:sp>
      <p:sp>
        <p:nvSpPr>
          <p:cNvPr id="5132" name="Rectangle 214"/>
          <p:cNvSpPr>
            <a:spLocks noChangeArrowheads="1"/>
          </p:cNvSpPr>
          <p:nvPr/>
        </p:nvSpPr>
        <p:spPr bwMode="auto">
          <a:xfrm>
            <a:off x="3973513" y="4221163"/>
            <a:ext cx="311150" cy="1541462"/>
          </a:xfrm>
          <a:prstGeom prst="rect">
            <a:avLst/>
          </a:prstGeom>
          <a:solidFill>
            <a:srgbClr val="9933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schemeClr val="bg1"/>
                </a:solidFill>
              </a:rPr>
              <a:t>40,5</a:t>
            </a:r>
          </a:p>
          <a:p>
            <a:pPr algn="ctr" eaLnBrk="0" hangingPunct="0"/>
            <a:endParaRPr lang="ru-RU" sz="1100">
              <a:latin typeface="Arial Narrow" pitchFamily="34" charset="0"/>
            </a:endParaRPr>
          </a:p>
        </p:txBody>
      </p:sp>
      <p:sp>
        <p:nvSpPr>
          <p:cNvPr id="5133" name="Rectangle 215"/>
          <p:cNvSpPr>
            <a:spLocks noChangeArrowheads="1"/>
          </p:cNvSpPr>
          <p:nvPr/>
        </p:nvSpPr>
        <p:spPr bwMode="auto">
          <a:xfrm>
            <a:off x="5170488" y="4724400"/>
            <a:ext cx="285750" cy="1397000"/>
          </a:xfrm>
          <a:prstGeom prst="rect">
            <a:avLst/>
          </a:prstGeom>
          <a:solidFill>
            <a:srgbClr val="9933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schemeClr val="bg1"/>
                </a:solidFill>
              </a:rPr>
              <a:t>37,7</a:t>
            </a:r>
          </a:p>
          <a:p>
            <a:pPr algn="ctr" eaLnBrk="0" hangingPunct="0"/>
            <a:endParaRPr lang="ru-RU" sz="1100">
              <a:latin typeface="Arial Narrow" pitchFamily="34" charset="0"/>
            </a:endParaRPr>
          </a:p>
        </p:txBody>
      </p:sp>
      <p:sp>
        <p:nvSpPr>
          <p:cNvPr id="5134" name="Rectangle 216"/>
          <p:cNvSpPr>
            <a:spLocks noChangeArrowheads="1"/>
          </p:cNvSpPr>
          <p:nvPr/>
        </p:nvSpPr>
        <p:spPr bwMode="auto">
          <a:xfrm>
            <a:off x="6367463" y="5516563"/>
            <a:ext cx="331787" cy="425450"/>
          </a:xfrm>
          <a:prstGeom prst="rect">
            <a:avLst/>
          </a:prstGeom>
          <a:solidFill>
            <a:srgbClr val="9933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</a:rPr>
              <a:t>6</a:t>
            </a:r>
            <a:r>
              <a:rPr lang="ru-RU" sz="1100" b="1">
                <a:solidFill>
                  <a:schemeClr val="bg1"/>
                </a:solidFill>
              </a:rPr>
              <a:t>,5</a:t>
            </a:r>
            <a:endParaRPr lang="ru-RU" sz="1100" b="1"/>
          </a:p>
        </p:txBody>
      </p:sp>
      <p:sp>
        <p:nvSpPr>
          <p:cNvPr id="5135" name="Rectangle 217"/>
          <p:cNvSpPr>
            <a:spLocks noChangeArrowheads="1"/>
          </p:cNvSpPr>
          <p:nvPr/>
        </p:nvSpPr>
        <p:spPr bwMode="auto">
          <a:xfrm>
            <a:off x="1681163" y="5373688"/>
            <a:ext cx="298450" cy="603250"/>
          </a:xfrm>
          <a:prstGeom prst="rect">
            <a:avLst/>
          </a:prstGeom>
          <a:solidFill>
            <a:srgbClr val="9933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schemeClr val="bg1"/>
                </a:solidFill>
              </a:rPr>
              <a:t>17,5</a:t>
            </a:r>
          </a:p>
          <a:p>
            <a:pPr algn="ctr" eaLnBrk="0" hangingPunct="0"/>
            <a:endParaRPr lang="ru-RU" sz="1100">
              <a:latin typeface="Arial Narrow" pitchFamily="34" charset="0"/>
            </a:endParaRPr>
          </a:p>
        </p:txBody>
      </p:sp>
      <p:sp>
        <p:nvSpPr>
          <p:cNvPr id="5136" name="Rectangle 219"/>
          <p:cNvSpPr>
            <a:spLocks noChangeArrowheads="1"/>
          </p:cNvSpPr>
          <p:nvPr/>
        </p:nvSpPr>
        <p:spPr bwMode="auto">
          <a:xfrm>
            <a:off x="3706813" y="4467225"/>
            <a:ext cx="268287" cy="1295400"/>
          </a:xfrm>
          <a:prstGeom prst="rect">
            <a:avLst/>
          </a:prstGeom>
          <a:solidFill>
            <a:schemeClr val="bg2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schemeClr val="bg1"/>
                </a:solidFill>
              </a:rPr>
              <a:t>36,1</a:t>
            </a:r>
          </a:p>
          <a:p>
            <a:pPr algn="ctr" eaLnBrk="0" hangingPunct="0"/>
            <a:endParaRPr lang="ru-RU" sz="1100" b="1"/>
          </a:p>
        </p:txBody>
      </p:sp>
      <p:sp>
        <p:nvSpPr>
          <p:cNvPr id="5137" name="Rectangle 222"/>
          <p:cNvSpPr>
            <a:spLocks noChangeArrowheads="1"/>
          </p:cNvSpPr>
          <p:nvPr/>
        </p:nvSpPr>
        <p:spPr bwMode="auto">
          <a:xfrm>
            <a:off x="517525" y="6245225"/>
            <a:ext cx="82550" cy="107950"/>
          </a:xfrm>
          <a:prstGeom prst="rect">
            <a:avLst/>
          </a:prstGeom>
          <a:solidFill>
            <a:schemeClr val="bg2"/>
          </a:solidFill>
          <a:ln w="14351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sz="1300" b="1">
              <a:solidFill>
                <a:srgbClr val="333399"/>
              </a:solidFill>
            </a:endParaRPr>
          </a:p>
        </p:txBody>
      </p:sp>
      <p:sp>
        <p:nvSpPr>
          <p:cNvPr id="5138" name="Text Box 223"/>
          <p:cNvSpPr txBox="1">
            <a:spLocks noChangeArrowheads="1"/>
          </p:cNvSpPr>
          <p:nvPr/>
        </p:nvSpPr>
        <p:spPr bwMode="auto">
          <a:xfrm>
            <a:off x="596900" y="6051550"/>
            <a:ext cx="722313" cy="22860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900">
              <a:solidFill>
                <a:srgbClr val="333399"/>
              </a:solidFill>
            </a:endParaRPr>
          </a:p>
        </p:txBody>
      </p:sp>
      <p:sp>
        <p:nvSpPr>
          <p:cNvPr id="5139" name="Text Box 224"/>
          <p:cNvSpPr txBox="1">
            <a:spLocks noChangeArrowheads="1"/>
          </p:cNvSpPr>
          <p:nvPr/>
        </p:nvSpPr>
        <p:spPr bwMode="auto">
          <a:xfrm>
            <a:off x="601663" y="6207125"/>
            <a:ext cx="1417637" cy="22860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333399"/>
                </a:solidFill>
              </a:rPr>
              <a:t>Р</a:t>
            </a:r>
            <a:r>
              <a:rPr lang="en-US" sz="900">
                <a:solidFill>
                  <a:srgbClr val="333399"/>
                </a:solidFill>
              </a:rPr>
              <a:t>max</a:t>
            </a:r>
            <a:r>
              <a:rPr lang="ru-RU" sz="900">
                <a:solidFill>
                  <a:srgbClr val="333399"/>
                </a:solidFill>
              </a:rPr>
              <a:t> 2011 г.</a:t>
            </a:r>
          </a:p>
        </p:txBody>
      </p:sp>
      <p:sp>
        <p:nvSpPr>
          <p:cNvPr id="5140" name="Rectangle 225"/>
          <p:cNvSpPr>
            <a:spLocks noChangeArrowheads="1"/>
          </p:cNvSpPr>
          <p:nvPr/>
        </p:nvSpPr>
        <p:spPr bwMode="auto">
          <a:xfrm>
            <a:off x="517525" y="6400800"/>
            <a:ext cx="82550" cy="107950"/>
          </a:xfrm>
          <a:prstGeom prst="rect">
            <a:avLst/>
          </a:prstGeom>
          <a:solidFill>
            <a:srgbClr val="993300"/>
          </a:solidFill>
          <a:ln w="14351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sz="1300" b="1">
              <a:solidFill>
                <a:srgbClr val="333399"/>
              </a:solidFill>
            </a:endParaRPr>
          </a:p>
        </p:txBody>
      </p:sp>
      <p:sp>
        <p:nvSpPr>
          <p:cNvPr id="5141" name="Text Box 226"/>
          <p:cNvSpPr txBox="1">
            <a:spLocks noChangeArrowheads="1"/>
          </p:cNvSpPr>
          <p:nvPr/>
        </p:nvSpPr>
        <p:spPr bwMode="auto">
          <a:xfrm>
            <a:off x="601663" y="6381750"/>
            <a:ext cx="1593850" cy="22860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>
                <a:solidFill>
                  <a:srgbClr val="333399"/>
                </a:solidFill>
              </a:rPr>
              <a:t>Pmax</a:t>
            </a:r>
            <a:r>
              <a:rPr lang="ru-RU" sz="900">
                <a:solidFill>
                  <a:srgbClr val="333399"/>
                </a:solidFill>
              </a:rPr>
              <a:t> 2018 г. </a:t>
            </a:r>
          </a:p>
        </p:txBody>
      </p:sp>
      <p:sp>
        <p:nvSpPr>
          <p:cNvPr id="5142" name="Rectangle 227"/>
          <p:cNvSpPr>
            <a:spLocks noChangeArrowheads="1"/>
          </p:cNvSpPr>
          <p:nvPr/>
        </p:nvSpPr>
        <p:spPr bwMode="auto">
          <a:xfrm>
            <a:off x="395288" y="6092825"/>
            <a:ext cx="1152525" cy="576263"/>
          </a:xfrm>
          <a:prstGeom prst="rect">
            <a:avLst/>
          </a:prstGeom>
          <a:noFill/>
          <a:ln w="14351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sz="1300" b="1">
              <a:solidFill>
                <a:srgbClr val="333399"/>
              </a:solidFill>
            </a:endParaRPr>
          </a:p>
        </p:txBody>
      </p:sp>
      <p:sp>
        <p:nvSpPr>
          <p:cNvPr id="5143" name="Text Box 137"/>
          <p:cNvSpPr txBox="1">
            <a:spLocks noChangeArrowheads="1"/>
          </p:cNvSpPr>
          <p:nvPr/>
        </p:nvSpPr>
        <p:spPr bwMode="auto">
          <a:xfrm>
            <a:off x="611188" y="3573463"/>
            <a:ext cx="8058150" cy="4889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300" b="1">
                <a:solidFill>
                  <a:srgbClr val="333399"/>
                </a:solidFill>
              </a:rPr>
              <a:t>Территориальное распределение собственных максимальных электрических нагрузок ОЭС России</a:t>
            </a:r>
            <a:endParaRPr lang="ru-RU" sz="1300">
              <a:solidFill>
                <a:srgbClr val="333399"/>
              </a:solidFill>
            </a:endParaRPr>
          </a:p>
        </p:txBody>
      </p:sp>
      <p:sp>
        <p:nvSpPr>
          <p:cNvPr id="5144" name="Rectangle 213"/>
          <p:cNvSpPr>
            <a:spLocks noChangeArrowheads="1"/>
          </p:cNvSpPr>
          <p:nvPr/>
        </p:nvSpPr>
        <p:spPr bwMode="auto">
          <a:xfrm>
            <a:off x="2987856" y="4076700"/>
            <a:ext cx="288000" cy="604838"/>
          </a:xfrm>
          <a:prstGeom prst="rect">
            <a:avLst/>
          </a:prstGeom>
          <a:solidFill>
            <a:srgbClr val="9933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>
                <a:solidFill>
                  <a:schemeClr val="bg1"/>
                </a:solidFill>
              </a:rPr>
              <a:t>17,3</a:t>
            </a:r>
          </a:p>
          <a:p>
            <a:pPr algn="ctr" eaLnBrk="0" hangingPunct="0"/>
            <a:endParaRPr lang="ru-RU" sz="1100" b="1" dirty="0"/>
          </a:p>
        </p:txBody>
      </p:sp>
      <p:sp>
        <p:nvSpPr>
          <p:cNvPr id="5145" name="Rectangle 142"/>
          <p:cNvSpPr>
            <a:spLocks noChangeArrowheads="1"/>
          </p:cNvSpPr>
          <p:nvPr/>
        </p:nvSpPr>
        <p:spPr bwMode="auto">
          <a:xfrm>
            <a:off x="2682000" y="4251325"/>
            <a:ext cx="288000" cy="432000"/>
          </a:xfrm>
          <a:prstGeom prst="rect">
            <a:avLst/>
          </a:prstGeom>
          <a:solidFill>
            <a:schemeClr val="bg2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schemeClr val="bg1"/>
                </a:solidFill>
              </a:rPr>
              <a:t>14,9</a:t>
            </a:r>
          </a:p>
          <a:p>
            <a:pPr algn="ctr" eaLnBrk="0" hangingPunct="0"/>
            <a:endParaRPr lang="ru-RU" sz="1100" b="1"/>
          </a:p>
        </p:txBody>
      </p:sp>
      <p:sp>
        <p:nvSpPr>
          <p:cNvPr id="5146" name="Rectangle 214"/>
          <p:cNvSpPr>
            <a:spLocks noChangeArrowheads="1"/>
          </p:cNvSpPr>
          <p:nvPr/>
        </p:nvSpPr>
        <p:spPr bwMode="auto">
          <a:xfrm>
            <a:off x="2304000" y="3817938"/>
            <a:ext cx="288000" cy="1439862"/>
          </a:xfrm>
          <a:prstGeom prst="rect">
            <a:avLst/>
          </a:prstGeom>
          <a:solidFill>
            <a:srgbClr val="9933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schemeClr val="bg1"/>
                </a:solidFill>
              </a:rPr>
              <a:t>44,9</a:t>
            </a:r>
          </a:p>
          <a:p>
            <a:pPr algn="ctr" eaLnBrk="0" hangingPunct="0"/>
            <a:endParaRPr lang="ru-RU" sz="1100">
              <a:latin typeface="Arial Narrow" pitchFamily="34" charset="0"/>
            </a:endParaRPr>
          </a:p>
        </p:txBody>
      </p:sp>
      <p:sp>
        <p:nvSpPr>
          <p:cNvPr id="5147" name="Rectangle 219"/>
          <p:cNvSpPr>
            <a:spLocks noChangeArrowheads="1"/>
          </p:cNvSpPr>
          <p:nvPr/>
        </p:nvSpPr>
        <p:spPr bwMode="auto">
          <a:xfrm>
            <a:off x="1979612" y="3962400"/>
            <a:ext cx="288000" cy="1295400"/>
          </a:xfrm>
          <a:prstGeom prst="rect">
            <a:avLst/>
          </a:prstGeom>
          <a:solidFill>
            <a:schemeClr val="bg2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schemeClr val="bg1"/>
                </a:solidFill>
              </a:rPr>
              <a:t>35,8</a:t>
            </a:r>
          </a:p>
          <a:p>
            <a:pPr algn="ctr" eaLnBrk="0" hangingPunct="0"/>
            <a:endParaRPr lang="ru-RU" sz="1100" b="1"/>
          </a:p>
        </p:txBody>
      </p:sp>
      <p:sp>
        <p:nvSpPr>
          <p:cNvPr id="5148" name="Text Box 146"/>
          <p:cNvSpPr txBox="1">
            <a:spLocks noChangeArrowheads="1"/>
          </p:cNvSpPr>
          <p:nvPr/>
        </p:nvSpPr>
        <p:spPr bwMode="auto">
          <a:xfrm>
            <a:off x="1692275" y="5229225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Центр</a:t>
            </a:r>
          </a:p>
        </p:txBody>
      </p:sp>
      <p:sp>
        <p:nvSpPr>
          <p:cNvPr id="5149" name="Text Box 146"/>
          <p:cNvSpPr txBox="1">
            <a:spLocks noChangeArrowheads="1"/>
          </p:cNvSpPr>
          <p:nvPr/>
        </p:nvSpPr>
        <p:spPr bwMode="auto">
          <a:xfrm>
            <a:off x="2268538" y="5589588"/>
            <a:ext cx="1196975" cy="263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Волга </a:t>
            </a:r>
          </a:p>
        </p:txBody>
      </p:sp>
      <p:sp>
        <p:nvSpPr>
          <p:cNvPr id="5150" name="Text Box 146"/>
          <p:cNvSpPr txBox="1">
            <a:spLocks noChangeArrowheads="1"/>
          </p:cNvSpPr>
          <p:nvPr/>
        </p:nvSpPr>
        <p:spPr bwMode="auto">
          <a:xfrm>
            <a:off x="1331913" y="5949950"/>
            <a:ext cx="1196975" cy="263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Юг</a:t>
            </a:r>
          </a:p>
        </p:txBody>
      </p:sp>
      <p:sp>
        <p:nvSpPr>
          <p:cNvPr id="5151" name="Text Box 146"/>
          <p:cNvSpPr txBox="1">
            <a:spLocks noChangeArrowheads="1"/>
          </p:cNvSpPr>
          <p:nvPr/>
        </p:nvSpPr>
        <p:spPr bwMode="auto">
          <a:xfrm>
            <a:off x="2484438" y="4652963"/>
            <a:ext cx="1196975" cy="263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Северо-Запад</a:t>
            </a:r>
          </a:p>
        </p:txBody>
      </p:sp>
      <p:sp>
        <p:nvSpPr>
          <p:cNvPr id="5152" name="Text Box 146"/>
          <p:cNvSpPr txBox="1">
            <a:spLocks noChangeArrowheads="1"/>
          </p:cNvSpPr>
          <p:nvPr/>
        </p:nvSpPr>
        <p:spPr bwMode="auto">
          <a:xfrm>
            <a:off x="3419475" y="5732463"/>
            <a:ext cx="1196975" cy="2651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Урал</a:t>
            </a:r>
          </a:p>
        </p:txBody>
      </p:sp>
      <p:sp>
        <p:nvSpPr>
          <p:cNvPr id="5153" name="Text Box 146"/>
          <p:cNvSpPr txBox="1">
            <a:spLocks noChangeArrowheads="1"/>
          </p:cNvSpPr>
          <p:nvPr/>
        </p:nvSpPr>
        <p:spPr bwMode="auto">
          <a:xfrm>
            <a:off x="4572000" y="6165850"/>
            <a:ext cx="1196975" cy="263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Сибирь</a:t>
            </a:r>
          </a:p>
        </p:txBody>
      </p:sp>
      <p:sp>
        <p:nvSpPr>
          <p:cNvPr id="5154" name="Text Box 146"/>
          <p:cNvSpPr txBox="1">
            <a:spLocks noChangeArrowheads="1"/>
          </p:cNvSpPr>
          <p:nvPr/>
        </p:nvSpPr>
        <p:spPr bwMode="auto">
          <a:xfrm>
            <a:off x="5795963" y="5949950"/>
            <a:ext cx="1196975" cy="263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Восток</a:t>
            </a:r>
          </a:p>
        </p:txBody>
      </p:sp>
      <p:sp>
        <p:nvSpPr>
          <p:cNvPr id="165" name="Text Box 6"/>
          <p:cNvSpPr txBox="1">
            <a:spLocks noChangeArrowheads="1"/>
          </p:cNvSpPr>
          <p:nvPr/>
        </p:nvSpPr>
        <p:spPr bwMode="auto">
          <a:xfrm>
            <a:off x="8783638" y="6567488"/>
            <a:ext cx="360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063C610D-5E75-4D53-8DDE-BC48FEE2587F}" type="slidenum">
              <a:rPr lang="en-US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4</a:t>
            </a:fld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124700" y="1268413"/>
          <a:ext cx="20193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2" name="Диаграмма" r:id="rId4" imgW="2019380" imgH="1828800" progId="MSGraph.Chart.8">
                  <p:embed followColorScheme="full"/>
                </p:oleObj>
              </mc:Choice>
              <mc:Fallback>
                <p:oleObj name="Диаграмма" r:id="rId4" imgW="2019380" imgH="18288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1268413"/>
                        <a:ext cx="20193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427538" y="1268413"/>
          <a:ext cx="20193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" name="Диаграмма" r:id="rId6" imgW="2019380" imgH="1828800" progId="MSGraph.Chart.8">
                  <p:embed followColorScheme="full"/>
                </p:oleObj>
              </mc:Choice>
              <mc:Fallback>
                <p:oleObj name="Диаграмма" r:id="rId6" imgW="2019380" imgH="1828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268413"/>
                        <a:ext cx="20193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" name="Group 215"/>
          <p:cNvGraphicFramePr>
            <a:graphicFrameLocks noGrp="1"/>
          </p:cNvGraphicFramePr>
          <p:nvPr/>
        </p:nvGraphicFramePr>
        <p:xfrm>
          <a:off x="6084888" y="1557338"/>
          <a:ext cx="1584325" cy="1546226"/>
        </p:xfrm>
        <a:graphic>
          <a:graphicData uri="http://schemas.openxmlformats.org/drawingml/2006/table">
            <a:tbl>
              <a:tblPr/>
              <a:tblGrid>
                <a:gridCol w="528637"/>
                <a:gridCol w="527050"/>
                <a:gridCol w="528638"/>
              </a:tblGrid>
              <a:tr h="287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0,01</a:t>
                      </a:r>
                    </a:p>
                  </a:txBody>
                  <a:tcPr marL="3600" marR="3600" marT="3602" marB="36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ВИЭ</a:t>
                      </a:r>
                    </a:p>
                  </a:txBody>
                  <a:tcPr marL="3600" marR="3600" marT="3602" marB="36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0,01</a:t>
                      </a:r>
                    </a:p>
                  </a:txBody>
                  <a:tcPr marL="3600" marR="3600" marT="3602" marB="36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44,6</a:t>
                      </a:r>
                    </a:p>
                  </a:txBody>
                  <a:tcPr marL="3600" marR="3600" marT="3602" marB="36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ГЭС+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ГАЭС</a:t>
                      </a:r>
                    </a:p>
                  </a:txBody>
                  <a:tcPr marL="3600" marR="3600" marT="3602" marB="36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49,9</a:t>
                      </a:r>
                    </a:p>
                  </a:txBody>
                  <a:tcPr marL="3600" marR="3600" marT="3602" marB="36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149,3</a:t>
                      </a:r>
                    </a:p>
                  </a:txBody>
                  <a:tcPr marL="3600" marR="3600" marT="3602" marB="36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ТЭС</a:t>
                      </a:r>
                    </a:p>
                  </a:txBody>
                  <a:tcPr marL="3600" marR="3600" marT="3602" marB="36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164,7</a:t>
                      </a:r>
                    </a:p>
                  </a:txBody>
                  <a:tcPr marL="3600" marR="3600" marT="3602" marB="36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24,3</a:t>
                      </a:r>
                    </a:p>
                  </a:txBody>
                  <a:tcPr marL="3600" marR="3600" marT="3602" marB="36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АЭС</a:t>
                      </a:r>
                    </a:p>
                  </a:txBody>
                  <a:tcPr marL="3600" marR="3600" marT="3602" marB="36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33,3</a:t>
                      </a:r>
                    </a:p>
                  </a:txBody>
                  <a:tcPr marL="3600" marR="3600" marT="3602" marB="36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1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218,2 ГВт</a:t>
                      </a:r>
                    </a:p>
                  </a:txBody>
                  <a:tcPr marL="3600" marR="3600" marT="3602" marB="3602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" marR="3600" marT="3602" marB="3602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247,9 ГВт</a:t>
                      </a:r>
                    </a:p>
                  </a:txBody>
                  <a:tcPr marL="3600" marR="3600" marT="3602" marB="3602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6" name="Rectangle 334"/>
          <p:cNvSpPr>
            <a:spLocks noChangeArrowheads="1"/>
          </p:cNvSpPr>
          <p:nvPr/>
        </p:nvSpPr>
        <p:spPr bwMode="auto">
          <a:xfrm>
            <a:off x="4572000" y="836613"/>
            <a:ext cx="4476750" cy="2305050"/>
          </a:xfrm>
          <a:prstGeom prst="rect">
            <a:avLst/>
          </a:prstGeom>
          <a:noFill/>
          <a:ln w="222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7" name="Text Box 335"/>
          <p:cNvSpPr txBox="1">
            <a:spLocks noChangeArrowheads="1"/>
          </p:cNvSpPr>
          <p:nvPr/>
        </p:nvSpPr>
        <p:spPr bwMode="auto">
          <a:xfrm>
            <a:off x="5076825" y="1063625"/>
            <a:ext cx="5730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r>
              <a:rPr lang="ru-RU" sz="1400" b="1">
                <a:solidFill>
                  <a:schemeClr val="accent2"/>
                </a:solidFill>
              </a:rPr>
              <a:t>2011 г.</a:t>
            </a:r>
          </a:p>
        </p:txBody>
      </p:sp>
      <p:sp>
        <p:nvSpPr>
          <p:cNvPr id="6168" name="Text Box 336"/>
          <p:cNvSpPr txBox="1">
            <a:spLocks noChangeArrowheads="1"/>
          </p:cNvSpPr>
          <p:nvPr/>
        </p:nvSpPr>
        <p:spPr bwMode="auto">
          <a:xfrm>
            <a:off x="7956550" y="1052513"/>
            <a:ext cx="5730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r>
              <a:rPr lang="ru-RU" sz="1400" b="1">
                <a:solidFill>
                  <a:schemeClr val="accent2"/>
                </a:solidFill>
              </a:rPr>
              <a:t>2018 г.</a:t>
            </a:r>
          </a:p>
        </p:txBody>
      </p:sp>
      <p:sp>
        <p:nvSpPr>
          <p:cNvPr id="2080" name="Rectangle 337"/>
          <p:cNvSpPr>
            <a:spLocks noChangeArrowheads="1"/>
          </p:cNvSpPr>
          <p:nvPr/>
        </p:nvSpPr>
        <p:spPr bwMode="auto">
          <a:xfrm>
            <a:off x="0" y="13815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Требуемое увеличение мощности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Вводы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мощности  с высокой вероятностью реализации по ЕЭС России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40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ГВт за период 2012-2018 гг. </a:t>
            </a:r>
          </a:p>
        </p:txBody>
      </p:sp>
      <p:sp>
        <p:nvSpPr>
          <p:cNvPr id="6170" name="Rectangle 338"/>
          <p:cNvSpPr>
            <a:spLocks noChangeArrowheads="1"/>
          </p:cNvSpPr>
          <p:nvPr/>
        </p:nvSpPr>
        <p:spPr bwMode="auto">
          <a:xfrm>
            <a:off x="95250" y="836613"/>
            <a:ext cx="4476750" cy="2305050"/>
          </a:xfrm>
          <a:prstGeom prst="rect">
            <a:avLst/>
          </a:prstGeom>
          <a:noFill/>
          <a:ln w="222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71" name="Text Box 399"/>
          <p:cNvSpPr txBox="1">
            <a:spLocks noChangeArrowheads="1"/>
          </p:cNvSpPr>
          <p:nvPr/>
        </p:nvSpPr>
        <p:spPr bwMode="auto">
          <a:xfrm>
            <a:off x="433388" y="3708400"/>
            <a:ext cx="11985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pPr algn="ctr"/>
            <a:r>
              <a:rPr lang="ru-RU" sz="1200" b="1">
                <a:solidFill>
                  <a:srgbClr val="993300"/>
                </a:solidFill>
                <a:latin typeface="Calibri" pitchFamily="34" charset="0"/>
              </a:rPr>
              <a:t>Вводы мощности </a:t>
            </a:r>
          </a:p>
          <a:p>
            <a:pPr algn="ctr"/>
            <a:r>
              <a:rPr lang="ru-RU" sz="1200" b="1">
                <a:solidFill>
                  <a:srgbClr val="993300"/>
                </a:solidFill>
                <a:latin typeface="Calibri" pitchFamily="34" charset="0"/>
              </a:rPr>
              <a:t>за период </a:t>
            </a:r>
          </a:p>
          <a:p>
            <a:pPr algn="ctr"/>
            <a:r>
              <a:rPr lang="ru-RU" sz="1200" b="1">
                <a:solidFill>
                  <a:srgbClr val="993300"/>
                </a:solidFill>
                <a:latin typeface="Calibri" pitchFamily="34" charset="0"/>
              </a:rPr>
              <a:t>20</a:t>
            </a:r>
            <a:r>
              <a:rPr lang="en-US" sz="1200" b="1">
                <a:solidFill>
                  <a:srgbClr val="993300"/>
                </a:solidFill>
                <a:latin typeface="Calibri" pitchFamily="34" charset="0"/>
              </a:rPr>
              <a:t>12</a:t>
            </a:r>
            <a:r>
              <a:rPr lang="ru-RU" sz="1200" b="1">
                <a:solidFill>
                  <a:srgbClr val="993300"/>
                </a:solidFill>
                <a:latin typeface="Calibri" pitchFamily="34" charset="0"/>
              </a:rPr>
              <a:t>-201</a:t>
            </a:r>
            <a:r>
              <a:rPr lang="en-US" sz="1200" b="1">
                <a:solidFill>
                  <a:srgbClr val="993300"/>
                </a:solidFill>
                <a:latin typeface="Calibri" pitchFamily="34" charset="0"/>
              </a:rPr>
              <a:t>8</a:t>
            </a:r>
            <a:r>
              <a:rPr lang="ru-RU" sz="1200" b="1">
                <a:solidFill>
                  <a:srgbClr val="993300"/>
                </a:solidFill>
                <a:latin typeface="Calibri" pitchFamily="34" charset="0"/>
              </a:rPr>
              <a:t> гг., ГВт</a:t>
            </a:r>
          </a:p>
        </p:txBody>
      </p:sp>
      <p:graphicFrame>
        <p:nvGraphicFramePr>
          <p:cNvPr id="2273" name="Group 225"/>
          <p:cNvGraphicFramePr>
            <a:graphicFrameLocks noGrp="1"/>
          </p:cNvGraphicFramePr>
          <p:nvPr/>
        </p:nvGraphicFramePr>
        <p:xfrm>
          <a:off x="161925" y="4319644"/>
          <a:ext cx="1800225" cy="1701644"/>
        </p:xfrm>
        <a:graphic>
          <a:graphicData uri="http://schemas.openxmlformats.org/drawingml/2006/table">
            <a:tbl>
              <a:tblPr/>
              <a:tblGrid>
                <a:gridCol w="1196975"/>
                <a:gridCol w="603250"/>
              </a:tblGrid>
              <a:tr h="31744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40,1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81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АЭС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12,3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ГЭС+ГАЭС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4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ТЭС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в т.ч. по ДПМ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18,3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92" name="Rectangle 3"/>
          <p:cNvSpPr>
            <a:spLocks noChangeArrowheads="1"/>
          </p:cNvSpPr>
          <p:nvPr/>
        </p:nvSpPr>
        <p:spPr bwMode="auto">
          <a:xfrm>
            <a:off x="2055813" y="3416300"/>
            <a:ext cx="6985000" cy="3214688"/>
          </a:xfrm>
          <a:prstGeom prst="rect">
            <a:avLst/>
          </a:prstGeom>
          <a:solidFill>
            <a:srgbClr val="FFFFCC"/>
          </a:solidFill>
          <a:ln w="14351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6193" name="Group 5"/>
          <p:cNvGrpSpPr>
            <a:grpSpLocks/>
          </p:cNvGrpSpPr>
          <p:nvPr/>
        </p:nvGrpSpPr>
        <p:grpSpPr bwMode="auto">
          <a:xfrm>
            <a:off x="2603500" y="3546475"/>
            <a:ext cx="6248400" cy="3109913"/>
            <a:chOff x="244" y="851"/>
            <a:chExt cx="5403" cy="2954"/>
          </a:xfrm>
        </p:grpSpPr>
        <p:sp>
          <p:nvSpPr>
            <p:cNvPr id="6228" name="Freeform 6"/>
            <p:cNvSpPr>
              <a:spLocks noEditPoints="1"/>
            </p:cNvSpPr>
            <p:nvPr/>
          </p:nvSpPr>
          <p:spPr bwMode="auto">
            <a:xfrm>
              <a:off x="3335" y="851"/>
              <a:ext cx="2312" cy="2954"/>
            </a:xfrm>
            <a:custGeom>
              <a:avLst/>
              <a:gdLst>
                <a:gd name="T0" fmla="*/ 90046 w 1775"/>
                <a:gd name="T1" fmla="*/ 67628 h 2268"/>
                <a:gd name="T2" fmla="*/ 22483 w 1775"/>
                <a:gd name="T3" fmla="*/ 95424 h 2268"/>
                <a:gd name="T4" fmla="*/ 9067 w 1775"/>
                <a:gd name="T5" fmla="*/ 109198 h 2268"/>
                <a:gd name="T6" fmla="*/ 30262 w 1775"/>
                <a:gd name="T7" fmla="*/ 107992 h 2268"/>
                <a:gd name="T8" fmla="*/ 42003 w 1775"/>
                <a:gd name="T9" fmla="*/ 97317 h 2268"/>
                <a:gd name="T10" fmla="*/ 61110 w 1775"/>
                <a:gd name="T11" fmla="*/ 99755 h 2268"/>
                <a:gd name="T12" fmla="*/ 61256 w 1775"/>
                <a:gd name="T13" fmla="*/ 118533 h 2268"/>
                <a:gd name="T14" fmla="*/ 70009 w 1775"/>
                <a:gd name="T15" fmla="*/ 99587 h 2268"/>
                <a:gd name="T16" fmla="*/ 64165 w 1775"/>
                <a:gd name="T17" fmla="*/ 81256 h 2268"/>
                <a:gd name="T18" fmla="*/ 57616 w 1775"/>
                <a:gd name="T19" fmla="*/ 83378 h 2268"/>
                <a:gd name="T20" fmla="*/ 53287 w 1775"/>
                <a:gd name="T21" fmla="*/ 78639 h 2268"/>
                <a:gd name="T22" fmla="*/ 58826 w 1775"/>
                <a:gd name="T23" fmla="*/ 61236 h 2268"/>
                <a:gd name="T24" fmla="*/ 65288 w 1775"/>
                <a:gd name="T25" fmla="*/ 55738 h 2268"/>
                <a:gd name="T26" fmla="*/ 66164 w 1775"/>
                <a:gd name="T27" fmla="*/ 44763 h 2268"/>
                <a:gd name="T28" fmla="*/ 71659 w 1775"/>
                <a:gd name="T29" fmla="*/ 38364 h 2268"/>
                <a:gd name="T30" fmla="*/ 74243 w 1775"/>
                <a:gd name="T31" fmla="*/ 46820 h 2268"/>
                <a:gd name="T32" fmla="*/ 87589 w 1775"/>
                <a:gd name="T33" fmla="*/ 65717 h 2268"/>
                <a:gd name="T34" fmla="*/ 86565 w 1775"/>
                <a:gd name="T35" fmla="*/ 55316 h 2268"/>
                <a:gd name="T36" fmla="*/ 80110 w 1775"/>
                <a:gd name="T37" fmla="*/ 45804 h 2268"/>
                <a:gd name="T38" fmla="*/ 77562 w 1775"/>
                <a:gd name="T39" fmla="*/ 37191 h 2268"/>
                <a:gd name="T40" fmla="*/ 79560 w 1775"/>
                <a:gd name="T41" fmla="*/ 23609 h 2268"/>
                <a:gd name="T42" fmla="*/ 76486 w 1775"/>
                <a:gd name="T43" fmla="*/ 16544 h 2268"/>
                <a:gd name="T44" fmla="*/ 72061 w 1775"/>
                <a:gd name="T45" fmla="*/ 11880 h 2268"/>
                <a:gd name="T46" fmla="*/ 76623 w 1775"/>
                <a:gd name="T47" fmla="*/ 7800 h 2268"/>
                <a:gd name="T48" fmla="*/ 75147 w 1775"/>
                <a:gd name="T49" fmla="*/ 1952 h 2268"/>
                <a:gd name="T50" fmla="*/ 69843 w 1775"/>
                <a:gd name="T51" fmla="*/ 5525 h 2268"/>
                <a:gd name="T52" fmla="*/ 57480 w 1775"/>
                <a:gd name="T53" fmla="*/ 13103 h 2268"/>
                <a:gd name="T54" fmla="*/ 55548 w 1775"/>
                <a:gd name="T55" fmla="*/ 19525 h 2268"/>
                <a:gd name="T56" fmla="*/ 42198 w 1775"/>
                <a:gd name="T57" fmla="*/ 29237 h 2268"/>
                <a:gd name="T58" fmla="*/ 34516 w 1775"/>
                <a:gd name="T59" fmla="*/ 31819 h 2268"/>
                <a:gd name="T60" fmla="*/ 30525 w 1775"/>
                <a:gd name="T61" fmla="*/ 36775 h 2268"/>
                <a:gd name="T62" fmla="*/ 21502 w 1775"/>
                <a:gd name="T63" fmla="*/ 40361 h 2268"/>
                <a:gd name="T64" fmla="*/ 14405 w 1775"/>
                <a:gd name="T65" fmla="*/ 37191 h 2268"/>
                <a:gd name="T66" fmla="*/ 4911 w 1775"/>
                <a:gd name="T67" fmla="*/ 39309 h 2268"/>
                <a:gd name="T68" fmla="*/ 1101 w 1775"/>
                <a:gd name="T69" fmla="*/ 54917 h 2268"/>
                <a:gd name="T70" fmla="*/ 4521 w 1775"/>
                <a:gd name="T71" fmla="*/ 70589 h 2268"/>
                <a:gd name="T72" fmla="*/ 12950 w 1775"/>
                <a:gd name="T73" fmla="*/ 83846 h 2268"/>
                <a:gd name="T74" fmla="*/ 22952 w 1775"/>
                <a:gd name="T75" fmla="*/ 82510 h 2268"/>
                <a:gd name="T76" fmla="*/ 89922 w 1775"/>
                <a:gd name="T77" fmla="*/ 45566 h 2268"/>
                <a:gd name="T78" fmla="*/ 56823 w 1775"/>
                <a:gd name="T79" fmla="*/ 81481 h 2268"/>
                <a:gd name="T80" fmla="*/ 27831 w 1775"/>
                <a:gd name="T81" fmla="*/ 30798 h 2268"/>
                <a:gd name="T82" fmla="*/ 29250 w 1775"/>
                <a:gd name="T83" fmla="*/ 29028 h 2268"/>
                <a:gd name="T84" fmla="*/ 20570 w 1775"/>
                <a:gd name="T85" fmla="*/ 27649 h 2268"/>
                <a:gd name="T86" fmla="*/ 22081 w 1775"/>
                <a:gd name="T87" fmla="*/ 27830 h 2268"/>
                <a:gd name="T88" fmla="*/ 26316 w 1775"/>
                <a:gd name="T89" fmla="*/ 26807 h 2268"/>
                <a:gd name="T90" fmla="*/ 25780 w 1775"/>
                <a:gd name="T91" fmla="*/ 25226 h 2268"/>
                <a:gd name="T92" fmla="*/ 25462 w 1775"/>
                <a:gd name="T93" fmla="*/ 24025 h 2268"/>
                <a:gd name="T94" fmla="*/ 21901 w 1775"/>
                <a:gd name="T95" fmla="*/ 25392 h 2268"/>
                <a:gd name="T96" fmla="*/ 30995 w 1775"/>
                <a:gd name="T97" fmla="*/ 21885 h 2268"/>
                <a:gd name="T98" fmla="*/ 27137 w 1775"/>
                <a:gd name="T99" fmla="*/ 19322 h 2268"/>
                <a:gd name="T100" fmla="*/ 48260 w 1775"/>
                <a:gd name="T101" fmla="*/ 23543 h 2268"/>
                <a:gd name="T102" fmla="*/ 51072 w 1775"/>
                <a:gd name="T103" fmla="*/ 24611 h 2268"/>
                <a:gd name="T104" fmla="*/ 55640 w 1775"/>
                <a:gd name="T105" fmla="*/ 4718 h 2268"/>
                <a:gd name="T106" fmla="*/ 80615 w 1775"/>
                <a:gd name="T107" fmla="*/ 101831 h 2268"/>
                <a:gd name="T108" fmla="*/ 64955 w 1775"/>
                <a:gd name="T109" fmla="*/ 78397 h 2268"/>
                <a:gd name="T110" fmla="*/ 71965 w 1775"/>
                <a:gd name="T111" fmla="*/ 84090 h 2268"/>
                <a:gd name="T112" fmla="*/ 82150 w 1775"/>
                <a:gd name="T113" fmla="*/ 98570 h 2268"/>
                <a:gd name="T114" fmla="*/ 90181 w 1775"/>
                <a:gd name="T115" fmla="*/ 73187 h 2268"/>
                <a:gd name="T116" fmla="*/ 91108 w 1775"/>
                <a:gd name="T117" fmla="*/ 78230 h 2268"/>
                <a:gd name="T118" fmla="*/ 92216 w 1775"/>
                <a:gd name="T119" fmla="*/ 81186 h 2268"/>
                <a:gd name="T120" fmla="*/ 90466 w 1775"/>
                <a:gd name="T121" fmla="*/ 96681 h 2268"/>
                <a:gd name="T122" fmla="*/ 88649 w 1775"/>
                <a:gd name="T123" fmla="*/ 94219 h 2268"/>
                <a:gd name="T124" fmla="*/ 91498 w 1775"/>
                <a:gd name="T125" fmla="*/ 88258 h 22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5"/>
                <a:gd name="T190" fmla="*/ 0 h 2268"/>
                <a:gd name="T191" fmla="*/ 1775 w 1775"/>
                <a:gd name="T192" fmla="*/ 2268 h 22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5" h="2268">
                  <a:moveTo>
                    <a:pt x="1699" y="1281"/>
                  </a:moveTo>
                  <a:lnTo>
                    <a:pt x="1701" y="1290"/>
                  </a:lnTo>
                  <a:lnTo>
                    <a:pt x="1701" y="1293"/>
                  </a:lnTo>
                  <a:lnTo>
                    <a:pt x="1699" y="1293"/>
                  </a:lnTo>
                  <a:lnTo>
                    <a:pt x="1697" y="1293"/>
                  </a:lnTo>
                  <a:lnTo>
                    <a:pt x="1694" y="1294"/>
                  </a:lnTo>
                  <a:lnTo>
                    <a:pt x="1691" y="1297"/>
                  </a:lnTo>
                  <a:lnTo>
                    <a:pt x="1689" y="1298"/>
                  </a:lnTo>
                  <a:lnTo>
                    <a:pt x="1689" y="1303"/>
                  </a:lnTo>
                  <a:lnTo>
                    <a:pt x="1689" y="1304"/>
                  </a:lnTo>
                  <a:lnTo>
                    <a:pt x="1689" y="1305"/>
                  </a:lnTo>
                  <a:lnTo>
                    <a:pt x="1686" y="1304"/>
                  </a:lnTo>
                  <a:lnTo>
                    <a:pt x="1685" y="1303"/>
                  </a:lnTo>
                  <a:lnTo>
                    <a:pt x="1683" y="1303"/>
                  </a:lnTo>
                  <a:lnTo>
                    <a:pt x="1682" y="1303"/>
                  </a:lnTo>
                  <a:lnTo>
                    <a:pt x="1679" y="1303"/>
                  </a:lnTo>
                  <a:lnTo>
                    <a:pt x="1677" y="1304"/>
                  </a:lnTo>
                  <a:lnTo>
                    <a:pt x="1675" y="1305"/>
                  </a:lnTo>
                  <a:lnTo>
                    <a:pt x="1671" y="1309"/>
                  </a:lnTo>
                  <a:lnTo>
                    <a:pt x="1671" y="1314"/>
                  </a:lnTo>
                  <a:lnTo>
                    <a:pt x="1675" y="1319"/>
                  </a:lnTo>
                  <a:lnTo>
                    <a:pt x="1679" y="1319"/>
                  </a:lnTo>
                  <a:lnTo>
                    <a:pt x="1681" y="1317"/>
                  </a:lnTo>
                  <a:lnTo>
                    <a:pt x="1686" y="1314"/>
                  </a:lnTo>
                  <a:lnTo>
                    <a:pt x="1693" y="1312"/>
                  </a:lnTo>
                  <a:lnTo>
                    <a:pt x="1695" y="1320"/>
                  </a:lnTo>
                  <a:lnTo>
                    <a:pt x="1699" y="1328"/>
                  </a:lnTo>
                  <a:lnTo>
                    <a:pt x="1697" y="1332"/>
                  </a:lnTo>
                  <a:lnTo>
                    <a:pt x="1695" y="1337"/>
                  </a:lnTo>
                  <a:lnTo>
                    <a:pt x="1695" y="1338"/>
                  </a:lnTo>
                  <a:lnTo>
                    <a:pt x="1694" y="1341"/>
                  </a:lnTo>
                  <a:lnTo>
                    <a:pt x="1695" y="1344"/>
                  </a:lnTo>
                  <a:lnTo>
                    <a:pt x="1697" y="1346"/>
                  </a:lnTo>
                  <a:lnTo>
                    <a:pt x="1698" y="1349"/>
                  </a:lnTo>
                  <a:lnTo>
                    <a:pt x="1701" y="1352"/>
                  </a:lnTo>
                  <a:lnTo>
                    <a:pt x="1705" y="1353"/>
                  </a:lnTo>
                  <a:lnTo>
                    <a:pt x="1709" y="1353"/>
                  </a:lnTo>
                  <a:lnTo>
                    <a:pt x="1711" y="1352"/>
                  </a:lnTo>
                  <a:lnTo>
                    <a:pt x="1713" y="1350"/>
                  </a:lnTo>
                  <a:lnTo>
                    <a:pt x="1714" y="1348"/>
                  </a:lnTo>
                  <a:lnTo>
                    <a:pt x="1715" y="1345"/>
                  </a:lnTo>
                  <a:lnTo>
                    <a:pt x="1717" y="1341"/>
                  </a:lnTo>
                  <a:lnTo>
                    <a:pt x="1718" y="1336"/>
                  </a:lnTo>
                  <a:lnTo>
                    <a:pt x="1719" y="1328"/>
                  </a:lnTo>
                  <a:lnTo>
                    <a:pt x="1721" y="1326"/>
                  </a:lnTo>
                  <a:lnTo>
                    <a:pt x="1725" y="1322"/>
                  </a:lnTo>
                  <a:lnTo>
                    <a:pt x="1719" y="1316"/>
                  </a:lnTo>
                  <a:lnTo>
                    <a:pt x="1717" y="1308"/>
                  </a:lnTo>
                  <a:lnTo>
                    <a:pt x="1713" y="1301"/>
                  </a:lnTo>
                  <a:lnTo>
                    <a:pt x="1719" y="1303"/>
                  </a:lnTo>
                  <a:lnTo>
                    <a:pt x="1718" y="1293"/>
                  </a:lnTo>
                  <a:lnTo>
                    <a:pt x="1718" y="1290"/>
                  </a:lnTo>
                  <a:lnTo>
                    <a:pt x="1717" y="1288"/>
                  </a:lnTo>
                  <a:lnTo>
                    <a:pt x="1715" y="1287"/>
                  </a:lnTo>
                  <a:lnTo>
                    <a:pt x="1714" y="1285"/>
                  </a:lnTo>
                  <a:lnTo>
                    <a:pt x="1711" y="1284"/>
                  </a:lnTo>
                  <a:lnTo>
                    <a:pt x="1709" y="1284"/>
                  </a:lnTo>
                  <a:lnTo>
                    <a:pt x="1699" y="1281"/>
                  </a:lnTo>
                  <a:close/>
                  <a:moveTo>
                    <a:pt x="450" y="1590"/>
                  </a:moveTo>
                  <a:lnTo>
                    <a:pt x="446" y="1587"/>
                  </a:lnTo>
                  <a:lnTo>
                    <a:pt x="447" y="1587"/>
                  </a:lnTo>
                  <a:lnTo>
                    <a:pt x="450" y="1590"/>
                  </a:lnTo>
                  <a:close/>
                  <a:moveTo>
                    <a:pt x="442" y="1584"/>
                  </a:moveTo>
                  <a:lnTo>
                    <a:pt x="436" y="1582"/>
                  </a:lnTo>
                  <a:lnTo>
                    <a:pt x="432" y="1586"/>
                  </a:lnTo>
                  <a:lnTo>
                    <a:pt x="430" y="1590"/>
                  </a:lnTo>
                  <a:lnTo>
                    <a:pt x="423" y="1587"/>
                  </a:lnTo>
                  <a:lnTo>
                    <a:pt x="418" y="1582"/>
                  </a:lnTo>
                  <a:lnTo>
                    <a:pt x="415" y="1581"/>
                  </a:lnTo>
                  <a:lnTo>
                    <a:pt x="411" y="1579"/>
                  </a:lnTo>
                  <a:lnTo>
                    <a:pt x="407" y="1579"/>
                  </a:lnTo>
                  <a:lnTo>
                    <a:pt x="400" y="1583"/>
                  </a:lnTo>
                  <a:lnTo>
                    <a:pt x="399" y="1584"/>
                  </a:lnTo>
                  <a:lnTo>
                    <a:pt x="398" y="1587"/>
                  </a:lnTo>
                  <a:lnTo>
                    <a:pt x="397" y="1590"/>
                  </a:lnTo>
                  <a:lnTo>
                    <a:pt x="397" y="1592"/>
                  </a:lnTo>
                  <a:lnTo>
                    <a:pt x="398" y="1598"/>
                  </a:lnTo>
                  <a:lnTo>
                    <a:pt x="400" y="1607"/>
                  </a:lnTo>
                  <a:lnTo>
                    <a:pt x="397" y="1614"/>
                  </a:lnTo>
                  <a:lnTo>
                    <a:pt x="394" y="1623"/>
                  </a:lnTo>
                  <a:lnTo>
                    <a:pt x="395" y="1628"/>
                  </a:lnTo>
                  <a:lnTo>
                    <a:pt x="399" y="1634"/>
                  </a:lnTo>
                  <a:lnTo>
                    <a:pt x="399" y="1639"/>
                  </a:lnTo>
                  <a:lnTo>
                    <a:pt x="400" y="1646"/>
                  </a:lnTo>
                  <a:lnTo>
                    <a:pt x="404" y="1648"/>
                  </a:lnTo>
                  <a:lnTo>
                    <a:pt x="410" y="1648"/>
                  </a:lnTo>
                  <a:lnTo>
                    <a:pt x="411" y="1650"/>
                  </a:lnTo>
                  <a:lnTo>
                    <a:pt x="414" y="1652"/>
                  </a:lnTo>
                  <a:lnTo>
                    <a:pt x="415" y="1656"/>
                  </a:lnTo>
                  <a:lnTo>
                    <a:pt x="416" y="1664"/>
                  </a:lnTo>
                  <a:lnTo>
                    <a:pt x="408" y="1670"/>
                  </a:lnTo>
                  <a:lnTo>
                    <a:pt x="394" y="1675"/>
                  </a:lnTo>
                  <a:lnTo>
                    <a:pt x="375" y="1680"/>
                  </a:lnTo>
                  <a:lnTo>
                    <a:pt x="363" y="1683"/>
                  </a:lnTo>
                  <a:lnTo>
                    <a:pt x="360" y="1689"/>
                  </a:lnTo>
                  <a:lnTo>
                    <a:pt x="360" y="1696"/>
                  </a:lnTo>
                  <a:lnTo>
                    <a:pt x="360" y="1703"/>
                  </a:lnTo>
                  <a:lnTo>
                    <a:pt x="363" y="1708"/>
                  </a:lnTo>
                  <a:lnTo>
                    <a:pt x="370" y="1721"/>
                  </a:lnTo>
                  <a:lnTo>
                    <a:pt x="375" y="1733"/>
                  </a:lnTo>
                  <a:lnTo>
                    <a:pt x="381" y="1744"/>
                  </a:lnTo>
                  <a:lnTo>
                    <a:pt x="384" y="1756"/>
                  </a:lnTo>
                  <a:lnTo>
                    <a:pt x="388" y="1765"/>
                  </a:lnTo>
                  <a:lnTo>
                    <a:pt x="394" y="1771"/>
                  </a:lnTo>
                  <a:lnTo>
                    <a:pt x="402" y="1772"/>
                  </a:lnTo>
                  <a:lnTo>
                    <a:pt x="411" y="1773"/>
                  </a:lnTo>
                  <a:lnTo>
                    <a:pt x="415" y="1773"/>
                  </a:lnTo>
                  <a:lnTo>
                    <a:pt x="418" y="1776"/>
                  </a:lnTo>
                  <a:lnTo>
                    <a:pt x="422" y="1779"/>
                  </a:lnTo>
                  <a:lnTo>
                    <a:pt x="424" y="1781"/>
                  </a:lnTo>
                  <a:lnTo>
                    <a:pt x="427" y="1788"/>
                  </a:lnTo>
                  <a:lnTo>
                    <a:pt x="427" y="1797"/>
                  </a:lnTo>
                  <a:lnTo>
                    <a:pt x="427" y="1807"/>
                  </a:lnTo>
                  <a:lnTo>
                    <a:pt x="427" y="1812"/>
                  </a:lnTo>
                  <a:lnTo>
                    <a:pt x="408" y="1820"/>
                  </a:lnTo>
                  <a:lnTo>
                    <a:pt x="391" y="1829"/>
                  </a:lnTo>
                  <a:lnTo>
                    <a:pt x="383" y="1843"/>
                  </a:lnTo>
                  <a:lnTo>
                    <a:pt x="371" y="1860"/>
                  </a:lnTo>
                  <a:lnTo>
                    <a:pt x="363" y="1866"/>
                  </a:lnTo>
                  <a:lnTo>
                    <a:pt x="355" y="1872"/>
                  </a:lnTo>
                  <a:lnTo>
                    <a:pt x="351" y="1875"/>
                  </a:lnTo>
                  <a:lnTo>
                    <a:pt x="349" y="1876"/>
                  </a:lnTo>
                  <a:lnTo>
                    <a:pt x="344" y="1880"/>
                  </a:lnTo>
                  <a:lnTo>
                    <a:pt x="343" y="1884"/>
                  </a:lnTo>
                  <a:lnTo>
                    <a:pt x="350" y="1891"/>
                  </a:lnTo>
                  <a:lnTo>
                    <a:pt x="358" y="1896"/>
                  </a:lnTo>
                  <a:lnTo>
                    <a:pt x="363" y="1900"/>
                  </a:lnTo>
                  <a:lnTo>
                    <a:pt x="367" y="1902"/>
                  </a:lnTo>
                  <a:lnTo>
                    <a:pt x="370" y="1907"/>
                  </a:lnTo>
                  <a:lnTo>
                    <a:pt x="371" y="1909"/>
                  </a:lnTo>
                  <a:lnTo>
                    <a:pt x="370" y="1917"/>
                  </a:lnTo>
                  <a:lnTo>
                    <a:pt x="365" y="1928"/>
                  </a:lnTo>
                  <a:lnTo>
                    <a:pt x="360" y="1938"/>
                  </a:lnTo>
                  <a:lnTo>
                    <a:pt x="355" y="1944"/>
                  </a:lnTo>
                  <a:lnTo>
                    <a:pt x="347" y="1948"/>
                  </a:lnTo>
                  <a:lnTo>
                    <a:pt x="339" y="1950"/>
                  </a:lnTo>
                  <a:lnTo>
                    <a:pt x="334" y="1953"/>
                  </a:lnTo>
                  <a:lnTo>
                    <a:pt x="330" y="1957"/>
                  </a:lnTo>
                  <a:lnTo>
                    <a:pt x="326" y="1957"/>
                  </a:lnTo>
                  <a:lnTo>
                    <a:pt x="322" y="1957"/>
                  </a:lnTo>
                  <a:lnTo>
                    <a:pt x="318" y="1956"/>
                  </a:lnTo>
                  <a:lnTo>
                    <a:pt x="315" y="1957"/>
                  </a:lnTo>
                  <a:lnTo>
                    <a:pt x="310" y="1964"/>
                  </a:lnTo>
                  <a:lnTo>
                    <a:pt x="306" y="1970"/>
                  </a:lnTo>
                  <a:lnTo>
                    <a:pt x="298" y="1972"/>
                  </a:lnTo>
                  <a:lnTo>
                    <a:pt x="290" y="1973"/>
                  </a:lnTo>
                  <a:lnTo>
                    <a:pt x="283" y="1981"/>
                  </a:lnTo>
                  <a:lnTo>
                    <a:pt x="278" y="1990"/>
                  </a:lnTo>
                  <a:lnTo>
                    <a:pt x="273" y="1993"/>
                  </a:lnTo>
                  <a:lnTo>
                    <a:pt x="265" y="1997"/>
                  </a:lnTo>
                  <a:lnTo>
                    <a:pt x="259" y="2004"/>
                  </a:lnTo>
                  <a:lnTo>
                    <a:pt x="253" y="2010"/>
                  </a:lnTo>
                  <a:lnTo>
                    <a:pt x="245" y="2009"/>
                  </a:lnTo>
                  <a:lnTo>
                    <a:pt x="233" y="2009"/>
                  </a:lnTo>
                  <a:lnTo>
                    <a:pt x="221" y="2018"/>
                  </a:lnTo>
                  <a:lnTo>
                    <a:pt x="210" y="2025"/>
                  </a:lnTo>
                  <a:lnTo>
                    <a:pt x="202" y="2027"/>
                  </a:lnTo>
                  <a:lnTo>
                    <a:pt x="195" y="2029"/>
                  </a:lnTo>
                  <a:lnTo>
                    <a:pt x="189" y="2029"/>
                  </a:lnTo>
                  <a:lnTo>
                    <a:pt x="184" y="2030"/>
                  </a:lnTo>
                  <a:lnTo>
                    <a:pt x="181" y="2031"/>
                  </a:lnTo>
                  <a:lnTo>
                    <a:pt x="178" y="2034"/>
                  </a:lnTo>
                  <a:lnTo>
                    <a:pt x="177" y="2038"/>
                  </a:lnTo>
                  <a:lnTo>
                    <a:pt x="176" y="2041"/>
                  </a:lnTo>
                  <a:lnTo>
                    <a:pt x="177" y="2043"/>
                  </a:lnTo>
                  <a:lnTo>
                    <a:pt x="178" y="2043"/>
                  </a:lnTo>
                  <a:lnTo>
                    <a:pt x="179" y="2045"/>
                  </a:lnTo>
                  <a:lnTo>
                    <a:pt x="181" y="2046"/>
                  </a:lnTo>
                  <a:lnTo>
                    <a:pt x="182" y="2047"/>
                  </a:lnTo>
                  <a:lnTo>
                    <a:pt x="182" y="2050"/>
                  </a:lnTo>
                  <a:lnTo>
                    <a:pt x="177" y="2055"/>
                  </a:lnTo>
                  <a:lnTo>
                    <a:pt x="174" y="2065"/>
                  </a:lnTo>
                  <a:lnTo>
                    <a:pt x="172" y="2073"/>
                  </a:lnTo>
                  <a:lnTo>
                    <a:pt x="169" y="2081"/>
                  </a:lnTo>
                  <a:lnTo>
                    <a:pt x="179" y="2085"/>
                  </a:lnTo>
                  <a:lnTo>
                    <a:pt x="190" y="2085"/>
                  </a:lnTo>
                  <a:lnTo>
                    <a:pt x="190" y="2089"/>
                  </a:lnTo>
                  <a:lnTo>
                    <a:pt x="188" y="2093"/>
                  </a:lnTo>
                  <a:lnTo>
                    <a:pt x="182" y="2095"/>
                  </a:lnTo>
                  <a:lnTo>
                    <a:pt x="177" y="2097"/>
                  </a:lnTo>
                  <a:lnTo>
                    <a:pt x="172" y="2099"/>
                  </a:lnTo>
                  <a:lnTo>
                    <a:pt x="166" y="2101"/>
                  </a:lnTo>
                  <a:lnTo>
                    <a:pt x="163" y="2103"/>
                  </a:lnTo>
                  <a:lnTo>
                    <a:pt x="161" y="2106"/>
                  </a:lnTo>
                  <a:lnTo>
                    <a:pt x="161" y="2114"/>
                  </a:lnTo>
                  <a:lnTo>
                    <a:pt x="163" y="2129"/>
                  </a:lnTo>
                  <a:lnTo>
                    <a:pt x="173" y="2138"/>
                  </a:lnTo>
                  <a:lnTo>
                    <a:pt x="184" y="2146"/>
                  </a:lnTo>
                  <a:lnTo>
                    <a:pt x="189" y="2151"/>
                  </a:lnTo>
                  <a:lnTo>
                    <a:pt x="197" y="2153"/>
                  </a:lnTo>
                  <a:lnTo>
                    <a:pt x="206" y="2154"/>
                  </a:lnTo>
                  <a:lnTo>
                    <a:pt x="217" y="2153"/>
                  </a:lnTo>
                  <a:lnTo>
                    <a:pt x="226" y="2153"/>
                  </a:lnTo>
                  <a:lnTo>
                    <a:pt x="233" y="2153"/>
                  </a:lnTo>
                  <a:lnTo>
                    <a:pt x="239" y="2155"/>
                  </a:lnTo>
                  <a:lnTo>
                    <a:pt x="247" y="2157"/>
                  </a:lnTo>
                  <a:lnTo>
                    <a:pt x="254" y="2154"/>
                  </a:lnTo>
                  <a:lnTo>
                    <a:pt x="263" y="2150"/>
                  </a:lnTo>
                  <a:lnTo>
                    <a:pt x="273" y="2153"/>
                  </a:lnTo>
                  <a:lnTo>
                    <a:pt x="283" y="2155"/>
                  </a:lnTo>
                  <a:lnTo>
                    <a:pt x="299" y="2144"/>
                  </a:lnTo>
                  <a:lnTo>
                    <a:pt x="317" y="2133"/>
                  </a:lnTo>
                  <a:lnTo>
                    <a:pt x="335" y="2129"/>
                  </a:lnTo>
                  <a:lnTo>
                    <a:pt x="354" y="2123"/>
                  </a:lnTo>
                  <a:lnTo>
                    <a:pt x="363" y="2107"/>
                  </a:lnTo>
                  <a:lnTo>
                    <a:pt x="370" y="2091"/>
                  </a:lnTo>
                  <a:lnTo>
                    <a:pt x="382" y="2085"/>
                  </a:lnTo>
                  <a:lnTo>
                    <a:pt x="391" y="2078"/>
                  </a:lnTo>
                  <a:lnTo>
                    <a:pt x="397" y="2075"/>
                  </a:lnTo>
                  <a:lnTo>
                    <a:pt x="400" y="2070"/>
                  </a:lnTo>
                  <a:lnTo>
                    <a:pt x="404" y="2067"/>
                  </a:lnTo>
                  <a:lnTo>
                    <a:pt x="410" y="2065"/>
                  </a:lnTo>
                  <a:lnTo>
                    <a:pt x="415" y="2065"/>
                  </a:lnTo>
                  <a:lnTo>
                    <a:pt x="419" y="2067"/>
                  </a:lnTo>
                  <a:lnTo>
                    <a:pt x="424" y="2069"/>
                  </a:lnTo>
                  <a:lnTo>
                    <a:pt x="430" y="2073"/>
                  </a:lnTo>
                  <a:lnTo>
                    <a:pt x="439" y="2077"/>
                  </a:lnTo>
                  <a:lnTo>
                    <a:pt x="448" y="2079"/>
                  </a:lnTo>
                  <a:lnTo>
                    <a:pt x="463" y="2074"/>
                  </a:lnTo>
                  <a:lnTo>
                    <a:pt x="476" y="2066"/>
                  </a:lnTo>
                  <a:lnTo>
                    <a:pt x="486" y="2067"/>
                  </a:lnTo>
                  <a:lnTo>
                    <a:pt x="494" y="2070"/>
                  </a:lnTo>
                  <a:lnTo>
                    <a:pt x="502" y="2074"/>
                  </a:lnTo>
                  <a:lnTo>
                    <a:pt x="508" y="2077"/>
                  </a:lnTo>
                  <a:lnTo>
                    <a:pt x="516" y="2079"/>
                  </a:lnTo>
                  <a:lnTo>
                    <a:pt x="524" y="2083"/>
                  </a:lnTo>
                  <a:lnTo>
                    <a:pt x="533" y="2083"/>
                  </a:lnTo>
                  <a:lnTo>
                    <a:pt x="544" y="2081"/>
                  </a:lnTo>
                  <a:lnTo>
                    <a:pt x="549" y="2071"/>
                  </a:lnTo>
                  <a:lnTo>
                    <a:pt x="555" y="2059"/>
                  </a:lnTo>
                  <a:lnTo>
                    <a:pt x="563" y="2055"/>
                  </a:lnTo>
                  <a:lnTo>
                    <a:pt x="574" y="2051"/>
                  </a:lnTo>
                  <a:lnTo>
                    <a:pt x="579" y="2050"/>
                  </a:lnTo>
                  <a:lnTo>
                    <a:pt x="583" y="2046"/>
                  </a:lnTo>
                  <a:lnTo>
                    <a:pt x="585" y="2043"/>
                  </a:lnTo>
                  <a:lnTo>
                    <a:pt x="587" y="2038"/>
                  </a:lnTo>
                  <a:lnTo>
                    <a:pt x="587" y="2034"/>
                  </a:lnTo>
                  <a:lnTo>
                    <a:pt x="585" y="2030"/>
                  </a:lnTo>
                  <a:lnTo>
                    <a:pt x="585" y="2027"/>
                  </a:lnTo>
                  <a:lnTo>
                    <a:pt x="584" y="2025"/>
                  </a:lnTo>
                  <a:lnTo>
                    <a:pt x="580" y="2021"/>
                  </a:lnTo>
                  <a:lnTo>
                    <a:pt x="576" y="2017"/>
                  </a:lnTo>
                  <a:lnTo>
                    <a:pt x="576" y="2005"/>
                  </a:lnTo>
                  <a:lnTo>
                    <a:pt x="577" y="1990"/>
                  </a:lnTo>
                  <a:lnTo>
                    <a:pt x="580" y="1976"/>
                  </a:lnTo>
                  <a:lnTo>
                    <a:pt x="583" y="1965"/>
                  </a:lnTo>
                  <a:lnTo>
                    <a:pt x="584" y="1956"/>
                  </a:lnTo>
                  <a:lnTo>
                    <a:pt x="585" y="1946"/>
                  </a:lnTo>
                  <a:lnTo>
                    <a:pt x="589" y="1938"/>
                  </a:lnTo>
                  <a:lnTo>
                    <a:pt x="595" y="1928"/>
                  </a:lnTo>
                  <a:lnTo>
                    <a:pt x="595" y="1920"/>
                  </a:lnTo>
                  <a:lnTo>
                    <a:pt x="595" y="1912"/>
                  </a:lnTo>
                  <a:lnTo>
                    <a:pt x="595" y="1907"/>
                  </a:lnTo>
                  <a:lnTo>
                    <a:pt x="595" y="1900"/>
                  </a:lnTo>
                  <a:lnTo>
                    <a:pt x="589" y="1891"/>
                  </a:lnTo>
                  <a:lnTo>
                    <a:pt x="585" y="1884"/>
                  </a:lnTo>
                  <a:lnTo>
                    <a:pt x="580" y="1880"/>
                  </a:lnTo>
                  <a:lnTo>
                    <a:pt x="574" y="1877"/>
                  </a:lnTo>
                  <a:lnTo>
                    <a:pt x="568" y="1875"/>
                  </a:lnTo>
                  <a:lnTo>
                    <a:pt x="565" y="1872"/>
                  </a:lnTo>
                  <a:lnTo>
                    <a:pt x="567" y="1866"/>
                  </a:lnTo>
                  <a:lnTo>
                    <a:pt x="569" y="1861"/>
                  </a:lnTo>
                  <a:lnTo>
                    <a:pt x="576" y="1856"/>
                  </a:lnTo>
                  <a:lnTo>
                    <a:pt x="583" y="1850"/>
                  </a:lnTo>
                  <a:lnTo>
                    <a:pt x="596" y="1841"/>
                  </a:lnTo>
                  <a:lnTo>
                    <a:pt x="607" y="1833"/>
                  </a:lnTo>
                  <a:lnTo>
                    <a:pt x="615" y="1825"/>
                  </a:lnTo>
                  <a:lnTo>
                    <a:pt x="620" y="1820"/>
                  </a:lnTo>
                  <a:lnTo>
                    <a:pt x="621" y="1819"/>
                  </a:lnTo>
                  <a:lnTo>
                    <a:pt x="623" y="1819"/>
                  </a:lnTo>
                  <a:lnTo>
                    <a:pt x="633" y="1817"/>
                  </a:lnTo>
                  <a:lnTo>
                    <a:pt x="647" y="1816"/>
                  </a:lnTo>
                  <a:lnTo>
                    <a:pt x="656" y="1808"/>
                  </a:lnTo>
                  <a:lnTo>
                    <a:pt x="666" y="1801"/>
                  </a:lnTo>
                  <a:lnTo>
                    <a:pt x="681" y="1803"/>
                  </a:lnTo>
                  <a:lnTo>
                    <a:pt x="695" y="1807"/>
                  </a:lnTo>
                  <a:lnTo>
                    <a:pt x="704" y="1808"/>
                  </a:lnTo>
                  <a:lnTo>
                    <a:pt x="711" y="1808"/>
                  </a:lnTo>
                  <a:lnTo>
                    <a:pt x="712" y="1808"/>
                  </a:lnTo>
                  <a:lnTo>
                    <a:pt x="714" y="1807"/>
                  </a:lnTo>
                  <a:lnTo>
                    <a:pt x="716" y="1805"/>
                  </a:lnTo>
                  <a:lnTo>
                    <a:pt x="717" y="1801"/>
                  </a:lnTo>
                  <a:lnTo>
                    <a:pt x="733" y="1804"/>
                  </a:lnTo>
                  <a:lnTo>
                    <a:pt x="748" y="1804"/>
                  </a:lnTo>
                  <a:lnTo>
                    <a:pt x="760" y="1813"/>
                  </a:lnTo>
                  <a:lnTo>
                    <a:pt x="774" y="1824"/>
                  </a:lnTo>
                  <a:lnTo>
                    <a:pt x="778" y="1831"/>
                  </a:lnTo>
                  <a:lnTo>
                    <a:pt x="782" y="1837"/>
                  </a:lnTo>
                  <a:lnTo>
                    <a:pt x="788" y="1839"/>
                  </a:lnTo>
                  <a:lnTo>
                    <a:pt x="794" y="1841"/>
                  </a:lnTo>
                  <a:lnTo>
                    <a:pt x="797" y="1848"/>
                  </a:lnTo>
                  <a:lnTo>
                    <a:pt x="801" y="1856"/>
                  </a:lnTo>
                  <a:lnTo>
                    <a:pt x="805" y="1859"/>
                  </a:lnTo>
                  <a:lnTo>
                    <a:pt x="809" y="1864"/>
                  </a:lnTo>
                  <a:lnTo>
                    <a:pt x="813" y="1869"/>
                  </a:lnTo>
                  <a:lnTo>
                    <a:pt x="814" y="1875"/>
                  </a:lnTo>
                  <a:lnTo>
                    <a:pt x="822" y="1877"/>
                  </a:lnTo>
                  <a:lnTo>
                    <a:pt x="829" y="1878"/>
                  </a:lnTo>
                  <a:lnTo>
                    <a:pt x="830" y="1884"/>
                  </a:lnTo>
                  <a:lnTo>
                    <a:pt x="834" y="1894"/>
                  </a:lnTo>
                  <a:lnTo>
                    <a:pt x="844" y="1901"/>
                  </a:lnTo>
                  <a:lnTo>
                    <a:pt x="848" y="1904"/>
                  </a:lnTo>
                  <a:lnTo>
                    <a:pt x="849" y="1909"/>
                  </a:lnTo>
                  <a:lnTo>
                    <a:pt x="849" y="1917"/>
                  </a:lnTo>
                  <a:lnTo>
                    <a:pt x="859" y="1928"/>
                  </a:lnTo>
                  <a:lnTo>
                    <a:pt x="870" y="1936"/>
                  </a:lnTo>
                  <a:lnTo>
                    <a:pt x="881" y="1942"/>
                  </a:lnTo>
                  <a:lnTo>
                    <a:pt x="889" y="1946"/>
                  </a:lnTo>
                  <a:lnTo>
                    <a:pt x="900" y="1948"/>
                  </a:lnTo>
                  <a:lnTo>
                    <a:pt x="909" y="1948"/>
                  </a:lnTo>
                  <a:lnTo>
                    <a:pt x="916" y="1945"/>
                  </a:lnTo>
                  <a:lnTo>
                    <a:pt x="922" y="1941"/>
                  </a:lnTo>
                  <a:lnTo>
                    <a:pt x="932" y="1942"/>
                  </a:lnTo>
                  <a:lnTo>
                    <a:pt x="941" y="1942"/>
                  </a:lnTo>
                  <a:lnTo>
                    <a:pt x="949" y="1940"/>
                  </a:lnTo>
                  <a:lnTo>
                    <a:pt x="957" y="1938"/>
                  </a:lnTo>
                  <a:lnTo>
                    <a:pt x="965" y="1942"/>
                  </a:lnTo>
                  <a:lnTo>
                    <a:pt x="973" y="1946"/>
                  </a:lnTo>
                  <a:lnTo>
                    <a:pt x="990" y="1946"/>
                  </a:lnTo>
                  <a:lnTo>
                    <a:pt x="1003" y="1948"/>
                  </a:lnTo>
                  <a:lnTo>
                    <a:pt x="1003" y="1950"/>
                  </a:lnTo>
                  <a:lnTo>
                    <a:pt x="1009" y="1957"/>
                  </a:lnTo>
                  <a:lnTo>
                    <a:pt x="1013" y="1964"/>
                  </a:lnTo>
                  <a:lnTo>
                    <a:pt x="1018" y="1969"/>
                  </a:lnTo>
                  <a:lnTo>
                    <a:pt x="1027" y="1976"/>
                  </a:lnTo>
                  <a:lnTo>
                    <a:pt x="1029" y="1980"/>
                  </a:lnTo>
                  <a:lnTo>
                    <a:pt x="1029" y="1985"/>
                  </a:lnTo>
                  <a:lnTo>
                    <a:pt x="1030" y="1989"/>
                  </a:lnTo>
                  <a:lnTo>
                    <a:pt x="1034" y="1993"/>
                  </a:lnTo>
                  <a:lnTo>
                    <a:pt x="1038" y="1993"/>
                  </a:lnTo>
                  <a:lnTo>
                    <a:pt x="1043" y="1993"/>
                  </a:lnTo>
                  <a:lnTo>
                    <a:pt x="1049" y="1997"/>
                  </a:lnTo>
                  <a:lnTo>
                    <a:pt x="1059" y="2001"/>
                  </a:lnTo>
                  <a:lnTo>
                    <a:pt x="1065" y="1994"/>
                  </a:lnTo>
                  <a:lnTo>
                    <a:pt x="1067" y="1989"/>
                  </a:lnTo>
                  <a:lnTo>
                    <a:pt x="1078" y="1983"/>
                  </a:lnTo>
                  <a:lnTo>
                    <a:pt x="1097" y="1974"/>
                  </a:lnTo>
                  <a:lnTo>
                    <a:pt x="1098" y="1962"/>
                  </a:lnTo>
                  <a:lnTo>
                    <a:pt x="1102" y="1950"/>
                  </a:lnTo>
                  <a:lnTo>
                    <a:pt x="1110" y="1942"/>
                  </a:lnTo>
                  <a:lnTo>
                    <a:pt x="1120" y="1940"/>
                  </a:lnTo>
                  <a:lnTo>
                    <a:pt x="1123" y="1930"/>
                  </a:lnTo>
                  <a:lnTo>
                    <a:pt x="1128" y="1922"/>
                  </a:lnTo>
                  <a:lnTo>
                    <a:pt x="1132" y="1917"/>
                  </a:lnTo>
                  <a:lnTo>
                    <a:pt x="1136" y="1909"/>
                  </a:lnTo>
                  <a:lnTo>
                    <a:pt x="1147" y="1900"/>
                  </a:lnTo>
                  <a:lnTo>
                    <a:pt x="1155" y="1886"/>
                  </a:lnTo>
                  <a:lnTo>
                    <a:pt x="1159" y="1886"/>
                  </a:lnTo>
                  <a:lnTo>
                    <a:pt x="1163" y="1886"/>
                  </a:lnTo>
                  <a:lnTo>
                    <a:pt x="1160" y="1894"/>
                  </a:lnTo>
                  <a:lnTo>
                    <a:pt x="1160" y="1902"/>
                  </a:lnTo>
                  <a:lnTo>
                    <a:pt x="1160" y="1909"/>
                  </a:lnTo>
                  <a:lnTo>
                    <a:pt x="1162" y="1917"/>
                  </a:lnTo>
                  <a:lnTo>
                    <a:pt x="1171" y="1930"/>
                  </a:lnTo>
                  <a:lnTo>
                    <a:pt x="1178" y="1938"/>
                  </a:lnTo>
                  <a:lnTo>
                    <a:pt x="1171" y="1948"/>
                  </a:lnTo>
                  <a:lnTo>
                    <a:pt x="1164" y="1962"/>
                  </a:lnTo>
                  <a:lnTo>
                    <a:pt x="1164" y="1966"/>
                  </a:lnTo>
                  <a:lnTo>
                    <a:pt x="1166" y="1969"/>
                  </a:lnTo>
                  <a:lnTo>
                    <a:pt x="1168" y="1972"/>
                  </a:lnTo>
                  <a:lnTo>
                    <a:pt x="1170" y="1973"/>
                  </a:lnTo>
                  <a:lnTo>
                    <a:pt x="1175" y="1976"/>
                  </a:lnTo>
                  <a:lnTo>
                    <a:pt x="1178" y="1978"/>
                  </a:lnTo>
                  <a:lnTo>
                    <a:pt x="1178" y="1988"/>
                  </a:lnTo>
                  <a:lnTo>
                    <a:pt x="1179" y="1998"/>
                  </a:lnTo>
                  <a:lnTo>
                    <a:pt x="1180" y="1999"/>
                  </a:lnTo>
                  <a:lnTo>
                    <a:pt x="1180" y="2001"/>
                  </a:lnTo>
                  <a:lnTo>
                    <a:pt x="1184" y="2008"/>
                  </a:lnTo>
                  <a:lnTo>
                    <a:pt x="1190" y="2011"/>
                  </a:lnTo>
                  <a:lnTo>
                    <a:pt x="1190" y="2017"/>
                  </a:lnTo>
                  <a:lnTo>
                    <a:pt x="1192" y="2018"/>
                  </a:lnTo>
                  <a:lnTo>
                    <a:pt x="1192" y="2022"/>
                  </a:lnTo>
                  <a:lnTo>
                    <a:pt x="1192" y="2026"/>
                  </a:lnTo>
                  <a:lnTo>
                    <a:pt x="1187" y="2035"/>
                  </a:lnTo>
                  <a:lnTo>
                    <a:pt x="1184" y="2043"/>
                  </a:lnTo>
                  <a:lnTo>
                    <a:pt x="1184" y="2051"/>
                  </a:lnTo>
                  <a:lnTo>
                    <a:pt x="1186" y="2058"/>
                  </a:lnTo>
                  <a:lnTo>
                    <a:pt x="1190" y="2065"/>
                  </a:lnTo>
                  <a:lnTo>
                    <a:pt x="1194" y="2071"/>
                  </a:lnTo>
                  <a:lnTo>
                    <a:pt x="1192" y="2074"/>
                  </a:lnTo>
                  <a:lnTo>
                    <a:pt x="1190" y="2077"/>
                  </a:lnTo>
                  <a:lnTo>
                    <a:pt x="1190" y="2079"/>
                  </a:lnTo>
                  <a:lnTo>
                    <a:pt x="1190" y="2085"/>
                  </a:lnTo>
                  <a:lnTo>
                    <a:pt x="1188" y="2091"/>
                  </a:lnTo>
                  <a:lnTo>
                    <a:pt x="1187" y="2099"/>
                  </a:lnTo>
                  <a:lnTo>
                    <a:pt x="1183" y="2101"/>
                  </a:lnTo>
                  <a:lnTo>
                    <a:pt x="1183" y="2099"/>
                  </a:lnTo>
                  <a:lnTo>
                    <a:pt x="1172" y="2101"/>
                  </a:lnTo>
                  <a:lnTo>
                    <a:pt x="1164" y="2103"/>
                  </a:lnTo>
                  <a:lnTo>
                    <a:pt x="1160" y="2103"/>
                  </a:lnTo>
                  <a:lnTo>
                    <a:pt x="1159" y="2102"/>
                  </a:lnTo>
                  <a:lnTo>
                    <a:pt x="1159" y="2103"/>
                  </a:lnTo>
                  <a:lnTo>
                    <a:pt x="1155" y="2102"/>
                  </a:lnTo>
                  <a:lnTo>
                    <a:pt x="1144" y="2102"/>
                  </a:lnTo>
                  <a:lnTo>
                    <a:pt x="1142" y="2114"/>
                  </a:lnTo>
                  <a:lnTo>
                    <a:pt x="1139" y="2125"/>
                  </a:lnTo>
                  <a:lnTo>
                    <a:pt x="1131" y="2134"/>
                  </a:lnTo>
                  <a:lnTo>
                    <a:pt x="1126" y="2141"/>
                  </a:lnTo>
                  <a:lnTo>
                    <a:pt x="1131" y="2147"/>
                  </a:lnTo>
                  <a:lnTo>
                    <a:pt x="1142" y="2157"/>
                  </a:lnTo>
                  <a:lnTo>
                    <a:pt x="1147" y="2167"/>
                  </a:lnTo>
                  <a:lnTo>
                    <a:pt x="1154" y="2179"/>
                  </a:lnTo>
                  <a:lnTo>
                    <a:pt x="1159" y="2194"/>
                  </a:lnTo>
                  <a:lnTo>
                    <a:pt x="1164" y="2208"/>
                  </a:lnTo>
                  <a:lnTo>
                    <a:pt x="1168" y="2222"/>
                  </a:lnTo>
                  <a:lnTo>
                    <a:pt x="1171" y="2234"/>
                  </a:lnTo>
                  <a:lnTo>
                    <a:pt x="1172" y="2243"/>
                  </a:lnTo>
                  <a:lnTo>
                    <a:pt x="1172" y="2247"/>
                  </a:lnTo>
                  <a:lnTo>
                    <a:pt x="1162" y="2250"/>
                  </a:lnTo>
                  <a:lnTo>
                    <a:pt x="1148" y="2251"/>
                  </a:lnTo>
                  <a:lnTo>
                    <a:pt x="1148" y="2252"/>
                  </a:lnTo>
                  <a:lnTo>
                    <a:pt x="1150" y="2254"/>
                  </a:lnTo>
                  <a:lnTo>
                    <a:pt x="1151" y="2256"/>
                  </a:lnTo>
                  <a:lnTo>
                    <a:pt x="1155" y="2259"/>
                  </a:lnTo>
                  <a:lnTo>
                    <a:pt x="1162" y="2266"/>
                  </a:lnTo>
                  <a:lnTo>
                    <a:pt x="1166" y="2268"/>
                  </a:lnTo>
                  <a:lnTo>
                    <a:pt x="1179" y="2264"/>
                  </a:lnTo>
                  <a:lnTo>
                    <a:pt x="1188" y="2260"/>
                  </a:lnTo>
                  <a:lnTo>
                    <a:pt x="1187" y="2250"/>
                  </a:lnTo>
                  <a:lnTo>
                    <a:pt x="1187" y="2239"/>
                  </a:lnTo>
                  <a:lnTo>
                    <a:pt x="1190" y="2234"/>
                  </a:lnTo>
                  <a:lnTo>
                    <a:pt x="1192" y="2227"/>
                  </a:lnTo>
                  <a:lnTo>
                    <a:pt x="1194" y="2224"/>
                  </a:lnTo>
                  <a:lnTo>
                    <a:pt x="1194" y="2220"/>
                  </a:lnTo>
                  <a:lnTo>
                    <a:pt x="1194" y="2216"/>
                  </a:lnTo>
                  <a:lnTo>
                    <a:pt x="1192" y="2210"/>
                  </a:lnTo>
                  <a:lnTo>
                    <a:pt x="1198" y="2210"/>
                  </a:lnTo>
                  <a:lnTo>
                    <a:pt x="1203" y="2210"/>
                  </a:lnTo>
                  <a:lnTo>
                    <a:pt x="1206" y="2210"/>
                  </a:lnTo>
                  <a:lnTo>
                    <a:pt x="1207" y="2208"/>
                  </a:lnTo>
                  <a:lnTo>
                    <a:pt x="1210" y="2206"/>
                  </a:lnTo>
                  <a:lnTo>
                    <a:pt x="1211" y="2203"/>
                  </a:lnTo>
                  <a:lnTo>
                    <a:pt x="1214" y="2204"/>
                  </a:lnTo>
                  <a:lnTo>
                    <a:pt x="1216" y="2206"/>
                  </a:lnTo>
                  <a:lnTo>
                    <a:pt x="1216" y="2211"/>
                  </a:lnTo>
                  <a:lnTo>
                    <a:pt x="1216" y="2214"/>
                  </a:lnTo>
                  <a:lnTo>
                    <a:pt x="1219" y="2220"/>
                  </a:lnTo>
                  <a:lnTo>
                    <a:pt x="1223" y="2220"/>
                  </a:lnTo>
                  <a:lnTo>
                    <a:pt x="1231" y="2219"/>
                  </a:lnTo>
                  <a:lnTo>
                    <a:pt x="1239" y="2216"/>
                  </a:lnTo>
                  <a:lnTo>
                    <a:pt x="1247" y="2214"/>
                  </a:lnTo>
                  <a:lnTo>
                    <a:pt x="1256" y="2214"/>
                  </a:lnTo>
                  <a:lnTo>
                    <a:pt x="1259" y="2208"/>
                  </a:lnTo>
                  <a:lnTo>
                    <a:pt x="1263" y="2202"/>
                  </a:lnTo>
                  <a:lnTo>
                    <a:pt x="1269" y="2195"/>
                  </a:lnTo>
                  <a:lnTo>
                    <a:pt x="1277" y="2191"/>
                  </a:lnTo>
                  <a:lnTo>
                    <a:pt x="1285" y="2186"/>
                  </a:lnTo>
                  <a:lnTo>
                    <a:pt x="1290" y="2179"/>
                  </a:lnTo>
                  <a:lnTo>
                    <a:pt x="1297" y="2162"/>
                  </a:lnTo>
                  <a:lnTo>
                    <a:pt x="1304" y="2142"/>
                  </a:lnTo>
                  <a:lnTo>
                    <a:pt x="1311" y="2127"/>
                  </a:lnTo>
                  <a:lnTo>
                    <a:pt x="1315" y="2119"/>
                  </a:lnTo>
                  <a:lnTo>
                    <a:pt x="1315" y="2109"/>
                  </a:lnTo>
                  <a:lnTo>
                    <a:pt x="1313" y="2099"/>
                  </a:lnTo>
                  <a:lnTo>
                    <a:pt x="1312" y="2089"/>
                  </a:lnTo>
                  <a:lnTo>
                    <a:pt x="1311" y="2078"/>
                  </a:lnTo>
                  <a:lnTo>
                    <a:pt x="1317" y="2071"/>
                  </a:lnTo>
                  <a:lnTo>
                    <a:pt x="1324" y="2065"/>
                  </a:lnTo>
                  <a:lnTo>
                    <a:pt x="1321" y="2054"/>
                  </a:lnTo>
                  <a:lnTo>
                    <a:pt x="1317" y="2043"/>
                  </a:lnTo>
                  <a:lnTo>
                    <a:pt x="1323" y="2031"/>
                  </a:lnTo>
                  <a:lnTo>
                    <a:pt x="1328" y="2014"/>
                  </a:lnTo>
                  <a:lnTo>
                    <a:pt x="1331" y="1996"/>
                  </a:lnTo>
                  <a:lnTo>
                    <a:pt x="1333" y="1973"/>
                  </a:lnTo>
                  <a:lnTo>
                    <a:pt x="1335" y="1950"/>
                  </a:lnTo>
                  <a:lnTo>
                    <a:pt x="1335" y="1929"/>
                  </a:lnTo>
                  <a:lnTo>
                    <a:pt x="1332" y="1909"/>
                  </a:lnTo>
                  <a:lnTo>
                    <a:pt x="1328" y="1891"/>
                  </a:lnTo>
                  <a:lnTo>
                    <a:pt x="1332" y="1877"/>
                  </a:lnTo>
                  <a:lnTo>
                    <a:pt x="1333" y="1869"/>
                  </a:lnTo>
                  <a:lnTo>
                    <a:pt x="1333" y="1860"/>
                  </a:lnTo>
                  <a:lnTo>
                    <a:pt x="1332" y="1852"/>
                  </a:lnTo>
                  <a:lnTo>
                    <a:pt x="1331" y="1843"/>
                  </a:lnTo>
                  <a:lnTo>
                    <a:pt x="1327" y="1833"/>
                  </a:lnTo>
                  <a:lnTo>
                    <a:pt x="1329" y="1817"/>
                  </a:lnTo>
                  <a:lnTo>
                    <a:pt x="1332" y="1801"/>
                  </a:lnTo>
                  <a:lnTo>
                    <a:pt x="1332" y="1793"/>
                  </a:lnTo>
                  <a:lnTo>
                    <a:pt x="1332" y="1787"/>
                  </a:lnTo>
                  <a:lnTo>
                    <a:pt x="1331" y="1780"/>
                  </a:lnTo>
                  <a:lnTo>
                    <a:pt x="1329" y="1775"/>
                  </a:lnTo>
                  <a:lnTo>
                    <a:pt x="1328" y="1772"/>
                  </a:lnTo>
                  <a:lnTo>
                    <a:pt x="1327" y="1763"/>
                  </a:lnTo>
                  <a:lnTo>
                    <a:pt x="1325" y="1757"/>
                  </a:lnTo>
                  <a:lnTo>
                    <a:pt x="1321" y="1752"/>
                  </a:lnTo>
                  <a:lnTo>
                    <a:pt x="1317" y="1746"/>
                  </a:lnTo>
                  <a:lnTo>
                    <a:pt x="1312" y="1739"/>
                  </a:lnTo>
                  <a:lnTo>
                    <a:pt x="1312" y="1733"/>
                  </a:lnTo>
                  <a:lnTo>
                    <a:pt x="1311" y="1727"/>
                  </a:lnTo>
                  <a:lnTo>
                    <a:pt x="1308" y="1723"/>
                  </a:lnTo>
                  <a:lnTo>
                    <a:pt x="1303" y="1719"/>
                  </a:lnTo>
                  <a:lnTo>
                    <a:pt x="1300" y="1716"/>
                  </a:lnTo>
                  <a:lnTo>
                    <a:pt x="1299" y="1715"/>
                  </a:lnTo>
                  <a:lnTo>
                    <a:pt x="1297" y="1712"/>
                  </a:lnTo>
                  <a:lnTo>
                    <a:pt x="1297" y="1710"/>
                  </a:lnTo>
                  <a:lnTo>
                    <a:pt x="1297" y="1707"/>
                  </a:lnTo>
                  <a:lnTo>
                    <a:pt x="1297" y="1702"/>
                  </a:lnTo>
                  <a:lnTo>
                    <a:pt x="1295" y="1698"/>
                  </a:lnTo>
                  <a:lnTo>
                    <a:pt x="1288" y="1696"/>
                  </a:lnTo>
                  <a:lnTo>
                    <a:pt x="1285" y="1694"/>
                  </a:lnTo>
                  <a:lnTo>
                    <a:pt x="1281" y="1689"/>
                  </a:lnTo>
                  <a:lnTo>
                    <a:pt x="1277" y="1684"/>
                  </a:lnTo>
                  <a:lnTo>
                    <a:pt x="1274" y="1676"/>
                  </a:lnTo>
                  <a:lnTo>
                    <a:pt x="1267" y="1664"/>
                  </a:lnTo>
                  <a:lnTo>
                    <a:pt x="1263" y="1655"/>
                  </a:lnTo>
                  <a:lnTo>
                    <a:pt x="1260" y="1647"/>
                  </a:lnTo>
                  <a:lnTo>
                    <a:pt x="1260" y="1640"/>
                  </a:lnTo>
                  <a:lnTo>
                    <a:pt x="1261" y="1638"/>
                  </a:lnTo>
                  <a:lnTo>
                    <a:pt x="1264" y="1634"/>
                  </a:lnTo>
                  <a:lnTo>
                    <a:pt x="1259" y="1630"/>
                  </a:lnTo>
                  <a:lnTo>
                    <a:pt x="1256" y="1626"/>
                  </a:lnTo>
                  <a:lnTo>
                    <a:pt x="1256" y="1619"/>
                  </a:lnTo>
                  <a:lnTo>
                    <a:pt x="1260" y="1614"/>
                  </a:lnTo>
                  <a:lnTo>
                    <a:pt x="1259" y="1608"/>
                  </a:lnTo>
                  <a:lnTo>
                    <a:pt x="1259" y="1606"/>
                  </a:lnTo>
                  <a:lnTo>
                    <a:pt x="1259" y="1602"/>
                  </a:lnTo>
                  <a:lnTo>
                    <a:pt x="1260" y="1595"/>
                  </a:lnTo>
                  <a:lnTo>
                    <a:pt x="1255" y="1588"/>
                  </a:lnTo>
                  <a:lnTo>
                    <a:pt x="1248" y="1579"/>
                  </a:lnTo>
                  <a:lnTo>
                    <a:pt x="1239" y="1578"/>
                  </a:lnTo>
                  <a:lnTo>
                    <a:pt x="1235" y="1575"/>
                  </a:lnTo>
                  <a:lnTo>
                    <a:pt x="1232" y="1571"/>
                  </a:lnTo>
                  <a:lnTo>
                    <a:pt x="1228" y="1558"/>
                  </a:lnTo>
                  <a:lnTo>
                    <a:pt x="1219" y="1556"/>
                  </a:lnTo>
                  <a:lnTo>
                    <a:pt x="1214" y="1555"/>
                  </a:lnTo>
                  <a:lnTo>
                    <a:pt x="1216" y="1551"/>
                  </a:lnTo>
                  <a:lnTo>
                    <a:pt x="1217" y="1547"/>
                  </a:lnTo>
                  <a:lnTo>
                    <a:pt x="1217" y="1543"/>
                  </a:lnTo>
                  <a:lnTo>
                    <a:pt x="1216" y="1539"/>
                  </a:lnTo>
                  <a:lnTo>
                    <a:pt x="1214" y="1538"/>
                  </a:lnTo>
                  <a:lnTo>
                    <a:pt x="1210" y="1535"/>
                  </a:lnTo>
                  <a:lnTo>
                    <a:pt x="1204" y="1535"/>
                  </a:lnTo>
                  <a:lnTo>
                    <a:pt x="1199" y="1535"/>
                  </a:lnTo>
                  <a:lnTo>
                    <a:pt x="1195" y="1534"/>
                  </a:lnTo>
                  <a:lnTo>
                    <a:pt x="1190" y="1534"/>
                  </a:lnTo>
                  <a:lnTo>
                    <a:pt x="1186" y="1534"/>
                  </a:lnTo>
                  <a:lnTo>
                    <a:pt x="1180" y="1534"/>
                  </a:lnTo>
                  <a:lnTo>
                    <a:pt x="1178" y="1530"/>
                  </a:lnTo>
                  <a:lnTo>
                    <a:pt x="1175" y="1529"/>
                  </a:lnTo>
                  <a:lnTo>
                    <a:pt x="1172" y="1527"/>
                  </a:lnTo>
                  <a:lnTo>
                    <a:pt x="1171" y="1526"/>
                  </a:lnTo>
                  <a:lnTo>
                    <a:pt x="1167" y="1525"/>
                  </a:lnTo>
                  <a:lnTo>
                    <a:pt x="1164" y="1525"/>
                  </a:lnTo>
                  <a:lnTo>
                    <a:pt x="1159" y="1521"/>
                  </a:lnTo>
                  <a:lnTo>
                    <a:pt x="1155" y="1519"/>
                  </a:lnTo>
                  <a:lnTo>
                    <a:pt x="1152" y="1521"/>
                  </a:lnTo>
                  <a:lnTo>
                    <a:pt x="1148" y="1522"/>
                  </a:lnTo>
                  <a:lnTo>
                    <a:pt x="1143" y="1519"/>
                  </a:lnTo>
                  <a:lnTo>
                    <a:pt x="1138" y="1519"/>
                  </a:lnTo>
                  <a:lnTo>
                    <a:pt x="1135" y="1521"/>
                  </a:lnTo>
                  <a:lnTo>
                    <a:pt x="1132" y="1522"/>
                  </a:lnTo>
                  <a:lnTo>
                    <a:pt x="1128" y="1526"/>
                  </a:lnTo>
                  <a:lnTo>
                    <a:pt x="1122" y="1531"/>
                  </a:lnTo>
                  <a:lnTo>
                    <a:pt x="1118" y="1531"/>
                  </a:lnTo>
                  <a:lnTo>
                    <a:pt x="1112" y="1531"/>
                  </a:lnTo>
                  <a:lnTo>
                    <a:pt x="1111" y="1531"/>
                  </a:lnTo>
                  <a:lnTo>
                    <a:pt x="1110" y="1534"/>
                  </a:lnTo>
                  <a:lnTo>
                    <a:pt x="1108" y="1534"/>
                  </a:lnTo>
                  <a:lnTo>
                    <a:pt x="1107" y="1535"/>
                  </a:lnTo>
                  <a:lnTo>
                    <a:pt x="1115" y="1545"/>
                  </a:lnTo>
                  <a:lnTo>
                    <a:pt x="1126" y="1560"/>
                  </a:lnTo>
                  <a:lnTo>
                    <a:pt x="1126" y="1563"/>
                  </a:lnTo>
                  <a:lnTo>
                    <a:pt x="1126" y="1569"/>
                  </a:lnTo>
                  <a:lnTo>
                    <a:pt x="1123" y="1570"/>
                  </a:lnTo>
                  <a:lnTo>
                    <a:pt x="1122" y="1572"/>
                  </a:lnTo>
                  <a:lnTo>
                    <a:pt x="1120" y="1572"/>
                  </a:lnTo>
                  <a:lnTo>
                    <a:pt x="1119" y="1572"/>
                  </a:lnTo>
                  <a:lnTo>
                    <a:pt x="1118" y="1570"/>
                  </a:lnTo>
                  <a:lnTo>
                    <a:pt x="1118" y="1567"/>
                  </a:lnTo>
                  <a:lnTo>
                    <a:pt x="1118" y="1559"/>
                  </a:lnTo>
                  <a:lnTo>
                    <a:pt x="1116" y="1551"/>
                  </a:lnTo>
                  <a:lnTo>
                    <a:pt x="1114" y="1551"/>
                  </a:lnTo>
                  <a:lnTo>
                    <a:pt x="1112" y="1551"/>
                  </a:lnTo>
                  <a:lnTo>
                    <a:pt x="1112" y="1553"/>
                  </a:lnTo>
                  <a:lnTo>
                    <a:pt x="1111" y="1555"/>
                  </a:lnTo>
                  <a:lnTo>
                    <a:pt x="1111" y="1560"/>
                  </a:lnTo>
                  <a:lnTo>
                    <a:pt x="1111" y="1570"/>
                  </a:lnTo>
                  <a:lnTo>
                    <a:pt x="1108" y="1572"/>
                  </a:lnTo>
                  <a:lnTo>
                    <a:pt x="1107" y="1576"/>
                  </a:lnTo>
                  <a:lnTo>
                    <a:pt x="1107" y="1581"/>
                  </a:lnTo>
                  <a:lnTo>
                    <a:pt x="1108" y="1584"/>
                  </a:lnTo>
                  <a:lnTo>
                    <a:pt x="1102" y="1590"/>
                  </a:lnTo>
                  <a:lnTo>
                    <a:pt x="1098" y="1594"/>
                  </a:lnTo>
                  <a:lnTo>
                    <a:pt x="1090" y="1595"/>
                  </a:lnTo>
                  <a:lnTo>
                    <a:pt x="1088" y="1595"/>
                  </a:lnTo>
                  <a:lnTo>
                    <a:pt x="1088" y="1588"/>
                  </a:lnTo>
                  <a:lnTo>
                    <a:pt x="1093" y="1583"/>
                  </a:lnTo>
                  <a:lnTo>
                    <a:pt x="1090" y="1579"/>
                  </a:lnTo>
                  <a:lnTo>
                    <a:pt x="1088" y="1576"/>
                  </a:lnTo>
                  <a:lnTo>
                    <a:pt x="1090" y="1572"/>
                  </a:lnTo>
                  <a:lnTo>
                    <a:pt x="1093" y="1570"/>
                  </a:lnTo>
                  <a:lnTo>
                    <a:pt x="1086" y="1570"/>
                  </a:lnTo>
                  <a:lnTo>
                    <a:pt x="1075" y="1572"/>
                  </a:lnTo>
                  <a:lnTo>
                    <a:pt x="1074" y="1569"/>
                  </a:lnTo>
                  <a:lnTo>
                    <a:pt x="1075" y="1565"/>
                  </a:lnTo>
                  <a:lnTo>
                    <a:pt x="1079" y="1560"/>
                  </a:lnTo>
                  <a:lnTo>
                    <a:pt x="1082" y="1554"/>
                  </a:lnTo>
                  <a:lnTo>
                    <a:pt x="1079" y="1554"/>
                  </a:lnTo>
                  <a:lnTo>
                    <a:pt x="1077" y="1554"/>
                  </a:lnTo>
                  <a:lnTo>
                    <a:pt x="1074" y="1555"/>
                  </a:lnTo>
                  <a:lnTo>
                    <a:pt x="1070" y="1556"/>
                  </a:lnTo>
                  <a:lnTo>
                    <a:pt x="1067" y="1559"/>
                  </a:lnTo>
                  <a:lnTo>
                    <a:pt x="1066" y="1562"/>
                  </a:lnTo>
                  <a:lnTo>
                    <a:pt x="1065" y="1563"/>
                  </a:lnTo>
                  <a:lnTo>
                    <a:pt x="1065" y="1567"/>
                  </a:lnTo>
                  <a:lnTo>
                    <a:pt x="1070" y="1575"/>
                  </a:lnTo>
                  <a:lnTo>
                    <a:pt x="1074" y="1584"/>
                  </a:lnTo>
                  <a:lnTo>
                    <a:pt x="1074" y="1587"/>
                  </a:lnTo>
                  <a:lnTo>
                    <a:pt x="1072" y="1588"/>
                  </a:lnTo>
                  <a:lnTo>
                    <a:pt x="1070" y="1590"/>
                  </a:lnTo>
                  <a:lnTo>
                    <a:pt x="1068" y="1590"/>
                  </a:lnTo>
                  <a:lnTo>
                    <a:pt x="1065" y="1591"/>
                  </a:lnTo>
                  <a:lnTo>
                    <a:pt x="1062" y="1590"/>
                  </a:lnTo>
                  <a:lnTo>
                    <a:pt x="1061" y="1583"/>
                  </a:lnTo>
                  <a:lnTo>
                    <a:pt x="1061" y="1576"/>
                  </a:lnTo>
                  <a:lnTo>
                    <a:pt x="1055" y="1574"/>
                  </a:lnTo>
                  <a:lnTo>
                    <a:pt x="1052" y="1572"/>
                  </a:lnTo>
                  <a:lnTo>
                    <a:pt x="1050" y="1570"/>
                  </a:lnTo>
                  <a:lnTo>
                    <a:pt x="1049" y="1567"/>
                  </a:lnTo>
                  <a:lnTo>
                    <a:pt x="1047" y="1563"/>
                  </a:lnTo>
                  <a:lnTo>
                    <a:pt x="1047" y="1556"/>
                  </a:lnTo>
                  <a:lnTo>
                    <a:pt x="1045" y="1555"/>
                  </a:lnTo>
                  <a:lnTo>
                    <a:pt x="1043" y="1555"/>
                  </a:lnTo>
                  <a:lnTo>
                    <a:pt x="1040" y="1555"/>
                  </a:lnTo>
                  <a:lnTo>
                    <a:pt x="1039" y="1556"/>
                  </a:lnTo>
                  <a:lnTo>
                    <a:pt x="1037" y="1559"/>
                  </a:lnTo>
                  <a:lnTo>
                    <a:pt x="1035" y="1562"/>
                  </a:lnTo>
                  <a:lnTo>
                    <a:pt x="1027" y="1563"/>
                  </a:lnTo>
                  <a:lnTo>
                    <a:pt x="1021" y="1570"/>
                  </a:lnTo>
                  <a:lnTo>
                    <a:pt x="1018" y="1571"/>
                  </a:lnTo>
                  <a:lnTo>
                    <a:pt x="1015" y="1572"/>
                  </a:lnTo>
                  <a:lnTo>
                    <a:pt x="1011" y="1571"/>
                  </a:lnTo>
                  <a:lnTo>
                    <a:pt x="1006" y="1570"/>
                  </a:lnTo>
                  <a:lnTo>
                    <a:pt x="998" y="1572"/>
                  </a:lnTo>
                  <a:lnTo>
                    <a:pt x="990" y="1572"/>
                  </a:lnTo>
                  <a:lnTo>
                    <a:pt x="989" y="1563"/>
                  </a:lnTo>
                  <a:lnTo>
                    <a:pt x="989" y="1556"/>
                  </a:lnTo>
                  <a:lnTo>
                    <a:pt x="989" y="1551"/>
                  </a:lnTo>
                  <a:lnTo>
                    <a:pt x="993" y="1547"/>
                  </a:lnTo>
                  <a:lnTo>
                    <a:pt x="998" y="1539"/>
                  </a:lnTo>
                  <a:lnTo>
                    <a:pt x="1006" y="1530"/>
                  </a:lnTo>
                  <a:lnTo>
                    <a:pt x="1006" y="1519"/>
                  </a:lnTo>
                  <a:lnTo>
                    <a:pt x="1003" y="1509"/>
                  </a:lnTo>
                  <a:lnTo>
                    <a:pt x="1006" y="1505"/>
                  </a:lnTo>
                  <a:lnTo>
                    <a:pt x="1010" y="1498"/>
                  </a:lnTo>
                  <a:lnTo>
                    <a:pt x="1011" y="1493"/>
                  </a:lnTo>
                  <a:lnTo>
                    <a:pt x="1013" y="1486"/>
                  </a:lnTo>
                  <a:lnTo>
                    <a:pt x="1015" y="1479"/>
                  </a:lnTo>
                  <a:lnTo>
                    <a:pt x="1019" y="1474"/>
                  </a:lnTo>
                  <a:lnTo>
                    <a:pt x="1022" y="1463"/>
                  </a:lnTo>
                  <a:lnTo>
                    <a:pt x="1022" y="1450"/>
                  </a:lnTo>
                  <a:lnTo>
                    <a:pt x="1027" y="1446"/>
                  </a:lnTo>
                  <a:lnTo>
                    <a:pt x="1029" y="1442"/>
                  </a:lnTo>
                  <a:lnTo>
                    <a:pt x="1027" y="1441"/>
                  </a:lnTo>
                  <a:lnTo>
                    <a:pt x="1027" y="1439"/>
                  </a:lnTo>
                  <a:lnTo>
                    <a:pt x="1023" y="1438"/>
                  </a:lnTo>
                  <a:lnTo>
                    <a:pt x="1022" y="1438"/>
                  </a:lnTo>
                  <a:lnTo>
                    <a:pt x="1021" y="1434"/>
                  </a:lnTo>
                  <a:lnTo>
                    <a:pt x="1019" y="1427"/>
                  </a:lnTo>
                  <a:lnTo>
                    <a:pt x="1019" y="1425"/>
                  </a:lnTo>
                  <a:lnTo>
                    <a:pt x="1021" y="1421"/>
                  </a:lnTo>
                  <a:lnTo>
                    <a:pt x="1022" y="1417"/>
                  </a:lnTo>
                  <a:lnTo>
                    <a:pt x="1023" y="1414"/>
                  </a:lnTo>
                  <a:lnTo>
                    <a:pt x="1023" y="1410"/>
                  </a:lnTo>
                  <a:lnTo>
                    <a:pt x="1022" y="1407"/>
                  </a:lnTo>
                  <a:lnTo>
                    <a:pt x="1022" y="1405"/>
                  </a:lnTo>
                  <a:lnTo>
                    <a:pt x="1022" y="1404"/>
                  </a:lnTo>
                  <a:lnTo>
                    <a:pt x="1022" y="1398"/>
                  </a:lnTo>
                  <a:lnTo>
                    <a:pt x="1023" y="1395"/>
                  </a:lnTo>
                  <a:lnTo>
                    <a:pt x="1023" y="1393"/>
                  </a:lnTo>
                  <a:lnTo>
                    <a:pt x="1023" y="1388"/>
                  </a:lnTo>
                  <a:lnTo>
                    <a:pt x="1023" y="1385"/>
                  </a:lnTo>
                  <a:lnTo>
                    <a:pt x="1023" y="1382"/>
                  </a:lnTo>
                  <a:lnTo>
                    <a:pt x="1026" y="1379"/>
                  </a:lnTo>
                  <a:lnTo>
                    <a:pt x="1027" y="1378"/>
                  </a:lnTo>
                  <a:lnTo>
                    <a:pt x="1029" y="1373"/>
                  </a:lnTo>
                  <a:lnTo>
                    <a:pt x="1029" y="1370"/>
                  </a:lnTo>
                  <a:lnTo>
                    <a:pt x="1030" y="1368"/>
                  </a:lnTo>
                  <a:lnTo>
                    <a:pt x="1034" y="1361"/>
                  </a:lnTo>
                  <a:lnTo>
                    <a:pt x="1034" y="1357"/>
                  </a:lnTo>
                  <a:lnTo>
                    <a:pt x="1034" y="1350"/>
                  </a:lnTo>
                  <a:lnTo>
                    <a:pt x="1034" y="1344"/>
                  </a:lnTo>
                  <a:lnTo>
                    <a:pt x="1038" y="1337"/>
                  </a:lnTo>
                  <a:lnTo>
                    <a:pt x="1039" y="1330"/>
                  </a:lnTo>
                  <a:lnTo>
                    <a:pt x="1038" y="1322"/>
                  </a:lnTo>
                  <a:lnTo>
                    <a:pt x="1035" y="1313"/>
                  </a:lnTo>
                  <a:lnTo>
                    <a:pt x="1034" y="1304"/>
                  </a:lnTo>
                  <a:lnTo>
                    <a:pt x="1038" y="1294"/>
                  </a:lnTo>
                  <a:lnTo>
                    <a:pt x="1046" y="1284"/>
                  </a:lnTo>
                  <a:lnTo>
                    <a:pt x="1043" y="1268"/>
                  </a:lnTo>
                  <a:lnTo>
                    <a:pt x="1040" y="1249"/>
                  </a:lnTo>
                  <a:lnTo>
                    <a:pt x="1042" y="1241"/>
                  </a:lnTo>
                  <a:lnTo>
                    <a:pt x="1045" y="1235"/>
                  </a:lnTo>
                  <a:lnTo>
                    <a:pt x="1049" y="1227"/>
                  </a:lnTo>
                  <a:lnTo>
                    <a:pt x="1052" y="1219"/>
                  </a:lnTo>
                  <a:lnTo>
                    <a:pt x="1055" y="1216"/>
                  </a:lnTo>
                  <a:lnTo>
                    <a:pt x="1062" y="1212"/>
                  </a:lnTo>
                  <a:lnTo>
                    <a:pt x="1065" y="1207"/>
                  </a:lnTo>
                  <a:lnTo>
                    <a:pt x="1065" y="1203"/>
                  </a:lnTo>
                  <a:lnTo>
                    <a:pt x="1070" y="1196"/>
                  </a:lnTo>
                  <a:lnTo>
                    <a:pt x="1075" y="1192"/>
                  </a:lnTo>
                  <a:lnTo>
                    <a:pt x="1100" y="1169"/>
                  </a:lnTo>
                  <a:lnTo>
                    <a:pt x="1111" y="1160"/>
                  </a:lnTo>
                  <a:lnTo>
                    <a:pt x="1114" y="1160"/>
                  </a:lnTo>
                  <a:lnTo>
                    <a:pt x="1116" y="1163"/>
                  </a:lnTo>
                  <a:lnTo>
                    <a:pt x="1118" y="1165"/>
                  </a:lnTo>
                  <a:lnTo>
                    <a:pt x="1119" y="1168"/>
                  </a:lnTo>
                  <a:lnTo>
                    <a:pt x="1122" y="1172"/>
                  </a:lnTo>
                  <a:lnTo>
                    <a:pt x="1122" y="1173"/>
                  </a:lnTo>
                  <a:lnTo>
                    <a:pt x="1126" y="1175"/>
                  </a:lnTo>
                  <a:lnTo>
                    <a:pt x="1130" y="1173"/>
                  </a:lnTo>
                  <a:lnTo>
                    <a:pt x="1131" y="1172"/>
                  </a:lnTo>
                  <a:lnTo>
                    <a:pt x="1131" y="1169"/>
                  </a:lnTo>
                  <a:lnTo>
                    <a:pt x="1131" y="1168"/>
                  </a:lnTo>
                  <a:lnTo>
                    <a:pt x="1131" y="1164"/>
                  </a:lnTo>
                  <a:lnTo>
                    <a:pt x="1128" y="1160"/>
                  </a:lnTo>
                  <a:lnTo>
                    <a:pt x="1127" y="1155"/>
                  </a:lnTo>
                  <a:lnTo>
                    <a:pt x="1128" y="1151"/>
                  </a:lnTo>
                  <a:lnTo>
                    <a:pt x="1131" y="1148"/>
                  </a:lnTo>
                  <a:lnTo>
                    <a:pt x="1134" y="1145"/>
                  </a:lnTo>
                  <a:lnTo>
                    <a:pt x="1139" y="1142"/>
                  </a:lnTo>
                  <a:lnTo>
                    <a:pt x="1143" y="1140"/>
                  </a:lnTo>
                  <a:lnTo>
                    <a:pt x="1148" y="1139"/>
                  </a:lnTo>
                  <a:lnTo>
                    <a:pt x="1150" y="1140"/>
                  </a:lnTo>
                  <a:lnTo>
                    <a:pt x="1152" y="1142"/>
                  </a:lnTo>
                  <a:lnTo>
                    <a:pt x="1154" y="1142"/>
                  </a:lnTo>
                  <a:lnTo>
                    <a:pt x="1154" y="1140"/>
                  </a:lnTo>
                  <a:lnTo>
                    <a:pt x="1155" y="1139"/>
                  </a:lnTo>
                  <a:lnTo>
                    <a:pt x="1155" y="1135"/>
                  </a:lnTo>
                  <a:lnTo>
                    <a:pt x="1156" y="1131"/>
                  </a:lnTo>
                  <a:lnTo>
                    <a:pt x="1164" y="1128"/>
                  </a:lnTo>
                  <a:lnTo>
                    <a:pt x="1166" y="1124"/>
                  </a:lnTo>
                  <a:lnTo>
                    <a:pt x="1168" y="1120"/>
                  </a:lnTo>
                  <a:lnTo>
                    <a:pt x="1172" y="1120"/>
                  </a:lnTo>
                  <a:lnTo>
                    <a:pt x="1178" y="1123"/>
                  </a:lnTo>
                  <a:lnTo>
                    <a:pt x="1180" y="1123"/>
                  </a:lnTo>
                  <a:lnTo>
                    <a:pt x="1184" y="1120"/>
                  </a:lnTo>
                  <a:lnTo>
                    <a:pt x="1188" y="1116"/>
                  </a:lnTo>
                  <a:lnTo>
                    <a:pt x="1190" y="1112"/>
                  </a:lnTo>
                  <a:lnTo>
                    <a:pt x="1180" y="1110"/>
                  </a:lnTo>
                  <a:lnTo>
                    <a:pt x="1176" y="1107"/>
                  </a:lnTo>
                  <a:lnTo>
                    <a:pt x="1182" y="1103"/>
                  </a:lnTo>
                  <a:lnTo>
                    <a:pt x="1183" y="1099"/>
                  </a:lnTo>
                  <a:lnTo>
                    <a:pt x="1182" y="1098"/>
                  </a:lnTo>
                  <a:lnTo>
                    <a:pt x="1176" y="1096"/>
                  </a:lnTo>
                  <a:lnTo>
                    <a:pt x="1178" y="1091"/>
                  </a:lnTo>
                  <a:lnTo>
                    <a:pt x="1183" y="1083"/>
                  </a:lnTo>
                  <a:lnTo>
                    <a:pt x="1184" y="1079"/>
                  </a:lnTo>
                  <a:lnTo>
                    <a:pt x="1186" y="1076"/>
                  </a:lnTo>
                  <a:lnTo>
                    <a:pt x="1190" y="1076"/>
                  </a:lnTo>
                  <a:lnTo>
                    <a:pt x="1195" y="1076"/>
                  </a:lnTo>
                  <a:lnTo>
                    <a:pt x="1200" y="1071"/>
                  </a:lnTo>
                  <a:lnTo>
                    <a:pt x="1207" y="1066"/>
                  </a:lnTo>
                  <a:lnTo>
                    <a:pt x="1212" y="1068"/>
                  </a:lnTo>
                  <a:lnTo>
                    <a:pt x="1220" y="1068"/>
                  </a:lnTo>
                  <a:lnTo>
                    <a:pt x="1220" y="1066"/>
                  </a:lnTo>
                  <a:lnTo>
                    <a:pt x="1219" y="1064"/>
                  </a:lnTo>
                  <a:lnTo>
                    <a:pt x="1219" y="1060"/>
                  </a:lnTo>
                  <a:lnTo>
                    <a:pt x="1223" y="1056"/>
                  </a:lnTo>
                  <a:lnTo>
                    <a:pt x="1227" y="1055"/>
                  </a:lnTo>
                  <a:lnTo>
                    <a:pt x="1230" y="1054"/>
                  </a:lnTo>
                  <a:lnTo>
                    <a:pt x="1232" y="1054"/>
                  </a:lnTo>
                  <a:lnTo>
                    <a:pt x="1233" y="1056"/>
                  </a:lnTo>
                  <a:lnTo>
                    <a:pt x="1239" y="1059"/>
                  </a:lnTo>
                  <a:lnTo>
                    <a:pt x="1242" y="1059"/>
                  </a:lnTo>
                  <a:lnTo>
                    <a:pt x="1248" y="1054"/>
                  </a:lnTo>
                  <a:lnTo>
                    <a:pt x="1253" y="1047"/>
                  </a:lnTo>
                  <a:lnTo>
                    <a:pt x="1256" y="1046"/>
                  </a:lnTo>
                  <a:lnTo>
                    <a:pt x="1260" y="1047"/>
                  </a:lnTo>
                  <a:lnTo>
                    <a:pt x="1263" y="1048"/>
                  </a:lnTo>
                  <a:lnTo>
                    <a:pt x="1264" y="1050"/>
                  </a:lnTo>
                  <a:lnTo>
                    <a:pt x="1259" y="1058"/>
                  </a:lnTo>
                  <a:lnTo>
                    <a:pt x="1253" y="1063"/>
                  </a:lnTo>
                  <a:lnTo>
                    <a:pt x="1247" y="1067"/>
                  </a:lnTo>
                  <a:lnTo>
                    <a:pt x="1240" y="1071"/>
                  </a:lnTo>
                  <a:lnTo>
                    <a:pt x="1244" y="1075"/>
                  </a:lnTo>
                  <a:lnTo>
                    <a:pt x="1248" y="1078"/>
                  </a:lnTo>
                  <a:lnTo>
                    <a:pt x="1252" y="1079"/>
                  </a:lnTo>
                  <a:lnTo>
                    <a:pt x="1256" y="1079"/>
                  </a:lnTo>
                  <a:lnTo>
                    <a:pt x="1264" y="1076"/>
                  </a:lnTo>
                  <a:lnTo>
                    <a:pt x="1269" y="1074"/>
                  </a:lnTo>
                  <a:lnTo>
                    <a:pt x="1271" y="1060"/>
                  </a:lnTo>
                  <a:lnTo>
                    <a:pt x="1274" y="1048"/>
                  </a:lnTo>
                  <a:lnTo>
                    <a:pt x="1279" y="1052"/>
                  </a:lnTo>
                  <a:lnTo>
                    <a:pt x="1284" y="1055"/>
                  </a:lnTo>
                  <a:lnTo>
                    <a:pt x="1287" y="1039"/>
                  </a:lnTo>
                  <a:lnTo>
                    <a:pt x="1290" y="1024"/>
                  </a:lnTo>
                  <a:lnTo>
                    <a:pt x="1299" y="1020"/>
                  </a:lnTo>
                  <a:lnTo>
                    <a:pt x="1308" y="1016"/>
                  </a:lnTo>
                  <a:lnTo>
                    <a:pt x="1308" y="1011"/>
                  </a:lnTo>
                  <a:lnTo>
                    <a:pt x="1308" y="1006"/>
                  </a:lnTo>
                  <a:lnTo>
                    <a:pt x="1315" y="1003"/>
                  </a:lnTo>
                  <a:lnTo>
                    <a:pt x="1323" y="996"/>
                  </a:lnTo>
                  <a:lnTo>
                    <a:pt x="1321" y="994"/>
                  </a:lnTo>
                  <a:lnTo>
                    <a:pt x="1319" y="991"/>
                  </a:lnTo>
                  <a:lnTo>
                    <a:pt x="1313" y="991"/>
                  </a:lnTo>
                  <a:lnTo>
                    <a:pt x="1308" y="990"/>
                  </a:lnTo>
                  <a:lnTo>
                    <a:pt x="1303" y="988"/>
                  </a:lnTo>
                  <a:lnTo>
                    <a:pt x="1300" y="990"/>
                  </a:lnTo>
                  <a:lnTo>
                    <a:pt x="1299" y="991"/>
                  </a:lnTo>
                  <a:lnTo>
                    <a:pt x="1297" y="994"/>
                  </a:lnTo>
                  <a:lnTo>
                    <a:pt x="1295" y="998"/>
                  </a:lnTo>
                  <a:lnTo>
                    <a:pt x="1292" y="1000"/>
                  </a:lnTo>
                  <a:lnTo>
                    <a:pt x="1288" y="1003"/>
                  </a:lnTo>
                  <a:lnTo>
                    <a:pt x="1284" y="1003"/>
                  </a:lnTo>
                  <a:lnTo>
                    <a:pt x="1279" y="991"/>
                  </a:lnTo>
                  <a:lnTo>
                    <a:pt x="1272" y="971"/>
                  </a:lnTo>
                  <a:lnTo>
                    <a:pt x="1268" y="965"/>
                  </a:lnTo>
                  <a:lnTo>
                    <a:pt x="1267" y="958"/>
                  </a:lnTo>
                  <a:lnTo>
                    <a:pt x="1267" y="950"/>
                  </a:lnTo>
                  <a:lnTo>
                    <a:pt x="1267" y="945"/>
                  </a:lnTo>
                  <a:lnTo>
                    <a:pt x="1267" y="931"/>
                  </a:lnTo>
                  <a:lnTo>
                    <a:pt x="1268" y="917"/>
                  </a:lnTo>
                  <a:lnTo>
                    <a:pt x="1264" y="909"/>
                  </a:lnTo>
                  <a:lnTo>
                    <a:pt x="1260" y="901"/>
                  </a:lnTo>
                  <a:lnTo>
                    <a:pt x="1260" y="891"/>
                  </a:lnTo>
                  <a:lnTo>
                    <a:pt x="1260" y="882"/>
                  </a:lnTo>
                  <a:lnTo>
                    <a:pt x="1252" y="874"/>
                  </a:lnTo>
                  <a:lnTo>
                    <a:pt x="1247" y="865"/>
                  </a:lnTo>
                  <a:lnTo>
                    <a:pt x="1248" y="861"/>
                  </a:lnTo>
                  <a:lnTo>
                    <a:pt x="1249" y="857"/>
                  </a:lnTo>
                  <a:lnTo>
                    <a:pt x="1252" y="854"/>
                  </a:lnTo>
                  <a:lnTo>
                    <a:pt x="1255" y="850"/>
                  </a:lnTo>
                  <a:lnTo>
                    <a:pt x="1255" y="845"/>
                  </a:lnTo>
                  <a:lnTo>
                    <a:pt x="1256" y="841"/>
                  </a:lnTo>
                  <a:lnTo>
                    <a:pt x="1256" y="837"/>
                  </a:lnTo>
                  <a:lnTo>
                    <a:pt x="1259" y="833"/>
                  </a:lnTo>
                  <a:lnTo>
                    <a:pt x="1264" y="829"/>
                  </a:lnTo>
                  <a:lnTo>
                    <a:pt x="1271" y="823"/>
                  </a:lnTo>
                  <a:lnTo>
                    <a:pt x="1271" y="817"/>
                  </a:lnTo>
                  <a:lnTo>
                    <a:pt x="1272" y="813"/>
                  </a:lnTo>
                  <a:lnTo>
                    <a:pt x="1274" y="806"/>
                  </a:lnTo>
                  <a:lnTo>
                    <a:pt x="1276" y="801"/>
                  </a:lnTo>
                  <a:lnTo>
                    <a:pt x="1288" y="802"/>
                  </a:lnTo>
                  <a:lnTo>
                    <a:pt x="1296" y="802"/>
                  </a:lnTo>
                  <a:lnTo>
                    <a:pt x="1296" y="797"/>
                  </a:lnTo>
                  <a:lnTo>
                    <a:pt x="1296" y="790"/>
                  </a:lnTo>
                  <a:lnTo>
                    <a:pt x="1296" y="786"/>
                  </a:lnTo>
                  <a:lnTo>
                    <a:pt x="1296" y="781"/>
                  </a:lnTo>
                  <a:lnTo>
                    <a:pt x="1297" y="780"/>
                  </a:lnTo>
                  <a:lnTo>
                    <a:pt x="1299" y="780"/>
                  </a:lnTo>
                  <a:lnTo>
                    <a:pt x="1300" y="781"/>
                  </a:lnTo>
                  <a:lnTo>
                    <a:pt x="1303" y="786"/>
                  </a:lnTo>
                  <a:lnTo>
                    <a:pt x="1305" y="789"/>
                  </a:lnTo>
                  <a:lnTo>
                    <a:pt x="1308" y="790"/>
                  </a:lnTo>
                  <a:lnTo>
                    <a:pt x="1311" y="791"/>
                  </a:lnTo>
                  <a:lnTo>
                    <a:pt x="1316" y="793"/>
                  </a:lnTo>
                  <a:lnTo>
                    <a:pt x="1317" y="802"/>
                  </a:lnTo>
                  <a:lnTo>
                    <a:pt x="1319" y="810"/>
                  </a:lnTo>
                  <a:lnTo>
                    <a:pt x="1324" y="813"/>
                  </a:lnTo>
                  <a:lnTo>
                    <a:pt x="1327" y="814"/>
                  </a:lnTo>
                  <a:lnTo>
                    <a:pt x="1329" y="817"/>
                  </a:lnTo>
                  <a:lnTo>
                    <a:pt x="1331" y="823"/>
                  </a:lnTo>
                  <a:lnTo>
                    <a:pt x="1335" y="816"/>
                  </a:lnTo>
                  <a:lnTo>
                    <a:pt x="1341" y="812"/>
                  </a:lnTo>
                  <a:lnTo>
                    <a:pt x="1345" y="819"/>
                  </a:lnTo>
                  <a:lnTo>
                    <a:pt x="1348" y="826"/>
                  </a:lnTo>
                  <a:lnTo>
                    <a:pt x="1351" y="828"/>
                  </a:lnTo>
                  <a:lnTo>
                    <a:pt x="1355" y="826"/>
                  </a:lnTo>
                  <a:lnTo>
                    <a:pt x="1355" y="817"/>
                  </a:lnTo>
                  <a:lnTo>
                    <a:pt x="1355" y="814"/>
                  </a:lnTo>
                  <a:lnTo>
                    <a:pt x="1356" y="812"/>
                  </a:lnTo>
                  <a:lnTo>
                    <a:pt x="1359" y="807"/>
                  </a:lnTo>
                  <a:lnTo>
                    <a:pt x="1355" y="801"/>
                  </a:lnTo>
                  <a:lnTo>
                    <a:pt x="1348" y="789"/>
                  </a:lnTo>
                  <a:lnTo>
                    <a:pt x="1345" y="777"/>
                  </a:lnTo>
                  <a:lnTo>
                    <a:pt x="1344" y="765"/>
                  </a:lnTo>
                  <a:lnTo>
                    <a:pt x="1344" y="754"/>
                  </a:lnTo>
                  <a:lnTo>
                    <a:pt x="1345" y="742"/>
                  </a:lnTo>
                  <a:lnTo>
                    <a:pt x="1345" y="741"/>
                  </a:lnTo>
                  <a:lnTo>
                    <a:pt x="1345" y="740"/>
                  </a:lnTo>
                  <a:lnTo>
                    <a:pt x="1345" y="737"/>
                  </a:lnTo>
                  <a:lnTo>
                    <a:pt x="1347" y="732"/>
                  </a:lnTo>
                  <a:lnTo>
                    <a:pt x="1348" y="730"/>
                  </a:lnTo>
                  <a:lnTo>
                    <a:pt x="1351" y="730"/>
                  </a:lnTo>
                  <a:lnTo>
                    <a:pt x="1353" y="730"/>
                  </a:lnTo>
                  <a:lnTo>
                    <a:pt x="1355" y="730"/>
                  </a:lnTo>
                  <a:lnTo>
                    <a:pt x="1357" y="730"/>
                  </a:lnTo>
                  <a:lnTo>
                    <a:pt x="1359" y="733"/>
                  </a:lnTo>
                  <a:lnTo>
                    <a:pt x="1361" y="730"/>
                  </a:lnTo>
                  <a:lnTo>
                    <a:pt x="1361" y="729"/>
                  </a:lnTo>
                  <a:lnTo>
                    <a:pt x="1360" y="728"/>
                  </a:lnTo>
                  <a:lnTo>
                    <a:pt x="1357" y="726"/>
                  </a:lnTo>
                  <a:lnTo>
                    <a:pt x="1349" y="725"/>
                  </a:lnTo>
                  <a:lnTo>
                    <a:pt x="1345" y="725"/>
                  </a:lnTo>
                  <a:lnTo>
                    <a:pt x="1336" y="716"/>
                  </a:lnTo>
                  <a:lnTo>
                    <a:pt x="1332" y="710"/>
                  </a:lnTo>
                  <a:lnTo>
                    <a:pt x="1332" y="705"/>
                  </a:lnTo>
                  <a:lnTo>
                    <a:pt x="1331" y="704"/>
                  </a:lnTo>
                  <a:lnTo>
                    <a:pt x="1325" y="699"/>
                  </a:lnTo>
                  <a:lnTo>
                    <a:pt x="1321" y="697"/>
                  </a:lnTo>
                  <a:lnTo>
                    <a:pt x="1319" y="696"/>
                  </a:lnTo>
                  <a:lnTo>
                    <a:pt x="1315" y="689"/>
                  </a:lnTo>
                  <a:lnTo>
                    <a:pt x="1320" y="680"/>
                  </a:lnTo>
                  <a:lnTo>
                    <a:pt x="1332" y="657"/>
                  </a:lnTo>
                  <a:lnTo>
                    <a:pt x="1335" y="657"/>
                  </a:lnTo>
                  <a:lnTo>
                    <a:pt x="1341" y="658"/>
                  </a:lnTo>
                  <a:lnTo>
                    <a:pt x="1347" y="656"/>
                  </a:lnTo>
                  <a:lnTo>
                    <a:pt x="1349" y="656"/>
                  </a:lnTo>
                  <a:lnTo>
                    <a:pt x="1349" y="660"/>
                  </a:lnTo>
                  <a:lnTo>
                    <a:pt x="1347" y="663"/>
                  </a:lnTo>
                  <a:lnTo>
                    <a:pt x="1345" y="665"/>
                  </a:lnTo>
                  <a:lnTo>
                    <a:pt x="1343" y="667"/>
                  </a:lnTo>
                  <a:lnTo>
                    <a:pt x="1343" y="673"/>
                  </a:lnTo>
                  <a:lnTo>
                    <a:pt x="1344" y="681"/>
                  </a:lnTo>
                  <a:lnTo>
                    <a:pt x="1345" y="689"/>
                  </a:lnTo>
                  <a:lnTo>
                    <a:pt x="1349" y="694"/>
                  </a:lnTo>
                  <a:lnTo>
                    <a:pt x="1353" y="699"/>
                  </a:lnTo>
                  <a:lnTo>
                    <a:pt x="1356" y="704"/>
                  </a:lnTo>
                  <a:lnTo>
                    <a:pt x="1360" y="705"/>
                  </a:lnTo>
                  <a:lnTo>
                    <a:pt x="1365" y="706"/>
                  </a:lnTo>
                  <a:lnTo>
                    <a:pt x="1368" y="713"/>
                  </a:lnTo>
                  <a:lnTo>
                    <a:pt x="1375" y="718"/>
                  </a:lnTo>
                  <a:lnTo>
                    <a:pt x="1380" y="722"/>
                  </a:lnTo>
                  <a:lnTo>
                    <a:pt x="1388" y="725"/>
                  </a:lnTo>
                  <a:lnTo>
                    <a:pt x="1391" y="729"/>
                  </a:lnTo>
                  <a:lnTo>
                    <a:pt x="1391" y="732"/>
                  </a:lnTo>
                  <a:lnTo>
                    <a:pt x="1391" y="738"/>
                  </a:lnTo>
                  <a:lnTo>
                    <a:pt x="1391" y="740"/>
                  </a:lnTo>
                  <a:lnTo>
                    <a:pt x="1392" y="741"/>
                  </a:lnTo>
                  <a:lnTo>
                    <a:pt x="1396" y="740"/>
                  </a:lnTo>
                  <a:lnTo>
                    <a:pt x="1397" y="738"/>
                  </a:lnTo>
                  <a:lnTo>
                    <a:pt x="1398" y="740"/>
                  </a:lnTo>
                  <a:lnTo>
                    <a:pt x="1400" y="740"/>
                  </a:lnTo>
                  <a:lnTo>
                    <a:pt x="1400" y="742"/>
                  </a:lnTo>
                  <a:lnTo>
                    <a:pt x="1401" y="746"/>
                  </a:lnTo>
                  <a:lnTo>
                    <a:pt x="1401" y="749"/>
                  </a:lnTo>
                  <a:lnTo>
                    <a:pt x="1400" y="752"/>
                  </a:lnTo>
                  <a:lnTo>
                    <a:pt x="1400" y="754"/>
                  </a:lnTo>
                  <a:lnTo>
                    <a:pt x="1397" y="760"/>
                  </a:lnTo>
                  <a:lnTo>
                    <a:pt x="1393" y="764"/>
                  </a:lnTo>
                  <a:lnTo>
                    <a:pt x="1392" y="781"/>
                  </a:lnTo>
                  <a:lnTo>
                    <a:pt x="1392" y="800"/>
                  </a:lnTo>
                  <a:lnTo>
                    <a:pt x="1396" y="806"/>
                  </a:lnTo>
                  <a:lnTo>
                    <a:pt x="1400" y="813"/>
                  </a:lnTo>
                  <a:lnTo>
                    <a:pt x="1401" y="817"/>
                  </a:lnTo>
                  <a:lnTo>
                    <a:pt x="1403" y="823"/>
                  </a:lnTo>
                  <a:lnTo>
                    <a:pt x="1408" y="839"/>
                  </a:lnTo>
                  <a:lnTo>
                    <a:pt x="1408" y="857"/>
                  </a:lnTo>
                  <a:lnTo>
                    <a:pt x="1408" y="873"/>
                  </a:lnTo>
                  <a:lnTo>
                    <a:pt x="1409" y="889"/>
                  </a:lnTo>
                  <a:lnTo>
                    <a:pt x="1419" y="902"/>
                  </a:lnTo>
                  <a:lnTo>
                    <a:pt x="1426" y="915"/>
                  </a:lnTo>
                  <a:lnTo>
                    <a:pt x="1429" y="938"/>
                  </a:lnTo>
                  <a:lnTo>
                    <a:pt x="1432" y="950"/>
                  </a:lnTo>
                  <a:lnTo>
                    <a:pt x="1433" y="958"/>
                  </a:lnTo>
                  <a:lnTo>
                    <a:pt x="1435" y="967"/>
                  </a:lnTo>
                  <a:lnTo>
                    <a:pt x="1430" y="977"/>
                  </a:lnTo>
                  <a:lnTo>
                    <a:pt x="1428" y="986"/>
                  </a:lnTo>
                  <a:lnTo>
                    <a:pt x="1428" y="991"/>
                  </a:lnTo>
                  <a:lnTo>
                    <a:pt x="1426" y="998"/>
                  </a:lnTo>
                  <a:lnTo>
                    <a:pt x="1421" y="1000"/>
                  </a:lnTo>
                  <a:lnTo>
                    <a:pt x="1414" y="1002"/>
                  </a:lnTo>
                  <a:lnTo>
                    <a:pt x="1413" y="1004"/>
                  </a:lnTo>
                  <a:lnTo>
                    <a:pt x="1414" y="1007"/>
                  </a:lnTo>
                  <a:lnTo>
                    <a:pt x="1416" y="1010"/>
                  </a:lnTo>
                  <a:lnTo>
                    <a:pt x="1419" y="1012"/>
                  </a:lnTo>
                  <a:lnTo>
                    <a:pt x="1425" y="1015"/>
                  </a:lnTo>
                  <a:lnTo>
                    <a:pt x="1433" y="1016"/>
                  </a:lnTo>
                  <a:lnTo>
                    <a:pt x="1435" y="1022"/>
                  </a:lnTo>
                  <a:lnTo>
                    <a:pt x="1435" y="1026"/>
                  </a:lnTo>
                  <a:lnTo>
                    <a:pt x="1436" y="1028"/>
                  </a:lnTo>
                  <a:lnTo>
                    <a:pt x="1436" y="1031"/>
                  </a:lnTo>
                  <a:lnTo>
                    <a:pt x="1438" y="1034"/>
                  </a:lnTo>
                  <a:lnTo>
                    <a:pt x="1441" y="1036"/>
                  </a:lnTo>
                  <a:lnTo>
                    <a:pt x="1441" y="1042"/>
                  </a:lnTo>
                  <a:lnTo>
                    <a:pt x="1441" y="1046"/>
                  </a:lnTo>
                  <a:lnTo>
                    <a:pt x="1441" y="1050"/>
                  </a:lnTo>
                  <a:lnTo>
                    <a:pt x="1444" y="1055"/>
                  </a:lnTo>
                  <a:lnTo>
                    <a:pt x="1444" y="1059"/>
                  </a:lnTo>
                  <a:lnTo>
                    <a:pt x="1444" y="1063"/>
                  </a:lnTo>
                  <a:lnTo>
                    <a:pt x="1445" y="1068"/>
                  </a:lnTo>
                  <a:lnTo>
                    <a:pt x="1448" y="1074"/>
                  </a:lnTo>
                  <a:lnTo>
                    <a:pt x="1460" y="1090"/>
                  </a:lnTo>
                  <a:lnTo>
                    <a:pt x="1469" y="1107"/>
                  </a:lnTo>
                  <a:lnTo>
                    <a:pt x="1474" y="1111"/>
                  </a:lnTo>
                  <a:lnTo>
                    <a:pt x="1476" y="1113"/>
                  </a:lnTo>
                  <a:lnTo>
                    <a:pt x="1481" y="1117"/>
                  </a:lnTo>
                  <a:lnTo>
                    <a:pt x="1489" y="1123"/>
                  </a:lnTo>
                  <a:lnTo>
                    <a:pt x="1500" y="1131"/>
                  </a:lnTo>
                  <a:lnTo>
                    <a:pt x="1512" y="1147"/>
                  </a:lnTo>
                  <a:lnTo>
                    <a:pt x="1529" y="1157"/>
                  </a:lnTo>
                  <a:lnTo>
                    <a:pt x="1545" y="1165"/>
                  </a:lnTo>
                  <a:lnTo>
                    <a:pt x="1559" y="1180"/>
                  </a:lnTo>
                  <a:lnTo>
                    <a:pt x="1572" y="1189"/>
                  </a:lnTo>
                  <a:lnTo>
                    <a:pt x="1582" y="1196"/>
                  </a:lnTo>
                  <a:lnTo>
                    <a:pt x="1593" y="1203"/>
                  </a:lnTo>
                  <a:lnTo>
                    <a:pt x="1601" y="1208"/>
                  </a:lnTo>
                  <a:lnTo>
                    <a:pt x="1609" y="1213"/>
                  </a:lnTo>
                  <a:lnTo>
                    <a:pt x="1614" y="1217"/>
                  </a:lnTo>
                  <a:lnTo>
                    <a:pt x="1618" y="1219"/>
                  </a:lnTo>
                  <a:lnTo>
                    <a:pt x="1626" y="1221"/>
                  </a:lnTo>
                  <a:lnTo>
                    <a:pt x="1629" y="1221"/>
                  </a:lnTo>
                  <a:lnTo>
                    <a:pt x="1633" y="1227"/>
                  </a:lnTo>
                  <a:lnTo>
                    <a:pt x="1635" y="1229"/>
                  </a:lnTo>
                  <a:lnTo>
                    <a:pt x="1639" y="1232"/>
                  </a:lnTo>
                  <a:lnTo>
                    <a:pt x="1642" y="1235"/>
                  </a:lnTo>
                  <a:lnTo>
                    <a:pt x="1649" y="1236"/>
                  </a:lnTo>
                  <a:lnTo>
                    <a:pt x="1654" y="1240"/>
                  </a:lnTo>
                  <a:lnTo>
                    <a:pt x="1662" y="1248"/>
                  </a:lnTo>
                  <a:lnTo>
                    <a:pt x="1669" y="1257"/>
                  </a:lnTo>
                  <a:lnTo>
                    <a:pt x="1673" y="1261"/>
                  </a:lnTo>
                  <a:lnTo>
                    <a:pt x="1678" y="1264"/>
                  </a:lnTo>
                  <a:lnTo>
                    <a:pt x="1686" y="1269"/>
                  </a:lnTo>
                  <a:lnTo>
                    <a:pt x="1697" y="1271"/>
                  </a:lnTo>
                  <a:lnTo>
                    <a:pt x="1703" y="1273"/>
                  </a:lnTo>
                  <a:lnTo>
                    <a:pt x="1709" y="1275"/>
                  </a:lnTo>
                  <a:lnTo>
                    <a:pt x="1710" y="1273"/>
                  </a:lnTo>
                  <a:lnTo>
                    <a:pt x="1710" y="1271"/>
                  </a:lnTo>
                  <a:lnTo>
                    <a:pt x="1709" y="1269"/>
                  </a:lnTo>
                  <a:lnTo>
                    <a:pt x="1707" y="1265"/>
                  </a:lnTo>
                  <a:lnTo>
                    <a:pt x="1705" y="1260"/>
                  </a:lnTo>
                  <a:lnTo>
                    <a:pt x="1703" y="1256"/>
                  </a:lnTo>
                  <a:lnTo>
                    <a:pt x="1705" y="1249"/>
                  </a:lnTo>
                  <a:lnTo>
                    <a:pt x="1706" y="1245"/>
                  </a:lnTo>
                  <a:lnTo>
                    <a:pt x="1705" y="1241"/>
                  </a:lnTo>
                  <a:lnTo>
                    <a:pt x="1699" y="1235"/>
                  </a:lnTo>
                  <a:lnTo>
                    <a:pt x="1703" y="1225"/>
                  </a:lnTo>
                  <a:lnTo>
                    <a:pt x="1703" y="1221"/>
                  </a:lnTo>
                  <a:lnTo>
                    <a:pt x="1702" y="1216"/>
                  </a:lnTo>
                  <a:lnTo>
                    <a:pt x="1698" y="1208"/>
                  </a:lnTo>
                  <a:lnTo>
                    <a:pt x="1699" y="1203"/>
                  </a:lnTo>
                  <a:lnTo>
                    <a:pt x="1699" y="1197"/>
                  </a:lnTo>
                  <a:lnTo>
                    <a:pt x="1695" y="1193"/>
                  </a:lnTo>
                  <a:lnTo>
                    <a:pt x="1691" y="1189"/>
                  </a:lnTo>
                  <a:lnTo>
                    <a:pt x="1689" y="1183"/>
                  </a:lnTo>
                  <a:lnTo>
                    <a:pt x="1686" y="1179"/>
                  </a:lnTo>
                  <a:lnTo>
                    <a:pt x="1685" y="1175"/>
                  </a:lnTo>
                  <a:lnTo>
                    <a:pt x="1682" y="1171"/>
                  </a:lnTo>
                  <a:lnTo>
                    <a:pt x="1675" y="1165"/>
                  </a:lnTo>
                  <a:lnTo>
                    <a:pt x="1673" y="1161"/>
                  </a:lnTo>
                  <a:lnTo>
                    <a:pt x="1674" y="1159"/>
                  </a:lnTo>
                  <a:lnTo>
                    <a:pt x="1674" y="1155"/>
                  </a:lnTo>
                  <a:lnTo>
                    <a:pt x="1674" y="1152"/>
                  </a:lnTo>
                  <a:lnTo>
                    <a:pt x="1671" y="1152"/>
                  </a:lnTo>
                  <a:lnTo>
                    <a:pt x="1661" y="1152"/>
                  </a:lnTo>
                  <a:lnTo>
                    <a:pt x="1658" y="1152"/>
                  </a:lnTo>
                  <a:lnTo>
                    <a:pt x="1655" y="1148"/>
                  </a:lnTo>
                  <a:lnTo>
                    <a:pt x="1658" y="1145"/>
                  </a:lnTo>
                  <a:lnTo>
                    <a:pt x="1663" y="1144"/>
                  </a:lnTo>
                  <a:lnTo>
                    <a:pt x="1667" y="1140"/>
                  </a:lnTo>
                  <a:lnTo>
                    <a:pt x="1670" y="1126"/>
                  </a:lnTo>
                  <a:lnTo>
                    <a:pt x="1675" y="1110"/>
                  </a:lnTo>
                  <a:lnTo>
                    <a:pt x="1678" y="1108"/>
                  </a:lnTo>
                  <a:lnTo>
                    <a:pt x="1682" y="1108"/>
                  </a:lnTo>
                  <a:lnTo>
                    <a:pt x="1683" y="1106"/>
                  </a:lnTo>
                  <a:lnTo>
                    <a:pt x="1685" y="1103"/>
                  </a:lnTo>
                  <a:lnTo>
                    <a:pt x="1678" y="1101"/>
                  </a:lnTo>
                  <a:lnTo>
                    <a:pt x="1670" y="1096"/>
                  </a:lnTo>
                  <a:lnTo>
                    <a:pt x="1667" y="1092"/>
                  </a:lnTo>
                  <a:lnTo>
                    <a:pt x="1665" y="1090"/>
                  </a:lnTo>
                  <a:lnTo>
                    <a:pt x="1662" y="1087"/>
                  </a:lnTo>
                  <a:lnTo>
                    <a:pt x="1661" y="1085"/>
                  </a:lnTo>
                  <a:lnTo>
                    <a:pt x="1653" y="1084"/>
                  </a:lnTo>
                  <a:lnTo>
                    <a:pt x="1650" y="1082"/>
                  </a:lnTo>
                  <a:lnTo>
                    <a:pt x="1646" y="1074"/>
                  </a:lnTo>
                  <a:lnTo>
                    <a:pt x="1645" y="1066"/>
                  </a:lnTo>
                  <a:lnTo>
                    <a:pt x="1643" y="1058"/>
                  </a:lnTo>
                  <a:lnTo>
                    <a:pt x="1643" y="1050"/>
                  </a:lnTo>
                  <a:lnTo>
                    <a:pt x="1639" y="1040"/>
                  </a:lnTo>
                  <a:lnTo>
                    <a:pt x="1639" y="1032"/>
                  </a:lnTo>
                  <a:lnTo>
                    <a:pt x="1641" y="1028"/>
                  </a:lnTo>
                  <a:lnTo>
                    <a:pt x="1643" y="1026"/>
                  </a:lnTo>
                  <a:lnTo>
                    <a:pt x="1650" y="1022"/>
                  </a:lnTo>
                  <a:lnTo>
                    <a:pt x="1658" y="1015"/>
                  </a:lnTo>
                  <a:lnTo>
                    <a:pt x="1659" y="1010"/>
                  </a:lnTo>
                  <a:lnTo>
                    <a:pt x="1659" y="1002"/>
                  </a:lnTo>
                  <a:lnTo>
                    <a:pt x="1658" y="995"/>
                  </a:lnTo>
                  <a:lnTo>
                    <a:pt x="1653" y="991"/>
                  </a:lnTo>
                  <a:lnTo>
                    <a:pt x="1645" y="988"/>
                  </a:lnTo>
                  <a:lnTo>
                    <a:pt x="1633" y="983"/>
                  </a:lnTo>
                  <a:lnTo>
                    <a:pt x="1626" y="982"/>
                  </a:lnTo>
                  <a:lnTo>
                    <a:pt x="1619" y="979"/>
                  </a:lnTo>
                  <a:lnTo>
                    <a:pt x="1613" y="972"/>
                  </a:lnTo>
                  <a:lnTo>
                    <a:pt x="1606" y="965"/>
                  </a:lnTo>
                  <a:lnTo>
                    <a:pt x="1600" y="954"/>
                  </a:lnTo>
                  <a:lnTo>
                    <a:pt x="1596" y="943"/>
                  </a:lnTo>
                  <a:lnTo>
                    <a:pt x="1594" y="934"/>
                  </a:lnTo>
                  <a:lnTo>
                    <a:pt x="1596" y="927"/>
                  </a:lnTo>
                  <a:lnTo>
                    <a:pt x="1605" y="927"/>
                  </a:lnTo>
                  <a:lnTo>
                    <a:pt x="1612" y="925"/>
                  </a:lnTo>
                  <a:lnTo>
                    <a:pt x="1614" y="925"/>
                  </a:lnTo>
                  <a:lnTo>
                    <a:pt x="1616" y="923"/>
                  </a:lnTo>
                  <a:lnTo>
                    <a:pt x="1617" y="919"/>
                  </a:lnTo>
                  <a:lnTo>
                    <a:pt x="1618" y="915"/>
                  </a:lnTo>
                  <a:lnTo>
                    <a:pt x="1618" y="913"/>
                  </a:lnTo>
                  <a:lnTo>
                    <a:pt x="1617" y="910"/>
                  </a:lnTo>
                  <a:lnTo>
                    <a:pt x="1616" y="907"/>
                  </a:lnTo>
                  <a:lnTo>
                    <a:pt x="1612" y="906"/>
                  </a:lnTo>
                  <a:lnTo>
                    <a:pt x="1605" y="902"/>
                  </a:lnTo>
                  <a:lnTo>
                    <a:pt x="1597" y="898"/>
                  </a:lnTo>
                  <a:lnTo>
                    <a:pt x="1593" y="895"/>
                  </a:lnTo>
                  <a:lnTo>
                    <a:pt x="1589" y="894"/>
                  </a:lnTo>
                  <a:lnTo>
                    <a:pt x="1586" y="894"/>
                  </a:lnTo>
                  <a:lnTo>
                    <a:pt x="1585" y="895"/>
                  </a:lnTo>
                  <a:lnTo>
                    <a:pt x="1581" y="899"/>
                  </a:lnTo>
                  <a:lnTo>
                    <a:pt x="1577" y="902"/>
                  </a:lnTo>
                  <a:lnTo>
                    <a:pt x="1573" y="897"/>
                  </a:lnTo>
                  <a:lnTo>
                    <a:pt x="1570" y="893"/>
                  </a:lnTo>
                  <a:lnTo>
                    <a:pt x="1564" y="891"/>
                  </a:lnTo>
                  <a:lnTo>
                    <a:pt x="1558" y="890"/>
                  </a:lnTo>
                  <a:lnTo>
                    <a:pt x="1553" y="890"/>
                  </a:lnTo>
                  <a:lnTo>
                    <a:pt x="1550" y="889"/>
                  </a:lnTo>
                  <a:lnTo>
                    <a:pt x="1549" y="883"/>
                  </a:lnTo>
                  <a:lnTo>
                    <a:pt x="1548" y="881"/>
                  </a:lnTo>
                  <a:lnTo>
                    <a:pt x="1546" y="877"/>
                  </a:lnTo>
                  <a:lnTo>
                    <a:pt x="1546" y="873"/>
                  </a:lnTo>
                  <a:lnTo>
                    <a:pt x="1546" y="866"/>
                  </a:lnTo>
                  <a:lnTo>
                    <a:pt x="1545" y="861"/>
                  </a:lnTo>
                  <a:lnTo>
                    <a:pt x="1542" y="858"/>
                  </a:lnTo>
                  <a:lnTo>
                    <a:pt x="1541" y="857"/>
                  </a:lnTo>
                  <a:lnTo>
                    <a:pt x="1534" y="857"/>
                  </a:lnTo>
                  <a:lnTo>
                    <a:pt x="1532" y="858"/>
                  </a:lnTo>
                  <a:lnTo>
                    <a:pt x="1526" y="862"/>
                  </a:lnTo>
                  <a:lnTo>
                    <a:pt x="1522" y="866"/>
                  </a:lnTo>
                  <a:lnTo>
                    <a:pt x="1520" y="867"/>
                  </a:lnTo>
                  <a:lnTo>
                    <a:pt x="1520" y="869"/>
                  </a:lnTo>
                  <a:lnTo>
                    <a:pt x="1520" y="870"/>
                  </a:lnTo>
                  <a:lnTo>
                    <a:pt x="1521" y="873"/>
                  </a:lnTo>
                  <a:lnTo>
                    <a:pt x="1522" y="877"/>
                  </a:lnTo>
                  <a:lnTo>
                    <a:pt x="1522" y="879"/>
                  </a:lnTo>
                  <a:lnTo>
                    <a:pt x="1517" y="882"/>
                  </a:lnTo>
                  <a:lnTo>
                    <a:pt x="1513" y="882"/>
                  </a:lnTo>
                  <a:lnTo>
                    <a:pt x="1509" y="882"/>
                  </a:lnTo>
                  <a:lnTo>
                    <a:pt x="1505" y="881"/>
                  </a:lnTo>
                  <a:lnTo>
                    <a:pt x="1500" y="875"/>
                  </a:lnTo>
                  <a:lnTo>
                    <a:pt x="1496" y="869"/>
                  </a:lnTo>
                  <a:lnTo>
                    <a:pt x="1488" y="850"/>
                  </a:lnTo>
                  <a:lnTo>
                    <a:pt x="1480" y="833"/>
                  </a:lnTo>
                  <a:lnTo>
                    <a:pt x="1480" y="829"/>
                  </a:lnTo>
                  <a:lnTo>
                    <a:pt x="1480" y="826"/>
                  </a:lnTo>
                  <a:lnTo>
                    <a:pt x="1477" y="825"/>
                  </a:lnTo>
                  <a:lnTo>
                    <a:pt x="1474" y="821"/>
                  </a:lnTo>
                  <a:lnTo>
                    <a:pt x="1472" y="817"/>
                  </a:lnTo>
                  <a:lnTo>
                    <a:pt x="1474" y="814"/>
                  </a:lnTo>
                  <a:lnTo>
                    <a:pt x="1472" y="813"/>
                  </a:lnTo>
                  <a:lnTo>
                    <a:pt x="1470" y="812"/>
                  </a:lnTo>
                  <a:lnTo>
                    <a:pt x="1467" y="810"/>
                  </a:lnTo>
                  <a:lnTo>
                    <a:pt x="1465" y="806"/>
                  </a:lnTo>
                  <a:lnTo>
                    <a:pt x="1465" y="804"/>
                  </a:lnTo>
                  <a:lnTo>
                    <a:pt x="1465" y="802"/>
                  </a:lnTo>
                  <a:lnTo>
                    <a:pt x="1464" y="802"/>
                  </a:lnTo>
                  <a:lnTo>
                    <a:pt x="1461" y="802"/>
                  </a:lnTo>
                  <a:lnTo>
                    <a:pt x="1456" y="804"/>
                  </a:lnTo>
                  <a:lnTo>
                    <a:pt x="1451" y="794"/>
                  </a:lnTo>
                  <a:lnTo>
                    <a:pt x="1446" y="788"/>
                  </a:lnTo>
                  <a:lnTo>
                    <a:pt x="1442" y="778"/>
                  </a:lnTo>
                  <a:lnTo>
                    <a:pt x="1441" y="772"/>
                  </a:lnTo>
                  <a:lnTo>
                    <a:pt x="1448" y="769"/>
                  </a:lnTo>
                  <a:lnTo>
                    <a:pt x="1452" y="765"/>
                  </a:lnTo>
                  <a:lnTo>
                    <a:pt x="1453" y="762"/>
                  </a:lnTo>
                  <a:lnTo>
                    <a:pt x="1453" y="758"/>
                  </a:lnTo>
                  <a:lnTo>
                    <a:pt x="1452" y="752"/>
                  </a:lnTo>
                  <a:lnTo>
                    <a:pt x="1452" y="749"/>
                  </a:lnTo>
                  <a:lnTo>
                    <a:pt x="1458" y="750"/>
                  </a:lnTo>
                  <a:lnTo>
                    <a:pt x="1464" y="753"/>
                  </a:lnTo>
                  <a:lnTo>
                    <a:pt x="1465" y="753"/>
                  </a:lnTo>
                  <a:lnTo>
                    <a:pt x="1467" y="753"/>
                  </a:lnTo>
                  <a:lnTo>
                    <a:pt x="1469" y="752"/>
                  </a:lnTo>
                  <a:lnTo>
                    <a:pt x="1470" y="748"/>
                  </a:lnTo>
                  <a:lnTo>
                    <a:pt x="1472" y="744"/>
                  </a:lnTo>
                  <a:lnTo>
                    <a:pt x="1472" y="741"/>
                  </a:lnTo>
                  <a:lnTo>
                    <a:pt x="1470" y="738"/>
                  </a:lnTo>
                  <a:lnTo>
                    <a:pt x="1468" y="737"/>
                  </a:lnTo>
                  <a:lnTo>
                    <a:pt x="1464" y="733"/>
                  </a:lnTo>
                  <a:lnTo>
                    <a:pt x="1462" y="730"/>
                  </a:lnTo>
                  <a:lnTo>
                    <a:pt x="1464" y="729"/>
                  </a:lnTo>
                  <a:lnTo>
                    <a:pt x="1464" y="728"/>
                  </a:lnTo>
                  <a:lnTo>
                    <a:pt x="1464" y="715"/>
                  </a:lnTo>
                  <a:lnTo>
                    <a:pt x="1462" y="700"/>
                  </a:lnTo>
                  <a:lnTo>
                    <a:pt x="1464" y="699"/>
                  </a:lnTo>
                  <a:lnTo>
                    <a:pt x="1465" y="699"/>
                  </a:lnTo>
                  <a:lnTo>
                    <a:pt x="1467" y="699"/>
                  </a:lnTo>
                  <a:lnTo>
                    <a:pt x="1467" y="700"/>
                  </a:lnTo>
                  <a:lnTo>
                    <a:pt x="1469" y="704"/>
                  </a:lnTo>
                  <a:lnTo>
                    <a:pt x="1472" y="706"/>
                  </a:lnTo>
                  <a:lnTo>
                    <a:pt x="1480" y="712"/>
                  </a:lnTo>
                  <a:lnTo>
                    <a:pt x="1492" y="717"/>
                  </a:lnTo>
                  <a:lnTo>
                    <a:pt x="1488" y="706"/>
                  </a:lnTo>
                  <a:lnTo>
                    <a:pt x="1481" y="689"/>
                  </a:lnTo>
                  <a:lnTo>
                    <a:pt x="1482" y="683"/>
                  </a:lnTo>
                  <a:lnTo>
                    <a:pt x="1485" y="674"/>
                  </a:lnTo>
                  <a:lnTo>
                    <a:pt x="1484" y="664"/>
                  </a:lnTo>
                  <a:lnTo>
                    <a:pt x="1482" y="657"/>
                  </a:lnTo>
                  <a:lnTo>
                    <a:pt x="1484" y="653"/>
                  </a:lnTo>
                  <a:lnTo>
                    <a:pt x="1486" y="648"/>
                  </a:lnTo>
                  <a:lnTo>
                    <a:pt x="1490" y="641"/>
                  </a:lnTo>
                  <a:lnTo>
                    <a:pt x="1496" y="633"/>
                  </a:lnTo>
                  <a:lnTo>
                    <a:pt x="1498" y="627"/>
                  </a:lnTo>
                  <a:lnTo>
                    <a:pt x="1501" y="621"/>
                  </a:lnTo>
                  <a:lnTo>
                    <a:pt x="1513" y="617"/>
                  </a:lnTo>
                  <a:lnTo>
                    <a:pt x="1524" y="616"/>
                  </a:lnTo>
                  <a:lnTo>
                    <a:pt x="1534" y="616"/>
                  </a:lnTo>
                  <a:lnTo>
                    <a:pt x="1546" y="615"/>
                  </a:lnTo>
                  <a:lnTo>
                    <a:pt x="1548" y="613"/>
                  </a:lnTo>
                  <a:lnTo>
                    <a:pt x="1548" y="611"/>
                  </a:lnTo>
                  <a:lnTo>
                    <a:pt x="1546" y="609"/>
                  </a:lnTo>
                  <a:lnTo>
                    <a:pt x="1543" y="607"/>
                  </a:lnTo>
                  <a:lnTo>
                    <a:pt x="1538" y="604"/>
                  </a:lnTo>
                  <a:lnTo>
                    <a:pt x="1534" y="597"/>
                  </a:lnTo>
                  <a:lnTo>
                    <a:pt x="1532" y="591"/>
                  </a:lnTo>
                  <a:lnTo>
                    <a:pt x="1530" y="581"/>
                  </a:lnTo>
                  <a:lnTo>
                    <a:pt x="1529" y="573"/>
                  </a:lnTo>
                  <a:lnTo>
                    <a:pt x="1528" y="564"/>
                  </a:lnTo>
                  <a:lnTo>
                    <a:pt x="1525" y="559"/>
                  </a:lnTo>
                  <a:lnTo>
                    <a:pt x="1524" y="552"/>
                  </a:lnTo>
                  <a:lnTo>
                    <a:pt x="1526" y="547"/>
                  </a:lnTo>
                  <a:lnTo>
                    <a:pt x="1528" y="544"/>
                  </a:lnTo>
                  <a:lnTo>
                    <a:pt x="1528" y="541"/>
                  </a:lnTo>
                  <a:lnTo>
                    <a:pt x="1526" y="539"/>
                  </a:lnTo>
                  <a:lnTo>
                    <a:pt x="1522" y="536"/>
                  </a:lnTo>
                  <a:lnTo>
                    <a:pt x="1513" y="534"/>
                  </a:lnTo>
                  <a:lnTo>
                    <a:pt x="1516" y="525"/>
                  </a:lnTo>
                  <a:lnTo>
                    <a:pt x="1517" y="516"/>
                  </a:lnTo>
                  <a:lnTo>
                    <a:pt x="1514" y="515"/>
                  </a:lnTo>
                  <a:lnTo>
                    <a:pt x="1512" y="515"/>
                  </a:lnTo>
                  <a:lnTo>
                    <a:pt x="1509" y="515"/>
                  </a:lnTo>
                  <a:lnTo>
                    <a:pt x="1509" y="513"/>
                  </a:lnTo>
                  <a:lnTo>
                    <a:pt x="1509" y="512"/>
                  </a:lnTo>
                  <a:lnTo>
                    <a:pt x="1512" y="506"/>
                  </a:lnTo>
                  <a:lnTo>
                    <a:pt x="1513" y="500"/>
                  </a:lnTo>
                  <a:lnTo>
                    <a:pt x="1509" y="496"/>
                  </a:lnTo>
                  <a:lnTo>
                    <a:pt x="1502" y="490"/>
                  </a:lnTo>
                  <a:lnTo>
                    <a:pt x="1504" y="486"/>
                  </a:lnTo>
                  <a:lnTo>
                    <a:pt x="1505" y="480"/>
                  </a:lnTo>
                  <a:lnTo>
                    <a:pt x="1508" y="478"/>
                  </a:lnTo>
                  <a:lnTo>
                    <a:pt x="1508" y="474"/>
                  </a:lnTo>
                  <a:lnTo>
                    <a:pt x="1505" y="470"/>
                  </a:lnTo>
                  <a:lnTo>
                    <a:pt x="1504" y="463"/>
                  </a:lnTo>
                  <a:lnTo>
                    <a:pt x="1504" y="460"/>
                  </a:lnTo>
                  <a:lnTo>
                    <a:pt x="1508" y="456"/>
                  </a:lnTo>
                  <a:lnTo>
                    <a:pt x="1509" y="451"/>
                  </a:lnTo>
                  <a:lnTo>
                    <a:pt x="1509" y="448"/>
                  </a:lnTo>
                  <a:lnTo>
                    <a:pt x="1508" y="444"/>
                  </a:lnTo>
                  <a:lnTo>
                    <a:pt x="1505" y="440"/>
                  </a:lnTo>
                  <a:lnTo>
                    <a:pt x="1501" y="436"/>
                  </a:lnTo>
                  <a:lnTo>
                    <a:pt x="1505" y="430"/>
                  </a:lnTo>
                  <a:lnTo>
                    <a:pt x="1505" y="427"/>
                  </a:lnTo>
                  <a:lnTo>
                    <a:pt x="1504" y="424"/>
                  </a:lnTo>
                  <a:lnTo>
                    <a:pt x="1501" y="418"/>
                  </a:lnTo>
                  <a:lnTo>
                    <a:pt x="1502" y="411"/>
                  </a:lnTo>
                  <a:lnTo>
                    <a:pt x="1504" y="405"/>
                  </a:lnTo>
                  <a:lnTo>
                    <a:pt x="1500" y="398"/>
                  </a:lnTo>
                  <a:lnTo>
                    <a:pt x="1497" y="394"/>
                  </a:lnTo>
                  <a:lnTo>
                    <a:pt x="1498" y="391"/>
                  </a:lnTo>
                  <a:lnTo>
                    <a:pt x="1500" y="387"/>
                  </a:lnTo>
                  <a:lnTo>
                    <a:pt x="1500" y="383"/>
                  </a:lnTo>
                  <a:lnTo>
                    <a:pt x="1500" y="379"/>
                  </a:lnTo>
                  <a:lnTo>
                    <a:pt x="1493" y="378"/>
                  </a:lnTo>
                  <a:lnTo>
                    <a:pt x="1484" y="378"/>
                  </a:lnTo>
                  <a:lnTo>
                    <a:pt x="1482" y="378"/>
                  </a:lnTo>
                  <a:lnTo>
                    <a:pt x="1482" y="375"/>
                  </a:lnTo>
                  <a:lnTo>
                    <a:pt x="1484" y="374"/>
                  </a:lnTo>
                  <a:lnTo>
                    <a:pt x="1486" y="371"/>
                  </a:lnTo>
                  <a:lnTo>
                    <a:pt x="1488" y="370"/>
                  </a:lnTo>
                  <a:lnTo>
                    <a:pt x="1490" y="369"/>
                  </a:lnTo>
                  <a:lnTo>
                    <a:pt x="1493" y="370"/>
                  </a:lnTo>
                  <a:lnTo>
                    <a:pt x="1496" y="373"/>
                  </a:lnTo>
                  <a:lnTo>
                    <a:pt x="1497" y="373"/>
                  </a:lnTo>
                  <a:lnTo>
                    <a:pt x="1500" y="373"/>
                  </a:lnTo>
                  <a:lnTo>
                    <a:pt x="1502" y="371"/>
                  </a:lnTo>
                  <a:lnTo>
                    <a:pt x="1508" y="367"/>
                  </a:lnTo>
                  <a:lnTo>
                    <a:pt x="1510" y="362"/>
                  </a:lnTo>
                  <a:lnTo>
                    <a:pt x="1520" y="353"/>
                  </a:lnTo>
                  <a:lnTo>
                    <a:pt x="1526" y="345"/>
                  </a:lnTo>
                  <a:lnTo>
                    <a:pt x="1530" y="342"/>
                  </a:lnTo>
                  <a:lnTo>
                    <a:pt x="1533" y="341"/>
                  </a:lnTo>
                  <a:lnTo>
                    <a:pt x="1534" y="339"/>
                  </a:lnTo>
                  <a:lnTo>
                    <a:pt x="1536" y="339"/>
                  </a:lnTo>
                  <a:lnTo>
                    <a:pt x="1536" y="338"/>
                  </a:lnTo>
                  <a:lnTo>
                    <a:pt x="1536" y="335"/>
                  </a:lnTo>
                  <a:lnTo>
                    <a:pt x="1532" y="334"/>
                  </a:lnTo>
                  <a:lnTo>
                    <a:pt x="1525" y="333"/>
                  </a:lnTo>
                  <a:lnTo>
                    <a:pt x="1526" y="329"/>
                  </a:lnTo>
                  <a:lnTo>
                    <a:pt x="1526" y="325"/>
                  </a:lnTo>
                  <a:lnTo>
                    <a:pt x="1524" y="321"/>
                  </a:lnTo>
                  <a:lnTo>
                    <a:pt x="1520" y="317"/>
                  </a:lnTo>
                  <a:lnTo>
                    <a:pt x="1508" y="321"/>
                  </a:lnTo>
                  <a:lnTo>
                    <a:pt x="1496" y="325"/>
                  </a:lnTo>
                  <a:lnTo>
                    <a:pt x="1496" y="322"/>
                  </a:lnTo>
                  <a:lnTo>
                    <a:pt x="1496" y="318"/>
                  </a:lnTo>
                  <a:lnTo>
                    <a:pt x="1496" y="315"/>
                  </a:lnTo>
                  <a:lnTo>
                    <a:pt x="1493" y="313"/>
                  </a:lnTo>
                  <a:lnTo>
                    <a:pt x="1485" y="317"/>
                  </a:lnTo>
                  <a:lnTo>
                    <a:pt x="1478" y="323"/>
                  </a:lnTo>
                  <a:lnTo>
                    <a:pt x="1474" y="321"/>
                  </a:lnTo>
                  <a:lnTo>
                    <a:pt x="1469" y="318"/>
                  </a:lnTo>
                  <a:lnTo>
                    <a:pt x="1465" y="326"/>
                  </a:lnTo>
                  <a:lnTo>
                    <a:pt x="1460" y="329"/>
                  </a:lnTo>
                  <a:lnTo>
                    <a:pt x="1456" y="323"/>
                  </a:lnTo>
                  <a:lnTo>
                    <a:pt x="1451" y="314"/>
                  </a:lnTo>
                  <a:lnTo>
                    <a:pt x="1441" y="315"/>
                  </a:lnTo>
                  <a:lnTo>
                    <a:pt x="1433" y="317"/>
                  </a:lnTo>
                  <a:lnTo>
                    <a:pt x="1433" y="314"/>
                  </a:lnTo>
                  <a:lnTo>
                    <a:pt x="1432" y="311"/>
                  </a:lnTo>
                  <a:lnTo>
                    <a:pt x="1432" y="310"/>
                  </a:lnTo>
                  <a:lnTo>
                    <a:pt x="1429" y="310"/>
                  </a:lnTo>
                  <a:lnTo>
                    <a:pt x="1421" y="311"/>
                  </a:lnTo>
                  <a:lnTo>
                    <a:pt x="1414" y="311"/>
                  </a:lnTo>
                  <a:lnTo>
                    <a:pt x="1413" y="314"/>
                  </a:lnTo>
                  <a:lnTo>
                    <a:pt x="1412" y="315"/>
                  </a:lnTo>
                  <a:lnTo>
                    <a:pt x="1413" y="317"/>
                  </a:lnTo>
                  <a:lnTo>
                    <a:pt x="1414" y="318"/>
                  </a:lnTo>
                  <a:lnTo>
                    <a:pt x="1417" y="321"/>
                  </a:lnTo>
                  <a:lnTo>
                    <a:pt x="1420" y="323"/>
                  </a:lnTo>
                  <a:lnTo>
                    <a:pt x="1417" y="326"/>
                  </a:lnTo>
                  <a:lnTo>
                    <a:pt x="1413" y="326"/>
                  </a:lnTo>
                  <a:lnTo>
                    <a:pt x="1410" y="325"/>
                  </a:lnTo>
                  <a:lnTo>
                    <a:pt x="1408" y="326"/>
                  </a:lnTo>
                  <a:lnTo>
                    <a:pt x="1401" y="327"/>
                  </a:lnTo>
                  <a:lnTo>
                    <a:pt x="1400" y="327"/>
                  </a:lnTo>
                  <a:lnTo>
                    <a:pt x="1397" y="326"/>
                  </a:lnTo>
                  <a:lnTo>
                    <a:pt x="1393" y="325"/>
                  </a:lnTo>
                  <a:lnTo>
                    <a:pt x="1391" y="323"/>
                  </a:lnTo>
                  <a:lnTo>
                    <a:pt x="1389" y="325"/>
                  </a:lnTo>
                  <a:lnTo>
                    <a:pt x="1385" y="331"/>
                  </a:lnTo>
                  <a:lnTo>
                    <a:pt x="1380" y="345"/>
                  </a:lnTo>
                  <a:lnTo>
                    <a:pt x="1375" y="346"/>
                  </a:lnTo>
                  <a:lnTo>
                    <a:pt x="1365" y="347"/>
                  </a:lnTo>
                  <a:lnTo>
                    <a:pt x="1375" y="337"/>
                  </a:lnTo>
                  <a:lnTo>
                    <a:pt x="1380" y="327"/>
                  </a:lnTo>
                  <a:lnTo>
                    <a:pt x="1379" y="326"/>
                  </a:lnTo>
                  <a:lnTo>
                    <a:pt x="1376" y="327"/>
                  </a:lnTo>
                  <a:lnTo>
                    <a:pt x="1375" y="329"/>
                  </a:lnTo>
                  <a:lnTo>
                    <a:pt x="1369" y="330"/>
                  </a:lnTo>
                  <a:lnTo>
                    <a:pt x="1365" y="333"/>
                  </a:lnTo>
                  <a:lnTo>
                    <a:pt x="1364" y="333"/>
                  </a:lnTo>
                  <a:lnTo>
                    <a:pt x="1360" y="333"/>
                  </a:lnTo>
                  <a:lnTo>
                    <a:pt x="1359" y="330"/>
                  </a:lnTo>
                  <a:lnTo>
                    <a:pt x="1364" y="326"/>
                  </a:lnTo>
                  <a:lnTo>
                    <a:pt x="1369" y="323"/>
                  </a:lnTo>
                  <a:lnTo>
                    <a:pt x="1380" y="321"/>
                  </a:lnTo>
                  <a:lnTo>
                    <a:pt x="1391" y="318"/>
                  </a:lnTo>
                  <a:lnTo>
                    <a:pt x="1394" y="315"/>
                  </a:lnTo>
                  <a:lnTo>
                    <a:pt x="1397" y="310"/>
                  </a:lnTo>
                  <a:lnTo>
                    <a:pt x="1400" y="306"/>
                  </a:lnTo>
                  <a:lnTo>
                    <a:pt x="1401" y="299"/>
                  </a:lnTo>
                  <a:lnTo>
                    <a:pt x="1404" y="290"/>
                  </a:lnTo>
                  <a:lnTo>
                    <a:pt x="1405" y="281"/>
                  </a:lnTo>
                  <a:lnTo>
                    <a:pt x="1398" y="265"/>
                  </a:lnTo>
                  <a:lnTo>
                    <a:pt x="1393" y="250"/>
                  </a:lnTo>
                  <a:lnTo>
                    <a:pt x="1387" y="241"/>
                  </a:lnTo>
                  <a:lnTo>
                    <a:pt x="1383" y="234"/>
                  </a:lnTo>
                  <a:lnTo>
                    <a:pt x="1381" y="230"/>
                  </a:lnTo>
                  <a:lnTo>
                    <a:pt x="1379" y="228"/>
                  </a:lnTo>
                  <a:lnTo>
                    <a:pt x="1376" y="225"/>
                  </a:lnTo>
                  <a:lnTo>
                    <a:pt x="1372" y="225"/>
                  </a:lnTo>
                  <a:lnTo>
                    <a:pt x="1371" y="224"/>
                  </a:lnTo>
                  <a:lnTo>
                    <a:pt x="1368" y="225"/>
                  </a:lnTo>
                  <a:lnTo>
                    <a:pt x="1367" y="225"/>
                  </a:lnTo>
                  <a:lnTo>
                    <a:pt x="1365" y="226"/>
                  </a:lnTo>
                  <a:lnTo>
                    <a:pt x="1363" y="230"/>
                  </a:lnTo>
                  <a:lnTo>
                    <a:pt x="1359" y="234"/>
                  </a:lnTo>
                  <a:lnTo>
                    <a:pt x="1356" y="233"/>
                  </a:lnTo>
                  <a:lnTo>
                    <a:pt x="1353" y="231"/>
                  </a:lnTo>
                  <a:lnTo>
                    <a:pt x="1351" y="230"/>
                  </a:lnTo>
                  <a:lnTo>
                    <a:pt x="1349" y="228"/>
                  </a:lnTo>
                  <a:lnTo>
                    <a:pt x="1348" y="225"/>
                  </a:lnTo>
                  <a:lnTo>
                    <a:pt x="1347" y="219"/>
                  </a:lnTo>
                  <a:lnTo>
                    <a:pt x="1337" y="219"/>
                  </a:lnTo>
                  <a:lnTo>
                    <a:pt x="1333" y="219"/>
                  </a:lnTo>
                  <a:lnTo>
                    <a:pt x="1332" y="217"/>
                  </a:lnTo>
                  <a:lnTo>
                    <a:pt x="1332" y="214"/>
                  </a:lnTo>
                  <a:lnTo>
                    <a:pt x="1333" y="212"/>
                  </a:lnTo>
                  <a:lnTo>
                    <a:pt x="1335" y="210"/>
                  </a:lnTo>
                  <a:lnTo>
                    <a:pt x="1336" y="210"/>
                  </a:lnTo>
                  <a:lnTo>
                    <a:pt x="1337" y="210"/>
                  </a:lnTo>
                  <a:lnTo>
                    <a:pt x="1341" y="212"/>
                  </a:lnTo>
                  <a:lnTo>
                    <a:pt x="1344" y="212"/>
                  </a:lnTo>
                  <a:lnTo>
                    <a:pt x="1341" y="202"/>
                  </a:lnTo>
                  <a:lnTo>
                    <a:pt x="1337" y="194"/>
                  </a:lnTo>
                  <a:lnTo>
                    <a:pt x="1341" y="193"/>
                  </a:lnTo>
                  <a:lnTo>
                    <a:pt x="1345" y="194"/>
                  </a:lnTo>
                  <a:lnTo>
                    <a:pt x="1348" y="197"/>
                  </a:lnTo>
                  <a:lnTo>
                    <a:pt x="1352" y="201"/>
                  </a:lnTo>
                  <a:lnTo>
                    <a:pt x="1357" y="209"/>
                  </a:lnTo>
                  <a:lnTo>
                    <a:pt x="1361" y="212"/>
                  </a:lnTo>
                  <a:lnTo>
                    <a:pt x="1368" y="209"/>
                  </a:lnTo>
                  <a:lnTo>
                    <a:pt x="1372" y="208"/>
                  </a:lnTo>
                  <a:lnTo>
                    <a:pt x="1377" y="209"/>
                  </a:lnTo>
                  <a:lnTo>
                    <a:pt x="1383" y="212"/>
                  </a:lnTo>
                  <a:lnTo>
                    <a:pt x="1388" y="210"/>
                  </a:lnTo>
                  <a:lnTo>
                    <a:pt x="1392" y="206"/>
                  </a:lnTo>
                  <a:lnTo>
                    <a:pt x="1393" y="202"/>
                  </a:lnTo>
                  <a:lnTo>
                    <a:pt x="1394" y="198"/>
                  </a:lnTo>
                  <a:lnTo>
                    <a:pt x="1394" y="190"/>
                  </a:lnTo>
                  <a:lnTo>
                    <a:pt x="1394" y="181"/>
                  </a:lnTo>
                  <a:lnTo>
                    <a:pt x="1398" y="176"/>
                  </a:lnTo>
                  <a:lnTo>
                    <a:pt x="1401" y="173"/>
                  </a:lnTo>
                  <a:lnTo>
                    <a:pt x="1403" y="170"/>
                  </a:lnTo>
                  <a:lnTo>
                    <a:pt x="1404" y="168"/>
                  </a:lnTo>
                  <a:lnTo>
                    <a:pt x="1405" y="162"/>
                  </a:lnTo>
                  <a:lnTo>
                    <a:pt x="1408" y="157"/>
                  </a:lnTo>
                  <a:lnTo>
                    <a:pt x="1409" y="154"/>
                  </a:lnTo>
                  <a:lnTo>
                    <a:pt x="1410" y="154"/>
                  </a:lnTo>
                  <a:lnTo>
                    <a:pt x="1413" y="156"/>
                  </a:lnTo>
                  <a:lnTo>
                    <a:pt x="1416" y="157"/>
                  </a:lnTo>
                  <a:lnTo>
                    <a:pt x="1420" y="157"/>
                  </a:lnTo>
                  <a:lnTo>
                    <a:pt x="1424" y="156"/>
                  </a:lnTo>
                  <a:lnTo>
                    <a:pt x="1430" y="162"/>
                  </a:lnTo>
                  <a:lnTo>
                    <a:pt x="1436" y="168"/>
                  </a:lnTo>
                  <a:lnTo>
                    <a:pt x="1438" y="165"/>
                  </a:lnTo>
                  <a:lnTo>
                    <a:pt x="1441" y="161"/>
                  </a:lnTo>
                  <a:lnTo>
                    <a:pt x="1442" y="160"/>
                  </a:lnTo>
                  <a:lnTo>
                    <a:pt x="1445" y="158"/>
                  </a:lnTo>
                  <a:lnTo>
                    <a:pt x="1448" y="158"/>
                  </a:lnTo>
                  <a:lnTo>
                    <a:pt x="1451" y="158"/>
                  </a:lnTo>
                  <a:lnTo>
                    <a:pt x="1452" y="153"/>
                  </a:lnTo>
                  <a:lnTo>
                    <a:pt x="1454" y="148"/>
                  </a:lnTo>
                  <a:lnTo>
                    <a:pt x="1458" y="144"/>
                  </a:lnTo>
                  <a:lnTo>
                    <a:pt x="1464" y="140"/>
                  </a:lnTo>
                  <a:lnTo>
                    <a:pt x="1474" y="133"/>
                  </a:lnTo>
                  <a:lnTo>
                    <a:pt x="1485" y="128"/>
                  </a:lnTo>
                  <a:lnTo>
                    <a:pt x="1482" y="121"/>
                  </a:lnTo>
                  <a:lnTo>
                    <a:pt x="1478" y="113"/>
                  </a:lnTo>
                  <a:lnTo>
                    <a:pt x="1485" y="114"/>
                  </a:lnTo>
                  <a:lnTo>
                    <a:pt x="1493" y="114"/>
                  </a:lnTo>
                  <a:lnTo>
                    <a:pt x="1492" y="106"/>
                  </a:lnTo>
                  <a:lnTo>
                    <a:pt x="1489" y="100"/>
                  </a:lnTo>
                  <a:lnTo>
                    <a:pt x="1496" y="98"/>
                  </a:lnTo>
                  <a:lnTo>
                    <a:pt x="1498" y="96"/>
                  </a:lnTo>
                  <a:lnTo>
                    <a:pt x="1498" y="93"/>
                  </a:lnTo>
                  <a:lnTo>
                    <a:pt x="1496" y="90"/>
                  </a:lnTo>
                  <a:lnTo>
                    <a:pt x="1493" y="90"/>
                  </a:lnTo>
                  <a:lnTo>
                    <a:pt x="1489" y="89"/>
                  </a:lnTo>
                  <a:lnTo>
                    <a:pt x="1485" y="89"/>
                  </a:lnTo>
                  <a:lnTo>
                    <a:pt x="1481" y="90"/>
                  </a:lnTo>
                  <a:lnTo>
                    <a:pt x="1478" y="93"/>
                  </a:lnTo>
                  <a:lnTo>
                    <a:pt x="1474" y="97"/>
                  </a:lnTo>
                  <a:lnTo>
                    <a:pt x="1469" y="97"/>
                  </a:lnTo>
                  <a:lnTo>
                    <a:pt x="1467" y="96"/>
                  </a:lnTo>
                  <a:lnTo>
                    <a:pt x="1467" y="95"/>
                  </a:lnTo>
                  <a:lnTo>
                    <a:pt x="1467" y="93"/>
                  </a:lnTo>
                  <a:lnTo>
                    <a:pt x="1470" y="90"/>
                  </a:lnTo>
                  <a:lnTo>
                    <a:pt x="1476" y="88"/>
                  </a:lnTo>
                  <a:lnTo>
                    <a:pt x="1476" y="86"/>
                  </a:lnTo>
                  <a:lnTo>
                    <a:pt x="1474" y="84"/>
                  </a:lnTo>
                  <a:lnTo>
                    <a:pt x="1474" y="82"/>
                  </a:lnTo>
                  <a:lnTo>
                    <a:pt x="1470" y="82"/>
                  </a:lnTo>
                  <a:lnTo>
                    <a:pt x="1467" y="82"/>
                  </a:lnTo>
                  <a:lnTo>
                    <a:pt x="1461" y="82"/>
                  </a:lnTo>
                  <a:lnTo>
                    <a:pt x="1457" y="79"/>
                  </a:lnTo>
                  <a:lnTo>
                    <a:pt x="1452" y="73"/>
                  </a:lnTo>
                  <a:lnTo>
                    <a:pt x="1449" y="76"/>
                  </a:lnTo>
                  <a:lnTo>
                    <a:pt x="1444" y="80"/>
                  </a:lnTo>
                  <a:lnTo>
                    <a:pt x="1442" y="76"/>
                  </a:lnTo>
                  <a:lnTo>
                    <a:pt x="1441" y="73"/>
                  </a:lnTo>
                  <a:lnTo>
                    <a:pt x="1436" y="73"/>
                  </a:lnTo>
                  <a:lnTo>
                    <a:pt x="1433" y="75"/>
                  </a:lnTo>
                  <a:lnTo>
                    <a:pt x="1428" y="76"/>
                  </a:lnTo>
                  <a:lnTo>
                    <a:pt x="1420" y="75"/>
                  </a:lnTo>
                  <a:lnTo>
                    <a:pt x="1420" y="73"/>
                  </a:lnTo>
                  <a:lnTo>
                    <a:pt x="1420" y="70"/>
                  </a:lnTo>
                  <a:lnTo>
                    <a:pt x="1421" y="69"/>
                  </a:lnTo>
                  <a:lnTo>
                    <a:pt x="1424" y="68"/>
                  </a:lnTo>
                  <a:lnTo>
                    <a:pt x="1428" y="65"/>
                  </a:lnTo>
                  <a:lnTo>
                    <a:pt x="1433" y="63"/>
                  </a:lnTo>
                  <a:lnTo>
                    <a:pt x="1435" y="61"/>
                  </a:lnTo>
                  <a:lnTo>
                    <a:pt x="1435" y="59"/>
                  </a:lnTo>
                  <a:lnTo>
                    <a:pt x="1433" y="57"/>
                  </a:lnTo>
                  <a:lnTo>
                    <a:pt x="1433" y="54"/>
                  </a:lnTo>
                  <a:lnTo>
                    <a:pt x="1433" y="51"/>
                  </a:lnTo>
                  <a:lnTo>
                    <a:pt x="1436" y="49"/>
                  </a:lnTo>
                  <a:lnTo>
                    <a:pt x="1437" y="48"/>
                  </a:lnTo>
                  <a:lnTo>
                    <a:pt x="1436" y="45"/>
                  </a:lnTo>
                  <a:lnTo>
                    <a:pt x="1429" y="45"/>
                  </a:lnTo>
                  <a:lnTo>
                    <a:pt x="1420" y="45"/>
                  </a:lnTo>
                  <a:lnTo>
                    <a:pt x="1426" y="37"/>
                  </a:lnTo>
                  <a:lnTo>
                    <a:pt x="1433" y="31"/>
                  </a:lnTo>
                  <a:lnTo>
                    <a:pt x="1426" y="27"/>
                  </a:lnTo>
                  <a:lnTo>
                    <a:pt x="1419" y="24"/>
                  </a:lnTo>
                  <a:lnTo>
                    <a:pt x="1420" y="15"/>
                  </a:lnTo>
                  <a:lnTo>
                    <a:pt x="1421" y="9"/>
                  </a:lnTo>
                  <a:lnTo>
                    <a:pt x="1423" y="7"/>
                  </a:lnTo>
                  <a:lnTo>
                    <a:pt x="1421" y="4"/>
                  </a:lnTo>
                  <a:lnTo>
                    <a:pt x="1420" y="1"/>
                  </a:lnTo>
                  <a:lnTo>
                    <a:pt x="1417" y="0"/>
                  </a:lnTo>
                  <a:lnTo>
                    <a:pt x="1412" y="5"/>
                  </a:lnTo>
                  <a:lnTo>
                    <a:pt x="1401" y="17"/>
                  </a:lnTo>
                  <a:lnTo>
                    <a:pt x="1397" y="21"/>
                  </a:lnTo>
                  <a:lnTo>
                    <a:pt x="1391" y="23"/>
                  </a:lnTo>
                  <a:lnTo>
                    <a:pt x="1383" y="27"/>
                  </a:lnTo>
                  <a:lnTo>
                    <a:pt x="1375" y="31"/>
                  </a:lnTo>
                  <a:lnTo>
                    <a:pt x="1367" y="35"/>
                  </a:lnTo>
                  <a:lnTo>
                    <a:pt x="1357" y="36"/>
                  </a:lnTo>
                  <a:lnTo>
                    <a:pt x="1353" y="37"/>
                  </a:lnTo>
                  <a:lnTo>
                    <a:pt x="1351" y="40"/>
                  </a:lnTo>
                  <a:lnTo>
                    <a:pt x="1349" y="44"/>
                  </a:lnTo>
                  <a:lnTo>
                    <a:pt x="1348" y="48"/>
                  </a:lnTo>
                  <a:lnTo>
                    <a:pt x="1344" y="53"/>
                  </a:lnTo>
                  <a:lnTo>
                    <a:pt x="1343" y="57"/>
                  </a:lnTo>
                  <a:lnTo>
                    <a:pt x="1348" y="56"/>
                  </a:lnTo>
                  <a:lnTo>
                    <a:pt x="1353" y="54"/>
                  </a:lnTo>
                  <a:lnTo>
                    <a:pt x="1352" y="57"/>
                  </a:lnTo>
                  <a:lnTo>
                    <a:pt x="1349" y="61"/>
                  </a:lnTo>
                  <a:lnTo>
                    <a:pt x="1349" y="68"/>
                  </a:lnTo>
                  <a:lnTo>
                    <a:pt x="1348" y="73"/>
                  </a:lnTo>
                  <a:lnTo>
                    <a:pt x="1343" y="72"/>
                  </a:lnTo>
                  <a:lnTo>
                    <a:pt x="1337" y="70"/>
                  </a:lnTo>
                  <a:lnTo>
                    <a:pt x="1335" y="76"/>
                  </a:lnTo>
                  <a:lnTo>
                    <a:pt x="1333" y="82"/>
                  </a:lnTo>
                  <a:lnTo>
                    <a:pt x="1332" y="89"/>
                  </a:lnTo>
                  <a:lnTo>
                    <a:pt x="1332" y="90"/>
                  </a:lnTo>
                  <a:lnTo>
                    <a:pt x="1332" y="93"/>
                  </a:lnTo>
                  <a:lnTo>
                    <a:pt x="1332" y="96"/>
                  </a:lnTo>
                  <a:lnTo>
                    <a:pt x="1337" y="93"/>
                  </a:lnTo>
                  <a:lnTo>
                    <a:pt x="1345" y="90"/>
                  </a:lnTo>
                  <a:lnTo>
                    <a:pt x="1352" y="93"/>
                  </a:lnTo>
                  <a:lnTo>
                    <a:pt x="1359" y="96"/>
                  </a:lnTo>
                  <a:lnTo>
                    <a:pt x="1363" y="92"/>
                  </a:lnTo>
                  <a:lnTo>
                    <a:pt x="1367" y="90"/>
                  </a:lnTo>
                  <a:lnTo>
                    <a:pt x="1372" y="90"/>
                  </a:lnTo>
                  <a:lnTo>
                    <a:pt x="1375" y="93"/>
                  </a:lnTo>
                  <a:lnTo>
                    <a:pt x="1375" y="95"/>
                  </a:lnTo>
                  <a:lnTo>
                    <a:pt x="1367" y="97"/>
                  </a:lnTo>
                  <a:lnTo>
                    <a:pt x="1367" y="101"/>
                  </a:lnTo>
                  <a:lnTo>
                    <a:pt x="1365" y="109"/>
                  </a:lnTo>
                  <a:lnTo>
                    <a:pt x="1361" y="109"/>
                  </a:lnTo>
                  <a:lnTo>
                    <a:pt x="1357" y="109"/>
                  </a:lnTo>
                  <a:lnTo>
                    <a:pt x="1355" y="109"/>
                  </a:lnTo>
                  <a:lnTo>
                    <a:pt x="1351" y="111"/>
                  </a:lnTo>
                  <a:lnTo>
                    <a:pt x="1349" y="109"/>
                  </a:lnTo>
                  <a:lnTo>
                    <a:pt x="1347" y="105"/>
                  </a:lnTo>
                  <a:lnTo>
                    <a:pt x="1344" y="104"/>
                  </a:lnTo>
                  <a:lnTo>
                    <a:pt x="1339" y="104"/>
                  </a:lnTo>
                  <a:lnTo>
                    <a:pt x="1331" y="105"/>
                  </a:lnTo>
                  <a:lnTo>
                    <a:pt x="1325" y="105"/>
                  </a:lnTo>
                  <a:lnTo>
                    <a:pt x="1319" y="102"/>
                  </a:lnTo>
                  <a:lnTo>
                    <a:pt x="1312" y="96"/>
                  </a:lnTo>
                  <a:lnTo>
                    <a:pt x="1309" y="96"/>
                  </a:lnTo>
                  <a:lnTo>
                    <a:pt x="1308" y="98"/>
                  </a:lnTo>
                  <a:lnTo>
                    <a:pt x="1308" y="102"/>
                  </a:lnTo>
                  <a:lnTo>
                    <a:pt x="1308" y="105"/>
                  </a:lnTo>
                  <a:lnTo>
                    <a:pt x="1301" y="104"/>
                  </a:lnTo>
                  <a:lnTo>
                    <a:pt x="1285" y="101"/>
                  </a:lnTo>
                  <a:lnTo>
                    <a:pt x="1284" y="105"/>
                  </a:lnTo>
                  <a:lnTo>
                    <a:pt x="1284" y="109"/>
                  </a:lnTo>
                  <a:lnTo>
                    <a:pt x="1285" y="112"/>
                  </a:lnTo>
                  <a:lnTo>
                    <a:pt x="1287" y="112"/>
                  </a:lnTo>
                  <a:lnTo>
                    <a:pt x="1290" y="113"/>
                  </a:lnTo>
                  <a:lnTo>
                    <a:pt x="1292" y="112"/>
                  </a:lnTo>
                  <a:lnTo>
                    <a:pt x="1292" y="116"/>
                  </a:lnTo>
                  <a:lnTo>
                    <a:pt x="1292" y="117"/>
                  </a:lnTo>
                  <a:lnTo>
                    <a:pt x="1290" y="120"/>
                  </a:lnTo>
                  <a:lnTo>
                    <a:pt x="1288" y="121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8" y="125"/>
                  </a:lnTo>
                  <a:lnTo>
                    <a:pt x="1263" y="134"/>
                  </a:lnTo>
                  <a:lnTo>
                    <a:pt x="1261" y="128"/>
                  </a:lnTo>
                  <a:lnTo>
                    <a:pt x="1261" y="124"/>
                  </a:lnTo>
                  <a:lnTo>
                    <a:pt x="1253" y="128"/>
                  </a:lnTo>
                  <a:lnTo>
                    <a:pt x="1243" y="136"/>
                  </a:lnTo>
                  <a:lnTo>
                    <a:pt x="1233" y="145"/>
                  </a:lnTo>
                  <a:lnTo>
                    <a:pt x="1226" y="154"/>
                  </a:lnTo>
                  <a:lnTo>
                    <a:pt x="1220" y="156"/>
                  </a:lnTo>
                  <a:lnTo>
                    <a:pt x="1212" y="156"/>
                  </a:lnTo>
                  <a:lnTo>
                    <a:pt x="1207" y="157"/>
                  </a:lnTo>
                  <a:lnTo>
                    <a:pt x="1201" y="158"/>
                  </a:lnTo>
                  <a:lnTo>
                    <a:pt x="1195" y="164"/>
                  </a:lnTo>
                  <a:lnTo>
                    <a:pt x="1187" y="170"/>
                  </a:lnTo>
                  <a:lnTo>
                    <a:pt x="1168" y="181"/>
                  </a:lnTo>
                  <a:lnTo>
                    <a:pt x="1159" y="184"/>
                  </a:lnTo>
                  <a:lnTo>
                    <a:pt x="1160" y="182"/>
                  </a:lnTo>
                  <a:lnTo>
                    <a:pt x="1162" y="180"/>
                  </a:lnTo>
                  <a:lnTo>
                    <a:pt x="1162" y="178"/>
                  </a:lnTo>
                  <a:lnTo>
                    <a:pt x="1160" y="178"/>
                  </a:lnTo>
                  <a:lnTo>
                    <a:pt x="1152" y="182"/>
                  </a:lnTo>
                  <a:lnTo>
                    <a:pt x="1147" y="189"/>
                  </a:lnTo>
                  <a:lnTo>
                    <a:pt x="1143" y="194"/>
                  </a:lnTo>
                  <a:lnTo>
                    <a:pt x="1140" y="201"/>
                  </a:lnTo>
                  <a:lnTo>
                    <a:pt x="1136" y="201"/>
                  </a:lnTo>
                  <a:lnTo>
                    <a:pt x="1134" y="202"/>
                  </a:lnTo>
                  <a:lnTo>
                    <a:pt x="1131" y="203"/>
                  </a:lnTo>
                  <a:lnTo>
                    <a:pt x="1128" y="206"/>
                  </a:lnTo>
                  <a:lnTo>
                    <a:pt x="1123" y="210"/>
                  </a:lnTo>
                  <a:lnTo>
                    <a:pt x="1120" y="215"/>
                  </a:lnTo>
                  <a:lnTo>
                    <a:pt x="1114" y="219"/>
                  </a:lnTo>
                  <a:lnTo>
                    <a:pt x="1108" y="222"/>
                  </a:lnTo>
                  <a:lnTo>
                    <a:pt x="1104" y="225"/>
                  </a:lnTo>
                  <a:lnTo>
                    <a:pt x="1103" y="226"/>
                  </a:lnTo>
                  <a:lnTo>
                    <a:pt x="1102" y="233"/>
                  </a:lnTo>
                  <a:lnTo>
                    <a:pt x="1102" y="241"/>
                  </a:lnTo>
                  <a:lnTo>
                    <a:pt x="1098" y="244"/>
                  </a:lnTo>
                  <a:lnTo>
                    <a:pt x="1094" y="246"/>
                  </a:lnTo>
                  <a:lnTo>
                    <a:pt x="1090" y="249"/>
                  </a:lnTo>
                  <a:lnTo>
                    <a:pt x="1090" y="250"/>
                  </a:lnTo>
                  <a:lnTo>
                    <a:pt x="1090" y="258"/>
                  </a:lnTo>
                  <a:lnTo>
                    <a:pt x="1088" y="262"/>
                  </a:lnTo>
                  <a:lnTo>
                    <a:pt x="1086" y="263"/>
                  </a:lnTo>
                  <a:lnTo>
                    <a:pt x="1083" y="266"/>
                  </a:lnTo>
                  <a:lnTo>
                    <a:pt x="1087" y="271"/>
                  </a:lnTo>
                  <a:lnTo>
                    <a:pt x="1088" y="277"/>
                  </a:lnTo>
                  <a:lnTo>
                    <a:pt x="1084" y="279"/>
                  </a:lnTo>
                  <a:lnTo>
                    <a:pt x="1078" y="281"/>
                  </a:lnTo>
                  <a:lnTo>
                    <a:pt x="1071" y="283"/>
                  </a:lnTo>
                  <a:lnTo>
                    <a:pt x="1067" y="289"/>
                  </a:lnTo>
                  <a:lnTo>
                    <a:pt x="1065" y="294"/>
                  </a:lnTo>
                  <a:lnTo>
                    <a:pt x="1059" y="303"/>
                  </a:lnTo>
                  <a:lnTo>
                    <a:pt x="1054" y="306"/>
                  </a:lnTo>
                  <a:lnTo>
                    <a:pt x="1047" y="307"/>
                  </a:lnTo>
                  <a:lnTo>
                    <a:pt x="1046" y="309"/>
                  </a:lnTo>
                  <a:lnTo>
                    <a:pt x="1043" y="310"/>
                  </a:lnTo>
                  <a:lnTo>
                    <a:pt x="1042" y="311"/>
                  </a:lnTo>
                  <a:lnTo>
                    <a:pt x="1042" y="314"/>
                  </a:lnTo>
                  <a:lnTo>
                    <a:pt x="1042" y="317"/>
                  </a:lnTo>
                  <a:lnTo>
                    <a:pt x="1043" y="318"/>
                  </a:lnTo>
                  <a:lnTo>
                    <a:pt x="1045" y="319"/>
                  </a:lnTo>
                  <a:lnTo>
                    <a:pt x="1047" y="321"/>
                  </a:lnTo>
                  <a:lnTo>
                    <a:pt x="1052" y="322"/>
                  </a:lnTo>
                  <a:lnTo>
                    <a:pt x="1056" y="323"/>
                  </a:lnTo>
                  <a:lnTo>
                    <a:pt x="1059" y="330"/>
                  </a:lnTo>
                  <a:lnTo>
                    <a:pt x="1061" y="337"/>
                  </a:lnTo>
                  <a:lnTo>
                    <a:pt x="1071" y="335"/>
                  </a:lnTo>
                  <a:lnTo>
                    <a:pt x="1082" y="331"/>
                  </a:lnTo>
                  <a:lnTo>
                    <a:pt x="1084" y="333"/>
                  </a:lnTo>
                  <a:lnTo>
                    <a:pt x="1086" y="334"/>
                  </a:lnTo>
                  <a:lnTo>
                    <a:pt x="1088" y="334"/>
                  </a:lnTo>
                  <a:lnTo>
                    <a:pt x="1095" y="334"/>
                  </a:lnTo>
                  <a:lnTo>
                    <a:pt x="1098" y="337"/>
                  </a:lnTo>
                  <a:lnTo>
                    <a:pt x="1103" y="342"/>
                  </a:lnTo>
                  <a:lnTo>
                    <a:pt x="1106" y="345"/>
                  </a:lnTo>
                  <a:lnTo>
                    <a:pt x="1108" y="347"/>
                  </a:lnTo>
                  <a:lnTo>
                    <a:pt x="1111" y="348"/>
                  </a:lnTo>
                  <a:lnTo>
                    <a:pt x="1115" y="348"/>
                  </a:lnTo>
                  <a:lnTo>
                    <a:pt x="1115" y="351"/>
                  </a:lnTo>
                  <a:lnTo>
                    <a:pt x="1115" y="353"/>
                  </a:lnTo>
                  <a:lnTo>
                    <a:pt x="1115" y="354"/>
                  </a:lnTo>
                  <a:lnTo>
                    <a:pt x="1114" y="355"/>
                  </a:lnTo>
                  <a:lnTo>
                    <a:pt x="1110" y="357"/>
                  </a:lnTo>
                  <a:lnTo>
                    <a:pt x="1106" y="359"/>
                  </a:lnTo>
                  <a:lnTo>
                    <a:pt x="1102" y="364"/>
                  </a:lnTo>
                  <a:lnTo>
                    <a:pt x="1097" y="371"/>
                  </a:lnTo>
                  <a:lnTo>
                    <a:pt x="1094" y="370"/>
                  </a:lnTo>
                  <a:lnTo>
                    <a:pt x="1090" y="366"/>
                  </a:lnTo>
                  <a:lnTo>
                    <a:pt x="1088" y="364"/>
                  </a:lnTo>
                  <a:lnTo>
                    <a:pt x="1088" y="363"/>
                  </a:lnTo>
                  <a:lnTo>
                    <a:pt x="1087" y="363"/>
                  </a:lnTo>
                  <a:lnTo>
                    <a:pt x="1084" y="363"/>
                  </a:lnTo>
                  <a:lnTo>
                    <a:pt x="1077" y="369"/>
                  </a:lnTo>
                  <a:lnTo>
                    <a:pt x="1068" y="371"/>
                  </a:lnTo>
                  <a:lnTo>
                    <a:pt x="1065" y="377"/>
                  </a:lnTo>
                  <a:lnTo>
                    <a:pt x="1061" y="379"/>
                  </a:lnTo>
                  <a:lnTo>
                    <a:pt x="1055" y="377"/>
                  </a:lnTo>
                  <a:lnTo>
                    <a:pt x="1054" y="371"/>
                  </a:lnTo>
                  <a:lnTo>
                    <a:pt x="1049" y="373"/>
                  </a:lnTo>
                  <a:lnTo>
                    <a:pt x="1042" y="374"/>
                  </a:lnTo>
                  <a:lnTo>
                    <a:pt x="1038" y="373"/>
                  </a:lnTo>
                  <a:lnTo>
                    <a:pt x="1034" y="371"/>
                  </a:lnTo>
                  <a:lnTo>
                    <a:pt x="1033" y="380"/>
                  </a:lnTo>
                  <a:lnTo>
                    <a:pt x="1031" y="390"/>
                  </a:lnTo>
                  <a:lnTo>
                    <a:pt x="1030" y="398"/>
                  </a:lnTo>
                  <a:lnTo>
                    <a:pt x="1023" y="406"/>
                  </a:lnTo>
                  <a:lnTo>
                    <a:pt x="1018" y="415"/>
                  </a:lnTo>
                  <a:lnTo>
                    <a:pt x="1011" y="422"/>
                  </a:lnTo>
                  <a:lnTo>
                    <a:pt x="1007" y="426"/>
                  </a:lnTo>
                  <a:lnTo>
                    <a:pt x="1002" y="427"/>
                  </a:lnTo>
                  <a:lnTo>
                    <a:pt x="997" y="427"/>
                  </a:lnTo>
                  <a:lnTo>
                    <a:pt x="994" y="426"/>
                  </a:lnTo>
                  <a:lnTo>
                    <a:pt x="990" y="428"/>
                  </a:lnTo>
                  <a:lnTo>
                    <a:pt x="989" y="434"/>
                  </a:lnTo>
                  <a:lnTo>
                    <a:pt x="987" y="439"/>
                  </a:lnTo>
                  <a:lnTo>
                    <a:pt x="986" y="446"/>
                  </a:lnTo>
                  <a:lnTo>
                    <a:pt x="981" y="454"/>
                  </a:lnTo>
                  <a:lnTo>
                    <a:pt x="977" y="459"/>
                  </a:lnTo>
                  <a:lnTo>
                    <a:pt x="974" y="463"/>
                  </a:lnTo>
                  <a:lnTo>
                    <a:pt x="974" y="467"/>
                  </a:lnTo>
                  <a:lnTo>
                    <a:pt x="975" y="475"/>
                  </a:lnTo>
                  <a:lnTo>
                    <a:pt x="981" y="490"/>
                  </a:lnTo>
                  <a:lnTo>
                    <a:pt x="974" y="487"/>
                  </a:lnTo>
                  <a:lnTo>
                    <a:pt x="967" y="484"/>
                  </a:lnTo>
                  <a:lnTo>
                    <a:pt x="966" y="491"/>
                  </a:lnTo>
                  <a:lnTo>
                    <a:pt x="967" y="495"/>
                  </a:lnTo>
                  <a:lnTo>
                    <a:pt x="961" y="495"/>
                  </a:lnTo>
                  <a:lnTo>
                    <a:pt x="954" y="495"/>
                  </a:lnTo>
                  <a:lnTo>
                    <a:pt x="950" y="495"/>
                  </a:lnTo>
                  <a:lnTo>
                    <a:pt x="942" y="500"/>
                  </a:lnTo>
                  <a:lnTo>
                    <a:pt x="937" y="500"/>
                  </a:lnTo>
                  <a:lnTo>
                    <a:pt x="932" y="499"/>
                  </a:lnTo>
                  <a:lnTo>
                    <a:pt x="930" y="497"/>
                  </a:lnTo>
                  <a:lnTo>
                    <a:pt x="927" y="495"/>
                  </a:lnTo>
                  <a:lnTo>
                    <a:pt x="923" y="494"/>
                  </a:lnTo>
                  <a:lnTo>
                    <a:pt x="922" y="491"/>
                  </a:lnTo>
                  <a:lnTo>
                    <a:pt x="921" y="483"/>
                  </a:lnTo>
                  <a:lnTo>
                    <a:pt x="917" y="478"/>
                  </a:lnTo>
                  <a:lnTo>
                    <a:pt x="911" y="475"/>
                  </a:lnTo>
                  <a:lnTo>
                    <a:pt x="906" y="472"/>
                  </a:lnTo>
                  <a:lnTo>
                    <a:pt x="895" y="472"/>
                  </a:lnTo>
                  <a:lnTo>
                    <a:pt x="886" y="472"/>
                  </a:lnTo>
                  <a:lnTo>
                    <a:pt x="874" y="476"/>
                  </a:lnTo>
                  <a:lnTo>
                    <a:pt x="862" y="479"/>
                  </a:lnTo>
                  <a:lnTo>
                    <a:pt x="854" y="480"/>
                  </a:lnTo>
                  <a:lnTo>
                    <a:pt x="852" y="484"/>
                  </a:lnTo>
                  <a:lnTo>
                    <a:pt x="848" y="488"/>
                  </a:lnTo>
                  <a:lnTo>
                    <a:pt x="848" y="494"/>
                  </a:lnTo>
                  <a:lnTo>
                    <a:pt x="842" y="496"/>
                  </a:lnTo>
                  <a:lnTo>
                    <a:pt x="833" y="503"/>
                  </a:lnTo>
                  <a:lnTo>
                    <a:pt x="829" y="508"/>
                  </a:lnTo>
                  <a:lnTo>
                    <a:pt x="822" y="516"/>
                  </a:lnTo>
                  <a:lnTo>
                    <a:pt x="818" y="528"/>
                  </a:lnTo>
                  <a:lnTo>
                    <a:pt x="813" y="544"/>
                  </a:lnTo>
                  <a:lnTo>
                    <a:pt x="809" y="547"/>
                  </a:lnTo>
                  <a:lnTo>
                    <a:pt x="805" y="551"/>
                  </a:lnTo>
                  <a:lnTo>
                    <a:pt x="801" y="555"/>
                  </a:lnTo>
                  <a:lnTo>
                    <a:pt x="798" y="560"/>
                  </a:lnTo>
                  <a:lnTo>
                    <a:pt x="796" y="563"/>
                  </a:lnTo>
                  <a:lnTo>
                    <a:pt x="793" y="567"/>
                  </a:lnTo>
                  <a:lnTo>
                    <a:pt x="788" y="569"/>
                  </a:lnTo>
                  <a:lnTo>
                    <a:pt x="782" y="569"/>
                  </a:lnTo>
                  <a:lnTo>
                    <a:pt x="784" y="565"/>
                  </a:lnTo>
                  <a:lnTo>
                    <a:pt x="785" y="563"/>
                  </a:lnTo>
                  <a:lnTo>
                    <a:pt x="776" y="561"/>
                  </a:lnTo>
                  <a:lnTo>
                    <a:pt x="770" y="559"/>
                  </a:lnTo>
                  <a:lnTo>
                    <a:pt x="766" y="560"/>
                  </a:lnTo>
                  <a:lnTo>
                    <a:pt x="764" y="561"/>
                  </a:lnTo>
                  <a:lnTo>
                    <a:pt x="761" y="559"/>
                  </a:lnTo>
                  <a:lnTo>
                    <a:pt x="757" y="559"/>
                  </a:lnTo>
                  <a:lnTo>
                    <a:pt x="755" y="559"/>
                  </a:lnTo>
                  <a:lnTo>
                    <a:pt x="753" y="560"/>
                  </a:lnTo>
                  <a:lnTo>
                    <a:pt x="749" y="561"/>
                  </a:lnTo>
                  <a:lnTo>
                    <a:pt x="745" y="569"/>
                  </a:lnTo>
                  <a:lnTo>
                    <a:pt x="742" y="564"/>
                  </a:lnTo>
                  <a:lnTo>
                    <a:pt x="740" y="563"/>
                  </a:lnTo>
                  <a:lnTo>
                    <a:pt x="739" y="564"/>
                  </a:lnTo>
                  <a:lnTo>
                    <a:pt x="734" y="567"/>
                  </a:lnTo>
                  <a:lnTo>
                    <a:pt x="721" y="571"/>
                  </a:lnTo>
                  <a:lnTo>
                    <a:pt x="712" y="572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8" y="571"/>
                  </a:lnTo>
                  <a:lnTo>
                    <a:pt x="709" y="565"/>
                  </a:lnTo>
                  <a:lnTo>
                    <a:pt x="712" y="563"/>
                  </a:lnTo>
                  <a:lnTo>
                    <a:pt x="716" y="561"/>
                  </a:lnTo>
                  <a:lnTo>
                    <a:pt x="720" y="561"/>
                  </a:lnTo>
                  <a:lnTo>
                    <a:pt x="720" y="560"/>
                  </a:lnTo>
                  <a:lnTo>
                    <a:pt x="721" y="559"/>
                  </a:lnTo>
                  <a:lnTo>
                    <a:pt x="721" y="556"/>
                  </a:lnTo>
                  <a:lnTo>
                    <a:pt x="723" y="553"/>
                  </a:lnTo>
                  <a:lnTo>
                    <a:pt x="720" y="548"/>
                  </a:lnTo>
                  <a:lnTo>
                    <a:pt x="714" y="547"/>
                  </a:lnTo>
                  <a:lnTo>
                    <a:pt x="708" y="547"/>
                  </a:lnTo>
                  <a:lnTo>
                    <a:pt x="701" y="548"/>
                  </a:lnTo>
                  <a:lnTo>
                    <a:pt x="688" y="552"/>
                  </a:lnTo>
                  <a:lnTo>
                    <a:pt x="676" y="557"/>
                  </a:lnTo>
                  <a:lnTo>
                    <a:pt x="671" y="560"/>
                  </a:lnTo>
                  <a:lnTo>
                    <a:pt x="666" y="561"/>
                  </a:lnTo>
                  <a:lnTo>
                    <a:pt x="665" y="565"/>
                  </a:lnTo>
                  <a:lnTo>
                    <a:pt x="665" y="571"/>
                  </a:lnTo>
                  <a:lnTo>
                    <a:pt x="666" y="583"/>
                  </a:lnTo>
                  <a:lnTo>
                    <a:pt x="669" y="596"/>
                  </a:lnTo>
                  <a:lnTo>
                    <a:pt x="669" y="607"/>
                  </a:lnTo>
                  <a:lnTo>
                    <a:pt x="668" y="612"/>
                  </a:lnTo>
                  <a:lnTo>
                    <a:pt x="665" y="615"/>
                  </a:lnTo>
                  <a:lnTo>
                    <a:pt x="664" y="617"/>
                  </a:lnTo>
                  <a:lnTo>
                    <a:pt x="663" y="621"/>
                  </a:lnTo>
                  <a:lnTo>
                    <a:pt x="661" y="624"/>
                  </a:lnTo>
                  <a:lnTo>
                    <a:pt x="657" y="625"/>
                  </a:lnTo>
                  <a:lnTo>
                    <a:pt x="655" y="625"/>
                  </a:lnTo>
                  <a:lnTo>
                    <a:pt x="652" y="617"/>
                  </a:lnTo>
                  <a:lnTo>
                    <a:pt x="648" y="613"/>
                  </a:lnTo>
                  <a:lnTo>
                    <a:pt x="653" y="607"/>
                  </a:lnTo>
                  <a:lnTo>
                    <a:pt x="655" y="604"/>
                  </a:lnTo>
                  <a:lnTo>
                    <a:pt x="655" y="600"/>
                  </a:lnTo>
                  <a:lnTo>
                    <a:pt x="651" y="596"/>
                  </a:lnTo>
                  <a:lnTo>
                    <a:pt x="653" y="595"/>
                  </a:lnTo>
                  <a:lnTo>
                    <a:pt x="653" y="593"/>
                  </a:lnTo>
                  <a:lnTo>
                    <a:pt x="655" y="593"/>
                  </a:lnTo>
                  <a:lnTo>
                    <a:pt x="656" y="595"/>
                  </a:lnTo>
                  <a:lnTo>
                    <a:pt x="657" y="597"/>
                  </a:lnTo>
                  <a:lnTo>
                    <a:pt x="661" y="599"/>
                  </a:lnTo>
                  <a:lnTo>
                    <a:pt x="661" y="591"/>
                  </a:lnTo>
                  <a:lnTo>
                    <a:pt x="661" y="581"/>
                  </a:lnTo>
                  <a:lnTo>
                    <a:pt x="660" y="581"/>
                  </a:lnTo>
                  <a:lnTo>
                    <a:pt x="656" y="581"/>
                  </a:lnTo>
                  <a:lnTo>
                    <a:pt x="653" y="583"/>
                  </a:lnTo>
                  <a:lnTo>
                    <a:pt x="652" y="585"/>
                  </a:lnTo>
                  <a:lnTo>
                    <a:pt x="645" y="591"/>
                  </a:lnTo>
                  <a:lnTo>
                    <a:pt x="643" y="595"/>
                  </a:lnTo>
                  <a:lnTo>
                    <a:pt x="640" y="600"/>
                  </a:lnTo>
                  <a:lnTo>
                    <a:pt x="636" y="605"/>
                  </a:lnTo>
                  <a:lnTo>
                    <a:pt x="633" y="607"/>
                  </a:lnTo>
                  <a:lnTo>
                    <a:pt x="632" y="607"/>
                  </a:lnTo>
                  <a:lnTo>
                    <a:pt x="629" y="607"/>
                  </a:lnTo>
                  <a:lnTo>
                    <a:pt x="627" y="604"/>
                  </a:lnTo>
                  <a:lnTo>
                    <a:pt x="628" y="599"/>
                  </a:lnTo>
                  <a:lnTo>
                    <a:pt x="629" y="593"/>
                  </a:lnTo>
                  <a:lnTo>
                    <a:pt x="644" y="583"/>
                  </a:lnTo>
                  <a:lnTo>
                    <a:pt x="653" y="573"/>
                  </a:lnTo>
                  <a:lnTo>
                    <a:pt x="653" y="572"/>
                  </a:lnTo>
                  <a:lnTo>
                    <a:pt x="651" y="573"/>
                  </a:lnTo>
                  <a:lnTo>
                    <a:pt x="647" y="573"/>
                  </a:lnTo>
                  <a:lnTo>
                    <a:pt x="643" y="576"/>
                  </a:lnTo>
                  <a:lnTo>
                    <a:pt x="631" y="581"/>
                  </a:lnTo>
                  <a:lnTo>
                    <a:pt x="615" y="587"/>
                  </a:lnTo>
                  <a:lnTo>
                    <a:pt x="599" y="595"/>
                  </a:lnTo>
                  <a:lnTo>
                    <a:pt x="580" y="607"/>
                  </a:lnTo>
                  <a:lnTo>
                    <a:pt x="563" y="608"/>
                  </a:lnTo>
                  <a:lnTo>
                    <a:pt x="552" y="611"/>
                  </a:lnTo>
                  <a:lnTo>
                    <a:pt x="562" y="617"/>
                  </a:lnTo>
                  <a:lnTo>
                    <a:pt x="567" y="627"/>
                  </a:lnTo>
                  <a:lnTo>
                    <a:pt x="564" y="631"/>
                  </a:lnTo>
                  <a:lnTo>
                    <a:pt x="562" y="633"/>
                  </a:lnTo>
                  <a:lnTo>
                    <a:pt x="555" y="637"/>
                  </a:lnTo>
                  <a:lnTo>
                    <a:pt x="552" y="640"/>
                  </a:lnTo>
                  <a:lnTo>
                    <a:pt x="552" y="645"/>
                  </a:lnTo>
                  <a:lnTo>
                    <a:pt x="552" y="651"/>
                  </a:lnTo>
                  <a:lnTo>
                    <a:pt x="551" y="653"/>
                  </a:lnTo>
                  <a:lnTo>
                    <a:pt x="549" y="657"/>
                  </a:lnTo>
                  <a:lnTo>
                    <a:pt x="549" y="661"/>
                  </a:lnTo>
                  <a:lnTo>
                    <a:pt x="552" y="663"/>
                  </a:lnTo>
                  <a:lnTo>
                    <a:pt x="560" y="657"/>
                  </a:lnTo>
                  <a:lnTo>
                    <a:pt x="568" y="652"/>
                  </a:lnTo>
                  <a:lnTo>
                    <a:pt x="568" y="663"/>
                  </a:lnTo>
                  <a:lnTo>
                    <a:pt x="567" y="672"/>
                  </a:lnTo>
                  <a:lnTo>
                    <a:pt x="574" y="677"/>
                  </a:lnTo>
                  <a:lnTo>
                    <a:pt x="580" y="684"/>
                  </a:lnTo>
                  <a:lnTo>
                    <a:pt x="583" y="688"/>
                  </a:lnTo>
                  <a:lnTo>
                    <a:pt x="584" y="692"/>
                  </a:lnTo>
                  <a:lnTo>
                    <a:pt x="584" y="696"/>
                  </a:lnTo>
                  <a:lnTo>
                    <a:pt x="583" y="697"/>
                  </a:lnTo>
                  <a:lnTo>
                    <a:pt x="580" y="699"/>
                  </a:lnTo>
                  <a:lnTo>
                    <a:pt x="579" y="699"/>
                  </a:lnTo>
                  <a:lnTo>
                    <a:pt x="577" y="697"/>
                  </a:lnTo>
                  <a:lnTo>
                    <a:pt x="576" y="697"/>
                  </a:lnTo>
                  <a:lnTo>
                    <a:pt x="575" y="696"/>
                  </a:lnTo>
                  <a:lnTo>
                    <a:pt x="572" y="694"/>
                  </a:lnTo>
                  <a:lnTo>
                    <a:pt x="562" y="696"/>
                  </a:lnTo>
                  <a:lnTo>
                    <a:pt x="558" y="697"/>
                  </a:lnTo>
                  <a:lnTo>
                    <a:pt x="556" y="700"/>
                  </a:lnTo>
                  <a:lnTo>
                    <a:pt x="558" y="712"/>
                  </a:lnTo>
                  <a:lnTo>
                    <a:pt x="562" y="716"/>
                  </a:lnTo>
                  <a:lnTo>
                    <a:pt x="562" y="718"/>
                  </a:lnTo>
                  <a:lnTo>
                    <a:pt x="563" y="718"/>
                  </a:lnTo>
                  <a:lnTo>
                    <a:pt x="565" y="717"/>
                  </a:lnTo>
                  <a:lnTo>
                    <a:pt x="568" y="715"/>
                  </a:lnTo>
                  <a:lnTo>
                    <a:pt x="571" y="715"/>
                  </a:lnTo>
                  <a:lnTo>
                    <a:pt x="571" y="718"/>
                  </a:lnTo>
                  <a:lnTo>
                    <a:pt x="569" y="722"/>
                  </a:lnTo>
                  <a:lnTo>
                    <a:pt x="565" y="725"/>
                  </a:lnTo>
                  <a:lnTo>
                    <a:pt x="562" y="728"/>
                  </a:lnTo>
                  <a:lnTo>
                    <a:pt x="549" y="724"/>
                  </a:lnTo>
                  <a:lnTo>
                    <a:pt x="536" y="722"/>
                  </a:lnTo>
                  <a:lnTo>
                    <a:pt x="532" y="720"/>
                  </a:lnTo>
                  <a:lnTo>
                    <a:pt x="530" y="718"/>
                  </a:lnTo>
                  <a:lnTo>
                    <a:pt x="527" y="717"/>
                  </a:lnTo>
                  <a:lnTo>
                    <a:pt x="523" y="717"/>
                  </a:lnTo>
                  <a:lnTo>
                    <a:pt x="519" y="718"/>
                  </a:lnTo>
                  <a:lnTo>
                    <a:pt x="516" y="720"/>
                  </a:lnTo>
                  <a:lnTo>
                    <a:pt x="512" y="724"/>
                  </a:lnTo>
                  <a:lnTo>
                    <a:pt x="508" y="728"/>
                  </a:lnTo>
                  <a:lnTo>
                    <a:pt x="505" y="738"/>
                  </a:lnTo>
                  <a:lnTo>
                    <a:pt x="505" y="746"/>
                  </a:lnTo>
                  <a:lnTo>
                    <a:pt x="499" y="749"/>
                  </a:lnTo>
                  <a:lnTo>
                    <a:pt x="494" y="750"/>
                  </a:lnTo>
                  <a:lnTo>
                    <a:pt x="486" y="750"/>
                  </a:lnTo>
                  <a:lnTo>
                    <a:pt x="479" y="750"/>
                  </a:lnTo>
                  <a:lnTo>
                    <a:pt x="467" y="741"/>
                  </a:lnTo>
                  <a:lnTo>
                    <a:pt x="460" y="736"/>
                  </a:lnTo>
                  <a:lnTo>
                    <a:pt x="458" y="737"/>
                  </a:lnTo>
                  <a:lnTo>
                    <a:pt x="456" y="738"/>
                  </a:lnTo>
                  <a:lnTo>
                    <a:pt x="455" y="740"/>
                  </a:lnTo>
                  <a:lnTo>
                    <a:pt x="455" y="742"/>
                  </a:lnTo>
                  <a:lnTo>
                    <a:pt x="456" y="749"/>
                  </a:lnTo>
                  <a:lnTo>
                    <a:pt x="458" y="756"/>
                  </a:lnTo>
                  <a:lnTo>
                    <a:pt x="463" y="766"/>
                  </a:lnTo>
                  <a:lnTo>
                    <a:pt x="464" y="777"/>
                  </a:lnTo>
                  <a:lnTo>
                    <a:pt x="466" y="794"/>
                  </a:lnTo>
                  <a:lnTo>
                    <a:pt x="468" y="813"/>
                  </a:lnTo>
                  <a:lnTo>
                    <a:pt x="460" y="807"/>
                  </a:lnTo>
                  <a:lnTo>
                    <a:pt x="452" y="804"/>
                  </a:lnTo>
                  <a:lnTo>
                    <a:pt x="452" y="807"/>
                  </a:lnTo>
                  <a:lnTo>
                    <a:pt x="450" y="810"/>
                  </a:lnTo>
                  <a:lnTo>
                    <a:pt x="436" y="804"/>
                  </a:lnTo>
                  <a:lnTo>
                    <a:pt x="422" y="797"/>
                  </a:lnTo>
                  <a:lnTo>
                    <a:pt x="418" y="794"/>
                  </a:lnTo>
                  <a:lnTo>
                    <a:pt x="413" y="790"/>
                  </a:lnTo>
                  <a:lnTo>
                    <a:pt x="408" y="789"/>
                  </a:lnTo>
                  <a:lnTo>
                    <a:pt x="407" y="784"/>
                  </a:lnTo>
                  <a:lnTo>
                    <a:pt x="407" y="777"/>
                  </a:lnTo>
                  <a:lnTo>
                    <a:pt x="408" y="766"/>
                  </a:lnTo>
                  <a:lnTo>
                    <a:pt x="404" y="764"/>
                  </a:lnTo>
                  <a:lnTo>
                    <a:pt x="398" y="762"/>
                  </a:lnTo>
                  <a:lnTo>
                    <a:pt x="394" y="761"/>
                  </a:lnTo>
                  <a:lnTo>
                    <a:pt x="390" y="762"/>
                  </a:lnTo>
                  <a:lnTo>
                    <a:pt x="391" y="764"/>
                  </a:lnTo>
                  <a:lnTo>
                    <a:pt x="394" y="765"/>
                  </a:lnTo>
                  <a:lnTo>
                    <a:pt x="395" y="766"/>
                  </a:lnTo>
                  <a:lnTo>
                    <a:pt x="395" y="770"/>
                  </a:lnTo>
                  <a:lnTo>
                    <a:pt x="395" y="772"/>
                  </a:lnTo>
                  <a:lnTo>
                    <a:pt x="394" y="773"/>
                  </a:lnTo>
                  <a:lnTo>
                    <a:pt x="388" y="772"/>
                  </a:lnTo>
                  <a:lnTo>
                    <a:pt x="386" y="772"/>
                  </a:lnTo>
                  <a:lnTo>
                    <a:pt x="384" y="769"/>
                  </a:lnTo>
                  <a:lnTo>
                    <a:pt x="382" y="765"/>
                  </a:lnTo>
                  <a:lnTo>
                    <a:pt x="381" y="761"/>
                  </a:lnTo>
                  <a:lnTo>
                    <a:pt x="381" y="757"/>
                  </a:lnTo>
                  <a:lnTo>
                    <a:pt x="386" y="756"/>
                  </a:lnTo>
                  <a:lnTo>
                    <a:pt x="391" y="754"/>
                  </a:lnTo>
                  <a:lnTo>
                    <a:pt x="394" y="753"/>
                  </a:lnTo>
                  <a:lnTo>
                    <a:pt x="395" y="752"/>
                  </a:lnTo>
                  <a:lnTo>
                    <a:pt x="397" y="749"/>
                  </a:lnTo>
                  <a:lnTo>
                    <a:pt x="397" y="745"/>
                  </a:lnTo>
                  <a:lnTo>
                    <a:pt x="391" y="738"/>
                  </a:lnTo>
                  <a:lnTo>
                    <a:pt x="387" y="737"/>
                  </a:lnTo>
                  <a:lnTo>
                    <a:pt x="383" y="736"/>
                  </a:lnTo>
                  <a:lnTo>
                    <a:pt x="378" y="737"/>
                  </a:lnTo>
                  <a:lnTo>
                    <a:pt x="376" y="733"/>
                  </a:lnTo>
                  <a:lnTo>
                    <a:pt x="376" y="732"/>
                  </a:lnTo>
                  <a:lnTo>
                    <a:pt x="376" y="730"/>
                  </a:lnTo>
                  <a:lnTo>
                    <a:pt x="378" y="730"/>
                  </a:lnTo>
                  <a:lnTo>
                    <a:pt x="382" y="729"/>
                  </a:lnTo>
                  <a:lnTo>
                    <a:pt x="383" y="725"/>
                  </a:lnTo>
                  <a:lnTo>
                    <a:pt x="378" y="716"/>
                  </a:lnTo>
                  <a:lnTo>
                    <a:pt x="372" y="708"/>
                  </a:lnTo>
                  <a:lnTo>
                    <a:pt x="366" y="704"/>
                  </a:lnTo>
                  <a:lnTo>
                    <a:pt x="356" y="697"/>
                  </a:lnTo>
                  <a:lnTo>
                    <a:pt x="351" y="693"/>
                  </a:lnTo>
                  <a:lnTo>
                    <a:pt x="344" y="689"/>
                  </a:lnTo>
                  <a:lnTo>
                    <a:pt x="342" y="688"/>
                  </a:lnTo>
                  <a:lnTo>
                    <a:pt x="338" y="686"/>
                  </a:lnTo>
                  <a:lnTo>
                    <a:pt x="335" y="686"/>
                  </a:lnTo>
                  <a:lnTo>
                    <a:pt x="333" y="688"/>
                  </a:lnTo>
                  <a:lnTo>
                    <a:pt x="329" y="696"/>
                  </a:lnTo>
                  <a:lnTo>
                    <a:pt x="326" y="704"/>
                  </a:lnTo>
                  <a:lnTo>
                    <a:pt x="322" y="704"/>
                  </a:lnTo>
                  <a:lnTo>
                    <a:pt x="319" y="704"/>
                  </a:lnTo>
                  <a:lnTo>
                    <a:pt x="317" y="704"/>
                  </a:lnTo>
                  <a:lnTo>
                    <a:pt x="314" y="705"/>
                  </a:lnTo>
                  <a:lnTo>
                    <a:pt x="310" y="704"/>
                  </a:lnTo>
                  <a:lnTo>
                    <a:pt x="306" y="705"/>
                  </a:lnTo>
                  <a:lnTo>
                    <a:pt x="303" y="705"/>
                  </a:lnTo>
                  <a:lnTo>
                    <a:pt x="301" y="705"/>
                  </a:lnTo>
                  <a:lnTo>
                    <a:pt x="294" y="700"/>
                  </a:lnTo>
                  <a:lnTo>
                    <a:pt x="287" y="697"/>
                  </a:lnTo>
                  <a:lnTo>
                    <a:pt x="285" y="697"/>
                  </a:lnTo>
                  <a:lnTo>
                    <a:pt x="283" y="699"/>
                  </a:lnTo>
                  <a:lnTo>
                    <a:pt x="281" y="702"/>
                  </a:lnTo>
                  <a:lnTo>
                    <a:pt x="278" y="705"/>
                  </a:lnTo>
                  <a:lnTo>
                    <a:pt x="273" y="706"/>
                  </a:lnTo>
                  <a:lnTo>
                    <a:pt x="270" y="709"/>
                  </a:lnTo>
                  <a:lnTo>
                    <a:pt x="269" y="710"/>
                  </a:lnTo>
                  <a:lnTo>
                    <a:pt x="269" y="713"/>
                  </a:lnTo>
                  <a:lnTo>
                    <a:pt x="270" y="717"/>
                  </a:lnTo>
                  <a:lnTo>
                    <a:pt x="275" y="722"/>
                  </a:lnTo>
                  <a:lnTo>
                    <a:pt x="274" y="726"/>
                  </a:lnTo>
                  <a:lnTo>
                    <a:pt x="275" y="730"/>
                  </a:lnTo>
                  <a:lnTo>
                    <a:pt x="278" y="732"/>
                  </a:lnTo>
                  <a:lnTo>
                    <a:pt x="281" y="736"/>
                  </a:lnTo>
                  <a:lnTo>
                    <a:pt x="283" y="738"/>
                  </a:lnTo>
                  <a:lnTo>
                    <a:pt x="283" y="745"/>
                  </a:lnTo>
                  <a:lnTo>
                    <a:pt x="275" y="749"/>
                  </a:lnTo>
                  <a:lnTo>
                    <a:pt x="259" y="756"/>
                  </a:lnTo>
                  <a:lnTo>
                    <a:pt x="247" y="762"/>
                  </a:lnTo>
                  <a:lnTo>
                    <a:pt x="238" y="765"/>
                  </a:lnTo>
                  <a:lnTo>
                    <a:pt x="234" y="764"/>
                  </a:lnTo>
                  <a:lnTo>
                    <a:pt x="226" y="764"/>
                  </a:lnTo>
                  <a:lnTo>
                    <a:pt x="217" y="762"/>
                  </a:lnTo>
                  <a:lnTo>
                    <a:pt x="207" y="762"/>
                  </a:lnTo>
                  <a:lnTo>
                    <a:pt x="202" y="761"/>
                  </a:lnTo>
                  <a:lnTo>
                    <a:pt x="197" y="760"/>
                  </a:lnTo>
                  <a:lnTo>
                    <a:pt x="194" y="757"/>
                  </a:lnTo>
                  <a:lnTo>
                    <a:pt x="193" y="756"/>
                  </a:lnTo>
                  <a:lnTo>
                    <a:pt x="193" y="753"/>
                  </a:lnTo>
                  <a:lnTo>
                    <a:pt x="194" y="750"/>
                  </a:lnTo>
                  <a:lnTo>
                    <a:pt x="195" y="749"/>
                  </a:lnTo>
                  <a:lnTo>
                    <a:pt x="198" y="746"/>
                  </a:lnTo>
                  <a:lnTo>
                    <a:pt x="197" y="742"/>
                  </a:lnTo>
                  <a:lnTo>
                    <a:pt x="194" y="740"/>
                  </a:lnTo>
                  <a:lnTo>
                    <a:pt x="190" y="738"/>
                  </a:lnTo>
                  <a:lnTo>
                    <a:pt x="185" y="738"/>
                  </a:lnTo>
                  <a:lnTo>
                    <a:pt x="174" y="740"/>
                  </a:lnTo>
                  <a:lnTo>
                    <a:pt x="165" y="744"/>
                  </a:lnTo>
                  <a:lnTo>
                    <a:pt x="154" y="742"/>
                  </a:lnTo>
                  <a:lnTo>
                    <a:pt x="146" y="742"/>
                  </a:lnTo>
                  <a:lnTo>
                    <a:pt x="141" y="744"/>
                  </a:lnTo>
                  <a:lnTo>
                    <a:pt x="136" y="746"/>
                  </a:lnTo>
                  <a:lnTo>
                    <a:pt x="130" y="754"/>
                  </a:lnTo>
                  <a:lnTo>
                    <a:pt x="122" y="760"/>
                  </a:lnTo>
                  <a:lnTo>
                    <a:pt x="113" y="761"/>
                  </a:lnTo>
                  <a:lnTo>
                    <a:pt x="110" y="764"/>
                  </a:lnTo>
                  <a:lnTo>
                    <a:pt x="113" y="770"/>
                  </a:lnTo>
                  <a:lnTo>
                    <a:pt x="120" y="777"/>
                  </a:lnTo>
                  <a:lnTo>
                    <a:pt x="114" y="777"/>
                  </a:lnTo>
                  <a:lnTo>
                    <a:pt x="109" y="774"/>
                  </a:lnTo>
                  <a:lnTo>
                    <a:pt x="104" y="772"/>
                  </a:lnTo>
                  <a:lnTo>
                    <a:pt x="100" y="766"/>
                  </a:lnTo>
                  <a:lnTo>
                    <a:pt x="101" y="762"/>
                  </a:lnTo>
                  <a:lnTo>
                    <a:pt x="102" y="760"/>
                  </a:lnTo>
                  <a:lnTo>
                    <a:pt x="102" y="756"/>
                  </a:lnTo>
                  <a:lnTo>
                    <a:pt x="100" y="748"/>
                  </a:lnTo>
                  <a:lnTo>
                    <a:pt x="98" y="744"/>
                  </a:lnTo>
                  <a:lnTo>
                    <a:pt x="97" y="740"/>
                  </a:lnTo>
                  <a:lnTo>
                    <a:pt x="97" y="738"/>
                  </a:lnTo>
                  <a:lnTo>
                    <a:pt x="96" y="738"/>
                  </a:lnTo>
                  <a:lnTo>
                    <a:pt x="94" y="738"/>
                  </a:lnTo>
                  <a:lnTo>
                    <a:pt x="93" y="738"/>
                  </a:lnTo>
                  <a:lnTo>
                    <a:pt x="90" y="742"/>
                  </a:lnTo>
                  <a:lnTo>
                    <a:pt x="93" y="746"/>
                  </a:lnTo>
                  <a:lnTo>
                    <a:pt x="94" y="749"/>
                  </a:lnTo>
                  <a:lnTo>
                    <a:pt x="96" y="753"/>
                  </a:lnTo>
                  <a:lnTo>
                    <a:pt x="94" y="756"/>
                  </a:lnTo>
                  <a:lnTo>
                    <a:pt x="90" y="757"/>
                  </a:lnTo>
                  <a:lnTo>
                    <a:pt x="89" y="758"/>
                  </a:lnTo>
                  <a:lnTo>
                    <a:pt x="86" y="758"/>
                  </a:lnTo>
                  <a:lnTo>
                    <a:pt x="77" y="754"/>
                  </a:lnTo>
                  <a:lnTo>
                    <a:pt x="69" y="750"/>
                  </a:lnTo>
                  <a:lnTo>
                    <a:pt x="64" y="761"/>
                  </a:lnTo>
                  <a:lnTo>
                    <a:pt x="60" y="769"/>
                  </a:lnTo>
                  <a:lnTo>
                    <a:pt x="60" y="772"/>
                  </a:lnTo>
                  <a:lnTo>
                    <a:pt x="61" y="777"/>
                  </a:lnTo>
                  <a:lnTo>
                    <a:pt x="64" y="781"/>
                  </a:lnTo>
                  <a:lnTo>
                    <a:pt x="68" y="784"/>
                  </a:lnTo>
                  <a:lnTo>
                    <a:pt x="66" y="790"/>
                  </a:lnTo>
                  <a:lnTo>
                    <a:pt x="65" y="796"/>
                  </a:lnTo>
                  <a:lnTo>
                    <a:pt x="65" y="800"/>
                  </a:lnTo>
                  <a:lnTo>
                    <a:pt x="65" y="804"/>
                  </a:lnTo>
                  <a:lnTo>
                    <a:pt x="65" y="807"/>
                  </a:lnTo>
                  <a:lnTo>
                    <a:pt x="69" y="812"/>
                  </a:lnTo>
                  <a:lnTo>
                    <a:pt x="72" y="822"/>
                  </a:lnTo>
                  <a:lnTo>
                    <a:pt x="76" y="830"/>
                  </a:lnTo>
                  <a:lnTo>
                    <a:pt x="82" y="835"/>
                  </a:lnTo>
                  <a:lnTo>
                    <a:pt x="90" y="841"/>
                  </a:lnTo>
                  <a:lnTo>
                    <a:pt x="94" y="844"/>
                  </a:lnTo>
                  <a:lnTo>
                    <a:pt x="97" y="848"/>
                  </a:lnTo>
                  <a:lnTo>
                    <a:pt x="100" y="850"/>
                  </a:lnTo>
                  <a:lnTo>
                    <a:pt x="101" y="857"/>
                  </a:lnTo>
                  <a:lnTo>
                    <a:pt x="102" y="867"/>
                  </a:lnTo>
                  <a:lnTo>
                    <a:pt x="104" y="879"/>
                  </a:lnTo>
                  <a:lnTo>
                    <a:pt x="108" y="882"/>
                  </a:lnTo>
                  <a:lnTo>
                    <a:pt x="113" y="889"/>
                  </a:lnTo>
                  <a:lnTo>
                    <a:pt x="116" y="890"/>
                  </a:lnTo>
                  <a:lnTo>
                    <a:pt x="117" y="893"/>
                  </a:lnTo>
                  <a:lnTo>
                    <a:pt x="118" y="895"/>
                  </a:lnTo>
                  <a:lnTo>
                    <a:pt x="120" y="899"/>
                  </a:lnTo>
                  <a:lnTo>
                    <a:pt x="104" y="915"/>
                  </a:lnTo>
                  <a:lnTo>
                    <a:pt x="89" y="930"/>
                  </a:lnTo>
                  <a:lnTo>
                    <a:pt x="88" y="938"/>
                  </a:lnTo>
                  <a:lnTo>
                    <a:pt x="84" y="943"/>
                  </a:lnTo>
                  <a:lnTo>
                    <a:pt x="76" y="947"/>
                  </a:lnTo>
                  <a:lnTo>
                    <a:pt x="70" y="949"/>
                  </a:lnTo>
                  <a:lnTo>
                    <a:pt x="68" y="954"/>
                  </a:lnTo>
                  <a:lnTo>
                    <a:pt x="65" y="958"/>
                  </a:lnTo>
                  <a:lnTo>
                    <a:pt x="65" y="971"/>
                  </a:lnTo>
                  <a:lnTo>
                    <a:pt x="64" y="986"/>
                  </a:lnTo>
                  <a:lnTo>
                    <a:pt x="53" y="983"/>
                  </a:lnTo>
                  <a:lnTo>
                    <a:pt x="44" y="983"/>
                  </a:lnTo>
                  <a:lnTo>
                    <a:pt x="32" y="991"/>
                  </a:lnTo>
                  <a:lnTo>
                    <a:pt x="18" y="1003"/>
                  </a:lnTo>
                  <a:lnTo>
                    <a:pt x="8" y="1003"/>
                  </a:lnTo>
                  <a:lnTo>
                    <a:pt x="0" y="1003"/>
                  </a:lnTo>
                  <a:lnTo>
                    <a:pt x="0" y="1009"/>
                  </a:lnTo>
                  <a:lnTo>
                    <a:pt x="0" y="1014"/>
                  </a:lnTo>
                  <a:lnTo>
                    <a:pt x="2" y="1016"/>
                  </a:lnTo>
                  <a:lnTo>
                    <a:pt x="5" y="1020"/>
                  </a:lnTo>
                  <a:lnTo>
                    <a:pt x="12" y="1026"/>
                  </a:lnTo>
                  <a:lnTo>
                    <a:pt x="17" y="1031"/>
                  </a:lnTo>
                  <a:lnTo>
                    <a:pt x="21" y="1043"/>
                  </a:lnTo>
                  <a:lnTo>
                    <a:pt x="24" y="1058"/>
                  </a:lnTo>
                  <a:lnTo>
                    <a:pt x="24" y="1074"/>
                  </a:lnTo>
                  <a:lnTo>
                    <a:pt x="27" y="1092"/>
                  </a:lnTo>
                  <a:lnTo>
                    <a:pt x="28" y="1107"/>
                  </a:lnTo>
                  <a:lnTo>
                    <a:pt x="30" y="1119"/>
                  </a:lnTo>
                  <a:lnTo>
                    <a:pt x="32" y="1129"/>
                  </a:lnTo>
                  <a:lnTo>
                    <a:pt x="32" y="1139"/>
                  </a:lnTo>
                  <a:lnTo>
                    <a:pt x="18" y="1144"/>
                  </a:lnTo>
                  <a:lnTo>
                    <a:pt x="4" y="1149"/>
                  </a:lnTo>
                  <a:lnTo>
                    <a:pt x="5" y="1152"/>
                  </a:lnTo>
                  <a:lnTo>
                    <a:pt x="7" y="1155"/>
                  </a:lnTo>
                  <a:lnTo>
                    <a:pt x="9" y="1156"/>
                  </a:lnTo>
                  <a:lnTo>
                    <a:pt x="13" y="1159"/>
                  </a:lnTo>
                  <a:lnTo>
                    <a:pt x="16" y="1160"/>
                  </a:lnTo>
                  <a:lnTo>
                    <a:pt x="20" y="1161"/>
                  </a:lnTo>
                  <a:lnTo>
                    <a:pt x="21" y="1165"/>
                  </a:lnTo>
                  <a:lnTo>
                    <a:pt x="21" y="1171"/>
                  </a:lnTo>
                  <a:lnTo>
                    <a:pt x="18" y="1183"/>
                  </a:lnTo>
                  <a:lnTo>
                    <a:pt x="16" y="1195"/>
                  </a:lnTo>
                  <a:lnTo>
                    <a:pt x="24" y="1205"/>
                  </a:lnTo>
                  <a:lnTo>
                    <a:pt x="33" y="1215"/>
                  </a:lnTo>
                  <a:lnTo>
                    <a:pt x="34" y="1220"/>
                  </a:lnTo>
                  <a:lnTo>
                    <a:pt x="37" y="1224"/>
                  </a:lnTo>
                  <a:lnTo>
                    <a:pt x="40" y="1229"/>
                  </a:lnTo>
                  <a:lnTo>
                    <a:pt x="46" y="1236"/>
                  </a:lnTo>
                  <a:lnTo>
                    <a:pt x="34" y="1253"/>
                  </a:lnTo>
                  <a:lnTo>
                    <a:pt x="24" y="1265"/>
                  </a:lnTo>
                  <a:lnTo>
                    <a:pt x="28" y="1269"/>
                  </a:lnTo>
                  <a:lnTo>
                    <a:pt x="32" y="1273"/>
                  </a:lnTo>
                  <a:lnTo>
                    <a:pt x="27" y="1276"/>
                  </a:lnTo>
                  <a:lnTo>
                    <a:pt x="23" y="1281"/>
                  </a:lnTo>
                  <a:lnTo>
                    <a:pt x="20" y="1284"/>
                  </a:lnTo>
                  <a:lnTo>
                    <a:pt x="20" y="1287"/>
                  </a:lnTo>
                  <a:lnTo>
                    <a:pt x="20" y="1289"/>
                  </a:lnTo>
                  <a:lnTo>
                    <a:pt x="21" y="1292"/>
                  </a:lnTo>
                  <a:lnTo>
                    <a:pt x="27" y="1294"/>
                  </a:lnTo>
                  <a:lnTo>
                    <a:pt x="29" y="1296"/>
                  </a:lnTo>
                  <a:lnTo>
                    <a:pt x="32" y="1296"/>
                  </a:lnTo>
                  <a:lnTo>
                    <a:pt x="33" y="1296"/>
                  </a:lnTo>
                  <a:lnTo>
                    <a:pt x="37" y="1294"/>
                  </a:lnTo>
                  <a:lnTo>
                    <a:pt x="42" y="1294"/>
                  </a:lnTo>
                  <a:lnTo>
                    <a:pt x="46" y="1297"/>
                  </a:lnTo>
                  <a:lnTo>
                    <a:pt x="52" y="1303"/>
                  </a:lnTo>
                  <a:lnTo>
                    <a:pt x="57" y="1301"/>
                  </a:lnTo>
                  <a:lnTo>
                    <a:pt x="65" y="1301"/>
                  </a:lnTo>
                  <a:lnTo>
                    <a:pt x="72" y="1303"/>
                  </a:lnTo>
                  <a:lnTo>
                    <a:pt x="77" y="1304"/>
                  </a:lnTo>
                  <a:lnTo>
                    <a:pt x="88" y="1298"/>
                  </a:lnTo>
                  <a:lnTo>
                    <a:pt x="98" y="1316"/>
                  </a:lnTo>
                  <a:lnTo>
                    <a:pt x="100" y="1320"/>
                  </a:lnTo>
                  <a:lnTo>
                    <a:pt x="98" y="1322"/>
                  </a:lnTo>
                  <a:lnTo>
                    <a:pt x="98" y="1324"/>
                  </a:lnTo>
                  <a:lnTo>
                    <a:pt x="96" y="1325"/>
                  </a:lnTo>
                  <a:lnTo>
                    <a:pt x="90" y="1325"/>
                  </a:lnTo>
                  <a:lnTo>
                    <a:pt x="86" y="1324"/>
                  </a:lnTo>
                  <a:lnTo>
                    <a:pt x="85" y="1328"/>
                  </a:lnTo>
                  <a:lnTo>
                    <a:pt x="85" y="1332"/>
                  </a:lnTo>
                  <a:lnTo>
                    <a:pt x="85" y="1337"/>
                  </a:lnTo>
                  <a:lnTo>
                    <a:pt x="86" y="1340"/>
                  </a:lnTo>
                  <a:lnTo>
                    <a:pt x="86" y="1341"/>
                  </a:lnTo>
                  <a:lnTo>
                    <a:pt x="89" y="1342"/>
                  </a:lnTo>
                  <a:lnTo>
                    <a:pt x="90" y="1342"/>
                  </a:lnTo>
                  <a:lnTo>
                    <a:pt x="94" y="1341"/>
                  </a:lnTo>
                  <a:lnTo>
                    <a:pt x="100" y="1340"/>
                  </a:lnTo>
                  <a:lnTo>
                    <a:pt x="105" y="1338"/>
                  </a:lnTo>
                  <a:lnTo>
                    <a:pt x="110" y="1344"/>
                  </a:lnTo>
                  <a:lnTo>
                    <a:pt x="117" y="1354"/>
                  </a:lnTo>
                  <a:lnTo>
                    <a:pt x="121" y="1361"/>
                  </a:lnTo>
                  <a:lnTo>
                    <a:pt x="124" y="1368"/>
                  </a:lnTo>
                  <a:lnTo>
                    <a:pt x="124" y="1372"/>
                  </a:lnTo>
                  <a:lnTo>
                    <a:pt x="124" y="1376"/>
                  </a:lnTo>
                  <a:lnTo>
                    <a:pt x="124" y="1386"/>
                  </a:lnTo>
                  <a:lnTo>
                    <a:pt x="124" y="1395"/>
                  </a:lnTo>
                  <a:lnTo>
                    <a:pt x="126" y="1401"/>
                  </a:lnTo>
                  <a:lnTo>
                    <a:pt x="129" y="1405"/>
                  </a:lnTo>
                  <a:lnTo>
                    <a:pt x="134" y="1410"/>
                  </a:lnTo>
                  <a:lnTo>
                    <a:pt x="138" y="1417"/>
                  </a:lnTo>
                  <a:lnTo>
                    <a:pt x="136" y="1432"/>
                  </a:lnTo>
                  <a:lnTo>
                    <a:pt x="133" y="1446"/>
                  </a:lnTo>
                  <a:lnTo>
                    <a:pt x="141" y="1455"/>
                  </a:lnTo>
                  <a:lnTo>
                    <a:pt x="149" y="1463"/>
                  </a:lnTo>
                  <a:lnTo>
                    <a:pt x="157" y="1471"/>
                  </a:lnTo>
                  <a:lnTo>
                    <a:pt x="168" y="1477"/>
                  </a:lnTo>
                  <a:lnTo>
                    <a:pt x="166" y="1487"/>
                  </a:lnTo>
                  <a:lnTo>
                    <a:pt x="166" y="1498"/>
                  </a:lnTo>
                  <a:lnTo>
                    <a:pt x="163" y="1505"/>
                  </a:lnTo>
                  <a:lnTo>
                    <a:pt x="160" y="1510"/>
                  </a:lnTo>
                  <a:lnTo>
                    <a:pt x="156" y="1518"/>
                  </a:lnTo>
                  <a:lnTo>
                    <a:pt x="153" y="1526"/>
                  </a:lnTo>
                  <a:lnTo>
                    <a:pt x="152" y="1534"/>
                  </a:lnTo>
                  <a:lnTo>
                    <a:pt x="152" y="1540"/>
                  </a:lnTo>
                  <a:lnTo>
                    <a:pt x="153" y="1550"/>
                  </a:lnTo>
                  <a:lnTo>
                    <a:pt x="154" y="1559"/>
                  </a:lnTo>
                  <a:lnTo>
                    <a:pt x="153" y="1562"/>
                  </a:lnTo>
                  <a:lnTo>
                    <a:pt x="153" y="1565"/>
                  </a:lnTo>
                  <a:lnTo>
                    <a:pt x="153" y="1571"/>
                  </a:lnTo>
                  <a:lnTo>
                    <a:pt x="153" y="1576"/>
                  </a:lnTo>
                  <a:lnTo>
                    <a:pt x="156" y="1582"/>
                  </a:lnTo>
                  <a:lnTo>
                    <a:pt x="157" y="1588"/>
                  </a:lnTo>
                  <a:lnTo>
                    <a:pt x="163" y="1592"/>
                  </a:lnTo>
                  <a:lnTo>
                    <a:pt x="170" y="1597"/>
                  </a:lnTo>
                  <a:lnTo>
                    <a:pt x="178" y="1590"/>
                  </a:lnTo>
                  <a:lnTo>
                    <a:pt x="186" y="1581"/>
                  </a:lnTo>
                  <a:lnTo>
                    <a:pt x="193" y="1579"/>
                  </a:lnTo>
                  <a:lnTo>
                    <a:pt x="197" y="1579"/>
                  </a:lnTo>
                  <a:lnTo>
                    <a:pt x="204" y="1578"/>
                  </a:lnTo>
                  <a:lnTo>
                    <a:pt x="214" y="1572"/>
                  </a:lnTo>
                  <a:lnTo>
                    <a:pt x="217" y="1572"/>
                  </a:lnTo>
                  <a:lnTo>
                    <a:pt x="220" y="1572"/>
                  </a:lnTo>
                  <a:lnTo>
                    <a:pt x="223" y="1570"/>
                  </a:lnTo>
                  <a:lnTo>
                    <a:pt x="229" y="1562"/>
                  </a:lnTo>
                  <a:lnTo>
                    <a:pt x="234" y="1567"/>
                  </a:lnTo>
                  <a:lnTo>
                    <a:pt x="242" y="1574"/>
                  </a:lnTo>
                  <a:lnTo>
                    <a:pt x="243" y="1579"/>
                  </a:lnTo>
                  <a:lnTo>
                    <a:pt x="245" y="1584"/>
                  </a:lnTo>
                  <a:lnTo>
                    <a:pt x="245" y="1588"/>
                  </a:lnTo>
                  <a:lnTo>
                    <a:pt x="245" y="1590"/>
                  </a:lnTo>
                  <a:lnTo>
                    <a:pt x="246" y="1592"/>
                  </a:lnTo>
                  <a:lnTo>
                    <a:pt x="249" y="1592"/>
                  </a:lnTo>
                  <a:lnTo>
                    <a:pt x="250" y="1587"/>
                  </a:lnTo>
                  <a:lnTo>
                    <a:pt x="250" y="1581"/>
                  </a:lnTo>
                  <a:lnTo>
                    <a:pt x="254" y="1579"/>
                  </a:lnTo>
                  <a:lnTo>
                    <a:pt x="257" y="1576"/>
                  </a:lnTo>
                  <a:lnTo>
                    <a:pt x="259" y="1572"/>
                  </a:lnTo>
                  <a:lnTo>
                    <a:pt x="261" y="1570"/>
                  </a:lnTo>
                  <a:lnTo>
                    <a:pt x="265" y="1559"/>
                  </a:lnTo>
                  <a:lnTo>
                    <a:pt x="267" y="1547"/>
                  </a:lnTo>
                  <a:lnTo>
                    <a:pt x="278" y="1539"/>
                  </a:lnTo>
                  <a:lnTo>
                    <a:pt x="287" y="1534"/>
                  </a:lnTo>
                  <a:lnTo>
                    <a:pt x="289" y="1529"/>
                  </a:lnTo>
                  <a:lnTo>
                    <a:pt x="290" y="1525"/>
                  </a:lnTo>
                  <a:lnTo>
                    <a:pt x="289" y="1522"/>
                  </a:lnTo>
                  <a:lnTo>
                    <a:pt x="287" y="1519"/>
                  </a:lnTo>
                  <a:lnTo>
                    <a:pt x="287" y="1514"/>
                  </a:lnTo>
                  <a:lnTo>
                    <a:pt x="289" y="1507"/>
                  </a:lnTo>
                  <a:lnTo>
                    <a:pt x="293" y="1497"/>
                  </a:lnTo>
                  <a:lnTo>
                    <a:pt x="301" y="1482"/>
                  </a:lnTo>
                  <a:lnTo>
                    <a:pt x="313" y="1481"/>
                  </a:lnTo>
                  <a:lnTo>
                    <a:pt x="323" y="1482"/>
                  </a:lnTo>
                  <a:lnTo>
                    <a:pt x="335" y="1483"/>
                  </a:lnTo>
                  <a:lnTo>
                    <a:pt x="344" y="1489"/>
                  </a:lnTo>
                  <a:lnTo>
                    <a:pt x="350" y="1491"/>
                  </a:lnTo>
                  <a:lnTo>
                    <a:pt x="353" y="1495"/>
                  </a:lnTo>
                  <a:lnTo>
                    <a:pt x="356" y="1498"/>
                  </a:lnTo>
                  <a:lnTo>
                    <a:pt x="360" y="1503"/>
                  </a:lnTo>
                  <a:lnTo>
                    <a:pt x="362" y="1507"/>
                  </a:lnTo>
                  <a:lnTo>
                    <a:pt x="363" y="1513"/>
                  </a:lnTo>
                  <a:lnTo>
                    <a:pt x="363" y="1519"/>
                  </a:lnTo>
                  <a:lnTo>
                    <a:pt x="363" y="1526"/>
                  </a:lnTo>
                  <a:lnTo>
                    <a:pt x="370" y="1527"/>
                  </a:lnTo>
                  <a:lnTo>
                    <a:pt x="376" y="1526"/>
                  </a:lnTo>
                  <a:lnTo>
                    <a:pt x="382" y="1523"/>
                  </a:lnTo>
                  <a:lnTo>
                    <a:pt x="384" y="1521"/>
                  </a:lnTo>
                  <a:lnTo>
                    <a:pt x="388" y="1523"/>
                  </a:lnTo>
                  <a:lnTo>
                    <a:pt x="391" y="1523"/>
                  </a:lnTo>
                  <a:lnTo>
                    <a:pt x="394" y="1523"/>
                  </a:lnTo>
                  <a:lnTo>
                    <a:pt x="394" y="1522"/>
                  </a:lnTo>
                  <a:lnTo>
                    <a:pt x="397" y="1518"/>
                  </a:lnTo>
                  <a:lnTo>
                    <a:pt x="398" y="1514"/>
                  </a:lnTo>
                  <a:lnTo>
                    <a:pt x="402" y="1514"/>
                  </a:lnTo>
                  <a:lnTo>
                    <a:pt x="406" y="1515"/>
                  </a:lnTo>
                  <a:lnTo>
                    <a:pt x="408" y="1517"/>
                  </a:lnTo>
                  <a:lnTo>
                    <a:pt x="411" y="1519"/>
                  </a:lnTo>
                  <a:lnTo>
                    <a:pt x="414" y="1522"/>
                  </a:lnTo>
                  <a:lnTo>
                    <a:pt x="414" y="1527"/>
                  </a:lnTo>
                  <a:lnTo>
                    <a:pt x="414" y="1530"/>
                  </a:lnTo>
                  <a:lnTo>
                    <a:pt x="413" y="1538"/>
                  </a:lnTo>
                  <a:lnTo>
                    <a:pt x="415" y="1539"/>
                  </a:lnTo>
                  <a:lnTo>
                    <a:pt x="416" y="1540"/>
                  </a:lnTo>
                  <a:lnTo>
                    <a:pt x="418" y="1540"/>
                  </a:lnTo>
                  <a:lnTo>
                    <a:pt x="419" y="1540"/>
                  </a:lnTo>
                  <a:lnTo>
                    <a:pt x="422" y="1542"/>
                  </a:lnTo>
                  <a:lnTo>
                    <a:pt x="424" y="1545"/>
                  </a:lnTo>
                  <a:lnTo>
                    <a:pt x="427" y="1550"/>
                  </a:lnTo>
                  <a:lnTo>
                    <a:pt x="427" y="1559"/>
                  </a:lnTo>
                  <a:lnTo>
                    <a:pt x="430" y="1563"/>
                  </a:lnTo>
                  <a:lnTo>
                    <a:pt x="435" y="1567"/>
                  </a:lnTo>
                  <a:lnTo>
                    <a:pt x="438" y="1570"/>
                  </a:lnTo>
                  <a:lnTo>
                    <a:pt x="439" y="1572"/>
                  </a:lnTo>
                  <a:lnTo>
                    <a:pt x="439" y="1575"/>
                  </a:lnTo>
                  <a:lnTo>
                    <a:pt x="436" y="1582"/>
                  </a:lnTo>
                  <a:lnTo>
                    <a:pt x="440" y="1583"/>
                  </a:lnTo>
                  <a:lnTo>
                    <a:pt x="442" y="1584"/>
                  </a:lnTo>
                  <a:close/>
                  <a:moveTo>
                    <a:pt x="1509" y="788"/>
                  </a:moveTo>
                  <a:lnTo>
                    <a:pt x="1508" y="797"/>
                  </a:lnTo>
                  <a:lnTo>
                    <a:pt x="1505" y="807"/>
                  </a:lnTo>
                  <a:lnTo>
                    <a:pt x="1508" y="819"/>
                  </a:lnTo>
                  <a:lnTo>
                    <a:pt x="1509" y="830"/>
                  </a:lnTo>
                  <a:lnTo>
                    <a:pt x="1508" y="832"/>
                  </a:lnTo>
                  <a:lnTo>
                    <a:pt x="1505" y="832"/>
                  </a:lnTo>
                  <a:lnTo>
                    <a:pt x="1504" y="830"/>
                  </a:lnTo>
                  <a:lnTo>
                    <a:pt x="1502" y="829"/>
                  </a:lnTo>
                  <a:lnTo>
                    <a:pt x="1500" y="823"/>
                  </a:lnTo>
                  <a:lnTo>
                    <a:pt x="1500" y="814"/>
                  </a:lnTo>
                  <a:lnTo>
                    <a:pt x="1497" y="813"/>
                  </a:lnTo>
                  <a:lnTo>
                    <a:pt x="1494" y="810"/>
                  </a:lnTo>
                  <a:lnTo>
                    <a:pt x="1493" y="807"/>
                  </a:lnTo>
                  <a:lnTo>
                    <a:pt x="1493" y="805"/>
                  </a:lnTo>
                  <a:lnTo>
                    <a:pt x="1494" y="801"/>
                  </a:lnTo>
                  <a:lnTo>
                    <a:pt x="1498" y="797"/>
                  </a:lnTo>
                  <a:lnTo>
                    <a:pt x="1496" y="791"/>
                  </a:lnTo>
                  <a:lnTo>
                    <a:pt x="1494" y="788"/>
                  </a:lnTo>
                  <a:lnTo>
                    <a:pt x="1494" y="782"/>
                  </a:lnTo>
                  <a:lnTo>
                    <a:pt x="1496" y="781"/>
                  </a:lnTo>
                  <a:lnTo>
                    <a:pt x="1501" y="782"/>
                  </a:lnTo>
                  <a:lnTo>
                    <a:pt x="1509" y="788"/>
                  </a:lnTo>
                  <a:close/>
                  <a:moveTo>
                    <a:pt x="1752" y="848"/>
                  </a:moveTo>
                  <a:lnTo>
                    <a:pt x="1758" y="844"/>
                  </a:lnTo>
                  <a:lnTo>
                    <a:pt x="1762" y="841"/>
                  </a:lnTo>
                  <a:lnTo>
                    <a:pt x="1768" y="841"/>
                  </a:lnTo>
                  <a:lnTo>
                    <a:pt x="1775" y="841"/>
                  </a:lnTo>
                  <a:lnTo>
                    <a:pt x="1770" y="845"/>
                  </a:lnTo>
                  <a:lnTo>
                    <a:pt x="1765" y="846"/>
                  </a:lnTo>
                  <a:lnTo>
                    <a:pt x="1761" y="848"/>
                  </a:lnTo>
                  <a:lnTo>
                    <a:pt x="1752" y="848"/>
                  </a:lnTo>
                  <a:close/>
                  <a:moveTo>
                    <a:pt x="1709" y="862"/>
                  </a:moveTo>
                  <a:lnTo>
                    <a:pt x="1710" y="866"/>
                  </a:lnTo>
                  <a:lnTo>
                    <a:pt x="1714" y="867"/>
                  </a:lnTo>
                  <a:lnTo>
                    <a:pt x="1718" y="867"/>
                  </a:lnTo>
                  <a:lnTo>
                    <a:pt x="1721" y="867"/>
                  </a:lnTo>
                  <a:lnTo>
                    <a:pt x="1727" y="866"/>
                  </a:lnTo>
                  <a:lnTo>
                    <a:pt x="1731" y="866"/>
                  </a:lnTo>
                  <a:lnTo>
                    <a:pt x="1736" y="867"/>
                  </a:lnTo>
                  <a:lnTo>
                    <a:pt x="1741" y="869"/>
                  </a:lnTo>
                  <a:lnTo>
                    <a:pt x="1739" y="870"/>
                  </a:lnTo>
                  <a:lnTo>
                    <a:pt x="1739" y="873"/>
                  </a:lnTo>
                  <a:lnTo>
                    <a:pt x="1729" y="873"/>
                  </a:lnTo>
                  <a:lnTo>
                    <a:pt x="1718" y="873"/>
                  </a:lnTo>
                  <a:lnTo>
                    <a:pt x="1713" y="871"/>
                  </a:lnTo>
                  <a:lnTo>
                    <a:pt x="1709" y="871"/>
                  </a:lnTo>
                  <a:lnTo>
                    <a:pt x="1705" y="870"/>
                  </a:lnTo>
                  <a:lnTo>
                    <a:pt x="1702" y="867"/>
                  </a:lnTo>
                  <a:lnTo>
                    <a:pt x="1706" y="865"/>
                  </a:lnTo>
                  <a:lnTo>
                    <a:pt x="1709" y="862"/>
                  </a:lnTo>
                  <a:close/>
                  <a:moveTo>
                    <a:pt x="1030" y="1543"/>
                  </a:moveTo>
                  <a:lnTo>
                    <a:pt x="1033" y="1539"/>
                  </a:lnTo>
                  <a:lnTo>
                    <a:pt x="1035" y="1535"/>
                  </a:lnTo>
                  <a:lnTo>
                    <a:pt x="1038" y="1535"/>
                  </a:lnTo>
                  <a:lnTo>
                    <a:pt x="1042" y="1535"/>
                  </a:lnTo>
                  <a:lnTo>
                    <a:pt x="1042" y="1530"/>
                  </a:lnTo>
                  <a:lnTo>
                    <a:pt x="1042" y="1527"/>
                  </a:lnTo>
                  <a:lnTo>
                    <a:pt x="1038" y="1526"/>
                  </a:lnTo>
                  <a:lnTo>
                    <a:pt x="1037" y="1526"/>
                  </a:lnTo>
                  <a:lnTo>
                    <a:pt x="1034" y="1526"/>
                  </a:lnTo>
                  <a:lnTo>
                    <a:pt x="1033" y="1527"/>
                  </a:lnTo>
                  <a:lnTo>
                    <a:pt x="1030" y="1531"/>
                  </a:lnTo>
                  <a:lnTo>
                    <a:pt x="1030" y="1538"/>
                  </a:lnTo>
                  <a:lnTo>
                    <a:pt x="1029" y="1539"/>
                  </a:lnTo>
                  <a:lnTo>
                    <a:pt x="1029" y="1540"/>
                  </a:lnTo>
                  <a:lnTo>
                    <a:pt x="1030" y="1543"/>
                  </a:lnTo>
                  <a:close/>
                  <a:moveTo>
                    <a:pt x="1051" y="1513"/>
                  </a:moveTo>
                  <a:lnTo>
                    <a:pt x="1055" y="1514"/>
                  </a:lnTo>
                  <a:lnTo>
                    <a:pt x="1061" y="1515"/>
                  </a:lnTo>
                  <a:lnTo>
                    <a:pt x="1065" y="1513"/>
                  </a:lnTo>
                  <a:lnTo>
                    <a:pt x="1070" y="1510"/>
                  </a:lnTo>
                  <a:lnTo>
                    <a:pt x="1070" y="1513"/>
                  </a:lnTo>
                  <a:lnTo>
                    <a:pt x="1070" y="1515"/>
                  </a:lnTo>
                  <a:lnTo>
                    <a:pt x="1068" y="1518"/>
                  </a:lnTo>
                  <a:lnTo>
                    <a:pt x="1066" y="1522"/>
                  </a:lnTo>
                  <a:lnTo>
                    <a:pt x="1067" y="1526"/>
                  </a:lnTo>
                  <a:lnTo>
                    <a:pt x="1068" y="1530"/>
                  </a:lnTo>
                  <a:lnTo>
                    <a:pt x="1068" y="1534"/>
                  </a:lnTo>
                  <a:lnTo>
                    <a:pt x="1068" y="1537"/>
                  </a:lnTo>
                  <a:lnTo>
                    <a:pt x="1068" y="1538"/>
                  </a:lnTo>
                  <a:lnTo>
                    <a:pt x="1067" y="1538"/>
                  </a:lnTo>
                  <a:lnTo>
                    <a:pt x="1062" y="1535"/>
                  </a:lnTo>
                  <a:lnTo>
                    <a:pt x="1055" y="1531"/>
                  </a:lnTo>
                  <a:lnTo>
                    <a:pt x="1054" y="1531"/>
                  </a:lnTo>
                  <a:lnTo>
                    <a:pt x="1050" y="1534"/>
                  </a:lnTo>
                  <a:lnTo>
                    <a:pt x="1049" y="1531"/>
                  </a:lnTo>
                  <a:lnTo>
                    <a:pt x="1049" y="1530"/>
                  </a:lnTo>
                  <a:lnTo>
                    <a:pt x="1050" y="1529"/>
                  </a:lnTo>
                  <a:lnTo>
                    <a:pt x="1050" y="1519"/>
                  </a:lnTo>
                  <a:lnTo>
                    <a:pt x="1051" y="1513"/>
                  </a:lnTo>
                  <a:close/>
                  <a:moveTo>
                    <a:pt x="1068" y="1545"/>
                  </a:moveTo>
                  <a:lnTo>
                    <a:pt x="1068" y="1546"/>
                  </a:lnTo>
                  <a:lnTo>
                    <a:pt x="1070" y="1547"/>
                  </a:lnTo>
                  <a:lnTo>
                    <a:pt x="1068" y="1550"/>
                  </a:lnTo>
                  <a:lnTo>
                    <a:pt x="1067" y="1550"/>
                  </a:lnTo>
                  <a:lnTo>
                    <a:pt x="1067" y="1547"/>
                  </a:lnTo>
                  <a:lnTo>
                    <a:pt x="1067" y="1546"/>
                  </a:lnTo>
                  <a:lnTo>
                    <a:pt x="1068" y="1545"/>
                  </a:lnTo>
                  <a:close/>
                  <a:moveTo>
                    <a:pt x="1078" y="1545"/>
                  </a:moveTo>
                  <a:lnTo>
                    <a:pt x="1079" y="1545"/>
                  </a:lnTo>
                  <a:lnTo>
                    <a:pt x="1081" y="1546"/>
                  </a:lnTo>
                  <a:lnTo>
                    <a:pt x="1079" y="1546"/>
                  </a:lnTo>
                  <a:lnTo>
                    <a:pt x="1078" y="1547"/>
                  </a:lnTo>
                  <a:lnTo>
                    <a:pt x="1075" y="1546"/>
                  </a:lnTo>
                  <a:lnTo>
                    <a:pt x="1075" y="1545"/>
                  </a:lnTo>
                  <a:lnTo>
                    <a:pt x="1078" y="1545"/>
                  </a:lnTo>
                  <a:close/>
                  <a:moveTo>
                    <a:pt x="1074" y="1503"/>
                  </a:moveTo>
                  <a:lnTo>
                    <a:pt x="1074" y="1505"/>
                  </a:lnTo>
                  <a:lnTo>
                    <a:pt x="1072" y="1505"/>
                  </a:lnTo>
                  <a:lnTo>
                    <a:pt x="1072" y="1503"/>
                  </a:lnTo>
                  <a:lnTo>
                    <a:pt x="1074" y="1503"/>
                  </a:lnTo>
                  <a:close/>
                  <a:moveTo>
                    <a:pt x="503" y="552"/>
                  </a:moveTo>
                  <a:lnTo>
                    <a:pt x="502" y="553"/>
                  </a:lnTo>
                  <a:lnTo>
                    <a:pt x="502" y="555"/>
                  </a:lnTo>
                  <a:lnTo>
                    <a:pt x="502" y="556"/>
                  </a:lnTo>
                  <a:lnTo>
                    <a:pt x="502" y="557"/>
                  </a:lnTo>
                  <a:lnTo>
                    <a:pt x="500" y="559"/>
                  </a:lnTo>
                  <a:lnTo>
                    <a:pt x="502" y="560"/>
                  </a:lnTo>
                  <a:lnTo>
                    <a:pt x="502" y="561"/>
                  </a:lnTo>
                  <a:lnTo>
                    <a:pt x="502" y="563"/>
                  </a:lnTo>
                  <a:lnTo>
                    <a:pt x="503" y="563"/>
                  </a:lnTo>
                  <a:lnTo>
                    <a:pt x="503" y="564"/>
                  </a:lnTo>
                  <a:lnTo>
                    <a:pt x="504" y="565"/>
                  </a:lnTo>
                  <a:lnTo>
                    <a:pt x="505" y="567"/>
                  </a:lnTo>
                  <a:lnTo>
                    <a:pt x="507" y="567"/>
                  </a:lnTo>
                  <a:lnTo>
                    <a:pt x="508" y="569"/>
                  </a:lnTo>
                  <a:lnTo>
                    <a:pt x="511" y="569"/>
                  </a:lnTo>
                  <a:lnTo>
                    <a:pt x="512" y="571"/>
                  </a:lnTo>
                  <a:lnTo>
                    <a:pt x="514" y="571"/>
                  </a:lnTo>
                  <a:lnTo>
                    <a:pt x="515" y="571"/>
                  </a:lnTo>
                  <a:lnTo>
                    <a:pt x="516" y="571"/>
                  </a:lnTo>
                  <a:lnTo>
                    <a:pt x="516" y="569"/>
                  </a:lnTo>
                  <a:lnTo>
                    <a:pt x="517" y="569"/>
                  </a:lnTo>
                  <a:lnTo>
                    <a:pt x="519" y="569"/>
                  </a:lnTo>
                  <a:lnTo>
                    <a:pt x="519" y="567"/>
                  </a:lnTo>
                  <a:lnTo>
                    <a:pt x="520" y="565"/>
                  </a:lnTo>
                  <a:lnTo>
                    <a:pt x="521" y="565"/>
                  </a:lnTo>
                  <a:lnTo>
                    <a:pt x="523" y="563"/>
                  </a:lnTo>
                  <a:lnTo>
                    <a:pt x="521" y="561"/>
                  </a:lnTo>
                  <a:lnTo>
                    <a:pt x="521" y="559"/>
                  </a:lnTo>
                  <a:lnTo>
                    <a:pt x="520" y="556"/>
                  </a:lnTo>
                  <a:lnTo>
                    <a:pt x="520" y="553"/>
                  </a:lnTo>
                  <a:lnTo>
                    <a:pt x="519" y="552"/>
                  </a:lnTo>
                  <a:lnTo>
                    <a:pt x="519" y="551"/>
                  </a:lnTo>
                  <a:lnTo>
                    <a:pt x="517" y="550"/>
                  </a:lnTo>
                  <a:lnTo>
                    <a:pt x="516" y="548"/>
                  </a:lnTo>
                  <a:lnTo>
                    <a:pt x="514" y="547"/>
                  </a:lnTo>
                  <a:lnTo>
                    <a:pt x="512" y="547"/>
                  </a:lnTo>
                  <a:lnTo>
                    <a:pt x="511" y="547"/>
                  </a:lnTo>
                  <a:lnTo>
                    <a:pt x="508" y="548"/>
                  </a:lnTo>
                  <a:lnTo>
                    <a:pt x="507" y="548"/>
                  </a:lnTo>
                  <a:lnTo>
                    <a:pt x="505" y="550"/>
                  </a:lnTo>
                  <a:lnTo>
                    <a:pt x="504" y="551"/>
                  </a:lnTo>
                  <a:lnTo>
                    <a:pt x="503" y="552"/>
                  </a:lnTo>
                  <a:close/>
                  <a:moveTo>
                    <a:pt x="527" y="579"/>
                  </a:moveTo>
                  <a:lnTo>
                    <a:pt x="527" y="581"/>
                  </a:lnTo>
                  <a:lnTo>
                    <a:pt x="528" y="585"/>
                  </a:lnTo>
                  <a:lnTo>
                    <a:pt x="527" y="585"/>
                  </a:lnTo>
                  <a:lnTo>
                    <a:pt x="527" y="587"/>
                  </a:lnTo>
                  <a:lnTo>
                    <a:pt x="523" y="589"/>
                  </a:lnTo>
                  <a:lnTo>
                    <a:pt x="521" y="593"/>
                  </a:lnTo>
                  <a:lnTo>
                    <a:pt x="521" y="595"/>
                  </a:lnTo>
                  <a:lnTo>
                    <a:pt x="521" y="596"/>
                  </a:lnTo>
                  <a:lnTo>
                    <a:pt x="523" y="596"/>
                  </a:lnTo>
                  <a:lnTo>
                    <a:pt x="523" y="597"/>
                  </a:lnTo>
                  <a:lnTo>
                    <a:pt x="524" y="597"/>
                  </a:lnTo>
                  <a:lnTo>
                    <a:pt x="527" y="597"/>
                  </a:lnTo>
                  <a:lnTo>
                    <a:pt x="528" y="597"/>
                  </a:lnTo>
                  <a:lnTo>
                    <a:pt x="530" y="597"/>
                  </a:lnTo>
                  <a:lnTo>
                    <a:pt x="531" y="596"/>
                  </a:lnTo>
                  <a:lnTo>
                    <a:pt x="536" y="595"/>
                  </a:lnTo>
                  <a:lnTo>
                    <a:pt x="542" y="591"/>
                  </a:lnTo>
                  <a:lnTo>
                    <a:pt x="544" y="592"/>
                  </a:lnTo>
                  <a:lnTo>
                    <a:pt x="547" y="592"/>
                  </a:lnTo>
                  <a:lnTo>
                    <a:pt x="549" y="593"/>
                  </a:lnTo>
                  <a:lnTo>
                    <a:pt x="551" y="593"/>
                  </a:lnTo>
                  <a:lnTo>
                    <a:pt x="552" y="593"/>
                  </a:lnTo>
                  <a:lnTo>
                    <a:pt x="558" y="591"/>
                  </a:lnTo>
                  <a:lnTo>
                    <a:pt x="563" y="587"/>
                  </a:lnTo>
                  <a:lnTo>
                    <a:pt x="565" y="584"/>
                  </a:lnTo>
                  <a:lnTo>
                    <a:pt x="569" y="580"/>
                  </a:lnTo>
                  <a:lnTo>
                    <a:pt x="571" y="580"/>
                  </a:lnTo>
                  <a:lnTo>
                    <a:pt x="572" y="580"/>
                  </a:lnTo>
                  <a:lnTo>
                    <a:pt x="576" y="580"/>
                  </a:lnTo>
                  <a:lnTo>
                    <a:pt x="580" y="580"/>
                  </a:lnTo>
                  <a:lnTo>
                    <a:pt x="581" y="579"/>
                  </a:lnTo>
                  <a:lnTo>
                    <a:pt x="583" y="579"/>
                  </a:lnTo>
                  <a:lnTo>
                    <a:pt x="584" y="577"/>
                  </a:lnTo>
                  <a:lnTo>
                    <a:pt x="585" y="576"/>
                  </a:lnTo>
                  <a:lnTo>
                    <a:pt x="585" y="575"/>
                  </a:lnTo>
                  <a:lnTo>
                    <a:pt x="585" y="572"/>
                  </a:lnTo>
                  <a:lnTo>
                    <a:pt x="585" y="571"/>
                  </a:lnTo>
                  <a:lnTo>
                    <a:pt x="584" y="569"/>
                  </a:lnTo>
                  <a:lnTo>
                    <a:pt x="583" y="569"/>
                  </a:lnTo>
                  <a:lnTo>
                    <a:pt x="581" y="567"/>
                  </a:lnTo>
                  <a:lnTo>
                    <a:pt x="580" y="565"/>
                  </a:lnTo>
                  <a:lnTo>
                    <a:pt x="577" y="564"/>
                  </a:lnTo>
                  <a:lnTo>
                    <a:pt x="576" y="564"/>
                  </a:lnTo>
                  <a:lnTo>
                    <a:pt x="576" y="563"/>
                  </a:lnTo>
                  <a:lnTo>
                    <a:pt x="575" y="561"/>
                  </a:lnTo>
                  <a:lnTo>
                    <a:pt x="574" y="560"/>
                  </a:lnTo>
                  <a:lnTo>
                    <a:pt x="572" y="560"/>
                  </a:lnTo>
                  <a:lnTo>
                    <a:pt x="572" y="559"/>
                  </a:lnTo>
                  <a:lnTo>
                    <a:pt x="571" y="559"/>
                  </a:lnTo>
                  <a:lnTo>
                    <a:pt x="568" y="557"/>
                  </a:lnTo>
                  <a:lnTo>
                    <a:pt x="565" y="556"/>
                  </a:lnTo>
                  <a:lnTo>
                    <a:pt x="563" y="556"/>
                  </a:lnTo>
                  <a:lnTo>
                    <a:pt x="560" y="555"/>
                  </a:lnTo>
                  <a:lnTo>
                    <a:pt x="558" y="553"/>
                  </a:lnTo>
                  <a:lnTo>
                    <a:pt x="556" y="552"/>
                  </a:lnTo>
                  <a:lnTo>
                    <a:pt x="555" y="551"/>
                  </a:lnTo>
                  <a:lnTo>
                    <a:pt x="553" y="551"/>
                  </a:lnTo>
                  <a:lnTo>
                    <a:pt x="552" y="551"/>
                  </a:lnTo>
                  <a:lnTo>
                    <a:pt x="551" y="551"/>
                  </a:lnTo>
                  <a:lnTo>
                    <a:pt x="547" y="551"/>
                  </a:lnTo>
                  <a:lnTo>
                    <a:pt x="543" y="552"/>
                  </a:lnTo>
                  <a:lnTo>
                    <a:pt x="540" y="552"/>
                  </a:lnTo>
                  <a:lnTo>
                    <a:pt x="537" y="552"/>
                  </a:lnTo>
                  <a:lnTo>
                    <a:pt x="536" y="552"/>
                  </a:lnTo>
                  <a:lnTo>
                    <a:pt x="535" y="552"/>
                  </a:lnTo>
                  <a:lnTo>
                    <a:pt x="532" y="552"/>
                  </a:lnTo>
                  <a:lnTo>
                    <a:pt x="531" y="555"/>
                  </a:lnTo>
                  <a:lnTo>
                    <a:pt x="530" y="557"/>
                  </a:lnTo>
                  <a:lnTo>
                    <a:pt x="528" y="560"/>
                  </a:lnTo>
                  <a:lnTo>
                    <a:pt x="528" y="561"/>
                  </a:lnTo>
                  <a:lnTo>
                    <a:pt x="527" y="563"/>
                  </a:lnTo>
                  <a:lnTo>
                    <a:pt x="527" y="565"/>
                  </a:lnTo>
                  <a:lnTo>
                    <a:pt x="527" y="567"/>
                  </a:lnTo>
                  <a:lnTo>
                    <a:pt x="527" y="571"/>
                  </a:lnTo>
                  <a:lnTo>
                    <a:pt x="527" y="573"/>
                  </a:lnTo>
                  <a:lnTo>
                    <a:pt x="527" y="575"/>
                  </a:lnTo>
                  <a:lnTo>
                    <a:pt x="527" y="577"/>
                  </a:lnTo>
                  <a:lnTo>
                    <a:pt x="527" y="579"/>
                  </a:lnTo>
                  <a:close/>
                  <a:moveTo>
                    <a:pt x="434" y="599"/>
                  </a:moveTo>
                  <a:lnTo>
                    <a:pt x="435" y="600"/>
                  </a:lnTo>
                  <a:lnTo>
                    <a:pt x="436" y="603"/>
                  </a:lnTo>
                  <a:lnTo>
                    <a:pt x="438" y="604"/>
                  </a:lnTo>
                  <a:lnTo>
                    <a:pt x="439" y="604"/>
                  </a:lnTo>
                  <a:lnTo>
                    <a:pt x="440" y="604"/>
                  </a:lnTo>
                  <a:lnTo>
                    <a:pt x="442" y="605"/>
                  </a:lnTo>
                  <a:lnTo>
                    <a:pt x="444" y="607"/>
                  </a:lnTo>
                  <a:lnTo>
                    <a:pt x="446" y="607"/>
                  </a:lnTo>
                  <a:lnTo>
                    <a:pt x="447" y="608"/>
                  </a:lnTo>
                  <a:lnTo>
                    <a:pt x="448" y="608"/>
                  </a:lnTo>
                  <a:lnTo>
                    <a:pt x="450" y="608"/>
                  </a:lnTo>
                  <a:lnTo>
                    <a:pt x="452" y="608"/>
                  </a:lnTo>
                  <a:lnTo>
                    <a:pt x="454" y="607"/>
                  </a:lnTo>
                  <a:lnTo>
                    <a:pt x="455" y="607"/>
                  </a:lnTo>
                  <a:lnTo>
                    <a:pt x="456" y="605"/>
                  </a:lnTo>
                  <a:lnTo>
                    <a:pt x="456" y="604"/>
                  </a:lnTo>
                  <a:lnTo>
                    <a:pt x="456" y="603"/>
                  </a:lnTo>
                  <a:lnTo>
                    <a:pt x="456" y="600"/>
                  </a:lnTo>
                  <a:lnTo>
                    <a:pt x="455" y="600"/>
                  </a:lnTo>
                  <a:lnTo>
                    <a:pt x="455" y="599"/>
                  </a:lnTo>
                  <a:lnTo>
                    <a:pt x="452" y="599"/>
                  </a:lnTo>
                  <a:lnTo>
                    <a:pt x="448" y="596"/>
                  </a:lnTo>
                  <a:lnTo>
                    <a:pt x="442" y="595"/>
                  </a:lnTo>
                  <a:lnTo>
                    <a:pt x="439" y="595"/>
                  </a:lnTo>
                  <a:lnTo>
                    <a:pt x="436" y="595"/>
                  </a:lnTo>
                  <a:lnTo>
                    <a:pt x="435" y="595"/>
                  </a:lnTo>
                  <a:lnTo>
                    <a:pt x="434" y="595"/>
                  </a:lnTo>
                  <a:lnTo>
                    <a:pt x="434" y="597"/>
                  </a:lnTo>
                  <a:lnTo>
                    <a:pt x="434" y="599"/>
                  </a:lnTo>
                  <a:close/>
                  <a:moveTo>
                    <a:pt x="390" y="525"/>
                  </a:moveTo>
                  <a:lnTo>
                    <a:pt x="394" y="531"/>
                  </a:lnTo>
                  <a:lnTo>
                    <a:pt x="397" y="538"/>
                  </a:lnTo>
                  <a:lnTo>
                    <a:pt x="398" y="539"/>
                  </a:lnTo>
                  <a:lnTo>
                    <a:pt x="399" y="539"/>
                  </a:lnTo>
                  <a:lnTo>
                    <a:pt x="399" y="540"/>
                  </a:lnTo>
                  <a:lnTo>
                    <a:pt x="400" y="540"/>
                  </a:lnTo>
                  <a:lnTo>
                    <a:pt x="402" y="541"/>
                  </a:lnTo>
                  <a:lnTo>
                    <a:pt x="403" y="541"/>
                  </a:lnTo>
                  <a:lnTo>
                    <a:pt x="404" y="541"/>
                  </a:lnTo>
                  <a:lnTo>
                    <a:pt x="406" y="540"/>
                  </a:lnTo>
                  <a:lnTo>
                    <a:pt x="407" y="540"/>
                  </a:lnTo>
                  <a:lnTo>
                    <a:pt x="408" y="539"/>
                  </a:lnTo>
                  <a:lnTo>
                    <a:pt x="408" y="538"/>
                  </a:lnTo>
                  <a:lnTo>
                    <a:pt x="408" y="536"/>
                  </a:lnTo>
                  <a:lnTo>
                    <a:pt x="407" y="532"/>
                  </a:lnTo>
                  <a:lnTo>
                    <a:pt x="404" y="529"/>
                  </a:lnTo>
                  <a:lnTo>
                    <a:pt x="403" y="528"/>
                  </a:lnTo>
                  <a:lnTo>
                    <a:pt x="403" y="527"/>
                  </a:lnTo>
                  <a:lnTo>
                    <a:pt x="403" y="524"/>
                  </a:lnTo>
                  <a:lnTo>
                    <a:pt x="402" y="522"/>
                  </a:lnTo>
                  <a:lnTo>
                    <a:pt x="402" y="520"/>
                  </a:lnTo>
                  <a:lnTo>
                    <a:pt x="400" y="520"/>
                  </a:lnTo>
                  <a:lnTo>
                    <a:pt x="399" y="519"/>
                  </a:lnTo>
                  <a:lnTo>
                    <a:pt x="398" y="519"/>
                  </a:lnTo>
                  <a:lnTo>
                    <a:pt x="397" y="518"/>
                  </a:lnTo>
                  <a:lnTo>
                    <a:pt x="395" y="518"/>
                  </a:lnTo>
                  <a:lnTo>
                    <a:pt x="394" y="516"/>
                  </a:lnTo>
                  <a:lnTo>
                    <a:pt x="394" y="515"/>
                  </a:lnTo>
                  <a:lnTo>
                    <a:pt x="394" y="513"/>
                  </a:lnTo>
                  <a:lnTo>
                    <a:pt x="391" y="512"/>
                  </a:lnTo>
                  <a:lnTo>
                    <a:pt x="390" y="512"/>
                  </a:lnTo>
                  <a:lnTo>
                    <a:pt x="388" y="512"/>
                  </a:lnTo>
                  <a:lnTo>
                    <a:pt x="387" y="512"/>
                  </a:lnTo>
                  <a:lnTo>
                    <a:pt x="384" y="512"/>
                  </a:lnTo>
                  <a:lnTo>
                    <a:pt x="387" y="519"/>
                  </a:lnTo>
                  <a:lnTo>
                    <a:pt x="390" y="525"/>
                  </a:lnTo>
                  <a:close/>
                  <a:moveTo>
                    <a:pt x="416" y="503"/>
                  </a:moveTo>
                  <a:lnTo>
                    <a:pt x="418" y="503"/>
                  </a:lnTo>
                  <a:lnTo>
                    <a:pt x="418" y="504"/>
                  </a:lnTo>
                  <a:lnTo>
                    <a:pt x="416" y="504"/>
                  </a:lnTo>
                  <a:lnTo>
                    <a:pt x="415" y="506"/>
                  </a:lnTo>
                  <a:lnTo>
                    <a:pt x="414" y="506"/>
                  </a:lnTo>
                  <a:lnTo>
                    <a:pt x="414" y="507"/>
                  </a:lnTo>
                  <a:lnTo>
                    <a:pt x="413" y="508"/>
                  </a:lnTo>
                  <a:lnTo>
                    <a:pt x="413" y="509"/>
                  </a:lnTo>
                  <a:lnTo>
                    <a:pt x="413" y="511"/>
                  </a:lnTo>
                  <a:lnTo>
                    <a:pt x="414" y="512"/>
                  </a:lnTo>
                  <a:lnTo>
                    <a:pt x="414" y="513"/>
                  </a:lnTo>
                  <a:lnTo>
                    <a:pt x="418" y="516"/>
                  </a:lnTo>
                  <a:lnTo>
                    <a:pt x="419" y="518"/>
                  </a:lnTo>
                  <a:lnTo>
                    <a:pt x="420" y="519"/>
                  </a:lnTo>
                  <a:lnTo>
                    <a:pt x="422" y="520"/>
                  </a:lnTo>
                  <a:lnTo>
                    <a:pt x="422" y="522"/>
                  </a:lnTo>
                  <a:lnTo>
                    <a:pt x="420" y="525"/>
                  </a:lnTo>
                  <a:lnTo>
                    <a:pt x="420" y="528"/>
                  </a:lnTo>
                  <a:lnTo>
                    <a:pt x="419" y="529"/>
                  </a:lnTo>
                  <a:lnTo>
                    <a:pt x="420" y="531"/>
                  </a:lnTo>
                  <a:lnTo>
                    <a:pt x="422" y="532"/>
                  </a:lnTo>
                  <a:lnTo>
                    <a:pt x="423" y="536"/>
                  </a:lnTo>
                  <a:lnTo>
                    <a:pt x="424" y="536"/>
                  </a:lnTo>
                  <a:lnTo>
                    <a:pt x="427" y="536"/>
                  </a:lnTo>
                  <a:lnTo>
                    <a:pt x="428" y="538"/>
                  </a:lnTo>
                  <a:lnTo>
                    <a:pt x="430" y="538"/>
                  </a:lnTo>
                  <a:lnTo>
                    <a:pt x="436" y="539"/>
                  </a:lnTo>
                  <a:lnTo>
                    <a:pt x="443" y="540"/>
                  </a:lnTo>
                  <a:lnTo>
                    <a:pt x="446" y="540"/>
                  </a:lnTo>
                  <a:lnTo>
                    <a:pt x="448" y="540"/>
                  </a:lnTo>
                  <a:lnTo>
                    <a:pt x="450" y="541"/>
                  </a:lnTo>
                  <a:lnTo>
                    <a:pt x="450" y="543"/>
                  </a:lnTo>
                  <a:lnTo>
                    <a:pt x="452" y="545"/>
                  </a:lnTo>
                  <a:lnTo>
                    <a:pt x="452" y="548"/>
                  </a:lnTo>
                  <a:lnTo>
                    <a:pt x="454" y="550"/>
                  </a:lnTo>
                  <a:lnTo>
                    <a:pt x="456" y="551"/>
                  </a:lnTo>
                  <a:lnTo>
                    <a:pt x="458" y="551"/>
                  </a:lnTo>
                  <a:lnTo>
                    <a:pt x="460" y="550"/>
                  </a:lnTo>
                  <a:lnTo>
                    <a:pt x="462" y="548"/>
                  </a:lnTo>
                  <a:lnTo>
                    <a:pt x="466" y="545"/>
                  </a:lnTo>
                  <a:lnTo>
                    <a:pt x="467" y="545"/>
                  </a:lnTo>
                  <a:lnTo>
                    <a:pt x="468" y="547"/>
                  </a:lnTo>
                  <a:lnTo>
                    <a:pt x="471" y="547"/>
                  </a:lnTo>
                  <a:lnTo>
                    <a:pt x="474" y="547"/>
                  </a:lnTo>
                  <a:lnTo>
                    <a:pt x="475" y="547"/>
                  </a:lnTo>
                  <a:lnTo>
                    <a:pt x="475" y="543"/>
                  </a:lnTo>
                  <a:lnTo>
                    <a:pt x="475" y="541"/>
                  </a:lnTo>
                  <a:lnTo>
                    <a:pt x="475" y="539"/>
                  </a:lnTo>
                  <a:lnTo>
                    <a:pt x="475" y="538"/>
                  </a:lnTo>
                  <a:lnTo>
                    <a:pt x="475" y="536"/>
                  </a:lnTo>
                  <a:lnTo>
                    <a:pt x="474" y="531"/>
                  </a:lnTo>
                  <a:lnTo>
                    <a:pt x="472" y="528"/>
                  </a:lnTo>
                  <a:lnTo>
                    <a:pt x="472" y="525"/>
                  </a:lnTo>
                  <a:lnTo>
                    <a:pt x="471" y="523"/>
                  </a:lnTo>
                  <a:lnTo>
                    <a:pt x="472" y="524"/>
                  </a:lnTo>
                  <a:lnTo>
                    <a:pt x="474" y="527"/>
                  </a:lnTo>
                  <a:lnTo>
                    <a:pt x="474" y="528"/>
                  </a:lnTo>
                  <a:lnTo>
                    <a:pt x="475" y="531"/>
                  </a:lnTo>
                  <a:lnTo>
                    <a:pt x="476" y="532"/>
                  </a:lnTo>
                  <a:lnTo>
                    <a:pt x="478" y="532"/>
                  </a:lnTo>
                  <a:lnTo>
                    <a:pt x="479" y="532"/>
                  </a:lnTo>
                  <a:lnTo>
                    <a:pt x="480" y="531"/>
                  </a:lnTo>
                  <a:lnTo>
                    <a:pt x="482" y="531"/>
                  </a:lnTo>
                  <a:lnTo>
                    <a:pt x="483" y="529"/>
                  </a:lnTo>
                  <a:lnTo>
                    <a:pt x="484" y="528"/>
                  </a:lnTo>
                  <a:lnTo>
                    <a:pt x="486" y="528"/>
                  </a:lnTo>
                  <a:lnTo>
                    <a:pt x="486" y="525"/>
                  </a:lnTo>
                  <a:lnTo>
                    <a:pt x="486" y="523"/>
                  </a:lnTo>
                  <a:lnTo>
                    <a:pt x="486" y="522"/>
                  </a:lnTo>
                  <a:lnTo>
                    <a:pt x="487" y="520"/>
                  </a:lnTo>
                  <a:lnTo>
                    <a:pt x="489" y="519"/>
                  </a:lnTo>
                  <a:lnTo>
                    <a:pt x="494" y="518"/>
                  </a:lnTo>
                  <a:lnTo>
                    <a:pt x="494" y="516"/>
                  </a:lnTo>
                  <a:lnTo>
                    <a:pt x="494" y="515"/>
                  </a:lnTo>
                  <a:lnTo>
                    <a:pt x="495" y="513"/>
                  </a:lnTo>
                  <a:lnTo>
                    <a:pt x="496" y="512"/>
                  </a:lnTo>
                  <a:lnTo>
                    <a:pt x="499" y="509"/>
                  </a:lnTo>
                  <a:lnTo>
                    <a:pt x="500" y="506"/>
                  </a:lnTo>
                  <a:lnTo>
                    <a:pt x="502" y="507"/>
                  </a:lnTo>
                  <a:lnTo>
                    <a:pt x="503" y="508"/>
                  </a:lnTo>
                  <a:lnTo>
                    <a:pt x="505" y="509"/>
                  </a:lnTo>
                  <a:lnTo>
                    <a:pt x="507" y="511"/>
                  </a:lnTo>
                  <a:lnTo>
                    <a:pt x="508" y="511"/>
                  </a:lnTo>
                  <a:lnTo>
                    <a:pt x="510" y="511"/>
                  </a:lnTo>
                  <a:lnTo>
                    <a:pt x="511" y="509"/>
                  </a:lnTo>
                  <a:lnTo>
                    <a:pt x="512" y="509"/>
                  </a:lnTo>
                  <a:lnTo>
                    <a:pt x="515" y="507"/>
                  </a:lnTo>
                  <a:lnTo>
                    <a:pt x="517" y="506"/>
                  </a:lnTo>
                  <a:lnTo>
                    <a:pt x="519" y="503"/>
                  </a:lnTo>
                  <a:lnTo>
                    <a:pt x="521" y="499"/>
                  </a:lnTo>
                  <a:lnTo>
                    <a:pt x="521" y="497"/>
                  </a:lnTo>
                  <a:lnTo>
                    <a:pt x="521" y="496"/>
                  </a:lnTo>
                  <a:lnTo>
                    <a:pt x="521" y="495"/>
                  </a:lnTo>
                  <a:lnTo>
                    <a:pt x="520" y="495"/>
                  </a:lnTo>
                  <a:lnTo>
                    <a:pt x="520" y="494"/>
                  </a:lnTo>
                  <a:lnTo>
                    <a:pt x="519" y="494"/>
                  </a:lnTo>
                  <a:lnTo>
                    <a:pt x="517" y="494"/>
                  </a:lnTo>
                  <a:lnTo>
                    <a:pt x="514" y="494"/>
                  </a:lnTo>
                  <a:lnTo>
                    <a:pt x="510" y="494"/>
                  </a:lnTo>
                  <a:lnTo>
                    <a:pt x="507" y="494"/>
                  </a:lnTo>
                  <a:lnTo>
                    <a:pt x="503" y="494"/>
                  </a:lnTo>
                  <a:lnTo>
                    <a:pt x="500" y="492"/>
                  </a:lnTo>
                  <a:lnTo>
                    <a:pt x="498" y="492"/>
                  </a:lnTo>
                  <a:lnTo>
                    <a:pt x="495" y="491"/>
                  </a:lnTo>
                  <a:lnTo>
                    <a:pt x="494" y="491"/>
                  </a:lnTo>
                  <a:lnTo>
                    <a:pt x="494" y="490"/>
                  </a:lnTo>
                  <a:lnTo>
                    <a:pt x="491" y="488"/>
                  </a:lnTo>
                  <a:lnTo>
                    <a:pt x="488" y="486"/>
                  </a:lnTo>
                  <a:lnTo>
                    <a:pt x="487" y="484"/>
                  </a:lnTo>
                  <a:lnTo>
                    <a:pt x="486" y="483"/>
                  </a:lnTo>
                  <a:lnTo>
                    <a:pt x="486" y="480"/>
                  </a:lnTo>
                  <a:lnTo>
                    <a:pt x="486" y="479"/>
                  </a:lnTo>
                  <a:lnTo>
                    <a:pt x="484" y="478"/>
                  </a:lnTo>
                  <a:lnTo>
                    <a:pt x="483" y="476"/>
                  </a:lnTo>
                  <a:lnTo>
                    <a:pt x="483" y="474"/>
                  </a:lnTo>
                  <a:lnTo>
                    <a:pt x="483" y="472"/>
                  </a:lnTo>
                  <a:lnTo>
                    <a:pt x="483" y="471"/>
                  </a:lnTo>
                  <a:lnTo>
                    <a:pt x="483" y="470"/>
                  </a:lnTo>
                  <a:lnTo>
                    <a:pt x="484" y="467"/>
                  </a:lnTo>
                  <a:lnTo>
                    <a:pt x="484" y="466"/>
                  </a:lnTo>
                  <a:lnTo>
                    <a:pt x="486" y="466"/>
                  </a:lnTo>
                  <a:lnTo>
                    <a:pt x="486" y="464"/>
                  </a:lnTo>
                  <a:lnTo>
                    <a:pt x="487" y="464"/>
                  </a:lnTo>
                  <a:lnTo>
                    <a:pt x="488" y="463"/>
                  </a:lnTo>
                  <a:lnTo>
                    <a:pt x="488" y="464"/>
                  </a:lnTo>
                  <a:lnTo>
                    <a:pt x="488" y="466"/>
                  </a:lnTo>
                  <a:lnTo>
                    <a:pt x="488" y="470"/>
                  </a:lnTo>
                  <a:lnTo>
                    <a:pt x="488" y="471"/>
                  </a:lnTo>
                  <a:lnTo>
                    <a:pt x="488" y="474"/>
                  </a:lnTo>
                  <a:lnTo>
                    <a:pt x="488" y="475"/>
                  </a:lnTo>
                  <a:lnTo>
                    <a:pt x="488" y="476"/>
                  </a:lnTo>
                  <a:lnTo>
                    <a:pt x="489" y="478"/>
                  </a:lnTo>
                  <a:lnTo>
                    <a:pt x="489" y="479"/>
                  </a:lnTo>
                  <a:lnTo>
                    <a:pt x="489" y="480"/>
                  </a:lnTo>
                  <a:lnTo>
                    <a:pt x="491" y="482"/>
                  </a:lnTo>
                  <a:lnTo>
                    <a:pt x="494" y="483"/>
                  </a:lnTo>
                  <a:lnTo>
                    <a:pt x="496" y="484"/>
                  </a:lnTo>
                  <a:lnTo>
                    <a:pt x="499" y="486"/>
                  </a:lnTo>
                  <a:lnTo>
                    <a:pt x="502" y="487"/>
                  </a:lnTo>
                  <a:lnTo>
                    <a:pt x="503" y="487"/>
                  </a:lnTo>
                  <a:lnTo>
                    <a:pt x="505" y="487"/>
                  </a:lnTo>
                  <a:lnTo>
                    <a:pt x="507" y="488"/>
                  </a:lnTo>
                  <a:lnTo>
                    <a:pt x="510" y="488"/>
                  </a:lnTo>
                  <a:lnTo>
                    <a:pt x="519" y="488"/>
                  </a:lnTo>
                  <a:lnTo>
                    <a:pt x="528" y="487"/>
                  </a:lnTo>
                  <a:lnTo>
                    <a:pt x="530" y="486"/>
                  </a:lnTo>
                  <a:lnTo>
                    <a:pt x="531" y="484"/>
                  </a:lnTo>
                  <a:lnTo>
                    <a:pt x="531" y="483"/>
                  </a:lnTo>
                  <a:lnTo>
                    <a:pt x="531" y="480"/>
                  </a:lnTo>
                  <a:lnTo>
                    <a:pt x="530" y="478"/>
                  </a:lnTo>
                  <a:lnTo>
                    <a:pt x="528" y="474"/>
                  </a:lnTo>
                  <a:lnTo>
                    <a:pt x="528" y="472"/>
                  </a:lnTo>
                  <a:lnTo>
                    <a:pt x="528" y="471"/>
                  </a:lnTo>
                  <a:lnTo>
                    <a:pt x="528" y="470"/>
                  </a:lnTo>
                  <a:lnTo>
                    <a:pt x="530" y="470"/>
                  </a:lnTo>
                  <a:lnTo>
                    <a:pt x="528" y="470"/>
                  </a:lnTo>
                  <a:lnTo>
                    <a:pt x="528" y="467"/>
                  </a:lnTo>
                  <a:lnTo>
                    <a:pt x="528" y="466"/>
                  </a:lnTo>
                  <a:lnTo>
                    <a:pt x="528" y="464"/>
                  </a:lnTo>
                  <a:lnTo>
                    <a:pt x="527" y="462"/>
                  </a:lnTo>
                  <a:lnTo>
                    <a:pt x="524" y="460"/>
                  </a:lnTo>
                  <a:lnTo>
                    <a:pt x="523" y="459"/>
                  </a:lnTo>
                  <a:lnTo>
                    <a:pt x="521" y="458"/>
                  </a:lnTo>
                  <a:lnTo>
                    <a:pt x="521" y="456"/>
                  </a:lnTo>
                  <a:lnTo>
                    <a:pt x="521" y="455"/>
                  </a:lnTo>
                  <a:lnTo>
                    <a:pt x="521" y="454"/>
                  </a:lnTo>
                  <a:lnTo>
                    <a:pt x="523" y="454"/>
                  </a:lnTo>
                  <a:lnTo>
                    <a:pt x="523" y="450"/>
                  </a:lnTo>
                  <a:lnTo>
                    <a:pt x="523" y="447"/>
                  </a:lnTo>
                  <a:lnTo>
                    <a:pt x="523" y="446"/>
                  </a:lnTo>
                  <a:lnTo>
                    <a:pt x="523" y="444"/>
                  </a:lnTo>
                  <a:lnTo>
                    <a:pt x="521" y="444"/>
                  </a:lnTo>
                  <a:lnTo>
                    <a:pt x="520" y="444"/>
                  </a:lnTo>
                  <a:lnTo>
                    <a:pt x="519" y="444"/>
                  </a:lnTo>
                  <a:lnTo>
                    <a:pt x="516" y="444"/>
                  </a:lnTo>
                  <a:lnTo>
                    <a:pt x="514" y="446"/>
                  </a:lnTo>
                  <a:lnTo>
                    <a:pt x="512" y="447"/>
                  </a:lnTo>
                  <a:lnTo>
                    <a:pt x="511" y="447"/>
                  </a:lnTo>
                  <a:lnTo>
                    <a:pt x="510" y="448"/>
                  </a:lnTo>
                  <a:lnTo>
                    <a:pt x="505" y="446"/>
                  </a:lnTo>
                  <a:lnTo>
                    <a:pt x="502" y="444"/>
                  </a:lnTo>
                  <a:lnTo>
                    <a:pt x="500" y="444"/>
                  </a:lnTo>
                  <a:lnTo>
                    <a:pt x="496" y="446"/>
                  </a:lnTo>
                  <a:lnTo>
                    <a:pt x="494" y="446"/>
                  </a:lnTo>
                  <a:lnTo>
                    <a:pt x="491" y="447"/>
                  </a:lnTo>
                  <a:lnTo>
                    <a:pt x="489" y="448"/>
                  </a:lnTo>
                  <a:lnTo>
                    <a:pt x="487" y="451"/>
                  </a:lnTo>
                  <a:lnTo>
                    <a:pt x="486" y="454"/>
                  </a:lnTo>
                  <a:lnTo>
                    <a:pt x="484" y="455"/>
                  </a:lnTo>
                  <a:lnTo>
                    <a:pt x="483" y="456"/>
                  </a:lnTo>
                  <a:lnTo>
                    <a:pt x="483" y="458"/>
                  </a:lnTo>
                  <a:lnTo>
                    <a:pt x="480" y="458"/>
                  </a:lnTo>
                  <a:lnTo>
                    <a:pt x="479" y="459"/>
                  </a:lnTo>
                  <a:lnTo>
                    <a:pt x="471" y="455"/>
                  </a:lnTo>
                  <a:lnTo>
                    <a:pt x="463" y="452"/>
                  </a:lnTo>
                  <a:lnTo>
                    <a:pt x="460" y="452"/>
                  </a:lnTo>
                  <a:lnTo>
                    <a:pt x="458" y="451"/>
                  </a:lnTo>
                  <a:lnTo>
                    <a:pt x="456" y="451"/>
                  </a:lnTo>
                  <a:lnTo>
                    <a:pt x="456" y="452"/>
                  </a:lnTo>
                  <a:lnTo>
                    <a:pt x="455" y="452"/>
                  </a:lnTo>
                  <a:lnTo>
                    <a:pt x="454" y="452"/>
                  </a:lnTo>
                  <a:lnTo>
                    <a:pt x="452" y="455"/>
                  </a:lnTo>
                  <a:lnTo>
                    <a:pt x="452" y="456"/>
                  </a:lnTo>
                  <a:lnTo>
                    <a:pt x="452" y="458"/>
                  </a:lnTo>
                  <a:lnTo>
                    <a:pt x="454" y="459"/>
                  </a:lnTo>
                  <a:lnTo>
                    <a:pt x="455" y="460"/>
                  </a:lnTo>
                  <a:lnTo>
                    <a:pt x="455" y="462"/>
                  </a:lnTo>
                  <a:lnTo>
                    <a:pt x="455" y="463"/>
                  </a:lnTo>
                  <a:lnTo>
                    <a:pt x="454" y="464"/>
                  </a:lnTo>
                  <a:lnTo>
                    <a:pt x="454" y="466"/>
                  </a:lnTo>
                  <a:lnTo>
                    <a:pt x="454" y="467"/>
                  </a:lnTo>
                  <a:lnTo>
                    <a:pt x="454" y="470"/>
                  </a:lnTo>
                  <a:lnTo>
                    <a:pt x="455" y="470"/>
                  </a:lnTo>
                  <a:lnTo>
                    <a:pt x="455" y="471"/>
                  </a:lnTo>
                  <a:lnTo>
                    <a:pt x="456" y="472"/>
                  </a:lnTo>
                  <a:lnTo>
                    <a:pt x="460" y="474"/>
                  </a:lnTo>
                  <a:lnTo>
                    <a:pt x="462" y="475"/>
                  </a:lnTo>
                  <a:lnTo>
                    <a:pt x="463" y="476"/>
                  </a:lnTo>
                  <a:lnTo>
                    <a:pt x="464" y="478"/>
                  </a:lnTo>
                  <a:lnTo>
                    <a:pt x="464" y="479"/>
                  </a:lnTo>
                  <a:lnTo>
                    <a:pt x="466" y="480"/>
                  </a:lnTo>
                  <a:lnTo>
                    <a:pt x="466" y="482"/>
                  </a:lnTo>
                  <a:lnTo>
                    <a:pt x="466" y="483"/>
                  </a:lnTo>
                  <a:lnTo>
                    <a:pt x="460" y="484"/>
                  </a:lnTo>
                  <a:lnTo>
                    <a:pt x="456" y="483"/>
                  </a:lnTo>
                  <a:lnTo>
                    <a:pt x="455" y="482"/>
                  </a:lnTo>
                  <a:lnTo>
                    <a:pt x="452" y="480"/>
                  </a:lnTo>
                  <a:lnTo>
                    <a:pt x="450" y="478"/>
                  </a:lnTo>
                  <a:lnTo>
                    <a:pt x="447" y="475"/>
                  </a:lnTo>
                  <a:lnTo>
                    <a:pt x="446" y="474"/>
                  </a:lnTo>
                  <a:lnTo>
                    <a:pt x="444" y="472"/>
                  </a:lnTo>
                  <a:lnTo>
                    <a:pt x="443" y="472"/>
                  </a:lnTo>
                  <a:lnTo>
                    <a:pt x="442" y="472"/>
                  </a:lnTo>
                  <a:lnTo>
                    <a:pt x="438" y="472"/>
                  </a:lnTo>
                  <a:lnTo>
                    <a:pt x="432" y="472"/>
                  </a:lnTo>
                  <a:lnTo>
                    <a:pt x="431" y="471"/>
                  </a:lnTo>
                  <a:lnTo>
                    <a:pt x="430" y="471"/>
                  </a:lnTo>
                  <a:lnTo>
                    <a:pt x="430" y="470"/>
                  </a:lnTo>
                  <a:lnTo>
                    <a:pt x="428" y="470"/>
                  </a:lnTo>
                  <a:lnTo>
                    <a:pt x="427" y="470"/>
                  </a:lnTo>
                  <a:lnTo>
                    <a:pt x="424" y="467"/>
                  </a:lnTo>
                  <a:lnTo>
                    <a:pt x="423" y="467"/>
                  </a:lnTo>
                  <a:lnTo>
                    <a:pt x="422" y="470"/>
                  </a:lnTo>
                  <a:lnTo>
                    <a:pt x="420" y="470"/>
                  </a:lnTo>
                  <a:lnTo>
                    <a:pt x="419" y="470"/>
                  </a:lnTo>
                  <a:lnTo>
                    <a:pt x="418" y="471"/>
                  </a:lnTo>
                  <a:lnTo>
                    <a:pt x="416" y="475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3"/>
                  </a:lnTo>
                  <a:lnTo>
                    <a:pt x="414" y="486"/>
                  </a:lnTo>
                  <a:lnTo>
                    <a:pt x="414" y="487"/>
                  </a:lnTo>
                  <a:lnTo>
                    <a:pt x="413" y="490"/>
                  </a:lnTo>
                  <a:lnTo>
                    <a:pt x="411" y="492"/>
                  </a:lnTo>
                  <a:lnTo>
                    <a:pt x="410" y="494"/>
                  </a:lnTo>
                  <a:lnTo>
                    <a:pt x="410" y="495"/>
                  </a:lnTo>
                  <a:lnTo>
                    <a:pt x="410" y="496"/>
                  </a:lnTo>
                  <a:lnTo>
                    <a:pt x="411" y="497"/>
                  </a:lnTo>
                  <a:lnTo>
                    <a:pt x="413" y="499"/>
                  </a:lnTo>
                  <a:lnTo>
                    <a:pt x="414" y="500"/>
                  </a:lnTo>
                  <a:lnTo>
                    <a:pt x="415" y="500"/>
                  </a:lnTo>
                  <a:lnTo>
                    <a:pt x="416" y="503"/>
                  </a:lnTo>
                  <a:close/>
                  <a:moveTo>
                    <a:pt x="563" y="452"/>
                  </a:moveTo>
                  <a:lnTo>
                    <a:pt x="568" y="451"/>
                  </a:lnTo>
                  <a:lnTo>
                    <a:pt x="574" y="450"/>
                  </a:lnTo>
                  <a:lnTo>
                    <a:pt x="575" y="450"/>
                  </a:lnTo>
                  <a:lnTo>
                    <a:pt x="575" y="451"/>
                  </a:lnTo>
                  <a:lnTo>
                    <a:pt x="577" y="452"/>
                  </a:lnTo>
                  <a:lnTo>
                    <a:pt x="579" y="452"/>
                  </a:lnTo>
                  <a:lnTo>
                    <a:pt x="580" y="454"/>
                  </a:lnTo>
                  <a:lnTo>
                    <a:pt x="581" y="454"/>
                  </a:lnTo>
                  <a:lnTo>
                    <a:pt x="583" y="454"/>
                  </a:lnTo>
                  <a:lnTo>
                    <a:pt x="584" y="454"/>
                  </a:lnTo>
                  <a:lnTo>
                    <a:pt x="585" y="454"/>
                  </a:lnTo>
                  <a:lnTo>
                    <a:pt x="587" y="451"/>
                  </a:lnTo>
                  <a:lnTo>
                    <a:pt x="589" y="450"/>
                  </a:lnTo>
                  <a:lnTo>
                    <a:pt x="595" y="444"/>
                  </a:lnTo>
                  <a:lnTo>
                    <a:pt x="599" y="438"/>
                  </a:lnTo>
                  <a:lnTo>
                    <a:pt x="601" y="436"/>
                  </a:lnTo>
                  <a:lnTo>
                    <a:pt x="603" y="434"/>
                  </a:lnTo>
                  <a:lnTo>
                    <a:pt x="604" y="431"/>
                  </a:lnTo>
                  <a:lnTo>
                    <a:pt x="605" y="430"/>
                  </a:lnTo>
                  <a:lnTo>
                    <a:pt x="607" y="427"/>
                  </a:lnTo>
                  <a:lnTo>
                    <a:pt x="607" y="426"/>
                  </a:lnTo>
                  <a:lnTo>
                    <a:pt x="608" y="424"/>
                  </a:lnTo>
                  <a:lnTo>
                    <a:pt x="608" y="423"/>
                  </a:lnTo>
                  <a:lnTo>
                    <a:pt x="608" y="422"/>
                  </a:lnTo>
                  <a:lnTo>
                    <a:pt x="608" y="421"/>
                  </a:lnTo>
                  <a:lnTo>
                    <a:pt x="608" y="419"/>
                  </a:lnTo>
                  <a:lnTo>
                    <a:pt x="608" y="418"/>
                  </a:lnTo>
                  <a:lnTo>
                    <a:pt x="608" y="415"/>
                  </a:lnTo>
                  <a:lnTo>
                    <a:pt x="607" y="414"/>
                  </a:lnTo>
                  <a:lnTo>
                    <a:pt x="607" y="412"/>
                  </a:lnTo>
                  <a:lnTo>
                    <a:pt x="605" y="411"/>
                  </a:lnTo>
                  <a:lnTo>
                    <a:pt x="604" y="411"/>
                  </a:lnTo>
                  <a:lnTo>
                    <a:pt x="603" y="411"/>
                  </a:lnTo>
                  <a:lnTo>
                    <a:pt x="601" y="411"/>
                  </a:lnTo>
                  <a:lnTo>
                    <a:pt x="600" y="411"/>
                  </a:lnTo>
                  <a:lnTo>
                    <a:pt x="597" y="414"/>
                  </a:lnTo>
                  <a:lnTo>
                    <a:pt x="595" y="416"/>
                  </a:lnTo>
                  <a:lnTo>
                    <a:pt x="593" y="416"/>
                  </a:lnTo>
                  <a:lnTo>
                    <a:pt x="591" y="416"/>
                  </a:lnTo>
                  <a:lnTo>
                    <a:pt x="589" y="416"/>
                  </a:lnTo>
                  <a:lnTo>
                    <a:pt x="588" y="415"/>
                  </a:lnTo>
                  <a:lnTo>
                    <a:pt x="587" y="415"/>
                  </a:lnTo>
                  <a:lnTo>
                    <a:pt x="585" y="415"/>
                  </a:lnTo>
                  <a:lnTo>
                    <a:pt x="585" y="416"/>
                  </a:lnTo>
                  <a:lnTo>
                    <a:pt x="583" y="418"/>
                  </a:lnTo>
                  <a:lnTo>
                    <a:pt x="581" y="418"/>
                  </a:lnTo>
                  <a:lnTo>
                    <a:pt x="580" y="419"/>
                  </a:lnTo>
                  <a:lnTo>
                    <a:pt x="579" y="422"/>
                  </a:lnTo>
                  <a:lnTo>
                    <a:pt x="576" y="423"/>
                  </a:lnTo>
                  <a:lnTo>
                    <a:pt x="575" y="426"/>
                  </a:lnTo>
                  <a:lnTo>
                    <a:pt x="572" y="427"/>
                  </a:lnTo>
                  <a:lnTo>
                    <a:pt x="568" y="427"/>
                  </a:lnTo>
                  <a:lnTo>
                    <a:pt x="563" y="426"/>
                  </a:lnTo>
                  <a:lnTo>
                    <a:pt x="562" y="426"/>
                  </a:lnTo>
                  <a:lnTo>
                    <a:pt x="562" y="424"/>
                  </a:lnTo>
                  <a:lnTo>
                    <a:pt x="560" y="424"/>
                  </a:lnTo>
                  <a:lnTo>
                    <a:pt x="558" y="424"/>
                  </a:lnTo>
                  <a:lnTo>
                    <a:pt x="556" y="424"/>
                  </a:lnTo>
                  <a:lnTo>
                    <a:pt x="555" y="424"/>
                  </a:lnTo>
                  <a:lnTo>
                    <a:pt x="553" y="424"/>
                  </a:lnTo>
                  <a:lnTo>
                    <a:pt x="553" y="426"/>
                  </a:lnTo>
                  <a:lnTo>
                    <a:pt x="552" y="426"/>
                  </a:lnTo>
                  <a:lnTo>
                    <a:pt x="552" y="427"/>
                  </a:lnTo>
                  <a:lnTo>
                    <a:pt x="551" y="427"/>
                  </a:lnTo>
                  <a:lnTo>
                    <a:pt x="549" y="428"/>
                  </a:lnTo>
                  <a:lnTo>
                    <a:pt x="548" y="430"/>
                  </a:lnTo>
                  <a:lnTo>
                    <a:pt x="547" y="436"/>
                  </a:lnTo>
                  <a:lnTo>
                    <a:pt x="546" y="440"/>
                  </a:lnTo>
                  <a:lnTo>
                    <a:pt x="544" y="440"/>
                  </a:lnTo>
                  <a:lnTo>
                    <a:pt x="543" y="439"/>
                  </a:lnTo>
                  <a:lnTo>
                    <a:pt x="542" y="436"/>
                  </a:lnTo>
                  <a:lnTo>
                    <a:pt x="540" y="436"/>
                  </a:lnTo>
                  <a:lnTo>
                    <a:pt x="539" y="436"/>
                  </a:lnTo>
                  <a:lnTo>
                    <a:pt x="537" y="436"/>
                  </a:lnTo>
                  <a:lnTo>
                    <a:pt x="536" y="436"/>
                  </a:lnTo>
                  <a:lnTo>
                    <a:pt x="535" y="438"/>
                  </a:lnTo>
                  <a:lnTo>
                    <a:pt x="533" y="439"/>
                  </a:lnTo>
                  <a:lnTo>
                    <a:pt x="535" y="442"/>
                  </a:lnTo>
                  <a:lnTo>
                    <a:pt x="536" y="444"/>
                  </a:lnTo>
                  <a:lnTo>
                    <a:pt x="536" y="446"/>
                  </a:lnTo>
                  <a:lnTo>
                    <a:pt x="537" y="447"/>
                  </a:lnTo>
                  <a:lnTo>
                    <a:pt x="537" y="448"/>
                  </a:lnTo>
                  <a:lnTo>
                    <a:pt x="539" y="450"/>
                  </a:lnTo>
                  <a:lnTo>
                    <a:pt x="540" y="451"/>
                  </a:lnTo>
                  <a:lnTo>
                    <a:pt x="542" y="452"/>
                  </a:lnTo>
                  <a:lnTo>
                    <a:pt x="543" y="452"/>
                  </a:lnTo>
                  <a:lnTo>
                    <a:pt x="544" y="454"/>
                  </a:lnTo>
                  <a:lnTo>
                    <a:pt x="546" y="454"/>
                  </a:lnTo>
                  <a:lnTo>
                    <a:pt x="547" y="454"/>
                  </a:lnTo>
                  <a:lnTo>
                    <a:pt x="548" y="455"/>
                  </a:lnTo>
                  <a:lnTo>
                    <a:pt x="551" y="455"/>
                  </a:lnTo>
                  <a:lnTo>
                    <a:pt x="552" y="455"/>
                  </a:lnTo>
                  <a:lnTo>
                    <a:pt x="553" y="455"/>
                  </a:lnTo>
                  <a:lnTo>
                    <a:pt x="556" y="454"/>
                  </a:lnTo>
                  <a:lnTo>
                    <a:pt x="560" y="454"/>
                  </a:lnTo>
                  <a:lnTo>
                    <a:pt x="563" y="452"/>
                  </a:lnTo>
                  <a:close/>
                  <a:moveTo>
                    <a:pt x="514" y="367"/>
                  </a:moveTo>
                  <a:lnTo>
                    <a:pt x="515" y="367"/>
                  </a:lnTo>
                  <a:lnTo>
                    <a:pt x="516" y="369"/>
                  </a:lnTo>
                  <a:lnTo>
                    <a:pt x="517" y="369"/>
                  </a:lnTo>
                  <a:lnTo>
                    <a:pt x="519" y="369"/>
                  </a:lnTo>
                  <a:lnTo>
                    <a:pt x="520" y="369"/>
                  </a:lnTo>
                  <a:lnTo>
                    <a:pt x="524" y="367"/>
                  </a:lnTo>
                  <a:lnTo>
                    <a:pt x="528" y="363"/>
                  </a:lnTo>
                  <a:lnTo>
                    <a:pt x="528" y="362"/>
                  </a:lnTo>
                  <a:lnTo>
                    <a:pt x="528" y="361"/>
                  </a:lnTo>
                  <a:lnTo>
                    <a:pt x="528" y="359"/>
                  </a:lnTo>
                  <a:lnTo>
                    <a:pt x="528" y="358"/>
                  </a:lnTo>
                  <a:lnTo>
                    <a:pt x="527" y="357"/>
                  </a:lnTo>
                  <a:lnTo>
                    <a:pt x="527" y="355"/>
                  </a:lnTo>
                  <a:lnTo>
                    <a:pt x="524" y="354"/>
                  </a:lnTo>
                  <a:lnTo>
                    <a:pt x="523" y="354"/>
                  </a:lnTo>
                  <a:lnTo>
                    <a:pt x="521" y="354"/>
                  </a:lnTo>
                  <a:lnTo>
                    <a:pt x="521" y="353"/>
                  </a:lnTo>
                  <a:lnTo>
                    <a:pt x="520" y="353"/>
                  </a:lnTo>
                  <a:lnTo>
                    <a:pt x="519" y="354"/>
                  </a:lnTo>
                  <a:lnTo>
                    <a:pt x="517" y="355"/>
                  </a:lnTo>
                  <a:lnTo>
                    <a:pt x="517" y="357"/>
                  </a:lnTo>
                  <a:lnTo>
                    <a:pt x="516" y="358"/>
                  </a:lnTo>
                  <a:lnTo>
                    <a:pt x="516" y="359"/>
                  </a:lnTo>
                  <a:lnTo>
                    <a:pt x="515" y="361"/>
                  </a:lnTo>
                  <a:lnTo>
                    <a:pt x="515" y="363"/>
                  </a:lnTo>
                  <a:lnTo>
                    <a:pt x="514" y="367"/>
                  </a:lnTo>
                  <a:close/>
                  <a:moveTo>
                    <a:pt x="902" y="454"/>
                  </a:moveTo>
                  <a:lnTo>
                    <a:pt x="902" y="452"/>
                  </a:lnTo>
                  <a:lnTo>
                    <a:pt x="901" y="451"/>
                  </a:lnTo>
                  <a:lnTo>
                    <a:pt x="898" y="450"/>
                  </a:lnTo>
                  <a:lnTo>
                    <a:pt x="895" y="450"/>
                  </a:lnTo>
                  <a:lnTo>
                    <a:pt x="894" y="450"/>
                  </a:lnTo>
                  <a:lnTo>
                    <a:pt x="893" y="451"/>
                  </a:lnTo>
                  <a:lnTo>
                    <a:pt x="893" y="452"/>
                  </a:lnTo>
                  <a:lnTo>
                    <a:pt x="893" y="454"/>
                  </a:lnTo>
                  <a:lnTo>
                    <a:pt x="893" y="455"/>
                  </a:lnTo>
                  <a:lnTo>
                    <a:pt x="894" y="456"/>
                  </a:lnTo>
                  <a:lnTo>
                    <a:pt x="895" y="456"/>
                  </a:lnTo>
                  <a:lnTo>
                    <a:pt x="897" y="458"/>
                  </a:lnTo>
                  <a:lnTo>
                    <a:pt x="898" y="459"/>
                  </a:lnTo>
                  <a:lnTo>
                    <a:pt x="900" y="459"/>
                  </a:lnTo>
                  <a:lnTo>
                    <a:pt x="901" y="458"/>
                  </a:lnTo>
                  <a:lnTo>
                    <a:pt x="902" y="458"/>
                  </a:lnTo>
                  <a:lnTo>
                    <a:pt x="902" y="456"/>
                  </a:lnTo>
                  <a:lnTo>
                    <a:pt x="902" y="455"/>
                  </a:lnTo>
                  <a:lnTo>
                    <a:pt x="902" y="454"/>
                  </a:lnTo>
                  <a:close/>
                  <a:moveTo>
                    <a:pt x="917" y="439"/>
                  </a:moveTo>
                  <a:lnTo>
                    <a:pt x="916" y="439"/>
                  </a:lnTo>
                  <a:lnTo>
                    <a:pt x="914" y="439"/>
                  </a:lnTo>
                  <a:lnTo>
                    <a:pt x="913" y="442"/>
                  </a:lnTo>
                  <a:lnTo>
                    <a:pt x="913" y="444"/>
                  </a:lnTo>
                  <a:lnTo>
                    <a:pt x="914" y="446"/>
                  </a:lnTo>
                  <a:lnTo>
                    <a:pt x="914" y="447"/>
                  </a:lnTo>
                  <a:lnTo>
                    <a:pt x="916" y="447"/>
                  </a:lnTo>
                  <a:lnTo>
                    <a:pt x="916" y="448"/>
                  </a:lnTo>
                  <a:lnTo>
                    <a:pt x="917" y="448"/>
                  </a:lnTo>
                  <a:lnTo>
                    <a:pt x="918" y="447"/>
                  </a:lnTo>
                  <a:lnTo>
                    <a:pt x="919" y="447"/>
                  </a:lnTo>
                  <a:lnTo>
                    <a:pt x="919" y="444"/>
                  </a:lnTo>
                  <a:lnTo>
                    <a:pt x="919" y="442"/>
                  </a:lnTo>
                  <a:lnTo>
                    <a:pt x="919" y="440"/>
                  </a:lnTo>
                  <a:lnTo>
                    <a:pt x="918" y="439"/>
                  </a:lnTo>
                  <a:lnTo>
                    <a:pt x="917" y="439"/>
                  </a:lnTo>
                  <a:close/>
                  <a:moveTo>
                    <a:pt x="904" y="434"/>
                  </a:moveTo>
                  <a:lnTo>
                    <a:pt x="901" y="434"/>
                  </a:lnTo>
                  <a:lnTo>
                    <a:pt x="900" y="436"/>
                  </a:lnTo>
                  <a:lnTo>
                    <a:pt x="900" y="439"/>
                  </a:lnTo>
                  <a:lnTo>
                    <a:pt x="901" y="440"/>
                  </a:lnTo>
                  <a:lnTo>
                    <a:pt x="902" y="440"/>
                  </a:lnTo>
                  <a:lnTo>
                    <a:pt x="904" y="442"/>
                  </a:lnTo>
                  <a:lnTo>
                    <a:pt x="905" y="440"/>
                  </a:lnTo>
                  <a:lnTo>
                    <a:pt x="906" y="440"/>
                  </a:lnTo>
                  <a:lnTo>
                    <a:pt x="907" y="439"/>
                  </a:lnTo>
                  <a:lnTo>
                    <a:pt x="907" y="436"/>
                  </a:lnTo>
                  <a:lnTo>
                    <a:pt x="906" y="434"/>
                  </a:lnTo>
                  <a:lnTo>
                    <a:pt x="905" y="434"/>
                  </a:lnTo>
                  <a:lnTo>
                    <a:pt x="904" y="434"/>
                  </a:lnTo>
                  <a:close/>
                  <a:moveTo>
                    <a:pt x="930" y="428"/>
                  </a:moveTo>
                  <a:lnTo>
                    <a:pt x="929" y="430"/>
                  </a:lnTo>
                  <a:lnTo>
                    <a:pt x="927" y="430"/>
                  </a:lnTo>
                  <a:lnTo>
                    <a:pt x="927" y="432"/>
                  </a:lnTo>
                  <a:lnTo>
                    <a:pt x="927" y="434"/>
                  </a:lnTo>
                  <a:lnTo>
                    <a:pt x="927" y="436"/>
                  </a:lnTo>
                  <a:lnTo>
                    <a:pt x="929" y="436"/>
                  </a:lnTo>
                  <a:lnTo>
                    <a:pt x="930" y="436"/>
                  </a:lnTo>
                  <a:lnTo>
                    <a:pt x="932" y="436"/>
                  </a:lnTo>
                  <a:lnTo>
                    <a:pt x="933" y="436"/>
                  </a:lnTo>
                  <a:lnTo>
                    <a:pt x="933" y="432"/>
                  </a:lnTo>
                  <a:lnTo>
                    <a:pt x="933" y="431"/>
                  </a:lnTo>
                  <a:lnTo>
                    <a:pt x="933" y="430"/>
                  </a:lnTo>
                  <a:lnTo>
                    <a:pt x="932" y="430"/>
                  </a:lnTo>
                  <a:lnTo>
                    <a:pt x="930" y="428"/>
                  </a:lnTo>
                  <a:close/>
                  <a:moveTo>
                    <a:pt x="967" y="467"/>
                  </a:moveTo>
                  <a:lnTo>
                    <a:pt x="966" y="467"/>
                  </a:lnTo>
                  <a:lnTo>
                    <a:pt x="965" y="467"/>
                  </a:lnTo>
                  <a:lnTo>
                    <a:pt x="965" y="470"/>
                  </a:lnTo>
                  <a:lnTo>
                    <a:pt x="963" y="471"/>
                  </a:lnTo>
                  <a:lnTo>
                    <a:pt x="963" y="474"/>
                  </a:lnTo>
                  <a:lnTo>
                    <a:pt x="965" y="475"/>
                  </a:lnTo>
                  <a:lnTo>
                    <a:pt x="966" y="476"/>
                  </a:lnTo>
                  <a:lnTo>
                    <a:pt x="967" y="476"/>
                  </a:lnTo>
                  <a:lnTo>
                    <a:pt x="969" y="476"/>
                  </a:lnTo>
                  <a:lnTo>
                    <a:pt x="969" y="475"/>
                  </a:lnTo>
                  <a:lnTo>
                    <a:pt x="970" y="475"/>
                  </a:lnTo>
                  <a:lnTo>
                    <a:pt x="970" y="472"/>
                  </a:lnTo>
                  <a:lnTo>
                    <a:pt x="970" y="470"/>
                  </a:lnTo>
                  <a:lnTo>
                    <a:pt x="969" y="467"/>
                  </a:lnTo>
                  <a:lnTo>
                    <a:pt x="967" y="467"/>
                  </a:lnTo>
                  <a:close/>
                  <a:moveTo>
                    <a:pt x="963" y="476"/>
                  </a:moveTo>
                  <a:lnTo>
                    <a:pt x="963" y="476"/>
                  </a:lnTo>
                  <a:lnTo>
                    <a:pt x="962" y="478"/>
                  </a:lnTo>
                  <a:lnTo>
                    <a:pt x="962" y="479"/>
                  </a:lnTo>
                  <a:lnTo>
                    <a:pt x="962" y="480"/>
                  </a:lnTo>
                  <a:lnTo>
                    <a:pt x="962" y="482"/>
                  </a:lnTo>
                  <a:lnTo>
                    <a:pt x="963" y="483"/>
                  </a:lnTo>
                  <a:lnTo>
                    <a:pt x="965" y="483"/>
                  </a:lnTo>
                  <a:lnTo>
                    <a:pt x="966" y="483"/>
                  </a:lnTo>
                  <a:lnTo>
                    <a:pt x="966" y="482"/>
                  </a:lnTo>
                  <a:lnTo>
                    <a:pt x="967" y="482"/>
                  </a:lnTo>
                  <a:lnTo>
                    <a:pt x="967" y="480"/>
                  </a:lnTo>
                  <a:lnTo>
                    <a:pt x="967" y="479"/>
                  </a:lnTo>
                  <a:lnTo>
                    <a:pt x="967" y="478"/>
                  </a:lnTo>
                  <a:lnTo>
                    <a:pt x="966" y="478"/>
                  </a:lnTo>
                  <a:lnTo>
                    <a:pt x="966" y="476"/>
                  </a:lnTo>
                  <a:lnTo>
                    <a:pt x="965" y="476"/>
                  </a:lnTo>
                  <a:lnTo>
                    <a:pt x="963" y="476"/>
                  </a:lnTo>
                  <a:close/>
                  <a:moveTo>
                    <a:pt x="73" y="718"/>
                  </a:moveTo>
                  <a:lnTo>
                    <a:pt x="72" y="716"/>
                  </a:lnTo>
                  <a:lnTo>
                    <a:pt x="69" y="713"/>
                  </a:lnTo>
                  <a:lnTo>
                    <a:pt x="69" y="712"/>
                  </a:lnTo>
                  <a:lnTo>
                    <a:pt x="69" y="710"/>
                  </a:lnTo>
                  <a:lnTo>
                    <a:pt x="69" y="709"/>
                  </a:lnTo>
                  <a:lnTo>
                    <a:pt x="72" y="709"/>
                  </a:lnTo>
                  <a:lnTo>
                    <a:pt x="73" y="708"/>
                  </a:lnTo>
                  <a:lnTo>
                    <a:pt x="76" y="709"/>
                  </a:lnTo>
                  <a:lnTo>
                    <a:pt x="78" y="710"/>
                  </a:lnTo>
                  <a:lnTo>
                    <a:pt x="81" y="712"/>
                  </a:lnTo>
                  <a:lnTo>
                    <a:pt x="86" y="709"/>
                  </a:lnTo>
                  <a:lnTo>
                    <a:pt x="90" y="708"/>
                  </a:lnTo>
                  <a:lnTo>
                    <a:pt x="92" y="708"/>
                  </a:lnTo>
                  <a:lnTo>
                    <a:pt x="96" y="708"/>
                  </a:lnTo>
                  <a:lnTo>
                    <a:pt x="98" y="710"/>
                  </a:lnTo>
                  <a:lnTo>
                    <a:pt x="98" y="713"/>
                  </a:lnTo>
                  <a:lnTo>
                    <a:pt x="98" y="717"/>
                  </a:lnTo>
                  <a:lnTo>
                    <a:pt x="96" y="722"/>
                  </a:lnTo>
                  <a:lnTo>
                    <a:pt x="96" y="726"/>
                  </a:lnTo>
                  <a:lnTo>
                    <a:pt x="93" y="728"/>
                  </a:lnTo>
                  <a:lnTo>
                    <a:pt x="92" y="729"/>
                  </a:lnTo>
                  <a:lnTo>
                    <a:pt x="90" y="730"/>
                  </a:lnTo>
                  <a:lnTo>
                    <a:pt x="85" y="730"/>
                  </a:lnTo>
                  <a:lnTo>
                    <a:pt x="80" y="730"/>
                  </a:lnTo>
                  <a:lnTo>
                    <a:pt x="72" y="728"/>
                  </a:lnTo>
                  <a:lnTo>
                    <a:pt x="69" y="726"/>
                  </a:lnTo>
                  <a:lnTo>
                    <a:pt x="70" y="722"/>
                  </a:lnTo>
                  <a:lnTo>
                    <a:pt x="73" y="718"/>
                  </a:lnTo>
                  <a:close/>
                  <a:moveTo>
                    <a:pt x="1051" y="108"/>
                  </a:moveTo>
                  <a:lnTo>
                    <a:pt x="1050" y="105"/>
                  </a:lnTo>
                  <a:lnTo>
                    <a:pt x="1050" y="101"/>
                  </a:lnTo>
                  <a:lnTo>
                    <a:pt x="1050" y="97"/>
                  </a:lnTo>
                  <a:lnTo>
                    <a:pt x="1051" y="95"/>
                  </a:lnTo>
                  <a:lnTo>
                    <a:pt x="1054" y="92"/>
                  </a:lnTo>
                  <a:lnTo>
                    <a:pt x="1056" y="90"/>
                  </a:lnTo>
                  <a:lnTo>
                    <a:pt x="1062" y="90"/>
                  </a:lnTo>
                  <a:lnTo>
                    <a:pt x="1066" y="90"/>
                  </a:lnTo>
                  <a:lnTo>
                    <a:pt x="1070" y="86"/>
                  </a:lnTo>
                  <a:lnTo>
                    <a:pt x="1075" y="82"/>
                  </a:lnTo>
                  <a:lnTo>
                    <a:pt x="1079" y="81"/>
                  </a:lnTo>
                  <a:lnTo>
                    <a:pt x="1084" y="81"/>
                  </a:lnTo>
                  <a:lnTo>
                    <a:pt x="1086" y="90"/>
                  </a:lnTo>
                  <a:lnTo>
                    <a:pt x="1087" y="100"/>
                  </a:lnTo>
                  <a:lnTo>
                    <a:pt x="1087" y="109"/>
                  </a:lnTo>
                  <a:lnTo>
                    <a:pt x="1086" y="117"/>
                  </a:lnTo>
                  <a:lnTo>
                    <a:pt x="1083" y="128"/>
                  </a:lnTo>
                  <a:lnTo>
                    <a:pt x="1081" y="140"/>
                  </a:lnTo>
                  <a:lnTo>
                    <a:pt x="1079" y="145"/>
                  </a:lnTo>
                  <a:lnTo>
                    <a:pt x="1078" y="150"/>
                  </a:lnTo>
                  <a:lnTo>
                    <a:pt x="1075" y="157"/>
                  </a:lnTo>
                  <a:lnTo>
                    <a:pt x="1072" y="158"/>
                  </a:lnTo>
                  <a:lnTo>
                    <a:pt x="1068" y="158"/>
                  </a:lnTo>
                  <a:lnTo>
                    <a:pt x="1067" y="157"/>
                  </a:lnTo>
                  <a:lnTo>
                    <a:pt x="1065" y="153"/>
                  </a:lnTo>
                  <a:lnTo>
                    <a:pt x="1065" y="149"/>
                  </a:lnTo>
                  <a:lnTo>
                    <a:pt x="1062" y="142"/>
                  </a:lnTo>
                  <a:lnTo>
                    <a:pt x="1059" y="134"/>
                  </a:lnTo>
                  <a:lnTo>
                    <a:pt x="1054" y="129"/>
                  </a:lnTo>
                  <a:lnTo>
                    <a:pt x="1050" y="125"/>
                  </a:lnTo>
                  <a:lnTo>
                    <a:pt x="1047" y="122"/>
                  </a:lnTo>
                  <a:lnTo>
                    <a:pt x="1047" y="117"/>
                  </a:lnTo>
                  <a:lnTo>
                    <a:pt x="1047" y="113"/>
                  </a:lnTo>
                  <a:lnTo>
                    <a:pt x="1051" y="108"/>
                  </a:lnTo>
                  <a:close/>
                  <a:moveTo>
                    <a:pt x="1043" y="342"/>
                  </a:moveTo>
                  <a:lnTo>
                    <a:pt x="1047" y="346"/>
                  </a:lnTo>
                  <a:lnTo>
                    <a:pt x="1051" y="350"/>
                  </a:lnTo>
                  <a:lnTo>
                    <a:pt x="1052" y="354"/>
                  </a:lnTo>
                  <a:lnTo>
                    <a:pt x="1052" y="359"/>
                  </a:lnTo>
                  <a:lnTo>
                    <a:pt x="1045" y="362"/>
                  </a:lnTo>
                  <a:lnTo>
                    <a:pt x="1037" y="363"/>
                  </a:lnTo>
                  <a:lnTo>
                    <a:pt x="1030" y="363"/>
                  </a:lnTo>
                  <a:lnTo>
                    <a:pt x="1022" y="362"/>
                  </a:lnTo>
                  <a:lnTo>
                    <a:pt x="1021" y="359"/>
                  </a:lnTo>
                  <a:lnTo>
                    <a:pt x="1022" y="358"/>
                  </a:lnTo>
                  <a:lnTo>
                    <a:pt x="1022" y="357"/>
                  </a:lnTo>
                  <a:lnTo>
                    <a:pt x="1027" y="355"/>
                  </a:lnTo>
                  <a:lnTo>
                    <a:pt x="1031" y="354"/>
                  </a:lnTo>
                  <a:lnTo>
                    <a:pt x="1033" y="350"/>
                  </a:lnTo>
                  <a:lnTo>
                    <a:pt x="1038" y="346"/>
                  </a:lnTo>
                  <a:lnTo>
                    <a:pt x="1042" y="342"/>
                  </a:lnTo>
                  <a:lnTo>
                    <a:pt x="1043" y="342"/>
                  </a:lnTo>
                  <a:close/>
                  <a:moveTo>
                    <a:pt x="1522" y="1876"/>
                  </a:moveTo>
                  <a:lnTo>
                    <a:pt x="1521" y="1877"/>
                  </a:lnTo>
                  <a:lnTo>
                    <a:pt x="1520" y="1878"/>
                  </a:lnTo>
                  <a:lnTo>
                    <a:pt x="1518" y="1880"/>
                  </a:lnTo>
                  <a:lnTo>
                    <a:pt x="1518" y="1884"/>
                  </a:lnTo>
                  <a:lnTo>
                    <a:pt x="1520" y="1888"/>
                  </a:lnTo>
                  <a:lnTo>
                    <a:pt x="1521" y="1894"/>
                  </a:lnTo>
                  <a:lnTo>
                    <a:pt x="1528" y="1912"/>
                  </a:lnTo>
                  <a:lnTo>
                    <a:pt x="1533" y="1934"/>
                  </a:lnTo>
                  <a:lnTo>
                    <a:pt x="1529" y="1934"/>
                  </a:lnTo>
                  <a:lnTo>
                    <a:pt x="1525" y="1932"/>
                  </a:lnTo>
                  <a:lnTo>
                    <a:pt x="1520" y="1929"/>
                  </a:lnTo>
                  <a:lnTo>
                    <a:pt x="1514" y="1924"/>
                  </a:lnTo>
                  <a:lnTo>
                    <a:pt x="1505" y="1914"/>
                  </a:lnTo>
                  <a:lnTo>
                    <a:pt x="1494" y="1907"/>
                  </a:lnTo>
                  <a:lnTo>
                    <a:pt x="1492" y="1891"/>
                  </a:lnTo>
                  <a:lnTo>
                    <a:pt x="1488" y="1878"/>
                  </a:lnTo>
                  <a:lnTo>
                    <a:pt x="1485" y="1870"/>
                  </a:lnTo>
                  <a:lnTo>
                    <a:pt x="1482" y="1865"/>
                  </a:lnTo>
                  <a:lnTo>
                    <a:pt x="1474" y="1853"/>
                  </a:lnTo>
                  <a:lnTo>
                    <a:pt x="1457" y="1836"/>
                  </a:lnTo>
                  <a:lnTo>
                    <a:pt x="1454" y="1828"/>
                  </a:lnTo>
                  <a:lnTo>
                    <a:pt x="1453" y="1819"/>
                  </a:lnTo>
                  <a:lnTo>
                    <a:pt x="1451" y="1811"/>
                  </a:lnTo>
                  <a:lnTo>
                    <a:pt x="1445" y="1805"/>
                  </a:lnTo>
                  <a:lnTo>
                    <a:pt x="1436" y="1796"/>
                  </a:lnTo>
                  <a:lnTo>
                    <a:pt x="1426" y="1789"/>
                  </a:lnTo>
                  <a:lnTo>
                    <a:pt x="1420" y="1785"/>
                  </a:lnTo>
                  <a:lnTo>
                    <a:pt x="1414" y="1781"/>
                  </a:lnTo>
                  <a:lnTo>
                    <a:pt x="1409" y="1776"/>
                  </a:lnTo>
                  <a:lnTo>
                    <a:pt x="1404" y="1772"/>
                  </a:lnTo>
                  <a:lnTo>
                    <a:pt x="1396" y="1755"/>
                  </a:lnTo>
                  <a:lnTo>
                    <a:pt x="1389" y="1740"/>
                  </a:lnTo>
                  <a:lnTo>
                    <a:pt x="1385" y="1732"/>
                  </a:lnTo>
                  <a:lnTo>
                    <a:pt x="1379" y="1721"/>
                  </a:lnTo>
                  <a:lnTo>
                    <a:pt x="1371" y="1711"/>
                  </a:lnTo>
                  <a:lnTo>
                    <a:pt x="1363" y="1698"/>
                  </a:lnTo>
                  <a:lnTo>
                    <a:pt x="1352" y="1688"/>
                  </a:lnTo>
                  <a:lnTo>
                    <a:pt x="1345" y="1678"/>
                  </a:lnTo>
                  <a:lnTo>
                    <a:pt x="1341" y="1670"/>
                  </a:lnTo>
                  <a:lnTo>
                    <a:pt x="1336" y="1662"/>
                  </a:lnTo>
                  <a:lnTo>
                    <a:pt x="1331" y="1646"/>
                  </a:lnTo>
                  <a:lnTo>
                    <a:pt x="1320" y="1630"/>
                  </a:lnTo>
                  <a:lnTo>
                    <a:pt x="1301" y="1623"/>
                  </a:lnTo>
                  <a:lnTo>
                    <a:pt x="1284" y="1618"/>
                  </a:lnTo>
                  <a:lnTo>
                    <a:pt x="1285" y="1613"/>
                  </a:lnTo>
                  <a:lnTo>
                    <a:pt x="1283" y="1608"/>
                  </a:lnTo>
                  <a:lnTo>
                    <a:pt x="1276" y="1607"/>
                  </a:lnTo>
                  <a:lnTo>
                    <a:pt x="1271" y="1607"/>
                  </a:lnTo>
                  <a:lnTo>
                    <a:pt x="1265" y="1595"/>
                  </a:lnTo>
                  <a:lnTo>
                    <a:pt x="1260" y="1581"/>
                  </a:lnTo>
                  <a:lnTo>
                    <a:pt x="1255" y="1575"/>
                  </a:lnTo>
                  <a:lnTo>
                    <a:pt x="1251" y="1571"/>
                  </a:lnTo>
                  <a:lnTo>
                    <a:pt x="1248" y="1563"/>
                  </a:lnTo>
                  <a:lnTo>
                    <a:pt x="1247" y="1559"/>
                  </a:lnTo>
                  <a:lnTo>
                    <a:pt x="1244" y="1550"/>
                  </a:lnTo>
                  <a:lnTo>
                    <a:pt x="1244" y="1540"/>
                  </a:lnTo>
                  <a:lnTo>
                    <a:pt x="1232" y="1530"/>
                  </a:lnTo>
                  <a:lnTo>
                    <a:pt x="1222" y="1522"/>
                  </a:lnTo>
                  <a:lnTo>
                    <a:pt x="1219" y="1517"/>
                  </a:lnTo>
                  <a:lnTo>
                    <a:pt x="1217" y="1511"/>
                  </a:lnTo>
                  <a:lnTo>
                    <a:pt x="1219" y="1507"/>
                  </a:lnTo>
                  <a:lnTo>
                    <a:pt x="1223" y="1503"/>
                  </a:lnTo>
                  <a:lnTo>
                    <a:pt x="1227" y="1505"/>
                  </a:lnTo>
                  <a:lnTo>
                    <a:pt x="1232" y="1509"/>
                  </a:lnTo>
                  <a:lnTo>
                    <a:pt x="1235" y="1503"/>
                  </a:lnTo>
                  <a:lnTo>
                    <a:pt x="1236" y="1495"/>
                  </a:lnTo>
                  <a:lnTo>
                    <a:pt x="1233" y="1491"/>
                  </a:lnTo>
                  <a:lnTo>
                    <a:pt x="1232" y="1489"/>
                  </a:lnTo>
                  <a:lnTo>
                    <a:pt x="1232" y="1483"/>
                  </a:lnTo>
                  <a:lnTo>
                    <a:pt x="1231" y="1479"/>
                  </a:lnTo>
                  <a:lnTo>
                    <a:pt x="1230" y="1475"/>
                  </a:lnTo>
                  <a:lnTo>
                    <a:pt x="1227" y="1471"/>
                  </a:lnTo>
                  <a:lnTo>
                    <a:pt x="1223" y="1469"/>
                  </a:lnTo>
                  <a:lnTo>
                    <a:pt x="1222" y="1467"/>
                  </a:lnTo>
                  <a:lnTo>
                    <a:pt x="1217" y="1465"/>
                  </a:lnTo>
                  <a:lnTo>
                    <a:pt x="1212" y="1463"/>
                  </a:lnTo>
                  <a:lnTo>
                    <a:pt x="1206" y="1461"/>
                  </a:lnTo>
                  <a:lnTo>
                    <a:pt x="1199" y="1457"/>
                  </a:lnTo>
                  <a:lnTo>
                    <a:pt x="1198" y="1454"/>
                  </a:lnTo>
                  <a:lnTo>
                    <a:pt x="1198" y="1453"/>
                  </a:lnTo>
                  <a:lnTo>
                    <a:pt x="1198" y="1451"/>
                  </a:lnTo>
                  <a:lnTo>
                    <a:pt x="1201" y="1450"/>
                  </a:lnTo>
                  <a:lnTo>
                    <a:pt x="1206" y="1451"/>
                  </a:lnTo>
                  <a:lnTo>
                    <a:pt x="1210" y="1447"/>
                  </a:lnTo>
                  <a:lnTo>
                    <a:pt x="1211" y="1445"/>
                  </a:lnTo>
                  <a:lnTo>
                    <a:pt x="1211" y="1442"/>
                  </a:lnTo>
                  <a:lnTo>
                    <a:pt x="1210" y="1439"/>
                  </a:lnTo>
                  <a:lnTo>
                    <a:pt x="1215" y="1439"/>
                  </a:lnTo>
                  <a:lnTo>
                    <a:pt x="1220" y="1441"/>
                  </a:lnTo>
                  <a:lnTo>
                    <a:pt x="1226" y="1443"/>
                  </a:lnTo>
                  <a:lnTo>
                    <a:pt x="1231" y="1449"/>
                  </a:lnTo>
                  <a:lnTo>
                    <a:pt x="1232" y="1457"/>
                  </a:lnTo>
                  <a:lnTo>
                    <a:pt x="1232" y="1463"/>
                  </a:lnTo>
                  <a:lnTo>
                    <a:pt x="1244" y="1473"/>
                  </a:lnTo>
                  <a:lnTo>
                    <a:pt x="1259" y="1481"/>
                  </a:lnTo>
                  <a:lnTo>
                    <a:pt x="1271" y="1487"/>
                  </a:lnTo>
                  <a:lnTo>
                    <a:pt x="1277" y="1493"/>
                  </a:lnTo>
                  <a:lnTo>
                    <a:pt x="1271" y="1494"/>
                  </a:lnTo>
                  <a:lnTo>
                    <a:pt x="1265" y="1495"/>
                  </a:lnTo>
                  <a:lnTo>
                    <a:pt x="1265" y="1498"/>
                  </a:lnTo>
                  <a:lnTo>
                    <a:pt x="1269" y="1503"/>
                  </a:lnTo>
                  <a:lnTo>
                    <a:pt x="1274" y="1505"/>
                  </a:lnTo>
                  <a:lnTo>
                    <a:pt x="1277" y="1506"/>
                  </a:lnTo>
                  <a:lnTo>
                    <a:pt x="1290" y="1509"/>
                  </a:lnTo>
                  <a:lnTo>
                    <a:pt x="1299" y="1510"/>
                  </a:lnTo>
                  <a:lnTo>
                    <a:pt x="1304" y="1517"/>
                  </a:lnTo>
                  <a:lnTo>
                    <a:pt x="1308" y="1523"/>
                  </a:lnTo>
                  <a:lnTo>
                    <a:pt x="1309" y="1530"/>
                  </a:lnTo>
                  <a:lnTo>
                    <a:pt x="1311" y="1537"/>
                  </a:lnTo>
                  <a:lnTo>
                    <a:pt x="1305" y="1537"/>
                  </a:lnTo>
                  <a:lnTo>
                    <a:pt x="1299" y="1535"/>
                  </a:lnTo>
                  <a:lnTo>
                    <a:pt x="1299" y="1538"/>
                  </a:lnTo>
                  <a:lnTo>
                    <a:pt x="1300" y="1542"/>
                  </a:lnTo>
                  <a:lnTo>
                    <a:pt x="1303" y="1545"/>
                  </a:lnTo>
                  <a:lnTo>
                    <a:pt x="1305" y="1546"/>
                  </a:lnTo>
                  <a:lnTo>
                    <a:pt x="1311" y="1549"/>
                  </a:lnTo>
                  <a:lnTo>
                    <a:pt x="1315" y="1551"/>
                  </a:lnTo>
                  <a:lnTo>
                    <a:pt x="1315" y="1559"/>
                  </a:lnTo>
                  <a:lnTo>
                    <a:pt x="1316" y="1567"/>
                  </a:lnTo>
                  <a:lnTo>
                    <a:pt x="1332" y="1572"/>
                  </a:lnTo>
                  <a:lnTo>
                    <a:pt x="1347" y="1578"/>
                  </a:lnTo>
                  <a:lnTo>
                    <a:pt x="1352" y="1582"/>
                  </a:lnTo>
                  <a:lnTo>
                    <a:pt x="1356" y="1587"/>
                  </a:lnTo>
                  <a:lnTo>
                    <a:pt x="1359" y="1592"/>
                  </a:lnTo>
                  <a:lnTo>
                    <a:pt x="1360" y="1597"/>
                  </a:lnTo>
                  <a:lnTo>
                    <a:pt x="1365" y="1597"/>
                  </a:lnTo>
                  <a:lnTo>
                    <a:pt x="1369" y="1592"/>
                  </a:lnTo>
                  <a:lnTo>
                    <a:pt x="1388" y="1611"/>
                  </a:lnTo>
                  <a:lnTo>
                    <a:pt x="1408" y="1628"/>
                  </a:lnTo>
                  <a:lnTo>
                    <a:pt x="1428" y="1644"/>
                  </a:lnTo>
                  <a:lnTo>
                    <a:pt x="1442" y="1658"/>
                  </a:lnTo>
                  <a:lnTo>
                    <a:pt x="1449" y="1664"/>
                  </a:lnTo>
                  <a:lnTo>
                    <a:pt x="1454" y="1672"/>
                  </a:lnTo>
                  <a:lnTo>
                    <a:pt x="1468" y="1679"/>
                  </a:lnTo>
                  <a:lnTo>
                    <a:pt x="1482" y="1687"/>
                  </a:lnTo>
                  <a:lnTo>
                    <a:pt x="1490" y="1687"/>
                  </a:lnTo>
                  <a:lnTo>
                    <a:pt x="1497" y="1688"/>
                  </a:lnTo>
                  <a:lnTo>
                    <a:pt x="1500" y="1691"/>
                  </a:lnTo>
                  <a:lnTo>
                    <a:pt x="1505" y="1692"/>
                  </a:lnTo>
                  <a:lnTo>
                    <a:pt x="1509" y="1695"/>
                  </a:lnTo>
                  <a:lnTo>
                    <a:pt x="1509" y="1698"/>
                  </a:lnTo>
                  <a:lnTo>
                    <a:pt x="1509" y="1702"/>
                  </a:lnTo>
                  <a:lnTo>
                    <a:pt x="1509" y="1704"/>
                  </a:lnTo>
                  <a:lnTo>
                    <a:pt x="1489" y="1700"/>
                  </a:lnTo>
                  <a:lnTo>
                    <a:pt x="1469" y="1698"/>
                  </a:lnTo>
                  <a:lnTo>
                    <a:pt x="1461" y="1698"/>
                  </a:lnTo>
                  <a:lnTo>
                    <a:pt x="1453" y="1702"/>
                  </a:lnTo>
                  <a:lnTo>
                    <a:pt x="1445" y="1704"/>
                  </a:lnTo>
                  <a:lnTo>
                    <a:pt x="1437" y="1708"/>
                  </a:lnTo>
                  <a:lnTo>
                    <a:pt x="1436" y="1715"/>
                  </a:lnTo>
                  <a:lnTo>
                    <a:pt x="1436" y="1721"/>
                  </a:lnTo>
                  <a:lnTo>
                    <a:pt x="1437" y="1727"/>
                  </a:lnTo>
                  <a:lnTo>
                    <a:pt x="1441" y="1731"/>
                  </a:lnTo>
                  <a:lnTo>
                    <a:pt x="1442" y="1737"/>
                  </a:lnTo>
                  <a:lnTo>
                    <a:pt x="1446" y="1743"/>
                  </a:lnTo>
                  <a:lnTo>
                    <a:pt x="1446" y="1751"/>
                  </a:lnTo>
                  <a:lnTo>
                    <a:pt x="1448" y="1759"/>
                  </a:lnTo>
                  <a:lnTo>
                    <a:pt x="1451" y="1767"/>
                  </a:lnTo>
                  <a:lnTo>
                    <a:pt x="1453" y="1773"/>
                  </a:lnTo>
                  <a:lnTo>
                    <a:pt x="1457" y="1779"/>
                  </a:lnTo>
                  <a:lnTo>
                    <a:pt x="1461" y="1785"/>
                  </a:lnTo>
                  <a:lnTo>
                    <a:pt x="1465" y="1792"/>
                  </a:lnTo>
                  <a:lnTo>
                    <a:pt x="1467" y="1799"/>
                  </a:lnTo>
                  <a:lnTo>
                    <a:pt x="1472" y="1811"/>
                  </a:lnTo>
                  <a:lnTo>
                    <a:pt x="1477" y="1820"/>
                  </a:lnTo>
                  <a:lnTo>
                    <a:pt x="1488" y="1825"/>
                  </a:lnTo>
                  <a:lnTo>
                    <a:pt x="1498" y="1828"/>
                  </a:lnTo>
                  <a:lnTo>
                    <a:pt x="1509" y="1832"/>
                  </a:lnTo>
                  <a:lnTo>
                    <a:pt x="1518" y="1836"/>
                  </a:lnTo>
                  <a:lnTo>
                    <a:pt x="1532" y="1848"/>
                  </a:lnTo>
                  <a:lnTo>
                    <a:pt x="1541" y="1854"/>
                  </a:lnTo>
                  <a:lnTo>
                    <a:pt x="1542" y="1845"/>
                  </a:lnTo>
                  <a:lnTo>
                    <a:pt x="1543" y="1839"/>
                  </a:lnTo>
                  <a:lnTo>
                    <a:pt x="1550" y="1841"/>
                  </a:lnTo>
                  <a:lnTo>
                    <a:pt x="1556" y="1845"/>
                  </a:lnTo>
                  <a:lnTo>
                    <a:pt x="1561" y="1850"/>
                  </a:lnTo>
                  <a:lnTo>
                    <a:pt x="1566" y="1856"/>
                  </a:lnTo>
                  <a:lnTo>
                    <a:pt x="1569" y="1863"/>
                  </a:lnTo>
                  <a:lnTo>
                    <a:pt x="1572" y="1870"/>
                  </a:lnTo>
                  <a:lnTo>
                    <a:pt x="1573" y="1877"/>
                  </a:lnTo>
                  <a:lnTo>
                    <a:pt x="1573" y="1886"/>
                  </a:lnTo>
                  <a:lnTo>
                    <a:pt x="1569" y="1884"/>
                  </a:lnTo>
                  <a:lnTo>
                    <a:pt x="1565" y="1877"/>
                  </a:lnTo>
                  <a:lnTo>
                    <a:pt x="1562" y="1875"/>
                  </a:lnTo>
                  <a:lnTo>
                    <a:pt x="1559" y="1872"/>
                  </a:lnTo>
                  <a:lnTo>
                    <a:pt x="1554" y="1869"/>
                  </a:lnTo>
                  <a:lnTo>
                    <a:pt x="1549" y="1868"/>
                  </a:lnTo>
                  <a:lnTo>
                    <a:pt x="1541" y="1873"/>
                  </a:lnTo>
                  <a:lnTo>
                    <a:pt x="1534" y="1875"/>
                  </a:lnTo>
                  <a:lnTo>
                    <a:pt x="1532" y="1875"/>
                  </a:lnTo>
                  <a:lnTo>
                    <a:pt x="1522" y="1876"/>
                  </a:lnTo>
                  <a:close/>
                  <a:moveTo>
                    <a:pt x="1719" y="1421"/>
                  </a:moveTo>
                  <a:lnTo>
                    <a:pt x="1718" y="1422"/>
                  </a:lnTo>
                  <a:lnTo>
                    <a:pt x="1717" y="1423"/>
                  </a:lnTo>
                  <a:lnTo>
                    <a:pt x="1715" y="1425"/>
                  </a:lnTo>
                  <a:lnTo>
                    <a:pt x="1714" y="1426"/>
                  </a:lnTo>
                  <a:lnTo>
                    <a:pt x="1714" y="1427"/>
                  </a:lnTo>
                  <a:lnTo>
                    <a:pt x="1714" y="1429"/>
                  </a:lnTo>
                  <a:lnTo>
                    <a:pt x="1714" y="1432"/>
                  </a:lnTo>
                  <a:lnTo>
                    <a:pt x="1715" y="1434"/>
                  </a:lnTo>
                  <a:lnTo>
                    <a:pt x="1717" y="1434"/>
                  </a:lnTo>
                  <a:lnTo>
                    <a:pt x="1718" y="1436"/>
                  </a:lnTo>
                  <a:lnTo>
                    <a:pt x="1719" y="1436"/>
                  </a:lnTo>
                  <a:lnTo>
                    <a:pt x="1722" y="1436"/>
                  </a:lnTo>
                  <a:lnTo>
                    <a:pt x="1725" y="1436"/>
                  </a:lnTo>
                  <a:lnTo>
                    <a:pt x="1725" y="1437"/>
                  </a:lnTo>
                  <a:lnTo>
                    <a:pt x="1727" y="1438"/>
                  </a:lnTo>
                  <a:lnTo>
                    <a:pt x="1733" y="1442"/>
                  </a:lnTo>
                  <a:lnTo>
                    <a:pt x="1736" y="1437"/>
                  </a:lnTo>
                  <a:lnTo>
                    <a:pt x="1736" y="1434"/>
                  </a:lnTo>
                  <a:lnTo>
                    <a:pt x="1738" y="1430"/>
                  </a:lnTo>
                  <a:lnTo>
                    <a:pt x="1738" y="1429"/>
                  </a:lnTo>
                  <a:lnTo>
                    <a:pt x="1736" y="1427"/>
                  </a:lnTo>
                  <a:lnTo>
                    <a:pt x="1736" y="1425"/>
                  </a:lnTo>
                  <a:lnTo>
                    <a:pt x="1735" y="1423"/>
                  </a:lnTo>
                  <a:lnTo>
                    <a:pt x="1727" y="1414"/>
                  </a:lnTo>
                  <a:lnTo>
                    <a:pt x="1726" y="1423"/>
                  </a:lnTo>
                  <a:lnTo>
                    <a:pt x="1725" y="1422"/>
                  </a:lnTo>
                  <a:lnTo>
                    <a:pt x="1722" y="1422"/>
                  </a:lnTo>
                  <a:lnTo>
                    <a:pt x="1719" y="1421"/>
                  </a:lnTo>
                  <a:close/>
                  <a:moveTo>
                    <a:pt x="1726" y="1398"/>
                  </a:moveTo>
                  <a:lnTo>
                    <a:pt x="1725" y="1398"/>
                  </a:lnTo>
                  <a:lnTo>
                    <a:pt x="1727" y="1394"/>
                  </a:lnTo>
                  <a:lnTo>
                    <a:pt x="1729" y="1390"/>
                  </a:lnTo>
                  <a:lnTo>
                    <a:pt x="1729" y="1389"/>
                  </a:lnTo>
                  <a:lnTo>
                    <a:pt x="1729" y="1386"/>
                  </a:lnTo>
                  <a:lnTo>
                    <a:pt x="1729" y="1385"/>
                  </a:lnTo>
                  <a:lnTo>
                    <a:pt x="1729" y="1382"/>
                  </a:lnTo>
                  <a:lnTo>
                    <a:pt x="1727" y="1381"/>
                  </a:lnTo>
                  <a:lnTo>
                    <a:pt x="1727" y="1379"/>
                  </a:lnTo>
                  <a:lnTo>
                    <a:pt x="1726" y="1378"/>
                  </a:lnTo>
                  <a:lnTo>
                    <a:pt x="1722" y="1376"/>
                  </a:lnTo>
                  <a:lnTo>
                    <a:pt x="1718" y="1374"/>
                  </a:lnTo>
                  <a:lnTo>
                    <a:pt x="1715" y="1373"/>
                  </a:lnTo>
                  <a:lnTo>
                    <a:pt x="1713" y="1377"/>
                  </a:lnTo>
                  <a:lnTo>
                    <a:pt x="1711" y="1378"/>
                  </a:lnTo>
                  <a:lnTo>
                    <a:pt x="1711" y="1381"/>
                  </a:lnTo>
                  <a:lnTo>
                    <a:pt x="1711" y="1384"/>
                  </a:lnTo>
                  <a:lnTo>
                    <a:pt x="1711" y="1386"/>
                  </a:lnTo>
                  <a:lnTo>
                    <a:pt x="1711" y="1389"/>
                  </a:lnTo>
                  <a:lnTo>
                    <a:pt x="1711" y="1390"/>
                  </a:lnTo>
                  <a:lnTo>
                    <a:pt x="1713" y="1393"/>
                  </a:lnTo>
                  <a:lnTo>
                    <a:pt x="1714" y="1395"/>
                  </a:lnTo>
                  <a:lnTo>
                    <a:pt x="1715" y="1395"/>
                  </a:lnTo>
                  <a:lnTo>
                    <a:pt x="1717" y="1397"/>
                  </a:lnTo>
                  <a:lnTo>
                    <a:pt x="1718" y="1398"/>
                  </a:lnTo>
                  <a:lnTo>
                    <a:pt x="1721" y="1401"/>
                  </a:lnTo>
                  <a:lnTo>
                    <a:pt x="1719" y="1402"/>
                  </a:lnTo>
                  <a:lnTo>
                    <a:pt x="1718" y="1404"/>
                  </a:lnTo>
                  <a:lnTo>
                    <a:pt x="1718" y="1406"/>
                  </a:lnTo>
                  <a:lnTo>
                    <a:pt x="1718" y="1407"/>
                  </a:lnTo>
                  <a:lnTo>
                    <a:pt x="1719" y="1409"/>
                  </a:lnTo>
                  <a:lnTo>
                    <a:pt x="1719" y="1410"/>
                  </a:lnTo>
                  <a:lnTo>
                    <a:pt x="1721" y="1410"/>
                  </a:lnTo>
                  <a:lnTo>
                    <a:pt x="1722" y="1411"/>
                  </a:lnTo>
                  <a:lnTo>
                    <a:pt x="1725" y="1411"/>
                  </a:lnTo>
                  <a:lnTo>
                    <a:pt x="1726" y="1411"/>
                  </a:lnTo>
                  <a:lnTo>
                    <a:pt x="1727" y="1411"/>
                  </a:lnTo>
                  <a:lnTo>
                    <a:pt x="1729" y="1410"/>
                  </a:lnTo>
                  <a:lnTo>
                    <a:pt x="1730" y="1410"/>
                  </a:lnTo>
                  <a:lnTo>
                    <a:pt x="1731" y="1407"/>
                  </a:lnTo>
                  <a:lnTo>
                    <a:pt x="1731" y="1406"/>
                  </a:lnTo>
                  <a:lnTo>
                    <a:pt x="1731" y="1405"/>
                  </a:lnTo>
                  <a:lnTo>
                    <a:pt x="1731" y="1404"/>
                  </a:lnTo>
                  <a:lnTo>
                    <a:pt x="1730" y="1404"/>
                  </a:lnTo>
                  <a:lnTo>
                    <a:pt x="1730" y="1402"/>
                  </a:lnTo>
                  <a:lnTo>
                    <a:pt x="1729" y="1401"/>
                  </a:lnTo>
                  <a:lnTo>
                    <a:pt x="1727" y="1401"/>
                  </a:lnTo>
                  <a:lnTo>
                    <a:pt x="1727" y="1398"/>
                  </a:lnTo>
                  <a:lnTo>
                    <a:pt x="1726" y="1398"/>
                  </a:lnTo>
                  <a:close/>
                  <a:moveTo>
                    <a:pt x="1743" y="1497"/>
                  </a:moveTo>
                  <a:lnTo>
                    <a:pt x="1739" y="1497"/>
                  </a:lnTo>
                  <a:lnTo>
                    <a:pt x="1738" y="1501"/>
                  </a:lnTo>
                  <a:lnTo>
                    <a:pt x="1736" y="1503"/>
                  </a:lnTo>
                  <a:lnTo>
                    <a:pt x="1736" y="1505"/>
                  </a:lnTo>
                  <a:lnTo>
                    <a:pt x="1736" y="1507"/>
                  </a:lnTo>
                  <a:lnTo>
                    <a:pt x="1739" y="1510"/>
                  </a:lnTo>
                  <a:lnTo>
                    <a:pt x="1741" y="1513"/>
                  </a:lnTo>
                  <a:lnTo>
                    <a:pt x="1745" y="1514"/>
                  </a:lnTo>
                  <a:lnTo>
                    <a:pt x="1749" y="1513"/>
                  </a:lnTo>
                  <a:lnTo>
                    <a:pt x="1752" y="1510"/>
                  </a:lnTo>
                  <a:lnTo>
                    <a:pt x="1752" y="1506"/>
                  </a:lnTo>
                  <a:lnTo>
                    <a:pt x="1752" y="1505"/>
                  </a:lnTo>
                  <a:lnTo>
                    <a:pt x="1751" y="1502"/>
                  </a:lnTo>
                  <a:lnTo>
                    <a:pt x="1750" y="1498"/>
                  </a:lnTo>
                  <a:lnTo>
                    <a:pt x="1747" y="1497"/>
                  </a:lnTo>
                  <a:lnTo>
                    <a:pt x="1743" y="1497"/>
                  </a:lnTo>
                  <a:close/>
                  <a:moveTo>
                    <a:pt x="1736" y="1478"/>
                  </a:moveTo>
                  <a:lnTo>
                    <a:pt x="1735" y="1478"/>
                  </a:lnTo>
                  <a:lnTo>
                    <a:pt x="1734" y="1478"/>
                  </a:lnTo>
                  <a:lnTo>
                    <a:pt x="1733" y="1479"/>
                  </a:lnTo>
                  <a:lnTo>
                    <a:pt x="1731" y="1481"/>
                  </a:lnTo>
                  <a:lnTo>
                    <a:pt x="1730" y="1481"/>
                  </a:lnTo>
                  <a:lnTo>
                    <a:pt x="1730" y="1482"/>
                  </a:lnTo>
                  <a:lnTo>
                    <a:pt x="1730" y="1485"/>
                  </a:lnTo>
                  <a:lnTo>
                    <a:pt x="1729" y="1486"/>
                  </a:lnTo>
                  <a:lnTo>
                    <a:pt x="1730" y="1487"/>
                  </a:lnTo>
                  <a:lnTo>
                    <a:pt x="1730" y="1489"/>
                  </a:lnTo>
                  <a:lnTo>
                    <a:pt x="1730" y="1490"/>
                  </a:lnTo>
                  <a:lnTo>
                    <a:pt x="1731" y="1491"/>
                  </a:lnTo>
                  <a:lnTo>
                    <a:pt x="1733" y="1493"/>
                  </a:lnTo>
                  <a:lnTo>
                    <a:pt x="1734" y="1493"/>
                  </a:lnTo>
                  <a:lnTo>
                    <a:pt x="1735" y="1494"/>
                  </a:lnTo>
                  <a:lnTo>
                    <a:pt x="1736" y="1494"/>
                  </a:lnTo>
                  <a:lnTo>
                    <a:pt x="1739" y="1494"/>
                  </a:lnTo>
                  <a:lnTo>
                    <a:pt x="1741" y="1493"/>
                  </a:lnTo>
                  <a:lnTo>
                    <a:pt x="1742" y="1493"/>
                  </a:lnTo>
                  <a:lnTo>
                    <a:pt x="1743" y="1491"/>
                  </a:lnTo>
                  <a:lnTo>
                    <a:pt x="1743" y="1490"/>
                  </a:lnTo>
                  <a:lnTo>
                    <a:pt x="1745" y="1489"/>
                  </a:lnTo>
                  <a:lnTo>
                    <a:pt x="1745" y="1487"/>
                  </a:lnTo>
                  <a:lnTo>
                    <a:pt x="1745" y="1486"/>
                  </a:lnTo>
                  <a:lnTo>
                    <a:pt x="1745" y="1485"/>
                  </a:lnTo>
                  <a:lnTo>
                    <a:pt x="1745" y="1482"/>
                  </a:lnTo>
                  <a:lnTo>
                    <a:pt x="1743" y="1481"/>
                  </a:lnTo>
                  <a:lnTo>
                    <a:pt x="1742" y="1479"/>
                  </a:lnTo>
                  <a:lnTo>
                    <a:pt x="1741" y="1478"/>
                  </a:lnTo>
                  <a:lnTo>
                    <a:pt x="1739" y="1478"/>
                  </a:lnTo>
                  <a:lnTo>
                    <a:pt x="1736" y="1478"/>
                  </a:lnTo>
                  <a:close/>
                  <a:moveTo>
                    <a:pt x="1746" y="1529"/>
                  </a:moveTo>
                  <a:lnTo>
                    <a:pt x="1743" y="1529"/>
                  </a:lnTo>
                  <a:lnTo>
                    <a:pt x="1742" y="1530"/>
                  </a:lnTo>
                  <a:lnTo>
                    <a:pt x="1741" y="1530"/>
                  </a:lnTo>
                  <a:lnTo>
                    <a:pt x="1739" y="1534"/>
                  </a:lnTo>
                  <a:lnTo>
                    <a:pt x="1739" y="1537"/>
                  </a:lnTo>
                  <a:lnTo>
                    <a:pt x="1739" y="1539"/>
                  </a:lnTo>
                  <a:lnTo>
                    <a:pt x="1741" y="1542"/>
                  </a:lnTo>
                  <a:lnTo>
                    <a:pt x="1742" y="1542"/>
                  </a:lnTo>
                  <a:lnTo>
                    <a:pt x="1743" y="1543"/>
                  </a:lnTo>
                  <a:lnTo>
                    <a:pt x="1745" y="1545"/>
                  </a:lnTo>
                  <a:lnTo>
                    <a:pt x="1742" y="1546"/>
                  </a:lnTo>
                  <a:lnTo>
                    <a:pt x="1741" y="1550"/>
                  </a:lnTo>
                  <a:lnTo>
                    <a:pt x="1741" y="1554"/>
                  </a:lnTo>
                  <a:lnTo>
                    <a:pt x="1741" y="1556"/>
                  </a:lnTo>
                  <a:lnTo>
                    <a:pt x="1741" y="1559"/>
                  </a:lnTo>
                  <a:lnTo>
                    <a:pt x="1741" y="1567"/>
                  </a:lnTo>
                  <a:lnTo>
                    <a:pt x="1741" y="1574"/>
                  </a:lnTo>
                  <a:lnTo>
                    <a:pt x="1739" y="1582"/>
                  </a:lnTo>
                  <a:lnTo>
                    <a:pt x="1747" y="1581"/>
                  </a:lnTo>
                  <a:lnTo>
                    <a:pt x="1750" y="1579"/>
                  </a:lnTo>
                  <a:lnTo>
                    <a:pt x="1751" y="1579"/>
                  </a:lnTo>
                  <a:lnTo>
                    <a:pt x="1752" y="1578"/>
                  </a:lnTo>
                  <a:lnTo>
                    <a:pt x="1754" y="1576"/>
                  </a:lnTo>
                  <a:lnTo>
                    <a:pt x="1754" y="1574"/>
                  </a:lnTo>
                  <a:lnTo>
                    <a:pt x="1755" y="1572"/>
                  </a:lnTo>
                  <a:lnTo>
                    <a:pt x="1758" y="1570"/>
                  </a:lnTo>
                  <a:lnTo>
                    <a:pt x="1758" y="1565"/>
                  </a:lnTo>
                  <a:lnTo>
                    <a:pt x="1758" y="1562"/>
                  </a:lnTo>
                  <a:lnTo>
                    <a:pt x="1758" y="1558"/>
                  </a:lnTo>
                  <a:lnTo>
                    <a:pt x="1758" y="1553"/>
                  </a:lnTo>
                  <a:lnTo>
                    <a:pt x="1755" y="1546"/>
                  </a:lnTo>
                  <a:lnTo>
                    <a:pt x="1751" y="1545"/>
                  </a:lnTo>
                  <a:lnTo>
                    <a:pt x="1749" y="1543"/>
                  </a:lnTo>
                  <a:lnTo>
                    <a:pt x="1750" y="1542"/>
                  </a:lnTo>
                  <a:lnTo>
                    <a:pt x="1751" y="1542"/>
                  </a:lnTo>
                  <a:lnTo>
                    <a:pt x="1752" y="1539"/>
                  </a:lnTo>
                  <a:lnTo>
                    <a:pt x="1752" y="1538"/>
                  </a:lnTo>
                  <a:lnTo>
                    <a:pt x="1752" y="1537"/>
                  </a:lnTo>
                  <a:lnTo>
                    <a:pt x="1752" y="1534"/>
                  </a:lnTo>
                  <a:lnTo>
                    <a:pt x="1751" y="1530"/>
                  </a:lnTo>
                  <a:lnTo>
                    <a:pt x="1750" y="1530"/>
                  </a:lnTo>
                  <a:lnTo>
                    <a:pt x="1749" y="1529"/>
                  </a:lnTo>
                  <a:lnTo>
                    <a:pt x="1746" y="1529"/>
                  </a:lnTo>
                  <a:close/>
                  <a:moveTo>
                    <a:pt x="1721" y="1598"/>
                  </a:moveTo>
                  <a:lnTo>
                    <a:pt x="1719" y="1598"/>
                  </a:lnTo>
                  <a:lnTo>
                    <a:pt x="1718" y="1600"/>
                  </a:lnTo>
                  <a:lnTo>
                    <a:pt x="1717" y="1603"/>
                  </a:lnTo>
                  <a:lnTo>
                    <a:pt x="1715" y="1606"/>
                  </a:lnTo>
                  <a:lnTo>
                    <a:pt x="1717" y="1607"/>
                  </a:lnTo>
                  <a:lnTo>
                    <a:pt x="1717" y="1608"/>
                  </a:lnTo>
                  <a:lnTo>
                    <a:pt x="1718" y="1610"/>
                  </a:lnTo>
                  <a:lnTo>
                    <a:pt x="1718" y="1611"/>
                  </a:lnTo>
                  <a:lnTo>
                    <a:pt x="1719" y="1613"/>
                  </a:lnTo>
                  <a:lnTo>
                    <a:pt x="1721" y="1613"/>
                  </a:lnTo>
                  <a:lnTo>
                    <a:pt x="1725" y="1613"/>
                  </a:lnTo>
                  <a:lnTo>
                    <a:pt x="1726" y="1611"/>
                  </a:lnTo>
                  <a:lnTo>
                    <a:pt x="1727" y="1610"/>
                  </a:lnTo>
                  <a:lnTo>
                    <a:pt x="1727" y="1613"/>
                  </a:lnTo>
                  <a:lnTo>
                    <a:pt x="1729" y="1615"/>
                  </a:lnTo>
                  <a:lnTo>
                    <a:pt x="1730" y="1616"/>
                  </a:lnTo>
                  <a:lnTo>
                    <a:pt x="1733" y="1616"/>
                  </a:lnTo>
                  <a:lnTo>
                    <a:pt x="1734" y="1616"/>
                  </a:lnTo>
                  <a:lnTo>
                    <a:pt x="1736" y="1615"/>
                  </a:lnTo>
                  <a:lnTo>
                    <a:pt x="1738" y="1614"/>
                  </a:lnTo>
                  <a:lnTo>
                    <a:pt x="1738" y="1613"/>
                  </a:lnTo>
                  <a:lnTo>
                    <a:pt x="1739" y="1611"/>
                  </a:lnTo>
                  <a:lnTo>
                    <a:pt x="1739" y="1608"/>
                  </a:lnTo>
                  <a:lnTo>
                    <a:pt x="1739" y="1606"/>
                  </a:lnTo>
                  <a:lnTo>
                    <a:pt x="1738" y="1604"/>
                  </a:lnTo>
                  <a:lnTo>
                    <a:pt x="1736" y="1603"/>
                  </a:lnTo>
                  <a:lnTo>
                    <a:pt x="1734" y="1603"/>
                  </a:lnTo>
                  <a:lnTo>
                    <a:pt x="1733" y="1602"/>
                  </a:lnTo>
                  <a:lnTo>
                    <a:pt x="1730" y="1603"/>
                  </a:lnTo>
                  <a:lnTo>
                    <a:pt x="1729" y="1603"/>
                  </a:lnTo>
                  <a:lnTo>
                    <a:pt x="1727" y="1604"/>
                  </a:lnTo>
                  <a:lnTo>
                    <a:pt x="1727" y="1602"/>
                  </a:lnTo>
                  <a:lnTo>
                    <a:pt x="1726" y="1600"/>
                  </a:lnTo>
                  <a:lnTo>
                    <a:pt x="1725" y="1598"/>
                  </a:lnTo>
                  <a:lnTo>
                    <a:pt x="1721" y="1598"/>
                  </a:lnTo>
                  <a:close/>
                  <a:moveTo>
                    <a:pt x="1710" y="1820"/>
                  </a:moveTo>
                  <a:lnTo>
                    <a:pt x="1703" y="1834"/>
                  </a:lnTo>
                  <a:lnTo>
                    <a:pt x="1697" y="1848"/>
                  </a:lnTo>
                  <a:lnTo>
                    <a:pt x="1706" y="1850"/>
                  </a:lnTo>
                  <a:lnTo>
                    <a:pt x="1707" y="1850"/>
                  </a:lnTo>
                  <a:lnTo>
                    <a:pt x="1710" y="1848"/>
                  </a:lnTo>
                  <a:lnTo>
                    <a:pt x="1711" y="1848"/>
                  </a:lnTo>
                  <a:lnTo>
                    <a:pt x="1714" y="1845"/>
                  </a:lnTo>
                  <a:lnTo>
                    <a:pt x="1715" y="1841"/>
                  </a:lnTo>
                  <a:lnTo>
                    <a:pt x="1717" y="1840"/>
                  </a:lnTo>
                  <a:lnTo>
                    <a:pt x="1717" y="1836"/>
                  </a:lnTo>
                  <a:lnTo>
                    <a:pt x="1715" y="1834"/>
                  </a:lnTo>
                  <a:lnTo>
                    <a:pt x="1715" y="1832"/>
                  </a:lnTo>
                  <a:lnTo>
                    <a:pt x="1710" y="1820"/>
                  </a:lnTo>
                  <a:close/>
                  <a:moveTo>
                    <a:pt x="1687" y="1816"/>
                  </a:moveTo>
                  <a:lnTo>
                    <a:pt x="1683" y="1816"/>
                  </a:lnTo>
                  <a:lnTo>
                    <a:pt x="1678" y="1816"/>
                  </a:lnTo>
                  <a:lnTo>
                    <a:pt x="1673" y="1816"/>
                  </a:lnTo>
                  <a:lnTo>
                    <a:pt x="1667" y="1817"/>
                  </a:lnTo>
                  <a:lnTo>
                    <a:pt x="1663" y="1819"/>
                  </a:lnTo>
                  <a:lnTo>
                    <a:pt x="1661" y="1820"/>
                  </a:lnTo>
                  <a:lnTo>
                    <a:pt x="1659" y="1823"/>
                  </a:lnTo>
                  <a:lnTo>
                    <a:pt x="1658" y="1827"/>
                  </a:lnTo>
                  <a:lnTo>
                    <a:pt x="1659" y="1831"/>
                  </a:lnTo>
                  <a:lnTo>
                    <a:pt x="1661" y="1834"/>
                  </a:lnTo>
                  <a:lnTo>
                    <a:pt x="1661" y="1839"/>
                  </a:lnTo>
                  <a:lnTo>
                    <a:pt x="1662" y="1841"/>
                  </a:lnTo>
                  <a:lnTo>
                    <a:pt x="1662" y="1843"/>
                  </a:lnTo>
                  <a:lnTo>
                    <a:pt x="1662" y="1847"/>
                  </a:lnTo>
                  <a:lnTo>
                    <a:pt x="1661" y="1859"/>
                  </a:lnTo>
                  <a:lnTo>
                    <a:pt x="1659" y="1869"/>
                  </a:lnTo>
                  <a:lnTo>
                    <a:pt x="1659" y="1873"/>
                  </a:lnTo>
                  <a:lnTo>
                    <a:pt x="1659" y="1875"/>
                  </a:lnTo>
                  <a:lnTo>
                    <a:pt x="1661" y="1877"/>
                  </a:lnTo>
                  <a:lnTo>
                    <a:pt x="1662" y="1880"/>
                  </a:lnTo>
                  <a:lnTo>
                    <a:pt x="1666" y="1880"/>
                  </a:lnTo>
                  <a:lnTo>
                    <a:pt x="1671" y="1880"/>
                  </a:lnTo>
                  <a:lnTo>
                    <a:pt x="1674" y="1876"/>
                  </a:lnTo>
                  <a:lnTo>
                    <a:pt x="1677" y="1868"/>
                  </a:lnTo>
                  <a:lnTo>
                    <a:pt x="1678" y="1859"/>
                  </a:lnTo>
                  <a:lnTo>
                    <a:pt x="1679" y="1850"/>
                  </a:lnTo>
                  <a:lnTo>
                    <a:pt x="1681" y="1843"/>
                  </a:lnTo>
                  <a:lnTo>
                    <a:pt x="1681" y="1841"/>
                  </a:lnTo>
                  <a:lnTo>
                    <a:pt x="1681" y="1840"/>
                  </a:lnTo>
                  <a:lnTo>
                    <a:pt x="1683" y="1834"/>
                  </a:lnTo>
                  <a:lnTo>
                    <a:pt x="1685" y="1831"/>
                  </a:lnTo>
                  <a:lnTo>
                    <a:pt x="1686" y="1827"/>
                  </a:lnTo>
                  <a:lnTo>
                    <a:pt x="1686" y="1824"/>
                  </a:lnTo>
                  <a:lnTo>
                    <a:pt x="1687" y="1816"/>
                  </a:lnTo>
                  <a:close/>
                  <a:moveTo>
                    <a:pt x="1697" y="1726"/>
                  </a:moveTo>
                  <a:lnTo>
                    <a:pt x="1694" y="1727"/>
                  </a:lnTo>
                  <a:lnTo>
                    <a:pt x="1691" y="1728"/>
                  </a:lnTo>
                  <a:lnTo>
                    <a:pt x="1686" y="1731"/>
                  </a:lnTo>
                  <a:lnTo>
                    <a:pt x="1683" y="1733"/>
                  </a:lnTo>
                  <a:lnTo>
                    <a:pt x="1678" y="1737"/>
                  </a:lnTo>
                  <a:lnTo>
                    <a:pt x="1682" y="1741"/>
                  </a:lnTo>
                  <a:lnTo>
                    <a:pt x="1685" y="1747"/>
                  </a:lnTo>
                  <a:lnTo>
                    <a:pt x="1685" y="1748"/>
                  </a:lnTo>
                  <a:lnTo>
                    <a:pt x="1685" y="1751"/>
                  </a:lnTo>
                  <a:lnTo>
                    <a:pt x="1682" y="1753"/>
                  </a:lnTo>
                  <a:lnTo>
                    <a:pt x="1681" y="1756"/>
                  </a:lnTo>
                  <a:lnTo>
                    <a:pt x="1681" y="1757"/>
                  </a:lnTo>
                  <a:lnTo>
                    <a:pt x="1679" y="1760"/>
                  </a:lnTo>
                  <a:lnTo>
                    <a:pt x="1679" y="1761"/>
                  </a:lnTo>
                  <a:lnTo>
                    <a:pt x="1679" y="1765"/>
                  </a:lnTo>
                  <a:lnTo>
                    <a:pt x="1681" y="1772"/>
                  </a:lnTo>
                  <a:lnTo>
                    <a:pt x="1683" y="1776"/>
                  </a:lnTo>
                  <a:lnTo>
                    <a:pt x="1682" y="1789"/>
                  </a:lnTo>
                  <a:lnTo>
                    <a:pt x="1685" y="1803"/>
                  </a:lnTo>
                  <a:lnTo>
                    <a:pt x="1685" y="1805"/>
                  </a:lnTo>
                  <a:lnTo>
                    <a:pt x="1686" y="1808"/>
                  </a:lnTo>
                  <a:lnTo>
                    <a:pt x="1691" y="1813"/>
                  </a:lnTo>
                  <a:lnTo>
                    <a:pt x="1697" y="1808"/>
                  </a:lnTo>
                  <a:lnTo>
                    <a:pt x="1698" y="1807"/>
                  </a:lnTo>
                  <a:lnTo>
                    <a:pt x="1699" y="1804"/>
                  </a:lnTo>
                  <a:lnTo>
                    <a:pt x="1701" y="1801"/>
                  </a:lnTo>
                  <a:lnTo>
                    <a:pt x="1702" y="1800"/>
                  </a:lnTo>
                  <a:lnTo>
                    <a:pt x="1703" y="1796"/>
                  </a:lnTo>
                  <a:lnTo>
                    <a:pt x="1703" y="1792"/>
                  </a:lnTo>
                  <a:lnTo>
                    <a:pt x="1703" y="1788"/>
                  </a:lnTo>
                  <a:lnTo>
                    <a:pt x="1703" y="1783"/>
                  </a:lnTo>
                  <a:lnTo>
                    <a:pt x="1702" y="1773"/>
                  </a:lnTo>
                  <a:lnTo>
                    <a:pt x="1701" y="1765"/>
                  </a:lnTo>
                  <a:lnTo>
                    <a:pt x="1705" y="1760"/>
                  </a:lnTo>
                  <a:lnTo>
                    <a:pt x="1707" y="1755"/>
                  </a:lnTo>
                  <a:lnTo>
                    <a:pt x="1709" y="1751"/>
                  </a:lnTo>
                  <a:lnTo>
                    <a:pt x="1710" y="1747"/>
                  </a:lnTo>
                  <a:lnTo>
                    <a:pt x="1711" y="1740"/>
                  </a:lnTo>
                  <a:lnTo>
                    <a:pt x="1713" y="1735"/>
                  </a:lnTo>
                  <a:lnTo>
                    <a:pt x="1717" y="1730"/>
                  </a:lnTo>
                  <a:lnTo>
                    <a:pt x="1719" y="1723"/>
                  </a:lnTo>
                  <a:lnTo>
                    <a:pt x="1721" y="1720"/>
                  </a:lnTo>
                  <a:lnTo>
                    <a:pt x="1721" y="1717"/>
                  </a:lnTo>
                  <a:lnTo>
                    <a:pt x="1721" y="1714"/>
                  </a:lnTo>
                  <a:lnTo>
                    <a:pt x="1721" y="1711"/>
                  </a:lnTo>
                  <a:lnTo>
                    <a:pt x="1719" y="1708"/>
                  </a:lnTo>
                  <a:lnTo>
                    <a:pt x="1718" y="1707"/>
                  </a:lnTo>
                  <a:lnTo>
                    <a:pt x="1717" y="1704"/>
                  </a:lnTo>
                  <a:lnTo>
                    <a:pt x="1714" y="1704"/>
                  </a:lnTo>
                  <a:lnTo>
                    <a:pt x="1711" y="1704"/>
                  </a:lnTo>
                  <a:lnTo>
                    <a:pt x="1709" y="1704"/>
                  </a:lnTo>
                  <a:lnTo>
                    <a:pt x="1706" y="1705"/>
                  </a:lnTo>
                  <a:lnTo>
                    <a:pt x="1705" y="1707"/>
                  </a:lnTo>
                  <a:lnTo>
                    <a:pt x="1703" y="1707"/>
                  </a:lnTo>
                  <a:lnTo>
                    <a:pt x="1701" y="1711"/>
                  </a:lnTo>
                  <a:lnTo>
                    <a:pt x="1698" y="1726"/>
                  </a:lnTo>
                  <a:lnTo>
                    <a:pt x="1697" y="1726"/>
                  </a:lnTo>
                  <a:close/>
                  <a:moveTo>
                    <a:pt x="1734" y="1630"/>
                  </a:moveTo>
                  <a:lnTo>
                    <a:pt x="1729" y="1634"/>
                  </a:lnTo>
                  <a:lnTo>
                    <a:pt x="1727" y="1635"/>
                  </a:lnTo>
                  <a:lnTo>
                    <a:pt x="1727" y="1636"/>
                  </a:lnTo>
                  <a:lnTo>
                    <a:pt x="1726" y="1640"/>
                  </a:lnTo>
                  <a:lnTo>
                    <a:pt x="1725" y="1647"/>
                  </a:lnTo>
                  <a:lnTo>
                    <a:pt x="1721" y="1659"/>
                  </a:lnTo>
                  <a:lnTo>
                    <a:pt x="1719" y="1671"/>
                  </a:lnTo>
                  <a:lnTo>
                    <a:pt x="1718" y="1676"/>
                  </a:lnTo>
                  <a:lnTo>
                    <a:pt x="1718" y="1682"/>
                  </a:lnTo>
                  <a:lnTo>
                    <a:pt x="1718" y="1684"/>
                  </a:lnTo>
                  <a:lnTo>
                    <a:pt x="1718" y="1686"/>
                  </a:lnTo>
                  <a:lnTo>
                    <a:pt x="1719" y="1688"/>
                  </a:lnTo>
                  <a:lnTo>
                    <a:pt x="1721" y="1689"/>
                  </a:lnTo>
                  <a:lnTo>
                    <a:pt x="1727" y="1692"/>
                  </a:lnTo>
                  <a:lnTo>
                    <a:pt x="1730" y="1688"/>
                  </a:lnTo>
                  <a:lnTo>
                    <a:pt x="1731" y="1686"/>
                  </a:lnTo>
                  <a:lnTo>
                    <a:pt x="1733" y="1683"/>
                  </a:lnTo>
                  <a:lnTo>
                    <a:pt x="1736" y="1676"/>
                  </a:lnTo>
                  <a:lnTo>
                    <a:pt x="1738" y="1670"/>
                  </a:lnTo>
                  <a:lnTo>
                    <a:pt x="1739" y="1662"/>
                  </a:lnTo>
                  <a:lnTo>
                    <a:pt x="1741" y="1654"/>
                  </a:lnTo>
                  <a:lnTo>
                    <a:pt x="1741" y="1648"/>
                  </a:lnTo>
                  <a:lnTo>
                    <a:pt x="1741" y="1643"/>
                  </a:lnTo>
                  <a:lnTo>
                    <a:pt x="1741" y="1639"/>
                  </a:lnTo>
                  <a:lnTo>
                    <a:pt x="1739" y="1638"/>
                  </a:lnTo>
                  <a:lnTo>
                    <a:pt x="1739" y="1636"/>
                  </a:lnTo>
                  <a:lnTo>
                    <a:pt x="1738" y="1634"/>
                  </a:lnTo>
                  <a:lnTo>
                    <a:pt x="1734" y="163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9" name="Freeform 7"/>
            <p:cNvSpPr>
              <a:spLocks/>
            </p:cNvSpPr>
            <p:nvPr/>
          </p:nvSpPr>
          <p:spPr bwMode="auto">
            <a:xfrm>
              <a:off x="5512" y="2519"/>
              <a:ext cx="70" cy="94"/>
            </a:xfrm>
            <a:custGeom>
              <a:avLst/>
              <a:gdLst>
                <a:gd name="T0" fmla="*/ 1366 w 54"/>
                <a:gd name="T1" fmla="*/ 0 h 72"/>
                <a:gd name="T2" fmla="*/ 1491 w 54"/>
                <a:gd name="T3" fmla="*/ 504 h 72"/>
                <a:gd name="T4" fmla="*/ 1491 w 54"/>
                <a:gd name="T5" fmla="*/ 658 h 72"/>
                <a:gd name="T6" fmla="*/ 1366 w 54"/>
                <a:gd name="T7" fmla="*/ 658 h 72"/>
                <a:gd name="T8" fmla="*/ 1286 w 54"/>
                <a:gd name="T9" fmla="*/ 658 h 72"/>
                <a:gd name="T10" fmla="*/ 1150 w 54"/>
                <a:gd name="T11" fmla="*/ 715 h 72"/>
                <a:gd name="T12" fmla="*/ 1150 w 54"/>
                <a:gd name="T13" fmla="*/ 715 h 72"/>
                <a:gd name="T14" fmla="*/ 992 w 54"/>
                <a:gd name="T15" fmla="*/ 859 h 72"/>
                <a:gd name="T16" fmla="*/ 887 w 54"/>
                <a:gd name="T17" fmla="*/ 933 h 72"/>
                <a:gd name="T18" fmla="*/ 887 w 54"/>
                <a:gd name="T19" fmla="*/ 1218 h 72"/>
                <a:gd name="T20" fmla="*/ 887 w 54"/>
                <a:gd name="T21" fmla="*/ 1265 h 72"/>
                <a:gd name="T22" fmla="*/ 887 w 54"/>
                <a:gd name="T23" fmla="*/ 1276 h 72"/>
                <a:gd name="T24" fmla="*/ 705 w 54"/>
                <a:gd name="T25" fmla="*/ 1265 h 72"/>
                <a:gd name="T26" fmla="*/ 684 w 54"/>
                <a:gd name="T27" fmla="*/ 1218 h 72"/>
                <a:gd name="T28" fmla="*/ 596 w 54"/>
                <a:gd name="T29" fmla="*/ 1218 h 72"/>
                <a:gd name="T30" fmla="*/ 528 w 54"/>
                <a:gd name="T31" fmla="*/ 1218 h 72"/>
                <a:gd name="T32" fmla="*/ 395 w 54"/>
                <a:gd name="T33" fmla="*/ 1218 h 72"/>
                <a:gd name="T34" fmla="*/ 305 w 54"/>
                <a:gd name="T35" fmla="*/ 1265 h 72"/>
                <a:gd name="T36" fmla="*/ 181 w 54"/>
                <a:gd name="T37" fmla="*/ 1276 h 72"/>
                <a:gd name="T38" fmla="*/ 0 w 54"/>
                <a:gd name="T39" fmla="*/ 1543 h 72"/>
                <a:gd name="T40" fmla="*/ 0 w 54"/>
                <a:gd name="T41" fmla="*/ 1778 h 72"/>
                <a:gd name="T42" fmla="*/ 181 w 54"/>
                <a:gd name="T43" fmla="*/ 2076 h 72"/>
                <a:gd name="T44" fmla="*/ 395 w 54"/>
                <a:gd name="T45" fmla="*/ 2076 h 72"/>
                <a:gd name="T46" fmla="*/ 512 w 54"/>
                <a:gd name="T47" fmla="*/ 1960 h 72"/>
                <a:gd name="T48" fmla="*/ 705 w 54"/>
                <a:gd name="T49" fmla="*/ 1778 h 72"/>
                <a:gd name="T50" fmla="*/ 1116 w 54"/>
                <a:gd name="T51" fmla="*/ 1666 h 72"/>
                <a:gd name="T52" fmla="*/ 1163 w 54"/>
                <a:gd name="T53" fmla="*/ 2157 h 72"/>
                <a:gd name="T54" fmla="*/ 1366 w 54"/>
                <a:gd name="T55" fmla="*/ 2559 h 72"/>
                <a:gd name="T56" fmla="*/ 1366 w 54"/>
                <a:gd name="T57" fmla="*/ 2559 h 72"/>
                <a:gd name="T58" fmla="*/ 1286 w 54"/>
                <a:gd name="T59" fmla="*/ 2816 h 72"/>
                <a:gd name="T60" fmla="*/ 1163 w 54"/>
                <a:gd name="T61" fmla="*/ 3030 h 72"/>
                <a:gd name="T62" fmla="*/ 1163 w 54"/>
                <a:gd name="T63" fmla="*/ 3116 h 72"/>
                <a:gd name="T64" fmla="*/ 1150 w 54"/>
                <a:gd name="T65" fmla="*/ 3257 h 72"/>
                <a:gd name="T66" fmla="*/ 1163 w 54"/>
                <a:gd name="T67" fmla="*/ 3432 h 72"/>
                <a:gd name="T68" fmla="*/ 1286 w 54"/>
                <a:gd name="T69" fmla="*/ 3538 h 72"/>
                <a:gd name="T70" fmla="*/ 1299 w 54"/>
                <a:gd name="T71" fmla="*/ 3708 h 72"/>
                <a:gd name="T72" fmla="*/ 1491 w 54"/>
                <a:gd name="T73" fmla="*/ 3870 h 72"/>
                <a:gd name="T74" fmla="*/ 1667 w 54"/>
                <a:gd name="T75" fmla="*/ 3939 h 72"/>
                <a:gd name="T76" fmla="*/ 1876 w 54"/>
                <a:gd name="T77" fmla="*/ 3939 h 72"/>
                <a:gd name="T78" fmla="*/ 1955 w 54"/>
                <a:gd name="T79" fmla="*/ 3870 h 72"/>
                <a:gd name="T80" fmla="*/ 2049 w 54"/>
                <a:gd name="T81" fmla="*/ 3759 h 72"/>
                <a:gd name="T82" fmla="*/ 2127 w 54"/>
                <a:gd name="T83" fmla="*/ 3676 h 72"/>
                <a:gd name="T84" fmla="*/ 2161 w 54"/>
                <a:gd name="T85" fmla="*/ 3530 h 72"/>
                <a:gd name="T86" fmla="*/ 2270 w 54"/>
                <a:gd name="T87" fmla="*/ 3257 h 72"/>
                <a:gd name="T88" fmla="*/ 2296 w 54"/>
                <a:gd name="T89" fmla="*/ 3017 h 72"/>
                <a:gd name="T90" fmla="*/ 2344 w 54"/>
                <a:gd name="T91" fmla="*/ 2559 h 72"/>
                <a:gd name="T92" fmla="*/ 2449 w 54"/>
                <a:gd name="T93" fmla="*/ 2482 h 72"/>
                <a:gd name="T94" fmla="*/ 2656 w 54"/>
                <a:gd name="T95" fmla="*/ 2226 h 72"/>
                <a:gd name="T96" fmla="*/ 2344 w 54"/>
                <a:gd name="T97" fmla="*/ 1911 h 72"/>
                <a:gd name="T98" fmla="*/ 2270 w 54"/>
                <a:gd name="T99" fmla="*/ 1464 h 72"/>
                <a:gd name="T100" fmla="*/ 2049 w 54"/>
                <a:gd name="T101" fmla="*/ 1072 h 72"/>
                <a:gd name="T102" fmla="*/ 2344 w 54"/>
                <a:gd name="T103" fmla="*/ 1218 h 72"/>
                <a:gd name="T104" fmla="*/ 2296 w 54"/>
                <a:gd name="T105" fmla="*/ 658 h 72"/>
                <a:gd name="T106" fmla="*/ 2296 w 54"/>
                <a:gd name="T107" fmla="*/ 504 h 72"/>
                <a:gd name="T108" fmla="*/ 2270 w 54"/>
                <a:gd name="T109" fmla="*/ 386 h 72"/>
                <a:gd name="T110" fmla="*/ 2161 w 54"/>
                <a:gd name="T111" fmla="*/ 322 h 72"/>
                <a:gd name="T112" fmla="*/ 2127 w 54"/>
                <a:gd name="T113" fmla="*/ 227 h 72"/>
                <a:gd name="T114" fmla="*/ 1955 w 54"/>
                <a:gd name="T115" fmla="*/ 174 h 72"/>
                <a:gd name="T116" fmla="*/ 1876 w 54"/>
                <a:gd name="T117" fmla="*/ 174 h 72"/>
                <a:gd name="T118" fmla="*/ 1366 w 54"/>
                <a:gd name="T119" fmla="*/ 0 h 72"/>
                <a:gd name="T120" fmla="*/ 1366 w 54"/>
                <a:gd name="T121" fmla="*/ 0 h 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"/>
                <a:gd name="T184" fmla="*/ 0 h 72"/>
                <a:gd name="T185" fmla="*/ 54 w 54"/>
                <a:gd name="T186" fmla="*/ 72 h 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" h="72">
                  <a:moveTo>
                    <a:pt x="28" y="0"/>
                  </a:moveTo>
                  <a:lnTo>
                    <a:pt x="30" y="9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8" y="17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5" y="33"/>
                  </a:lnTo>
                  <a:lnTo>
                    <a:pt x="22" y="31"/>
                  </a:lnTo>
                  <a:lnTo>
                    <a:pt x="24" y="39"/>
                  </a:lnTo>
                  <a:lnTo>
                    <a:pt x="28" y="47"/>
                  </a:lnTo>
                  <a:lnTo>
                    <a:pt x="26" y="51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3" y="60"/>
                  </a:lnTo>
                  <a:lnTo>
                    <a:pt x="24" y="63"/>
                  </a:lnTo>
                  <a:lnTo>
                    <a:pt x="26" y="65"/>
                  </a:lnTo>
                  <a:lnTo>
                    <a:pt x="27" y="68"/>
                  </a:lnTo>
                  <a:lnTo>
                    <a:pt x="30" y="71"/>
                  </a:lnTo>
                  <a:lnTo>
                    <a:pt x="34" y="72"/>
                  </a:lnTo>
                  <a:lnTo>
                    <a:pt x="38" y="72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3" y="67"/>
                  </a:lnTo>
                  <a:lnTo>
                    <a:pt x="44" y="64"/>
                  </a:lnTo>
                  <a:lnTo>
                    <a:pt x="46" y="60"/>
                  </a:lnTo>
                  <a:lnTo>
                    <a:pt x="47" y="55"/>
                  </a:lnTo>
                  <a:lnTo>
                    <a:pt x="48" y="47"/>
                  </a:lnTo>
                  <a:lnTo>
                    <a:pt x="50" y="45"/>
                  </a:lnTo>
                  <a:lnTo>
                    <a:pt x="54" y="41"/>
                  </a:lnTo>
                  <a:lnTo>
                    <a:pt x="48" y="35"/>
                  </a:lnTo>
                  <a:lnTo>
                    <a:pt x="46" y="27"/>
                  </a:lnTo>
                  <a:lnTo>
                    <a:pt x="42" y="20"/>
                  </a:lnTo>
                  <a:lnTo>
                    <a:pt x="48" y="2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0" name="Freeform 8"/>
            <p:cNvSpPr>
              <a:spLocks/>
            </p:cNvSpPr>
            <p:nvPr/>
          </p:nvSpPr>
          <p:spPr bwMode="auto">
            <a:xfrm>
              <a:off x="3916" y="2918"/>
              <a:ext cx="5" cy="4"/>
            </a:xfrm>
            <a:custGeom>
              <a:avLst/>
              <a:gdLst>
                <a:gd name="T0" fmla="*/ 96 w 4"/>
                <a:gd name="T1" fmla="*/ 207 h 3"/>
                <a:gd name="T2" fmla="*/ 0 w 4"/>
                <a:gd name="T3" fmla="*/ 0 h 3"/>
                <a:gd name="T4" fmla="*/ 1 w 4"/>
                <a:gd name="T5" fmla="*/ 0 h 3"/>
                <a:gd name="T6" fmla="*/ 96 w 4"/>
                <a:gd name="T7" fmla="*/ 207 h 3"/>
                <a:gd name="T8" fmla="*/ 96 w 4"/>
                <a:gd name="T9" fmla="*/ 20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1" name="Freeform 9"/>
            <p:cNvSpPr>
              <a:spLocks/>
            </p:cNvSpPr>
            <p:nvPr/>
          </p:nvSpPr>
          <p:spPr bwMode="auto">
            <a:xfrm>
              <a:off x="3335" y="851"/>
              <a:ext cx="2227" cy="2954"/>
            </a:xfrm>
            <a:custGeom>
              <a:avLst/>
              <a:gdLst>
                <a:gd name="T0" fmla="*/ 18961 w 1710"/>
                <a:gd name="T1" fmla="*/ 89683 h 2268"/>
                <a:gd name="T2" fmla="*/ 19185 w 1710"/>
                <a:gd name="T3" fmla="*/ 101504 h 2268"/>
                <a:gd name="T4" fmla="*/ 9390 w 1710"/>
                <a:gd name="T5" fmla="*/ 107740 h 2268"/>
                <a:gd name="T6" fmla="*/ 16688 w 1710"/>
                <a:gd name="T7" fmla="*/ 112301 h 2268"/>
                <a:gd name="T8" fmla="*/ 30855 w 1710"/>
                <a:gd name="T9" fmla="*/ 107107 h 2268"/>
                <a:gd name="T10" fmla="*/ 34041 w 1710"/>
                <a:gd name="T11" fmla="*/ 95638 h 2268"/>
                <a:gd name="T12" fmla="*/ 46319 w 1710"/>
                <a:gd name="T13" fmla="*/ 102250 h 2268"/>
                <a:gd name="T14" fmla="*/ 59061 w 1710"/>
                <a:gd name="T15" fmla="*/ 101641 h 2268"/>
                <a:gd name="T16" fmla="*/ 62378 w 1710"/>
                <a:gd name="T17" fmla="*/ 108371 h 2268"/>
                <a:gd name="T18" fmla="*/ 60486 w 1710"/>
                <a:gd name="T19" fmla="*/ 118721 h 2268"/>
                <a:gd name="T20" fmla="*/ 67586 w 1710"/>
                <a:gd name="T21" fmla="*/ 115117 h 2268"/>
                <a:gd name="T22" fmla="*/ 69764 w 1710"/>
                <a:gd name="T23" fmla="*/ 92807 h 2268"/>
                <a:gd name="T24" fmla="*/ 65973 w 1710"/>
                <a:gd name="T25" fmla="*/ 83625 h 2268"/>
                <a:gd name="T26" fmla="*/ 58995 w 1710"/>
                <a:gd name="T27" fmla="*/ 80638 h 2268"/>
                <a:gd name="T28" fmla="*/ 57321 w 1710"/>
                <a:gd name="T29" fmla="*/ 83141 h 2268"/>
                <a:gd name="T30" fmla="*/ 54855 w 1710"/>
                <a:gd name="T31" fmla="*/ 81863 h 2268"/>
                <a:gd name="T32" fmla="*/ 53705 w 1710"/>
                <a:gd name="T33" fmla="*/ 75542 h 2268"/>
                <a:gd name="T34" fmla="*/ 54960 w 1710"/>
                <a:gd name="T35" fmla="*/ 65082 h 2268"/>
                <a:gd name="T36" fmla="*/ 60715 w 1710"/>
                <a:gd name="T37" fmla="*/ 60019 h 2268"/>
                <a:gd name="T38" fmla="*/ 64855 w 1710"/>
                <a:gd name="T39" fmla="*/ 55605 h 2268"/>
                <a:gd name="T40" fmla="*/ 68513 w 1710"/>
                <a:gd name="T41" fmla="*/ 52026 h 2268"/>
                <a:gd name="T42" fmla="*/ 67089 w 1710"/>
                <a:gd name="T43" fmla="*/ 42164 h 2268"/>
                <a:gd name="T44" fmla="*/ 70656 w 1710"/>
                <a:gd name="T45" fmla="*/ 39704 h 2268"/>
                <a:gd name="T46" fmla="*/ 70621 w 1710"/>
                <a:gd name="T47" fmla="*/ 35134 h 2268"/>
                <a:gd name="T48" fmla="*/ 74038 w 1710"/>
                <a:gd name="T49" fmla="*/ 44216 h 2268"/>
                <a:gd name="T50" fmla="*/ 76149 w 1710"/>
                <a:gd name="T51" fmla="*/ 56570 h 2268"/>
                <a:gd name="T52" fmla="*/ 89915 w 1710"/>
                <a:gd name="T53" fmla="*/ 67033 h 2268"/>
                <a:gd name="T54" fmla="*/ 88052 w 1710"/>
                <a:gd name="T55" fmla="*/ 58464 h 2268"/>
                <a:gd name="T56" fmla="*/ 83843 w 1710"/>
                <a:gd name="T57" fmla="*/ 49186 h 2268"/>
                <a:gd name="T58" fmla="*/ 80534 w 1710"/>
                <a:gd name="T59" fmla="*/ 45183 h 2268"/>
                <a:gd name="T60" fmla="*/ 75846 w 1710"/>
                <a:gd name="T61" fmla="*/ 40954 h 2268"/>
                <a:gd name="T62" fmla="*/ 78116 w 1710"/>
                <a:gd name="T63" fmla="*/ 35520 h 2268"/>
                <a:gd name="T64" fmla="*/ 79345 w 1710"/>
                <a:gd name="T65" fmla="*/ 27116 h 2268"/>
                <a:gd name="T66" fmla="*/ 78040 w 1710"/>
                <a:gd name="T67" fmla="*/ 19906 h 2268"/>
                <a:gd name="T68" fmla="*/ 78116 w 1710"/>
                <a:gd name="T69" fmla="*/ 16708 h 2268"/>
                <a:gd name="T70" fmla="*/ 71801 w 1710"/>
                <a:gd name="T71" fmla="*/ 18289 h 2268"/>
                <a:gd name="T72" fmla="*/ 71303 w 1710"/>
                <a:gd name="T73" fmla="*/ 12234 h 2268"/>
                <a:gd name="T74" fmla="*/ 73708 w 1710"/>
                <a:gd name="T75" fmla="*/ 9121 h 2268"/>
                <a:gd name="T76" fmla="*/ 78523 w 1710"/>
                <a:gd name="T77" fmla="*/ 4718 h 2268"/>
                <a:gd name="T78" fmla="*/ 75455 w 1710"/>
                <a:gd name="T79" fmla="*/ 3096 h 2268"/>
                <a:gd name="T80" fmla="*/ 71087 w 1710"/>
                <a:gd name="T81" fmla="*/ 2979 h 2268"/>
                <a:gd name="T82" fmla="*/ 69001 w 1710"/>
                <a:gd name="T83" fmla="*/ 5054 h 2268"/>
                <a:gd name="T84" fmla="*/ 61017 w 1710"/>
                <a:gd name="T85" fmla="*/ 9584 h 2268"/>
                <a:gd name="T86" fmla="*/ 55674 w 1710"/>
                <a:gd name="T87" fmla="*/ 15934 h 2268"/>
                <a:gd name="T88" fmla="*/ 57546 w 1710"/>
                <a:gd name="T89" fmla="*/ 19495 h 2268"/>
                <a:gd name="T90" fmla="*/ 51578 w 1710"/>
                <a:gd name="T91" fmla="*/ 25788 h 2268"/>
                <a:gd name="T92" fmla="*/ 42120 w 1710"/>
                <a:gd name="T93" fmla="*/ 29237 h 2268"/>
                <a:gd name="T94" fmla="*/ 38040 w 1710"/>
                <a:gd name="T95" fmla="*/ 29135 h 2268"/>
                <a:gd name="T96" fmla="*/ 34726 w 1710"/>
                <a:gd name="T97" fmla="*/ 30607 h 2268"/>
                <a:gd name="T98" fmla="*/ 28839 w 1710"/>
                <a:gd name="T99" fmla="*/ 34604 h 2268"/>
                <a:gd name="T100" fmla="*/ 27995 w 1710"/>
                <a:gd name="T101" fmla="*/ 37947 h 2268"/>
                <a:gd name="T102" fmla="*/ 21400 w 1710"/>
                <a:gd name="T103" fmla="*/ 41290 h 2268"/>
                <a:gd name="T104" fmla="*/ 19878 w 1710"/>
                <a:gd name="T105" fmla="*/ 37708 h 2268"/>
                <a:gd name="T106" fmla="*/ 14797 w 1710"/>
                <a:gd name="T107" fmla="*/ 38773 h 2268"/>
                <a:gd name="T108" fmla="*/ 5986 w 1710"/>
                <a:gd name="T109" fmla="*/ 40913 h 2268"/>
                <a:gd name="T110" fmla="*/ 3618 w 1710"/>
                <a:gd name="T111" fmla="*/ 42787 h 2268"/>
                <a:gd name="T112" fmla="*/ 133 w 1710"/>
                <a:gd name="T113" fmla="*/ 53485 h 2268"/>
                <a:gd name="T114" fmla="*/ 1206 w 1710"/>
                <a:gd name="T115" fmla="*/ 67448 h 2268"/>
                <a:gd name="T116" fmla="*/ 5750 w 1710"/>
                <a:gd name="T117" fmla="*/ 70827 h 2268"/>
                <a:gd name="T118" fmla="*/ 8921 w 1710"/>
                <a:gd name="T119" fmla="*/ 84090 h 2268"/>
                <a:gd name="T120" fmla="*/ 15411 w 1710"/>
                <a:gd name="T121" fmla="*/ 78850 h 2268"/>
                <a:gd name="T122" fmla="*/ 22056 w 1710"/>
                <a:gd name="T123" fmla="*/ 81106 h 22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0"/>
                <a:gd name="T187" fmla="*/ 0 h 2268"/>
                <a:gd name="T188" fmla="*/ 1710 w 1710"/>
                <a:gd name="T189" fmla="*/ 2268 h 22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0" h="2268">
                  <a:moveTo>
                    <a:pt x="442" y="1584"/>
                  </a:moveTo>
                  <a:lnTo>
                    <a:pt x="436" y="1582"/>
                  </a:lnTo>
                  <a:lnTo>
                    <a:pt x="432" y="1586"/>
                  </a:lnTo>
                  <a:lnTo>
                    <a:pt x="430" y="1590"/>
                  </a:lnTo>
                  <a:lnTo>
                    <a:pt x="423" y="1587"/>
                  </a:lnTo>
                  <a:lnTo>
                    <a:pt x="418" y="1582"/>
                  </a:lnTo>
                  <a:lnTo>
                    <a:pt x="415" y="1581"/>
                  </a:lnTo>
                  <a:lnTo>
                    <a:pt x="411" y="1579"/>
                  </a:lnTo>
                  <a:lnTo>
                    <a:pt x="407" y="1579"/>
                  </a:lnTo>
                  <a:lnTo>
                    <a:pt x="400" y="1583"/>
                  </a:lnTo>
                  <a:lnTo>
                    <a:pt x="399" y="1584"/>
                  </a:lnTo>
                  <a:lnTo>
                    <a:pt x="398" y="1587"/>
                  </a:lnTo>
                  <a:lnTo>
                    <a:pt x="397" y="1590"/>
                  </a:lnTo>
                  <a:lnTo>
                    <a:pt x="397" y="1592"/>
                  </a:lnTo>
                  <a:lnTo>
                    <a:pt x="398" y="1598"/>
                  </a:lnTo>
                  <a:lnTo>
                    <a:pt x="400" y="1607"/>
                  </a:lnTo>
                  <a:lnTo>
                    <a:pt x="397" y="1614"/>
                  </a:lnTo>
                  <a:lnTo>
                    <a:pt x="394" y="1623"/>
                  </a:lnTo>
                  <a:lnTo>
                    <a:pt x="395" y="1628"/>
                  </a:lnTo>
                  <a:lnTo>
                    <a:pt x="399" y="1634"/>
                  </a:lnTo>
                  <a:lnTo>
                    <a:pt x="399" y="1639"/>
                  </a:lnTo>
                  <a:lnTo>
                    <a:pt x="400" y="1646"/>
                  </a:lnTo>
                  <a:lnTo>
                    <a:pt x="404" y="1648"/>
                  </a:lnTo>
                  <a:lnTo>
                    <a:pt x="410" y="1648"/>
                  </a:lnTo>
                  <a:lnTo>
                    <a:pt x="411" y="1650"/>
                  </a:lnTo>
                  <a:lnTo>
                    <a:pt x="414" y="1652"/>
                  </a:lnTo>
                  <a:lnTo>
                    <a:pt x="415" y="1656"/>
                  </a:lnTo>
                  <a:lnTo>
                    <a:pt x="416" y="1664"/>
                  </a:lnTo>
                  <a:lnTo>
                    <a:pt x="408" y="1670"/>
                  </a:lnTo>
                  <a:lnTo>
                    <a:pt x="394" y="1675"/>
                  </a:lnTo>
                  <a:lnTo>
                    <a:pt x="375" y="1680"/>
                  </a:lnTo>
                  <a:lnTo>
                    <a:pt x="363" y="1683"/>
                  </a:lnTo>
                  <a:lnTo>
                    <a:pt x="360" y="1689"/>
                  </a:lnTo>
                  <a:lnTo>
                    <a:pt x="360" y="1696"/>
                  </a:lnTo>
                  <a:lnTo>
                    <a:pt x="360" y="1703"/>
                  </a:lnTo>
                  <a:lnTo>
                    <a:pt x="363" y="1708"/>
                  </a:lnTo>
                  <a:lnTo>
                    <a:pt x="370" y="1721"/>
                  </a:lnTo>
                  <a:lnTo>
                    <a:pt x="375" y="1733"/>
                  </a:lnTo>
                  <a:lnTo>
                    <a:pt x="381" y="1744"/>
                  </a:lnTo>
                  <a:lnTo>
                    <a:pt x="384" y="1756"/>
                  </a:lnTo>
                  <a:lnTo>
                    <a:pt x="388" y="1765"/>
                  </a:lnTo>
                  <a:lnTo>
                    <a:pt x="394" y="1771"/>
                  </a:lnTo>
                  <a:lnTo>
                    <a:pt x="402" y="1772"/>
                  </a:lnTo>
                  <a:lnTo>
                    <a:pt x="411" y="1773"/>
                  </a:lnTo>
                  <a:lnTo>
                    <a:pt x="415" y="1773"/>
                  </a:lnTo>
                  <a:lnTo>
                    <a:pt x="418" y="1776"/>
                  </a:lnTo>
                  <a:lnTo>
                    <a:pt x="422" y="1779"/>
                  </a:lnTo>
                  <a:lnTo>
                    <a:pt x="424" y="1781"/>
                  </a:lnTo>
                  <a:lnTo>
                    <a:pt x="427" y="1788"/>
                  </a:lnTo>
                  <a:lnTo>
                    <a:pt x="427" y="1797"/>
                  </a:lnTo>
                  <a:lnTo>
                    <a:pt x="427" y="1807"/>
                  </a:lnTo>
                  <a:lnTo>
                    <a:pt x="427" y="1812"/>
                  </a:lnTo>
                  <a:lnTo>
                    <a:pt x="408" y="1820"/>
                  </a:lnTo>
                  <a:lnTo>
                    <a:pt x="391" y="1829"/>
                  </a:lnTo>
                  <a:lnTo>
                    <a:pt x="383" y="1843"/>
                  </a:lnTo>
                  <a:lnTo>
                    <a:pt x="371" y="1860"/>
                  </a:lnTo>
                  <a:lnTo>
                    <a:pt x="363" y="1866"/>
                  </a:lnTo>
                  <a:lnTo>
                    <a:pt x="355" y="1872"/>
                  </a:lnTo>
                  <a:lnTo>
                    <a:pt x="351" y="1875"/>
                  </a:lnTo>
                  <a:lnTo>
                    <a:pt x="349" y="1876"/>
                  </a:lnTo>
                  <a:lnTo>
                    <a:pt x="344" y="1880"/>
                  </a:lnTo>
                  <a:lnTo>
                    <a:pt x="343" y="1884"/>
                  </a:lnTo>
                  <a:lnTo>
                    <a:pt x="350" y="1891"/>
                  </a:lnTo>
                  <a:lnTo>
                    <a:pt x="358" y="1896"/>
                  </a:lnTo>
                  <a:lnTo>
                    <a:pt x="363" y="1900"/>
                  </a:lnTo>
                  <a:lnTo>
                    <a:pt x="367" y="1902"/>
                  </a:lnTo>
                  <a:lnTo>
                    <a:pt x="370" y="1907"/>
                  </a:lnTo>
                  <a:lnTo>
                    <a:pt x="371" y="1909"/>
                  </a:lnTo>
                  <a:lnTo>
                    <a:pt x="370" y="1917"/>
                  </a:lnTo>
                  <a:lnTo>
                    <a:pt x="365" y="1928"/>
                  </a:lnTo>
                  <a:lnTo>
                    <a:pt x="360" y="1938"/>
                  </a:lnTo>
                  <a:lnTo>
                    <a:pt x="355" y="1944"/>
                  </a:lnTo>
                  <a:lnTo>
                    <a:pt x="347" y="1948"/>
                  </a:lnTo>
                  <a:lnTo>
                    <a:pt x="339" y="1950"/>
                  </a:lnTo>
                  <a:lnTo>
                    <a:pt x="334" y="1953"/>
                  </a:lnTo>
                  <a:lnTo>
                    <a:pt x="330" y="1957"/>
                  </a:lnTo>
                  <a:lnTo>
                    <a:pt x="326" y="1957"/>
                  </a:lnTo>
                  <a:lnTo>
                    <a:pt x="322" y="1957"/>
                  </a:lnTo>
                  <a:lnTo>
                    <a:pt x="318" y="1956"/>
                  </a:lnTo>
                  <a:lnTo>
                    <a:pt x="315" y="1957"/>
                  </a:lnTo>
                  <a:lnTo>
                    <a:pt x="310" y="1964"/>
                  </a:lnTo>
                  <a:lnTo>
                    <a:pt x="306" y="1970"/>
                  </a:lnTo>
                  <a:lnTo>
                    <a:pt x="298" y="1972"/>
                  </a:lnTo>
                  <a:lnTo>
                    <a:pt x="290" y="1973"/>
                  </a:lnTo>
                  <a:lnTo>
                    <a:pt x="283" y="1981"/>
                  </a:lnTo>
                  <a:lnTo>
                    <a:pt x="278" y="1990"/>
                  </a:lnTo>
                  <a:lnTo>
                    <a:pt x="273" y="1993"/>
                  </a:lnTo>
                  <a:lnTo>
                    <a:pt x="265" y="1997"/>
                  </a:lnTo>
                  <a:lnTo>
                    <a:pt x="259" y="2004"/>
                  </a:lnTo>
                  <a:lnTo>
                    <a:pt x="253" y="2010"/>
                  </a:lnTo>
                  <a:lnTo>
                    <a:pt x="245" y="2009"/>
                  </a:lnTo>
                  <a:lnTo>
                    <a:pt x="233" y="2009"/>
                  </a:lnTo>
                  <a:lnTo>
                    <a:pt x="221" y="2018"/>
                  </a:lnTo>
                  <a:lnTo>
                    <a:pt x="210" y="2025"/>
                  </a:lnTo>
                  <a:lnTo>
                    <a:pt x="202" y="2027"/>
                  </a:lnTo>
                  <a:lnTo>
                    <a:pt x="195" y="2029"/>
                  </a:lnTo>
                  <a:lnTo>
                    <a:pt x="189" y="2029"/>
                  </a:lnTo>
                  <a:lnTo>
                    <a:pt x="184" y="2030"/>
                  </a:lnTo>
                  <a:lnTo>
                    <a:pt x="181" y="2031"/>
                  </a:lnTo>
                  <a:lnTo>
                    <a:pt x="178" y="2034"/>
                  </a:lnTo>
                  <a:lnTo>
                    <a:pt x="177" y="2038"/>
                  </a:lnTo>
                  <a:lnTo>
                    <a:pt x="176" y="2041"/>
                  </a:lnTo>
                  <a:lnTo>
                    <a:pt x="177" y="2043"/>
                  </a:lnTo>
                  <a:lnTo>
                    <a:pt x="178" y="2043"/>
                  </a:lnTo>
                  <a:lnTo>
                    <a:pt x="179" y="2045"/>
                  </a:lnTo>
                  <a:lnTo>
                    <a:pt x="181" y="2046"/>
                  </a:lnTo>
                  <a:lnTo>
                    <a:pt x="182" y="2047"/>
                  </a:lnTo>
                  <a:lnTo>
                    <a:pt x="182" y="2050"/>
                  </a:lnTo>
                  <a:lnTo>
                    <a:pt x="177" y="2055"/>
                  </a:lnTo>
                  <a:lnTo>
                    <a:pt x="174" y="2065"/>
                  </a:lnTo>
                  <a:lnTo>
                    <a:pt x="172" y="2073"/>
                  </a:lnTo>
                  <a:lnTo>
                    <a:pt x="169" y="2081"/>
                  </a:lnTo>
                  <a:lnTo>
                    <a:pt x="179" y="2085"/>
                  </a:lnTo>
                  <a:lnTo>
                    <a:pt x="190" y="2085"/>
                  </a:lnTo>
                  <a:lnTo>
                    <a:pt x="190" y="2089"/>
                  </a:lnTo>
                  <a:lnTo>
                    <a:pt x="188" y="2093"/>
                  </a:lnTo>
                  <a:lnTo>
                    <a:pt x="182" y="2095"/>
                  </a:lnTo>
                  <a:lnTo>
                    <a:pt x="177" y="2097"/>
                  </a:lnTo>
                  <a:lnTo>
                    <a:pt x="172" y="2099"/>
                  </a:lnTo>
                  <a:lnTo>
                    <a:pt x="166" y="2101"/>
                  </a:lnTo>
                  <a:lnTo>
                    <a:pt x="163" y="2103"/>
                  </a:lnTo>
                  <a:lnTo>
                    <a:pt x="161" y="2106"/>
                  </a:lnTo>
                  <a:lnTo>
                    <a:pt x="161" y="2114"/>
                  </a:lnTo>
                  <a:lnTo>
                    <a:pt x="163" y="2129"/>
                  </a:lnTo>
                  <a:lnTo>
                    <a:pt x="173" y="2138"/>
                  </a:lnTo>
                  <a:lnTo>
                    <a:pt x="184" y="2146"/>
                  </a:lnTo>
                  <a:lnTo>
                    <a:pt x="189" y="2151"/>
                  </a:lnTo>
                  <a:lnTo>
                    <a:pt x="197" y="2153"/>
                  </a:lnTo>
                  <a:lnTo>
                    <a:pt x="206" y="2154"/>
                  </a:lnTo>
                  <a:lnTo>
                    <a:pt x="217" y="2153"/>
                  </a:lnTo>
                  <a:lnTo>
                    <a:pt x="226" y="2153"/>
                  </a:lnTo>
                  <a:lnTo>
                    <a:pt x="233" y="2153"/>
                  </a:lnTo>
                  <a:lnTo>
                    <a:pt x="239" y="2155"/>
                  </a:lnTo>
                  <a:lnTo>
                    <a:pt x="247" y="2157"/>
                  </a:lnTo>
                  <a:lnTo>
                    <a:pt x="254" y="2154"/>
                  </a:lnTo>
                  <a:lnTo>
                    <a:pt x="263" y="2150"/>
                  </a:lnTo>
                  <a:lnTo>
                    <a:pt x="273" y="2153"/>
                  </a:lnTo>
                  <a:lnTo>
                    <a:pt x="283" y="2155"/>
                  </a:lnTo>
                  <a:lnTo>
                    <a:pt x="299" y="2144"/>
                  </a:lnTo>
                  <a:lnTo>
                    <a:pt x="317" y="2133"/>
                  </a:lnTo>
                  <a:lnTo>
                    <a:pt x="335" y="2129"/>
                  </a:lnTo>
                  <a:lnTo>
                    <a:pt x="354" y="2123"/>
                  </a:lnTo>
                  <a:lnTo>
                    <a:pt x="363" y="2107"/>
                  </a:lnTo>
                  <a:lnTo>
                    <a:pt x="370" y="2091"/>
                  </a:lnTo>
                  <a:lnTo>
                    <a:pt x="382" y="2085"/>
                  </a:lnTo>
                  <a:lnTo>
                    <a:pt x="391" y="2078"/>
                  </a:lnTo>
                  <a:lnTo>
                    <a:pt x="397" y="2075"/>
                  </a:lnTo>
                  <a:lnTo>
                    <a:pt x="400" y="2070"/>
                  </a:lnTo>
                  <a:lnTo>
                    <a:pt x="404" y="2067"/>
                  </a:lnTo>
                  <a:lnTo>
                    <a:pt x="410" y="2065"/>
                  </a:lnTo>
                  <a:lnTo>
                    <a:pt x="415" y="2065"/>
                  </a:lnTo>
                  <a:lnTo>
                    <a:pt x="419" y="2067"/>
                  </a:lnTo>
                  <a:lnTo>
                    <a:pt x="424" y="2069"/>
                  </a:lnTo>
                  <a:lnTo>
                    <a:pt x="430" y="2073"/>
                  </a:lnTo>
                  <a:lnTo>
                    <a:pt x="439" y="2077"/>
                  </a:lnTo>
                  <a:lnTo>
                    <a:pt x="448" y="2079"/>
                  </a:lnTo>
                  <a:lnTo>
                    <a:pt x="463" y="2074"/>
                  </a:lnTo>
                  <a:lnTo>
                    <a:pt x="476" y="2066"/>
                  </a:lnTo>
                  <a:lnTo>
                    <a:pt x="486" y="2067"/>
                  </a:lnTo>
                  <a:lnTo>
                    <a:pt x="494" y="2070"/>
                  </a:lnTo>
                  <a:lnTo>
                    <a:pt x="502" y="2074"/>
                  </a:lnTo>
                  <a:lnTo>
                    <a:pt x="508" y="2077"/>
                  </a:lnTo>
                  <a:lnTo>
                    <a:pt x="516" y="2079"/>
                  </a:lnTo>
                  <a:lnTo>
                    <a:pt x="524" y="2083"/>
                  </a:lnTo>
                  <a:lnTo>
                    <a:pt x="533" y="2083"/>
                  </a:lnTo>
                  <a:lnTo>
                    <a:pt x="544" y="2081"/>
                  </a:lnTo>
                  <a:lnTo>
                    <a:pt x="549" y="2071"/>
                  </a:lnTo>
                  <a:lnTo>
                    <a:pt x="555" y="2059"/>
                  </a:lnTo>
                  <a:lnTo>
                    <a:pt x="563" y="2055"/>
                  </a:lnTo>
                  <a:lnTo>
                    <a:pt x="574" y="2051"/>
                  </a:lnTo>
                  <a:lnTo>
                    <a:pt x="579" y="2050"/>
                  </a:lnTo>
                  <a:lnTo>
                    <a:pt x="583" y="2046"/>
                  </a:lnTo>
                  <a:lnTo>
                    <a:pt x="585" y="2043"/>
                  </a:lnTo>
                  <a:lnTo>
                    <a:pt x="587" y="2038"/>
                  </a:lnTo>
                  <a:lnTo>
                    <a:pt x="587" y="2034"/>
                  </a:lnTo>
                  <a:lnTo>
                    <a:pt x="585" y="2030"/>
                  </a:lnTo>
                  <a:lnTo>
                    <a:pt x="585" y="2027"/>
                  </a:lnTo>
                  <a:lnTo>
                    <a:pt x="584" y="2025"/>
                  </a:lnTo>
                  <a:lnTo>
                    <a:pt x="580" y="2021"/>
                  </a:lnTo>
                  <a:lnTo>
                    <a:pt x="576" y="2017"/>
                  </a:lnTo>
                  <a:lnTo>
                    <a:pt x="576" y="2005"/>
                  </a:lnTo>
                  <a:lnTo>
                    <a:pt x="577" y="1990"/>
                  </a:lnTo>
                  <a:lnTo>
                    <a:pt x="580" y="1976"/>
                  </a:lnTo>
                  <a:lnTo>
                    <a:pt x="583" y="1965"/>
                  </a:lnTo>
                  <a:lnTo>
                    <a:pt x="584" y="1956"/>
                  </a:lnTo>
                  <a:lnTo>
                    <a:pt x="585" y="1946"/>
                  </a:lnTo>
                  <a:lnTo>
                    <a:pt x="589" y="1938"/>
                  </a:lnTo>
                  <a:lnTo>
                    <a:pt x="595" y="1928"/>
                  </a:lnTo>
                  <a:lnTo>
                    <a:pt x="595" y="1920"/>
                  </a:lnTo>
                  <a:lnTo>
                    <a:pt x="595" y="1912"/>
                  </a:lnTo>
                  <a:lnTo>
                    <a:pt x="595" y="1907"/>
                  </a:lnTo>
                  <a:lnTo>
                    <a:pt x="595" y="1900"/>
                  </a:lnTo>
                  <a:lnTo>
                    <a:pt x="589" y="1891"/>
                  </a:lnTo>
                  <a:lnTo>
                    <a:pt x="585" y="1884"/>
                  </a:lnTo>
                  <a:lnTo>
                    <a:pt x="580" y="1880"/>
                  </a:lnTo>
                  <a:lnTo>
                    <a:pt x="574" y="1877"/>
                  </a:lnTo>
                  <a:lnTo>
                    <a:pt x="568" y="1875"/>
                  </a:lnTo>
                  <a:lnTo>
                    <a:pt x="565" y="1872"/>
                  </a:lnTo>
                  <a:lnTo>
                    <a:pt x="567" y="1866"/>
                  </a:lnTo>
                  <a:lnTo>
                    <a:pt x="569" y="1861"/>
                  </a:lnTo>
                  <a:lnTo>
                    <a:pt x="576" y="1856"/>
                  </a:lnTo>
                  <a:lnTo>
                    <a:pt x="583" y="1850"/>
                  </a:lnTo>
                  <a:lnTo>
                    <a:pt x="596" y="1841"/>
                  </a:lnTo>
                  <a:lnTo>
                    <a:pt x="607" y="1833"/>
                  </a:lnTo>
                  <a:lnTo>
                    <a:pt x="615" y="1825"/>
                  </a:lnTo>
                  <a:lnTo>
                    <a:pt x="620" y="1820"/>
                  </a:lnTo>
                  <a:lnTo>
                    <a:pt x="621" y="1819"/>
                  </a:lnTo>
                  <a:lnTo>
                    <a:pt x="623" y="1819"/>
                  </a:lnTo>
                  <a:lnTo>
                    <a:pt x="633" y="1817"/>
                  </a:lnTo>
                  <a:lnTo>
                    <a:pt x="647" y="1816"/>
                  </a:lnTo>
                  <a:lnTo>
                    <a:pt x="656" y="1808"/>
                  </a:lnTo>
                  <a:lnTo>
                    <a:pt x="666" y="1801"/>
                  </a:lnTo>
                  <a:lnTo>
                    <a:pt x="681" y="1803"/>
                  </a:lnTo>
                  <a:lnTo>
                    <a:pt x="695" y="1807"/>
                  </a:lnTo>
                  <a:lnTo>
                    <a:pt x="704" y="1808"/>
                  </a:lnTo>
                  <a:lnTo>
                    <a:pt x="711" y="1808"/>
                  </a:lnTo>
                  <a:lnTo>
                    <a:pt x="712" y="1808"/>
                  </a:lnTo>
                  <a:lnTo>
                    <a:pt x="714" y="1807"/>
                  </a:lnTo>
                  <a:lnTo>
                    <a:pt x="716" y="1805"/>
                  </a:lnTo>
                  <a:lnTo>
                    <a:pt x="717" y="1801"/>
                  </a:lnTo>
                  <a:lnTo>
                    <a:pt x="733" y="1804"/>
                  </a:lnTo>
                  <a:lnTo>
                    <a:pt x="748" y="1804"/>
                  </a:lnTo>
                  <a:lnTo>
                    <a:pt x="760" y="1813"/>
                  </a:lnTo>
                  <a:lnTo>
                    <a:pt x="774" y="1824"/>
                  </a:lnTo>
                  <a:lnTo>
                    <a:pt x="778" y="1831"/>
                  </a:lnTo>
                  <a:lnTo>
                    <a:pt x="782" y="1837"/>
                  </a:lnTo>
                  <a:lnTo>
                    <a:pt x="788" y="1839"/>
                  </a:lnTo>
                  <a:lnTo>
                    <a:pt x="794" y="1841"/>
                  </a:lnTo>
                  <a:lnTo>
                    <a:pt x="797" y="1848"/>
                  </a:lnTo>
                  <a:lnTo>
                    <a:pt x="801" y="1856"/>
                  </a:lnTo>
                  <a:lnTo>
                    <a:pt x="805" y="1859"/>
                  </a:lnTo>
                  <a:lnTo>
                    <a:pt x="809" y="1864"/>
                  </a:lnTo>
                  <a:lnTo>
                    <a:pt x="813" y="1869"/>
                  </a:lnTo>
                  <a:lnTo>
                    <a:pt x="814" y="1875"/>
                  </a:lnTo>
                  <a:lnTo>
                    <a:pt x="822" y="1877"/>
                  </a:lnTo>
                  <a:lnTo>
                    <a:pt x="829" y="1878"/>
                  </a:lnTo>
                  <a:lnTo>
                    <a:pt x="830" y="1884"/>
                  </a:lnTo>
                  <a:lnTo>
                    <a:pt x="834" y="1894"/>
                  </a:lnTo>
                  <a:lnTo>
                    <a:pt x="844" y="1901"/>
                  </a:lnTo>
                  <a:lnTo>
                    <a:pt x="848" y="1904"/>
                  </a:lnTo>
                  <a:lnTo>
                    <a:pt x="849" y="1909"/>
                  </a:lnTo>
                  <a:lnTo>
                    <a:pt x="849" y="1917"/>
                  </a:lnTo>
                  <a:lnTo>
                    <a:pt x="859" y="1928"/>
                  </a:lnTo>
                  <a:lnTo>
                    <a:pt x="870" y="1936"/>
                  </a:lnTo>
                  <a:lnTo>
                    <a:pt x="881" y="1942"/>
                  </a:lnTo>
                  <a:lnTo>
                    <a:pt x="889" y="1946"/>
                  </a:lnTo>
                  <a:lnTo>
                    <a:pt x="900" y="1948"/>
                  </a:lnTo>
                  <a:lnTo>
                    <a:pt x="909" y="1948"/>
                  </a:lnTo>
                  <a:lnTo>
                    <a:pt x="916" y="1945"/>
                  </a:lnTo>
                  <a:lnTo>
                    <a:pt x="922" y="1941"/>
                  </a:lnTo>
                  <a:lnTo>
                    <a:pt x="932" y="1942"/>
                  </a:lnTo>
                  <a:lnTo>
                    <a:pt x="941" y="1942"/>
                  </a:lnTo>
                  <a:lnTo>
                    <a:pt x="949" y="1940"/>
                  </a:lnTo>
                  <a:lnTo>
                    <a:pt x="957" y="1938"/>
                  </a:lnTo>
                  <a:lnTo>
                    <a:pt x="965" y="1942"/>
                  </a:lnTo>
                  <a:lnTo>
                    <a:pt x="973" y="1946"/>
                  </a:lnTo>
                  <a:lnTo>
                    <a:pt x="990" y="1946"/>
                  </a:lnTo>
                  <a:lnTo>
                    <a:pt x="1003" y="1948"/>
                  </a:lnTo>
                  <a:lnTo>
                    <a:pt x="1003" y="1950"/>
                  </a:lnTo>
                  <a:lnTo>
                    <a:pt x="1009" y="1957"/>
                  </a:lnTo>
                  <a:lnTo>
                    <a:pt x="1013" y="1964"/>
                  </a:lnTo>
                  <a:lnTo>
                    <a:pt x="1018" y="1969"/>
                  </a:lnTo>
                  <a:lnTo>
                    <a:pt x="1027" y="1976"/>
                  </a:lnTo>
                  <a:lnTo>
                    <a:pt x="1029" y="1980"/>
                  </a:lnTo>
                  <a:lnTo>
                    <a:pt x="1029" y="1985"/>
                  </a:lnTo>
                  <a:lnTo>
                    <a:pt x="1030" y="1989"/>
                  </a:lnTo>
                  <a:lnTo>
                    <a:pt x="1034" y="1993"/>
                  </a:lnTo>
                  <a:lnTo>
                    <a:pt x="1038" y="1993"/>
                  </a:lnTo>
                  <a:lnTo>
                    <a:pt x="1043" y="1993"/>
                  </a:lnTo>
                  <a:lnTo>
                    <a:pt x="1049" y="1997"/>
                  </a:lnTo>
                  <a:lnTo>
                    <a:pt x="1059" y="2001"/>
                  </a:lnTo>
                  <a:lnTo>
                    <a:pt x="1065" y="1994"/>
                  </a:lnTo>
                  <a:lnTo>
                    <a:pt x="1067" y="1989"/>
                  </a:lnTo>
                  <a:lnTo>
                    <a:pt x="1078" y="1983"/>
                  </a:lnTo>
                  <a:lnTo>
                    <a:pt x="1097" y="1974"/>
                  </a:lnTo>
                  <a:lnTo>
                    <a:pt x="1098" y="1962"/>
                  </a:lnTo>
                  <a:lnTo>
                    <a:pt x="1102" y="1950"/>
                  </a:lnTo>
                  <a:lnTo>
                    <a:pt x="1110" y="1942"/>
                  </a:lnTo>
                  <a:lnTo>
                    <a:pt x="1120" y="1940"/>
                  </a:lnTo>
                  <a:lnTo>
                    <a:pt x="1123" y="1930"/>
                  </a:lnTo>
                  <a:lnTo>
                    <a:pt x="1128" y="1922"/>
                  </a:lnTo>
                  <a:lnTo>
                    <a:pt x="1132" y="1917"/>
                  </a:lnTo>
                  <a:lnTo>
                    <a:pt x="1136" y="1909"/>
                  </a:lnTo>
                  <a:lnTo>
                    <a:pt x="1147" y="1900"/>
                  </a:lnTo>
                  <a:lnTo>
                    <a:pt x="1155" y="1886"/>
                  </a:lnTo>
                  <a:lnTo>
                    <a:pt x="1159" y="1886"/>
                  </a:lnTo>
                  <a:lnTo>
                    <a:pt x="1163" y="1886"/>
                  </a:lnTo>
                  <a:lnTo>
                    <a:pt x="1160" y="1894"/>
                  </a:lnTo>
                  <a:lnTo>
                    <a:pt x="1160" y="1902"/>
                  </a:lnTo>
                  <a:lnTo>
                    <a:pt x="1160" y="1909"/>
                  </a:lnTo>
                  <a:lnTo>
                    <a:pt x="1162" y="1917"/>
                  </a:lnTo>
                  <a:lnTo>
                    <a:pt x="1171" y="1930"/>
                  </a:lnTo>
                  <a:lnTo>
                    <a:pt x="1178" y="1938"/>
                  </a:lnTo>
                  <a:lnTo>
                    <a:pt x="1171" y="1948"/>
                  </a:lnTo>
                  <a:lnTo>
                    <a:pt x="1164" y="1962"/>
                  </a:lnTo>
                  <a:lnTo>
                    <a:pt x="1164" y="1966"/>
                  </a:lnTo>
                  <a:lnTo>
                    <a:pt x="1166" y="1969"/>
                  </a:lnTo>
                  <a:lnTo>
                    <a:pt x="1168" y="1972"/>
                  </a:lnTo>
                  <a:lnTo>
                    <a:pt x="1170" y="1973"/>
                  </a:lnTo>
                  <a:lnTo>
                    <a:pt x="1175" y="1976"/>
                  </a:lnTo>
                  <a:lnTo>
                    <a:pt x="1178" y="1978"/>
                  </a:lnTo>
                  <a:lnTo>
                    <a:pt x="1178" y="1988"/>
                  </a:lnTo>
                  <a:lnTo>
                    <a:pt x="1179" y="1998"/>
                  </a:lnTo>
                  <a:lnTo>
                    <a:pt x="1180" y="1999"/>
                  </a:lnTo>
                  <a:lnTo>
                    <a:pt x="1180" y="2001"/>
                  </a:lnTo>
                  <a:lnTo>
                    <a:pt x="1184" y="2008"/>
                  </a:lnTo>
                  <a:lnTo>
                    <a:pt x="1190" y="2011"/>
                  </a:lnTo>
                  <a:lnTo>
                    <a:pt x="1190" y="2017"/>
                  </a:lnTo>
                  <a:lnTo>
                    <a:pt x="1192" y="2018"/>
                  </a:lnTo>
                  <a:lnTo>
                    <a:pt x="1192" y="2022"/>
                  </a:lnTo>
                  <a:lnTo>
                    <a:pt x="1192" y="2026"/>
                  </a:lnTo>
                  <a:lnTo>
                    <a:pt x="1187" y="2035"/>
                  </a:lnTo>
                  <a:lnTo>
                    <a:pt x="1184" y="2043"/>
                  </a:lnTo>
                  <a:lnTo>
                    <a:pt x="1184" y="2051"/>
                  </a:lnTo>
                  <a:lnTo>
                    <a:pt x="1186" y="2058"/>
                  </a:lnTo>
                  <a:lnTo>
                    <a:pt x="1190" y="2065"/>
                  </a:lnTo>
                  <a:lnTo>
                    <a:pt x="1194" y="2071"/>
                  </a:lnTo>
                  <a:lnTo>
                    <a:pt x="1192" y="2074"/>
                  </a:lnTo>
                  <a:lnTo>
                    <a:pt x="1190" y="2077"/>
                  </a:lnTo>
                  <a:lnTo>
                    <a:pt x="1190" y="2079"/>
                  </a:lnTo>
                  <a:lnTo>
                    <a:pt x="1190" y="2085"/>
                  </a:lnTo>
                  <a:lnTo>
                    <a:pt x="1188" y="2091"/>
                  </a:lnTo>
                  <a:lnTo>
                    <a:pt x="1187" y="2099"/>
                  </a:lnTo>
                  <a:lnTo>
                    <a:pt x="1183" y="2101"/>
                  </a:lnTo>
                  <a:lnTo>
                    <a:pt x="1183" y="2099"/>
                  </a:lnTo>
                  <a:lnTo>
                    <a:pt x="1172" y="2101"/>
                  </a:lnTo>
                  <a:lnTo>
                    <a:pt x="1164" y="2103"/>
                  </a:lnTo>
                  <a:lnTo>
                    <a:pt x="1160" y="2103"/>
                  </a:lnTo>
                  <a:lnTo>
                    <a:pt x="1159" y="2102"/>
                  </a:lnTo>
                  <a:lnTo>
                    <a:pt x="1159" y="2103"/>
                  </a:lnTo>
                  <a:lnTo>
                    <a:pt x="1155" y="2102"/>
                  </a:lnTo>
                  <a:lnTo>
                    <a:pt x="1144" y="2102"/>
                  </a:lnTo>
                  <a:lnTo>
                    <a:pt x="1142" y="2114"/>
                  </a:lnTo>
                  <a:lnTo>
                    <a:pt x="1139" y="2125"/>
                  </a:lnTo>
                  <a:lnTo>
                    <a:pt x="1131" y="2134"/>
                  </a:lnTo>
                  <a:lnTo>
                    <a:pt x="1126" y="2141"/>
                  </a:lnTo>
                  <a:lnTo>
                    <a:pt x="1131" y="2147"/>
                  </a:lnTo>
                  <a:lnTo>
                    <a:pt x="1142" y="2157"/>
                  </a:lnTo>
                  <a:lnTo>
                    <a:pt x="1147" y="2167"/>
                  </a:lnTo>
                  <a:lnTo>
                    <a:pt x="1154" y="2179"/>
                  </a:lnTo>
                  <a:lnTo>
                    <a:pt x="1159" y="2194"/>
                  </a:lnTo>
                  <a:lnTo>
                    <a:pt x="1164" y="2208"/>
                  </a:lnTo>
                  <a:lnTo>
                    <a:pt x="1168" y="2222"/>
                  </a:lnTo>
                  <a:lnTo>
                    <a:pt x="1171" y="2234"/>
                  </a:lnTo>
                  <a:lnTo>
                    <a:pt x="1172" y="2243"/>
                  </a:lnTo>
                  <a:lnTo>
                    <a:pt x="1172" y="2247"/>
                  </a:lnTo>
                  <a:lnTo>
                    <a:pt x="1162" y="2250"/>
                  </a:lnTo>
                  <a:lnTo>
                    <a:pt x="1148" y="2251"/>
                  </a:lnTo>
                  <a:lnTo>
                    <a:pt x="1148" y="2252"/>
                  </a:lnTo>
                  <a:lnTo>
                    <a:pt x="1150" y="2254"/>
                  </a:lnTo>
                  <a:lnTo>
                    <a:pt x="1151" y="2256"/>
                  </a:lnTo>
                  <a:lnTo>
                    <a:pt x="1155" y="2259"/>
                  </a:lnTo>
                  <a:lnTo>
                    <a:pt x="1162" y="2266"/>
                  </a:lnTo>
                  <a:lnTo>
                    <a:pt x="1166" y="2268"/>
                  </a:lnTo>
                  <a:lnTo>
                    <a:pt x="1179" y="2264"/>
                  </a:lnTo>
                  <a:lnTo>
                    <a:pt x="1188" y="2260"/>
                  </a:lnTo>
                  <a:lnTo>
                    <a:pt x="1187" y="2250"/>
                  </a:lnTo>
                  <a:lnTo>
                    <a:pt x="1187" y="2239"/>
                  </a:lnTo>
                  <a:lnTo>
                    <a:pt x="1190" y="2234"/>
                  </a:lnTo>
                  <a:lnTo>
                    <a:pt x="1192" y="2227"/>
                  </a:lnTo>
                  <a:lnTo>
                    <a:pt x="1194" y="2224"/>
                  </a:lnTo>
                  <a:lnTo>
                    <a:pt x="1194" y="2220"/>
                  </a:lnTo>
                  <a:lnTo>
                    <a:pt x="1194" y="2216"/>
                  </a:lnTo>
                  <a:lnTo>
                    <a:pt x="1192" y="2210"/>
                  </a:lnTo>
                  <a:lnTo>
                    <a:pt x="1198" y="2210"/>
                  </a:lnTo>
                  <a:lnTo>
                    <a:pt x="1203" y="2210"/>
                  </a:lnTo>
                  <a:lnTo>
                    <a:pt x="1206" y="2210"/>
                  </a:lnTo>
                  <a:lnTo>
                    <a:pt x="1207" y="2208"/>
                  </a:lnTo>
                  <a:lnTo>
                    <a:pt x="1210" y="2206"/>
                  </a:lnTo>
                  <a:lnTo>
                    <a:pt x="1211" y="2203"/>
                  </a:lnTo>
                  <a:lnTo>
                    <a:pt x="1214" y="2204"/>
                  </a:lnTo>
                  <a:lnTo>
                    <a:pt x="1216" y="2206"/>
                  </a:lnTo>
                  <a:lnTo>
                    <a:pt x="1216" y="2211"/>
                  </a:lnTo>
                  <a:lnTo>
                    <a:pt x="1216" y="2214"/>
                  </a:lnTo>
                  <a:lnTo>
                    <a:pt x="1219" y="2220"/>
                  </a:lnTo>
                  <a:lnTo>
                    <a:pt x="1223" y="2220"/>
                  </a:lnTo>
                  <a:lnTo>
                    <a:pt x="1231" y="2219"/>
                  </a:lnTo>
                  <a:lnTo>
                    <a:pt x="1239" y="2216"/>
                  </a:lnTo>
                  <a:lnTo>
                    <a:pt x="1247" y="2214"/>
                  </a:lnTo>
                  <a:lnTo>
                    <a:pt x="1256" y="2214"/>
                  </a:lnTo>
                  <a:lnTo>
                    <a:pt x="1259" y="2208"/>
                  </a:lnTo>
                  <a:lnTo>
                    <a:pt x="1263" y="2202"/>
                  </a:lnTo>
                  <a:lnTo>
                    <a:pt x="1269" y="2195"/>
                  </a:lnTo>
                  <a:lnTo>
                    <a:pt x="1277" y="2191"/>
                  </a:lnTo>
                  <a:lnTo>
                    <a:pt x="1285" y="2186"/>
                  </a:lnTo>
                  <a:lnTo>
                    <a:pt x="1290" y="2179"/>
                  </a:lnTo>
                  <a:lnTo>
                    <a:pt x="1297" y="2162"/>
                  </a:lnTo>
                  <a:lnTo>
                    <a:pt x="1304" y="2142"/>
                  </a:lnTo>
                  <a:lnTo>
                    <a:pt x="1311" y="2127"/>
                  </a:lnTo>
                  <a:lnTo>
                    <a:pt x="1315" y="2119"/>
                  </a:lnTo>
                  <a:lnTo>
                    <a:pt x="1315" y="2109"/>
                  </a:lnTo>
                  <a:lnTo>
                    <a:pt x="1313" y="2099"/>
                  </a:lnTo>
                  <a:lnTo>
                    <a:pt x="1312" y="2089"/>
                  </a:lnTo>
                  <a:lnTo>
                    <a:pt x="1311" y="2078"/>
                  </a:lnTo>
                  <a:lnTo>
                    <a:pt x="1317" y="2071"/>
                  </a:lnTo>
                  <a:lnTo>
                    <a:pt x="1324" y="2065"/>
                  </a:lnTo>
                  <a:lnTo>
                    <a:pt x="1321" y="2054"/>
                  </a:lnTo>
                  <a:lnTo>
                    <a:pt x="1317" y="2043"/>
                  </a:lnTo>
                  <a:lnTo>
                    <a:pt x="1323" y="2031"/>
                  </a:lnTo>
                  <a:lnTo>
                    <a:pt x="1328" y="2014"/>
                  </a:lnTo>
                  <a:lnTo>
                    <a:pt x="1331" y="1996"/>
                  </a:lnTo>
                  <a:lnTo>
                    <a:pt x="1333" y="1973"/>
                  </a:lnTo>
                  <a:lnTo>
                    <a:pt x="1335" y="1950"/>
                  </a:lnTo>
                  <a:lnTo>
                    <a:pt x="1335" y="1929"/>
                  </a:lnTo>
                  <a:lnTo>
                    <a:pt x="1332" y="1909"/>
                  </a:lnTo>
                  <a:lnTo>
                    <a:pt x="1328" y="1891"/>
                  </a:lnTo>
                  <a:lnTo>
                    <a:pt x="1332" y="1877"/>
                  </a:lnTo>
                  <a:lnTo>
                    <a:pt x="1333" y="1869"/>
                  </a:lnTo>
                  <a:lnTo>
                    <a:pt x="1333" y="1860"/>
                  </a:lnTo>
                  <a:lnTo>
                    <a:pt x="1332" y="1852"/>
                  </a:lnTo>
                  <a:lnTo>
                    <a:pt x="1331" y="1843"/>
                  </a:lnTo>
                  <a:lnTo>
                    <a:pt x="1327" y="1833"/>
                  </a:lnTo>
                  <a:lnTo>
                    <a:pt x="1329" y="1817"/>
                  </a:lnTo>
                  <a:lnTo>
                    <a:pt x="1332" y="1801"/>
                  </a:lnTo>
                  <a:lnTo>
                    <a:pt x="1332" y="1793"/>
                  </a:lnTo>
                  <a:lnTo>
                    <a:pt x="1332" y="1787"/>
                  </a:lnTo>
                  <a:lnTo>
                    <a:pt x="1331" y="1780"/>
                  </a:lnTo>
                  <a:lnTo>
                    <a:pt x="1329" y="1775"/>
                  </a:lnTo>
                  <a:lnTo>
                    <a:pt x="1328" y="1772"/>
                  </a:lnTo>
                  <a:lnTo>
                    <a:pt x="1327" y="1763"/>
                  </a:lnTo>
                  <a:lnTo>
                    <a:pt x="1325" y="1757"/>
                  </a:lnTo>
                  <a:lnTo>
                    <a:pt x="1321" y="1752"/>
                  </a:lnTo>
                  <a:lnTo>
                    <a:pt x="1317" y="1746"/>
                  </a:lnTo>
                  <a:lnTo>
                    <a:pt x="1312" y="1739"/>
                  </a:lnTo>
                  <a:lnTo>
                    <a:pt x="1312" y="1733"/>
                  </a:lnTo>
                  <a:lnTo>
                    <a:pt x="1311" y="1727"/>
                  </a:lnTo>
                  <a:lnTo>
                    <a:pt x="1308" y="1723"/>
                  </a:lnTo>
                  <a:lnTo>
                    <a:pt x="1303" y="1719"/>
                  </a:lnTo>
                  <a:lnTo>
                    <a:pt x="1300" y="1716"/>
                  </a:lnTo>
                  <a:lnTo>
                    <a:pt x="1299" y="1715"/>
                  </a:lnTo>
                  <a:lnTo>
                    <a:pt x="1297" y="1712"/>
                  </a:lnTo>
                  <a:lnTo>
                    <a:pt x="1297" y="1710"/>
                  </a:lnTo>
                  <a:lnTo>
                    <a:pt x="1297" y="1707"/>
                  </a:lnTo>
                  <a:lnTo>
                    <a:pt x="1297" y="1702"/>
                  </a:lnTo>
                  <a:lnTo>
                    <a:pt x="1295" y="1698"/>
                  </a:lnTo>
                  <a:lnTo>
                    <a:pt x="1288" y="1696"/>
                  </a:lnTo>
                  <a:lnTo>
                    <a:pt x="1285" y="1694"/>
                  </a:lnTo>
                  <a:lnTo>
                    <a:pt x="1281" y="1689"/>
                  </a:lnTo>
                  <a:lnTo>
                    <a:pt x="1277" y="1684"/>
                  </a:lnTo>
                  <a:lnTo>
                    <a:pt x="1274" y="1676"/>
                  </a:lnTo>
                  <a:lnTo>
                    <a:pt x="1267" y="1664"/>
                  </a:lnTo>
                  <a:lnTo>
                    <a:pt x="1263" y="1655"/>
                  </a:lnTo>
                  <a:lnTo>
                    <a:pt x="1260" y="1647"/>
                  </a:lnTo>
                  <a:lnTo>
                    <a:pt x="1260" y="1640"/>
                  </a:lnTo>
                  <a:lnTo>
                    <a:pt x="1261" y="1638"/>
                  </a:lnTo>
                  <a:lnTo>
                    <a:pt x="1264" y="1634"/>
                  </a:lnTo>
                  <a:lnTo>
                    <a:pt x="1259" y="1630"/>
                  </a:lnTo>
                  <a:lnTo>
                    <a:pt x="1256" y="1626"/>
                  </a:lnTo>
                  <a:lnTo>
                    <a:pt x="1256" y="1619"/>
                  </a:lnTo>
                  <a:lnTo>
                    <a:pt x="1260" y="1614"/>
                  </a:lnTo>
                  <a:lnTo>
                    <a:pt x="1259" y="1608"/>
                  </a:lnTo>
                  <a:lnTo>
                    <a:pt x="1259" y="1606"/>
                  </a:lnTo>
                  <a:lnTo>
                    <a:pt x="1259" y="1602"/>
                  </a:lnTo>
                  <a:lnTo>
                    <a:pt x="1260" y="1595"/>
                  </a:lnTo>
                  <a:lnTo>
                    <a:pt x="1255" y="1588"/>
                  </a:lnTo>
                  <a:lnTo>
                    <a:pt x="1248" y="1579"/>
                  </a:lnTo>
                  <a:lnTo>
                    <a:pt x="1239" y="1578"/>
                  </a:lnTo>
                  <a:lnTo>
                    <a:pt x="1235" y="1575"/>
                  </a:lnTo>
                  <a:lnTo>
                    <a:pt x="1232" y="1571"/>
                  </a:lnTo>
                  <a:lnTo>
                    <a:pt x="1228" y="1558"/>
                  </a:lnTo>
                  <a:lnTo>
                    <a:pt x="1219" y="1556"/>
                  </a:lnTo>
                  <a:lnTo>
                    <a:pt x="1214" y="1555"/>
                  </a:lnTo>
                  <a:lnTo>
                    <a:pt x="1216" y="1551"/>
                  </a:lnTo>
                  <a:lnTo>
                    <a:pt x="1217" y="1547"/>
                  </a:lnTo>
                  <a:lnTo>
                    <a:pt x="1217" y="1543"/>
                  </a:lnTo>
                  <a:lnTo>
                    <a:pt x="1216" y="1539"/>
                  </a:lnTo>
                  <a:lnTo>
                    <a:pt x="1214" y="1538"/>
                  </a:lnTo>
                  <a:lnTo>
                    <a:pt x="1210" y="1535"/>
                  </a:lnTo>
                  <a:lnTo>
                    <a:pt x="1204" y="1535"/>
                  </a:lnTo>
                  <a:lnTo>
                    <a:pt x="1199" y="1535"/>
                  </a:lnTo>
                  <a:lnTo>
                    <a:pt x="1195" y="1534"/>
                  </a:lnTo>
                  <a:lnTo>
                    <a:pt x="1190" y="1534"/>
                  </a:lnTo>
                  <a:lnTo>
                    <a:pt x="1186" y="1534"/>
                  </a:lnTo>
                  <a:lnTo>
                    <a:pt x="1180" y="1534"/>
                  </a:lnTo>
                  <a:lnTo>
                    <a:pt x="1178" y="1530"/>
                  </a:lnTo>
                  <a:lnTo>
                    <a:pt x="1175" y="1529"/>
                  </a:lnTo>
                  <a:lnTo>
                    <a:pt x="1172" y="1527"/>
                  </a:lnTo>
                  <a:lnTo>
                    <a:pt x="1171" y="1526"/>
                  </a:lnTo>
                  <a:lnTo>
                    <a:pt x="1167" y="1525"/>
                  </a:lnTo>
                  <a:lnTo>
                    <a:pt x="1164" y="1525"/>
                  </a:lnTo>
                  <a:lnTo>
                    <a:pt x="1159" y="1521"/>
                  </a:lnTo>
                  <a:lnTo>
                    <a:pt x="1155" y="1519"/>
                  </a:lnTo>
                  <a:lnTo>
                    <a:pt x="1152" y="1521"/>
                  </a:lnTo>
                  <a:lnTo>
                    <a:pt x="1148" y="1522"/>
                  </a:lnTo>
                  <a:lnTo>
                    <a:pt x="1143" y="1519"/>
                  </a:lnTo>
                  <a:lnTo>
                    <a:pt x="1138" y="1519"/>
                  </a:lnTo>
                  <a:lnTo>
                    <a:pt x="1135" y="1521"/>
                  </a:lnTo>
                  <a:lnTo>
                    <a:pt x="1132" y="1522"/>
                  </a:lnTo>
                  <a:lnTo>
                    <a:pt x="1128" y="1526"/>
                  </a:lnTo>
                  <a:lnTo>
                    <a:pt x="1122" y="1531"/>
                  </a:lnTo>
                  <a:lnTo>
                    <a:pt x="1118" y="1531"/>
                  </a:lnTo>
                  <a:lnTo>
                    <a:pt x="1112" y="1531"/>
                  </a:lnTo>
                  <a:lnTo>
                    <a:pt x="1111" y="1531"/>
                  </a:lnTo>
                  <a:lnTo>
                    <a:pt x="1110" y="1534"/>
                  </a:lnTo>
                  <a:lnTo>
                    <a:pt x="1108" y="1534"/>
                  </a:lnTo>
                  <a:lnTo>
                    <a:pt x="1107" y="1535"/>
                  </a:lnTo>
                  <a:lnTo>
                    <a:pt x="1115" y="1545"/>
                  </a:lnTo>
                  <a:lnTo>
                    <a:pt x="1126" y="1560"/>
                  </a:lnTo>
                  <a:lnTo>
                    <a:pt x="1126" y="1563"/>
                  </a:lnTo>
                  <a:lnTo>
                    <a:pt x="1126" y="1569"/>
                  </a:lnTo>
                  <a:lnTo>
                    <a:pt x="1123" y="1570"/>
                  </a:lnTo>
                  <a:lnTo>
                    <a:pt x="1122" y="1572"/>
                  </a:lnTo>
                  <a:lnTo>
                    <a:pt x="1120" y="1572"/>
                  </a:lnTo>
                  <a:lnTo>
                    <a:pt x="1119" y="1572"/>
                  </a:lnTo>
                  <a:lnTo>
                    <a:pt x="1118" y="1570"/>
                  </a:lnTo>
                  <a:lnTo>
                    <a:pt x="1118" y="1567"/>
                  </a:lnTo>
                  <a:lnTo>
                    <a:pt x="1118" y="1559"/>
                  </a:lnTo>
                  <a:lnTo>
                    <a:pt x="1116" y="1551"/>
                  </a:lnTo>
                  <a:lnTo>
                    <a:pt x="1114" y="1551"/>
                  </a:lnTo>
                  <a:lnTo>
                    <a:pt x="1112" y="1551"/>
                  </a:lnTo>
                  <a:lnTo>
                    <a:pt x="1112" y="1553"/>
                  </a:lnTo>
                  <a:lnTo>
                    <a:pt x="1111" y="1555"/>
                  </a:lnTo>
                  <a:lnTo>
                    <a:pt x="1111" y="1560"/>
                  </a:lnTo>
                  <a:lnTo>
                    <a:pt x="1111" y="1570"/>
                  </a:lnTo>
                  <a:lnTo>
                    <a:pt x="1108" y="1572"/>
                  </a:lnTo>
                  <a:lnTo>
                    <a:pt x="1107" y="1576"/>
                  </a:lnTo>
                  <a:lnTo>
                    <a:pt x="1107" y="1581"/>
                  </a:lnTo>
                  <a:lnTo>
                    <a:pt x="1108" y="1584"/>
                  </a:lnTo>
                  <a:lnTo>
                    <a:pt x="1102" y="1590"/>
                  </a:lnTo>
                  <a:lnTo>
                    <a:pt x="1098" y="1594"/>
                  </a:lnTo>
                  <a:lnTo>
                    <a:pt x="1090" y="1595"/>
                  </a:lnTo>
                  <a:lnTo>
                    <a:pt x="1088" y="1595"/>
                  </a:lnTo>
                  <a:lnTo>
                    <a:pt x="1088" y="1588"/>
                  </a:lnTo>
                  <a:lnTo>
                    <a:pt x="1093" y="1583"/>
                  </a:lnTo>
                  <a:lnTo>
                    <a:pt x="1090" y="1579"/>
                  </a:lnTo>
                  <a:lnTo>
                    <a:pt x="1088" y="1576"/>
                  </a:lnTo>
                  <a:lnTo>
                    <a:pt x="1090" y="1572"/>
                  </a:lnTo>
                  <a:lnTo>
                    <a:pt x="1093" y="1570"/>
                  </a:lnTo>
                  <a:lnTo>
                    <a:pt x="1086" y="1570"/>
                  </a:lnTo>
                  <a:lnTo>
                    <a:pt x="1075" y="1572"/>
                  </a:lnTo>
                  <a:lnTo>
                    <a:pt x="1074" y="1569"/>
                  </a:lnTo>
                  <a:lnTo>
                    <a:pt x="1075" y="1565"/>
                  </a:lnTo>
                  <a:lnTo>
                    <a:pt x="1079" y="1560"/>
                  </a:lnTo>
                  <a:lnTo>
                    <a:pt x="1082" y="1554"/>
                  </a:lnTo>
                  <a:lnTo>
                    <a:pt x="1079" y="1554"/>
                  </a:lnTo>
                  <a:lnTo>
                    <a:pt x="1077" y="1554"/>
                  </a:lnTo>
                  <a:lnTo>
                    <a:pt x="1074" y="1555"/>
                  </a:lnTo>
                  <a:lnTo>
                    <a:pt x="1070" y="1556"/>
                  </a:lnTo>
                  <a:lnTo>
                    <a:pt x="1067" y="1559"/>
                  </a:lnTo>
                  <a:lnTo>
                    <a:pt x="1066" y="1562"/>
                  </a:lnTo>
                  <a:lnTo>
                    <a:pt x="1065" y="1563"/>
                  </a:lnTo>
                  <a:lnTo>
                    <a:pt x="1065" y="1567"/>
                  </a:lnTo>
                  <a:lnTo>
                    <a:pt x="1070" y="1575"/>
                  </a:lnTo>
                  <a:lnTo>
                    <a:pt x="1074" y="1584"/>
                  </a:lnTo>
                  <a:lnTo>
                    <a:pt x="1074" y="1587"/>
                  </a:lnTo>
                  <a:lnTo>
                    <a:pt x="1072" y="1588"/>
                  </a:lnTo>
                  <a:lnTo>
                    <a:pt x="1070" y="1590"/>
                  </a:lnTo>
                  <a:lnTo>
                    <a:pt x="1068" y="1590"/>
                  </a:lnTo>
                  <a:lnTo>
                    <a:pt x="1065" y="1591"/>
                  </a:lnTo>
                  <a:lnTo>
                    <a:pt x="1062" y="1590"/>
                  </a:lnTo>
                  <a:lnTo>
                    <a:pt x="1061" y="1583"/>
                  </a:lnTo>
                  <a:lnTo>
                    <a:pt x="1061" y="1576"/>
                  </a:lnTo>
                  <a:lnTo>
                    <a:pt x="1055" y="1574"/>
                  </a:lnTo>
                  <a:lnTo>
                    <a:pt x="1052" y="1572"/>
                  </a:lnTo>
                  <a:lnTo>
                    <a:pt x="1050" y="1570"/>
                  </a:lnTo>
                  <a:lnTo>
                    <a:pt x="1049" y="1567"/>
                  </a:lnTo>
                  <a:lnTo>
                    <a:pt x="1047" y="1563"/>
                  </a:lnTo>
                  <a:lnTo>
                    <a:pt x="1047" y="1556"/>
                  </a:lnTo>
                  <a:lnTo>
                    <a:pt x="1045" y="1555"/>
                  </a:lnTo>
                  <a:lnTo>
                    <a:pt x="1043" y="1555"/>
                  </a:lnTo>
                  <a:lnTo>
                    <a:pt x="1040" y="1555"/>
                  </a:lnTo>
                  <a:lnTo>
                    <a:pt x="1039" y="1556"/>
                  </a:lnTo>
                  <a:lnTo>
                    <a:pt x="1037" y="1559"/>
                  </a:lnTo>
                  <a:lnTo>
                    <a:pt x="1035" y="1562"/>
                  </a:lnTo>
                  <a:lnTo>
                    <a:pt x="1027" y="1563"/>
                  </a:lnTo>
                  <a:lnTo>
                    <a:pt x="1021" y="1570"/>
                  </a:lnTo>
                  <a:lnTo>
                    <a:pt x="1018" y="1571"/>
                  </a:lnTo>
                  <a:lnTo>
                    <a:pt x="1015" y="1572"/>
                  </a:lnTo>
                  <a:lnTo>
                    <a:pt x="1011" y="1571"/>
                  </a:lnTo>
                  <a:lnTo>
                    <a:pt x="1006" y="1570"/>
                  </a:lnTo>
                  <a:lnTo>
                    <a:pt x="998" y="1572"/>
                  </a:lnTo>
                  <a:lnTo>
                    <a:pt x="990" y="1572"/>
                  </a:lnTo>
                  <a:lnTo>
                    <a:pt x="989" y="1563"/>
                  </a:lnTo>
                  <a:lnTo>
                    <a:pt x="989" y="1556"/>
                  </a:lnTo>
                  <a:lnTo>
                    <a:pt x="989" y="1551"/>
                  </a:lnTo>
                  <a:lnTo>
                    <a:pt x="993" y="1547"/>
                  </a:lnTo>
                  <a:lnTo>
                    <a:pt x="998" y="1539"/>
                  </a:lnTo>
                  <a:lnTo>
                    <a:pt x="1006" y="1530"/>
                  </a:lnTo>
                  <a:lnTo>
                    <a:pt x="1006" y="1519"/>
                  </a:lnTo>
                  <a:lnTo>
                    <a:pt x="1003" y="1509"/>
                  </a:lnTo>
                  <a:lnTo>
                    <a:pt x="1006" y="1505"/>
                  </a:lnTo>
                  <a:lnTo>
                    <a:pt x="1010" y="1498"/>
                  </a:lnTo>
                  <a:lnTo>
                    <a:pt x="1011" y="1493"/>
                  </a:lnTo>
                  <a:lnTo>
                    <a:pt x="1013" y="1486"/>
                  </a:lnTo>
                  <a:lnTo>
                    <a:pt x="1015" y="1479"/>
                  </a:lnTo>
                  <a:lnTo>
                    <a:pt x="1019" y="1474"/>
                  </a:lnTo>
                  <a:lnTo>
                    <a:pt x="1022" y="1463"/>
                  </a:lnTo>
                  <a:lnTo>
                    <a:pt x="1022" y="1450"/>
                  </a:lnTo>
                  <a:lnTo>
                    <a:pt x="1027" y="1446"/>
                  </a:lnTo>
                  <a:lnTo>
                    <a:pt x="1029" y="1442"/>
                  </a:lnTo>
                  <a:lnTo>
                    <a:pt x="1027" y="1441"/>
                  </a:lnTo>
                  <a:lnTo>
                    <a:pt x="1027" y="1439"/>
                  </a:lnTo>
                  <a:lnTo>
                    <a:pt x="1023" y="1438"/>
                  </a:lnTo>
                  <a:lnTo>
                    <a:pt x="1022" y="1438"/>
                  </a:lnTo>
                  <a:lnTo>
                    <a:pt x="1021" y="1434"/>
                  </a:lnTo>
                  <a:lnTo>
                    <a:pt x="1019" y="1427"/>
                  </a:lnTo>
                  <a:lnTo>
                    <a:pt x="1019" y="1425"/>
                  </a:lnTo>
                  <a:lnTo>
                    <a:pt x="1021" y="1421"/>
                  </a:lnTo>
                  <a:lnTo>
                    <a:pt x="1022" y="1417"/>
                  </a:lnTo>
                  <a:lnTo>
                    <a:pt x="1023" y="1414"/>
                  </a:lnTo>
                  <a:lnTo>
                    <a:pt x="1023" y="1410"/>
                  </a:lnTo>
                  <a:lnTo>
                    <a:pt x="1022" y="1407"/>
                  </a:lnTo>
                  <a:lnTo>
                    <a:pt x="1022" y="1405"/>
                  </a:lnTo>
                  <a:lnTo>
                    <a:pt x="1022" y="1404"/>
                  </a:lnTo>
                  <a:lnTo>
                    <a:pt x="1022" y="1398"/>
                  </a:lnTo>
                  <a:lnTo>
                    <a:pt x="1023" y="1395"/>
                  </a:lnTo>
                  <a:lnTo>
                    <a:pt x="1023" y="1393"/>
                  </a:lnTo>
                  <a:lnTo>
                    <a:pt x="1023" y="1388"/>
                  </a:lnTo>
                  <a:lnTo>
                    <a:pt x="1023" y="1385"/>
                  </a:lnTo>
                  <a:lnTo>
                    <a:pt x="1023" y="1382"/>
                  </a:lnTo>
                  <a:lnTo>
                    <a:pt x="1026" y="1379"/>
                  </a:lnTo>
                  <a:lnTo>
                    <a:pt x="1027" y="1378"/>
                  </a:lnTo>
                  <a:lnTo>
                    <a:pt x="1029" y="1373"/>
                  </a:lnTo>
                  <a:lnTo>
                    <a:pt x="1029" y="1370"/>
                  </a:lnTo>
                  <a:lnTo>
                    <a:pt x="1030" y="1368"/>
                  </a:lnTo>
                  <a:lnTo>
                    <a:pt x="1034" y="1361"/>
                  </a:lnTo>
                  <a:lnTo>
                    <a:pt x="1034" y="1357"/>
                  </a:lnTo>
                  <a:lnTo>
                    <a:pt x="1034" y="1350"/>
                  </a:lnTo>
                  <a:lnTo>
                    <a:pt x="1034" y="1344"/>
                  </a:lnTo>
                  <a:lnTo>
                    <a:pt x="1038" y="1337"/>
                  </a:lnTo>
                  <a:lnTo>
                    <a:pt x="1039" y="1330"/>
                  </a:lnTo>
                  <a:lnTo>
                    <a:pt x="1038" y="1322"/>
                  </a:lnTo>
                  <a:lnTo>
                    <a:pt x="1035" y="1313"/>
                  </a:lnTo>
                  <a:lnTo>
                    <a:pt x="1034" y="1304"/>
                  </a:lnTo>
                  <a:lnTo>
                    <a:pt x="1038" y="1294"/>
                  </a:lnTo>
                  <a:lnTo>
                    <a:pt x="1046" y="1284"/>
                  </a:lnTo>
                  <a:lnTo>
                    <a:pt x="1043" y="1268"/>
                  </a:lnTo>
                  <a:lnTo>
                    <a:pt x="1040" y="1249"/>
                  </a:lnTo>
                  <a:lnTo>
                    <a:pt x="1042" y="1241"/>
                  </a:lnTo>
                  <a:lnTo>
                    <a:pt x="1045" y="1235"/>
                  </a:lnTo>
                  <a:lnTo>
                    <a:pt x="1049" y="1227"/>
                  </a:lnTo>
                  <a:lnTo>
                    <a:pt x="1052" y="1219"/>
                  </a:lnTo>
                  <a:lnTo>
                    <a:pt x="1055" y="1216"/>
                  </a:lnTo>
                  <a:lnTo>
                    <a:pt x="1062" y="1212"/>
                  </a:lnTo>
                  <a:lnTo>
                    <a:pt x="1065" y="1207"/>
                  </a:lnTo>
                  <a:lnTo>
                    <a:pt x="1065" y="1203"/>
                  </a:lnTo>
                  <a:lnTo>
                    <a:pt x="1070" y="1196"/>
                  </a:lnTo>
                  <a:lnTo>
                    <a:pt x="1075" y="1192"/>
                  </a:lnTo>
                  <a:lnTo>
                    <a:pt x="1100" y="1169"/>
                  </a:lnTo>
                  <a:lnTo>
                    <a:pt x="1111" y="1160"/>
                  </a:lnTo>
                  <a:lnTo>
                    <a:pt x="1114" y="1160"/>
                  </a:lnTo>
                  <a:lnTo>
                    <a:pt x="1116" y="1163"/>
                  </a:lnTo>
                  <a:lnTo>
                    <a:pt x="1118" y="1165"/>
                  </a:lnTo>
                  <a:lnTo>
                    <a:pt x="1119" y="1168"/>
                  </a:lnTo>
                  <a:lnTo>
                    <a:pt x="1122" y="1172"/>
                  </a:lnTo>
                  <a:lnTo>
                    <a:pt x="1122" y="1173"/>
                  </a:lnTo>
                  <a:lnTo>
                    <a:pt x="1126" y="1175"/>
                  </a:lnTo>
                  <a:lnTo>
                    <a:pt x="1130" y="1173"/>
                  </a:lnTo>
                  <a:lnTo>
                    <a:pt x="1131" y="1172"/>
                  </a:lnTo>
                  <a:lnTo>
                    <a:pt x="1131" y="1169"/>
                  </a:lnTo>
                  <a:lnTo>
                    <a:pt x="1131" y="1168"/>
                  </a:lnTo>
                  <a:lnTo>
                    <a:pt x="1131" y="1164"/>
                  </a:lnTo>
                  <a:lnTo>
                    <a:pt x="1128" y="1160"/>
                  </a:lnTo>
                  <a:lnTo>
                    <a:pt x="1127" y="1155"/>
                  </a:lnTo>
                  <a:lnTo>
                    <a:pt x="1128" y="1151"/>
                  </a:lnTo>
                  <a:lnTo>
                    <a:pt x="1131" y="1148"/>
                  </a:lnTo>
                  <a:lnTo>
                    <a:pt x="1134" y="1145"/>
                  </a:lnTo>
                  <a:lnTo>
                    <a:pt x="1139" y="1142"/>
                  </a:lnTo>
                  <a:lnTo>
                    <a:pt x="1143" y="1140"/>
                  </a:lnTo>
                  <a:lnTo>
                    <a:pt x="1148" y="1139"/>
                  </a:lnTo>
                  <a:lnTo>
                    <a:pt x="1150" y="1140"/>
                  </a:lnTo>
                  <a:lnTo>
                    <a:pt x="1152" y="1142"/>
                  </a:lnTo>
                  <a:lnTo>
                    <a:pt x="1154" y="1142"/>
                  </a:lnTo>
                  <a:lnTo>
                    <a:pt x="1154" y="1140"/>
                  </a:lnTo>
                  <a:lnTo>
                    <a:pt x="1155" y="1139"/>
                  </a:lnTo>
                  <a:lnTo>
                    <a:pt x="1155" y="1135"/>
                  </a:lnTo>
                  <a:lnTo>
                    <a:pt x="1156" y="1131"/>
                  </a:lnTo>
                  <a:lnTo>
                    <a:pt x="1164" y="1128"/>
                  </a:lnTo>
                  <a:lnTo>
                    <a:pt x="1166" y="1124"/>
                  </a:lnTo>
                  <a:lnTo>
                    <a:pt x="1168" y="1120"/>
                  </a:lnTo>
                  <a:lnTo>
                    <a:pt x="1172" y="1120"/>
                  </a:lnTo>
                  <a:lnTo>
                    <a:pt x="1178" y="1123"/>
                  </a:lnTo>
                  <a:lnTo>
                    <a:pt x="1180" y="1123"/>
                  </a:lnTo>
                  <a:lnTo>
                    <a:pt x="1184" y="1120"/>
                  </a:lnTo>
                  <a:lnTo>
                    <a:pt x="1188" y="1116"/>
                  </a:lnTo>
                  <a:lnTo>
                    <a:pt x="1190" y="1112"/>
                  </a:lnTo>
                  <a:lnTo>
                    <a:pt x="1180" y="1110"/>
                  </a:lnTo>
                  <a:lnTo>
                    <a:pt x="1176" y="1107"/>
                  </a:lnTo>
                  <a:lnTo>
                    <a:pt x="1182" y="1103"/>
                  </a:lnTo>
                  <a:lnTo>
                    <a:pt x="1183" y="1099"/>
                  </a:lnTo>
                  <a:lnTo>
                    <a:pt x="1182" y="1098"/>
                  </a:lnTo>
                  <a:lnTo>
                    <a:pt x="1176" y="1096"/>
                  </a:lnTo>
                  <a:lnTo>
                    <a:pt x="1178" y="1091"/>
                  </a:lnTo>
                  <a:lnTo>
                    <a:pt x="1183" y="1083"/>
                  </a:lnTo>
                  <a:lnTo>
                    <a:pt x="1184" y="1079"/>
                  </a:lnTo>
                  <a:lnTo>
                    <a:pt x="1186" y="1076"/>
                  </a:lnTo>
                  <a:lnTo>
                    <a:pt x="1190" y="1076"/>
                  </a:lnTo>
                  <a:lnTo>
                    <a:pt x="1195" y="1076"/>
                  </a:lnTo>
                  <a:lnTo>
                    <a:pt x="1200" y="1071"/>
                  </a:lnTo>
                  <a:lnTo>
                    <a:pt x="1207" y="1066"/>
                  </a:lnTo>
                  <a:lnTo>
                    <a:pt x="1212" y="1068"/>
                  </a:lnTo>
                  <a:lnTo>
                    <a:pt x="1220" y="1068"/>
                  </a:lnTo>
                  <a:lnTo>
                    <a:pt x="1220" y="1066"/>
                  </a:lnTo>
                  <a:lnTo>
                    <a:pt x="1219" y="1064"/>
                  </a:lnTo>
                  <a:lnTo>
                    <a:pt x="1219" y="1060"/>
                  </a:lnTo>
                  <a:lnTo>
                    <a:pt x="1223" y="1056"/>
                  </a:lnTo>
                  <a:lnTo>
                    <a:pt x="1227" y="1055"/>
                  </a:lnTo>
                  <a:lnTo>
                    <a:pt x="1230" y="1054"/>
                  </a:lnTo>
                  <a:lnTo>
                    <a:pt x="1232" y="1054"/>
                  </a:lnTo>
                  <a:lnTo>
                    <a:pt x="1233" y="1056"/>
                  </a:lnTo>
                  <a:lnTo>
                    <a:pt x="1239" y="1059"/>
                  </a:lnTo>
                  <a:lnTo>
                    <a:pt x="1242" y="1059"/>
                  </a:lnTo>
                  <a:lnTo>
                    <a:pt x="1248" y="1054"/>
                  </a:lnTo>
                  <a:lnTo>
                    <a:pt x="1253" y="1047"/>
                  </a:lnTo>
                  <a:lnTo>
                    <a:pt x="1256" y="1046"/>
                  </a:lnTo>
                  <a:lnTo>
                    <a:pt x="1260" y="1047"/>
                  </a:lnTo>
                  <a:lnTo>
                    <a:pt x="1263" y="1048"/>
                  </a:lnTo>
                  <a:lnTo>
                    <a:pt x="1264" y="1050"/>
                  </a:lnTo>
                  <a:lnTo>
                    <a:pt x="1259" y="1058"/>
                  </a:lnTo>
                  <a:lnTo>
                    <a:pt x="1253" y="1063"/>
                  </a:lnTo>
                  <a:lnTo>
                    <a:pt x="1247" y="1067"/>
                  </a:lnTo>
                  <a:lnTo>
                    <a:pt x="1240" y="1071"/>
                  </a:lnTo>
                  <a:lnTo>
                    <a:pt x="1244" y="1075"/>
                  </a:lnTo>
                  <a:lnTo>
                    <a:pt x="1248" y="1078"/>
                  </a:lnTo>
                  <a:lnTo>
                    <a:pt x="1252" y="1079"/>
                  </a:lnTo>
                  <a:lnTo>
                    <a:pt x="1256" y="1079"/>
                  </a:lnTo>
                  <a:lnTo>
                    <a:pt x="1264" y="1076"/>
                  </a:lnTo>
                  <a:lnTo>
                    <a:pt x="1269" y="1074"/>
                  </a:lnTo>
                  <a:lnTo>
                    <a:pt x="1271" y="1060"/>
                  </a:lnTo>
                  <a:lnTo>
                    <a:pt x="1274" y="1048"/>
                  </a:lnTo>
                  <a:lnTo>
                    <a:pt x="1279" y="1052"/>
                  </a:lnTo>
                  <a:lnTo>
                    <a:pt x="1284" y="1055"/>
                  </a:lnTo>
                  <a:lnTo>
                    <a:pt x="1287" y="1039"/>
                  </a:lnTo>
                  <a:lnTo>
                    <a:pt x="1290" y="1024"/>
                  </a:lnTo>
                  <a:lnTo>
                    <a:pt x="1299" y="1020"/>
                  </a:lnTo>
                  <a:lnTo>
                    <a:pt x="1308" y="1016"/>
                  </a:lnTo>
                  <a:lnTo>
                    <a:pt x="1308" y="1011"/>
                  </a:lnTo>
                  <a:lnTo>
                    <a:pt x="1308" y="1006"/>
                  </a:lnTo>
                  <a:lnTo>
                    <a:pt x="1315" y="1003"/>
                  </a:lnTo>
                  <a:lnTo>
                    <a:pt x="1323" y="996"/>
                  </a:lnTo>
                  <a:lnTo>
                    <a:pt x="1321" y="994"/>
                  </a:lnTo>
                  <a:lnTo>
                    <a:pt x="1319" y="991"/>
                  </a:lnTo>
                  <a:lnTo>
                    <a:pt x="1313" y="991"/>
                  </a:lnTo>
                  <a:lnTo>
                    <a:pt x="1308" y="990"/>
                  </a:lnTo>
                  <a:lnTo>
                    <a:pt x="1303" y="988"/>
                  </a:lnTo>
                  <a:lnTo>
                    <a:pt x="1300" y="990"/>
                  </a:lnTo>
                  <a:lnTo>
                    <a:pt x="1299" y="991"/>
                  </a:lnTo>
                  <a:lnTo>
                    <a:pt x="1297" y="994"/>
                  </a:lnTo>
                  <a:lnTo>
                    <a:pt x="1295" y="998"/>
                  </a:lnTo>
                  <a:lnTo>
                    <a:pt x="1292" y="1000"/>
                  </a:lnTo>
                  <a:lnTo>
                    <a:pt x="1288" y="1003"/>
                  </a:lnTo>
                  <a:lnTo>
                    <a:pt x="1284" y="1003"/>
                  </a:lnTo>
                  <a:lnTo>
                    <a:pt x="1279" y="991"/>
                  </a:lnTo>
                  <a:lnTo>
                    <a:pt x="1272" y="971"/>
                  </a:lnTo>
                  <a:lnTo>
                    <a:pt x="1268" y="965"/>
                  </a:lnTo>
                  <a:lnTo>
                    <a:pt x="1267" y="958"/>
                  </a:lnTo>
                  <a:lnTo>
                    <a:pt x="1267" y="950"/>
                  </a:lnTo>
                  <a:lnTo>
                    <a:pt x="1267" y="945"/>
                  </a:lnTo>
                  <a:lnTo>
                    <a:pt x="1267" y="931"/>
                  </a:lnTo>
                  <a:lnTo>
                    <a:pt x="1268" y="917"/>
                  </a:lnTo>
                  <a:lnTo>
                    <a:pt x="1264" y="909"/>
                  </a:lnTo>
                  <a:lnTo>
                    <a:pt x="1260" y="901"/>
                  </a:lnTo>
                  <a:lnTo>
                    <a:pt x="1260" y="891"/>
                  </a:lnTo>
                  <a:lnTo>
                    <a:pt x="1260" y="882"/>
                  </a:lnTo>
                  <a:lnTo>
                    <a:pt x="1252" y="874"/>
                  </a:lnTo>
                  <a:lnTo>
                    <a:pt x="1247" y="865"/>
                  </a:lnTo>
                  <a:lnTo>
                    <a:pt x="1248" y="861"/>
                  </a:lnTo>
                  <a:lnTo>
                    <a:pt x="1249" y="857"/>
                  </a:lnTo>
                  <a:lnTo>
                    <a:pt x="1252" y="854"/>
                  </a:lnTo>
                  <a:lnTo>
                    <a:pt x="1255" y="850"/>
                  </a:lnTo>
                  <a:lnTo>
                    <a:pt x="1255" y="845"/>
                  </a:lnTo>
                  <a:lnTo>
                    <a:pt x="1256" y="841"/>
                  </a:lnTo>
                  <a:lnTo>
                    <a:pt x="1256" y="837"/>
                  </a:lnTo>
                  <a:lnTo>
                    <a:pt x="1259" y="833"/>
                  </a:lnTo>
                  <a:lnTo>
                    <a:pt x="1264" y="829"/>
                  </a:lnTo>
                  <a:lnTo>
                    <a:pt x="1271" y="823"/>
                  </a:lnTo>
                  <a:lnTo>
                    <a:pt x="1271" y="817"/>
                  </a:lnTo>
                  <a:lnTo>
                    <a:pt x="1272" y="813"/>
                  </a:lnTo>
                  <a:lnTo>
                    <a:pt x="1274" y="806"/>
                  </a:lnTo>
                  <a:lnTo>
                    <a:pt x="1276" y="801"/>
                  </a:lnTo>
                  <a:lnTo>
                    <a:pt x="1288" y="802"/>
                  </a:lnTo>
                  <a:lnTo>
                    <a:pt x="1296" y="802"/>
                  </a:lnTo>
                  <a:lnTo>
                    <a:pt x="1296" y="797"/>
                  </a:lnTo>
                  <a:lnTo>
                    <a:pt x="1296" y="790"/>
                  </a:lnTo>
                  <a:lnTo>
                    <a:pt x="1296" y="786"/>
                  </a:lnTo>
                  <a:lnTo>
                    <a:pt x="1296" y="781"/>
                  </a:lnTo>
                  <a:lnTo>
                    <a:pt x="1297" y="780"/>
                  </a:lnTo>
                  <a:lnTo>
                    <a:pt x="1299" y="780"/>
                  </a:lnTo>
                  <a:lnTo>
                    <a:pt x="1300" y="781"/>
                  </a:lnTo>
                  <a:lnTo>
                    <a:pt x="1303" y="786"/>
                  </a:lnTo>
                  <a:lnTo>
                    <a:pt x="1305" y="789"/>
                  </a:lnTo>
                  <a:lnTo>
                    <a:pt x="1308" y="790"/>
                  </a:lnTo>
                  <a:lnTo>
                    <a:pt x="1311" y="791"/>
                  </a:lnTo>
                  <a:lnTo>
                    <a:pt x="1316" y="793"/>
                  </a:lnTo>
                  <a:lnTo>
                    <a:pt x="1317" y="802"/>
                  </a:lnTo>
                  <a:lnTo>
                    <a:pt x="1319" y="810"/>
                  </a:lnTo>
                  <a:lnTo>
                    <a:pt x="1324" y="813"/>
                  </a:lnTo>
                  <a:lnTo>
                    <a:pt x="1327" y="814"/>
                  </a:lnTo>
                  <a:lnTo>
                    <a:pt x="1329" y="817"/>
                  </a:lnTo>
                  <a:lnTo>
                    <a:pt x="1331" y="823"/>
                  </a:lnTo>
                  <a:lnTo>
                    <a:pt x="1335" y="816"/>
                  </a:lnTo>
                  <a:lnTo>
                    <a:pt x="1341" y="812"/>
                  </a:lnTo>
                  <a:lnTo>
                    <a:pt x="1345" y="819"/>
                  </a:lnTo>
                  <a:lnTo>
                    <a:pt x="1348" y="826"/>
                  </a:lnTo>
                  <a:lnTo>
                    <a:pt x="1351" y="828"/>
                  </a:lnTo>
                  <a:lnTo>
                    <a:pt x="1355" y="826"/>
                  </a:lnTo>
                  <a:lnTo>
                    <a:pt x="1355" y="817"/>
                  </a:lnTo>
                  <a:lnTo>
                    <a:pt x="1355" y="814"/>
                  </a:lnTo>
                  <a:lnTo>
                    <a:pt x="1356" y="812"/>
                  </a:lnTo>
                  <a:lnTo>
                    <a:pt x="1359" y="807"/>
                  </a:lnTo>
                  <a:lnTo>
                    <a:pt x="1355" y="801"/>
                  </a:lnTo>
                  <a:lnTo>
                    <a:pt x="1348" y="789"/>
                  </a:lnTo>
                  <a:lnTo>
                    <a:pt x="1345" y="777"/>
                  </a:lnTo>
                  <a:lnTo>
                    <a:pt x="1344" y="765"/>
                  </a:lnTo>
                  <a:lnTo>
                    <a:pt x="1344" y="754"/>
                  </a:lnTo>
                  <a:lnTo>
                    <a:pt x="1345" y="742"/>
                  </a:lnTo>
                  <a:lnTo>
                    <a:pt x="1345" y="741"/>
                  </a:lnTo>
                  <a:lnTo>
                    <a:pt x="1345" y="740"/>
                  </a:lnTo>
                  <a:lnTo>
                    <a:pt x="1345" y="737"/>
                  </a:lnTo>
                  <a:lnTo>
                    <a:pt x="1347" y="732"/>
                  </a:lnTo>
                  <a:lnTo>
                    <a:pt x="1348" y="730"/>
                  </a:lnTo>
                  <a:lnTo>
                    <a:pt x="1351" y="730"/>
                  </a:lnTo>
                  <a:lnTo>
                    <a:pt x="1353" y="730"/>
                  </a:lnTo>
                  <a:lnTo>
                    <a:pt x="1355" y="730"/>
                  </a:lnTo>
                  <a:lnTo>
                    <a:pt x="1357" y="730"/>
                  </a:lnTo>
                  <a:lnTo>
                    <a:pt x="1359" y="733"/>
                  </a:lnTo>
                  <a:lnTo>
                    <a:pt x="1361" y="730"/>
                  </a:lnTo>
                  <a:lnTo>
                    <a:pt x="1361" y="729"/>
                  </a:lnTo>
                  <a:lnTo>
                    <a:pt x="1360" y="728"/>
                  </a:lnTo>
                  <a:lnTo>
                    <a:pt x="1357" y="726"/>
                  </a:lnTo>
                  <a:lnTo>
                    <a:pt x="1349" y="725"/>
                  </a:lnTo>
                  <a:lnTo>
                    <a:pt x="1345" y="725"/>
                  </a:lnTo>
                  <a:lnTo>
                    <a:pt x="1336" y="716"/>
                  </a:lnTo>
                  <a:lnTo>
                    <a:pt x="1332" y="710"/>
                  </a:lnTo>
                  <a:lnTo>
                    <a:pt x="1332" y="705"/>
                  </a:lnTo>
                  <a:lnTo>
                    <a:pt x="1331" y="704"/>
                  </a:lnTo>
                  <a:lnTo>
                    <a:pt x="1325" y="699"/>
                  </a:lnTo>
                  <a:lnTo>
                    <a:pt x="1321" y="697"/>
                  </a:lnTo>
                  <a:lnTo>
                    <a:pt x="1319" y="696"/>
                  </a:lnTo>
                  <a:lnTo>
                    <a:pt x="1315" y="689"/>
                  </a:lnTo>
                  <a:lnTo>
                    <a:pt x="1320" y="680"/>
                  </a:lnTo>
                  <a:lnTo>
                    <a:pt x="1332" y="657"/>
                  </a:lnTo>
                  <a:lnTo>
                    <a:pt x="1335" y="657"/>
                  </a:lnTo>
                  <a:lnTo>
                    <a:pt x="1341" y="658"/>
                  </a:lnTo>
                  <a:lnTo>
                    <a:pt x="1347" y="656"/>
                  </a:lnTo>
                  <a:lnTo>
                    <a:pt x="1349" y="656"/>
                  </a:lnTo>
                  <a:lnTo>
                    <a:pt x="1349" y="660"/>
                  </a:lnTo>
                  <a:lnTo>
                    <a:pt x="1347" y="663"/>
                  </a:lnTo>
                  <a:lnTo>
                    <a:pt x="1345" y="665"/>
                  </a:lnTo>
                  <a:lnTo>
                    <a:pt x="1343" y="667"/>
                  </a:lnTo>
                  <a:lnTo>
                    <a:pt x="1343" y="673"/>
                  </a:lnTo>
                  <a:lnTo>
                    <a:pt x="1344" y="681"/>
                  </a:lnTo>
                  <a:lnTo>
                    <a:pt x="1345" y="689"/>
                  </a:lnTo>
                  <a:lnTo>
                    <a:pt x="1349" y="694"/>
                  </a:lnTo>
                  <a:lnTo>
                    <a:pt x="1353" y="699"/>
                  </a:lnTo>
                  <a:lnTo>
                    <a:pt x="1356" y="704"/>
                  </a:lnTo>
                  <a:lnTo>
                    <a:pt x="1360" y="705"/>
                  </a:lnTo>
                  <a:lnTo>
                    <a:pt x="1365" y="706"/>
                  </a:lnTo>
                  <a:lnTo>
                    <a:pt x="1368" y="713"/>
                  </a:lnTo>
                  <a:lnTo>
                    <a:pt x="1375" y="718"/>
                  </a:lnTo>
                  <a:lnTo>
                    <a:pt x="1380" y="722"/>
                  </a:lnTo>
                  <a:lnTo>
                    <a:pt x="1388" y="725"/>
                  </a:lnTo>
                  <a:lnTo>
                    <a:pt x="1391" y="729"/>
                  </a:lnTo>
                  <a:lnTo>
                    <a:pt x="1391" y="732"/>
                  </a:lnTo>
                  <a:lnTo>
                    <a:pt x="1391" y="738"/>
                  </a:lnTo>
                  <a:lnTo>
                    <a:pt x="1391" y="740"/>
                  </a:lnTo>
                  <a:lnTo>
                    <a:pt x="1392" y="741"/>
                  </a:lnTo>
                  <a:lnTo>
                    <a:pt x="1396" y="740"/>
                  </a:lnTo>
                  <a:lnTo>
                    <a:pt x="1397" y="738"/>
                  </a:lnTo>
                  <a:lnTo>
                    <a:pt x="1398" y="740"/>
                  </a:lnTo>
                  <a:lnTo>
                    <a:pt x="1400" y="740"/>
                  </a:lnTo>
                  <a:lnTo>
                    <a:pt x="1400" y="742"/>
                  </a:lnTo>
                  <a:lnTo>
                    <a:pt x="1401" y="746"/>
                  </a:lnTo>
                  <a:lnTo>
                    <a:pt x="1401" y="749"/>
                  </a:lnTo>
                  <a:lnTo>
                    <a:pt x="1400" y="752"/>
                  </a:lnTo>
                  <a:lnTo>
                    <a:pt x="1400" y="754"/>
                  </a:lnTo>
                  <a:lnTo>
                    <a:pt x="1397" y="760"/>
                  </a:lnTo>
                  <a:lnTo>
                    <a:pt x="1393" y="764"/>
                  </a:lnTo>
                  <a:lnTo>
                    <a:pt x="1392" y="781"/>
                  </a:lnTo>
                  <a:lnTo>
                    <a:pt x="1392" y="800"/>
                  </a:lnTo>
                  <a:lnTo>
                    <a:pt x="1396" y="806"/>
                  </a:lnTo>
                  <a:lnTo>
                    <a:pt x="1400" y="813"/>
                  </a:lnTo>
                  <a:lnTo>
                    <a:pt x="1401" y="817"/>
                  </a:lnTo>
                  <a:lnTo>
                    <a:pt x="1403" y="823"/>
                  </a:lnTo>
                  <a:lnTo>
                    <a:pt x="1408" y="839"/>
                  </a:lnTo>
                  <a:lnTo>
                    <a:pt x="1408" y="857"/>
                  </a:lnTo>
                  <a:lnTo>
                    <a:pt x="1408" y="873"/>
                  </a:lnTo>
                  <a:lnTo>
                    <a:pt x="1409" y="889"/>
                  </a:lnTo>
                  <a:lnTo>
                    <a:pt x="1419" y="902"/>
                  </a:lnTo>
                  <a:lnTo>
                    <a:pt x="1426" y="915"/>
                  </a:lnTo>
                  <a:lnTo>
                    <a:pt x="1429" y="938"/>
                  </a:lnTo>
                  <a:lnTo>
                    <a:pt x="1432" y="950"/>
                  </a:lnTo>
                  <a:lnTo>
                    <a:pt x="1433" y="958"/>
                  </a:lnTo>
                  <a:lnTo>
                    <a:pt x="1435" y="967"/>
                  </a:lnTo>
                  <a:lnTo>
                    <a:pt x="1430" y="977"/>
                  </a:lnTo>
                  <a:lnTo>
                    <a:pt x="1428" y="986"/>
                  </a:lnTo>
                  <a:lnTo>
                    <a:pt x="1428" y="991"/>
                  </a:lnTo>
                  <a:lnTo>
                    <a:pt x="1426" y="998"/>
                  </a:lnTo>
                  <a:lnTo>
                    <a:pt x="1421" y="1000"/>
                  </a:lnTo>
                  <a:lnTo>
                    <a:pt x="1414" y="1002"/>
                  </a:lnTo>
                  <a:lnTo>
                    <a:pt x="1413" y="1004"/>
                  </a:lnTo>
                  <a:lnTo>
                    <a:pt x="1414" y="1007"/>
                  </a:lnTo>
                  <a:lnTo>
                    <a:pt x="1416" y="1010"/>
                  </a:lnTo>
                  <a:lnTo>
                    <a:pt x="1419" y="1012"/>
                  </a:lnTo>
                  <a:lnTo>
                    <a:pt x="1425" y="1015"/>
                  </a:lnTo>
                  <a:lnTo>
                    <a:pt x="1433" y="1016"/>
                  </a:lnTo>
                  <a:lnTo>
                    <a:pt x="1435" y="1022"/>
                  </a:lnTo>
                  <a:lnTo>
                    <a:pt x="1435" y="1026"/>
                  </a:lnTo>
                  <a:lnTo>
                    <a:pt x="1436" y="1028"/>
                  </a:lnTo>
                  <a:lnTo>
                    <a:pt x="1436" y="1031"/>
                  </a:lnTo>
                  <a:lnTo>
                    <a:pt x="1438" y="1034"/>
                  </a:lnTo>
                  <a:lnTo>
                    <a:pt x="1441" y="1036"/>
                  </a:lnTo>
                  <a:lnTo>
                    <a:pt x="1441" y="1042"/>
                  </a:lnTo>
                  <a:lnTo>
                    <a:pt x="1441" y="1046"/>
                  </a:lnTo>
                  <a:lnTo>
                    <a:pt x="1441" y="1050"/>
                  </a:lnTo>
                  <a:lnTo>
                    <a:pt x="1444" y="1055"/>
                  </a:lnTo>
                  <a:lnTo>
                    <a:pt x="1444" y="1059"/>
                  </a:lnTo>
                  <a:lnTo>
                    <a:pt x="1444" y="1063"/>
                  </a:lnTo>
                  <a:lnTo>
                    <a:pt x="1445" y="1068"/>
                  </a:lnTo>
                  <a:lnTo>
                    <a:pt x="1448" y="1074"/>
                  </a:lnTo>
                  <a:lnTo>
                    <a:pt x="1460" y="1090"/>
                  </a:lnTo>
                  <a:lnTo>
                    <a:pt x="1469" y="1107"/>
                  </a:lnTo>
                  <a:lnTo>
                    <a:pt x="1474" y="1111"/>
                  </a:lnTo>
                  <a:lnTo>
                    <a:pt x="1476" y="1113"/>
                  </a:lnTo>
                  <a:lnTo>
                    <a:pt x="1481" y="1117"/>
                  </a:lnTo>
                  <a:lnTo>
                    <a:pt x="1489" y="1123"/>
                  </a:lnTo>
                  <a:lnTo>
                    <a:pt x="1500" y="1131"/>
                  </a:lnTo>
                  <a:lnTo>
                    <a:pt x="1512" y="1147"/>
                  </a:lnTo>
                  <a:lnTo>
                    <a:pt x="1529" y="1157"/>
                  </a:lnTo>
                  <a:lnTo>
                    <a:pt x="1545" y="1165"/>
                  </a:lnTo>
                  <a:lnTo>
                    <a:pt x="1559" y="1180"/>
                  </a:lnTo>
                  <a:lnTo>
                    <a:pt x="1572" y="1189"/>
                  </a:lnTo>
                  <a:lnTo>
                    <a:pt x="1582" y="1196"/>
                  </a:lnTo>
                  <a:lnTo>
                    <a:pt x="1593" y="1203"/>
                  </a:lnTo>
                  <a:lnTo>
                    <a:pt x="1601" y="1208"/>
                  </a:lnTo>
                  <a:lnTo>
                    <a:pt x="1609" y="1213"/>
                  </a:lnTo>
                  <a:lnTo>
                    <a:pt x="1614" y="1217"/>
                  </a:lnTo>
                  <a:lnTo>
                    <a:pt x="1618" y="1219"/>
                  </a:lnTo>
                  <a:lnTo>
                    <a:pt x="1626" y="1221"/>
                  </a:lnTo>
                  <a:lnTo>
                    <a:pt x="1629" y="1221"/>
                  </a:lnTo>
                  <a:lnTo>
                    <a:pt x="1633" y="1227"/>
                  </a:lnTo>
                  <a:lnTo>
                    <a:pt x="1635" y="1229"/>
                  </a:lnTo>
                  <a:lnTo>
                    <a:pt x="1639" y="1232"/>
                  </a:lnTo>
                  <a:lnTo>
                    <a:pt x="1642" y="1235"/>
                  </a:lnTo>
                  <a:lnTo>
                    <a:pt x="1649" y="1236"/>
                  </a:lnTo>
                  <a:lnTo>
                    <a:pt x="1654" y="1240"/>
                  </a:lnTo>
                  <a:lnTo>
                    <a:pt x="1662" y="1248"/>
                  </a:lnTo>
                  <a:lnTo>
                    <a:pt x="1669" y="1257"/>
                  </a:lnTo>
                  <a:lnTo>
                    <a:pt x="1673" y="1261"/>
                  </a:lnTo>
                  <a:lnTo>
                    <a:pt x="1678" y="1264"/>
                  </a:lnTo>
                  <a:lnTo>
                    <a:pt x="1686" y="1269"/>
                  </a:lnTo>
                  <a:lnTo>
                    <a:pt x="1697" y="1271"/>
                  </a:lnTo>
                  <a:lnTo>
                    <a:pt x="1703" y="1273"/>
                  </a:lnTo>
                  <a:lnTo>
                    <a:pt x="1709" y="1275"/>
                  </a:lnTo>
                  <a:lnTo>
                    <a:pt x="1710" y="1273"/>
                  </a:lnTo>
                  <a:lnTo>
                    <a:pt x="1710" y="1271"/>
                  </a:lnTo>
                  <a:lnTo>
                    <a:pt x="1709" y="1269"/>
                  </a:lnTo>
                  <a:lnTo>
                    <a:pt x="1707" y="1265"/>
                  </a:lnTo>
                  <a:lnTo>
                    <a:pt x="1705" y="1260"/>
                  </a:lnTo>
                  <a:lnTo>
                    <a:pt x="1703" y="1256"/>
                  </a:lnTo>
                  <a:lnTo>
                    <a:pt x="1705" y="1249"/>
                  </a:lnTo>
                  <a:lnTo>
                    <a:pt x="1706" y="1245"/>
                  </a:lnTo>
                  <a:lnTo>
                    <a:pt x="1705" y="1241"/>
                  </a:lnTo>
                  <a:lnTo>
                    <a:pt x="1699" y="1235"/>
                  </a:lnTo>
                  <a:lnTo>
                    <a:pt x="1703" y="1225"/>
                  </a:lnTo>
                  <a:lnTo>
                    <a:pt x="1703" y="1221"/>
                  </a:lnTo>
                  <a:lnTo>
                    <a:pt x="1702" y="1216"/>
                  </a:lnTo>
                  <a:lnTo>
                    <a:pt x="1698" y="1208"/>
                  </a:lnTo>
                  <a:lnTo>
                    <a:pt x="1699" y="1203"/>
                  </a:lnTo>
                  <a:lnTo>
                    <a:pt x="1699" y="1197"/>
                  </a:lnTo>
                  <a:lnTo>
                    <a:pt x="1695" y="1193"/>
                  </a:lnTo>
                  <a:lnTo>
                    <a:pt x="1691" y="1189"/>
                  </a:lnTo>
                  <a:lnTo>
                    <a:pt x="1689" y="1183"/>
                  </a:lnTo>
                  <a:lnTo>
                    <a:pt x="1686" y="1179"/>
                  </a:lnTo>
                  <a:lnTo>
                    <a:pt x="1685" y="1175"/>
                  </a:lnTo>
                  <a:lnTo>
                    <a:pt x="1682" y="1171"/>
                  </a:lnTo>
                  <a:lnTo>
                    <a:pt x="1675" y="1165"/>
                  </a:lnTo>
                  <a:lnTo>
                    <a:pt x="1673" y="1161"/>
                  </a:lnTo>
                  <a:lnTo>
                    <a:pt x="1674" y="1159"/>
                  </a:lnTo>
                  <a:lnTo>
                    <a:pt x="1674" y="1155"/>
                  </a:lnTo>
                  <a:lnTo>
                    <a:pt x="1674" y="1152"/>
                  </a:lnTo>
                  <a:lnTo>
                    <a:pt x="1671" y="1152"/>
                  </a:lnTo>
                  <a:lnTo>
                    <a:pt x="1661" y="1152"/>
                  </a:lnTo>
                  <a:lnTo>
                    <a:pt x="1658" y="1152"/>
                  </a:lnTo>
                  <a:lnTo>
                    <a:pt x="1655" y="1148"/>
                  </a:lnTo>
                  <a:lnTo>
                    <a:pt x="1658" y="1145"/>
                  </a:lnTo>
                  <a:lnTo>
                    <a:pt x="1663" y="1144"/>
                  </a:lnTo>
                  <a:lnTo>
                    <a:pt x="1667" y="1140"/>
                  </a:lnTo>
                  <a:lnTo>
                    <a:pt x="1670" y="1126"/>
                  </a:lnTo>
                  <a:lnTo>
                    <a:pt x="1675" y="1110"/>
                  </a:lnTo>
                  <a:lnTo>
                    <a:pt x="1678" y="1108"/>
                  </a:lnTo>
                  <a:lnTo>
                    <a:pt x="1682" y="1108"/>
                  </a:lnTo>
                  <a:lnTo>
                    <a:pt x="1683" y="1106"/>
                  </a:lnTo>
                  <a:lnTo>
                    <a:pt x="1685" y="1103"/>
                  </a:lnTo>
                  <a:lnTo>
                    <a:pt x="1678" y="1101"/>
                  </a:lnTo>
                  <a:lnTo>
                    <a:pt x="1670" y="1096"/>
                  </a:lnTo>
                  <a:lnTo>
                    <a:pt x="1667" y="1092"/>
                  </a:lnTo>
                  <a:lnTo>
                    <a:pt x="1665" y="1090"/>
                  </a:lnTo>
                  <a:lnTo>
                    <a:pt x="1662" y="1087"/>
                  </a:lnTo>
                  <a:lnTo>
                    <a:pt x="1661" y="1085"/>
                  </a:lnTo>
                  <a:lnTo>
                    <a:pt x="1653" y="1084"/>
                  </a:lnTo>
                  <a:lnTo>
                    <a:pt x="1650" y="1082"/>
                  </a:lnTo>
                  <a:lnTo>
                    <a:pt x="1646" y="1074"/>
                  </a:lnTo>
                  <a:lnTo>
                    <a:pt x="1645" y="1066"/>
                  </a:lnTo>
                  <a:lnTo>
                    <a:pt x="1643" y="1058"/>
                  </a:lnTo>
                  <a:lnTo>
                    <a:pt x="1643" y="1050"/>
                  </a:lnTo>
                  <a:lnTo>
                    <a:pt x="1639" y="1040"/>
                  </a:lnTo>
                  <a:lnTo>
                    <a:pt x="1639" y="1032"/>
                  </a:lnTo>
                  <a:lnTo>
                    <a:pt x="1641" y="1028"/>
                  </a:lnTo>
                  <a:lnTo>
                    <a:pt x="1643" y="1026"/>
                  </a:lnTo>
                  <a:lnTo>
                    <a:pt x="1650" y="1022"/>
                  </a:lnTo>
                  <a:lnTo>
                    <a:pt x="1658" y="1015"/>
                  </a:lnTo>
                  <a:lnTo>
                    <a:pt x="1659" y="1010"/>
                  </a:lnTo>
                  <a:lnTo>
                    <a:pt x="1659" y="1002"/>
                  </a:lnTo>
                  <a:lnTo>
                    <a:pt x="1658" y="995"/>
                  </a:lnTo>
                  <a:lnTo>
                    <a:pt x="1653" y="991"/>
                  </a:lnTo>
                  <a:lnTo>
                    <a:pt x="1645" y="988"/>
                  </a:lnTo>
                  <a:lnTo>
                    <a:pt x="1633" y="983"/>
                  </a:lnTo>
                  <a:lnTo>
                    <a:pt x="1626" y="982"/>
                  </a:lnTo>
                  <a:lnTo>
                    <a:pt x="1619" y="979"/>
                  </a:lnTo>
                  <a:lnTo>
                    <a:pt x="1613" y="972"/>
                  </a:lnTo>
                  <a:lnTo>
                    <a:pt x="1606" y="965"/>
                  </a:lnTo>
                  <a:lnTo>
                    <a:pt x="1600" y="954"/>
                  </a:lnTo>
                  <a:lnTo>
                    <a:pt x="1596" y="943"/>
                  </a:lnTo>
                  <a:lnTo>
                    <a:pt x="1594" y="934"/>
                  </a:lnTo>
                  <a:lnTo>
                    <a:pt x="1596" y="927"/>
                  </a:lnTo>
                  <a:lnTo>
                    <a:pt x="1605" y="927"/>
                  </a:lnTo>
                  <a:lnTo>
                    <a:pt x="1612" y="925"/>
                  </a:lnTo>
                  <a:lnTo>
                    <a:pt x="1614" y="925"/>
                  </a:lnTo>
                  <a:lnTo>
                    <a:pt x="1616" y="923"/>
                  </a:lnTo>
                  <a:lnTo>
                    <a:pt x="1617" y="919"/>
                  </a:lnTo>
                  <a:lnTo>
                    <a:pt x="1618" y="915"/>
                  </a:lnTo>
                  <a:lnTo>
                    <a:pt x="1618" y="913"/>
                  </a:lnTo>
                  <a:lnTo>
                    <a:pt x="1617" y="910"/>
                  </a:lnTo>
                  <a:lnTo>
                    <a:pt x="1616" y="907"/>
                  </a:lnTo>
                  <a:lnTo>
                    <a:pt x="1612" y="906"/>
                  </a:lnTo>
                  <a:lnTo>
                    <a:pt x="1605" y="902"/>
                  </a:lnTo>
                  <a:lnTo>
                    <a:pt x="1597" y="898"/>
                  </a:lnTo>
                  <a:lnTo>
                    <a:pt x="1593" y="895"/>
                  </a:lnTo>
                  <a:lnTo>
                    <a:pt x="1589" y="894"/>
                  </a:lnTo>
                  <a:lnTo>
                    <a:pt x="1586" y="894"/>
                  </a:lnTo>
                  <a:lnTo>
                    <a:pt x="1585" y="895"/>
                  </a:lnTo>
                  <a:lnTo>
                    <a:pt x="1581" y="899"/>
                  </a:lnTo>
                  <a:lnTo>
                    <a:pt x="1577" y="902"/>
                  </a:lnTo>
                  <a:lnTo>
                    <a:pt x="1573" y="897"/>
                  </a:lnTo>
                  <a:lnTo>
                    <a:pt x="1570" y="893"/>
                  </a:lnTo>
                  <a:lnTo>
                    <a:pt x="1564" y="891"/>
                  </a:lnTo>
                  <a:lnTo>
                    <a:pt x="1558" y="890"/>
                  </a:lnTo>
                  <a:lnTo>
                    <a:pt x="1553" y="890"/>
                  </a:lnTo>
                  <a:lnTo>
                    <a:pt x="1550" y="889"/>
                  </a:lnTo>
                  <a:lnTo>
                    <a:pt x="1549" y="883"/>
                  </a:lnTo>
                  <a:lnTo>
                    <a:pt x="1548" y="881"/>
                  </a:lnTo>
                  <a:lnTo>
                    <a:pt x="1546" y="877"/>
                  </a:lnTo>
                  <a:lnTo>
                    <a:pt x="1546" y="873"/>
                  </a:lnTo>
                  <a:lnTo>
                    <a:pt x="1546" y="866"/>
                  </a:lnTo>
                  <a:lnTo>
                    <a:pt x="1545" y="861"/>
                  </a:lnTo>
                  <a:lnTo>
                    <a:pt x="1542" y="858"/>
                  </a:lnTo>
                  <a:lnTo>
                    <a:pt x="1541" y="857"/>
                  </a:lnTo>
                  <a:lnTo>
                    <a:pt x="1534" y="857"/>
                  </a:lnTo>
                  <a:lnTo>
                    <a:pt x="1532" y="858"/>
                  </a:lnTo>
                  <a:lnTo>
                    <a:pt x="1526" y="862"/>
                  </a:lnTo>
                  <a:lnTo>
                    <a:pt x="1522" y="866"/>
                  </a:lnTo>
                  <a:lnTo>
                    <a:pt x="1520" y="867"/>
                  </a:lnTo>
                  <a:lnTo>
                    <a:pt x="1520" y="869"/>
                  </a:lnTo>
                  <a:lnTo>
                    <a:pt x="1520" y="870"/>
                  </a:lnTo>
                  <a:lnTo>
                    <a:pt x="1521" y="873"/>
                  </a:lnTo>
                  <a:lnTo>
                    <a:pt x="1522" y="877"/>
                  </a:lnTo>
                  <a:lnTo>
                    <a:pt x="1522" y="879"/>
                  </a:lnTo>
                  <a:lnTo>
                    <a:pt x="1517" y="882"/>
                  </a:lnTo>
                  <a:lnTo>
                    <a:pt x="1513" y="882"/>
                  </a:lnTo>
                  <a:lnTo>
                    <a:pt x="1509" y="882"/>
                  </a:lnTo>
                  <a:lnTo>
                    <a:pt x="1505" y="881"/>
                  </a:lnTo>
                  <a:lnTo>
                    <a:pt x="1500" y="875"/>
                  </a:lnTo>
                  <a:lnTo>
                    <a:pt x="1496" y="869"/>
                  </a:lnTo>
                  <a:lnTo>
                    <a:pt x="1488" y="850"/>
                  </a:lnTo>
                  <a:lnTo>
                    <a:pt x="1480" y="833"/>
                  </a:lnTo>
                  <a:lnTo>
                    <a:pt x="1480" y="829"/>
                  </a:lnTo>
                  <a:lnTo>
                    <a:pt x="1480" y="826"/>
                  </a:lnTo>
                  <a:lnTo>
                    <a:pt x="1477" y="825"/>
                  </a:lnTo>
                  <a:lnTo>
                    <a:pt x="1474" y="821"/>
                  </a:lnTo>
                  <a:lnTo>
                    <a:pt x="1472" y="817"/>
                  </a:lnTo>
                  <a:lnTo>
                    <a:pt x="1474" y="814"/>
                  </a:lnTo>
                  <a:lnTo>
                    <a:pt x="1472" y="813"/>
                  </a:lnTo>
                  <a:lnTo>
                    <a:pt x="1470" y="812"/>
                  </a:lnTo>
                  <a:lnTo>
                    <a:pt x="1467" y="810"/>
                  </a:lnTo>
                  <a:lnTo>
                    <a:pt x="1465" y="806"/>
                  </a:lnTo>
                  <a:lnTo>
                    <a:pt x="1465" y="804"/>
                  </a:lnTo>
                  <a:lnTo>
                    <a:pt x="1465" y="802"/>
                  </a:lnTo>
                  <a:lnTo>
                    <a:pt x="1464" y="802"/>
                  </a:lnTo>
                  <a:lnTo>
                    <a:pt x="1461" y="802"/>
                  </a:lnTo>
                  <a:lnTo>
                    <a:pt x="1456" y="804"/>
                  </a:lnTo>
                  <a:lnTo>
                    <a:pt x="1451" y="794"/>
                  </a:lnTo>
                  <a:lnTo>
                    <a:pt x="1446" y="788"/>
                  </a:lnTo>
                  <a:lnTo>
                    <a:pt x="1442" y="778"/>
                  </a:lnTo>
                  <a:lnTo>
                    <a:pt x="1441" y="772"/>
                  </a:lnTo>
                  <a:lnTo>
                    <a:pt x="1448" y="769"/>
                  </a:lnTo>
                  <a:lnTo>
                    <a:pt x="1452" y="765"/>
                  </a:lnTo>
                  <a:lnTo>
                    <a:pt x="1453" y="762"/>
                  </a:lnTo>
                  <a:lnTo>
                    <a:pt x="1453" y="758"/>
                  </a:lnTo>
                  <a:lnTo>
                    <a:pt x="1452" y="752"/>
                  </a:lnTo>
                  <a:lnTo>
                    <a:pt x="1452" y="749"/>
                  </a:lnTo>
                  <a:lnTo>
                    <a:pt x="1458" y="750"/>
                  </a:lnTo>
                  <a:lnTo>
                    <a:pt x="1464" y="753"/>
                  </a:lnTo>
                  <a:lnTo>
                    <a:pt x="1465" y="753"/>
                  </a:lnTo>
                  <a:lnTo>
                    <a:pt x="1467" y="753"/>
                  </a:lnTo>
                  <a:lnTo>
                    <a:pt x="1469" y="752"/>
                  </a:lnTo>
                  <a:lnTo>
                    <a:pt x="1470" y="748"/>
                  </a:lnTo>
                  <a:lnTo>
                    <a:pt x="1472" y="744"/>
                  </a:lnTo>
                  <a:lnTo>
                    <a:pt x="1472" y="741"/>
                  </a:lnTo>
                  <a:lnTo>
                    <a:pt x="1470" y="738"/>
                  </a:lnTo>
                  <a:lnTo>
                    <a:pt x="1468" y="737"/>
                  </a:lnTo>
                  <a:lnTo>
                    <a:pt x="1464" y="733"/>
                  </a:lnTo>
                  <a:lnTo>
                    <a:pt x="1462" y="730"/>
                  </a:lnTo>
                  <a:lnTo>
                    <a:pt x="1464" y="729"/>
                  </a:lnTo>
                  <a:lnTo>
                    <a:pt x="1464" y="728"/>
                  </a:lnTo>
                  <a:lnTo>
                    <a:pt x="1464" y="715"/>
                  </a:lnTo>
                  <a:lnTo>
                    <a:pt x="1462" y="700"/>
                  </a:lnTo>
                  <a:lnTo>
                    <a:pt x="1464" y="699"/>
                  </a:lnTo>
                  <a:lnTo>
                    <a:pt x="1465" y="699"/>
                  </a:lnTo>
                  <a:lnTo>
                    <a:pt x="1467" y="699"/>
                  </a:lnTo>
                  <a:lnTo>
                    <a:pt x="1467" y="700"/>
                  </a:lnTo>
                  <a:lnTo>
                    <a:pt x="1469" y="704"/>
                  </a:lnTo>
                  <a:lnTo>
                    <a:pt x="1472" y="706"/>
                  </a:lnTo>
                  <a:lnTo>
                    <a:pt x="1480" y="712"/>
                  </a:lnTo>
                  <a:lnTo>
                    <a:pt x="1492" y="717"/>
                  </a:lnTo>
                  <a:lnTo>
                    <a:pt x="1488" y="706"/>
                  </a:lnTo>
                  <a:lnTo>
                    <a:pt x="1481" y="689"/>
                  </a:lnTo>
                  <a:lnTo>
                    <a:pt x="1482" y="683"/>
                  </a:lnTo>
                  <a:lnTo>
                    <a:pt x="1485" y="674"/>
                  </a:lnTo>
                  <a:lnTo>
                    <a:pt x="1484" y="664"/>
                  </a:lnTo>
                  <a:lnTo>
                    <a:pt x="1482" y="657"/>
                  </a:lnTo>
                  <a:lnTo>
                    <a:pt x="1484" y="653"/>
                  </a:lnTo>
                  <a:lnTo>
                    <a:pt x="1486" y="648"/>
                  </a:lnTo>
                  <a:lnTo>
                    <a:pt x="1490" y="641"/>
                  </a:lnTo>
                  <a:lnTo>
                    <a:pt x="1496" y="633"/>
                  </a:lnTo>
                  <a:lnTo>
                    <a:pt x="1498" y="627"/>
                  </a:lnTo>
                  <a:lnTo>
                    <a:pt x="1501" y="621"/>
                  </a:lnTo>
                  <a:lnTo>
                    <a:pt x="1513" y="617"/>
                  </a:lnTo>
                  <a:lnTo>
                    <a:pt x="1524" y="616"/>
                  </a:lnTo>
                  <a:lnTo>
                    <a:pt x="1534" y="616"/>
                  </a:lnTo>
                  <a:lnTo>
                    <a:pt x="1546" y="615"/>
                  </a:lnTo>
                  <a:lnTo>
                    <a:pt x="1548" y="613"/>
                  </a:lnTo>
                  <a:lnTo>
                    <a:pt x="1548" y="611"/>
                  </a:lnTo>
                  <a:lnTo>
                    <a:pt x="1546" y="609"/>
                  </a:lnTo>
                  <a:lnTo>
                    <a:pt x="1543" y="607"/>
                  </a:lnTo>
                  <a:lnTo>
                    <a:pt x="1538" y="604"/>
                  </a:lnTo>
                  <a:lnTo>
                    <a:pt x="1534" y="597"/>
                  </a:lnTo>
                  <a:lnTo>
                    <a:pt x="1532" y="591"/>
                  </a:lnTo>
                  <a:lnTo>
                    <a:pt x="1530" y="581"/>
                  </a:lnTo>
                  <a:lnTo>
                    <a:pt x="1529" y="573"/>
                  </a:lnTo>
                  <a:lnTo>
                    <a:pt x="1528" y="564"/>
                  </a:lnTo>
                  <a:lnTo>
                    <a:pt x="1525" y="559"/>
                  </a:lnTo>
                  <a:lnTo>
                    <a:pt x="1524" y="552"/>
                  </a:lnTo>
                  <a:lnTo>
                    <a:pt x="1526" y="547"/>
                  </a:lnTo>
                  <a:lnTo>
                    <a:pt x="1528" y="544"/>
                  </a:lnTo>
                  <a:lnTo>
                    <a:pt x="1528" y="541"/>
                  </a:lnTo>
                  <a:lnTo>
                    <a:pt x="1526" y="539"/>
                  </a:lnTo>
                  <a:lnTo>
                    <a:pt x="1522" y="536"/>
                  </a:lnTo>
                  <a:lnTo>
                    <a:pt x="1513" y="534"/>
                  </a:lnTo>
                  <a:lnTo>
                    <a:pt x="1516" y="525"/>
                  </a:lnTo>
                  <a:lnTo>
                    <a:pt x="1517" y="516"/>
                  </a:lnTo>
                  <a:lnTo>
                    <a:pt x="1514" y="515"/>
                  </a:lnTo>
                  <a:lnTo>
                    <a:pt x="1512" y="515"/>
                  </a:lnTo>
                  <a:lnTo>
                    <a:pt x="1509" y="515"/>
                  </a:lnTo>
                  <a:lnTo>
                    <a:pt x="1509" y="513"/>
                  </a:lnTo>
                  <a:lnTo>
                    <a:pt x="1509" y="512"/>
                  </a:lnTo>
                  <a:lnTo>
                    <a:pt x="1512" y="506"/>
                  </a:lnTo>
                  <a:lnTo>
                    <a:pt x="1513" y="500"/>
                  </a:lnTo>
                  <a:lnTo>
                    <a:pt x="1509" y="496"/>
                  </a:lnTo>
                  <a:lnTo>
                    <a:pt x="1502" y="490"/>
                  </a:lnTo>
                  <a:lnTo>
                    <a:pt x="1504" y="486"/>
                  </a:lnTo>
                  <a:lnTo>
                    <a:pt x="1505" y="480"/>
                  </a:lnTo>
                  <a:lnTo>
                    <a:pt x="1508" y="478"/>
                  </a:lnTo>
                  <a:lnTo>
                    <a:pt x="1508" y="474"/>
                  </a:lnTo>
                  <a:lnTo>
                    <a:pt x="1505" y="470"/>
                  </a:lnTo>
                  <a:lnTo>
                    <a:pt x="1504" y="463"/>
                  </a:lnTo>
                  <a:lnTo>
                    <a:pt x="1504" y="460"/>
                  </a:lnTo>
                  <a:lnTo>
                    <a:pt x="1508" y="456"/>
                  </a:lnTo>
                  <a:lnTo>
                    <a:pt x="1509" y="451"/>
                  </a:lnTo>
                  <a:lnTo>
                    <a:pt x="1509" y="448"/>
                  </a:lnTo>
                  <a:lnTo>
                    <a:pt x="1508" y="444"/>
                  </a:lnTo>
                  <a:lnTo>
                    <a:pt x="1505" y="440"/>
                  </a:lnTo>
                  <a:lnTo>
                    <a:pt x="1501" y="436"/>
                  </a:lnTo>
                  <a:lnTo>
                    <a:pt x="1505" y="430"/>
                  </a:lnTo>
                  <a:lnTo>
                    <a:pt x="1505" y="427"/>
                  </a:lnTo>
                  <a:lnTo>
                    <a:pt x="1504" y="424"/>
                  </a:lnTo>
                  <a:lnTo>
                    <a:pt x="1501" y="418"/>
                  </a:lnTo>
                  <a:lnTo>
                    <a:pt x="1502" y="411"/>
                  </a:lnTo>
                  <a:lnTo>
                    <a:pt x="1504" y="405"/>
                  </a:lnTo>
                  <a:lnTo>
                    <a:pt x="1500" y="398"/>
                  </a:lnTo>
                  <a:lnTo>
                    <a:pt x="1497" y="394"/>
                  </a:lnTo>
                  <a:lnTo>
                    <a:pt x="1498" y="391"/>
                  </a:lnTo>
                  <a:lnTo>
                    <a:pt x="1500" y="387"/>
                  </a:lnTo>
                  <a:lnTo>
                    <a:pt x="1500" y="383"/>
                  </a:lnTo>
                  <a:lnTo>
                    <a:pt x="1500" y="379"/>
                  </a:lnTo>
                  <a:lnTo>
                    <a:pt x="1493" y="378"/>
                  </a:lnTo>
                  <a:lnTo>
                    <a:pt x="1484" y="378"/>
                  </a:lnTo>
                  <a:lnTo>
                    <a:pt x="1482" y="378"/>
                  </a:lnTo>
                  <a:lnTo>
                    <a:pt x="1482" y="375"/>
                  </a:lnTo>
                  <a:lnTo>
                    <a:pt x="1484" y="374"/>
                  </a:lnTo>
                  <a:lnTo>
                    <a:pt x="1486" y="371"/>
                  </a:lnTo>
                  <a:lnTo>
                    <a:pt x="1488" y="370"/>
                  </a:lnTo>
                  <a:lnTo>
                    <a:pt x="1490" y="369"/>
                  </a:lnTo>
                  <a:lnTo>
                    <a:pt x="1493" y="370"/>
                  </a:lnTo>
                  <a:lnTo>
                    <a:pt x="1496" y="373"/>
                  </a:lnTo>
                  <a:lnTo>
                    <a:pt x="1497" y="373"/>
                  </a:lnTo>
                  <a:lnTo>
                    <a:pt x="1500" y="373"/>
                  </a:lnTo>
                  <a:lnTo>
                    <a:pt x="1502" y="371"/>
                  </a:lnTo>
                  <a:lnTo>
                    <a:pt x="1508" y="367"/>
                  </a:lnTo>
                  <a:lnTo>
                    <a:pt x="1510" y="362"/>
                  </a:lnTo>
                  <a:lnTo>
                    <a:pt x="1520" y="353"/>
                  </a:lnTo>
                  <a:lnTo>
                    <a:pt x="1526" y="345"/>
                  </a:lnTo>
                  <a:lnTo>
                    <a:pt x="1530" y="342"/>
                  </a:lnTo>
                  <a:lnTo>
                    <a:pt x="1533" y="341"/>
                  </a:lnTo>
                  <a:lnTo>
                    <a:pt x="1534" y="339"/>
                  </a:lnTo>
                  <a:lnTo>
                    <a:pt x="1536" y="339"/>
                  </a:lnTo>
                  <a:lnTo>
                    <a:pt x="1536" y="338"/>
                  </a:lnTo>
                  <a:lnTo>
                    <a:pt x="1536" y="335"/>
                  </a:lnTo>
                  <a:lnTo>
                    <a:pt x="1532" y="334"/>
                  </a:lnTo>
                  <a:lnTo>
                    <a:pt x="1525" y="333"/>
                  </a:lnTo>
                  <a:lnTo>
                    <a:pt x="1526" y="329"/>
                  </a:lnTo>
                  <a:lnTo>
                    <a:pt x="1526" y="325"/>
                  </a:lnTo>
                  <a:lnTo>
                    <a:pt x="1524" y="321"/>
                  </a:lnTo>
                  <a:lnTo>
                    <a:pt x="1520" y="317"/>
                  </a:lnTo>
                  <a:lnTo>
                    <a:pt x="1508" y="321"/>
                  </a:lnTo>
                  <a:lnTo>
                    <a:pt x="1496" y="325"/>
                  </a:lnTo>
                  <a:lnTo>
                    <a:pt x="1496" y="322"/>
                  </a:lnTo>
                  <a:lnTo>
                    <a:pt x="1496" y="318"/>
                  </a:lnTo>
                  <a:lnTo>
                    <a:pt x="1496" y="315"/>
                  </a:lnTo>
                  <a:lnTo>
                    <a:pt x="1493" y="313"/>
                  </a:lnTo>
                  <a:lnTo>
                    <a:pt x="1485" y="317"/>
                  </a:lnTo>
                  <a:lnTo>
                    <a:pt x="1478" y="323"/>
                  </a:lnTo>
                  <a:lnTo>
                    <a:pt x="1474" y="321"/>
                  </a:lnTo>
                  <a:lnTo>
                    <a:pt x="1469" y="318"/>
                  </a:lnTo>
                  <a:lnTo>
                    <a:pt x="1465" y="326"/>
                  </a:lnTo>
                  <a:lnTo>
                    <a:pt x="1460" y="329"/>
                  </a:lnTo>
                  <a:lnTo>
                    <a:pt x="1456" y="323"/>
                  </a:lnTo>
                  <a:lnTo>
                    <a:pt x="1451" y="314"/>
                  </a:lnTo>
                  <a:lnTo>
                    <a:pt x="1441" y="315"/>
                  </a:lnTo>
                  <a:lnTo>
                    <a:pt x="1433" y="317"/>
                  </a:lnTo>
                  <a:lnTo>
                    <a:pt x="1433" y="314"/>
                  </a:lnTo>
                  <a:lnTo>
                    <a:pt x="1432" y="311"/>
                  </a:lnTo>
                  <a:lnTo>
                    <a:pt x="1432" y="310"/>
                  </a:lnTo>
                  <a:lnTo>
                    <a:pt x="1429" y="310"/>
                  </a:lnTo>
                  <a:lnTo>
                    <a:pt x="1421" y="311"/>
                  </a:lnTo>
                  <a:lnTo>
                    <a:pt x="1414" y="311"/>
                  </a:lnTo>
                  <a:lnTo>
                    <a:pt x="1413" y="314"/>
                  </a:lnTo>
                  <a:lnTo>
                    <a:pt x="1412" y="315"/>
                  </a:lnTo>
                  <a:lnTo>
                    <a:pt x="1413" y="317"/>
                  </a:lnTo>
                  <a:lnTo>
                    <a:pt x="1414" y="318"/>
                  </a:lnTo>
                  <a:lnTo>
                    <a:pt x="1417" y="321"/>
                  </a:lnTo>
                  <a:lnTo>
                    <a:pt x="1420" y="323"/>
                  </a:lnTo>
                  <a:lnTo>
                    <a:pt x="1417" y="326"/>
                  </a:lnTo>
                  <a:lnTo>
                    <a:pt x="1413" y="326"/>
                  </a:lnTo>
                  <a:lnTo>
                    <a:pt x="1410" y="325"/>
                  </a:lnTo>
                  <a:lnTo>
                    <a:pt x="1408" y="326"/>
                  </a:lnTo>
                  <a:lnTo>
                    <a:pt x="1401" y="327"/>
                  </a:lnTo>
                  <a:lnTo>
                    <a:pt x="1400" y="327"/>
                  </a:lnTo>
                  <a:lnTo>
                    <a:pt x="1397" y="326"/>
                  </a:lnTo>
                  <a:lnTo>
                    <a:pt x="1393" y="325"/>
                  </a:lnTo>
                  <a:lnTo>
                    <a:pt x="1391" y="323"/>
                  </a:lnTo>
                  <a:lnTo>
                    <a:pt x="1389" y="325"/>
                  </a:lnTo>
                  <a:lnTo>
                    <a:pt x="1385" y="331"/>
                  </a:lnTo>
                  <a:lnTo>
                    <a:pt x="1380" y="345"/>
                  </a:lnTo>
                  <a:lnTo>
                    <a:pt x="1375" y="346"/>
                  </a:lnTo>
                  <a:lnTo>
                    <a:pt x="1365" y="347"/>
                  </a:lnTo>
                  <a:lnTo>
                    <a:pt x="1375" y="337"/>
                  </a:lnTo>
                  <a:lnTo>
                    <a:pt x="1380" y="327"/>
                  </a:lnTo>
                  <a:lnTo>
                    <a:pt x="1379" y="326"/>
                  </a:lnTo>
                  <a:lnTo>
                    <a:pt x="1376" y="327"/>
                  </a:lnTo>
                  <a:lnTo>
                    <a:pt x="1375" y="329"/>
                  </a:lnTo>
                  <a:lnTo>
                    <a:pt x="1369" y="330"/>
                  </a:lnTo>
                  <a:lnTo>
                    <a:pt x="1365" y="333"/>
                  </a:lnTo>
                  <a:lnTo>
                    <a:pt x="1364" y="333"/>
                  </a:lnTo>
                  <a:lnTo>
                    <a:pt x="1360" y="333"/>
                  </a:lnTo>
                  <a:lnTo>
                    <a:pt x="1359" y="330"/>
                  </a:lnTo>
                  <a:lnTo>
                    <a:pt x="1364" y="326"/>
                  </a:lnTo>
                  <a:lnTo>
                    <a:pt x="1369" y="323"/>
                  </a:lnTo>
                  <a:lnTo>
                    <a:pt x="1380" y="321"/>
                  </a:lnTo>
                  <a:lnTo>
                    <a:pt x="1391" y="318"/>
                  </a:lnTo>
                  <a:lnTo>
                    <a:pt x="1394" y="315"/>
                  </a:lnTo>
                  <a:lnTo>
                    <a:pt x="1397" y="310"/>
                  </a:lnTo>
                  <a:lnTo>
                    <a:pt x="1400" y="306"/>
                  </a:lnTo>
                  <a:lnTo>
                    <a:pt x="1401" y="299"/>
                  </a:lnTo>
                  <a:lnTo>
                    <a:pt x="1404" y="290"/>
                  </a:lnTo>
                  <a:lnTo>
                    <a:pt x="1405" y="281"/>
                  </a:lnTo>
                  <a:lnTo>
                    <a:pt x="1398" y="265"/>
                  </a:lnTo>
                  <a:lnTo>
                    <a:pt x="1393" y="250"/>
                  </a:lnTo>
                  <a:lnTo>
                    <a:pt x="1387" y="241"/>
                  </a:lnTo>
                  <a:lnTo>
                    <a:pt x="1383" y="234"/>
                  </a:lnTo>
                  <a:lnTo>
                    <a:pt x="1381" y="230"/>
                  </a:lnTo>
                  <a:lnTo>
                    <a:pt x="1379" y="228"/>
                  </a:lnTo>
                  <a:lnTo>
                    <a:pt x="1376" y="225"/>
                  </a:lnTo>
                  <a:lnTo>
                    <a:pt x="1372" y="225"/>
                  </a:lnTo>
                  <a:lnTo>
                    <a:pt x="1371" y="224"/>
                  </a:lnTo>
                  <a:lnTo>
                    <a:pt x="1368" y="225"/>
                  </a:lnTo>
                  <a:lnTo>
                    <a:pt x="1367" y="225"/>
                  </a:lnTo>
                  <a:lnTo>
                    <a:pt x="1365" y="226"/>
                  </a:lnTo>
                  <a:lnTo>
                    <a:pt x="1363" y="230"/>
                  </a:lnTo>
                  <a:lnTo>
                    <a:pt x="1359" y="234"/>
                  </a:lnTo>
                  <a:lnTo>
                    <a:pt x="1356" y="233"/>
                  </a:lnTo>
                  <a:lnTo>
                    <a:pt x="1353" y="231"/>
                  </a:lnTo>
                  <a:lnTo>
                    <a:pt x="1351" y="230"/>
                  </a:lnTo>
                  <a:lnTo>
                    <a:pt x="1349" y="228"/>
                  </a:lnTo>
                  <a:lnTo>
                    <a:pt x="1348" y="225"/>
                  </a:lnTo>
                  <a:lnTo>
                    <a:pt x="1347" y="219"/>
                  </a:lnTo>
                  <a:lnTo>
                    <a:pt x="1337" y="219"/>
                  </a:lnTo>
                  <a:lnTo>
                    <a:pt x="1333" y="219"/>
                  </a:lnTo>
                  <a:lnTo>
                    <a:pt x="1332" y="217"/>
                  </a:lnTo>
                  <a:lnTo>
                    <a:pt x="1332" y="214"/>
                  </a:lnTo>
                  <a:lnTo>
                    <a:pt x="1333" y="212"/>
                  </a:lnTo>
                  <a:lnTo>
                    <a:pt x="1335" y="210"/>
                  </a:lnTo>
                  <a:lnTo>
                    <a:pt x="1336" y="210"/>
                  </a:lnTo>
                  <a:lnTo>
                    <a:pt x="1337" y="210"/>
                  </a:lnTo>
                  <a:lnTo>
                    <a:pt x="1341" y="212"/>
                  </a:lnTo>
                  <a:lnTo>
                    <a:pt x="1344" y="212"/>
                  </a:lnTo>
                  <a:lnTo>
                    <a:pt x="1341" y="202"/>
                  </a:lnTo>
                  <a:lnTo>
                    <a:pt x="1337" y="194"/>
                  </a:lnTo>
                  <a:lnTo>
                    <a:pt x="1341" y="193"/>
                  </a:lnTo>
                  <a:lnTo>
                    <a:pt x="1345" y="194"/>
                  </a:lnTo>
                  <a:lnTo>
                    <a:pt x="1348" y="197"/>
                  </a:lnTo>
                  <a:lnTo>
                    <a:pt x="1352" y="201"/>
                  </a:lnTo>
                  <a:lnTo>
                    <a:pt x="1357" y="209"/>
                  </a:lnTo>
                  <a:lnTo>
                    <a:pt x="1361" y="212"/>
                  </a:lnTo>
                  <a:lnTo>
                    <a:pt x="1368" y="209"/>
                  </a:lnTo>
                  <a:lnTo>
                    <a:pt x="1372" y="208"/>
                  </a:lnTo>
                  <a:lnTo>
                    <a:pt x="1377" y="209"/>
                  </a:lnTo>
                  <a:lnTo>
                    <a:pt x="1383" y="212"/>
                  </a:lnTo>
                  <a:lnTo>
                    <a:pt x="1388" y="210"/>
                  </a:lnTo>
                  <a:lnTo>
                    <a:pt x="1392" y="206"/>
                  </a:lnTo>
                  <a:lnTo>
                    <a:pt x="1393" y="202"/>
                  </a:lnTo>
                  <a:lnTo>
                    <a:pt x="1394" y="198"/>
                  </a:lnTo>
                  <a:lnTo>
                    <a:pt x="1394" y="190"/>
                  </a:lnTo>
                  <a:lnTo>
                    <a:pt x="1394" y="181"/>
                  </a:lnTo>
                  <a:lnTo>
                    <a:pt x="1398" y="176"/>
                  </a:lnTo>
                  <a:lnTo>
                    <a:pt x="1401" y="173"/>
                  </a:lnTo>
                  <a:lnTo>
                    <a:pt x="1403" y="170"/>
                  </a:lnTo>
                  <a:lnTo>
                    <a:pt x="1404" y="168"/>
                  </a:lnTo>
                  <a:lnTo>
                    <a:pt x="1405" y="162"/>
                  </a:lnTo>
                  <a:lnTo>
                    <a:pt x="1408" y="157"/>
                  </a:lnTo>
                  <a:lnTo>
                    <a:pt x="1409" y="154"/>
                  </a:lnTo>
                  <a:lnTo>
                    <a:pt x="1410" y="154"/>
                  </a:lnTo>
                  <a:lnTo>
                    <a:pt x="1413" y="156"/>
                  </a:lnTo>
                  <a:lnTo>
                    <a:pt x="1416" y="157"/>
                  </a:lnTo>
                  <a:lnTo>
                    <a:pt x="1420" y="157"/>
                  </a:lnTo>
                  <a:lnTo>
                    <a:pt x="1424" y="156"/>
                  </a:lnTo>
                  <a:lnTo>
                    <a:pt x="1430" y="162"/>
                  </a:lnTo>
                  <a:lnTo>
                    <a:pt x="1436" y="168"/>
                  </a:lnTo>
                  <a:lnTo>
                    <a:pt x="1438" y="165"/>
                  </a:lnTo>
                  <a:lnTo>
                    <a:pt x="1441" y="161"/>
                  </a:lnTo>
                  <a:lnTo>
                    <a:pt x="1442" y="160"/>
                  </a:lnTo>
                  <a:lnTo>
                    <a:pt x="1445" y="158"/>
                  </a:lnTo>
                  <a:lnTo>
                    <a:pt x="1448" y="158"/>
                  </a:lnTo>
                  <a:lnTo>
                    <a:pt x="1451" y="158"/>
                  </a:lnTo>
                  <a:lnTo>
                    <a:pt x="1452" y="153"/>
                  </a:lnTo>
                  <a:lnTo>
                    <a:pt x="1454" y="148"/>
                  </a:lnTo>
                  <a:lnTo>
                    <a:pt x="1458" y="144"/>
                  </a:lnTo>
                  <a:lnTo>
                    <a:pt x="1464" y="140"/>
                  </a:lnTo>
                  <a:lnTo>
                    <a:pt x="1474" y="133"/>
                  </a:lnTo>
                  <a:lnTo>
                    <a:pt x="1485" y="128"/>
                  </a:lnTo>
                  <a:lnTo>
                    <a:pt x="1482" y="121"/>
                  </a:lnTo>
                  <a:lnTo>
                    <a:pt x="1478" y="113"/>
                  </a:lnTo>
                  <a:lnTo>
                    <a:pt x="1485" y="114"/>
                  </a:lnTo>
                  <a:lnTo>
                    <a:pt x="1493" y="114"/>
                  </a:lnTo>
                  <a:lnTo>
                    <a:pt x="1492" y="106"/>
                  </a:lnTo>
                  <a:lnTo>
                    <a:pt x="1489" y="100"/>
                  </a:lnTo>
                  <a:lnTo>
                    <a:pt x="1496" y="98"/>
                  </a:lnTo>
                  <a:lnTo>
                    <a:pt x="1498" y="96"/>
                  </a:lnTo>
                  <a:lnTo>
                    <a:pt x="1498" y="93"/>
                  </a:lnTo>
                  <a:lnTo>
                    <a:pt x="1496" y="90"/>
                  </a:lnTo>
                  <a:lnTo>
                    <a:pt x="1493" y="90"/>
                  </a:lnTo>
                  <a:lnTo>
                    <a:pt x="1489" y="89"/>
                  </a:lnTo>
                  <a:lnTo>
                    <a:pt x="1485" y="89"/>
                  </a:lnTo>
                  <a:lnTo>
                    <a:pt x="1481" y="90"/>
                  </a:lnTo>
                  <a:lnTo>
                    <a:pt x="1478" y="93"/>
                  </a:lnTo>
                  <a:lnTo>
                    <a:pt x="1474" y="97"/>
                  </a:lnTo>
                  <a:lnTo>
                    <a:pt x="1469" y="97"/>
                  </a:lnTo>
                  <a:lnTo>
                    <a:pt x="1467" y="96"/>
                  </a:lnTo>
                  <a:lnTo>
                    <a:pt x="1467" y="95"/>
                  </a:lnTo>
                  <a:lnTo>
                    <a:pt x="1467" y="93"/>
                  </a:lnTo>
                  <a:lnTo>
                    <a:pt x="1470" y="90"/>
                  </a:lnTo>
                  <a:lnTo>
                    <a:pt x="1476" y="88"/>
                  </a:lnTo>
                  <a:lnTo>
                    <a:pt x="1476" y="86"/>
                  </a:lnTo>
                  <a:lnTo>
                    <a:pt x="1474" y="84"/>
                  </a:lnTo>
                  <a:lnTo>
                    <a:pt x="1474" y="82"/>
                  </a:lnTo>
                  <a:lnTo>
                    <a:pt x="1470" y="82"/>
                  </a:lnTo>
                  <a:lnTo>
                    <a:pt x="1467" y="82"/>
                  </a:lnTo>
                  <a:lnTo>
                    <a:pt x="1461" y="82"/>
                  </a:lnTo>
                  <a:lnTo>
                    <a:pt x="1457" y="79"/>
                  </a:lnTo>
                  <a:lnTo>
                    <a:pt x="1452" y="73"/>
                  </a:lnTo>
                  <a:lnTo>
                    <a:pt x="1449" y="76"/>
                  </a:lnTo>
                  <a:lnTo>
                    <a:pt x="1444" y="80"/>
                  </a:lnTo>
                  <a:lnTo>
                    <a:pt x="1442" y="76"/>
                  </a:lnTo>
                  <a:lnTo>
                    <a:pt x="1441" y="73"/>
                  </a:lnTo>
                  <a:lnTo>
                    <a:pt x="1436" y="73"/>
                  </a:lnTo>
                  <a:lnTo>
                    <a:pt x="1433" y="75"/>
                  </a:lnTo>
                  <a:lnTo>
                    <a:pt x="1428" y="76"/>
                  </a:lnTo>
                  <a:lnTo>
                    <a:pt x="1420" y="75"/>
                  </a:lnTo>
                  <a:lnTo>
                    <a:pt x="1420" y="73"/>
                  </a:lnTo>
                  <a:lnTo>
                    <a:pt x="1420" y="70"/>
                  </a:lnTo>
                  <a:lnTo>
                    <a:pt x="1421" y="69"/>
                  </a:lnTo>
                  <a:lnTo>
                    <a:pt x="1424" y="68"/>
                  </a:lnTo>
                  <a:lnTo>
                    <a:pt x="1428" y="65"/>
                  </a:lnTo>
                  <a:lnTo>
                    <a:pt x="1433" y="63"/>
                  </a:lnTo>
                  <a:lnTo>
                    <a:pt x="1435" y="61"/>
                  </a:lnTo>
                  <a:lnTo>
                    <a:pt x="1435" y="59"/>
                  </a:lnTo>
                  <a:lnTo>
                    <a:pt x="1433" y="57"/>
                  </a:lnTo>
                  <a:lnTo>
                    <a:pt x="1433" y="54"/>
                  </a:lnTo>
                  <a:lnTo>
                    <a:pt x="1433" y="51"/>
                  </a:lnTo>
                  <a:lnTo>
                    <a:pt x="1436" y="49"/>
                  </a:lnTo>
                  <a:lnTo>
                    <a:pt x="1437" y="48"/>
                  </a:lnTo>
                  <a:lnTo>
                    <a:pt x="1436" y="45"/>
                  </a:lnTo>
                  <a:lnTo>
                    <a:pt x="1429" y="45"/>
                  </a:lnTo>
                  <a:lnTo>
                    <a:pt x="1420" y="45"/>
                  </a:lnTo>
                  <a:lnTo>
                    <a:pt x="1426" y="37"/>
                  </a:lnTo>
                  <a:lnTo>
                    <a:pt x="1433" y="31"/>
                  </a:lnTo>
                  <a:lnTo>
                    <a:pt x="1426" y="27"/>
                  </a:lnTo>
                  <a:lnTo>
                    <a:pt x="1419" y="24"/>
                  </a:lnTo>
                  <a:lnTo>
                    <a:pt x="1420" y="15"/>
                  </a:lnTo>
                  <a:lnTo>
                    <a:pt x="1421" y="9"/>
                  </a:lnTo>
                  <a:lnTo>
                    <a:pt x="1423" y="7"/>
                  </a:lnTo>
                  <a:lnTo>
                    <a:pt x="1421" y="4"/>
                  </a:lnTo>
                  <a:lnTo>
                    <a:pt x="1420" y="1"/>
                  </a:lnTo>
                  <a:lnTo>
                    <a:pt x="1417" y="0"/>
                  </a:lnTo>
                  <a:lnTo>
                    <a:pt x="1412" y="5"/>
                  </a:lnTo>
                  <a:lnTo>
                    <a:pt x="1401" y="17"/>
                  </a:lnTo>
                  <a:lnTo>
                    <a:pt x="1397" y="21"/>
                  </a:lnTo>
                  <a:lnTo>
                    <a:pt x="1391" y="23"/>
                  </a:lnTo>
                  <a:lnTo>
                    <a:pt x="1383" y="27"/>
                  </a:lnTo>
                  <a:lnTo>
                    <a:pt x="1375" y="31"/>
                  </a:lnTo>
                  <a:lnTo>
                    <a:pt x="1367" y="35"/>
                  </a:lnTo>
                  <a:lnTo>
                    <a:pt x="1357" y="36"/>
                  </a:lnTo>
                  <a:lnTo>
                    <a:pt x="1353" y="37"/>
                  </a:lnTo>
                  <a:lnTo>
                    <a:pt x="1351" y="40"/>
                  </a:lnTo>
                  <a:lnTo>
                    <a:pt x="1349" y="44"/>
                  </a:lnTo>
                  <a:lnTo>
                    <a:pt x="1348" y="48"/>
                  </a:lnTo>
                  <a:lnTo>
                    <a:pt x="1344" y="53"/>
                  </a:lnTo>
                  <a:lnTo>
                    <a:pt x="1343" y="57"/>
                  </a:lnTo>
                  <a:lnTo>
                    <a:pt x="1348" y="56"/>
                  </a:lnTo>
                  <a:lnTo>
                    <a:pt x="1353" y="54"/>
                  </a:lnTo>
                  <a:lnTo>
                    <a:pt x="1352" y="57"/>
                  </a:lnTo>
                  <a:lnTo>
                    <a:pt x="1349" y="61"/>
                  </a:lnTo>
                  <a:lnTo>
                    <a:pt x="1349" y="68"/>
                  </a:lnTo>
                  <a:lnTo>
                    <a:pt x="1348" y="73"/>
                  </a:lnTo>
                  <a:lnTo>
                    <a:pt x="1343" y="72"/>
                  </a:lnTo>
                  <a:lnTo>
                    <a:pt x="1337" y="70"/>
                  </a:lnTo>
                  <a:lnTo>
                    <a:pt x="1335" y="76"/>
                  </a:lnTo>
                  <a:lnTo>
                    <a:pt x="1333" y="82"/>
                  </a:lnTo>
                  <a:lnTo>
                    <a:pt x="1332" y="89"/>
                  </a:lnTo>
                  <a:lnTo>
                    <a:pt x="1332" y="90"/>
                  </a:lnTo>
                  <a:lnTo>
                    <a:pt x="1332" y="93"/>
                  </a:lnTo>
                  <a:lnTo>
                    <a:pt x="1332" y="96"/>
                  </a:lnTo>
                  <a:lnTo>
                    <a:pt x="1337" y="93"/>
                  </a:lnTo>
                  <a:lnTo>
                    <a:pt x="1345" y="90"/>
                  </a:lnTo>
                  <a:lnTo>
                    <a:pt x="1352" y="93"/>
                  </a:lnTo>
                  <a:lnTo>
                    <a:pt x="1359" y="96"/>
                  </a:lnTo>
                  <a:lnTo>
                    <a:pt x="1363" y="92"/>
                  </a:lnTo>
                  <a:lnTo>
                    <a:pt x="1367" y="90"/>
                  </a:lnTo>
                  <a:lnTo>
                    <a:pt x="1372" y="90"/>
                  </a:lnTo>
                  <a:lnTo>
                    <a:pt x="1375" y="93"/>
                  </a:lnTo>
                  <a:lnTo>
                    <a:pt x="1375" y="95"/>
                  </a:lnTo>
                  <a:lnTo>
                    <a:pt x="1367" y="97"/>
                  </a:lnTo>
                  <a:lnTo>
                    <a:pt x="1367" y="101"/>
                  </a:lnTo>
                  <a:lnTo>
                    <a:pt x="1365" y="109"/>
                  </a:lnTo>
                  <a:lnTo>
                    <a:pt x="1361" y="109"/>
                  </a:lnTo>
                  <a:lnTo>
                    <a:pt x="1357" y="109"/>
                  </a:lnTo>
                  <a:lnTo>
                    <a:pt x="1355" y="109"/>
                  </a:lnTo>
                  <a:lnTo>
                    <a:pt x="1351" y="111"/>
                  </a:lnTo>
                  <a:lnTo>
                    <a:pt x="1349" y="109"/>
                  </a:lnTo>
                  <a:lnTo>
                    <a:pt x="1347" y="105"/>
                  </a:lnTo>
                  <a:lnTo>
                    <a:pt x="1344" y="104"/>
                  </a:lnTo>
                  <a:lnTo>
                    <a:pt x="1339" y="104"/>
                  </a:lnTo>
                  <a:lnTo>
                    <a:pt x="1331" y="105"/>
                  </a:lnTo>
                  <a:lnTo>
                    <a:pt x="1325" y="105"/>
                  </a:lnTo>
                  <a:lnTo>
                    <a:pt x="1319" y="102"/>
                  </a:lnTo>
                  <a:lnTo>
                    <a:pt x="1312" y="96"/>
                  </a:lnTo>
                  <a:lnTo>
                    <a:pt x="1309" y="96"/>
                  </a:lnTo>
                  <a:lnTo>
                    <a:pt x="1308" y="98"/>
                  </a:lnTo>
                  <a:lnTo>
                    <a:pt x="1308" y="102"/>
                  </a:lnTo>
                  <a:lnTo>
                    <a:pt x="1308" y="105"/>
                  </a:lnTo>
                  <a:lnTo>
                    <a:pt x="1301" y="104"/>
                  </a:lnTo>
                  <a:lnTo>
                    <a:pt x="1285" y="101"/>
                  </a:lnTo>
                  <a:lnTo>
                    <a:pt x="1284" y="105"/>
                  </a:lnTo>
                  <a:lnTo>
                    <a:pt x="1284" y="109"/>
                  </a:lnTo>
                  <a:lnTo>
                    <a:pt x="1285" y="112"/>
                  </a:lnTo>
                  <a:lnTo>
                    <a:pt x="1287" y="112"/>
                  </a:lnTo>
                  <a:lnTo>
                    <a:pt x="1290" y="113"/>
                  </a:lnTo>
                  <a:lnTo>
                    <a:pt x="1292" y="112"/>
                  </a:lnTo>
                  <a:lnTo>
                    <a:pt x="1292" y="116"/>
                  </a:lnTo>
                  <a:lnTo>
                    <a:pt x="1292" y="117"/>
                  </a:lnTo>
                  <a:lnTo>
                    <a:pt x="1290" y="120"/>
                  </a:lnTo>
                  <a:lnTo>
                    <a:pt x="1288" y="121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8" y="125"/>
                  </a:lnTo>
                  <a:lnTo>
                    <a:pt x="1263" y="134"/>
                  </a:lnTo>
                  <a:lnTo>
                    <a:pt x="1261" y="128"/>
                  </a:lnTo>
                  <a:lnTo>
                    <a:pt x="1261" y="124"/>
                  </a:lnTo>
                  <a:lnTo>
                    <a:pt x="1253" y="128"/>
                  </a:lnTo>
                  <a:lnTo>
                    <a:pt x="1243" y="136"/>
                  </a:lnTo>
                  <a:lnTo>
                    <a:pt x="1233" y="145"/>
                  </a:lnTo>
                  <a:lnTo>
                    <a:pt x="1226" y="154"/>
                  </a:lnTo>
                  <a:lnTo>
                    <a:pt x="1220" y="156"/>
                  </a:lnTo>
                  <a:lnTo>
                    <a:pt x="1212" y="156"/>
                  </a:lnTo>
                  <a:lnTo>
                    <a:pt x="1207" y="157"/>
                  </a:lnTo>
                  <a:lnTo>
                    <a:pt x="1201" y="158"/>
                  </a:lnTo>
                  <a:lnTo>
                    <a:pt x="1195" y="164"/>
                  </a:lnTo>
                  <a:lnTo>
                    <a:pt x="1187" y="170"/>
                  </a:lnTo>
                  <a:lnTo>
                    <a:pt x="1168" y="181"/>
                  </a:lnTo>
                  <a:lnTo>
                    <a:pt x="1159" y="184"/>
                  </a:lnTo>
                  <a:lnTo>
                    <a:pt x="1160" y="182"/>
                  </a:lnTo>
                  <a:lnTo>
                    <a:pt x="1162" y="180"/>
                  </a:lnTo>
                  <a:lnTo>
                    <a:pt x="1162" y="178"/>
                  </a:lnTo>
                  <a:lnTo>
                    <a:pt x="1160" y="178"/>
                  </a:lnTo>
                  <a:lnTo>
                    <a:pt x="1152" y="182"/>
                  </a:lnTo>
                  <a:lnTo>
                    <a:pt x="1147" y="189"/>
                  </a:lnTo>
                  <a:lnTo>
                    <a:pt x="1143" y="194"/>
                  </a:lnTo>
                  <a:lnTo>
                    <a:pt x="1140" y="201"/>
                  </a:lnTo>
                  <a:lnTo>
                    <a:pt x="1136" y="201"/>
                  </a:lnTo>
                  <a:lnTo>
                    <a:pt x="1134" y="202"/>
                  </a:lnTo>
                  <a:lnTo>
                    <a:pt x="1131" y="203"/>
                  </a:lnTo>
                  <a:lnTo>
                    <a:pt x="1128" y="206"/>
                  </a:lnTo>
                  <a:lnTo>
                    <a:pt x="1123" y="210"/>
                  </a:lnTo>
                  <a:lnTo>
                    <a:pt x="1120" y="215"/>
                  </a:lnTo>
                  <a:lnTo>
                    <a:pt x="1114" y="219"/>
                  </a:lnTo>
                  <a:lnTo>
                    <a:pt x="1108" y="222"/>
                  </a:lnTo>
                  <a:lnTo>
                    <a:pt x="1104" y="225"/>
                  </a:lnTo>
                  <a:lnTo>
                    <a:pt x="1103" y="226"/>
                  </a:lnTo>
                  <a:lnTo>
                    <a:pt x="1102" y="233"/>
                  </a:lnTo>
                  <a:lnTo>
                    <a:pt x="1102" y="241"/>
                  </a:lnTo>
                  <a:lnTo>
                    <a:pt x="1098" y="244"/>
                  </a:lnTo>
                  <a:lnTo>
                    <a:pt x="1094" y="246"/>
                  </a:lnTo>
                  <a:lnTo>
                    <a:pt x="1090" y="249"/>
                  </a:lnTo>
                  <a:lnTo>
                    <a:pt x="1090" y="250"/>
                  </a:lnTo>
                  <a:lnTo>
                    <a:pt x="1090" y="258"/>
                  </a:lnTo>
                  <a:lnTo>
                    <a:pt x="1088" y="262"/>
                  </a:lnTo>
                  <a:lnTo>
                    <a:pt x="1086" y="263"/>
                  </a:lnTo>
                  <a:lnTo>
                    <a:pt x="1083" y="266"/>
                  </a:lnTo>
                  <a:lnTo>
                    <a:pt x="1087" y="271"/>
                  </a:lnTo>
                  <a:lnTo>
                    <a:pt x="1088" y="277"/>
                  </a:lnTo>
                  <a:lnTo>
                    <a:pt x="1084" y="279"/>
                  </a:lnTo>
                  <a:lnTo>
                    <a:pt x="1078" y="281"/>
                  </a:lnTo>
                  <a:lnTo>
                    <a:pt x="1071" y="283"/>
                  </a:lnTo>
                  <a:lnTo>
                    <a:pt x="1067" y="289"/>
                  </a:lnTo>
                  <a:lnTo>
                    <a:pt x="1065" y="294"/>
                  </a:lnTo>
                  <a:lnTo>
                    <a:pt x="1059" y="303"/>
                  </a:lnTo>
                  <a:lnTo>
                    <a:pt x="1054" y="306"/>
                  </a:lnTo>
                  <a:lnTo>
                    <a:pt x="1047" y="307"/>
                  </a:lnTo>
                  <a:lnTo>
                    <a:pt x="1046" y="309"/>
                  </a:lnTo>
                  <a:lnTo>
                    <a:pt x="1043" y="310"/>
                  </a:lnTo>
                  <a:lnTo>
                    <a:pt x="1042" y="311"/>
                  </a:lnTo>
                  <a:lnTo>
                    <a:pt x="1042" y="314"/>
                  </a:lnTo>
                  <a:lnTo>
                    <a:pt x="1042" y="317"/>
                  </a:lnTo>
                  <a:lnTo>
                    <a:pt x="1043" y="318"/>
                  </a:lnTo>
                  <a:lnTo>
                    <a:pt x="1045" y="319"/>
                  </a:lnTo>
                  <a:lnTo>
                    <a:pt x="1047" y="321"/>
                  </a:lnTo>
                  <a:lnTo>
                    <a:pt x="1052" y="322"/>
                  </a:lnTo>
                  <a:lnTo>
                    <a:pt x="1056" y="323"/>
                  </a:lnTo>
                  <a:lnTo>
                    <a:pt x="1059" y="330"/>
                  </a:lnTo>
                  <a:lnTo>
                    <a:pt x="1061" y="337"/>
                  </a:lnTo>
                  <a:lnTo>
                    <a:pt x="1071" y="335"/>
                  </a:lnTo>
                  <a:lnTo>
                    <a:pt x="1082" y="331"/>
                  </a:lnTo>
                  <a:lnTo>
                    <a:pt x="1084" y="333"/>
                  </a:lnTo>
                  <a:lnTo>
                    <a:pt x="1086" y="334"/>
                  </a:lnTo>
                  <a:lnTo>
                    <a:pt x="1088" y="334"/>
                  </a:lnTo>
                  <a:lnTo>
                    <a:pt x="1095" y="334"/>
                  </a:lnTo>
                  <a:lnTo>
                    <a:pt x="1098" y="337"/>
                  </a:lnTo>
                  <a:lnTo>
                    <a:pt x="1103" y="342"/>
                  </a:lnTo>
                  <a:lnTo>
                    <a:pt x="1106" y="345"/>
                  </a:lnTo>
                  <a:lnTo>
                    <a:pt x="1108" y="347"/>
                  </a:lnTo>
                  <a:lnTo>
                    <a:pt x="1111" y="348"/>
                  </a:lnTo>
                  <a:lnTo>
                    <a:pt x="1115" y="348"/>
                  </a:lnTo>
                  <a:lnTo>
                    <a:pt x="1115" y="351"/>
                  </a:lnTo>
                  <a:lnTo>
                    <a:pt x="1115" y="353"/>
                  </a:lnTo>
                  <a:lnTo>
                    <a:pt x="1115" y="354"/>
                  </a:lnTo>
                  <a:lnTo>
                    <a:pt x="1114" y="355"/>
                  </a:lnTo>
                  <a:lnTo>
                    <a:pt x="1110" y="357"/>
                  </a:lnTo>
                  <a:lnTo>
                    <a:pt x="1106" y="359"/>
                  </a:lnTo>
                  <a:lnTo>
                    <a:pt x="1102" y="364"/>
                  </a:lnTo>
                  <a:lnTo>
                    <a:pt x="1097" y="371"/>
                  </a:lnTo>
                  <a:lnTo>
                    <a:pt x="1094" y="370"/>
                  </a:lnTo>
                  <a:lnTo>
                    <a:pt x="1090" y="366"/>
                  </a:lnTo>
                  <a:lnTo>
                    <a:pt x="1088" y="364"/>
                  </a:lnTo>
                  <a:lnTo>
                    <a:pt x="1088" y="363"/>
                  </a:lnTo>
                  <a:lnTo>
                    <a:pt x="1087" y="363"/>
                  </a:lnTo>
                  <a:lnTo>
                    <a:pt x="1084" y="363"/>
                  </a:lnTo>
                  <a:lnTo>
                    <a:pt x="1077" y="369"/>
                  </a:lnTo>
                  <a:lnTo>
                    <a:pt x="1068" y="371"/>
                  </a:lnTo>
                  <a:lnTo>
                    <a:pt x="1065" y="377"/>
                  </a:lnTo>
                  <a:lnTo>
                    <a:pt x="1061" y="379"/>
                  </a:lnTo>
                  <a:lnTo>
                    <a:pt x="1055" y="377"/>
                  </a:lnTo>
                  <a:lnTo>
                    <a:pt x="1054" y="371"/>
                  </a:lnTo>
                  <a:lnTo>
                    <a:pt x="1049" y="373"/>
                  </a:lnTo>
                  <a:lnTo>
                    <a:pt x="1042" y="374"/>
                  </a:lnTo>
                  <a:lnTo>
                    <a:pt x="1038" y="373"/>
                  </a:lnTo>
                  <a:lnTo>
                    <a:pt x="1034" y="371"/>
                  </a:lnTo>
                  <a:lnTo>
                    <a:pt x="1033" y="380"/>
                  </a:lnTo>
                  <a:lnTo>
                    <a:pt x="1031" y="390"/>
                  </a:lnTo>
                  <a:lnTo>
                    <a:pt x="1030" y="398"/>
                  </a:lnTo>
                  <a:lnTo>
                    <a:pt x="1023" y="406"/>
                  </a:lnTo>
                  <a:lnTo>
                    <a:pt x="1018" y="415"/>
                  </a:lnTo>
                  <a:lnTo>
                    <a:pt x="1011" y="422"/>
                  </a:lnTo>
                  <a:lnTo>
                    <a:pt x="1007" y="426"/>
                  </a:lnTo>
                  <a:lnTo>
                    <a:pt x="1002" y="427"/>
                  </a:lnTo>
                  <a:lnTo>
                    <a:pt x="997" y="427"/>
                  </a:lnTo>
                  <a:lnTo>
                    <a:pt x="994" y="426"/>
                  </a:lnTo>
                  <a:lnTo>
                    <a:pt x="990" y="428"/>
                  </a:lnTo>
                  <a:lnTo>
                    <a:pt x="989" y="434"/>
                  </a:lnTo>
                  <a:lnTo>
                    <a:pt x="987" y="439"/>
                  </a:lnTo>
                  <a:lnTo>
                    <a:pt x="986" y="446"/>
                  </a:lnTo>
                  <a:lnTo>
                    <a:pt x="981" y="454"/>
                  </a:lnTo>
                  <a:lnTo>
                    <a:pt x="977" y="459"/>
                  </a:lnTo>
                  <a:lnTo>
                    <a:pt x="974" y="463"/>
                  </a:lnTo>
                  <a:lnTo>
                    <a:pt x="974" y="467"/>
                  </a:lnTo>
                  <a:lnTo>
                    <a:pt x="975" y="475"/>
                  </a:lnTo>
                  <a:lnTo>
                    <a:pt x="981" y="490"/>
                  </a:lnTo>
                  <a:lnTo>
                    <a:pt x="974" y="487"/>
                  </a:lnTo>
                  <a:lnTo>
                    <a:pt x="967" y="484"/>
                  </a:lnTo>
                  <a:lnTo>
                    <a:pt x="966" y="491"/>
                  </a:lnTo>
                  <a:lnTo>
                    <a:pt x="967" y="495"/>
                  </a:lnTo>
                  <a:lnTo>
                    <a:pt x="961" y="495"/>
                  </a:lnTo>
                  <a:lnTo>
                    <a:pt x="954" y="495"/>
                  </a:lnTo>
                  <a:lnTo>
                    <a:pt x="950" y="495"/>
                  </a:lnTo>
                  <a:lnTo>
                    <a:pt x="942" y="500"/>
                  </a:lnTo>
                  <a:lnTo>
                    <a:pt x="937" y="500"/>
                  </a:lnTo>
                  <a:lnTo>
                    <a:pt x="932" y="499"/>
                  </a:lnTo>
                  <a:lnTo>
                    <a:pt x="930" y="497"/>
                  </a:lnTo>
                  <a:lnTo>
                    <a:pt x="927" y="495"/>
                  </a:lnTo>
                  <a:lnTo>
                    <a:pt x="923" y="494"/>
                  </a:lnTo>
                  <a:lnTo>
                    <a:pt x="922" y="491"/>
                  </a:lnTo>
                  <a:lnTo>
                    <a:pt x="921" y="483"/>
                  </a:lnTo>
                  <a:lnTo>
                    <a:pt x="917" y="478"/>
                  </a:lnTo>
                  <a:lnTo>
                    <a:pt x="911" y="475"/>
                  </a:lnTo>
                  <a:lnTo>
                    <a:pt x="906" y="472"/>
                  </a:lnTo>
                  <a:lnTo>
                    <a:pt x="895" y="472"/>
                  </a:lnTo>
                  <a:lnTo>
                    <a:pt x="886" y="472"/>
                  </a:lnTo>
                  <a:lnTo>
                    <a:pt x="874" y="476"/>
                  </a:lnTo>
                  <a:lnTo>
                    <a:pt x="862" y="479"/>
                  </a:lnTo>
                  <a:lnTo>
                    <a:pt x="854" y="480"/>
                  </a:lnTo>
                  <a:lnTo>
                    <a:pt x="852" y="484"/>
                  </a:lnTo>
                  <a:lnTo>
                    <a:pt x="848" y="488"/>
                  </a:lnTo>
                  <a:lnTo>
                    <a:pt x="848" y="494"/>
                  </a:lnTo>
                  <a:lnTo>
                    <a:pt x="842" y="496"/>
                  </a:lnTo>
                  <a:lnTo>
                    <a:pt x="833" y="503"/>
                  </a:lnTo>
                  <a:lnTo>
                    <a:pt x="829" y="508"/>
                  </a:lnTo>
                  <a:lnTo>
                    <a:pt x="822" y="516"/>
                  </a:lnTo>
                  <a:lnTo>
                    <a:pt x="818" y="528"/>
                  </a:lnTo>
                  <a:lnTo>
                    <a:pt x="813" y="544"/>
                  </a:lnTo>
                  <a:lnTo>
                    <a:pt x="809" y="547"/>
                  </a:lnTo>
                  <a:lnTo>
                    <a:pt x="805" y="551"/>
                  </a:lnTo>
                  <a:lnTo>
                    <a:pt x="801" y="555"/>
                  </a:lnTo>
                  <a:lnTo>
                    <a:pt x="798" y="560"/>
                  </a:lnTo>
                  <a:lnTo>
                    <a:pt x="796" y="563"/>
                  </a:lnTo>
                  <a:lnTo>
                    <a:pt x="793" y="567"/>
                  </a:lnTo>
                  <a:lnTo>
                    <a:pt x="788" y="569"/>
                  </a:lnTo>
                  <a:lnTo>
                    <a:pt x="782" y="569"/>
                  </a:lnTo>
                  <a:lnTo>
                    <a:pt x="784" y="565"/>
                  </a:lnTo>
                  <a:lnTo>
                    <a:pt x="785" y="563"/>
                  </a:lnTo>
                  <a:lnTo>
                    <a:pt x="776" y="561"/>
                  </a:lnTo>
                  <a:lnTo>
                    <a:pt x="770" y="559"/>
                  </a:lnTo>
                  <a:lnTo>
                    <a:pt x="766" y="560"/>
                  </a:lnTo>
                  <a:lnTo>
                    <a:pt x="764" y="561"/>
                  </a:lnTo>
                  <a:lnTo>
                    <a:pt x="761" y="559"/>
                  </a:lnTo>
                  <a:lnTo>
                    <a:pt x="757" y="559"/>
                  </a:lnTo>
                  <a:lnTo>
                    <a:pt x="755" y="559"/>
                  </a:lnTo>
                  <a:lnTo>
                    <a:pt x="753" y="560"/>
                  </a:lnTo>
                  <a:lnTo>
                    <a:pt x="749" y="561"/>
                  </a:lnTo>
                  <a:lnTo>
                    <a:pt x="745" y="569"/>
                  </a:lnTo>
                  <a:lnTo>
                    <a:pt x="742" y="564"/>
                  </a:lnTo>
                  <a:lnTo>
                    <a:pt x="740" y="563"/>
                  </a:lnTo>
                  <a:lnTo>
                    <a:pt x="739" y="564"/>
                  </a:lnTo>
                  <a:lnTo>
                    <a:pt x="734" y="567"/>
                  </a:lnTo>
                  <a:lnTo>
                    <a:pt x="721" y="571"/>
                  </a:lnTo>
                  <a:lnTo>
                    <a:pt x="712" y="572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8" y="571"/>
                  </a:lnTo>
                  <a:lnTo>
                    <a:pt x="709" y="565"/>
                  </a:lnTo>
                  <a:lnTo>
                    <a:pt x="712" y="563"/>
                  </a:lnTo>
                  <a:lnTo>
                    <a:pt x="716" y="561"/>
                  </a:lnTo>
                  <a:lnTo>
                    <a:pt x="720" y="561"/>
                  </a:lnTo>
                  <a:lnTo>
                    <a:pt x="720" y="560"/>
                  </a:lnTo>
                  <a:lnTo>
                    <a:pt x="721" y="559"/>
                  </a:lnTo>
                  <a:lnTo>
                    <a:pt x="721" y="556"/>
                  </a:lnTo>
                  <a:lnTo>
                    <a:pt x="723" y="553"/>
                  </a:lnTo>
                  <a:lnTo>
                    <a:pt x="720" y="548"/>
                  </a:lnTo>
                  <a:lnTo>
                    <a:pt x="714" y="547"/>
                  </a:lnTo>
                  <a:lnTo>
                    <a:pt x="708" y="547"/>
                  </a:lnTo>
                  <a:lnTo>
                    <a:pt x="701" y="548"/>
                  </a:lnTo>
                  <a:lnTo>
                    <a:pt x="688" y="552"/>
                  </a:lnTo>
                  <a:lnTo>
                    <a:pt x="676" y="557"/>
                  </a:lnTo>
                  <a:lnTo>
                    <a:pt x="671" y="560"/>
                  </a:lnTo>
                  <a:lnTo>
                    <a:pt x="666" y="561"/>
                  </a:lnTo>
                  <a:lnTo>
                    <a:pt x="665" y="565"/>
                  </a:lnTo>
                  <a:lnTo>
                    <a:pt x="665" y="571"/>
                  </a:lnTo>
                  <a:lnTo>
                    <a:pt x="666" y="583"/>
                  </a:lnTo>
                  <a:lnTo>
                    <a:pt x="669" y="596"/>
                  </a:lnTo>
                  <a:lnTo>
                    <a:pt x="669" y="607"/>
                  </a:lnTo>
                  <a:lnTo>
                    <a:pt x="668" y="612"/>
                  </a:lnTo>
                  <a:lnTo>
                    <a:pt x="665" y="615"/>
                  </a:lnTo>
                  <a:lnTo>
                    <a:pt x="664" y="617"/>
                  </a:lnTo>
                  <a:lnTo>
                    <a:pt x="663" y="621"/>
                  </a:lnTo>
                  <a:lnTo>
                    <a:pt x="661" y="624"/>
                  </a:lnTo>
                  <a:lnTo>
                    <a:pt x="657" y="625"/>
                  </a:lnTo>
                  <a:lnTo>
                    <a:pt x="655" y="625"/>
                  </a:lnTo>
                  <a:lnTo>
                    <a:pt x="652" y="617"/>
                  </a:lnTo>
                  <a:lnTo>
                    <a:pt x="648" y="613"/>
                  </a:lnTo>
                  <a:lnTo>
                    <a:pt x="653" y="607"/>
                  </a:lnTo>
                  <a:lnTo>
                    <a:pt x="655" y="604"/>
                  </a:lnTo>
                  <a:lnTo>
                    <a:pt x="655" y="600"/>
                  </a:lnTo>
                  <a:lnTo>
                    <a:pt x="651" y="596"/>
                  </a:lnTo>
                  <a:lnTo>
                    <a:pt x="653" y="595"/>
                  </a:lnTo>
                  <a:lnTo>
                    <a:pt x="653" y="593"/>
                  </a:lnTo>
                  <a:lnTo>
                    <a:pt x="655" y="593"/>
                  </a:lnTo>
                  <a:lnTo>
                    <a:pt x="656" y="595"/>
                  </a:lnTo>
                  <a:lnTo>
                    <a:pt x="657" y="597"/>
                  </a:lnTo>
                  <a:lnTo>
                    <a:pt x="661" y="599"/>
                  </a:lnTo>
                  <a:lnTo>
                    <a:pt x="661" y="591"/>
                  </a:lnTo>
                  <a:lnTo>
                    <a:pt x="661" y="581"/>
                  </a:lnTo>
                  <a:lnTo>
                    <a:pt x="660" y="581"/>
                  </a:lnTo>
                  <a:lnTo>
                    <a:pt x="656" y="581"/>
                  </a:lnTo>
                  <a:lnTo>
                    <a:pt x="653" y="583"/>
                  </a:lnTo>
                  <a:lnTo>
                    <a:pt x="652" y="585"/>
                  </a:lnTo>
                  <a:lnTo>
                    <a:pt x="645" y="591"/>
                  </a:lnTo>
                  <a:lnTo>
                    <a:pt x="643" y="595"/>
                  </a:lnTo>
                  <a:lnTo>
                    <a:pt x="640" y="600"/>
                  </a:lnTo>
                  <a:lnTo>
                    <a:pt x="636" y="605"/>
                  </a:lnTo>
                  <a:lnTo>
                    <a:pt x="633" y="607"/>
                  </a:lnTo>
                  <a:lnTo>
                    <a:pt x="632" y="607"/>
                  </a:lnTo>
                  <a:lnTo>
                    <a:pt x="629" y="607"/>
                  </a:lnTo>
                  <a:lnTo>
                    <a:pt x="627" y="604"/>
                  </a:lnTo>
                  <a:lnTo>
                    <a:pt x="628" y="599"/>
                  </a:lnTo>
                  <a:lnTo>
                    <a:pt x="629" y="593"/>
                  </a:lnTo>
                  <a:lnTo>
                    <a:pt x="644" y="583"/>
                  </a:lnTo>
                  <a:lnTo>
                    <a:pt x="653" y="573"/>
                  </a:lnTo>
                  <a:lnTo>
                    <a:pt x="653" y="572"/>
                  </a:lnTo>
                  <a:lnTo>
                    <a:pt x="651" y="573"/>
                  </a:lnTo>
                  <a:lnTo>
                    <a:pt x="647" y="573"/>
                  </a:lnTo>
                  <a:lnTo>
                    <a:pt x="643" y="576"/>
                  </a:lnTo>
                  <a:lnTo>
                    <a:pt x="631" y="581"/>
                  </a:lnTo>
                  <a:lnTo>
                    <a:pt x="615" y="587"/>
                  </a:lnTo>
                  <a:lnTo>
                    <a:pt x="599" y="595"/>
                  </a:lnTo>
                  <a:lnTo>
                    <a:pt x="580" y="607"/>
                  </a:lnTo>
                  <a:lnTo>
                    <a:pt x="563" y="608"/>
                  </a:lnTo>
                  <a:lnTo>
                    <a:pt x="552" y="611"/>
                  </a:lnTo>
                  <a:lnTo>
                    <a:pt x="562" y="617"/>
                  </a:lnTo>
                  <a:lnTo>
                    <a:pt x="567" y="627"/>
                  </a:lnTo>
                  <a:lnTo>
                    <a:pt x="564" y="631"/>
                  </a:lnTo>
                  <a:lnTo>
                    <a:pt x="562" y="633"/>
                  </a:lnTo>
                  <a:lnTo>
                    <a:pt x="555" y="637"/>
                  </a:lnTo>
                  <a:lnTo>
                    <a:pt x="552" y="640"/>
                  </a:lnTo>
                  <a:lnTo>
                    <a:pt x="552" y="645"/>
                  </a:lnTo>
                  <a:lnTo>
                    <a:pt x="552" y="651"/>
                  </a:lnTo>
                  <a:lnTo>
                    <a:pt x="551" y="653"/>
                  </a:lnTo>
                  <a:lnTo>
                    <a:pt x="549" y="657"/>
                  </a:lnTo>
                  <a:lnTo>
                    <a:pt x="549" y="661"/>
                  </a:lnTo>
                  <a:lnTo>
                    <a:pt x="552" y="663"/>
                  </a:lnTo>
                  <a:lnTo>
                    <a:pt x="560" y="657"/>
                  </a:lnTo>
                  <a:lnTo>
                    <a:pt x="568" y="652"/>
                  </a:lnTo>
                  <a:lnTo>
                    <a:pt x="568" y="663"/>
                  </a:lnTo>
                  <a:lnTo>
                    <a:pt x="567" y="672"/>
                  </a:lnTo>
                  <a:lnTo>
                    <a:pt x="574" y="677"/>
                  </a:lnTo>
                  <a:lnTo>
                    <a:pt x="580" y="684"/>
                  </a:lnTo>
                  <a:lnTo>
                    <a:pt x="583" y="688"/>
                  </a:lnTo>
                  <a:lnTo>
                    <a:pt x="584" y="692"/>
                  </a:lnTo>
                  <a:lnTo>
                    <a:pt x="584" y="696"/>
                  </a:lnTo>
                  <a:lnTo>
                    <a:pt x="583" y="697"/>
                  </a:lnTo>
                  <a:lnTo>
                    <a:pt x="580" y="699"/>
                  </a:lnTo>
                  <a:lnTo>
                    <a:pt x="579" y="699"/>
                  </a:lnTo>
                  <a:lnTo>
                    <a:pt x="577" y="697"/>
                  </a:lnTo>
                  <a:lnTo>
                    <a:pt x="576" y="697"/>
                  </a:lnTo>
                  <a:lnTo>
                    <a:pt x="575" y="696"/>
                  </a:lnTo>
                  <a:lnTo>
                    <a:pt x="572" y="694"/>
                  </a:lnTo>
                  <a:lnTo>
                    <a:pt x="562" y="696"/>
                  </a:lnTo>
                  <a:lnTo>
                    <a:pt x="558" y="697"/>
                  </a:lnTo>
                  <a:lnTo>
                    <a:pt x="556" y="700"/>
                  </a:lnTo>
                  <a:lnTo>
                    <a:pt x="558" y="712"/>
                  </a:lnTo>
                  <a:lnTo>
                    <a:pt x="562" y="716"/>
                  </a:lnTo>
                  <a:lnTo>
                    <a:pt x="562" y="718"/>
                  </a:lnTo>
                  <a:lnTo>
                    <a:pt x="563" y="718"/>
                  </a:lnTo>
                  <a:lnTo>
                    <a:pt x="565" y="717"/>
                  </a:lnTo>
                  <a:lnTo>
                    <a:pt x="568" y="715"/>
                  </a:lnTo>
                  <a:lnTo>
                    <a:pt x="571" y="715"/>
                  </a:lnTo>
                  <a:lnTo>
                    <a:pt x="571" y="718"/>
                  </a:lnTo>
                  <a:lnTo>
                    <a:pt x="569" y="722"/>
                  </a:lnTo>
                  <a:lnTo>
                    <a:pt x="565" y="725"/>
                  </a:lnTo>
                  <a:lnTo>
                    <a:pt x="562" y="728"/>
                  </a:lnTo>
                  <a:lnTo>
                    <a:pt x="549" y="724"/>
                  </a:lnTo>
                  <a:lnTo>
                    <a:pt x="536" y="722"/>
                  </a:lnTo>
                  <a:lnTo>
                    <a:pt x="532" y="720"/>
                  </a:lnTo>
                  <a:lnTo>
                    <a:pt x="530" y="718"/>
                  </a:lnTo>
                  <a:lnTo>
                    <a:pt x="527" y="717"/>
                  </a:lnTo>
                  <a:lnTo>
                    <a:pt x="523" y="717"/>
                  </a:lnTo>
                  <a:lnTo>
                    <a:pt x="519" y="718"/>
                  </a:lnTo>
                  <a:lnTo>
                    <a:pt x="516" y="720"/>
                  </a:lnTo>
                  <a:lnTo>
                    <a:pt x="512" y="724"/>
                  </a:lnTo>
                  <a:lnTo>
                    <a:pt x="508" y="728"/>
                  </a:lnTo>
                  <a:lnTo>
                    <a:pt x="505" y="738"/>
                  </a:lnTo>
                  <a:lnTo>
                    <a:pt x="505" y="746"/>
                  </a:lnTo>
                  <a:lnTo>
                    <a:pt x="499" y="749"/>
                  </a:lnTo>
                  <a:lnTo>
                    <a:pt x="494" y="750"/>
                  </a:lnTo>
                  <a:lnTo>
                    <a:pt x="486" y="750"/>
                  </a:lnTo>
                  <a:lnTo>
                    <a:pt x="479" y="750"/>
                  </a:lnTo>
                  <a:lnTo>
                    <a:pt x="467" y="741"/>
                  </a:lnTo>
                  <a:lnTo>
                    <a:pt x="460" y="736"/>
                  </a:lnTo>
                  <a:lnTo>
                    <a:pt x="458" y="737"/>
                  </a:lnTo>
                  <a:lnTo>
                    <a:pt x="456" y="738"/>
                  </a:lnTo>
                  <a:lnTo>
                    <a:pt x="455" y="740"/>
                  </a:lnTo>
                  <a:lnTo>
                    <a:pt x="455" y="742"/>
                  </a:lnTo>
                  <a:lnTo>
                    <a:pt x="456" y="749"/>
                  </a:lnTo>
                  <a:lnTo>
                    <a:pt x="458" y="756"/>
                  </a:lnTo>
                  <a:lnTo>
                    <a:pt x="463" y="766"/>
                  </a:lnTo>
                  <a:lnTo>
                    <a:pt x="464" y="777"/>
                  </a:lnTo>
                  <a:lnTo>
                    <a:pt x="466" y="794"/>
                  </a:lnTo>
                  <a:lnTo>
                    <a:pt x="468" y="813"/>
                  </a:lnTo>
                  <a:lnTo>
                    <a:pt x="460" y="807"/>
                  </a:lnTo>
                  <a:lnTo>
                    <a:pt x="452" y="804"/>
                  </a:lnTo>
                  <a:lnTo>
                    <a:pt x="452" y="807"/>
                  </a:lnTo>
                  <a:lnTo>
                    <a:pt x="450" y="810"/>
                  </a:lnTo>
                  <a:lnTo>
                    <a:pt x="436" y="804"/>
                  </a:lnTo>
                  <a:lnTo>
                    <a:pt x="422" y="797"/>
                  </a:lnTo>
                  <a:lnTo>
                    <a:pt x="418" y="794"/>
                  </a:lnTo>
                  <a:lnTo>
                    <a:pt x="413" y="790"/>
                  </a:lnTo>
                  <a:lnTo>
                    <a:pt x="408" y="789"/>
                  </a:lnTo>
                  <a:lnTo>
                    <a:pt x="407" y="784"/>
                  </a:lnTo>
                  <a:lnTo>
                    <a:pt x="407" y="777"/>
                  </a:lnTo>
                  <a:lnTo>
                    <a:pt x="408" y="766"/>
                  </a:lnTo>
                  <a:lnTo>
                    <a:pt x="404" y="764"/>
                  </a:lnTo>
                  <a:lnTo>
                    <a:pt x="398" y="762"/>
                  </a:lnTo>
                  <a:lnTo>
                    <a:pt x="394" y="761"/>
                  </a:lnTo>
                  <a:lnTo>
                    <a:pt x="390" y="762"/>
                  </a:lnTo>
                  <a:lnTo>
                    <a:pt x="391" y="764"/>
                  </a:lnTo>
                  <a:lnTo>
                    <a:pt x="394" y="765"/>
                  </a:lnTo>
                  <a:lnTo>
                    <a:pt x="395" y="766"/>
                  </a:lnTo>
                  <a:lnTo>
                    <a:pt x="395" y="770"/>
                  </a:lnTo>
                  <a:lnTo>
                    <a:pt x="395" y="772"/>
                  </a:lnTo>
                  <a:lnTo>
                    <a:pt x="394" y="773"/>
                  </a:lnTo>
                  <a:lnTo>
                    <a:pt x="388" y="772"/>
                  </a:lnTo>
                  <a:lnTo>
                    <a:pt x="386" y="772"/>
                  </a:lnTo>
                  <a:lnTo>
                    <a:pt x="384" y="769"/>
                  </a:lnTo>
                  <a:lnTo>
                    <a:pt x="382" y="765"/>
                  </a:lnTo>
                  <a:lnTo>
                    <a:pt x="381" y="761"/>
                  </a:lnTo>
                  <a:lnTo>
                    <a:pt x="381" y="757"/>
                  </a:lnTo>
                  <a:lnTo>
                    <a:pt x="386" y="756"/>
                  </a:lnTo>
                  <a:lnTo>
                    <a:pt x="391" y="754"/>
                  </a:lnTo>
                  <a:lnTo>
                    <a:pt x="394" y="753"/>
                  </a:lnTo>
                  <a:lnTo>
                    <a:pt x="395" y="752"/>
                  </a:lnTo>
                  <a:lnTo>
                    <a:pt x="397" y="749"/>
                  </a:lnTo>
                  <a:lnTo>
                    <a:pt x="397" y="745"/>
                  </a:lnTo>
                  <a:lnTo>
                    <a:pt x="391" y="738"/>
                  </a:lnTo>
                  <a:lnTo>
                    <a:pt x="387" y="737"/>
                  </a:lnTo>
                  <a:lnTo>
                    <a:pt x="383" y="736"/>
                  </a:lnTo>
                  <a:lnTo>
                    <a:pt x="378" y="737"/>
                  </a:lnTo>
                  <a:lnTo>
                    <a:pt x="376" y="733"/>
                  </a:lnTo>
                  <a:lnTo>
                    <a:pt x="376" y="732"/>
                  </a:lnTo>
                  <a:lnTo>
                    <a:pt x="376" y="730"/>
                  </a:lnTo>
                  <a:lnTo>
                    <a:pt x="378" y="730"/>
                  </a:lnTo>
                  <a:lnTo>
                    <a:pt x="382" y="729"/>
                  </a:lnTo>
                  <a:lnTo>
                    <a:pt x="383" y="725"/>
                  </a:lnTo>
                  <a:lnTo>
                    <a:pt x="378" y="716"/>
                  </a:lnTo>
                  <a:lnTo>
                    <a:pt x="372" y="708"/>
                  </a:lnTo>
                  <a:lnTo>
                    <a:pt x="366" y="704"/>
                  </a:lnTo>
                  <a:lnTo>
                    <a:pt x="356" y="697"/>
                  </a:lnTo>
                  <a:lnTo>
                    <a:pt x="351" y="693"/>
                  </a:lnTo>
                  <a:lnTo>
                    <a:pt x="344" y="689"/>
                  </a:lnTo>
                  <a:lnTo>
                    <a:pt x="342" y="688"/>
                  </a:lnTo>
                  <a:lnTo>
                    <a:pt x="338" y="686"/>
                  </a:lnTo>
                  <a:lnTo>
                    <a:pt x="335" y="686"/>
                  </a:lnTo>
                  <a:lnTo>
                    <a:pt x="333" y="688"/>
                  </a:lnTo>
                  <a:lnTo>
                    <a:pt x="329" y="696"/>
                  </a:lnTo>
                  <a:lnTo>
                    <a:pt x="326" y="704"/>
                  </a:lnTo>
                  <a:lnTo>
                    <a:pt x="322" y="704"/>
                  </a:lnTo>
                  <a:lnTo>
                    <a:pt x="319" y="704"/>
                  </a:lnTo>
                  <a:lnTo>
                    <a:pt x="317" y="704"/>
                  </a:lnTo>
                  <a:lnTo>
                    <a:pt x="314" y="705"/>
                  </a:lnTo>
                  <a:lnTo>
                    <a:pt x="310" y="704"/>
                  </a:lnTo>
                  <a:lnTo>
                    <a:pt x="306" y="705"/>
                  </a:lnTo>
                  <a:lnTo>
                    <a:pt x="303" y="705"/>
                  </a:lnTo>
                  <a:lnTo>
                    <a:pt x="301" y="705"/>
                  </a:lnTo>
                  <a:lnTo>
                    <a:pt x="294" y="700"/>
                  </a:lnTo>
                  <a:lnTo>
                    <a:pt x="287" y="697"/>
                  </a:lnTo>
                  <a:lnTo>
                    <a:pt x="285" y="697"/>
                  </a:lnTo>
                  <a:lnTo>
                    <a:pt x="283" y="699"/>
                  </a:lnTo>
                  <a:lnTo>
                    <a:pt x="281" y="702"/>
                  </a:lnTo>
                  <a:lnTo>
                    <a:pt x="278" y="705"/>
                  </a:lnTo>
                  <a:lnTo>
                    <a:pt x="273" y="706"/>
                  </a:lnTo>
                  <a:lnTo>
                    <a:pt x="270" y="709"/>
                  </a:lnTo>
                  <a:lnTo>
                    <a:pt x="269" y="710"/>
                  </a:lnTo>
                  <a:lnTo>
                    <a:pt x="269" y="713"/>
                  </a:lnTo>
                  <a:lnTo>
                    <a:pt x="270" y="717"/>
                  </a:lnTo>
                  <a:lnTo>
                    <a:pt x="275" y="722"/>
                  </a:lnTo>
                  <a:lnTo>
                    <a:pt x="274" y="726"/>
                  </a:lnTo>
                  <a:lnTo>
                    <a:pt x="275" y="730"/>
                  </a:lnTo>
                  <a:lnTo>
                    <a:pt x="278" y="732"/>
                  </a:lnTo>
                  <a:lnTo>
                    <a:pt x="281" y="736"/>
                  </a:lnTo>
                  <a:lnTo>
                    <a:pt x="283" y="738"/>
                  </a:lnTo>
                  <a:lnTo>
                    <a:pt x="283" y="745"/>
                  </a:lnTo>
                  <a:lnTo>
                    <a:pt x="275" y="749"/>
                  </a:lnTo>
                  <a:lnTo>
                    <a:pt x="259" y="756"/>
                  </a:lnTo>
                  <a:lnTo>
                    <a:pt x="247" y="762"/>
                  </a:lnTo>
                  <a:lnTo>
                    <a:pt x="238" y="765"/>
                  </a:lnTo>
                  <a:lnTo>
                    <a:pt x="234" y="764"/>
                  </a:lnTo>
                  <a:lnTo>
                    <a:pt x="226" y="764"/>
                  </a:lnTo>
                  <a:lnTo>
                    <a:pt x="217" y="762"/>
                  </a:lnTo>
                  <a:lnTo>
                    <a:pt x="207" y="762"/>
                  </a:lnTo>
                  <a:lnTo>
                    <a:pt x="202" y="761"/>
                  </a:lnTo>
                  <a:lnTo>
                    <a:pt x="197" y="760"/>
                  </a:lnTo>
                  <a:lnTo>
                    <a:pt x="194" y="757"/>
                  </a:lnTo>
                  <a:lnTo>
                    <a:pt x="193" y="756"/>
                  </a:lnTo>
                  <a:lnTo>
                    <a:pt x="193" y="753"/>
                  </a:lnTo>
                  <a:lnTo>
                    <a:pt x="194" y="750"/>
                  </a:lnTo>
                  <a:lnTo>
                    <a:pt x="195" y="749"/>
                  </a:lnTo>
                  <a:lnTo>
                    <a:pt x="198" y="746"/>
                  </a:lnTo>
                  <a:lnTo>
                    <a:pt x="197" y="742"/>
                  </a:lnTo>
                  <a:lnTo>
                    <a:pt x="194" y="740"/>
                  </a:lnTo>
                  <a:lnTo>
                    <a:pt x="190" y="738"/>
                  </a:lnTo>
                  <a:lnTo>
                    <a:pt x="185" y="738"/>
                  </a:lnTo>
                  <a:lnTo>
                    <a:pt x="174" y="740"/>
                  </a:lnTo>
                  <a:lnTo>
                    <a:pt x="165" y="744"/>
                  </a:lnTo>
                  <a:lnTo>
                    <a:pt x="154" y="742"/>
                  </a:lnTo>
                  <a:lnTo>
                    <a:pt x="146" y="742"/>
                  </a:lnTo>
                  <a:lnTo>
                    <a:pt x="141" y="744"/>
                  </a:lnTo>
                  <a:lnTo>
                    <a:pt x="136" y="746"/>
                  </a:lnTo>
                  <a:lnTo>
                    <a:pt x="130" y="754"/>
                  </a:lnTo>
                  <a:lnTo>
                    <a:pt x="122" y="760"/>
                  </a:lnTo>
                  <a:lnTo>
                    <a:pt x="113" y="761"/>
                  </a:lnTo>
                  <a:lnTo>
                    <a:pt x="110" y="764"/>
                  </a:lnTo>
                  <a:lnTo>
                    <a:pt x="113" y="770"/>
                  </a:lnTo>
                  <a:lnTo>
                    <a:pt x="120" y="777"/>
                  </a:lnTo>
                  <a:lnTo>
                    <a:pt x="114" y="777"/>
                  </a:lnTo>
                  <a:lnTo>
                    <a:pt x="109" y="774"/>
                  </a:lnTo>
                  <a:lnTo>
                    <a:pt x="104" y="772"/>
                  </a:lnTo>
                  <a:lnTo>
                    <a:pt x="100" y="766"/>
                  </a:lnTo>
                  <a:lnTo>
                    <a:pt x="101" y="762"/>
                  </a:lnTo>
                  <a:lnTo>
                    <a:pt x="102" y="760"/>
                  </a:lnTo>
                  <a:lnTo>
                    <a:pt x="102" y="756"/>
                  </a:lnTo>
                  <a:lnTo>
                    <a:pt x="100" y="748"/>
                  </a:lnTo>
                  <a:lnTo>
                    <a:pt x="98" y="744"/>
                  </a:lnTo>
                  <a:lnTo>
                    <a:pt x="97" y="740"/>
                  </a:lnTo>
                  <a:lnTo>
                    <a:pt x="97" y="738"/>
                  </a:lnTo>
                  <a:lnTo>
                    <a:pt x="96" y="738"/>
                  </a:lnTo>
                  <a:lnTo>
                    <a:pt x="94" y="738"/>
                  </a:lnTo>
                  <a:lnTo>
                    <a:pt x="93" y="738"/>
                  </a:lnTo>
                  <a:lnTo>
                    <a:pt x="90" y="742"/>
                  </a:lnTo>
                  <a:lnTo>
                    <a:pt x="93" y="746"/>
                  </a:lnTo>
                  <a:lnTo>
                    <a:pt x="94" y="749"/>
                  </a:lnTo>
                  <a:lnTo>
                    <a:pt x="96" y="753"/>
                  </a:lnTo>
                  <a:lnTo>
                    <a:pt x="94" y="756"/>
                  </a:lnTo>
                  <a:lnTo>
                    <a:pt x="90" y="757"/>
                  </a:lnTo>
                  <a:lnTo>
                    <a:pt x="89" y="758"/>
                  </a:lnTo>
                  <a:lnTo>
                    <a:pt x="86" y="758"/>
                  </a:lnTo>
                  <a:lnTo>
                    <a:pt x="77" y="754"/>
                  </a:lnTo>
                  <a:lnTo>
                    <a:pt x="69" y="750"/>
                  </a:lnTo>
                  <a:lnTo>
                    <a:pt x="64" y="761"/>
                  </a:lnTo>
                  <a:lnTo>
                    <a:pt x="60" y="769"/>
                  </a:lnTo>
                  <a:lnTo>
                    <a:pt x="60" y="772"/>
                  </a:lnTo>
                  <a:lnTo>
                    <a:pt x="61" y="777"/>
                  </a:lnTo>
                  <a:lnTo>
                    <a:pt x="64" y="781"/>
                  </a:lnTo>
                  <a:lnTo>
                    <a:pt x="68" y="784"/>
                  </a:lnTo>
                  <a:lnTo>
                    <a:pt x="66" y="790"/>
                  </a:lnTo>
                  <a:lnTo>
                    <a:pt x="65" y="796"/>
                  </a:lnTo>
                  <a:lnTo>
                    <a:pt x="65" y="800"/>
                  </a:lnTo>
                  <a:lnTo>
                    <a:pt x="65" y="804"/>
                  </a:lnTo>
                  <a:lnTo>
                    <a:pt x="65" y="807"/>
                  </a:lnTo>
                  <a:lnTo>
                    <a:pt x="69" y="812"/>
                  </a:lnTo>
                  <a:lnTo>
                    <a:pt x="72" y="822"/>
                  </a:lnTo>
                  <a:lnTo>
                    <a:pt x="76" y="830"/>
                  </a:lnTo>
                  <a:lnTo>
                    <a:pt x="82" y="835"/>
                  </a:lnTo>
                  <a:lnTo>
                    <a:pt x="90" y="841"/>
                  </a:lnTo>
                  <a:lnTo>
                    <a:pt x="94" y="844"/>
                  </a:lnTo>
                  <a:lnTo>
                    <a:pt x="97" y="848"/>
                  </a:lnTo>
                  <a:lnTo>
                    <a:pt x="100" y="850"/>
                  </a:lnTo>
                  <a:lnTo>
                    <a:pt x="101" y="857"/>
                  </a:lnTo>
                  <a:lnTo>
                    <a:pt x="102" y="867"/>
                  </a:lnTo>
                  <a:lnTo>
                    <a:pt x="104" y="879"/>
                  </a:lnTo>
                  <a:lnTo>
                    <a:pt x="108" y="882"/>
                  </a:lnTo>
                  <a:lnTo>
                    <a:pt x="113" y="889"/>
                  </a:lnTo>
                  <a:lnTo>
                    <a:pt x="116" y="890"/>
                  </a:lnTo>
                  <a:lnTo>
                    <a:pt x="117" y="893"/>
                  </a:lnTo>
                  <a:lnTo>
                    <a:pt x="118" y="895"/>
                  </a:lnTo>
                  <a:lnTo>
                    <a:pt x="120" y="899"/>
                  </a:lnTo>
                  <a:lnTo>
                    <a:pt x="104" y="915"/>
                  </a:lnTo>
                  <a:lnTo>
                    <a:pt x="89" y="930"/>
                  </a:lnTo>
                  <a:lnTo>
                    <a:pt x="88" y="938"/>
                  </a:lnTo>
                  <a:lnTo>
                    <a:pt x="84" y="943"/>
                  </a:lnTo>
                  <a:lnTo>
                    <a:pt x="76" y="947"/>
                  </a:lnTo>
                  <a:lnTo>
                    <a:pt x="70" y="949"/>
                  </a:lnTo>
                  <a:lnTo>
                    <a:pt x="68" y="954"/>
                  </a:lnTo>
                  <a:lnTo>
                    <a:pt x="65" y="958"/>
                  </a:lnTo>
                  <a:lnTo>
                    <a:pt x="65" y="971"/>
                  </a:lnTo>
                  <a:lnTo>
                    <a:pt x="64" y="986"/>
                  </a:lnTo>
                  <a:lnTo>
                    <a:pt x="53" y="983"/>
                  </a:lnTo>
                  <a:lnTo>
                    <a:pt x="44" y="983"/>
                  </a:lnTo>
                  <a:lnTo>
                    <a:pt x="32" y="991"/>
                  </a:lnTo>
                  <a:lnTo>
                    <a:pt x="18" y="1003"/>
                  </a:lnTo>
                  <a:lnTo>
                    <a:pt x="8" y="1003"/>
                  </a:lnTo>
                  <a:lnTo>
                    <a:pt x="0" y="1003"/>
                  </a:lnTo>
                  <a:lnTo>
                    <a:pt x="0" y="1009"/>
                  </a:lnTo>
                  <a:lnTo>
                    <a:pt x="0" y="1014"/>
                  </a:lnTo>
                  <a:lnTo>
                    <a:pt x="2" y="1016"/>
                  </a:lnTo>
                  <a:lnTo>
                    <a:pt x="5" y="1020"/>
                  </a:lnTo>
                  <a:lnTo>
                    <a:pt x="12" y="1026"/>
                  </a:lnTo>
                  <a:lnTo>
                    <a:pt x="17" y="1031"/>
                  </a:lnTo>
                  <a:lnTo>
                    <a:pt x="21" y="1043"/>
                  </a:lnTo>
                  <a:lnTo>
                    <a:pt x="24" y="1058"/>
                  </a:lnTo>
                  <a:lnTo>
                    <a:pt x="24" y="1074"/>
                  </a:lnTo>
                  <a:lnTo>
                    <a:pt x="27" y="1092"/>
                  </a:lnTo>
                  <a:lnTo>
                    <a:pt x="28" y="1107"/>
                  </a:lnTo>
                  <a:lnTo>
                    <a:pt x="30" y="1119"/>
                  </a:lnTo>
                  <a:lnTo>
                    <a:pt x="32" y="1129"/>
                  </a:lnTo>
                  <a:lnTo>
                    <a:pt x="32" y="1139"/>
                  </a:lnTo>
                  <a:lnTo>
                    <a:pt x="18" y="1144"/>
                  </a:lnTo>
                  <a:lnTo>
                    <a:pt x="4" y="1149"/>
                  </a:lnTo>
                  <a:lnTo>
                    <a:pt x="5" y="1152"/>
                  </a:lnTo>
                  <a:lnTo>
                    <a:pt x="7" y="1155"/>
                  </a:lnTo>
                  <a:lnTo>
                    <a:pt x="9" y="1156"/>
                  </a:lnTo>
                  <a:lnTo>
                    <a:pt x="13" y="1159"/>
                  </a:lnTo>
                  <a:lnTo>
                    <a:pt x="16" y="1160"/>
                  </a:lnTo>
                  <a:lnTo>
                    <a:pt x="20" y="1161"/>
                  </a:lnTo>
                  <a:lnTo>
                    <a:pt x="21" y="1165"/>
                  </a:lnTo>
                  <a:lnTo>
                    <a:pt x="21" y="1171"/>
                  </a:lnTo>
                  <a:lnTo>
                    <a:pt x="18" y="1183"/>
                  </a:lnTo>
                  <a:lnTo>
                    <a:pt x="16" y="1195"/>
                  </a:lnTo>
                  <a:lnTo>
                    <a:pt x="24" y="1205"/>
                  </a:lnTo>
                  <a:lnTo>
                    <a:pt x="33" y="1215"/>
                  </a:lnTo>
                  <a:lnTo>
                    <a:pt x="34" y="1220"/>
                  </a:lnTo>
                  <a:lnTo>
                    <a:pt x="37" y="1224"/>
                  </a:lnTo>
                  <a:lnTo>
                    <a:pt x="40" y="1229"/>
                  </a:lnTo>
                  <a:lnTo>
                    <a:pt x="46" y="1236"/>
                  </a:lnTo>
                  <a:lnTo>
                    <a:pt x="34" y="1253"/>
                  </a:lnTo>
                  <a:lnTo>
                    <a:pt x="24" y="1265"/>
                  </a:lnTo>
                  <a:lnTo>
                    <a:pt x="28" y="1269"/>
                  </a:lnTo>
                  <a:lnTo>
                    <a:pt x="32" y="1273"/>
                  </a:lnTo>
                  <a:lnTo>
                    <a:pt x="27" y="1276"/>
                  </a:lnTo>
                  <a:lnTo>
                    <a:pt x="23" y="1281"/>
                  </a:lnTo>
                  <a:lnTo>
                    <a:pt x="20" y="1284"/>
                  </a:lnTo>
                  <a:lnTo>
                    <a:pt x="20" y="1287"/>
                  </a:lnTo>
                  <a:lnTo>
                    <a:pt x="20" y="1289"/>
                  </a:lnTo>
                  <a:lnTo>
                    <a:pt x="21" y="1292"/>
                  </a:lnTo>
                  <a:lnTo>
                    <a:pt x="27" y="1294"/>
                  </a:lnTo>
                  <a:lnTo>
                    <a:pt x="29" y="1296"/>
                  </a:lnTo>
                  <a:lnTo>
                    <a:pt x="32" y="1296"/>
                  </a:lnTo>
                  <a:lnTo>
                    <a:pt x="33" y="1296"/>
                  </a:lnTo>
                  <a:lnTo>
                    <a:pt x="37" y="1294"/>
                  </a:lnTo>
                  <a:lnTo>
                    <a:pt x="42" y="1294"/>
                  </a:lnTo>
                  <a:lnTo>
                    <a:pt x="46" y="1297"/>
                  </a:lnTo>
                  <a:lnTo>
                    <a:pt x="52" y="1303"/>
                  </a:lnTo>
                  <a:lnTo>
                    <a:pt x="57" y="1301"/>
                  </a:lnTo>
                  <a:lnTo>
                    <a:pt x="65" y="1301"/>
                  </a:lnTo>
                  <a:lnTo>
                    <a:pt x="72" y="1303"/>
                  </a:lnTo>
                  <a:lnTo>
                    <a:pt x="77" y="1304"/>
                  </a:lnTo>
                  <a:lnTo>
                    <a:pt x="88" y="1298"/>
                  </a:lnTo>
                  <a:lnTo>
                    <a:pt x="98" y="1316"/>
                  </a:lnTo>
                  <a:lnTo>
                    <a:pt x="100" y="1320"/>
                  </a:lnTo>
                  <a:lnTo>
                    <a:pt x="98" y="1322"/>
                  </a:lnTo>
                  <a:lnTo>
                    <a:pt x="98" y="1324"/>
                  </a:lnTo>
                  <a:lnTo>
                    <a:pt x="96" y="1325"/>
                  </a:lnTo>
                  <a:lnTo>
                    <a:pt x="90" y="1325"/>
                  </a:lnTo>
                  <a:lnTo>
                    <a:pt x="86" y="1324"/>
                  </a:lnTo>
                  <a:lnTo>
                    <a:pt x="85" y="1328"/>
                  </a:lnTo>
                  <a:lnTo>
                    <a:pt x="85" y="1332"/>
                  </a:lnTo>
                  <a:lnTo>
                    <a:pt x="85" y="1337"/>
                  </a:lnTo>
                  <a:lnTo>
                    <a:pt x="86" y="1340"/>
                  </a:lnTo>
                  <a:lnTo>
                    <a:pt x="86" y="1341"/>
                  </a:lnTo>
                  <a:lnTo>
                    <a:pt x="89" y="1342"/>
                  </a:lnTo>
                  <a:lnTo>
                    <a:pt x="90" y="1342"/>
                  </a:lnTo>
                  <a:lnTo>
                    <a:pt x="94" y="1341"/>
                  </a:lnTo>
                  <a:lnTo>
                    <a:pt x="100" y="1340"/>
                  </a:lnTo>
                  <a:lnTo>
                    <a:pt x="105" y="1338"/>
                  </a:lnTo>
                  <a:lnTo>
                    <a:pt x="110" y="1344"/>
                  </a:lnTo>
                  <a:lnTo>
                    <a:pt x="117" y="1354"/>
                  </a:lnTo>
                  <a:lnTo>
                    <a:pt x="121" y="1361"/>
                  </a:lnTo>
                  <a:lnTo>
                    <a:pt x="124" y="1368"/>
                  </a:lnTo>
                  <a:lnTo>
                    <a:pt x="124" y="1372"/>
                  </a:lnTo>
                  <a:lnTo>
                    <a:pt x="124" y="1376"/>
                  </a:lnTo>
                  <a:lnTo>
                    <a:pt x="124" y="1386"/>
                  </a:lnTo>
                  <a:lnTo>
                    <a:pt x="124" y="1395"/>
                  </a:lnTo>
                  <a:lnTo>
                    <a:pt x="126" y="1401"/>
                  </a:lnTo>
                  <a:lnTo>
                    <a:pt x="129" y="1405"/>
                  </a:lnTo>
                  <a:lnTo>
                    <a:pt x="134" y="1410"/>
                  </a:lnTo>
                  <a:lnTo>
                    <a:pt x="138" y="1417"/>
                  </a:lnTo>
                  <a:lnTo>
                    <a:pt x="136" y="1432"/>
                  </a:lnTo>
                  <a:lnTo>
                    <a:pt x="133" y="1446"/>
                  </a:lnTo>
                  <a:lnTo>
                    <a:pt x="141" y="1455"/>
                  </a:lnTo>
                  <a:lnTo>
                    <a:pt x="149" y="1463"/>
                  </a:lnTo>
                  <a:lnTo>
                    <a:pt x="157" y="1471"/>
                  </a:lnTo>
                  <a:lnTo>
                    <a:pt x="168" y="1477"/>
                  </a:lnTo>
                  <a:lnTo>
                    <a:pt x="166" y="1487"/>
                  </a:lnTo>
                  <a:lnTo>
                    <a:pt x="166" y="1498"/>
                  </a:lnTo>
                  <a:lnTo>
                    <a:pt x="163" y="1505"/>
                  </a:lnTo>
                  <a:lnTo>
                    <a:pt x="160" y="1510"/>
                  </a:lnTo>
                  <a:lnTo>
                    <a:pt x="156" y="1518"/>
                  </a:lnTo>
                  <a:lnTo>
                    <a:pt x="153" y="1526"/>
                  </a:lnTo>
                  <a:lnTo>
                    <a:pt x="152" y="1534"/>
                  </a:lnTo>
                  <a:lnTo>
                    <a:pt x="152" y="1540"/>
                  </a:lnTo>
                  <a:lnTo>
                    <a:pt x="153" y="1550"/>
                  </a:lnTo>
                  <a:lnTo>
                    <a:pt x="154" y="1559"/>
                  </a:lnTo>
                  <a:lnTo>
                    <a:pt x="153" y="1562"/>
                  </a:lnTo>
                  <a:lnTo>
                    <a:pt x="153" y="1565"/>
                  </a:lnTo>
                  <a:lnTo>
                    <a:pt x="153" y="1571"/>
                  </a:lnTo>
                  <a:lnTo>
                    <a:pt x="153" y="1576"/>
                  </a:lnTo>
                  <a:lnTo>
                    <a:pt x="156" y="1582"/>
                  </a:lnTo>
                  <a:lnTo>
                    <a:pt x="157" y="1588"/>
                  </a:lnTo>
                  <a:lnTo>
                    <a:pt x="163" y="1592"/>
                  </a:lnTo>
                  <a:lnTo>
                    <a:pt x="170" y="1597"/>
                  </a:lnTo>
                  <a:lnTo>
                    <a:pt x="178" y="1590"/>
                  </a:lnTo>
                  <a:lnTo>
                    <a:pt x="186" y="1581"/>
                  </a:lnTo>
                  <a:lnTo>
                    <a:pt x="193" y="1579"/>
                  </a:lnTo>
                  <a:lnTo>
                    <a:pt x="197" y="1579"/>
                  </a:lnTo>
                  <a:lnTo>
                    <a:pt x="204" y="1578"/>
                  </a:lnTo>
                  <a:lnTo>
                    <a:pt x="214" y="1572"/>
                  </a:lnTo>
                  <a:lnTo>
                    <a:pt x="217" y="1572"/>
                  </a:lnTo>
                  <a:lnTo>
                    <a:pt x="220" y="1572"/>
                  </a:lnTo>
                  <a:lnTo>
                    <a:pt x="223" y="1570"/>
                  </a:lnTo>
                  <a:lnTo>
                    <a:pt x="229" y="1562"/>
                  </a:lnTo>
                  <a:lnTo>
                    <a:pt x="234" y="1567"/>
                  </a:lnTo>
                  <a:lnTo>
                    <a:pt x="242" y="1574"/>
                  </a:lnTo>
                  <a:lnTo>
                    <a:pt x="243" y="1579"/>
                  </a:lnTo>
                  <a:lnTo>
                    <a:pt x="245" y="1584"/>
                  </a:lnTo>
                  <a:lnTo>
                    <a:pt x="245" y="1588"/>
                  </a:lnTo>
                  <a:lnTo>
                    <a:pt x="245" y="1590"/>
                  </a:lnTo>
                  <a:lnTo>
                    <a:pt x="246" y="1592"/>
                  </a:lnTo>
                  <a:lnTo>
                    <a:pt x="249" y="1592"/>
                  </a:lnTo>
                  <a:lnTo>
                    <a:pt x="250" y="1587"/>
                  </a:lnTo>
                  <a:lnTo>
                    <a:pt x="250" y="1581"/>
                  </a:lnTo>
                  <a:lnTo>
                    <a:pt x="254" y="1579"/>
                  </a:lnTo>
                  <a:lnTo>
                    <a:pt x="257" y="1576"/>
                  </a:lnTo>
                  <a:lnTo>
                    <a:pt x="259" y="1572"/>
                  </a:lnTo>
                  <a:lnTo>
                    <a:pt x="261" y="1570"/>
                  </a:lnTo>
                  <a:lnTo>
                    <a:pt x="265" y="1559"/>
                  </a:lnTo>
                  <a:lnTo>
                    <a:pt x="267" y="1547"/>
                  </a:lnTo>
                  <a:lnTo>
                    <a:pt x="278" y="1539"/>
                  </a:lnTo>
                  <a:lnTo>
                    <a:pt x="287" y="1534"/>
                  </a:lnTo>
                  <a:lnTo>
                    <a:pt x="289" y="1529"/>
                  </a:lnTo>
                  <a:lnTo>
                    <a:pt x="290" y="1525"/>
                  </a:lnTo>
                  <a:lnTo>
                    <a:pt x="289" y="1522"/>
                  </a:lnTo>
                  <a:lnTo>
                    <a:pt x="287" y="1519"/>
                  </a:lnTo>
                  <a:lnTo>
                    <a:pt x="287" y="1514"/>
                  </a:lnTo>
                  <a:lnTo>
                    <a:pt x="289" y="1507"/>
                  </a:lnTo>
                  <a:lnTo>
                    <a:pt x="293" y="1497"/>
                  </a:lnTo>
                  <a:lnTo>
                    <a:pt x="301" y="1482"/>
                  </a:lnTo>
                  <a:lnTo>
                    <a:pt x="313" y="1481"/>
                  </a:lnTo>
                  <a:lnTo>
                    <a:pt x="323" y="1482"/>
                  </a:lnTo>
                  <a:lnTo>
                    <a:pt x="335" y="1483"/>
                  </a:lnTo>
                  <a:lnTo>
                    <a:pt x="344" y="1489"/>
                  </a:lnTo>
                  <a:lnTo>
                    <a:pt x="350" y="1491"/>
                  </a:lnTo>
                  <a:lnTo>
                    <a:pt x="353" y="1495"/>
                  </a:lnTo>
                  <a:lnTo>
                    <a:pt x="356" y="1498"/>
                  </a:lnTo>
                  <a:lnTo>
                    <a:pt x="360" y="1503"/>
                  </a:lnTo>
                  <a:lnTo>
                    <a:pt x="362" y="1507"/>
                  </a:lnTo>
                  <a:lnTo>
                    <a:pt x="363" y="1513"/>
                  </a:lnTo>
                  <a:lnTo>
                    <a:pt x="363" y="1519"/>
                  </a:lnTo>
                  <a:lnTo>
                    <a:pt x="363" y="1526"/>
                  </a:lnTo>
                  <a:lnTo>
                    <a:pt x="370" y="1527"/>
                  </a:lnTo>
                  <a:lnTo>
                    <a:pt x="376" y="1526"/>
                  </a:lnTo>
                  <a:lnTo>
                    <a:pt x="382" y="1523"/>
                  </a:lnTo>
                  <a:lnTo>
                    <a:pt x="384" y="1521"/>
                  </a:lnTo>
                  <a:lnTo>
                    <a:pt x="388" y="1523"/>
                  </a:lnTo>
                  <a:lnTo>
                    <a:pt x="391" y="1523"/>
                  </a:lnTo>
                  <a:lnTo>
                    <a:pt x="394" y="1523"/>
                  </a:lnTo>
                  <a:lnTo>
                    <a:pt x="394" y="1522"/>
                  </a:lnTo>
                  <a:lnTo>
                    <a:pt x="397" y="1518"/>
                  </a:lnTo>
                  <a:lnTo>
                    <a:pt x="398" y="1514"/>
                  </a:lnTo>
                  <a:lnTo>
                    <a:pt x="402" y="1514"/>
                  </a:lnTo>
                  <a:lnTo>
                    <a:pt x="406" y="1515"/>
                  </a:lnTo>
                  <a:lnTo>
                    <a:pt x="408" y="1517"/>
                  </a:lnTo>
                  <a:lnTo>
                    <a:pt x="411" y="1519"/>
                  </a:lnTo>
                  <a:lnTo>
                    <a:pt x="414" y="1522"/>
                  </a:lnTo>
                  <a:lnTo>
                    <a:pt x="414" y="1527"/>
                  </a:lnTo>
                  <a:lnTo>
                    <a:pt x="414" y="1530"/>
                  </a:lnTo>
                  <a:lnTo>
                    <a:pt x="413" y="1538"/>
                  </a:lnTo>
                  <a:lnTo>
                    <a:pt x="415" y="1539"/>
                  </a:lnTo>
                  <a:lnTo>
                    <a:pt x="416" y="1540"/>
                  </a:lnTo>
                  <a:lnTo>
                    <a:pt x="418" y="1540"/>
                  </a:lnTo>
                  <a:lnTo>
                    <a:pt x="419" y="1540"/>
                  </a:lnTo>
                  <a:lnTo>
                    <a:pt x="422" y="1542"/>
                  </a:lnTo>
                  <a:lnTo>
                    <a:pt x="424" y="1545"/>
                  </a:lnTo>
                  <a:lnTo>
                    <a:pt x="427" y="1550"/>
                  </a:lnTo>
                  <a:lnTo>
                    <a:pt x="427" y="1559"/>
                  </a:lnTo>
                  <a:lnTo>
                    <a:pt x="430" y="1563"/>
                  </a:lnTo>
                  <a:lnTo>
                    <a:pt x="435" y="1567"/>
                  </a:lnTo>
                  <a:lnTo>
                    <a:pt x="438" y="1570"/>
                  </a:lnTo>
                  <a:lnTo>
                    <a:pt x="439" y="1572"/>
                  </a:lnTo>
                  <a:lnTo>
                    <a:pt x="439" y="1575"/>
                  </a:lnTo>
                  <a:lnTo>
                    <a:pt x="436" y="1582"/>
                  </a:lnTo>
                  <a:lnTo>
                    <a:pt x="440" y="1583"/>
                  </a:lnTo>
                  <a:lnTo>
                    <a:pt x="442" y="158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2" name="Freeform 10"/>
            <p:cNvSpPr>
              <a:spLocks/>
            </p:cNvSpPr>
            <p:nvPr/>
          </p:nvSpPr>
          <p:spPr bwMode="auto">
            <a:xfrm>
              <a:off x="5280" y="1868"/>
              <a:ext cx="21" cy="67"/>
            </a:xfrm>
            <a:custGeom>
              <a:avLst/>
              <a:gdLst>
                <a:gd name="T0" fmla="*/ 965 w 16"/>
                <a:gd name="T1" fmla="*/ 431 h 51"/>
                <a:gd name="T2" fmla="*/ 895 w 16"/>
                <a:gd name="T3" fmla="*/ 977 h 51"/>
                <a:gd name="T4" fmla="*/ 735 w 16"/>
                <a:gd name="T5" fmla="*/ 1558 h 51"/>
                <a:gd name="T6" fmla="*/ 895 w 16"/>
                <a:gd name="T7" fmla="*/ 2298 h 51"/>
                <a:gd name="T8" fmla="*/ 965 w 16"/>
                <a:gd name="T9" fmla="*/ 2911 h 51"/>
                <a:gd name="T10" fmla="*/ 895 w 16"/>
                <a:gd name="T11" fmla="*/ 3077 h 51"/>
                <a:gd name="T12" fmla="*/ 735 w 16"/>
                <a:gd name="T13" fmla="*/ 3077 h 51"/>
                <a:gd name="T14" fmla="*/ 623 w 16"/>
                <a:gd name="T15" fmla="*/ 2911 h 51"/>
                <a:gd name="T16" fmla="*/ 560 w 16"/>
                <a:gd name="T17" fmla="*/ 2878 h 51"/>
                <a:gd name="T18" fmla="*/ 427 w 16"/>
                <a:gd name="T19" fmla="*/ 2496 h 51"/>
                <a:gd name="T20" fmla="*/ 427 w 16"/>
                <a:gd name="T21" fmla="*/ 1946 h 51"/>
                <a:gd name="T22" fmla="*/ 248 w 16"/>
                <a:gd name="T23" fmla="*/ 1900 h 51"/>
                <a:gd name="T24" fmla="*/ 1 w 16"/>
                <a:gd name="T25" fmla="*/ 1749 h 51"/>
                <a:gd name="T26" fmla="*/ 0 w 16"/>
                <a:gd name="T27" fmla="*/ 1558 h 51"/>
                <a:gd name="T28" fmla="*/ 0 w 16"/>
                <a:gd name="T29" fmla="*/ 1446 h 51"/>
                <a:gd name="T30" fmla="*/ 1 w 16"/>
                <a:gd name="T31" fmla="*/ 1186 h 51"/>
                <a:gd name="T32" fmla="*/ 326 w 16"/>
                <a:gd name="T33" fmla="*/ 977 h 51"/>
                <a:gd name="T34" fmla="*/ 189 w 16"/>
                <a:gd name="T35" fmla="*/ 587 h 51"/>
                <a:gd name="T36" fmla="*/ 1 w 16"/>
                <a:gd name="T37" fmla="*/ 431 h 51"/>
                <a:gd name="T38" fmla="*/ 1 w 16"/>
                <a:gd name="T39" fmla="*/ 1 h 51"/>
                <a:gd name="T40" fmla="*/ 189 w 16"/>
                <a:gd name="T41" fmla="*/ 0 h 51"/>
                <a:gd name="T42" fmla="*/ 475 w 16"/>
                <a:gd name="T43" fmla="*/ 1 h 51"/>
                <a:gd name="T44" fmla="*/ 965 w 16"/>
                <a:gd name="T45" fmla="*/ 431 h 51"/>
                <a:gd name="T46" fmla="*/ 965 w 16"/>
                <a:gd name="T47" fmla="*/ 431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51"/>
                <a:gd name="T74" fmla="*/ 16 w 16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51">
                  <a:moveTo>
                    <a:pt x="16" y="7"/>
                  </a:moveTo>
                  <a:lnTo>
                    <a:pt x="15" y="16"/>
                  </a:lnTo>
                  <a:lnTo>
                    <a:pt x="12" y="26"/>
                  </a:lnTo>
                  <a:lnTo>
                    <a:pt x="15" y="38"/>
                  </a:lnTo>
                  <a:lnTo>
                    <a:pt x="16" y="49"/>
                  </a:lnTo>
                  <a:lnTo>
                    <a:pt x="15" y="51"/>
                  </a:lnTo>
                  <a:lnTo>
                    <a:pt x="12" y="51"/>
                  </a:lnTo>
                  <a:lnTo>
                    <a:pt x="11" y="49"/>
                  </a:lnTo>
                  <a:lnTo>
                    <a:pt x="9" y="48"/>
                  </a:lnTo>
                  <a:lnTo>
                    <a:pt x="7" y="42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5" y="16"/>
                  </a:lnTo>
                  <a:lnTo>
                    <a:pt x="3" y="10"/>
                  </a:lnTo>
                  <a:lnTo>
                    <a:pt x="1" y="7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3" name="Freeform 11"/>
            <p:cNvSpPr>
              <a:spLocks/>
            </p:cNvSpPr>
            <p:nvPr/>
          </p:nvSpPr>
          <p:spPr bwMode="auto">
            <a:xfrm>
              <a:off x="5617" y="1946"/>
              <a:ext cx="30" cy="9"/>
            </a:xfrm>
            <a:custGeom>
              <a:avLst/>
              <a:gdLst>
                <a:gd name="T0" fmla="*/ 0 w 23"/>
                <a:gd name="T1" fmla="*/ 297 h 7"/>
                <a:gd name="T2" fmla="*/ 322 w 23"/>
                <a:gd name="T3" fmla="*/ 126 h 7"/>
                <a:gd name="T4" fmla="*/ 548 w 23"/>
                <a:gd name="T5" fmla="*/ 0 h 7"/>
                <a:gd name="T6" fmla="*/ 854 w 23"/>
                <a:gd name="T7" fmla="*/ 0 h 7"/>
                <a:gd name="T8" fmla="*/ 1230 w 23"/>
                <a:gd name="T9" fmla="*/ 0 h 7"/>
                <a:gd name="T10" fmla="*/ 943 w 23"/>
                <a:gd name="T11" fmla="*/ 162 h 7"/>
                <a:gd name="T12" fmla="*/ 715 w 23"/>
                <a:gd name="T13" fmla="*/ 208 h 7"/>
                <a:gd name="T14" fmla="*/ 502 w 23"/>
                <a:gd name="T15" fmla="*/ 297 h 7"/>
                <a:gd name="T16" fmla="*/ 0 w 23"/>
                <a:gd name="T17" fmla="*/ 297 h 7"/>
                <a:gd name="T18" fmla="*/ 0 w 23"/>
                <a:gd name="T19" fmla="*/ 29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7"/>
                <a:gd name="T32" fmla="*/ 23 w 2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7">
                  <a:moveTo>
                    <a:pt x="0" y="7"/>
                  </a:moveTo>
                  <a:lnTo>
                    <a:pt x="6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18" y="4"/>
                  </a:lnTo>
                  <a:lnTo>
                    <a:pt x="13" y="5"/>
                  </a:lnTo>
                  <a:lnTo>
                    <a:pt x="9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4" name="Freeform 12"/>
            <p:cNvSpPr>
              <a:spLocks/>
            </p:cNvSpPr>
            <p:nvPr/>
          </p:nvSpPr>
          <p:spPr bwMode="auto">
            <a:xfrm>
              <a:off x="5552" y="1974"/>
              <a:ext cx="51" cy="14"/>
            </a:xfrm>
            <a:custGeom>
              <a:avLst/>
              <a:gdLst>
                <a:gd name="T0" fmla="*/ 390 w 39"/>
                <a:gd name="T1" fmla="*/ 0 h 11"/>
                <a:gd name="T2" fmla="*/ 424 w 39"/>
                <a:gd name="T3" fmla="*/ 154 h 11"/>
                <a:gd name="T4" fmla="*/ 667 w 39"/>
                <a:gd name="T5" fmla="*/ 196 h 11"/>
                <a:gd name="T6" fmla="*/ 872 w 39"/>
                <a:gd name="T7" fmla="*/ 196 h 11"/>
                <a:gd name="T8" fmla="*/ 1058 w 39"/>
                <a:gd name="T9" fmla="*/ 196 h 11"/>
                <a:gd name="T10" fmla="*/ 1384 w 39"/>
                <a:gd name="T11" fmla="*/ 154 h 11"/>
                <a:gd name="T12" fmla="*/ 1619 w 39"/>
                <a:gd name="T13" fmla="*/ 154 h 11"/>
                <a:gd name="T14" fmla="*/ 1890 w 39"/>
                <a:gd name="T15" fmla="*/ 196 h 11"/>
                <a:gd name="T16" fmla="*/ 2189 w 39"/>
                <a:gd name="T17" fmla="*/ 255 h 11"/>
                <a:gd name="T18" fmla="*/ 2047 w 39"/>
                <a:gd name="T19" fmla="*/ 317 h 11"/>
                <a:gd name="T20" fmla="*/ 2047 w 39"/>
                <a:gd name="T21" fmla="*/ 414 h 11"/>
                <a:gd name="T22" fmla="*/ 1491 w 39"/>
                <a:gd name="T23" fmla="*/ 414 h 11"/>
                <a:gd name="T24" fmla="*/ 872 w 39"/>
                <a:gd name="T25" fmla="*/ 414 h 11"/>
                <a:gd name="T26" fmla="*/ 611 w 39"/>
                <a:gd name="T27" fmla="*/ 325 h 11"/>
                <a:gd name="T28" fmla="*/ 390 w 39"/>
                <a:gd name="T29" fmla="*/ 325 h 11"/>
                <a:gd name="T30" fmla="*/ 174 w 39"/>
                <a:gd name="T31" fmla="*/ 317 h 11"/>
                <a:gd name="T32" fmla="*/ 0 w 39"/>
                <a:gd name="T33" fmla="*/ 196 h 11"/>
                <a:gd name="T34" fmla="*/ 228 w 39"/>
                <a:gd name="T35" fmla="*/ 121 h 11"/>
                <a:gd name="T36" fmla="*/ 390 w 39"/>
                <a:gd name="T37" fmla="*/ 0 h 11"/>
                <a:gd name="T38" fmla="*/ 390 w 39"/>
                <a:gd name="T39" fmla="*/ 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11"/>
                <a:gd name="T62" fmla="*/ 39 w 39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11">
                  <a:moveTo>
                    <a:pt x="7" y="0"/>
                  </a:moveTo>
                  <a:lnTo>
                    <a:pt x="8" y="4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27" y="11"/>
                  </a:lnTo>
                  <a:lnTo>
                    <a:pt x="16" y="11"/>
                  </a:lnTo>
                  <a:lnTo>
                    <a:pt x="11" y="9"/>
                  </a:lnTo>
                  <a:lnTo>
                    <a:pt x="7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5" name="Freeform 13"/>
            <p:cNvSpPr>
              <a:spLocks/>
            </p:cNvSpPr>
            <p:nvPr/>
          </p:nvSpPr>
          <p:spPr bwMode="auto">
            <a:xfrm>
              <a:off x="4675" y="2839"/>
              <a:ext cx="17" cy="22"/>
            </a:xfrm>
            <a:custGeom>
              <a:avLst/>
              <a:gdLst>
                <a:gd name="T0" fmla="*/ 1 w 13"/>
                <a:gd name="T1" fmla="*/ 802 h 17"/>
                <a:gd name="T2" fmla="*/ 228 w 13"/>
                <a:gd name="T3" fmla="*/ 620 h 17"/>
                <a:gd name="T4" fmla="*/ 324 w 13"/>
                <a:gd name="T5" fmla="*/ 457 h 17"/>
                <a:gd name="T6" fmla="*/ 510 w 13"/>
                <a:gd name="T7" fmla="*/ 457 h 17"/>
                <a:gd name="T8" fmla="*/ 724 w 13"/>
                <a:gd name="T9" fmla="*/ 457 h 17"/>
                <a:gd name="T10" fmla="*/ 724 w 13"/>
                <a:gd name="T11" fmla="*/ 171 h 17"/>
                <a:gd name="T12" fmla="*/ 724 w 13"/>
                <a:gd name="T13" fmla="*/ 1 h 17"/>
                <a:gd name="T14" fmla="*/ 510 w 13"/>
                <a:gd name="T15" fmla="*/ 0 h 17"/>
                <a:gd name="T16" fmla="*/ 424 w 13"/>
                <a:gd name="T17" fmla="*/ 0 h 17"/>
                <a:gd name="T18" fmla="*/ 298 w 13"/>
                <a:gd name="T19" fmla="*/ 0 h 17"/>
                <a:gd name="T20" fmla="*/ 228 w 13"/>
                <a:gd name="T21" fmla="*/ 1 h 17"/>
                <a:gd name="T22" fmla="*/ 1 w 13"/>
                <a:gd name="T23" fmla="*/ 221 h 17"/>
                <a:gd name="T24" fmla="*/ 1 w 13"/>
                <a:gd name="T25" fmla="*/ 591 h 17"/>
                <a:gd name="T26" fmla="*/ 1 w 13"/>
                <a:gd name="T27" fmla="*/ 591 h 17"/>
                <a:gd name="T28" fmla="*/ 0 w 13"/>
                <a:gd name="T29" fmla="*/ 620 h 17"/>
                <a:gd name="T30" fmla="*/ 0 w 13"/>
                <a:gd name="T31" fmla="*/ 661 h 17"/>
                <a:gd name="T32" fmla="*/ 1 w 13"/>
                <a:gd name="T33" fmla="*/ 802 h 17"/>
                <a:gd name="T34" fmla="*/ 1 w 13"/>
                <a:gd name="T35" fmla="*/ 802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17"/>
                <a:gd name="T56" fmla="*/ 13 w 13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17">
                  <a:moveTo>
                    <a:pt x="1" y="17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3" y="4"/>
                  </a:lnTo>
                  <a:lnTo>
                    <a:pt x="13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6" name="Freeform 14"/>
            <p:cNvSpPr>
              <a:spLocks/>
            </p:cNvSpPr>
            <p:nvPr/>
          </p:nvSpPr>
          <p:spPr bwMode="auto">
            <a:xfrm>
              <a:off x="4701" y="2818"/>
              <a:ext cx="28" cy="36"/>
            </a:xfrm>
            <a:custGeom>
              <a:avLst/>
              <a:gdLst>
                <a:gd name="T0" fmla="*/ 155 w 21"/>
                <a:gd name="T1" fmla="*/ 126 h 28"/>
                <a:gd name="T2" fmla="*/ 476 w 21"/>
                <a:gd name="T3" fmla="*/ 162 h 28"/>
                <a:gd name="T4" fmla="*/ 873 w 21"/>
                <a:gd name="T5" fmla="*/ 208 h 28"/>
                <a:gd name="T6" fmla="*/ 1164 w 21"/>
                <a:gd name="T7" fmla="*/ 126 h 28"/>
                <a:gd name="T8" fmla="*/ 1552 w 21"/>
                <a:gd name="T9" fmla="*/ 0 h 28"/>
                <a:gd name="T10" fmla="*/ 1552 w 21"/>
                <a:gd name="T11" fmla="*/ 126 h 28"/>
                <a:gd name="T12" fmla="*/ 1552 w 21"/>
                <a:gd name="T13" fmla="*/ 208 h 28"/>
                <a:gd name="T14" fmla="*/ 1401 w 21"/>
                <a:gd name="T15" fmla="*/ 343 h 28"/>
                <a:gd name="T16" fmla="*/ 1287 w 21"/>
                <a:gd name="T17" fmla="*/ 491 h 28"/>
                <a:gd name="T18" fmla="*/ 1349 w 21"/>
                <a:gd name="T19" fmla="*/ 714 h 28"/>
                <a:gd name="T20" fmla="*/ 1401 w 21"/>
                <a:gd name="T21" fmla="*/ 852 h 28"/>
                <a:gd name="T22" fmla="*/ 1401 w 21"/>
                <a:gd name="T23" fmla="*/ 1043 h 28"/>
                <a:gd name="T24" fmla="*/ 1401 w 21"/>
                <a:gd name="T25" fmla="*/ 1180 h 28"/>
                <a:gd name="T26" fmla="*/ 1401 w 21"/>
                <a:gd name="T27" fmla="*/ 1205 h 28"/>
                <a:gd name="T28" fmla="*/ 1349 w 21"/>
                <a:gd name="T29" fmla="*/ 1205 h 28"/>
                <a:gd name="T30" fmla="*/ 965 w 21"/>
                <a:gd name="T31" fmla="*/ 1072 h 28"/>
                <a:gd name="T32" fmla="*/ 476 w 21"/>
                <a:gd name="T33" fmla="*/ 918 h 28"/>
                <a:gd name="T34" fmla="*/ 368 w 21"/>
                <a:gd name="T35" fmla="*/ 918 h 28"/>
                <a:gd name="T36" fmla="*/ 1 w 21"/>
                <a:gd name="T37" fmla="*/ 1043 h 28"/>
                <a:gd name="T38" fmla="*/ 0 w 21"/>
                <a:gd name="T39" fmla="*/ 918 h 28"/>
                <a:gd name="T40" fmla="*/ 0 w 21"/>
                <a:gd name="T41" fmla="*/ 852 h 28"/>
                <a:gd name="T42" fmla="*/ 1 w 21"/>
                <a:gd name="T43" fmla="*/ 811 h 28"/>
                <a:gd name="T44" fmla="*/ 1 w 21"/>
                <a:gd name="T45" fmla="*/ 382 h 28"/>
                <a:gd name="T46" fmla="*/ 155 w 21"/>
                <a:gd name="T47" fmla="*/ 126 h 28"/>
                <a:gd name="T48" fmla="*/ 155 w 21"/>
                <a:gd name="T49" fmla="*/ 126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8"/>
                <a:gd name="T77" fmla="*/ 21 w 21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8">
                  <a:moveTo>
                    <a:pt x="2" y="3"/>
                  </a:moveTo>
                  <a:lnTo>
                    <a:pt x="6" y="4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8" y="16"/>
                  </a:lnTo>
                  <a:lnTo>
                    <a:pt x="19" y="20"/>
                  </a:lnTo>
                  <a:lnTo>
                    <a:pt x="19" y="24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3" y="25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9"/>
                  </a:lnTo>
                  <a:lnTo>
                    <a:pt x="2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7" name="Freeform 15"/>
            <p:cNvSpPr>
              <a:spLocks/>
            </p:cNvSpPr>
            <p:nvPr/>
          </p:nvSpPr>
          <p:spPr bwMode="auto">
            <a:xfrm>
              <a:off x="4725" y="2863"/>
              <a:ext cx="4" cy="7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1 h 5"/>
                <a:gd name="T4" fmla="*/ 207 w 3"/>
                <a:gd name="T5" fmla="*/ 308 h 5"/>
                <a:gd name="T6" fmla="*/ 1 w 3"/>
                <a:gd name="T7" fmla="*/ 809 h 5"/>
                <a:gd name="T8" fmla="*/ 0 w 3"/>
                <a:gd name="T9" fmla="*/ 809 h 5"/>
                <a:gd name="T10" fmla="*/ 0 w 3"/>
                <a:gd name="T11" fmla="*/ 308 h 5"/>
                <a:gd name="T12" fmla="*/ 0 w 3"/>
                <a:gd name="T13" fmla="*/ 1 h 5"/>
                <a:gd name="T14" fmla="*/ 1 w 3"/>
                <a:gd name="T15" fmla="*/ 0 h 5"/>
                <a:gd name="T16" fmla="*/ 1 w 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5"/>
                <a:gd name="T29" fmla="*/ 3 w 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5">
                  <a:moveTo>
                    <a:pt x="1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8" name="Freeform 16"/>
            <p:cNvSpPr>
              <a:spLocks/>
            </p:cNvSpPr>
            <p:nvPr/>
          </p:nvSpPr>
          <p:spPr bwMode="auto">
            <a:xfrm>
              <a:off x="4735" y="2863"/>
              <a:ext cx="8" cy="3"/>
            </a:xfrm>
            <a:custGeom>
              <a:avLst/>
              <a:gdLst>
                <a:gd name="T0" fmla="*/ 207 w 6"/>
                <a:gd name="T1" fmla="*/ 0 h 2"/>
                <a:gd name="T2" fmla="*/ 276 w 6"/>
                <a:gd name="T3" fmla="*/ 0 h 2"/>
                <a:gd name="T4" fmla="*/ 476 w 6"/>
                <a:gd name="T5" fmla="*/ 474 h 2"/>
                <a:gd name="T6" fmla="*/ 276 w 6"/>
                <a:gd name="T7" fmla="*/ 474 h 2"/>
                <a:gd name="T8" fmla="*/ 207 w 6"/>
                <a:gd name="T9" fmla="*/ 711 h 2"/>
                <a:gd name="T10" fmla="*/ 0 w 6"/>
                <a:gd name="T11" fmla="*/ 474 h 2"/>
                <a:gd name="T12" fmla="*/ 0 w 6"/>
                <a:gd name="T13" fmla="*/ 0 h 2"/>
                <a:gd name="T14" fmla="*/ 207 w 6"/>
                <a:gd name="T15" fmla="*/ 0 h 2"/>
                <a:gd name="T16" fmla="*/ 207 w 6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"/>
                <a:gd name="T29" fmla="*/ 6 w 6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">
                  <a:moveTo>
                    <a:pt x="3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9" name="Freeform 17"/>
            <p:cNvSpPr>
              <a:spLocks/>
            </p:cNvSpPr>
            <p:nvPr/>
          </p:nvSpPr>
          <p:spPr bwMode="auto">
            <a:xfrm>
              <a:off x="4731" y="2809"/>
              <a:ext cx="3" cy="2"/>
            </a:xfrm>
            <a:custGeom>
              <a:avLst/>
              <a:gdLst>
                <a:gd name="T0" fmla="*/ 711 w 2"/>
                <a:gd name="T1" fmla="*/ 0 h 2"/>
                <a:gd name="T2" fmla="*/ 711 w 2"/>
                <a:gd name="T3" fmla="*/ 2 h 2"/>
                <a:gd name="T4" fmla="*/ 711 w 2"/>
                <a:gd name="T5" fmla="*/ 2 h 2"/>
                <a:gd name="T6" fmla="*/ 0 w 2"/>
                <a:gd name="T7" fmla="*/ 2 h 2"/>
                <a:gd name="T8" fmla="*/ 0 w 2"/>
                <a:gd name="T9" fmla="*/ 0 h 2"/>
                <a:gd name="T10" fmla="*/ 711 w 2"/>
                <a:gd name="T11" fmla="*/ 0 h 2"/>
                <a:gd name="T12" fmla="*/ 711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0" name="Freeform 18"/>
            <p:cNvSpPr>
              <a:spLocks/>
            </p:cNvSpPr>
            <p:nvPr/>
          </p:nvSpPr>
          <p:spPr bwMode="auto">
            <a:xfrm>
              <a:off x="3986" y="1563"/>
              <a:ext cx="30" cy="32"/>
            </a:xfrm>
            <a:custGeom>
              <a:avLst/>
              <a:gdLst>
                <a:gd name="T0" fmla="*/ 173 w 23"/>
                <a:gd name="T1" fmla="*/ 368 h 24"/>
                <a:gd name="T2" fmla="*/ 133 w 23"/>
                <a:gd name="T3" fmla="*/ 476 h 24"/>
                <a:gd name="T4" fmla="*/ 133 w 23"/>
                <a:gd name="T5" fmla="*/ 635 h 24"/>
                <a:gd name="T6" fmla="*/ 133 w 23"/>
                <a:gd name="T7" fmla="*/ 655 h 24"/>
                <a:gd name="T8" fmla="*/ 133 w 23"/>
                <a:gd name="T9" fmla="*/ 724 h 24"/>
                <a:gd name="T10" fmla="*/ 0 w 23"/>
                <a:gd name="T11" fmla="*/ 873 h 24"/>
                <a:gd name="T12" fmla="*/ 133 w 23"/>
                <a:gd name="T13" fmla="*/ 965 h 24"/>
                <a:gd name="T14" fmla="*/ 133 w 23"/>
                <a:gd name="T15" fmla="*/ 1051 h 24"/>
                <a:gd name="T16" fmla="*/ 133 w 23"/>
                <a:gd name="T17" fmla="*/ 1051 h 24"/>
                <a:gd name="T18" fmla="*/ 133 w 23"/>
                <a:gd name="T19" fmla="*/ 1164 h 24"/>
                <a:gd name="T20" fmla="*/ 173 w 23"/>
                <a:gd name="T21" fmla="*/ 1164 h 24"/>
                <a:gd name="T22" fmla="*/ 173 w 23"/>
                <a:gd name="T23" fmla="*/ 1287 h 24"/>
                <a:gd name="T24" fmla="*/ 226 w 23"/>
                <a:gd name="T25" fmla="*/ 1349 h 24"/>
                <a:gd name="T26" fmla="*/ 295 w 23"/>
                <a:gd name="T27" fmla="*/ 1505 h 24"/>
                <a:gd name="T28" fmla="*/ 385 w 23"/>
                <a:gd name="T29" fmla="*/ 1505 h 24"/>
                <a:gd name="T30" fmla="*/ 420 w 23"/>
                <a:gd name="T31" fmla="*/ 1641 h 24"/>
                <a:gd name="T32" fmla="*/ 554 w 23"/>
                <a:gd name="T33" fmla="*/ 1641 h 24"/>
                <a:gd name="T34" fmla="*/ 655 w 23"/>
                <a:gd name="T35" fmla="*/ 1799 h 24"/>
                <a:gd name="T36" fmla="*/ 723 w 23"/>
                <a:gd name="T37" fmla="*/ 1799 h 24"/>
                <a:gd name="T38" fmla="*/ 818 w 23"/>
                <a:gd name="T39" fmla="*/ 1799 h 24"/>
                <a:gd name="T40" fmla="*/ 854 w 23"/>
                <a:gd name="T41" fmla="*/ 1799 h 24"/>
                <a:gd name="T42" fmla="*/ 854 w 23"/>
                <a:gd name="T43" fmla="*/ 1641 h 24"/>
                <a:gd name="T44" fmla="*/ 933 w 23"/>
                <a:gd name="T45" fmla="*/ 1641 h 24"/>
                <a:gd name="T46" fmla="*/ 1038 w 23"/>
                <a:gd name="T47" fmla="*/ 1641 h 24"/>
                <a:gd name="T48" fmla="*/ 1038 w 23"/>
                <a:gd name="T49" fmla="*/ 1505 h 24"/>
                <a:gd name="T50" fmla="*/ 1067 w 23"/>
                <a:gd name="T51" fmla="*/ 1349 h 24"/>
                <a:gd name="T52" fmla="*/ 1114 w 23"/>
                <a:gd name="T53" fmla="*/ 1349 h 24"/>
                <a:gd name="T54" fmla="*/ 1230 w 23"/>
                <a:gd name="T55" fmla="*/ 1164 h 24"/>
                <a:gd name="T56" fmla="*/ 1114 w 23"/>
                <a:gd name="T57" fmla="*/ 1051 h 24"/>
                <a:gd name="T58" fmla="*/ 1114 w 23"/>
                <a:gd name="T59" fmla="*/ 873 h 24"/>
                <a:gd name="T60" fmla="*/ 1067 w 23"/>
                <a:gd name="T61" fmla="*/ 655 h 24"/>
                <a:gd name="T62" fmla="*/ 1067 w 23"/>
                <a:gd name="T63" fmla="*/ 476 h 24"/>
                <a:gd name="T64" fmla="*/ 1038 w 23"/>
                <a:gd name="T65" fmla="*/ 368 h 24"/>
                <a:gd name="T66" fmla="*/ 1038 w 23"/>
                <a:gd name="T67" fmla="*/ 276 h 24"/>
                <a:gd name="T68" fmla="*/ 933 w 23"/>
                <a:gd name="T69" fmla="*/ 207 h 24"/>
                <a:gd name="T70" fmla="*/ 854 w 23"/>
                <a:gd name="T71" fmla="*/ 1 h 24"/>
                <a:gd name="T72" fmla="*/ 723 w 23"/>
                <a:gd name="T73" fmla="*/ 0 h 24"/>
                <a:gd name="T74" fmla="*/ 655 w 23"/>
                <a:gd name="T75" fmla="*/ 0 h 24"/>
                <a:gd name="T76" fmla="*/ 554 w 23"/>
                <a:gd name="T77" fmla="*/ 0 h 24"/>
                <a:gd name="T78" fmla="*/ 420 w 23"/>
                <a:gd name="T79" fmla="*/ 1 h 24"/>
                <a:gd name="T80" fmla="*/ 385 w 23"/>
                <a:gd name="T81" fmla="*/ 1 h 24"/>
                <a:gd name="T82" fmla="*/ 295 w 23"/>
                <a:gd name="T83" fmla="*/ 207 h 24"/>
                <a:gd name="T84" fmla="*/ 226 w 23"/>
                <a:gd name="T85" fmla="*/ 276 h 24"/>
                <a:gd name="T86" fmla="*/ 173 w 23"/>
                <a:gd name="T87" fmla="*/ 368 h 24"/>
                <a:gd name="T88" fmla="*/ 173 w 23"/>
                <a:gd name="T89" fmla="*/ 368 h 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"/>
                <a:gd name="T136" fmla="*/ 0 h 24"/>
                <a:gd name="T137" fmla="*/ 23 w 23"/>
                <a:gd name="T138" fmla="*/ 24 h 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" h="24">
                  <a:moveTo>
                    <a:pt x="3" y="5"/>
                  </a:move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3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1" name="Freeform 19"/>
            <p:cNvSpPr>
              <a:spLocks/>
            </p:cNvSpPr>
            <p:nvPr/>
          </p:nvSpPr>
          <p:spPr bwMode="auto">
            <a:xfrm>
              <a:off x="4014" y="1569"/>
              <a:ext cx="83" cy="60"/>
            </a:xfrm>
            <a:custGeom>
              <a:avLst/>
              <a:gdLst>
                <a:gd name="T0" fmla="*/ 306 w 64"/>
                <a:gd name="T1" fmla="*/ 1604 h 46"/>
                <a:gd name="T2" fmla="*/ 306 w 64"/>
                <a:gd name="T3" fmla="*/ 1816 h 46"/>
                <a:gd name="T4" fmla="*/ 108 w 64"/>
                <a:gd name="T5" fmla="*/ 2070 h 46"/>
                <a:gd name="T6" fmla="*/ 0 w 64"/>
                <a:gd name="T7" fmla="*/ 2369 h 46"/>
                <a:gd name="T8" fmla="*/ 0 w 64"/>
                <a:gd name="T9" fmla="*/ 2427 h 46"/>
                <a:gd name="T10" fmla="*/ 108 w 64"/>
                <a:gd name="T11" fmla="*/ 2472 h 46"/>
                <a:gd name="T12" fmla="*/ 306 w 64"/>
                <a:gd name="T13" fmla="*/ 2472 h 46"/>
                <a:gd name="T14" fmla="*/ 355 w 64"/>
                <a:gd name="T15" fmla="*/ 2472 h 46"/>
                <a:gd name="T16" fmla="*/ 515 w 64"/>
                <a:gd name="T17" fmla="*/ 2427 h 46"/>
                <a:gd name="T18" fmla="*/ 1004 w 64"/>
                <a:gd name="T19" fmla="*/ 2151 h 46"/>
                <a:gd name="T20" fmla="*/ 1287 w 64"/>
                <a:gd name="T21" fmla="*/ 2181 h 46"/>
                <a:gd name="T22" fmla="*/ 1506 w 64"/>
                <a:gd name="T23" fmla="*/ 2283 h 46"/>
                <a:gd name="T24" fmla="*/ 1534 w 64"/>
                <a:gd name="T25" fmla="*/ 2283 h 46"/>
                <a:gd name="T26" fmla="*/ 2056 w 64"/>
                <a:gd name="T27" fmla="*/ 1938 h 46"/>
                <a:gd name="T28" fmla="*/ 2351 w 64"/>
                <a:gd name="T29" fmla="*/ 1587 h 46"/>
                <a:gd name="T30" fmla="*/ 2533 w 64"/>
                <a:gd name="T31" fmla="*/ 1587 h 46"/>
                <a:gd name="T32" fmla="*/ 2945 w 64"/>
                <a:gd name="T33" fmla="*/ 1587 h 46"/>
                <a:gd name="T34" fmla="*/ 3049 w 64"/>
                <a:gd name="T35" fmla="*/ 1538 h 46"/>
                <a:gd name="T36" fmla="*/ 3175 w 64"/>
                <a:gd name="T37" fmla="*/ 1354 h 46"/>
                <a:gd name="T38" fmla="*/ 3175 w 64"/>
                <a:gd name="T39" fmla="*/ 1114 h 46"/>
                <a:gd name="T40" fmla="*/ 3175 w 64"/>
                <a:gd name="T41" fmla="*/ 1067 h 46"/>
                <a:gd name="T42" fmla="*/ 3049 w 64"/>
                <a:gd name="T43" fmla="*/ 943 h 46"/>
                <a:gd name="T44" fmla="*/ 2945 w 64"/>
                <a:gd name="T45" fmla="*/ 723 h 46"/>
                <a:gd name="T46" fmla="*/ 2690 w 64"/>
                <a:gd name="T47" fmla="*/ 715 h 46"/>
                <a:gd name="T48" fmla="*/ 2666 w 64"/>
                <a:gd name="T49" fmla="*/ 548 h 46"/>
                <a:gd name="T50" fmla="*/ 2594 w 64"/>
                <a:gd name="T51" fmla="*/ 502 h 46"/>
                <a:gd name="T52" fmla="*/ 2533 w 64"/>
                <a:gd name="T53" fmla="*/ 420 h 46"/>
                <a:gd name="T54" fmla="*/ 2302 w 64"/>
                <a:gd name="T55" fmla="*/ 322 h 46"/>
                <a:gd name="T56" fmla="*/ 2056 w 64"/>
                <a:gd name="T57" fmla="*/ 295 h 46"/>
                <a:gd name="T58" fmla="*/ 1813 w 64"/>
                <a:gd name="T59" fmla="*/ 133 h 46"/>
                <a:gd name="T60" fmla="*/ 1668 w 64"/>
                <a:gd name="T61" fmla="*/ 0 h 46"/>
                <a:gd name="T62" fmla="*/ 1534 w 64"/>
                <a:gd name="T63" fmla="*/ 0 h 46"/>
                <a:gd name="T64" fmla="*/ 1506 w 64"/>
                <a:gd name="T65" fmla="*/ 0 h 46"/>
                <a:gd name="T66" fmla="*/ 1123 w 64"/>
                <a:gd name="T67" fmla="*/ 1 h 46"/>
                <a:gd name="T68" fmla="*/ 774 w 64"/>
                <a:gd name="T69" fmla="*/ 1 h 46"/>
                <a:gd name="T70" fmla="*/ 690 w 64"/>
                <a:gd name="T71" fmla="*/ 1 h 46"/>
                <a:gd name="T72" fmla="*/ 515 w 64"/>
                <a:gd name="T73" fmla="*/ 226 h 46"/>
                <a:gd name="T74" fmla="*/ 355 w 64"/>
                <a:gd name="T75" fmla="*/ 502 h 46"/>
                <a:gd name="T76" fmla="*/ 306 w 64"/>
                <a:gd name="T77" fmla="*/ 655 h 46"/>
                <a:gd name="T78" fmla="*/ 306 w 64"/>
                <a:gd name="T79" fmla="*/ 854 h 46"/>
                <a:gd name="T80" fmla="*/ 306 w 64"/>
                <a:gd name="T81" fmla="*/ 1067 h 46"/>
                <a:gd name="T82" fmla="*/ 306 w 64"/>
                <a:gd name="T83" fmla="*/ 1264 h 46"/>
                <a:gd name="T84" fmla="*/ 306 w 64"/>
                <a:gd name="T85" fmla="*/ 1538 h 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46"/>
                <a:gd name="T131" fmla="*/ 64 w 64"/>
                <a:gd name="T132" fmla="*/ 46 h 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46">
                  <a:moveTo>
                    <a:pt x="6" y="28"/>
                  </a:moveTo>
                  <a:lnTo>
                    <a:pt x="6" y="30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0" y="45"/>
                  </a:lnTo>
                  <a:lnTo>
                    <a:pt x="15" y="44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6" y="41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7" y="40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0" y="28"/>
                  </a:lnTo>
                  <a:lnTo>
                    <a:pt x="62" y="28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4" y="24"/>
                  </a:lnTo>
                  <a:lnTo>
                    <a:pt x="64" y="21"/>
                  </a:lnTo>
                  <a:lnTo>
                    <a:pt x="64" y="20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2" name="Freeform 20"/>
            <p:cNvSpPr>
              <a:spLocks/>
            </p:cNvSpPr>
            <p:nvPr/>
          </p:nvSpPr>
          <p:spPr bwMode="auto">
            <a:xfrm>
              <a:off x="3900" y="1626"/>
              <a:ext cx="29" cy="17"/>
            </a:xfrm>
            <a:custGeom>
              <a:avLst/>
              <a:gdLst>
                <a:gd name="T0" fmla="*/ 0 w 22"/>
                <a:gd name="T1" fmla="*/ 228 h 13"/>
                <a:gd name="T2" fmla="*/ 1 w 22"/>
                <a:gd name="T3" fmla="*/ 298 h 13"/>
                <a:gd name="T4" fmla="*/ 149 w 22"/>
                <a:gd name="T5" fmla="*/ 424 h 13"/>
                <a:gd name="T6" fmla="*/ 258 w 22"/>
                <a:gd name="T7" fmla="*/ 510 h 13"/>
                <a:gd name="T8" fmla="*/ 340 w 22"/>
                <a:gd name="T9" fmla="*/ 510 h 13"/>
                <a:gd name="T10" fmla="*/ 410 w 22"/>
                <a:gd name="T11" fmla="*/ 510 h 13"/>
                <a:gd name="T12" fmla="*/ 540 w 22"/>
                <a:gd name="T13" fmla="*/ 554 h 13"/>
                <a:gd name="T14" fmla="*/ 605 w 22"/>
                <a:gd name="T15" fmla="*/ 667 h 13"/>
                <a:gd name="T16" fmla="*/ 779 w 22"/>
                <a:gd name="T17" fmla="*/ 667 h 13"/>
                <a:gd name="T18" fmla="*/ 798 w 22"/>
                <a:gd name="T19" fmla="*/ 724 h 13"/>
                <a:gd name="T20" fmla="*/ 865 w 22"/>
                <a:gd name="T21" fmla="*/ 724 h 13"/>
                <a:gd name="T22" fmla="*/ 1027 w 22"/>
                <a:gd name="T23" fmla="*/ 724 h 13"/>
                <a:gd name="T24" fmla="*/ 1140 w 22"/>
                <a:gd name="T25" fmla="*/ 724 h 13"/>
                <a:gd name="T26" fmla="*/ 1140 w 22"/>
                <a:gd name="T27" fmla="*/ 724 h 13"/>
                <a:gd name="T28" fmla="*/ 1238 w 22"/>
                <a:gd name="T29" fmla="*/ 667 h 13"/>
                <a:gd name="T30" fmla="*/ 1354 w 22"/>
                <a:gd name="T31" fmla="*/ 667 h 13"/>
                <a:gd name="T32" fmla="*/ 1387 w 22"/>
                <a:gd name="T33" fmla="*/ 554 h 13"/>
                <a:gd name="T34" fmla="*/ 1387 w 22"/>
                <a:gd name="T35" fmla="*/ 510 h 13"/>
                <a:gd name="T36" fmla="*/ 1387 w 22"/>
                <a:gd name="T37" fmla="*/ 510 h 13"/>
                <a:gd name="T38" fmla="*/ 1387 w 22"/>
                <a:gd name="T39" fmla="*/ 424 h 13"/>
                <a:gd name="T40" fmla="*/ 1387 w 22"/>
                <a:gd name="T41" fmla="*/ 298 h 13"/>
                <a:gd name="T42" fmla="*/ 1354 w 22"/>
                <a:gd name="T43" fmla="*/ 298 h 13"/>
                <a:gd name="T44" fmla="*/ 1354 w 22"/>
                <a:gd name="T45" fmla="*/ 228 h 13"/>
                <a:gd name="T46" fmla="*/ 1140 w 22"/>
                <a:gd name="T47" fmla="*/ 228 h 13"/>
                <a:gd name="T48" fmla="*/ 865 w 22"/>
                <a:gd name="T49" fmla="*/ 1 h 13"/>
                <a:gd name="T50" fmla="*/ 540 w 22"/>
                <a:gd name="T51" fmla="*/ 0 h 13"/>
                <a:gd name="T52" fmla="*/ 340 w 22"/>
                <a:gd name="T53" fmla="*/ 0 h 13"/>
                <a:gd name="T54" fmla="*/ 149 w 22"/>
                <a:gd name="T55" fmla="*/ 0 h 13"/>
                <a:gd name="T56" fmla="*/ 1 w 22"/>
                <a:gd name="T57" fmla="*/ 0 h 13"/>
                <a:gd name="T58" fmla="*/ 0 w 22"/>
                <a:gd name="T59" fmla="*/ 0 h 13"/>
                <a:gd name="T60" fmla="*/ 0 w 22"/>
                <a:gd name="T61" fmla="*/ 133 h 13"/>
                <a:gd name="T62" fmla="*/ 0 w 22"/>
                <a:gd name="T63" fmla="*/ 228 h 13"/>
                <a:gd name="T64" fmla="*/ 0 w 22"/>
                <a:gd name="T65" fmla="*/ 228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13"/>
                <a:gd name="T101" fmla="*/ 22 w 22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13">
                  <a:moveTo>
                    <a:pt x="0" y="4"/>
                  </a:moveTo>
                  <a:lnTo>
                    <a:pt x="1" y="5"/>
                  </a:lnTo>
                  <a:lnTo>
                    <a:pt x="2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4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3" name="Freeform 21"/>
            <p:cNvSpPr>
              <a:spLocks/>
            </p:cNvSpPr>
            <p:nvPr/>
          </p:nvSpPr>
          <p:spPr bwMode="auto">
            <a:xfrm>
              <a:off x="3835" y="1518"/>
              <a:ext cx="31" cy="38"/>
            </a:xfrm>
            <a:custGeom>
              <a:avLst/>
              <a:gdLst>
                <a:gd name="T0" fmla="*/ 285 w 24"/>
                <a:gd name="T1" fmla="*/ 748 h 29"/>
                <a:gd name="T2" fmla="*/ 475 w 24"/>
                <a:gd name="T3" fmla="*/ 1094 h 29"/>
                <a:gd name="T4" fmla="*/ 614 w 24"/>
                <a:gd name="T5" fmla="*/ 1503 h 29"/>
                <a:gd name="T6" fmla="*/ 656 w 24"/>
                <a:gd name="T7" fmla="*/ 1545 h 29"/>
                <a:gd name="T8" fmla="*/ 681 w 24"/>
                <a:gd name="T9" fmla="*/ 1545 h 29"/>
                <a:gd name="T10" fmla="*/ 681 w 24"/>
                <a:gd name="T11" fmla="*/ 1626 h 29"/>
                <a:gd name="T12" fmla="*/ 748 w 24"/>
                <a:gd name="T13" fmla="*/ 1626 h 29"/>
                <a:gd name="T14" fmla="*/ 847 w 24"/>
                <a:gd name="T15" fmla="*/ 1682 h 29"/>
                <a:gd name="T16" fmla="*/ 880 w 24"/>
                <a:gd name="T17" fmla="*/ 1682 h 29"/>
                <a:gd name="T18" fmla="*/ 961 w 24"/>
                <a:gd name="T19" fmla="*/ 1682 h 29"/>
                <a:gd name="T20" fmla="*/ 1024 w 24"/>
                <a:gd name="T21" fmla="*/ 1626 h 29"/>
                <a:gd name="T22" fmla="*/ 1094 w 24"/>
                <a:gd name="T23" fmla="*/ 1626 h 29"/>
                <a:gd name="T24" fmla="*/ 1125 w 24"/>
                <a:gd name="T25" fmla="*/ 1545 h 29"/>
                <a:gd name="T26" fmla="*/ 1125 w 24"/>
                <a:gd name="T27" fmla="*/ 1503 h 29"/>
                <a:gd name="T28" fmla="*/ 1125 w 24"/>
                <a:gd name="T29" fmla="*/ 1390 h 29"/>
                <a:gd name="T30" fmla="*/ 1094 w 24"/>
                <a:gd name="T31" fmla="*/ 1147 h 29"/>
                <a:gd name="T32" fmla="*/ 961 w 24"/>
                <a:gd name="T33" fmla="*/ 980 h 29"/>
                <a:gd name="T34" fmla="*/ 880 w 24"/>
                <a:gd name="T35" fmla="*/ 947 h 29"/>
                <a:gd name="T36" fmla="*/ 880 w 24"/>
                <a:gd name="T37" fmla="*/ 947 h 29"/>
                <a:gd name="T38" fmla="*/ 880 w 24"/>
                <a:gd name="T39" fmla="*/ 875 h 29"/>
                <a:gd name="T40" fmla="*/ 880 w 24"/>
                <a:gd name="T41" fmla="*/ 723 h 29"/>
                <a:gd name="T42" fmla="*/ 847 w 24"/>
                <a:gd name="T43" fmla="*/ 571 h 29"/>
                <a:gd name="T44" fmla="*/ 847 w 24"/>
                <a:gd name="T45" fmla="*/ 436 h 29"/>
                <a:gd name="T46" fmla="*/ 748 w 24"/>
                <a:gd name="T47" fmla="*/ 436 h 29"/>
                <a:gd name="T48" fmla="*/ 681 w 24"/>
                <a:gd name="T49" fmla="*/ 421 h 29"/>
                <a:gd name="T50" fmla="*/ 656 w 24"/>
                <a:gd name="T51" fmla="*/ 421 h 29"/>
                <a:gd name="T52" fmla="*/ 614 w 24"/>
                <a:gd name="T53" fmla="*/ 333 h 29"/>
                <a:gd name="T54" fmla="*/ 508 w 24"/>
                <a:gd name="T55" fmla="*/ 333 h 29"/>
                <a:gd name="T56" fmla="*/ 475 w 24"/>
                <a:gd name="T57" fmla="*/ 245 h 29"/>
                <a:gd name="T58" fmla="*/ 475 w 24"/>
                <a:gd name="T59" fmla="*/ 187 h 29"/>
                <a:gd name="T60" fmla="*/ 475 w 24"/>
                <a:gd name="T61" fmla="*/ 1 h 29"/>
                <a:gd name="T62" fmla="*/ 347 w 24"/>
                <a:gd name="T63" fmla="*/ 0 h 29"/>
                <a:gd name="T64" fmla="*/ 285 w 24"/>
                <a:gd name="T65" fmla="*/ 0 h 29"/>
                <a:gd name="T66" fmla="*/ 171 w 24"/>
                <a:gd name="T67" fmla="*/ 0 h 29"/>
                <a:gd name="T68" fmla="*/ 132 w 24"/>
                <a:gd name="T69" fmla="*/ 0 h 29"/>
                <a:gd name="T70" fmla="*/ 0 w 24"/>
                <a:gd name="T71" fmla="*/ 0 h 29"/>
                <a:gd name="T72" fmla="*/ 132 w 24"/>
                <a:gd name="T73" fmla="*/ 421 h 29"/>
                <a:gd name="T74" fmla="*/ 285 w 24"/>
                <a:gd name="T75" fmla="*/ 748 h 29"/>
                <a:gd name="T76" fmla="*/ 285 w 24"/>
                <a:gd name="T77" fmla="*/ 748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"/>
                <a:gd name="T118" fmla="*/ 0 h 29"/>
                <a:gd name="T119" fmla="*/ 24 w 24"/>
                <a:gd name="T120" fmla="*/ 29 h 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" h="29">
                  <a:moveTo>
                    <a:pt x="6" y="13"/>
                  </a:moveTo>
                  <a:lnTo>
                    <a:pt x="10" y="19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3" y="20"/>
                  </a:lnTo>
                  <a:lnTo>
                    <a:pt x="20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6" y="1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4" name="Freeform 22"/>
            <p:cNvSpPr>
              <a:spLocks/>
            </p:cNvSpPr>
            <p:nvPr/>
          </p:nvSpPr>
          <p:spPr bwMode="auto">
            <a:xfrm>
              <a:off x="3869" y="1429"/>
              <a:ext cx="158" cy="140"/>
            </a:xfrm>
            <a:custGeom>
              <a:avLst/>
              <a:gdLst>
                <a:gd name="T0" fmla="*/ 323 w 121"/>
                <a:gd name="T1" fmla="*/ 3420 h 107"/>
                <a:gd name="T2" fmla="*/ 174 w 121"/>
                <a:gd name="T3" fmla="*/ 3667 h 107"/>
                <a:gd name="T4" fmla="*/ 505 w 121"/>
                <a:gd name="T5" fmla="*/ 4179 h 107"/>
                <a:gd name="T6" fmla="*/ 551 w 121"/>
                <a:gd name="T7" fmla="*/ 4734 h 107"/>
                <a:gd name="T8" fmla="*/ 748 w 121"/>
                <a:gd name="T9" fmla="*/ 5158 h 107"/>
                <a:gd name="T10" fmla="*/ 1405 w 121"/>
                <a:gd name="T11" fmla="*/ 5323 h 107"/>
                <a:gd name="T12" fmla="*/ 2175 w 121"/>
                <a:gd name="T13" fmla="*/ 5575 h 107"/>
                <a:gd name="T14" fmla="*/ 2631 w 121"/>
                <a:gd name="T15" fmla="*/ 6019 h 107"/>
                <a:gd name="T16" fmla="*/ 3151 w 121"/>
                <a:gd name="T17" fmla="*/ 5855 h 107"/>
                <a:gd name="T18" fmla="*/ 3565 w 121"/>
                <a:gd name="T19" fmla="*/ 5468 h 107"/>
                <a:gd name="T20" fmla="*/ 3391 w 121"/>
                <a:gd name="T21" fmla="*/ 4734 h 107"/>
                <a:gd name="T22" fmla="*/ 3536 w 121"/>
                <a:gd name="T23" fmla="*/ 4734 h 107"/>
                <a:gd name="T24" fmla="*/ 3809 w 121"/>
                <a:gd name="T25" fmla="*/ 4912 h 107"/>
                <a:gd name="T26" fmla="*/ 4115 w 121"/>
                <a:gd name="T27" fmla="*/ 4574 h 107"/>
                <a:gd name="T28" fmla="*/ 4617 w 121"/>
                <a:gd name="T29" fmla="*/ 4179 h 107"/>
                <a:gd name="T30" fmla="*/ 4842 w 121"/>
                <a:gd name="T31" fmla="*/ 3667 h 107"/>
                <a:gd name="T32" fmla="*/ 5335 w 121"/>
                <a:gd name="T33" fmla="*/ 3763 h 107"/>
                <a:gd name="T34" fmla="*/ 5765 w 121"/>
                <a:gd name="T35" fmla="*/ 3516 h 107"/>
                <a:gd name="T36" fmla="*/ 6078 w 121"/>
                <a:gd name="T37" fmla="*/ 2919 h 107"/>
                <a:gd name="T38" fmla="*/ 5949 w 121"/>
                <a:gd name="T39" fmla="*/ 2803 h 107"/>
                <a:gd name="T40" fmla="*/ 5335 w 121"/>
                <a:gd name="T41" fmla="*/ 2803 h 107"/>
                <a:gd name="T42" fmla="*/ 4617 w 121"/>
                <a:gd name="T43" fmla="*/ 2622 h 107"/>
                <a:gd name="T44" fmla="*/ 4115 w 121"/>
                <a:gd name="T45" fmla="*/ 2198 h 107"/>
                <a:gd name="T46" fmla="*/ 4000 w 121"/>
                <a:gd name="T47" fmla="*/ 1680 h 107"/>
                <a:gd name="T48" fmla="*/ 4086 w 121"/>
                <a:gd name="T49" fmla="*/ 1284 h 107"/>
                <a:gd name="T50" fmla="*/ 4267 w 121"/>
                <a:gd name="T51" fmla="*/ 1083 h 107"/>
                <a:gd name="T52" fmla="*/ 4267 w 121"/>
                <a:gd name="T53" fmla="*/ 1680 h 107"/>
                <a:gd name="T54" fmla="*/ 4299 w 121"/>
                <a:gd name="T55" fmla="*/ 2004 h 107"/>
                <a:gd name="T56" fmla="*/ 4842 w 121"/>
                <a:gd name="T57" fmla="*/ 2372 h 107"/>
                <a:gd name="T58" fmla="*/ 5476 w 121"/>
                <a:gd name="T59" fmla="*/ 2489 h 107"/>
                <a:gd name="T60" fmla="*/ 6602 w 121"/>
                <a:gd name="T61" fmla="*/ 2231 h 107"/>
                <a:gd name="T62" fmla="*/ 6452 w 121"/>
                <a:gd name="T63" fmla="*/ 1570 h 107"/>
                <a:gd name="T64" fmla="*/ 6452 w 121"/>
                <a:gd name="T65" fmla="*/ 1284 h 107"/>
                <a:gd name="T66" fmla="*/ 6196 w 121"/>
                <a:gd name="T67" fmla="*/ 849 h 107"/>
                <a:gd name="T68" fmla="*/ 6196 w 121"/>
                <a:gd name="T69" fmla="*/ 559 h 107"/>
                <a:gd name="T70" fmla="*/ 6078 w 121"/>
                <a:gd name="T71" fmla="*/ 0 h 107"/>
                <a:gd name="T72" fmla="*/ 5572 w 121"/>
                <a:gd name="T73" fmla="*/ 177 h 107"/>
                <a:gd name="T74" fmla="*/ 4941 w 121"/>
                <a:gd name="T75" fmla="*/ 0 h 107"/>
                <a:gd name="T76" fmla="*/ 4232 w 121"/>
                <a:gd name="T77" fmla="*/ 398 h 107"/>
                <a:gd name="T78" fmla="*/ 3809 w 121"/>
                <a:gd name="T79" fmla="*/ 799 h 107"/>
                <a:gd name="T80" fmla="*/ 2631 w 121"/>
                <a:gd name="T81" fmla="*/ 398 h 107"/>
                <a:gd name="T82" fmla="*/ 2318 w 121"/>
                <a:gd name="T83" fmla="*/ 611 h 107"/>
                <a:gd name="T84" fmla="*/ 2482 w 121"/>
                <a:gd name="T85" fmla="*/ 1045 h 107"/>
                <a:gd name="T86" fmla="*/ 2396 w 121"/>
                <a:gd name="T87" fmla="*/ 1454 h 107"/>
                <a:gd name="T88" fmla="*/ 2840 w 121"/>
                <a:gd name="T89" fmla="*/ 1789 h 107"/>
                <a:gd name="T90" fmla="*/ 3063 w 121"/>
                <a:gd name="T91" fmla="*/ 2142 h 107"/>
                <a:gd name="T92" fmla="*/ 2318 w 121"/>
                <a:gd name="T93" fmla="*/ 2004 h 107"/>
                <a:gd name="T94" fmla="*/ 1797 w 121"/>
                <a:gd name="T95" fmla="*/ 1570 h 107"/>
                <a:gd name="T96" fmla="*/ 1076 w 121"/>
                <a:gd name="T97" fmla="*/ 1527 h 107"/>
                <a:gd name="T98" fmla="*/ 719 w 121"/>
                <a:gd name="T99" fmla="*/ 1284 h 107"/>
                <a:gd name="T100" fmla="*/ 323 w 121"/>
                <a:gd name="T101" fmla="*/ 1789 h 107"/>
                <a:gd name="T102" fmla="*/ 227 w 121"/>
                <a:gd name="T103" fmla="*/ 2426 h 107"/>
                <a:gd name="T104" fmla="*/ 0 w 121"/>
                <a:gd name="T105" fmla="*/ 2876 h 107"/>
                <a:gd name="T106" fmla="*/ 296 w 121"/>
                <a:gd name="T107" fmla="*/ 3174 h 1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1"/>
                <a:gd name="T163" fmla="*/ 0 h 107"/>
                <a:gd name="T164" fmla="*/ 121 w 121"/>
                <a:gd name="T165" fmla="*/ 107 h 1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1" h="107">
                  <a:moveTo>
                    <a:pt x="6" y="59"/>
                  </a:moveTo>
                  <a:lnTo>
                    <a:pt x="8" y="59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5" y="62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3" y="64"/>
                  </a:lnTo>
                  <a:lnTo>
                    <a:pt x="3" y="65"/>
                  </a:lnTo>
                  <a:lnTo>
                    <a:pt x="3" y="67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10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0" y="81"/>
                  </a:lnTo>
                  <a:lnTo>
                    <a:pt x="10" y="84"/>
                  </a:lnTo>
                  <a:lnTo>
                    <a:pt x="9" y="85"/>
                  </a:lnTo>
                  <a:lnTo>
                    <a:pt x="10" y="87"/>
                  </a:lnTo>
                  <a:lnTo>
                    <a:pt x="12" y="88"/>
                  </a:lnTo>
                  <a:lnTo>
                    <a:pt x="13" y="92"/>
                  </a:lnTo>
                  <a:lnTo>
                    <a:pt x="14" y="92"/>
                  </a:lnTo>
                  <a:lnTo>
                    <a:pt x="17" y="92"/>
                  </a:lnTo>
                  <a:lnTo>
                    <a:pt x="18" y="94"/>
                  </a:lnTo>
                  <a:lnTo>
                    <a:pt x="20" y="94"/>
                  </a:lnTo>
                  <a:lnTo>
                    <a:pt x="26" y="95"/>
                  </a:lnTo>
                  <a:lnTo>
                    <a:pt x="33" y="96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40" y="97"/>
                  </a:lnTo>
                  <a:lnTo>
                    <a:pt x="40" y="99"/>
                  </a:lnTo>
                  <a:lnTo>
                    <a:pt x="42" y="101"/>
                  </a:lnTo>
                  <a:lnTo>
                    <a:pt x="42" y="104"/>
                  </a:lnTo>
                  <a:lnTo>
                    <a:pt x="44" y="106"/>
                  </a:lnTo>
                  <a:lnTo>
                    <a:pt x="46" y="107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6" y="101"/>
                  </a:lnTo>
                  <a:lnTo>
                    <a:pt x="57" y="101"/>
                  </a:lnTo>
                  <a:lnTo>
                    <a:pt x="58" y="103"/>
                  </a:lnTo>
                  <a:lnTo>
                    <a:pt x="61" y="103"/>
                  </a:lnTo>
                  <a:lnTo>
                    <a:pt x="64" y="103"/>
                  </a:lnTo>
                  <a:lnTo>
                    <a:pt x="65" y="103"/>
                  </a:lnTo>
                  <a:lnTo>
                    <a:pt x="65" y="99"/>
                  </a:lnTo>
                  <a:lnTo>
                    <a:pt x="65" y="97"/>
                  </a:lnTo>
                  <a:lnTo>
                    <a:pt x="65" y="95"/>
                  </a:lnTo>
                  <a:lnTo>
                    <a:pt x="65" y="94"/>
                  </a:lnTo>
                  <a:lnTo>
                    <a:pt x="65" y="92"/>
                  </a:lnTo>
                  <a:lnTo>
                    <a:pt x="64" y="87"/>
                  </a:lnTo>
                  <a:lnTo>
                    <a:pt x="62" y="84"/>
                  </a:lnTo>
                  <a:lnTo>
                    <a:pt x="62" y="81"/>
                  </a:lnTo>
                  <a:lnTo>
                    <a:pt x="61" y="79"/>
                  </a:lnTo>
                  <a:lnTo>
                    <a:pt x="62" y="80"/>
                  </a:lnTo>
                  <a:lnTo>
                    <a:pt x="64" y="83"/>
                  </a:lnTo>
                  <a:lnTo>
                    <a:pt x="64" y="84"/>
                  </a:lnTo>
                  <a:lnTo>
                    <a:pt x="65" y="87"/>
                  </a:lnTo>
                  <a:lnTo>
                    <a:pt x="66" y="88"/>
                  </a:lnTo>
                  <a:lnTo>
                    <a:pt x="68" y="88"/>
                  </a:lnTo>
                  <a:lnTo>
                    <a:pt x="69" y="88"/>
                  </a:lnTo>
                  <a:lnTo>
                    <a:pt x="70" y="87"/>
                  </a:lnTo>
                  <a:lnTo>
                    <a:pt x="72" y="87"/>
                  </a:lnTo>
                  <a:lnTo>
                    <a:pt x="73" y="85"/>
                  </a:lnTo>
                  <a:lnTo>
                    <a:pt x="74" y="84"/>
                  </a:lnTo>
                  <a:lnTo>
                    <a:pt x="76" y="84"/>
                  </a:lnTo>
                  <a:lnTo>
                    <a:pt x="76" y="81"/>
                  </a:lnTo>
                  <a:lnTo>
                    <a:pt x="76" y="79"/>
                  </a:lnTo>
                  <a:lnTo>
                    <a:pt x="76" y="78"/>
                  </a:lnTo>
                  <a:lnTo>
                    <a:pt x="77" y="76"/>
                  </a:lnTo>
                  <a:lnTo>
                    <a:pt x="79" y="75"/>
                  </a:lnTo>
                  <a:lnTo>
                    <a:pt x="84" y="74"/>
                  </a:lnTo>
                  <a:lnTo>
                    <a:pt x="84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8"/>
                  </a:lnTo>
                  <a:lnTo>
                    <a:pt x="89" y="65"/>
                  </a:lnTo>
                  <a:lnTo>
                    <a:pt x="90" y="62"/>
                  </a:lnTo>
                  <a:lnTo>
                    <a:pt x="92" y="63"/>
                  </a:lnTo>
                  <a:lnTo>
                    <a:pt x="93" y="64"/>
                  </a:lnTo>
                  <a:lnTo>
                    <a:pt x="95" y="65"/>
                  </a:lnTo>
                  <a:lnTo>
                    <a:pt x="97" y="67"/>
                  </a:lnTo>
                  <a:lnTo>
                    <a:pt x="98" y="67"/>
                  </a:lnTo>
                  <a:lnTo>
                    <a:pt x="100" y="67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5" y="63"/>
                  </a:lnTo>
                  <a:lnTo>
                    <a:pt x="107" y="62"/>
                  </a:lnTo>
                  <a:lnTo>
                    <a:pt x="109" y="59"/>
                  </a:lnTo>
                  <a:lnTo>
                    <a:pt x="111" y="55"/>
                  </a:lnTo>
                  <a:lnTo>
                    <a:pt x="111" y="53"/>
                  </a:lnTo>
                  <a:lnTo>
                    <a:pt x="111" y="52"/>
                  </a:lnTo>
                  <a:lnTo>
                    <a:pt x="111" y="51"/>
                  </a:lnTo>
                  <a:lnTo>
                    <a:pt x="110" y="51"/>
                  </a:lnTo>
                  <a:lnTo>
                    <a:pt x="110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0" y="50"/>
                  </a:lnTo>
                  <a:lnTo>
                    <a:pt x="97" y="50"/>
                  </a:lnTo>
                  <a:lnTo>
                    <a:pt x="93" y="50"/>
                  </a:lnTo>
                  <a:lnTo>
                    <a:pt x="90" y="48"/>
                  </a:lnTo>
                  <a:lnTo>
                    <a:pt x="88" y="48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46"/>
                  </a:lnTo>
                  <a:lnTo>
                    <a:pt x="81" y="44"/>
                  </a:lnTo>
                  <a:lnTo>
                    <a:pt x="78" y="42"/>
                  </a:lnTo>
                  <a:lnTo>
                    <a:pt x="77" y="40"/>
                  </a:lnTo>
                  <a:lnTo>
                    <a:pt x="76" y="39"/>
                  </a:lnTo>
                  <a:lnTo>
                    <a:pt x="76" y="36"/>
                  </a:lnTo>
                  <a:lnTo>
                    <a:pt x="76" y="35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3" y="26"/>
                  </a:lnTo>
                  <a:lnTo>
                    <a:pt x="74" y="23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6" y="20"/>
                  </a:lnTo>
                  <a:lnTo>
                    <a:pt x="77" y="20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78" y="26"/>
                  </a:lnTo>
                  <a:lnTo>
                    <a:pt x="78" y="27"/>
                  </a:lnTo>
                  <a:lnTo>
                    <a:pt x="78" y="30"/>
                  </a:lnTo>
                  <a:lnTo>
                    <a:pt x="78" y="31"/>
                  </a:lnTo>
                  <a:lnTo>
                    <a:pt x="78" y="32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81" y="38"/>
                  </a:lnTo>
                  <a:lnTo>
                    <a:pt x="84" y="39"/>
                  </a:lnTo>
                  <a:lnTo>
                    <a:pt x="86" y="40"/>
                  </a:lnTo>
                  <a:lnTo>
                    <a:pt x="89" y="42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5" y="43"/>
                  </a:lnTo>
                  <a:lnTo>
                    <a:pt x="97" y="44"/>
                  </a:lnTo>
                  <a:lnTo>
                    <a:pt x="100" y="44"/>
                  </a:lnTo>
                  <a:lnTo>
                    <a:pt x="109" y="44"/>
                  </a:lnTo>
                  <a:lnTo>
                    <a:pt x="118" y="43"/>
                  </a:lnTo>
                  <a:lnTo>
                    <a:pt x="120" y="42"/>
                  </a:lnTo>
                  <a:lnTo>
                    <a:pt x="121" y="40"/>
                  </a:lnTo>
                  <a:lnTo>
                    <a:pt x="121" y="39"/>
                  </a:lnTo>
                  <a:lnTo>
                    <a:pt x="121" y="36"/>
                  </a:lnTo>
                  <a:lnTo>
                    <a:pt x="120" y="34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6"/>
                  </a:lnTo>
                  <a:lnTo>
                    <a:pt x="120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7" y="18"/>
                  </a:lnTo>
                  <a:lnTo>
                    <a:pt x="114" y="16"/>
                  </a:lnTo>
                  <a:lnTo>
                    <a:pt x="113" y="15"/>
                  </a:lnTo>
                  <a:lnTo>
                    <a:pt x="111" y="14"/>
                  </a:lnTo>
                  <a:lnTo>
                    <a:pt x="111" y="12"/>
                  </a:lnTo>
                  <a:lnTo>
                    <a:pt x="111" y="11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3" y="6"/>
                  </a:lnTo>
                  <a:lnTo>
                    <a:pt x="113" y="3"/>
                  </a:lnTo>
                  <a:lnTo>
                    <a:pt x="113" y="2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102" y="3"/>
                  </a:lnTo>
                  <a:lnTo>
                    <a:pt x="101" y="3"/>
                  </a:lnTo>
                  <a:lnTo>
                    <a:pt x="100" y="4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7"/>
                  </a:lnTo>
                  <a:lnTo>
                    <a:pt x="76" y="10"/>
                  </a:lnTo>
                  <a:lnTo>
                    <a:pt x="74" y="11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1" y="11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6" y="28"/>
                  </a:lnTo>
                  <a:lnTo>
                    <a:pt x="50" y="30"/>
                  </a:lnTo>
                  <a:lnTo>
                    <a:pt x="52" y="31"/>
                  </a:lnTo>
                  <a:lnTo>
                    <a:pt x="53" y="32"/>
                  </a:lnTo>
                  <a:lnTo>
                    <a:pt x="54" y="34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39"/>
                  </a:lnTo>
                  <a:lnTo>
                    <a:pt x="50" y="40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2" y="36"/>
                  </a:lnTo>
                  <a:lnTo>
                    <a:pt x="40" y="34"/>
                  </a:lnTo>
                  <a:lnTo>
                    <a:pt x="37" y="31"/>
                  </a:lnTo>
                  <a:lnTo>
                    <a:pt x="36" y="30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6" y="31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9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5" name="Freeform 23"/>
            <p:cNvSpPr>
              <a:spLocks/>
            </p:cNvSpPr>
            <p:nvPr/>
          </p:nvSpPr>
          <p:spPr bwMode="auto">
            <a:xfrm>
              <a:off x="4029" y="1386"/>
              <a:ext cx="98" cy="58"/>
            </a:xfrm>
            <a:custGeom>
              <a:avLst/>
              <a:gdLst>
                <a:gd name="T0" fmla="*/ 1930 w 75"/>
                <a:gd name="T1" fmla="*/ 2524 h 44"/>
                <a:gd name="T2" fmla="*/ 2331 w 75"/>
                <a:gd name="T3" fmla="*/ 2428 h 44"/>
                <a:gd name="T4" fmla="*/ 2415 w 75"/>
                <a:gd name="T5" fmla="*/ 2584 h 44"/>
                <a:gd name="T6" fmla="*/ 2602 w 75"/>
                <a:gd name="T7" fmla="*/ 2714 h 44"/>
                <a:gd name="T8" fmla="*/ 2744 w 75"/>
                <a:gd name="T9" fmla="*/ 2714 h 44"/>
                <a:gd name="T10" fmla="*/ 2888 w 75"/>
                <a:gd name="T11" fmla="*/ 2714 h 44"/>
                <a:gd name="T12" fmla="*/ 3017 w 75"/>
                <a:gd name="T13" fmla="*/ 2524 h 44"/>
                <a:gd name="T14" fmla="*/ 3454 w 75"/>
                <a:gd name="T15" fmla="*/ 2088 h 44"/>
                <a:gd name="T16" fmla="*/ 3774 w 75"/>
                <a:gd name="T17" fmla="*/ 1584 h 44"/>
                <a:gd name="T18" fmla="*/ 3942 w 75"/>
                <a:gd name="T19" fmla="*/ 1238 h 44"/>
                <a:gd name="T20" fmla="*/ 4124 w 75"/>
                <a:gd name="T21" fmla="*/ 1027 h 44"/>
                <a:gd name="T22" fmla="*/ 4133 w 75"/>
                <a:gd name="T23" fmla="*/ 798 h 44"/>
                <a:gd name="T24" fmla="*/ 4133 w 75"/>
                <a:gd name="T25" fmla="*/ 712 h 44"/>
                <a:gd name="T26" fmla="*/ 4133 w 75"/>
                <a:gd name="T27" fmla="*/ 540 h 44"/>
                <a:gd name="T28" fmla="*/ 4133 w 75"/>
                <a:gd name="T29" fmla="*/ 258 h 44"/>
                <a:gd name="T30" fmla="*/ 4124 w 75"/>
                <a:gd name="T31" fmla="*/ 1 h 44"/>
                <a:gd name="T32" fmla="*/ 3942 w 75"/>
                <a:gd name="T33" fmla="*/ 0 h 44"/>
                <a:gd name="T34" fmla="*/ 3774 w 75"/>
                <a:gd name="T35" fmla="*/ 0 h 44"/>
                <a:gd name="T36" fmla="*/ 3557 w 75"/>
                <a:gd name="T37" fmla="*/ 196 h 44"/>
                <a:gd name="T38" fmla="*/ 3454 w 75"/>
                <a:gd name="T39" fmla="*/ 340 h 44"/>
                <a:gd name="T40" fmla="*/ 3213 w 75"/>
                <a:gd name="T41" fmla="*/ 340 h 44"/>
                <a:gd name="T42" fmla="*/ 3046 w 75"/>
                <a:gd name="T43" fmla="*/ 258 h 44"/>
                <a:gd name="T44" fmla="*/ 2888 w 75"/>
                <a:gd name="T45" fmla="*/ 258 h 44"/>
                <a:gd name="T46" fmla="*/ 2744 w 75"/>
                <a:gd name="T47" fmla="*/ 448 h 44"/>
                <a:gd name="T48" fmla="*/ 2602 w 75"/>
                <a:gd name="T49" fmla="*/ 540 h 44"/>
                <a:gd name="T50" fmla="*/ 2356 w 75"/>
                <a:gd name="T51" fmla="*/ 779 h 44"/>
                <a:gd name="T52" fmla="*/ 2177 w 75"/>
                <a:gd name="T53" fmla="*/ 1027 h 44"/>
                <a:gd name="T54" fmla="*/ 1666 w 75"/>
                <a:gd name="T55" fmla="*/ 939 h 44"/>
                <a:gd name="T56" fmla="*/ 1607 w 75"/>
                <a:gd name="T57" fmla="*/ 798 h 44"/>
                <a:gd name="T58" fmla="*/ 1380 w 75"/>
                <a:gd name="T59" fmla="*/ 798 h 44"/>
                <a:gd name="T60" fmla="*/ 1230 w 75"/>
                <a:gd name="T61" fmla="*/ 798 h 44"/>
                <a:gd name="T62" fmla="*/ 1082 w 75"/>
                <a:gd name="T63" fmla="*/ 939 h 44"/>
                <a:gd name="T64" fmla="*/ 1056 w 75"/>
                <a:gd name="T65" fmla="*/ 939 h 44"/>
                <a:gd name="T66" fmla="*/ 1035 w 75"/>
                <a:gd name="T67" fmla="*/ 1027 h 44"/>
                <a:gd name="T68" fmla="*/ 828 w 75"/>
                <a:gd name="T69" fmla="*/ 1202 h 44"/>
                <a:gd name="T70" fmla="*/ 720 w 75"/>
                <a:gd name="T71" fmla="*/ 1828 h 44"/>
                <a:gd name="T72" fmla="*/ 551 w 75"/>
                <a:gd name="T73" fmla="*/ 1785 h 44"/>
                <a:gd name="T74" fmla="*/ 388 w 75"/>
                <a:gd name="T75" fmla="*/ 1584 h 44"/>
                <a:gd name="T76" fmla="*/ 227 w 75"/>
                <a:gd name="T77" fmla="*/ 1584 h 44"/>
                <a:gd name="T78" fmla="*/ 133 w 75"/>
                <a:gd name="T79" fmla="*/ 1699 h 44"/>
                <a:gd name="T80" fmla="*/ 133 w 75"/>
                <a:gd name="T81" fmla="*/ 1960 h 44"/>
                <a:gd name="T82" fmla="*/ 174 w 75"/>
                <a:gd name="T83" fmla="*/ 2190 h 44"/>
                <a:gd name="T84" fmla="*/ 227 w 75"/>
                <a:gd name="T85" fmla="*/ 2353 h 44"/>
                <a:gd name="T86" fmla="*/ 388 w 75"/>
                <a:gd name="T87" fmla="*/ 2524 h 44"/>
                <a:gd name="T88" fmla="*/ 551 w 75"/>
                <a:gd name="T89" fmla="*/ 2584 h 44"/>
                <a:gd name="T90" fmla="*/ 720 w 75"/>
                <a:gd name="T91" fmla="*/ 2714 h 44"/>
                <a:gd name="T92" fmla="*/ 828 w 75"/>
                <a:gd name="T93" fmla="*/ 2752 h 44"/>
                <a:gd name="T94" fmla="*/ 1056 w 75"/>
                <a:gd name="T95" fmla="*/ 2752 h 44"/>
                <a:gd name="T96" fmla="*/ 1275 w 75"/>
                <a:gd name="T97" fmla="*/ 2714 h 44"/>
                <a:gd name="T98" fmla="*/ 1666 w 75"/>
                <a:gd name="T99" fmla="*/ 2584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44"/>
                <a:gd name="T152" fmla="*/ 75 w 75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44">
                  <a:moveTo>
                    <a:pt x="30" y="41"/>
                  </a:moveTo>
                  <a:lnTo>
                    <a:pt x="35" y="40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2" y="40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0" y="43"/>
                  </a:lnTo>
                  <a:lnTo>
                    <a:pt x="51" y="43"/>
                  </a:lnTo>
                  <a:lnTo>
                    <a:pt x="52" y="43"/>
                  </a:lnTo>
                  <a:lnTo>
                    <a:pt x="54" y="40"/>
                  </a:lnTo>
                  <a:lnTo>
                    <a:pt x="56" y="39"/>
                  </a:lnTo>
                  <a:lnTo>
                    <a:pt x="62" y="33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70" y="23"/>
                  </a:lnTo>
                  <a:lnTo>
                    <a:pt x="71" y="20"/>
                  </a:lnTo>
                  <a:lnTo>
                    <a:pt x="72" y="19"/>
                  </a:lnTo>
                  <a:lnTo>
                    <a:pt x="74" y="16"/>
                  </a:lnTo>
                  <a:lnTo>
                    <a:pt x="74" y="15"/>
                  </a:lnTo>
                  <a:lnTo>
                    <a:pt x="75" y="13"/>
                  </a:lnTo>
                  <a:lnTo>
                    <a:pt x="75" y="12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8"/>
                  </a:lnTo>
                  <a:lnTo>
                    <a:pt x="75" y="7"/>
                  </a:lnTo>
                  <a:lnTo>
                    <a:pt x="75" y="4"/>
                  </a:lnTo>
                  <a:lnTo>
                    <a:pt x="74" y="3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4" y="3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7" y="8"/>
                  </a:lnTo>
                  <a:lnTo>
                    <a:pt x="46" y="11"/>
                  </a:lnTo>
                  <a:lnTo>
                    <a:pt x="43" y="12"/>
                  </a:lnTo>
                  <a:lnTo>
                    <a:pt x="42" y="15"/>
                  </a:lnTo>
                  <a:lnTo>
                    <a:pt x="39" y="16"/>
                  </a:lnTo>
                  <a:lnTo>
                    <a:pt x="35" y="16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3" y="43"/>
                  </a:lnTo>
                  <a:lnTo>
                    <a:pt x="27" y="43"/>
                  </a:lnTo>
                  <a:lnTo>
                    <a:pt x="30" y="4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6" name="Freeform 24"/>
            <p:cNvSpPr>
              <a:spLocks/>
            </p:cNvSpPr>
            <p:nvPr/>
          </p:nvSpPr>
          <p:spPr bwMode="auto">
            <a:xfrm>
              <a:off x="4004" y="1311"/>
              <a:ext cx="19" cy="21"/>
            </a:xfrm>
            <a:custGeom>
              <a:avLst/>
              <a:gdLst>
                <a:gd name="T0" fmla="*/ 0 w 14"/>
                <a:gd name="T1" fmla="*/ 818 h 16"/>
                <a:gd name="T2" fmla="*/ 1 w 14"/>
                <a:gd name="T3" fmla="*/ 818 h 16"/>
                <a:gd name="T4" fmla="*/ 219 w 14"/>
                <a:gd name="T5" fmla="*/ 965 h 16"/>
                <a:gd name="T6" fmla="*/ 297 w 14"/>
                <a:gd name="T7" fmla="*/ 965 h 16"/>
                <a:gd name="T8" fmla="*/ 547 w 14"/>
                <a:gd name="T9" fmla="*/ 965 h 16"/>
                <a:gd name="T10" fmla="*/ 547 w 14"/>
                <a:gd name="T11" fmla="*/ 965 h 16"/>
                <a:gd name="T12" fmla="*/ 577 w 14"/>
                <a:gd name="T13" fmla="*/ 965 h 16"/>
                <a:gd name="T14" fmla="*/ 1007 w 14"/>
                <a:gd name="T15" fmla="*/ 818 h 16"/>
                <a:gd name="T16" fmla="*/ 1367 w 14"/>
                <a:gd name="T17" fmla="*/ 585 h 16"/>
                <a:gd name="T18" fmla="*/ 1367 w 14"/>
                <a:gd name="T19" fmla="*/ 560 h 16"/>
                <a:gd name="T20" fmla="*/ 1367 w 14"/>
                <a:gd name="T21" fmla="*/ 475 h 16"/>
                <a:gd name="T22" fmla="*/ 1367 w 14"/>
                <a:gd name="T23" fmla="*/ 362 h 16"/>
                <a:gd name="T24" fmla="*/ 1367 w 14"/>
                <a:gd name="T25" fmla="*/ 362 h 16"/>
                <a:gd name="T26" fmla="*/ 1367 w 14"/>
                <a:gd name="T27" fmla="*/ 326 h 16"/>
                <a:gd name="T28" fmla="*/ 1300 w 14"/>
                <a:gd name="T29" fmla="*/ 248 h 16"/>
                <a:gd name="T30" fmla="*/ 1300 w 14"/>
                <a:gd name="T31" fmla="*/ 144 h 16"/>
                <a:gd name="T32" fmla="*/ 1007 w 14"/>
                <a:gd name="T33" fmla="*/ 1 h 16"/>
                <a:gd name="T34" fmla="*/ 875 w 14"/>
                <a:gd name="T35" fmla="*/ 1 h 16"/>
                <a:gd name="T36" fmla="*/ 742 w 14"/>
                <a:gd name="T37" fmla="*/ 1 h 16"/>
                <a:gd name="T38" fmla="*/ 742 w 14"/>
                <a:gd name="T39" fmla="*/ 0 h 16"/>
                <a:gd name="T40" fmla="*/ 577 w 14"/>
                <a:gd name="T41" fmla="*/ 0 h 16"/>
                <a:gd name="T42" fmla="*/ 547 w 14"/>
                <a:gd name="T43" fmla="*/ 1 h 16"/>
                <a:gd name="T44" fmla="*/ 547 w 14"/>
                <a:gd name="T45" fmla="*/ 1 h 16"/>
                <a:gd name="T46" fmla="*/ 297 w 14"/>
                <a:gd name="T47" fmla="*/ 144 h 16"/>
                <a:gd name="T48" fmla="*/ 297 w 14"/>
                <a:gd name="T49" fmla="*/ 248 h 16"/>
                <a:gd name="T50" fmla="*/ 219 w 14"/>
                <a:gd name="T51" fmla="*/ 326 h 16"/>
                <a:gd name="T52" fmla="*/ 219 w 14"/>
                <a:gd name="T53" fmla="*/ 362 h 16"/>
                <a:gd name="T54" fmla="*/ 1 w 14"/>
                <a:gd name="T55" fmla="*/ 475 h 16"/>
                <a:gd name="T56" fmla="*/ 1 w 14"/>
                <a:gd name="T57" fmla="*/ 585 h 16"/>
                <a:gd name="T58" fmla="*/ 0 w 14"/>
                <a:gd name="T59" fmla="*/ 818 h 16"/>
                <a:gd name="T60" fmla="*/ 0 w 14"/>
                <a:gd name="T61" fmla="*/ 818 h 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"/>
                <a:gd name="T94" fmla="*/ 0 h 16"/>
                <a:gd name="T95" fmla="*/ 14 w 14"/>
                <a:gd name="T96" fmla="*/ 16 h 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" h="16">
                  <a:moveTo>
                    <a:pt x="0" y="14"/>
                  </a:moveTo>
                  <a:lnTo>
                    <a:pt x="1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" name="Freeform 25"/>
            <p:cNvSpPr>
              <a:spLocks/>
            </p:cNvSpPr>
            <p:nvPr/>
          </p:nvSpPr>
          <p:spPr bwMode="auto">
            <a:xfrm>
              <a:off x="4498" y="1437"/>
              <a:ext cx="12" cy="12"/>
            </a:xfrm>
            <a:custGeom>
              <a:avLst/>
              <a:gdLst>
                <a:gd name="T0" fmla="*/ 655 w 9"/>
                <a:gd name="T1" fmla="*/ 276 h 9"/>
                <a:gd name="T2" fmla="*/ 655 w 9"/>
                <a:gd name="T3" fmla="*/ 155 h 9"/>
                <a:gd name="T4" fmla="*/ 635 w 9"/>
                <a:gd name="T5" fmla="*/ 1 h 9"/>
                <a:gd name="T6" fmla="*/ 368 w 9"/>
                <a:gd name="T7" fmla="*/ 0 h 9"/>
                <a:gd name="T8" fmla="*/ 155 w 9"/>
                <a:gd name="T9" fmla="*/ 0 h 9"/>
                <a:gd name="T10" fmla="*/ 1 w 9"/>
                <a:gd name="T11" fmla="*/ 0 h 9"/>
                <a:gd name="T12" fmla="*/ 0 w 9"/>
                <a:gd name="T13" fmla="*/ 1 h 9"/>
                <a:gd name="T14" fmla="*/ 0 w 9"/>
                <a:gd name="T15" fmla="*/ 155 h 9"/>
                <a:gd name="T16" fmla="*/ 0 w 9"/>
                <a:gd name="T17" fmla="*/ 276 h 9"/>
                <a:gd name="T18" fmla="*/ 0 w 9"/>
                <a:gd name="T19" fmla="*/ 368 h 9"/>
                <a:gd name="T20" fmla="*/ 1 w 9"/>
                <a:gd name="T21" fmla="*/ 476 h 9"/>
                <a:gd name="T22" fmla="*/ 155 w 9"/>
                <a:gd name="T23" fmla="*/ 476 h 9"/>
                <a:gd name="T24" fmla="*/ 276 w 9"/>
                <a:gd name="T25" fmla="*/ 635 h 9"/>
                <a:gd name="T26" fmla="*/ 276 w 9"/>
                <a:gd name="T27" fmla="*/ 635 h 9"/>
                <a:gd name="T28" fmla="*/ 368 w 9"/>
                <a:gd name="T29" fmla="*/ 655 h 9"/>
                <a:gd name="T30" fmla="*/ 491 w 9"/>
                <a:gd name="T31" fmla="*/ 655 h 9"/>
                <a:gd name="T32" fmla="*/ 635 w 9"/>
                <a:gd name="T33" fmla="*/ 635 h 9"/>
                <a:gd name="T34" fmla="*/ 655 w 9"/>
                <a:gd name="T35" fmla="*/ 635 h 9"/>
                <a:gd name="T36" fmla="*/ 655 w 9"/>
                <a:gd name="T37" fmla="*/ 476 h 9"/>
                <a:gd name="T38" fmla="*/ 655 w 9"/>
                <a:gd name="T39" fmla="*/ 368 h 9"/>
                <a:gd name="T40" fmla="*/ 655 w 9"/>
                <a:gd name="T41" fmla="*/ 276 h 9"/>
                <a:gd name="T42" fmla="*/ 655 w 9"/>
                <a:gd name="T43" fmla="*/ 276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"/>
                <a:gd name="T67" fmla="*/ 0 h 9"/>
                <a:gd name="T68" fmla="*/ 9 w 9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" h="9">
                  <a:moveTo>
                    <a:pt x="9" y="4"/>
                  </a:move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9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" name="Freeform 26"/>
            <p:cNvSpPr>
              <a:spLocks/>
            </p:cNvSpPr>
            <p:nvPr/>
          </p:nvSpPr>
          <p:spPr bwMode="auto">
            <a:xfrm>
              <a:off x="4524" y="1423"/>
              <a:ext cx="8" cy="12"/>
            </a:xfrm>
            <a:custGeom>
              <a:avLst/>
              <a:gdLst>
                <a:gd name="T0" fmla="*/ 276 w 6"/>
                <a:gd name="T1" fmla="*/ 0 h 9"/>
                <a:gd name="T2" fmla="*/ 207 w 6"/>
                <a:gd name="T3" fmla="*/ 0 h 9"/>
                <a:gd name="T4" fmla="*/ 1 w 6"/>
                <a:gd name="T5" fmla="*/ 0 h 9"/>
                <a:gd name="T6" fmla="*/ 0 w 6"/>
                <a:gd name="T7" fmla="*/ 207 h 9"/>
                <a:gd name="T8" fmla="*/ 0 w 6"/>
                <a:gd name="T9" fmla="*/ 368 h 9"/>
                <a:gd name="T10" fmla="*/ 1 w 6"/>
                <a:gd name="T11" fmla="*/ 491 h 9"/>
                <a:gd name="T12" fmla="*/ 1 w 6"/>
                <a:gd name="T13" fmla="*/ 635 h 9"/>
                <a:gd name="T14" fmla="*/ 207 w 6"/>
                <a:gd name="T15" fmla="*/ 635 h 9"/>
                <a:gd name="T16" fmla="*/ 207 w 6"/>
                <a:gd name="T17" fmla="*/ 655 h 9"/>
                <a:gd name="T18" fmla="*/ 276 w 6"/>
                <a:gd name="T19" fmla="*/ 655 h 9"/>
                <a:gd name="T20" fmla="*/ 368 w 6"/>
                <a:gd name="T21" fmla="*/ 635 h 9"/>
                <a:gd name="T22" fmla="*/ 476 w 6"/>
                <a:gd name="T23" fmla="*/ 635 h 9"/>
                <a:gd name="T24" fmla="*/ 476 w 6"/>
                <a:gd name="T25" fmla="*/ 368 h 9"/>
                <a:gd name="T26" fmla="*/ 476 w 6"/>
                <a:gd name="T27" fmla="*/ 207 h 9"/>
                <a:gd name="T28" fmla="*/ 476 w 6"/>
                <a:gd name="T29" fmla="*/ 1 h 9"/>
                <a:gd name="T30" fmla="*/ 368 w 6"/>
                <a:gd name="T31" fmla="*/ 0 h 9"/>
                <a:gd name="T32" fmla="*/ 276 w 6"/>
                <a:gd name="T33" fmla="*/ 0 h 9"/>
                <a:gd name="T34" fmla="*/ 276 w 6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9"/>
                <a:gd name="T56" fmla="*/ 6 w 6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9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" name="Freeform 27"/>
            <p:cNvSpPr>
              <a:spLocks/>
            </p:cNvSpPr>
            <p:nvPr/>
          </p:nvSpPr>
          <p:spPr bwMode="auto">
            <a:xfrm>
              <a:off x="4507" y="1416"/>
              <a:ext cx="9" cy="11"/>
            </a:xfrm>
            <a:custGeom>
              <a:avLst/>
              <a:gdLst>
                <a:gd name="T0" fmla="*/ 162 w 7"/>
                <a:gd name="T1" fmla="*/ 0 h 8"/>
                <a:gd name="T2" fmla="*/ 1 w 7"/>
                <a:gd name="T3" fmla="*/ 0 h 8"/>
                <a:gd name="T4" fmla="*/ 0 w 7"/>
                <a:gd name="T5" fmla="*/ 271 h 8"/>
                <a:gd name="T6" fmla="*/ 0 w 7"/>
                <a:gd name="T7" fmla="*/ 619 h 8"/>
                <a:gd name="T8" fmla="*/ 1 w 7"/>
                <a:gd name="T9" fmla="*/ 705 h 8"/>
                <a:gd name="T10" fmla="*/ 98 w 7"/>
                <a:gd name="T11" fmla="*/ 705 h 8"/>
                <a:gd name="T12" fmla="*/ 162 w 7"/>
                <a:gd name="T13" fmla="*/ 969 h 8"/>
                <a:gd name="T14" fmla="*/ 208 w 7"/>
                <a:gd name="T15" fmla="*/ 705 h 8"/>
                <a:gd name="T16" fmla="*/ 267 w 7"/>
                <a:gd name="T17" fmla="*/ 705 h 8"/>
                <a:gd name="T18" fmla="*/ 297 w 7"/>
                <a:gd name="T19" fmla="*/ 619 h 8"/>
                <a:gd name="T20" fmla="*/ 297 w 7"/>
                <a:gd name="T21" fmla="*/ 271 h 8"/>
                <a:gd name="T22" fmla="*/ 297 w 7"/>
                <a:gd name="T23" fmla="*/ 271 h 8"/>
                <a:gd name="T24" fmla="*/ 267 w 7"/>
                <a:gd name="T25" fmla="*/ 0 h 8"/>
                <a:gd name="T26" fmla="*/ 208 w 7"/>
                <a:gd name="T27" fmla="*/ 0 h 8"/>
                <a:gd name="T28" fmla="*/ 162 w 7"/>
                <a:gd name="T29" fmla="*/ 0 h 8"/>
                <a:gd name="T30" fmla="*/ 162 w 7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8"/>
                <a:gd name="T50" fmla="*/ 7 w 7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8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" name="Freeform 28"/>
            <p:cNvSpPr>
              <a:spLocks/>
            </p:cNvSpPr>
            <p:nvPr/>
          </p:nvSpPr>
          <p:spPr bwMode="auto">
            <a:xfrm>
              <a:off x="4542" y="1408"/>
              <a:ext cx="8" cy="11"/>
            </a:xfrm>
            <a:custGeom>
              <a:avLst/>
              <a:gdLst>
                <a:gd name="T0" fmla="*/ 207 w 6"/>
                <a:gd name="T1" fmla="*/ 0 h 8"/>
                <a:gd name="T2" fmla="*/ 155 w 6"/>
                <a:gd name="T3" fmla="*/ 271 h 8"/>
                <a:gd name="T4" fmla="*/ 0 w 6"/>
                <a:gd name="T5" fmla="*/ 271 h 8"/>
                <a:gd name="T6" fmla="*/ 0 w 6"/>
                <a:gd name="T7" fmla="*/ 513 h 8"/>
                <a:gd name="T8" fmla="*/ 0 w 6"/>
                <a:gd name="T9" fmla="*/ 705 h 8"/>
                <a:gd name="T10" fmla="*/ 0 w 6"/>
                <a:gd name="T11" fmla="*/ 969 h 8"/>
                <a:gd name="T12" fmla="*/ 155 w 6"/>
                <a:gd name="T13" fmla="*/ 969 h 8"/>
                <a:gd name="T14" fmla="*/ 207 w 6"/>
                <a:gd name="T15" fmla="*/ 969 h 8"/>
                <a:gd name="T16" fmla="*/ 207 w 6"/>
                <a:gd name="T17" fmla="*/ 969 h 8"/>
                <a:gd name="T18" fmla="*/ 368 w 6"/>
                <a:gd name="T19" fmla="*/ 969 h 8"/>
                <a:gd name="T20" fmla="*/ 476 w 6"/>
                <a:gd name="T21" fmla="*/ 969 h 8"/>
                <a:gd name="T22" fmla="*/ 476 w 6"/>
                <a:gd name="T23" fmla="*/ 513 h 8"/>
                <a:gd name="T24" fmla="*/ 476 w 6"/>
                <a:gd name="T25" fmla="*/ 373 h 8"/>
                <a:gd name="T26" fmla="*/ 476 w 6"/>
                <a:gd name="T27" fmla="*/ 271 h 8"/>
                <a:gd name="T28" fmla="*/ 368 w 6"/>
                <a:gd name="T29" fmla="*/ 271 h 8"/>
                <a:gd name="T30" fmla="*/ 207 w 6"/>
                <a:gd name="T31" fmla="*/ 0 h 8"/>
                <a:gd name="T32" fmla="*/ 207 w 6"/>
                <a:gd name="T33" fmla="*/ 0 h 8"/>
                <a:gd name="T34" fmla="*/ 207 w 6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8"/>
                <a:gd name="T56" fmla="*/ 6 w 6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8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" name="Freeform 29"/>
            <p:cNvSpPr>
              <a:spLocks/>
            </p:cNvSpPr>
            <p:nvPr/>
          </p:nvSpPr>
          <p:spPr bwMode="auto">
            <a:xfrm>
              <a:off x="4589" y="1459"/>
              <a:ext cx="9" cy="12"/>
            </a:xfrm>
            <a:custGeom>
              <a:avLst/>
              <a:gdLst>
                <a:gd name="T0" fmla="*/ 162 w 7"/>
                <a:gd name="T1" fmla="*/ 0 h 9"/>
                <a:gd name="T2" fmla="*/ 126 w 7"/>
                <a:gd name="T3" fmla="*/ 0 h 9"/>
                <a:gd name="T4" fmla="*/ 98 w 7"/>
                <a:gd name="T5" fmla="*/ 0 h 9"/>
                <a:gd name="T6" fmla="*/ 98 w 7"/>
                <a:gd name="T7" fmla="*/ 207 h 9"/>
                <a:gd name="T8" fmla="*/ 0 w 7"/>
                <a:gd name="T9" fmla="*/ 276 h 9"/>
                <a:gd name="T10" fmla="*/ 0 w 7"/>
                <a:gd name="T11" fmla="*/ 491 h 9"/>
                <a:gd name="T12" fmla="*/ 98 w 7"/>
                <a:gd name="T13" fmla="*/ 635 h 9"/>
                <a:gd name="T14" fmla="*/ 126 w 7"/>
                <a:gd name="T15" fmla="*/ 655 h 9"/>
                <a:gd name="T16" fmla="*/ 162 w 7"/>
                <a:gd name="T17" fmla="*/ 655 h 9"/>
                <a:gd name="T18" fmla="*/ 267 w 7"/>
                <a:gd name="T19" fmla="*/ 655 h 9"/>
                <a:gd name="T20" fmla="*/ 267 w 7"/>
                <a:gd name="T21" fmla="*/ 635 h 9"/>
                <a:gd name="T22" fmla="*/ 297 w 7"/>
                <a:gd name="T23" fmla="*/ 635 h 9"/>
                <a:gd name="T24" fmla="*/ 297 w 7"/>
                <a:gd name="T25" fmla="*/ 368 h 9"/>
                <a:gd name="T26" fmla="*/ 297 w 7"/>
                <a:gd name="T27" fmla="*/ 207 h 9"/>
                <a:gd name="T28" fmla="*/ 267 w 7"/>
                <a:gd name="T29" fmla="*/ 0 h 9"/>
                <a:gd name="T30" fmla="*/ 162 w 7"/>
                <a:gd name="T31" fmla="*/ 0 h 9"/>
                <a:gd name="T32" fmla="*/ 162 w 7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9"/>
                <a:gd name="T53" fmla="*/ 7 w 7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9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" name="Freeform 30"/>
            <p:cNvSpPr>
              <a:spLocks/>
            </p:cNvSpPr>
            <p:nvPr/>
          </p:nvSpPr>
          <p:spPr bwMode="auto">
            <a:xfrm>
              <a:off x="4588" y="1471"/>
              <a:ext cx="7" cy="9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0 w 5"/>
                <a:gd name="T5" fmla="*/ 98 h 7"/>
                <a:gd name="T6" fmla="*/ 0 w 5"/>
                <a:gd name="T7" fmla="*/ 126 h 7"/>
                <a:gd name="T8" fmla="*/ 0 w 5"/>
                <a:gd name="T9" fmla="*/ 162 h 7"/>
                <a:gd name="T10" fmla="*/ 0 w 5"/>
                <a:gd name="T11" fmla="*/ 267 h 7"/>
                <a:gd name="T12" fmla="*/ 1 w 5"/>
                <a:gd name="T13" fmla="*/ 297 h 7"/>
                <a:gd name="T14" fmla="*/ 1 w 5"/>
                <a:gd name="T15" fmla="*/ 297 h 7"/>
                <a:gd name="T16" fmla="*/ 431 w 5"/>
                <a:gd name="T17" fmla="*/ 297 h 7"/>
                <a:gd name="T18" fmla="*/ 603 w 5"/>
                <a:gd name="T19" fmla="*/ 297 h 7"/>
                <a:gd name="T20" fmla="*/ 603 w 5"/>
                <a:gd name="T21" fmla="*/ 267 h 7"/>
                <a:gd name="T22" fmla="*/ 809 w 5"/>
                <a:gd name="T23" fmla="*/ 267 h 7"/>
                <a:gd name="T24" fmla="*/ 809 w 5"/>
                <a:gd name="T25" fmla="*/ 162 h 7"/>
                <a:gd name="T26" fmla="*/ 809 w 5"/>
                <a:gd name="T27" fmla="*/ 126 h 7"/>
                <a:gd name="T28" fmla="*/ 809 w 5"/>
                <a:gd name="T29" fmla="*/ 98 h 7"/>
                <a:gd name="T30" fmla="*/ 603 w 5"/>
                <a:gd name="T31" fmla="*/ 98 h 7"/>
                <a:gd name="T32" fmla="*/ 603 w 5"/>
                <a:gd name="T33" fmla="*/ 0 h 7"/>
                <a:gd name="T34" fmla="*/ 431 w 5"/>
                <a:gd name="T35" fmla="*/ 0 h 7"/>
                <a:gd name="T36" fmla="*/ 1 w 5"/>
                <a:gd name="T37" fmla="*/ 0 h 7"/>
                <a:gd name="T38" fmla="*/ 1 w 5"/>
                <a:gd name="T39" fmla="*/ 0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"/>
                <a:gd name="T61" fmla="*/ 0 h 7"/>
                <a:gd name="T62" fmla="*/ 5 w 5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" h="7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3" name="Freeform 31"/>
            <p:cNvSpPr>
              <a:spLocks/>
            </p:cNvSpPr>
            <p:nvPr/>
          </p:nvSpPr>
          <p:spPr bwMode="auto">
            <a:xfrm>
              <a:off x="3425" y="1773"/>
              <a:ext cx="38" cy="29"/>
            </a:xfrm>
            <a:custGeom>
              <a:avLst/>
              <a:gdLst>
                <a:gd name="T0" fmla="*/ 245 w 29"/>
                <a:gd name="T1" fmla="*/ 605 h 22"/>
                <a:gd name="T2" fmla="*/ 187 w 29"/>
                <a:gd name="T3" fmla="*/ 540 h 22"/>
                <a:gd name="T4" fmla="*/ 0 w 29"/>
                <a:gd name="T5" fmla="*/ 340 h 22"/>
                <a:gd name="T6" fmla="*/ 0 w 29"/>
                <a:gd name="T7" fmla="*/ 258 h 22"/>
                <a:gd name="T8" fmla="*/ 0 w 29"/>
                <a:gd name="T9" fmla="*/ 149 h 22"/>
                <a:gd name="T10" fmla="*/ 0 w 29"/>
                <a:gd name="T11" fmla="*/ 1 h 22"/>
                <a:gd name="T12" fmla="*/ 187 w 29"/>
                <a:gd name="T13" fmla="*/ 1 h 22"/>
                <a:gd name="T14" fmla="*/ 245 w 29"/>
                <a:gd name="T15" fmla="*/ 0 h 22"/>
                <a:gd name="T16" fmla="*/ 421 w 29"/>
                <a:gd name="T17" fmla="*/ 1 h 22"/>
                <a:gd name="T18" fmla="*/ 552 w 29"/>
                <a:gd name="T19" fmla="*/ 149 h 22"/>
                <a:gd name="T20" fmla="*/ 723 w 29"/>
                <a:gd name="T21" fmla="*/ 258 h 22"/>
                <a:gd name="T22" fmla="*/ 980 w 29"/>
                <a:gd name="T23" fmla="*/ 1 h 22"/>
                <a:gd name="T24" fmla="*/ 1241 w 29"/>
                <a:gd name="T25" fmla="*/ 0 h 22"/>
                <a:gd name="T26" fmla="*/ 1310 w 29"/>
                <a:gd name="T27" fmla="*/ 0 h 22"/>
                <a:gd name="T28" fmla="*/ 1545 w 29"/>
                <a:gd name="T29" fmla="*/ 0 h 22"/>
                <a:gd name="T30" fmla="*/ 1682 w 29"/>
                <a:gd name="T31" fmla="*/ 149 h 22"/>
                <a:gd name="T32" fmla="*/ 1682 w 29"/>
                <a:gd name="T33" fmla="*/ 340 h 22"/>
                <a:gd name="T34" fmla="*/ 1682 w 29"/>
                <a:gd name="T35" fmla="*/ 591 h 22"/>
                <a:gd name="T36" fmla="*/ 1545 w 29"/>
                <a:gd name="T37" fmla="*/ 865 h 22"/>
                <a:gd name="T38" fmla="*/ 1545 w 29"/>
                <a:gd name="T39" fmla="*/ 1140 h 22"/>
                <a:gd name="T40" fmla="*/ 1390 w 29"/>
                <a:gd name="T41" fmla="*/ 1238 h 22"/>
                <a:gd name="T42" fmla="*/ 1310 w 29"/>
                <a:gd name="T43" fmla="*/ 1354 h 22"/>
                <a:gd name="T44" fmla="*/ 1241 w 29"/>
                <a:gd name="T45" fmla="*/ 1387 h 22"/>
                <a:gd name="T46" fmla="*/ 947 w 29"/>
                <a:gd name="T47" fmla="*/ 1387 h 22"/>
                <a:gd name="T48" fmla="*/ 618 w 29"/>
                <a:gd name="T49" fmla="*/ 1387 h 22"/>
                <a:gd name="T50" fmla="*/ 187 w 29"/>
                <a:gd name="T51" fmla="*/ 1238 h 22"/>
                <a:gd name="T52" fmla="*/ 0 w 29"/>
                <a:gd name="T53" fmla="*/ 1140 h 22"/>
                <a:gd name="T54" fmla="*/ 1 w 29"/>
                <a:gd name="T55" fmla="*/ 865 h 22"/>
                <a:gd name="T56" fmla="*/ 245 w 29"/>
                <a:gd name="T57" fmla="*/ 605 h 22"/>
                <a:gd name="T58" fmla="*/ 245 w 29"/>
                <a:gd name="T59" fmla="*/ 605 h 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"/>
                <a:gd name="T91" fmla="*/ 0 h 22"/>
                <a:gd name="T92" fmla="*/ 29 w 29"/>
                <a:gd name="T93" fmla="*/ 22 h 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" h="22">
                  <a:moveTo>
                    <a:pt x="4" y="10"/>
                  </a:move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29" y="9"/>
                  </a:lnTo>
                  <a:lnTo>
                    <a:pt x="27" y="14"/>
                  </a:lnTo>
                  <a:lnTo>
                    <a:pt x="27" y="18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1" y="22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4" y="1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" name="Freeform 32"/>
            <p:cNvSpPr>
              <a:spLocks/>
            </p:cNvSpPr>
            <p:nvPr/>
          </p:nvSpPr>
          <p:spPr bwMode="auto">
            <a:xfrm>
              <a:off x="4699" y="957"/>
              <a:ext cx="52" cy="100"/>
            </a:xfrm>
            <a:custGeom>
              <a:avLst/>
              <a:gdLst>
                <a:gd name="T0" fmla="*/ 221 w 40"/>
                <a:gd name="T1" fmla="*/ 1332 h 77"/>
                <a:gd name="T2" fmla="*/ 170 w 40"/>
                <a:gd name="T3" fmla="*/ 1191 h 77"/>
                <a:gd name="T4" fmla="*/ 170 w 40"/>
                <a:gd name="T5" fmla="*/ 1010 h 77"/>
                <a:gd name="T6" fmla="*/ 170 w 40"/>
                <a:gd name="T7" fmla="*/ 790 h 77"/>
                <a:gd name="T8" fmla="*/ 221 w 40"/>
                <a:gd name="T9" fmla="*/ 695 h 77"/>
                <a:gd name="T10" fmla="*/ 373 w 40"/>
                <a:gd name="T11" fmla="*/ 535 h 77"/>
                <a:gd name="T12" fmla="*/ 485 w 40"/>
                <a:gd name="T13" fmla="*/ 468 h 77"/>
                <a:gd name="T14" fmla="*/ 754 w 40"/>
                <a:gd name="T15" fmla="*/ 468 h 77"/>
                <a:gd name="T16" fmla="*/ 980 w 40"/>
                <a:gd name="T17" fmla="*/ 468 h 77"/>
                <a:gd name="T18" fmla="*/ 1191 w 40"/>
                <a:gd name="T19" fmla="*/ 236 h 77"/>
                <a:gd name="T20" fmla="*/ 1420 w 40"/>
                <a:gd name="T21" fmla="*/ 1 h 77"/>
                <a:gd name="T22" fmla="*/ 1656 w 40"/>
                <a:gd name="T23" fmla="*/ 0 h 77"/>
                <a:gd name="T24" fmla="*/ 1877 w 40"/>
                <a:gd name="T25" fmla="*/ 0 h 77"/>
                <a:gd name="T26" fmla="*/ 2012 w 40"/>
                <a:gd name="T27" fmla="*/ 468 h 77"/>
                <a:gd name="T28" fmla="*/ 2038 w 40"/>
                <a:gd name="T29" fmla="*/ 964 h 77"/>
                <a:gd name="T30" fmla="*/ 2038 w 40"/>
                <a:gd name="T31" fmla="*/ 1410 h 77"/>
                <a:gd name="T32" fmla="*/ 2012 w 40"/>
                <a:gd name="T33" fmla="*/ 1831 h 77"/>
                <a:gd name="T34" fmla="*/ 1846 w 40"/>
                <a:gd name="T35" fmla="*/ 2378 h 77"/>
                <a:gd name="T36" fmla="*/ 1720 w 40"/>
                <a:gd name="T37" fmla="*/ 2983 h 77"/>
                <a:gd name="T38" fmla="*/ 1656 w 40"/>
                <a:gd name="T39" fmla="*/ 3214 h 77"/>
                <a:gd name="T40" fmla="*/ 1568 w 40"/>
                <a:gd name="T41" fmla="*/ 3488 h 77"/>
                <a:gd name="T42" fmla="*/ 1420 w 40"/>
                <a:gd name="T43" fmla="*/ 3869 h 77"/>
                <a:gd name="T44" fmla="*/ 1274 w 40"/>
                <a:gd name="T45" fmla="*/ 3874 h 77"/>
                <a:gd name="T46" fmla="*/ 1065 w 40"/>
                <a:gd name="T47" fmla="*/ 3874 h 77"/>
                <a:gd name="T48" fmla="*/ 1018 w 40"/>
                <a:gd name="T49" fmla="*/ 3869 h 77"/>
                <a:gd name="T50" fmla="*/ 917 w 40"/>
                <a:gd name="T51" fmla="*/ 3629 h 77"/>
                <a:gd name="T52" fmla="*/ 917 w 40"/>
                <a:gd name="T53" fmla="*/ 3388 h 77"/>
                <a:gd name="T54" fmla="*/ 754 w 40"/>
                <a:gd name="T55" fmla="*/ 3088 h 77"/>
                <a:gd name="T56" fmla="*/ 631 w 40"/>
                <a:gd name="T57" fmla="*/ 2686 h 77"/>
                <a:gd name="T58" fmla="*/ 373 w 40"/>
                <a:gd name="T59" fmla="*/ 2421 h 77"/>
                <a:gd name="T60" fmla="*/ 170 w 40"/>
                <a:gd name="T61" fmla="*/ 2213 h 77"/>
                <a:gd name="T62" fmla="*/ 0 w 40"/>
                <a:gd name="T63" fmla="*/ 2068 h 77"/>
                <a:gd name="T64" fmla="*/ 0 w 40"/>
                <a:gd name="T65" fmla="*/ 1831 h 77"/>
                <a:gd name="T66" fmla="*/ 0 w 40"/>
                <a:gd name="T67" fmla="*/ 1626 h 77"/>
                <a:gd name="T68" fmla="*/ 221 w 40"/>
                <a:gd name="T69" fmla="*/ 1332 h 77"/>
                <a:gd name="T70" fmla="*/ 221 w 40"/>
                <a:gd name="T71" fmla="*/ 1332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"/>
                <a:gd name="T109" fmla="*/ 0 h 77"/>
                <a:gd name="T110" fmla="*/ 40 w 40"/>
                <a:gd name="T111" fmla="*/ 77 h 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" h="77">
                  <a:moveTo>
                    <a:pt x="4" y="27"/>
                  </a:moveTo>
                  <a:lnTo>
                    <a:pt x="3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40" y="19"/>
                  </a:lnTo>
                  <a:lnTo>
                    <a:pt x="40" y="28"/>
                  </a:lnTo>
                  <a:lnTo>
                    <a:pt x="39" y="36"/>
                  </a:lnTo>
                  <a:lnTo>
                    <a:pt x="36" y="47"/>
                  </a:lnTo>
                  <a:lnTo>
                    <a:pt x="34" y="59"/>
                  </a:lnTo>
                  <a:lnTo>
                    <a:pt x="32" y="64"/>
                  </a:lnTo>
                  <a:lnTo>
                    <a:pt x="31" y="69"/>
                  </a:lnTo>
                  <a:lnTo>
                    <a:pt x="28" y="76"/>
                  </a:lnTo>
                  <a:lnTo>
                    <a:pt x="25" y="77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8" y="72"/>
                  </a:lnTo>
                  <a:lnTo>
                    <a:pt x="18" y="68"/>
                  </a:lnTo>
                  <a:lnTo>
                    <a:pt x="15" y="61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4" y="2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" name="Freeform 33"/>
            <p:cNvSpPr>
              <a:spLocks/>
            </p:cNvSpPr>
            <p:nvPr/>
          </p:nvSpPr>
          <p:spPr bwMode="auto">
            <a:xfrm>
              <a:off x="4665" y="1296"/>
              <a:ext cx="40" cy="28"/>
            </a:xfrm>
            <a:custGeom>
              <a:avLst/>
              <a:gdLst>
                <a:gd name="T0" fmla="*/ 970 w 31"/>
                <a:gd name="T1" fmla="*/ 0 h 21"/>
                <a:gd name="T2" fmla="*/ 1222 w 31"/>
                <a:gd name="T3" fmla="*/ 276 h 21"/>
                <a:gd name="T4" fmla="*/ 1377 w 31"/>
                <a:gd name="T5" fmla="*/ 635 h 21"/>
                <a:gd name="T6" fmla="*/ 1421 w 31"/>
                <a:gd name="T7" fmla="*/ 873 h 21"/>
                <a:gd name="T8" fmla="*/ 1421 w 31"/>
                <a:gd name="T9" fmla="*/ 1287 h 21"/>
                <a:gd name="T10" fmla="*/ 1101 w 31"/>
                <a:gd name="T11" fmla="*/ 1505 h 21"/>
                <a:gd name="T12" fmla="*/ 742 w 31"/>
                <a:gd name="T13" fmla="*/ 1552 h 21"/>
                <a:gd name="T14" fmla="*/ 408 w 31"/>
                <a:gd name="T15" fmla="*/ 1552 h 21"/>
                <a:gd name="T16" fmla="*/ 1 w 31"/>
                <a:gd name="T17" fmla="*/ 1505 h 21"/>
                <a:gd name="T18" fmla="*/ 0 w 31"/>
                <a:gd name="T19" fmla="*/ 1287 h 21"/>
                <a:gd name="T20" fmla="*/ 0 w 31"/>
                <a:gd name="T21" fmla="*/ 1287 h 21"/>
                <a:gd name="T22" fmla="*/ 1 w 31"/>
                <a:gd name="T23" fmla="*/ 1164 h 21"/>
                <a:gd name="T24" fmla="*/ 1 w 31"/>
                <a:gd name="T25" fmla="*/ 1129 h 21"/>
                <a:gd name="T26" fmla="*/ 271 w 31"/>
                <a:gd name="T27" fmla="*/ 965 h 21"/>
                <a:gd name="T28" fmla="*/ 452 w 31"/>
                <a:gd name="T29" fmla="*/ 873 h 21"/>
                <a:gd name="T30" fmla="*/ 526 w 31"/>
                <a:gd name="T31" fmla="*/ 635 h 21"/>
                <a:gd name="T32" fmla="*/ 752 w 31"/>
                <a:gd name="T33" fmla="*/ 276 h 21"/>
                <a:gd name="T34" fmla="*/ 957 w 31"/>
                <a:gd name="T35" fmla="*/ 0 h 21"/>
                <a:gd name="T36" fmla="*/ 970 w 31"/>
                <a:gd name="T37" fmla="*/ 0 h 21"/>
                <a:gd name="T38" fmla="*/ 970 w 31"/>
                <a:gd name="T39" fmla="*/ 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21"/>
                <a:gd name="T62" fmla="*/ 31 w 31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21">
                  <a:moveTo>
                    <a:pt x="22" y="0"/>
                  </a:moveTo>
                  <a:lnTo>
                    <a:pt x="26" y="4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24" y="20"/>
                  </a:lnTo>
                  <a:lnTo>
                    <a:pt x="16" y="21"/>
                  </a:lnTo>
                  <a:lnTo>
                    <a:pt x="9" y="21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6" y="13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1" y="0"/>
                  </a:lnTo>
                  <a:lnTo>
                    <a:pt x="2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" name="Freeform 34"/>
            <p:cNvSpPr>
              <a:spLocks/>
            </p:cNvSpPr>
            <p:nvPr/>
          </p:nvSpPr>
          <p:spPr bwMode="auto">
            <a:xfrm>
              <a:off x="4895" y="2725"/>
              <a:ext cx="489" cy="645"/>
            </a:xfrm>
            <a:custGeom>
              <a:avLst/>
              <a:gdLst>
                <a:gd name="T0" fmla="*/ 17149 w 375"/>
                <a:gd name="T1" fmla="*/ 23376 h 495"/>
                <a:gd name="T2" fmla="*/ 17690 w 375"/>
                <a:gd name="T3" fmla="*/ 25064 h 495"/>
                <a:gd name="T4" fmla="*/ 17273 w 375"/>
                <a:gd name="T5" fmla="*/ 25946 h 495"/>
                <a:gd name="T6" fmla="*/ 15739 w 375"/>
                <a:gd name="T7" fmla="*/ 23946 h 495"/>
                <a:gd name="T8" fmla="*/ 14799 w 375"/>
                <a:gd name="T9" fmla="*/ 21917 h 495"/>
                <a:gd name="T10" fmla="*/ 13566 w 375"/>
                <a:gd name="T11" fmla="*/ 19740 h 495"/>
                <a:gd name="T12" fmla="*/ 11898 w 375"/>
                <a:gd name="T13" fmla="*/ 18345 h 495"/>
                <a:gd name="T14" fmla="*/ 10588 w 375"/>
                <a:gd name="T15" fmla="*/ 16762 h 495"/>
                <a:gd name="T16" fmla="*/ 9314 w 375"/>
                <a:gd name="T17" fmla="*/ 14395 h 495"/>
                <a:gd name="T18" fmla="*/ 7668 w 375"/>
                <a:gd name="T19" fmla="*/ 12250 h 495"/>
                <a:gd name="T20" fmla="*/ 5505 w 375"/>
                <a:gd name="T21" fmla="*/ 9783 h 495"/>
                <a:gd name="T22" fmla="*/ 4201 w 375"/>
                <a:gd name="T23" fmla="*/ 8879 h 495"/>
                <a:gd name="T24" fmla="*/ 3036 w 375"/>
                <a:gd name="T25" fmla="*/ 7215 h 495"/>
                <a:gd name="T26" fmla="*/ 2471 w 375"/>
                <a:gd name="T27" fmla="*/ 5899 h 495"/>
                <a:gd name="T28" fmla="*/ 1114 w 375"/>
                <a:gd name="T29" fmla="*/ 4140 h 495"/>
                <a:gd name="T30" fmla="*/ 1578 w 375"/>
                <a:gd name="T31" fmla="*/ 3500 h 495"/>
                <a:gd name="T32" fmla="*/ 1895 w 375"/>
                <a:gd name="T33" fmla="*/ 2786 h 495"/>
                <a:gd name="T34" fmla="*/ 1750 w 375"/>
                <a:gd name="T35" fmla="*/ 1893 h 495"/>
                <a:gd name="T36" fmla="*/ 1037 w 375"/>
                <a:gd name="T37" fmla="*/ 1351 h 495"/>
                <a:gd name="T38" fmla="*/ 0 w 375"/>
                <a:gd name="T39" fmla="*/ 796 h 495"/>
                <a:gd name="T40" fmla="*/ 173 w 375"/>
                <a:gd name="T41" fmla="*/ 549 h 495"/>
                <a:gd name="T42" fmla="*/ 712 w 375"/>
                <a:gd name="T43" fmla="*/ 173 h 495"/>
                <a:gd name="T44" fmla="*/ 1534 w 375"/>
                <a:gd name="T45" fmla="*/ 225 h 495"/>
                <a:gd name="T46" fmla="*/ 2471 w 375"/>
                <a:gd name="T47" fmla="*/ 1760 h 495"/>
                <a:gd name="T48" fmla="*/ 3909 w 375"/>
                <a:gd name="T49" fmla="*/ 2927 h 495"/>
                <a:gd name="T50" fmla="*/ 4065 w 375"/>
                <a:gd name="T51" fmla="*/ 3500 h 495"/>
                <a:gd name="T52" fmla="*/ 5670 w 375"/>
                <a:gd name="T53" fmla="*/ 4140 h 495"/>
                <a:gd name="T54" fmla="*/ 5783 w 375"/>
                <a:gd name="T55" fmla="*/ 5217 h 495"/>
                <a:gd name="T56" fmla="*/ 5631 w 375"/>
                <a:gd name="T57" fmla="*/ 5636 h 495"/>
                <a:gd name="T58" fmla="*/ 6304 w 375"/>
                <a:gd name="T59" fmla="*/ 6352 h 495"/>
                <a:gd name="T60" fmla="*/ 8276 w 375"/>
                <a:gd name="T61" fmla="*/ 7537 h 495"/>
                <a:gd name="T62" fmla="*/ 8940 w 375"/>
                <a:gd name="T63" fmla="*/ 8369 h 495"/>
                <a:gd name="T64" fmla="*/ 12328 w 375"/>
                <a:gd name="T65" fmla="*/ 10857 h 495"/>
                <a:gd name="T66" fmla="*/ 14464 w 375"/>
                <a:gd name="T67" fmla="*/ 12748 h 495"/>
                <a:gd name="T68" fmla="*/ 16209 w 375"/>
                <a:gd name="T69" fmla="*/ 13303 h 495"/>
                <a:gd name="T70" fmla="*/ 16690 w 375"/>
                <a:gd name="T71" fmla="*/ 13936 h 495"/>
                <a:gd name="T72" fmla="*/ 14086 w 375"/>
                <a:gd name="T73" fmla="*/ 13697 h 495"/>
                <a:gd name="T74" fmla="*/ 12735 w 375"/>
                <a:gd name="T75" fmla="*/ 14624 h 495"/>
                <a:gd name="T76" fmla="*/ 13057 w 375"/>
                <a:gd name="T77" fmla="*/ 15791 h 495"/>
                <a:gd name="T78" fmla="*/ 13566 w 375"/>
                <a:gd name="T79" fmla="*/ 17334 h 495"/>
                <a:gd name="T80" fmla="*/ 14313 w 375"/>
                <a:gd name="T81" fmla="*/ 18710 h 495"/>
                <a:gd name="T82" fmla="*/ 15538 w 375"/>
                <a:gd name="T83" fmla="*/ 20434 h 495"/>
                <a:gd name="T84" fmla="*/ 17938 w 375"/>
                <a:gd name="T85" fmla="*/ 21719 h 495"/>
                <a:gd name="T86" fmla="*/ 18861 w 375"/>
                <a:gd name="T87" fmla="*/ 21336 h 495"/>
                <a:gd name="T88" fmla="*/ 19881 w 375"/>
                <a:gd name="T89" fmla="*/ 22441 h 495"/>
                <a:gd name="T90" fmla="*/ 19881 w 375"/>
                <a:gd name="T91" fmla="*/ 23594 h 495"/>
                <a:gd name="T92" fmla="*/ 19081 w 375"/>
                <a:gd name="T93" fmla="*/ 22772 h 495"/>
                <a:gd name="T94" fmla="*/ 17938 w 375"/>
                <a:gd name="T95" fmla="*/ 23095 h 4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5"/>
                <a:gd name="T145" fmla="*/ 0 h 495"/>
                <a:gd name="T146" fmla="*/ 375 w 375"/>
                <a:gd name="T147" fmla="*/ 495 h 4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5" h="495">
                  <a:moveTo>
                    <a:pt x="324" y="437"/>
                  </a:moveTo>
                  <a:lnTo>
                    <a:pt x="323" y="438"/>
                  </a:lnTo>
                  <a:lnTo>
                    <a:pt x="322" y="439"/>
                  </a:lnTo>
                  <a:lnTo>
                    <a:pt x="320" y="441"/>
                  </a:lnTo>
                  <a:lnTo>
                    <a:pt x="320" y="445"/>
                  </a:lnTo>
                  <a:lnTo>
                    <a:pt x="322" y="449"/>
                  </a:lnTo>
                  <a:lnTo>
                    <a:pt x="323" y="455"/>
                  </a:lnTo>
                  <a:lnTo>
                    <a:pt x="330" y="473"/>
                  </a:lnTo>
                  <a:lnTo>
                    <a:pt x="335" y="495"/>
                  </a:lnTo>
                  <a:lnTo>
                    <a:pt x="331" y="495"/>
                  </a:lnTo>
                  <a:lnTo>
                    <a:pt x="327" y="493"/>
                  </a:lnTo>
                  <a:lnTo>
                    <a:pt x="322" y="490"/>
                  </a:lnTo>
                  <a:lnTo>
                    <a:pt x="316" y="485"/>
                  </a:lnTo>
                  <a:lnTo>
                    <a:pt x="307" y="475"/>
                  </a:lnTo>
                  <a:lnTo>
                    <a:pt x="296" y="468"/>
                  </a:lnTo>
                  <a:lnTo>
                    <a:pt x="294" y="452"/>
                  </a:lnTo>
                  <a:lnTo>
                    <a:pt x="290" y="439"/>
                  </a:lnTo>
                  <a:lnTo>
                    <a:pt x="287" y="431"/>
                  </a:lnTo>
                  <a:lnTo>
                    <a:pt x="284" y="426"/>
                  </a:lnTo>
                  <a:lnTo>
                    <a:pt x="276" y="414"/>
                  </a:lnTo>
                  <a:lnTo>
                    <a:pt x="259" y="397"/>
                  </a:lnTo>
                  <a:lnTo>
                    <a:pt x="256" y="389"/>
                  </a:lnTo>
                  <a:lnTo>
                    <a:pt x="255" y="380"/>
                  </a:lnTo>
                  <a:lnTo>
                    <a:pt x="253" y="372"/>
                  </a:lnTo>
                  <a:lnTo>
                    <a:pt x="247" y="366"/>
                  </a:lnTo>
                  <a:lnTo>
                    <a:pt x="238" y="357"/>
                  </a:lnTo>
                  <a:lnTo>
                    <a:pt x="228" y="350"/>
                  </a:lnTo>
                  <a:lnTo>
                    <a:pt x="222" y="346"/>
                  </a:lnTo>
                  <a:lnTo>
                    <a:pt x="216" y="342"/>
                  </a:lnTo>
                  <a:lnTo>
                    <a:pt x="211" y="337"/>
                  </a:lnTo>
                  <a:lnTo>
                    <a:pt x="206" y="333"/>
                  </a:lnTo>
                  <a:lnTo>
                    <a:pt x="198" y="316"/>
                  </a:lnTo>
                  <a:lnTo>
                    <a:pt x="191" y="301"/>
                  </a:lnTo>
                  <a:lnTo>
                    <a:pt x="187" y="293"/>
                  </a:lnTo>
                  <a:lnTo>
                    <a:pt x="181" y="282"/>
                  </a:lnTo>
                  <a:lnTo>
                    <a:pt x="173" y="272"/>
                  </a:lnTo>
                  <a:lnTo>
                    <a:pt x="165" y="259"/>
                  </a:lnTo>
                  <a:lnTo>
                    <a:pt x="154" y="249"/>
                  </a:lnTo>
                  <a:lnTo>
                    <a:pt x="147" y="239"/>
                  </a:lnTo>
                  <a:lnTo>
                    <a:pt x="143" y="231"/>
                  </a:lnTo>
                  <a:lnTo>
                    <a:pt x="138" y="223"/>
                  </a:lnTo>
                  <a:lnTo>
                    <a:pt x="133" y="207"/>
                  </a:lnTo>
                  <a:lnTo>
                    <a:pt x="122" y="191"/>
                  </a:lnTo>
                  <a:lnTo>
                    <a:pt x="103" y="184"/>
                  </a:lnTo>
                  <a:lnTo>
                    <a:pt x="86" y="179"/>
                  </a:lnTo>
                  <a:lnTo>
                    <a:pt x="87" y="174"/>
                  </a:lnTo>
                  <a:lnTo>
                    <a:pt x="85" y="169"/>
                  </a:lnTo>
                  <a:lnTo>
                    <a:pt x="78" y="168"/>
                  </a:lnTo>
                  <a:lnTo>
                    <a:pt x="73" y="168"/>
                  </a:lnTo>
                  <a:lnTo>
                    <a:pt x="67" y="156"/>
                  </a:lnTo>
                  <a:lnTo>
                    <a:pt x="62" y="142"/>
                  </a:lnTo>
                  <a:lnTo>
                    <a:pt x="57" y="136"/>
                  </a:lnTo>
                  <a:lnTo>
                    <a:pt x="53" y="132"/>
                  </a:lnTo>
                  <a:lnTo>
                    <a:pt x="50" y="124"/>
                  </a:lnTo>
                  <a:lnTo>
                    <a:pt x="49" y="120"/>
                  </a:lnTo>
                  <a:lnTo>
                    <a:pt x="46" y="111"/>
                  </a:lnTo>
                  <a:lnTo>
                    <a:pt x="46" y="101"/>
                  </a:lnTo>
                  <a:lnTo>
                    <a:pt x="34" y="91"/>
                  </a:lnTo>
                  <a:lnTo>
                    <a:pt x="24" y="83"/>
                  </a:lnTo>
                  <a:lnTo>
                    <a:pt x="21" y="78"/>
                  </a:lnTo>
                  <a:lnTo>
                    <a:pt x="19" y="72"/>
                  </a:lnTo>
                  <a:lnTo>
                    <a:pt x="21" y="68"/>
                  </a:lnTo>
                  <a:lnTo>
                    <a:pt x="25" y="64"/>
                  </a:lnTo>
                  <a:lnTo>
                    <a:pt x="29" y="66"/>
                  </a:lnTo>
                  <a:lnTo>
                    <a:pt x="34" y="70"/>
                  </a:lnTo>
                  <a:lnTo>
                    <a:pt x="37" y="64"/>
                  </a:lnTo>
                  <a:lnTo>
                    <a:pt x="38" y="56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4" y="44"/>
                  </a:lnTo>
                  <a:lnTo>
                    <a:pt x="33" y="40"/>
                  </a:lnTo>
                  <a:lnTo>
                    <a:pt x="32" y="36"/>
                  </a:lnTo>
                  <a:lnTo>
                    <a:pt x="29" y="32"/>
                  </a:lnTo>
                  <a:lnTo>
                    <a:pt x="25" y="30"/>
                  </a:lnTo>
                  <a:lnTo>
                    <a:pt x="24" y="28"/>
                  </a:lnTo>
                  <a:lnTo>
                    <a:pt x="19" y="26"/>
                  </a:lnTo>
                  <a:lnTo>
                    <a:pt x="14" y="24"/>
                  </a:lnTo>
                  <a:lnTo>
                    <a:pt x="8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3" y="10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46" y="34"/>
                  </a:lnTo>
                  <a:lnTo>
                    <a:pt x="61" y="42"/>
                  </a:lnTo>
                  <a:lnTo>
                    <a:pt x="73" y="48"/>
                  </a:lnTo>
                  <a:lnTo>
                    <a:pt x="79" y="54"/>
                  </a:lnTo>
                  <a:lnTo>
                    <a:pt x="73" y="55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71" y="64"/>
                  </a:lnTo>
                  <a:lnTo>
                    <a:pt x="76" y="66"/>
                  </a:lnTo>
                  <a:lnTo>
                    <a:pt x="79" y="67"/>
                  </a:lnTo>
                  <a:lnTo>
                    <a:pt x="92" y="70"/>
                  </a:lnTo>
                  <a:lnTo>
                    <a:pt x="101" y="71"/>
                  </a:lnTo>
                  <a:lnTo>
                    <a:pt x="106" y="78"/>
                  </a:lnTo>
                  <a:lnTo>
                    <a:pt x="110" y="84"/>
                  </a:lnTo>
                  <a:lnTo>
                    <a:pt x="111" y="91"/>
                  </a:lnTo>
                  <a:lnTo>
                    <a:pt x="113" y="98"/>
                  </a:lnTo>
                  <a:lnTo>
                    <a:pt x="107" y="98"/>
                  </a:lnTo>
                  <a:lnTo>
                    <a:pt x="101" y="96"/>
                  </a:lnTo>
                  <a:lnTo>
                    <a:pt x="101" y="99"/>
                  </a:lnTo>
                  <a:lnTo>
                    <a:pt x="102" y="103"/>
                  </a:lnTo>
                  <a:lnTo>
                    <a:pt x="105" y="106"/>
                  </a:lnTo>
                  <a:lnTo>
                    <a:pt x="107" y="107"/>
                  </a:lnTo>
                  <a:lnTo>
                    <a:pt x="113" y="110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18" y="128"/>
                  </a:lnTo>
                  <a:lnTo>
                    <a:pt x="134" y="133"/>
                  </a:lnTo>
                  <a:lnTo>
                    <a:pt x="149" y="139"/>
                  </a:lnTo>
                  <a:lnTo>
                    <a:pt x="154" y="143"/>
                  </a:lnTo>
                  <a:lnTo>
                    <a:pt x="158" y="148"/>
                  </a:lnTo>
                  <a:lnTo>
                    <a:pt x="161" y="153"/>
                  </a:lnTo>
                  <a:lnTo>
                    <a:pt x="162" y="158"/>
                  </a:lnTo>
                  <a:lnTo>
                    <a:pt x="167" y="158"/>
                  </a:lnTo>
                  <a:lnTo>
                    <a:pt x="171" y="153"/>
                  </a:lnTo>
                  <a:lnTo>
                    <a:pt x="190" y="172"/>
                  </a:lnTo>
                  <a:lnTo>
                    <a:pt x="210" y="189"/>
                  </a:lnTo>
                  <a:lnTo>
                    <a:pt x="230" y="205"/>
                  </a:lnTo>
                  <a:lnTo>
                    <a:pt x="244" y="219"/>
                  </a:lnTo>
                  <a:lnTo>
                    <a:pt x="251" y="225"/>
                  </a:lnTo>
                  <a:lnTo>
                    <a:pt x="256" y="233"/>
                  </a:lnTo>
                  <a:lnTo>
                    <a:pt x="270" y="240"/>
                  </a:lnTo>
                  <a:lnTo>
                    <a:pt x="284" y="248"/>
                  </a:lnTo>
                  <a:lnTo>
                    <a:pt x="292" y="248"/>
                  </a:lnTo>
                  <a:lnTo>
                    <a:pt x="299" y="249"/>
                  </a:lnTo>
                  <a:lnTo>
                    <a:pt x="302" y="252"/>
                  </a:lnTo>
                  <a:lnTo>
                    <a:pt x="307" y="253"/>
                  </a:lnTo>
                  <a:lnTo>
                    <a:pt x="311" y="256"/>
                  </a:lnTo>
                  <a:lnTo>
                    <a:pt x="311" y="259"/>
                  </a:lnTo>
                  <a:lnTo>
                    <a:pt x="311" y="263"/>
                  </a:lnTo>
                  <a:lnTo>
                    <a:pt x="311" y="265"/>
                  </a:lnTo>
                  <a:lnTo>
                    <a:pt x="291" y="261"/>
                  </a:lnTo>
                  <a:lnTo>
                    <a:pt x="271" y="259"/>
                  </a:lnTo>
                  <a:lnTo>
                    <a:pt x="263" y="259"/>
                  </a:lnTo>
                  <a:lnTo>
                    <a:pt x="255" y="263"/>
                  </a:lnTo>
                  <a:lnTo>
                    <a:pt x="247" y="265"/>
                  </a:lnTo>
                  <a:lnTo>
                    <a:pt x="239" y="269"/>
                  </a:lnTo>
                  <a:lnTo>
                    <a:pt x="238" y="276"/>
                  </a:lnTo>
                  <a:lnTo>
                    <a:pt x="238" y="282"/>
                  </a:lnTo>
                  <a:lnTo>
                    <a:pt x="239" y="288"/>
                  </a:lnTo>
                  <a:lnTo>
                    <a:pt x="243" y="292"/>
                  </a:lnTo>
                  <a:lnTo>
                    <a:pt x="244" y="298"/>
                  </a:lnTo>
                  <a:lnTo>
                    <a:pt x="248" y="304"/>
                  </a:lnTo>
                  <a:lnTo>
                    <a:pt x="248" y="312"/>
                  </a:lnTo>
                  <a:lnTo>
                    <a:pt x="250" y="320"/>
                  </a:lnTo>
                  <a:lnTo>
                    <a:pt x="253" y="328"/>
                  </a:lnTo>
                  <a:lnTo>
                    <a:pt x="255" y="334"/>
                  </a:lnTo>
                  <a:lnTo>
                    <a:pt x="259" y="340"/>
                  </a:lnTo>
                  <a:lnTo>
                    <a:pt x="263" y="346"/>
                  </a:lnTo>
                  <a:lnTo>
                    <a:pt x="267" y="353"/>
                  </a:lnTo>
                  <a:lnTo>
                    <a:pt x="269" y="360"/>
                  </a:lnTo>
                  <a:lnTo>
                    <a:pt x="274" y="372"/>
                  </a:lnTo>
                  <a:lnTo>
                    <a:pt x="279" y="381"/>
                  </a:lnTo>
                  <a:lnTo>
                    <a:pt x="290" y="386"/>
                  </a:lnTo>
                  <a:lnTo>
                    <a:pt x="300" y="389"/>
                  </a:lnTo>
                  <a:lnTo>
                    <a:pt x="311" y="393"/>
                  </a:lnTo>
                  <a:lnTo>
                    <a:pt x="320" y="397"/>
                  </a:lnTo>
                  <a:lnTo>
                    <a:pt x="334" y="409"/>
                  </a:lnTo>
                  <a:lnTo>
                    <a:pt x="343" y="415"/>
                  </a:lnTo>
                  <a:lnTo>
                    <a:pt x="344" y="406"/>
                  </a:lnTo>
                  <a:lnTo>
                    <a:pt x="345" y="400"/>
                  </a:lnTo>
                  <a:lnTo>
                    <a:pt x="352" y="402"/>
                  </a:lnTo>
                  <a:lnTo>
                    <a:pt x="358" y="406"/>
                  </a:lnTo>
                  <a:lnTo>
                    <a:pt x="363" y="411"/>
                  </a:lnTo>
                  <a:lnTo>
                    <a:pt x="368" y="417"/>
                  </a:lnTo>
                  <a:lnTo>
                    <a:pt x="371" y="424"/>
                  </a:lnTo>
                  <a:lnTo>
                    <a:pt x="374" y="431"/>
                  </a:lnTo>
                  <a:lnTo>
                    <a:pt x="375" y="438"/>
                  </a:lnTo>
                  <a:lnTo>
                    <a:pt x="375" y="447"/>
                  </a:lnTo>
                  <a:lnTo>
                    <a:pt x="371" y="445"/>
                  </a:lnTo>
                  <a:lnTo>
                    <a:pt x="367" y="438"/>
                  </a:lnTo>
                  <a:lnTo>
                    <a:pt x="364" y="436"/>
                  </a:lnTo>
                  <a:lnTo>
                    <a:pt x="361" y="433"/>
                  </a:lnTo>
                  <a:lnTo>
                    <a:pt x="356" y="430"/>
                  </a:lnTo>
                  <a:lnTo>
                    <a:pt x="351" y="429"/>
                  </a:lnTo>
                  <a:lnTo>
                    <a:pt x="343" y="434"/>
                  </a:lnTo>
                  <a:lnTo>
                    <a:pt x="336" y="436"/>
                  </a:lnTo>
                  <a:lnTo>
                    <a:pt x="334" y="436"/>
                  </a:lnTo>
                  <a:lnTo>
                    <a:pt x="324" y="43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" name="Freeform 35"/>
            <p:cNvSpPr>
              <a:spLocks/>
            </p:cNvSpPr>
            <p:nvPr/>
          </p:nvSpPr>
          <p:spPr bwMode="auto">
            <a:xfrm>
              <a:off x="5568" y="2693"/>
              <a:ext cx="31" cy="36"/>
            </a:xfrm>
            <a:custGeom>
              <a:avLst/>
              <a:gdLst>
                <a:gd name="T0" fmla="*/ 221 w 24"/>
                <a:gd name="T1" fmla="*/ 297 h 28"/>
                <a:gd name="T2" fmla="*/ 171 w 24"/>
                <a:gd name="T3" fmla="*/ 343 h 28"/>
                <a:gd name="T4" fmla="*/ 132 w 24"/>
                <a:gd name="T5" fmla="*/ 382 h 28"/>
                <a:gd name="T6" fmla="*/ 1 w 24"/>
                <a:gd name="T7" fmla="*/ 476 h 28"/>
                <a:gd name="T8" fmla="*/ 0 w 24"/>
                <a:gd name="T9" fmla="*/ 491 h 28"/>
                <a:gd name="T10" fmla="*/ 0 w 24"/>
                <a:gd name="T11" fmla="*/ 567 h 28"/>
                <a:gd name="T12" fmla="*/ 0 w 24"/>
                <a:gd name="T13" fmla="*/ 631 h 28"/>
                <a:gd name="T14" fmla="*/ 0 w 24"/>
                <a:gd name="T15" fmla="*/ 631 h 28"/>
                <a:gd name="T16" fmla="*/ 0 w 24"/>
                <a:gd name="T17" fmla="*/ 787 h 28"/>
                <a:gd name="T18" fmla="*/ 1 w 24"/>
                <a:gd name="T19" fmla="*/ 852 h 28"/>
                <a:gd name="T20" fmla="*/ 132 w 24"/>
                <a:gd name="T21" fmla="*/ 852 h 28"/>
                <a:gd name="T22" fmla="*/ 171 w 24"/>
                <a:gd name="T23" fmla="*/ 937 h 28"/>
                <a:gd name="T24" fmla="*/ 221 w 24"/>
                <a:gd name="T25" fmla="*/ 937 h 28"/>
                <a:gd name="T26" fmla="*/ 368 w 24"/>
                <a:gd name="T27" fmla="*/ 937 h 28"/>
                <a:gd name="T28" fmla="*/ 508 w 24"/>
                <a:gd name="T29" fmla="*/ 937 h 28"/>
                <a:gd name="T30" fmla="*/ 508 w 24"/>
                <a:gd name="T31" fmla="*/ 1012 h 28"/>
                <a:gd name="T32" fmla="*/ 614 w 24"/>
                <a:gd name="T33" fmla="*/ 1043 h 28"/>
                <a:gd name="T34" fmla="*/ 880 w 24"/>
                <a:gd name="T35" fmla="*/ 1205 h 28"/>
                <a:gd name="T36" fmla="*/ 1024 w 24"/>
                <a:gd name="T37" fmla="*/ 1012 h 28"/>
                <a:gd name="T38" fmla="*/ 1024 w 24"/>
                <a:gd name="T39" fmla="*/ 852 h 28"/>
                <a:gd name="T40" fmla="*/ 1125 w 24"/>
                <a:gd name="T41" fmla="*/ 714 h 28"/>
                <a:gd name="T42" fmla="*/ 1125 w 24"/>
                <a:gd name="T43" fmla="*/ 631 h 28"/>
                <a:gd name="T44" fmla="*/ 1024 w 24"/>
                <a:gd name="T45" fmla="*/ 567 h 28"/>
                <a:gd name="T46" fmla="*/ 1024 w 24"/>
                <a:gd name="T47" fmla="*/ 476 h 28"/>
                <a:gd name="T48" fmla="*/ 966 w 24"/>
                <a:gd name="T49" fmla="*/ 382 h 28"/>
                <a:gd name="T50" fmla="*/ 614 w 24"/>
                <a:gd name="T51" fmla="*/ 0 h 28"/>
                <a:gd name="T52" fmla="*/ 579 w 24"/>
                <a:gd name="T53" fmla="*/ 382 h 28"/>
                <a:gd name="T54" fmla="*/ 508 w 24"/>
                <a:gd name="T55" fmla="*/ 343 h 28"/>
                <a:gd name="T56" fmla="*/ 368 w 24"/>
                <a:gd name="T57" fmla="*/ 343 h 28"/>
                <a:gd name="T58" fmla="*/ 221 w 24"/>
                <a:gd name="T59" fmla="*/ 297 h 28"/>
                <a:gd name="T60" fmla="*/ 221 w 24"/>
                <a:gd name="T61" fmla="*/ 297 h 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"/>
                <a:gd name="T94" fmla="*/ 0 h 28"/>
                <a:gd name="T95" fmla="*/ 24 w 24"/>
                <a:gd name="T96" fmla="*/ 28 h 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" h="28">
                  <a:moveTo>
                    <a:pt x="5" y="7"/>
                  </a:moveTo>
                  <a:lnTo>
                    <a:pt x="4" y="8"/>
                  </a:lnTo>
                  <a:lnTo>
                    <a:pt x="3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3" y="24"/>
                  </a:lnTo>
                  <a:lnTo>
                    <a:pt x="19" y="28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1" y="9"/>
                  </a:lnTo>
                  <a:lnTo>
                    <a:pt x="13" y="0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8" y="8"/>
                  </a:lnTo>
                  <a:lnTo>
                    <a:pt x="5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" name="Freeform 36"/>
            <p:cNvSpPr>
              <a:spLocks/>
            </p:cNvSpPr>
            <p:nvPr/>
          </p:nvSpPr>
          <p:spPr bwMode="auto">
            <a:xfrm>
              <a:off x="5564" y="2639"/>
              <a:ext cx="26" cy="50"/>
            </a:xfrm>
            <a:custGeom>
              <a:avLst/>
              <a:gdLst>
                <a:gd name="T0" fmla="*/ 754 w 20"/>
                <a:gd name="T1" fmla="*/ 1536 h 38"/>
                <a:gd name="T2" fmla="*/ 705 w 20"/>
                <a:gd name="T3" fmla="*/ 1536 h 38"/>
                <a:gd name="T4" fmla="*/ 819 w 20"/>
                <a:gd name="T5" fmla="*/ 1312 h 38"/>
                <a:gd name="T6" fmla="*/ 917 w 20"/>
                <a:gd name="T7" fmla="*/ 1024 h 38"/>
                <a:gd name="T8" fmla="*/ 917 w 20"/>
                <a:gd name="T9" fmla="*/ 997 h 38"/>
                <a:gd name="T10" fmla="*/ 917 w 20"/>
                <a:gd name="T11" fmla="*/ 778 h 38"/>
                <a:gd name="T12" fmla="*/ 917 w 20"/>
                <a:gd name="T13" fmla="*/ 758 h 38"/>
                <a:gd name="T14" fmla="*/ 917 w 20"/>
                <a:gd name="T15" fmla="*/ 576 h 38"/>
                <a:gd name="T16" fmla="*/ 819 w 20"/>
                <a:gd name="T17" fmla="*/ 492 h 38"/>
                <a:gd name="T18" fmla="*/ 819 w 20"/>
                <a:gd name="T19" fmla="*/ 374 h 38"/>
                <a:gd name="T20" fmla="*/ 754 w 20"/>
                <a:gd name="T21" fmla="*/ 333 h 38"/>
                <a:gd name="T22" fmla="*/ 542 w 20"/>
                <a:gd name="T23" fmla="*/ 192 h 38"/>
                <a:gd name="T24" fmla="*/ 373 w 20"/>
                <a:gd name="T25" fmla="*/ 1 h 38"/>
                <a:gd name="T26" fmla="*/ 221 w 20"/>
                <a:gd name="T27" fmla="*/ 0 h 38"/>
                <a:gd name="T28" fmla="*/ 131 w 20"/>
                <a:gd name="T29" fmla="*/ 253 h 38"/>
                <a:gd name="T30" fmla="*/ 0 w 20"/>
                <a:gd name="T31" fmla="*/ 333 h 38"/>
                <a:gd name="T32" fmla="*/ 0 w 20"/>
                <a:gd name="T33" fmla="*/ 492 h 38"/>
                <a:gd name="T34" fmla="*/ 0 w 20"/>
                <a:gd name="T35" fmla="*/ 647 h 38"/>
                <a:gd name="T36" fmla="*/ 0 w 20"/>
                <a:gd name="T37" fmla="*/ 778 h 38"/>
                <a:gd name="T38" fmla="*/ 0 w 20"/>
                <a:gd name="T39" fmla="*/ 997 h 38"/>
                <a:gd name="T40" fmla="*/ 0 w 20"/>
                <a:gd name="T41" fmla="*/ 1024 h 38"/>
                <a:gd name="T42" fmla="*/ 131 w 20"/>
                <a:gd name="T43" fmla="*/ 1226 h 38"/>
                <a:gd name="T44" fmla="*/ 170 w 20"/>
                <a:gd name="T45" fmla="*/ 1347 h 38"/>
                <a:gd name="T46" fmla="*/ 221 w 20"/>
                <a:gd name="T47" fmla="*/ 1347 h 38"/>
                <a:gd name="T48" fmla="*/ 308 w 20"/>
                <a:gd name="T49" fmla="*/ 1474 h 38"/>
                <a:gd name="T50" fmla="*/ 373 w 20"/>
                <a:gd name="T51" fmla="*/ 1536 h 38"/>
                <a:gd name="T52" fmla="*/ 520 w 20"/>
                <a:gd name="T53" fmla="*/ 1726 h 38"/>
                <a:gd name="T54" fmla="*/ 400 w 20"/>
                <a:gd name="T55" fmla="*/ 1772 h 38"/>
                <a:gd name="T56" fmla="*/ 373 w 20"/>
                <a:gd name="T57" fmla="*/ 1907 h 38"/>
                <a:gd name="T58" fmla="*/ 373 w 20"/>
                <a:gd name="T59" fmla="*/ 2021 h 38"/>
                <a:gd name="T60" fmla="*/ 373 w 20"/>
                <a:gd name="T61" fmla="*/ 2122 h 38"/>
                <a:gd name="T62" fmla="*/ 400 w 20"/>
                <a:gd name="T63" fmla="*/ 2213 h 38"/>
                <a:gd name="T64" fmla="*/ 400 w 20"/>
                <a:gd name="T65" fmla="*/ 2271 h 38"/>
                <a:gd name="T66" fmla="*/ 520 w 20"/>
                <a:gd name="T67" fmla="*/ 2271 h 38"/>
                <a:gd name="T68" fmla="*/ 542 w 20"/>
                <a:gd name="T69" fmla="*/ 2332 h 38"/>
                <a:gd name="T70" fmla="*/ 705 w 20"/>
                <a:gd name="T71" fmla="*/ 2332 h 38"/>
                <a:gd name="T72" fmla="*/ 754 w 20"/>
                <a:gd name="T73" fmla="*/ 2332 h 38"/>
                <a:gd name="T74" fmla="*/ 819 w 20"/>
                <a:gd name="T75" fmla="*/ 2332 h 38"/>
                <a:gd name="T76" fmla="*/ 819 w 20"/>
                <a:gd name="T77" fmla="*/ 2332 h 38"/>
                <a:gd name="T78" fmla="*/ 917 w 20"/>
                <a:gd name="T79" fmla="*/ 2271 h 38"/>
                <a:gd name="T80" fmla="*/ 980 w 20"/>
                <a:gd name="T81" fmla="*/ 2271 h 38"/>
                <a:gd name="T82" fmla="*/ 1018 w 20"/>
                <a:gd name="T83" fmla="*/ 2122 h 38"/>
                <a:gd name="T84" fmla="*/ 1018 w 20"/>
                <a:gd name="T85" fmla="*/ 2021 h 38"/>
                <a:gd name="T86" fmla="*/ 1018 w 20"/>
                <a:gd name="T87" fmla="*/ 1939 h 38"/>
                <a:gd name="T88" fmla="*/ 1018 w 20"/>
                <a:gd name="T89" fmla="*/ 1907 h 38"/>
                <a:gd name="T90" fmla="*/ 1018 w 20"/>
                <a:gd name="T91" fmla="*/ 1907 h 38"/>
                <a:gd name="T92" fmla="*/ 980 w 20"/>
                <a:gd name="T93" fmla="*/ 1907 h 38"/>
                <a:gd name="T94" fmla="*/ 980 w 20"/>
                <a:gd name="T95" fmla="*/ 1772 h 38"/>
                <a:gd name="T96" fmla="*/ 917 w 20"/>
                <a:gd name="T97" fmla="*/ 1726 h 38"/>
                <a:gd name="T98" fmla="*/ 819 w 20"/>
                <a:gd name="T99" fmla="*/ 1726 h 38"/>
                <a:gd name="T100" fmla="*/ 819 w 20"/>
                <a:gd name="T101" fmla="*/ 1536 h 38"/>
                <a:gd name="T102" fmla="*/ 754 w 20"/>
                <a:gd name="T103" fmla="*/ 1536 h 38"/>
                <a:gd name="T104" fmla="*/ 754 w 20"/>
                <a:gd name="T105" fmla="*/ 1536 h 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"/>
                <a:gd name="T160" fmla="*/ 0 h 38"/>
                <a:gd name="T161" fmla="*/ 20 w 20"/>
                <a:gd name="T162" fmla="*/ 38 h 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" h="38">
                  <a:moveTo>
                    <a:pt x="15" y="25"/>
                  </a:moveTo>
                  <a:lnTo>
                    <a:pt x="14" y="25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8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1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8" y="29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5" y="2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9" name="Freeform 37"/>
            <p:cNvSpPr>
              <a:spLocks/>
            </p:cNvSpPr>
            <p:nvPr/>
          </p:nvSpPr>
          <p:spPr bwMode="auto">
            <a:xfrm>
              <a:off x="5596" y="2801"/>
              <a:ext cx="21" cy="22"/>
            </a:xfrm>
            <a:custGeom>
              <a:avLst/>
              <a:gdLst>
                <a:gd name="T0" fmla="*/ 427 w 16"/>
                <a:gd name="T1" fmla="*/ 0 h 17"/>
                <a:gd name="T2" fmla="*/ 189 w 16"/>
                <a:gd name="T3" fmla="*/ 0 h 17"/>
                <a:gd name="T4" fmla="*/ 144 w 16"/>
                <a:gd name="T5" fmla="*/ 171 h 17"/>
                <a:gd name="T6" fmla="*/ 0 w 16"/>
                <a:gd name="T7" fmla="*/ 286 h 17"/>
                <a:gd name="T8" fmla="*/ 0 w 16"/>
                <a:gd name="T9" fmla="*/ 370 h 17"/>
                <a:gd name="T10" fmla="*/ 0 w 16"/>
                <a:gd name="T11" fmla="*/ 479 h 17"/>
                <a:gd name="T12" fmla="*/ 189 w 16"/>
                <a:gd name="T13" fmla="*/ 620 h 17"/>
                <a:gd name="T14" fmla="*/ 326 w 16"/>
                <a:gd name="T15" fmla="*/ 765 h 17"/>
                <a:gd name="T16" fmla="*/ 560 w 16"/>
                <a:gd name="T17" fmla="*/ 802 h 17"/>
                <a:gd name="T18" fmla="*/ 768 w 16"/>
                <a:gd name="T19" fmla="*/ 765 h 17"/>
                <a:gd name="T20" fmla="*/ 965 w 16"/>
                <a:gd name="T21" fmla="*/ 620 h 17"/>
                <a:gd name="T22" fmla="*/ 965 w 16"/>
                <a:gd name="T23" fmla="*/ 457 h 17"/>
                <a:gd name="T24" fmla="*/ 965 w 16"/>
                <a:gd name="T25" fmla="*/ 370 h 17"/>
                <a:gd name="T26" fmla="*/ 895 w 16"/>
                <a:gd name="T27" fmla="*/ 221 h 17"/>
                <a:gd name="T28" fmla="*/ 818 w 16"/>
                <a:gd name="T29" fmla="*/ 1 h 17"/>
                <a:gd name="T30" fmla="*/ 623 w 16"/>
                <a:gd name="T31" fmla="*/ 0 h 17"/>
                <a:gd name="T32" fmla="*/ 427 w 16"/>
                <a:gd name="T33" fmla="*/ 0 h 17"/>
                <a:gd name="T34" fmla="*/ 427 w 16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7"/>
                <a:gd name="T56" fmla="*/ 16 w 16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7">
                  <a:moveTo>
                    <a:pt x="7" y="0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9" y="17"/>
                  </a:lnTo>
                  <a:lnTo>
                    <a:pt x="13" y="16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0" name="Freeform 38"/>
            <p:cNvSpPr>
              <a:spLocks/>
            </p:cNvSpPr>
            <p:nvPr/>
          </p:nvSpPr>
          <p:spPr bwMode="auto">
            <a:xfrm>
              <a:off x="5587" y="2776"/>
              <a:ext cx="21" cy="21"/>
            </a:xfrm>
            <a:custGeom>
              <a:avLst/>
              <a:gdLst>
                <a:gd name="T0" fmla="*/ 427 w 16"/>
                <a:gd name="T1" fmla="*/ 0 h 16"/>
                <a:gd name="T2" fmla="*/ 362 w 16"/>
                <a:gd name="T3" fmla="*/ 0 h 16"/>
                <a:gd name="T4" fmla="*/ 326 w 16"/>
                <a:gd name="T5" fmla="*/ 0 h 16"/>
                <a:gd name="T6" fmla="*/ 248 w 16"/>
                <a:gd name="T7" fmla="*/ 1 h 16"/>
                <a:gd name="T8" fmla="*/ 144 w 16"/>
                <a:gd name="T9" fmla="*/ 189 h 16"/>
                <a:gd name="T10" fmla="*/ 1 w 16"/>
                <a:gd name="T11" fmla="*/ 189 h 16"/>
                <a:gd name="T12" fmla="*/ 1 w 16"/>
                <a:gd name="T13" fmla="*/ 248 h 16"/>
                <a:gd name="T14" fmla="*/ 1 w 16"/>
                <a:gd name="T15" fmla="*/ 427 h 16"/>
                <a:gd name="T16" fmla="*/ 0 w 16"/>
                <a:gd name="T17" fmla="*/ 475 h 16"/>
                <a:gd name="T18" fmla="*/ 1 w 16"/>
                <a:gd name="T19" fmla="*/ 560 h 16"/>
                <a:gd name="T20" fmla="*/ 1 w 16"/>
                <a:gd name="T21" fmla="*/ 623 h 16"/>
                <a:gd name="T22" fmla="*/ 1 w 16"/>
                <a:gd name="T23" fmla="*/ 735 h 16"/>
                <a:gd name="T24" fmla="*/ 144 w 16"/>
                <a:gd name="T25" fmla="*/ 768 h 16"/>
                <a:gd name="T26" fmla="*/ 248 w 16"/>
                <a:gd name="T27" fmla="*/ 895 h 16"/>
                <a:gd name="T28" fmla="*/ 326 w 16"/>
                <a:gd name="T29" fmla="*/ 895 h 16"/>
                <a:gd name="T30" fmla="*/ 362 w 16"/>
                <a:gd name="T31" fmla="*/ 965 h 16"/>
                <a:gd name="T32" fmla="*/ 427 w 16"/>
                <a:gd name="T33" fmla="*/ 965 h 16"/>
                <a:gd name="T34" fmla="*/ 585 w 16"/>
                <a:gd name="T35" fmla="*/ 965 h 16"/>
                <a:gd name="T36" fmla="*/ 735 w 16"/>
                <a:gd name="T37" fmla="*/ 895 h 16"/>
                <a:gd name="T38" fmla="*/ 768 w 16"/>
                <a:gd name="T39" fmla="*/ 895 h 16"/>
                <a:gd name="T40" fmla="*/ 818 w 16"/>
                <a:gd name="T41" fmla="*/ 768 h 16"/>
                <a:gd name="T42" fmla="*/ 818 w 16"/>
                <a:gd name="T43" fmla="*/ 735 h 16"/>
                <a:gd name="T44" fmla="*/ 965 w 16"/>
                <a:gd name="T45" fmla="*/ 623 h 16"/>
                <a:gd name="T46" fmla="*/ 965 w 16"/>
                <a:gd name="T47" fmla="*/ 560 h 16"/>
                <a:gd name="T48" fmla="*/ 965 w 16"/>
                <a:gd name="T49" fmla="*/ 475 h 16"/>
                <a:gd name="T50" fmla="*/ 965 w 16"/>
                <a:gd name="T51" fmla="*/ 427 h 16"/>
                <a:gd name="T52" fmla="*/ 965 w 16"/>
                <a:gd name="T53" fmla="*/ 248 h 16"/>
                <a:gd name="T54" fmla="*/ 818 w 16"/>
                <a:gd name="T55" fmla="*/ 189 h 16"/>
                <a:gd name="T56" fmla="*/ 768 w 16"/>
                <a:gd name="T57" fmla="*/ 1 h 16"/>
                <a:gd name="T58" fmla="*/ 735 w 16"/>
                <a:gd name="T59" fmla="*/ 0 h 16"/>
                <a:gd name="T60" fmla="*/ 585 w 16"/>
                <a:gd name="T61" fmla="*/ 0 h 16"/>
                <a:gd name="T62" fmla="*/ 427 w 16"/>
                <a:gd name="T63" fmla="*/ 0 h 16"/>
                <a:gd name="T64" fmla="*/ 427 w 16"/>
                <a:gd name="T65" fmla="*/ 0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6"/>
                <a:gd name="T101" fmla="*/ 16 w 16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6">
                  <a:moveTo>
                    <a:pt x="7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1" name="Freeform 39"/>
            <p:cNvSpPr>
              <a:spLocks/>
            </p:cNvSpPr>
            <p:nvPr/>
          </p:nvSpPr>
          <p:spPr bwMode="auto">
            <a:xfrm>
              <a:off x="5600" y="2842"/>
              <a:ext cx="25" cy="70"/>
            </a:xfrm>
            <a:custGeom>
              <a:avLst/>
              <a:gdLst>
                <a:gd name="T0" fmla="*/ 438 w 19"/>
                <a:gd name="T1" fmla="*/ 0 h 53"/>
                <a:gd name="T2" fmla="*/ 253 w 19"/>
                <a:gd name="T3" fmla="*/ 0 h 53"/>
                <a:gd name="T4" fmla="*/ 192 w 19"/>
                <a:gd name="T5" fmla="*/ 1 h 53"/>
                <a:gd name="T6" fmla="*/ 146 w 19"/>
                <a:gd name="T7" fmla="*/ 1 h 53"/>
                <a:gd name="T8" fmla="*/ 0 w 19"/>
                <a:gd name="T9" fmla="*/ 347 h 53"/>
                <a:gd name="T10" fmla="*/ 0 w 19"/>
                <a:gd name="T11" fmla="*/ 548 h 53"/>
                <a:gd name="T12" fmla="*/ 0 w 19"/>
                <a:gd name="T13" fmla="*/ 610 h 53"/>
                <a:gd name="T14" fmla="*/ 146 w 19"/>
                <a:gd name="T15" fmla="*/ 806 h 53"/>
                <a:gd name="T16" fmla="*/ 192 w 19"/>
                <a:gd name="T17" fmla="*/ 806 h 53"/>
                <a:gd name="T18" fmla="*/ 253 w 19"/>
                <a:gd name="T19" fmla="*/ 892 h 53"/>
                <a:gd name="T20" fmla="*/ 374 w 19"/>
                <a:gd name="T21" fmla="*/ 1055 h 53"/>
                <a:gd name="T22" fmla="*/ 192 w 19"/>
                <a:gd name="T23" fmla="*/ 1065 h 53"/>
                <a:gd name="T24" fmla="*/ 146 w 19"/>
                <a:gd name="T25" fmla="*/ 1393 h 53"/>
                <a:gd name="T26" fmla="*/ 146 w 19"/>
                <a:gd name="T27" fmla="*/ 1643 h 53"/>
                <a:gd name="T28" fmla="*/ 146 w 19"/>
                <a:gd name="T29" fmla="*/ 1776 h 53"/>
                <a:gd name="T30" fmla="*/ 146 w 19"/>
                <a:gd name="T31" fmla="*/ 1969 h 53"/>
                <a:gd name="T32" fmla="*/ 146 w 19"/>
                <a:gd name="T33" fmla="*/ 2454 h 53"/>
                <a:gd name="T34" fmla="*/ 146 w 19"/>
                <a:gd name="T35" fmla="*/ 2910 h 53"/>
                <a:gd name="T36" fmla="*/ 0 w 19"/>
                <a:gd name="T37" fmla="*/ 3435 h 53"/>
                <a:gd name="T38" fmla="*/ 492 w 19"/>
                <a:gd name="T39" fmla="*/ 3381 h 53"/>
                <a:gd name="T40" fmla="*/ 647 w 19"/>
                <a:gd name="T41" fmla="*/ 3241 h 53"/>
                <a:gd name="T42" fmla="*/ 758 w 19"/>
                <a:gd name="T43" fmla="*/ 3241 h 53"/>
                <a:gd name="T44" fmla="*/ 778 w 19"/>
                <a:gd name="T45" fmla="*/ 3209 h 53"/>
                <a:gd name="T46" fmla="*/ 932 w 19"/>
                <a:gd name="T47" fmla="*/ 3058 h 53"/>
                <a:gd name="T48" fmla="*/ 932 w 19"/>
                <a:gd name="T49" fmla="*/ 2910 h 53"/>
                <a:gd name="T50" fmla="*/ 997 w 19"/>
                <a:gd name="T51" fmla="*/ 2793 h 53"/>
                <a:gd name="T52" fmla="*/ 1167 w 19"/>
                <a:gd name="T53" fmla="*/ 2659 h 53"/>
                <a:gd name="T54" fmla="*/ 1167 w 19"/>
                <a:gd name="T55" fmla="*/ 2346 h 53"/>
                <a:gd name="T56" fmla="*/ 1167 w 19"/>
                <a:gd name="T57" fmla="*/ 2170 h 53"/>
                <a:gd name="T58" fmla="*/ 1167 w 19"/>
                <a:gd name="T59" fmla="*/ 1858 h 53"/>
                <a:gd name="T60" fmla="*/ 1167 w 19"/>
                <a:gd name="T61" fmla="*/ 1556 h 53"/>
                <a:gd name="T62" fmla="*/ 997 w 19"/>
                <a:gd name="T63" fmla="*/ 1065 h 53"/>
                <a:gd name="T64" fmla="*/ 758 w 19"/>
                <a:gd name="T65" fmla="*/ 1055 h 53"/>
                <a:gd name="T66" fmla="*/ 591 w 19"/>
                <a:gd name="T67" fmla="*/ 892 h 53"/>
                <a:gd name="T68" fmla="*/ 647 w 19"/>
                <a:gd name="T69" fmla="*/ 806 h 53"/>
                <a:gd name="T70" fmla="*/ 758 w 19"/>
                <a:gd name="T71" fmla="*/ 806 h 53"/>
                <a:gd name="T72" fmla="*/ 778 w 19"/>
                <a:gd name="T73" fmla="*/ 610 h 53"/>
                <a:gd name="T74" fmla="*/ 778 w 19"/>
                <a:gd name="T75" fmla="*/ 605 h 53"/>
                <a:gd name="T76" fmla="*/ 778 w 19"/>
                <a:gd name="T77" fmla="*/ 548 h 53"/>
                <a:gd name="T78" fmla="*/ 778 w 19"/>
                <a:gd name="T79" fmla="*/ 347 h 53"/>
                <a:gd name="T80" fmla="*/ 758 w 19"/>
                <a:gd name="T81" fmla="*/ 1 h 53"/>
                <a:gd name="T82" fmla="*/ 647 w 19"/>
                <a:gd name="T83" fmla="*/ 1 h 53"/>
                <a:gd name="T84" fmla="*/ 591 w 19"/>
                <a:gd name="T85" fmla="*/ 0 h 53"/>
                <a:gd name="T86" fmla="*/ 438 w 19"/>
                <a:gd name="T87" fmla="*/ 0 h 53"/>
                <a:gd name="T88" fmla="*/ 438 w 19"/>
                <a:gd name="T89" fmla="*/ 0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"/>
                <a:gd name="T136" fmla="*/ 0 h 53"/>
                <a:gd name="T137" fmla="*/ 19 w 19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" h="53">
                  <a:moveTo>
                    <a:pt x="7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8"/>
                  </a:lnTo>
                  <a:lnTo>
                    <a:pt x="2" y="45"/>
                  </a:lnTo>
                  <a:lnTo>
                    <a:pt x="0" y="53"/>
                  </a:lnTo>
                  <a:lnTo>
                    <a:pt x="8" y="52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9" y="41"/>
                  </a:lnTo>
                  <a:lnTo>
                    <a:pt x="19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16" y="17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2" name="Freeform 40"/>
            <p:cNvSpPr>
              <a:spLocks/>
            </p:cNvSpPr>
            <p:nvPr/>
          </p:nvSpPr>
          <p:spPr bwMode="auto">
            <a:xfrm>
              <a:off x="5569" y="2932"/>
              <a:ext cx="31" cy="24"/>
            </a:xfrm>
            <a:custGeom>
              <a:avLst/>
              <a:gdLst>
                <a:gd name="T0" fmla="*/ 285 w 24"/>
                <a:gd name="T1" fmla="*/ 0 h 18"/>
                <a:gd name="T2" fmla="*/ 171 w 24"/>
                <a:gd name="T3" fmla="*/ 0 h 18"/>
                <a:gd name="T4" fmla="*/ 132 w 24"/>
                <a:gd name="T5" fmla="*/ 155 h 18"/>
                <a:gd name="T6" fmla="*/ 132 w 24"/>
                <a:gd name="T7" fmla="*/ 155 h 18"/>
                <a:gd name="T8" fmla="*/ 102 w 24"/>
                <a:gd name="T9" fmla="*/ 368 h 18"/>
                <a:gd name="T10" fmla="*/ 0 w 24"/>
                <a:gd name="T11" fmla="*/ 635 h 18"/>
                <a:gd name="T12" fmla="*/ 102 w 24"/>
                <a:gd name="T13" fmla="*/ 655 h 18"/>
                <a:gd name="T14" fmla="*/ 102 w 24"/>
                <a:gd name="T15" fmla="*/ 724 h 18"/>
                <a:gd name="T16" fmla="*/ 132 w 24"/>
                <a:gd name="T17" fmla="*/ 873 h 18"/>
                <a:gd name="T18" fmla="*/ 132 w 24"/>
                <a:gd name="T19" fmla="*/ 965 h 18"/>
                <a:gd name="T20" fmla="*/ 171 w 24"/>
                <a:gd name="T21" fmla="*/ 1129 h 18"/>
                <a:gd name="T22" fmla="*/ 285 w 24"/>
                <a:gd name="T23" fmla="*/ 1129 h 18"/>
                <a:gd name="T24" fmla="*/ 475 w 24"/>
                <a:gd name="T25" fmla="*/ 1129 h 18"/>
                <a:gd name="T26" fmla="*/ 508 w 24"/>
                <a:gd name="T27" fmla="*/ 965 h 18"/>
                <a:gd name="T28" fmla="*/ 579 w 24"/>
                <a:gd name="T29" fmla="*/ 873 h 18"/>
                <a:gd name="T30" fmla="*/ 579 w 24"/>
                <a:gd name="T31" fmla="*/ 1129 h 18"/>
                <a:gd name="T32" fmla="*/ 656 w 24"/>
                <a:gd name="T33" fmla="*/ 1287 h 18"/>
                <a:gd name="T34" fmla="*/ 681 w 24"/>
                <a:gd name="T35" fmla="*/ 1349 h 18"/>
                <a:gd name="T36" fmla="*/ 847 w 24"/>
                <a:gd name="T37" fmla="*/ 1349 h 18"/>
                <a:gd name="T38" fmla="*/ 880 w 24"/>
                <a:gd name="T39" fmla="*/ 1349 h 18"/>
                <a:gd name="T40" fmla="*/ 966 w 24"/>
                <a:gd name="T41" fmla="*/ 1287 h 18"/>
                <a:gd name="T42" fmla="*/ 1094 w 24"/>
                <a:gd name="T43" fmla="*/ 1164 h 18"/>
                <a:gd name="T44" fmla="*/ 1094 w 24"/>
                <a:gd name="T45" fmla="*/ 1129 h 18"/>
                <a:gd name="T46" fmla="*/ 1125 w 24"/>
                <a:gd name="T47" fmla="*/ 965 h 18"/>
                <a:gd name="T48" fmla="*/ 1125 w 24"/>
                <a:gd name="T49" fmla="*/ 724 h 18"/>
                <a:gd name="T50" fmla="*/ 1125 w 24"/>
                <a:gd name="T51" fmla="*/ 635 h 18"/>
                <a:gd name="T52" fmla="*/ 1094 w 24"/>
                <a:gd name="T53" fmla="*/ 476 h 18"/>
                <a:gd name="T54" fmla="*/ 966 w 24"/>
                <a:gd name="T55" fmla="*/ 368 h 18"/>
                <a:gd name="T56" fmla="*/ 880 w 24"/>
                <a:gd name="T57" fmla="*/ 368 h 18"/>
                <a:gd name="T58" fmla="*/ 847 w 24"/>
                <a:gd name="T59" fmla="*/ 276 h 18"/>
                <a:gd name="T60" fmla="*/ 681 w 24"/>
                <a:gd name="T61" fmla="*/ 368 h 18"/>
                <a:gd name="T62" fmla="*/ 656 w 24"/>
                <a:gd name="T63" fmla="*/ 368 h 18"/>
                <a:gd name="T64" fmla="*/ 579 w 24"/>
                <a:gd name="T65" fmla="*/ 476 h 18"/>
                <a:gd name="T66" fmla="*/ 579 w 24"/>
                <a:gd name="T67" fmla="*/ 276 h 18"/>
                <a:gd name="T68" fmla="*/ 508 w 24"/>
                <a:gd name="T69" fmla="*/ 155 h 18"/>
                <a:gd name="T70" fmla="*/ 475 w 24"/>
                <a:gd name="T71" fmla="*/ 0 h 18"/>
                <a:gd name="T72" fmla="*/ 285 w 24"/>
                <a:gd name="T73" fmla="*/ 0 h 18"/>
                <a:gd name="T74" fmla="*/ 285 w 24"/>
                <a:gd name="T75" fmla="*/ 0 h 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"/>
                <a:gd name="T115" fmla="*/ 0 h 18"/>
                <a:gd name="T116" fmla="*/ 24 w 24"/>
                <a:gd name="T117" fmla="*/ 18 h 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" h="18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1" y="17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6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3" name="Freeform 41"/>
            <p:cNvSpPr>
              <a:spLocks/>
            </p:cNvSpPr>
            <p:nvPr/>
          </p:nvSpPr>
          <p:spPr bwMode="auto">
            <a:xfrm>
              <a:off x="5545" y="3221"/>
              <a:ext cx="26" cy="40"/>
            </a:xfrm>
            <a:custGeom>
              <a:avLst/>
              <a:gdLst>
                <a:gd name="T0" fmla="*/ 676 w 20"/>
                <a:gd name="T1" fmla="*/ 0 h 30"/>
                <a:gd name="T2" fmla="*/ 308 w 20"/>
                <a:gd name="T3" fmla="*/ 1051 h 30"/>
                <a:gd name="T4" fmla="*/ 0 w 20"/>
                <a:gd name="T5" fmla="*/ 2069 h 30"/>
                <a:gd name="T6" fmla="*/ 485 w 20"/>
                <a:gd name="T7" fmla="*/ 2247 h 30"/>
                <a:gd name="T8" fmla="*/ 520 w 20"/>
                <a:gd name="T9" fmla="*/ 2247 h 30"/>
                <a:gd name="T10" fmla="*/ 676 w 20"/>
                <a:gd name="T11" fmla="*/ 2069 h 30"/>
                <a:gd name="T12" fmla="*/ 705 w 20"/>
                <a:gd name="T13" fmla="*/ 2069 h 30"/>
                <a:gd name="T14" fmla="*/ 879 w 20"/>
                <a:gd name="T15" fmla="*/ 1868 h 30"/>
                <a:gd name="T16" fmla="*/ 917 w 20"/>
                <a:gd name="T17" fmla="*/ 1552 h 30"/>
                <a:gd name="T18" fmla="*/ 1018 w 20"/>
                <a:gd name="T19" fmla="*/ 1505 h 30"/>
                <a:gd name="T20" fmla="*/ 1018 w 20"/>
                <a:gd name="T21" fmla="*/ 1164 h 30"/>
                <a:gd name="T22" fmla="*/ 917 w 20"/>
                <a:gd name="T23" fmla="*/ 1051 h 30"/>
                <a:gd name="T24" fmla="*/ 917 w 20"/>
                <a:gd name="T25" fmla="*/ 873 h 30"/>
                <a:gd name="T26" fmla="*/ 676 w 20"/>
                <a:gd name="T27" fmla="*/ 0 h 30"/>
                <a:gd name="T28" fmla="*/ 676 w 2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30"/>
                <a:gd name="T47" fmla="*/ 20 w 2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30">
                  <a:moveTo>
                    <a:pt x="13" y="0"/>
                  </a:moveTo>
                  <a:lnTo>
                    <a:pt x="6" y="14"/>
                  </a:lnTo>
                  <a:lnTo>
                    <a:pt x="0" y="28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7" y="25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4" name="Freeform 42"/>
            <p:cNvSpPr>
              <a:spLocks/>
            </p:cNvSpPr>
            <p:nvPr/>
          </p:nvSpPr>
          <p:spPr bwMode="auto">
            <a:xfrm>
              <a:off x="5495" y="3216"/>
              <a:ext cx="37" cy="84"/>
            </a:xfrm>
            <a:custGeom>
              <a:avLst/>
              <a:gdLst>
                <a:gd name="T0" fmla="*/ 1115 w 29"/>
                <a:gd name="T1" fmla="*/ 0 h 64"/>
                <a:gd name="T2" fmla="*/ 963 w 29"/>
                <a:gd name="T3" fmla="*/ 0 h 64"/>
                <a:gd name="T4" fmla="*/ 785 w 29"/>
                <a:gd name="T5" fmla="*/ 0 h 64"/>
                <a:gd name="T6" fmla="*/ 579 w 29"/>
                <a:gd name="T7" fmla="*/ 0 h 64"/>
                <a:gd name="T8" fmla="*/ 330 w 29"/>
                <a:gd name="T9" fmla="*/ 1 h 64"/>
                <a:gd name="T10" fmla="*/ 199 w 29"/>
                <a:gd name="T11" fmla="*/ 189 h 64"/>
                <a:gd name="T12" fmla="*/ 122 w 29"/>
                <a:gd name="T13" fmla="*/ 248 h 64"/>
                <a:gd name="T14" fmla="*/ 1 w 29"/>
                <a:gd name="T15" fmla="*/ 427 h 64"/>
                <a:gd name="T16" fmla="*/ 0 w 29"/>
                <a:gd name="T17" fmla="*/ 623 h 64"/>
                <a:gd name="T18" fmla="*/ 1 w 29"/>
                <a:gd name="T19" fmla="*/ 895 h 64"/>
                <a:gd name="T20" fmla="*/ 122 w 29"/>
                <a:gd name="T21" fmla="*/ 1074 h 64"/>
                <a:gd name="T22" fmla="*/ 122 w 29"/>
                <a:gd name="T23" fmla="*/ 1330 h 64"/>
                <a:gd name="T24" fmla="*/ 156 w 29"/>
                <a:gd name="T25" fmla="*/ 1456 h 64"/>
                <a:gd name="T26" fmla="*/ 156 w 29"/>
                <a:gd name="T27" fmla="*/ 1570 h 64"/>
                <a:gd name="T28" fmla="*/ 156 w 29"/>
                <a:gd name="T29" fmla="*/ 1851 h 64"/>
                <a:gd name="T30" fmla="*/ 122 w 29"/>
                <a:gd name="T31" fmla="*/ 2508 h 64"/>
                <a:gd name="T32" fmla="*/ 1 w 29"/>
                <a:gd name="T33" fmla="*/ 3163 h 64"/>
                <a:gd name="T34" fmla="*/ 1 w 29"/>
                <a:gd name="T35" fmla="*/ 3364 h 64"/>
                <a:gd name="T36" fmla="*/ 1 w 29"/>
                <a:gd name="T37" fmla="*/ 3486 h 64"/>
                <a:gd name="T38" fmla="*/ 122 w 29"/>
                <a:gd name="T39" fmla="*/ 3602 h 64"/>
                <a:gd name="T40" fmla="*/ 156 w 29"/>
                <a:gd name="T41" fmla="*/ 3760 h 64"/>
                <a:gd name="T42" fmla="*/ 324 w 29"/>
                <a:gd name="T43" fmla="*/ 3760 h 64"/>
                <a:gd name="T44" fmla="*/ 527 w 29"/>
                <a:gd name="T45" fmla="*/ 3760 h 64"/>
                <a:gd name="T46" fmla="*/ 615 w 29"/>
                <a:gd name="T47" fmla="*/ 3550 h 64"/>
                <a:gd name="T48" fmla="*/ 739 w 29"/>
                <a:gd name="T49" fmla="*/ 3066 h 64"/>
                <a:gd name="T50" fmla="*/ 785 w 29"/>
                <a:gd name="T51" fmla="*/ 2508 h 64"/>
                <a:gd name="T52" fmla="*/ 797 w 29"/>
                <a:gd name="T53" fmla="*/ 2024 h 64"/>
                <a:gd name="T54" fmla="*/ 874 w 29"/>
                <a:gd name="T55" fmla="*/ 1570 h 64"/>
                <a:gd name="T56" fmla="*/ 874 w 29"/>
                <a:gd name="T57" fmla="*/ 1456 h 64"/>
                <a:gd name="T58" fmla="*/ 874 w 29"/>
                <a:gd name="T59" fmla="*/ 1410 h 64"/>
                <a:gd name="T60" fmla="*/ 963 w 29"/>
                <a:gd name="T61" fmla="*/ 1074 h 64"/>
                <a:gd name="T62" fmla="*/ 1017 w 29"/>
                <a:gd name="T63" fmla="*/ 895 h 64"/>
                <a:gd name="T64" fmla="*/ 1093 w 29"/>
                <a:gd name="T65" fmla="*/ 623 h 64"/>
                <a:gd name="T66" fmla="*/ 1093 w 29"/>
                <a:gd name="T67" fmla="*/ 475 h 64"/>
                <a:gd name="T68" fmla="*/ 1115 w 29"/>
                <a:gd name="T69" fmla="*/ 0 h 64"/>
                <a:gd name="T70" fmla="*/ 1115 w 29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64"/>
                <a:gd name="T110" fmla="*/ 29 w 29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64">
                  <a:moveTo>
                    <a:pt x="29" y="0"/>
                  </a:moveTo>
                  <a:lnTo>
                    <a:pt x="25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31"/>
                  </a:lnTo>
                  <a:lnTo>
                    <a:pt x="3" y="43"/>
                  </a:lnTo>
                  <a:lnTo>
                    <a:pt x="1" y="53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13" y="64"/>
                  </a:lnTo>
                  <a:lnTo>
                    <a:pt x="16" y="60"/>
                  </a:lnTo>
                  <a:lnTo>
                    <a:pt x="19" y="52"/>
                  </a:lnTo>
                  <a:lnTo>
                    <a:pt x="20" y="43"/>
                  </a:lnTo>
                  <a:lnTo>
                    <a:pt x="21" y="34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5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9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5" name="Freeform 43"/>
            <p:cNvSpPr>
              <a:spLocks/>
            </p:cNvSpPr>
            <p:nvPr/>
          </p:nvSpPr>
          <p:spPr bwMode="auto">
            <a:xfrm>
              <a:off x="5521" y="3070"/>
              <a:ext cx="56" cy="142"/>
            </a:xfrm>
            <a:custGeom>
              <a:avLst/>
              <a:gdLst>
                <a:gd name="T0" fmla="*/ 1025 w 43"/>
                <a:gd name="T1" fmla="*/ 1200 h 109"/>
                <a:gd name="T2" fmla="*/ 843 w 43"/>
                <a:gd name="T3" fmla="*/ 1212 h 109"/>
                <a:gd name="T4" fmla="*/ 692 w 43"/>
                <a:gd name="T5" fmla="*/ 1256 h 109"/>
                <a:gd name="T6" fmla="*/ 408 w 43"/>
                <a:gd name="T7" fmla="*/ 1434 h 109"/>
                <a:gd name="T8" fmla="*/ 293 w 43"/>
                <a:gd name="T9" fmla="*/ 1563 h 109"/>
                <a:gd name="T10" fmla="*/ 0 w 43"/>
                <a:gd name="T11" fmla="*/ 1748 h 109"/>
                <a:gd name="T12" fmla="*/ 225 w 43"/>
                <a:gd name="T13" fmla="*/ 1957 h 109"/>
                <a:gd name="T14" fmla="*/ 382 w 43"/>
                <a:gd name="T15" fmla="*/ 2277 h 109"/>
                <a:gd name="T16" fmla="*/ 382 w 43"/>
                <a:gd name="T17" fmla="*/ 2293 h 109"/>
                <a:gd name="T18" fmla="*/ 382 w 43"/>
                <a:gd name="T19" fmla="*/ 2466 h 109"/>
                <a:gd name="T20" fmla="*/ 225 w 43"/>
                <a:gd name="T21" fmla="*/ 2600 h 109"/>
                <a:gd name="T22" fmla="*/ 173 w 43"/>
                <a:gd name="T23" fmla="*/ 2776 h 109"/>
                <a:gd name="T24" fmla="*/ 173 w 43"/>
                <a:gd name="T25" fmla="*/ 2790 h 109"/>
                <a:gd name="T26" fmla="*/ 1 w 43"/>
                <a:gd name="T27" fmla="*/ 2966 h 109"/>
                <a:gd name="T28" fmla="*/ 1 w 43"/>
                <a:gd name="T29" fmla="*/ 2987 h 109"/>
                <a:gd name="T30" fmla="*/ 1 w 43"/>
                <a:gd name="T31" fmla="*/ 3213 h 109"/>
                <a:gd name="T32" fmla="*/ 173 w 43"/>
                <a:gd name="T33" fmla="*/ 3616 h 109"/>
                <a:gd name="T34" fmla="*/ 293 w 43"/>
                <a:gd name="T35" fmla="*/ 3807 h 109"/>
                <a:gd name="T36" fmla="*/ 225 w 43"/>
                <a:gd name="T37" fmla="*/ 4501 h 109"/>
                <a:gd name="T38" fmla="*/ 382 w 43"/>
                <a:gd name="T39" fmla="*/ 5215 h 109"/>
                <a:gd name="T40" fmla="*/ 382 w 43"/>
                <a:gd name="T41" fmla="*/ 5346 h 109"/>
                <a:gd name="T42" fmla="*/ 408 w 43"/>
                <a:gd name="T43" fmla="*/ 5455 h 109"/>
                <a:gd name="T44" fmla="*/ 692 w 43"/>
                <a:gd name="T45" fmla="*/ 5762 h 109"/>
                <a:gd name="T46" fmla="*/ 1025 w 43"/>
                <a:gd name="T47" fmla="*/ 5455 h 109"/>
                <a:gd name="T48" fmla="*/ 1033 w 43"/>
                <a:gd name="T49" fmla="*/ 5453 h 109"/>
                <a:gd name="T50" fmla="*/ 1098 w 43"/>
                <a:gd name="T51" fmla="*/ 5259 h 109"/>
                <a:gd name="T52" fmla="*/ 1206 w 43"/>
                <a:gd name="T53" fmla="*/ 5107 h 109"/>
                <a:gd name="T54" fmla="*/ 1255 w 43"/>
                <a:gd name="T55" fmla="*/ 5069 h 109"/>
                <a:gd name="T56" fmla="*/ 1335 w 43"/>
                <a:gd name="T57" fmla="*/ 4844 h 109"/>
                <a:gd name="T58" fmla="*/ 1335 w 43"/>
                <a:gd name="T59" fmla="*/ 4652 h 109"/>
                <a:gd name="T60" fmla="*/ 1335 w 43"/>
                <a:gd name="T61" fmla="*/ 4423 h 109"/>
                <a:gd name="T62" fmla="*/ 1335 w 43"/>
                <a:gd name="T63" fmla="*/ 4186 h 109"/>
                <a:gd name="T64" fmla="*/ 1255 w 43"/>
                <a:gd name="T65" fmla="*/ 3635 h 109"/>
                <a:gd name="T66" fmla="*/ 1206 w 43"/>
                <a:gd name="T67" fmla="*/ 3213 h 109"/>
                <a:gd name="T68" fmla="*/ 1430 w 43"/>
                <a:gd name="T69" fmla="*/ 2966 h 109"/>
                <a:gd name="T70" fmla="*/ 1528 w 43"/>
                <a:gd name="T71" fmla="*/ 2680 h 109"/>
                <a:gd name="T72" fmla="*/ 1634 w 43"/>
                <a:gd name="T73" fmla="*/ 2466 h 109"/>
                <a:gd name="T74" fmla="*/ 1715 w 43"/>
                <a:gd name="T75" fmla="*/ 2277 h 109"/>
                <a:gd name="T76" fmla="*/ 1739 w 43"/>
                <a:gd name="T77" fmla="*/ 1893 h 109"/>
                <a:gd name="T78" fmla="*/ 1862 w 43"/>
                <a:gd name="T79" fmla="*/ 1636 h 109"/>
                <a:gd name="T80" fmla="*/ 2046 w 43"/>
                <a:gd name="T81" fmla="*/ 1351 h 109"/>
                <a:gd name="T82" fmla="*/ 2133 w 43"/>
                <a:gd name="T83" fmla="*/ 1030 h 109"/>
                <a:gd name="T84" fmla="*/ 2265 w 43"/>
                <a:gd name="T85" fmla="*/ 845 h 109"/>
                <a:gd name="T86" fmla="*/ 2265 w 43"/>
                <a:gd name="T87" fmla="*/ 707 h 109"/>
                <a:gd name="T88" fmla="*/ 2265 w 43"/>
                <a:gd name="T89" fmla="*/ 543 h 109"/>
                <a:gd name="T90" fmla="*/ 2265 w 43"/>
                <a:gd name="T91" fmla="*/ 382 h 109"/>
                <a:gd name="T92" fmla="*/ 2133 w 43"/>
                <a:gd name="T93" fmla="*/ 225 h 109"/>
                <a:gd name="T94" fmla="*/ 2128 w 43"/>
                <a:gd name="T95" fmla="*/ 173 h 109"/>
                <a:gd name="T96" fmla="*/ 2046 w 43"/>
                <a:gd name="T97" fmla="*/ 0 h 109"/>
                <a:gd name="T98" fmla="*/ 1886 w 43"/>
                <a:gd name="T99" fmla="*/ 0 h 109"/>
                <a:gd name="T100" fmla="*/ 1739 w 43"/>
                <a:gd name="T101" fmla="*/ 0 h 109"/>
                <a:gd name="T102" fmla="*/ 1634 w 43"/>
                <a:gd name="T103" fmla="*/ 0 h 109"/>
                <a:gd name="T104" fmla="*/ 1448 w 43"/>
                <a:gd name="T105" fmla="*/ 1 h 109"/>
                <a:gd name="T106" fmla="*/ 1430 w 43"/>
                <a:gd name="T107" fmla="*/ 173 h 109"/>
                <a:gd name="T108" fmla="*/ 1335 w 43"/>
                <a:gd name="T109" fmla="*/ 173 h 109"/>
                <a:gd name="T110" fmla="*/ 1206 w 43"/>
                <a:gd name="T111" fmla="*/ 382 h 109"/>
                <a:gd name="T112" fmla="*/ 1033 w 43"/>
                <a:gd name="T113" fmla="*/ 1200 h 109"/>
                <a:gd name="T114" fmla="*/ 1025 w 43"/>
                <a:gd name="T115" fmla="*/ 1200 h 109"/>
                <a:gd name="T116" fmla="*/ 1025 w 43"/>
                <a:gd name="T117" fmla="*/ 1200 h 1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109"/>
                <a:gd name="T179" fmla="*/ 43 w 43"/>
                <a:gd name="T180" fmla="*/ 109 h 1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109">
                  <a:moveTo>
                    <a:pt x="19" y="22"/>
                  </a:moveTo>
                  <a:lnTo>
                    <a:pt x="16" y="23"/>
                  </a:lnTo>
                  <a:lnTo>
                    <a:pt x="13" y="24"/>
                  </a:lnTo>
                  <a:lnTo>
                    <a:pt x="8" y="27"/>
                  </a:lnTo>
                  <a:lnTo>
                    <a:pt x="5" y="29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7"/>
                  </a:lnTo>
                  <a:lnTo>
                    <a:pt x="4" y="49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5" y="72"/>
                  </a:lnTo>
                  <a:lnTo>
                    <a:pt x="4" y="85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8" y="104"/>
                  </a:lnTo>
                  <a:lnTo>
                    <a:pt x="13" y="109"/>
                  </a:lnTo>
                  <a:lnTo>
                    <a:pt x="19" y="104"/>
                  </a:lnTo>
                  <a:lnTo>
                    <a:pt x="20" y="103"/>
                  </a:lnTo>
                  <a:lnTo>
                    <a:pt x="21" y="100"/>
                  </a:lnTo>
                  <a:lnTo>
                    <a:pt x="23" y="97"/>
                  </a:lnTo>
                  <a:lnTo>
                    <a:pt x="24" y="96"/>
                  </a:lnTo>
                  <a:lnTo>
                    <a:pt x="25" y="92"/>
                  </a:lnTo>
                  <a:lnTo>
                    <a:pt x="25" y="88"/>
                  </a:lnTo>
                  <a:lnTo>
                    <a:pt x="25" y="84"/>
                  </a:lnTo>
                  <a:lnTo>
                    <a:pt x="25" y="79"/>
                  </a:lnTo>
                  <a:lnTo>
                    <a:pt x="24" y="69"/>
                  </a:lnTo>
                  <a:lnTo>
                    <a:pt x="23" y="61"/>
                  </a:lnTo>
                  <a:lnTo>
                    <a:pt x="27" y="56"/>
                  </a:lnTo>
                  <a:lnTo>
                    <a:pt x="29" y="51"/>
                  </a:lnTo>
                  <a:lnTo>
                    <a:pt x="31" y="47"/>
                  </a:lnTo>
                  <a:lnTo>
                    <a:pt x="32" y="43"/>
                  </a:lnTo>
                  <a:lnTo>
                    <a:pt x="33" y="36"/>
                  </a:lnTo>
                  <a:lnTo>
                    <a:pt x="35" y="31"/>
                  </a:lnTo>
                  <a:lnTo>
                    <a:pt x="39" y="26"/>
                  </a:lnTo>
                  <a:lnTo>
                    <a:pt x="41" y="19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3" y="10"/>
                  </a:lnTo>
                  <a:lnTo>
                    <a:pt x="43" y="7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7"/>
                  </a:lnTo>
                  <a:lnTo>
                    <a:pt x="20" y="22"/>
                  </a:lnTo>
                  <a:lnTo>
                    <a:pt x="19" y="2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6" name="Freeform 44"/>
            <p:cNvSpPr>
              <a:spLocks/>
            </p:cNvSpPr>
            <p:nvPr/>
          </p:nvSpPr>
          <p:spPr bwMode="auto">
            <a:xfrm>
              <a:off x="5573" y="2974"/>
              <a:ext cx="30" cy="81"/>
            </a:xfrm>
            <a:custGeom>
              <a:avLst/>
              <a:gdLst>
                <a:gd name="T0" fmla="*/ 854 w 23"/>
                <a:gd name="T1" fmla="*/ 0 h 62"/>
                <a:gd name="T2" fmla="*/ 554 w 23"/>
                <a:gd name="T3" fmla="*/ 227 h 62"/>
                <a:gd name="T4" fmla="*/ 502 w 23"/>
                <a:gd name="T5" fmla="*/ 297 h 62"/>
                <a:gd name="T6" fmla="*/ 502 w 23"/>
                <a:gd name="T7" fmla="*/ 323 h 62"/>
                <a:gd name="T8" fmla="*/ 420 w 23"/>
                <a:gd name="T9" fmla="*/ 551 h 62"/>
                <a:gd name="T10" fmla="*/ 385 w 23"/>
                <a:gd name="T11" fmla="*/ 941 h 62"/>
                <a:gd name="T12" fmla="*/ 173 w 23"/>
                <a:gd name="T13" fmla="*/ 1606 h 62"/>
                <a:gd name="T14" fmla="*/ 1 w 23"/>
                <a:gd name="T15" fmla="*/ 2307 h 62"/>
                <a:gd name="T16" fmla="*/ 0 w 23"/>
                <a:gd name="T17" fmla="*/ 2519 h 62"/>
                <a:gd name="T18" fmla="*/ 0 w 23"/>
                <a:gd name="T19" fmla="*/ 2883 h 62"/>
                <a:gd name="T20" fmla="*/ 0 w 23"/>
                <a:gd name="T21" fmla="*/ 3014 h 62"/>
                <a:gd name="T22" fmla="*/ 0 w 23"/>
                <a:gd name="T23" fmla="*/ 3070 h 62"/>
                <a:gd name="T24" fmla="*/ 1 w 23"/>
                <a:gd name="T25" fmla="*/ 3207 h 62"/>
                <a:gd name="T26" fmla="*/ 173 w 23"/>
                <a:gd name="T27" fmla="*/ 3262 h 62"/>
                <a:gd name="T28" fmla="*/ 502 w 23"/>
                <a:gd name="T29" fmla="*/ 3405 h 62"/>
                <a:gd name="T30" fmla="*/ 655 w 23"/>
                <a:gd name="T31" fmla="*/ 3207 h 62"/>
                <a:gd name="T32" fmla="*/ 715 w 23"/>
                <a:gd name="T33" fmla="*/ 3070 h 62"/>
                <a:gd name="T34" fmla="*/ 818 w 23"/>
                <a:gd name="T35" fmla="*/ 2919 h 62"/>
                <a:gd name="T36" fmla="*/ 943 w 23"/>
                <a:gd name="T37" fmla="*/ 2519 h 62"/>
                <a:gd name="T38" fmla="*/ 1067 w 23"/>
                <a:gd name="T39" fmla="*/ 2207 h 62"/>
                <a:gd name="T40" fmla="*/ 1114 w 23"/>
                <a:gd name="T41" fmla="*/ 1781 h 62"/>
                <a:gd name="T42" fmla="*/ 1230 w 23"/>
                <a:gd name="T43" fmla="*/ 1352 h 62"/>
                <a:gd name="T44" fmla="*/ 1230 w 23"/>
                <a:gd name="T45" fmla="*/ 1035 h 62"/>
                <a:gd name="T46" fmla="*/ 1230 w 23"/>
                <a:gd name="T47" fmla="*/ 720 h 62"/>
                <a:gd name="T48" fmla="*/ 1230 w 23"/>
                <a:gd name="T49" fmla="*/ 507 h 62"/>
                <a:gd name="T50" fmla="*/ 1114 w 23"/>
                <a:gd name="T51" fmla="*/ 422 h 62"/>
                <a:gd name="T52" fmla="*/ 1114 w 23"/>
                <a:gd name="T53" fmla="*/ 323 h 62"/>
                <a:gd name="T54" fmla="*/ 1067 w 23"/>
                <a:gd name="T55" fmla="*/ 227 h 62"/>
                <a:gd name="T56" fmla="*/ 854 w 23"/>
                <a:gd name="T57" fmla="*/ 0 h 62"/>
                <a:gd name="T58" fmla="*/ 854 w 23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"/>
                <a:gd name="T91" fmla="*/ 0 h 62"/>
                <a:gd name="T92" fmla="*/ 23 w 23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" h="62">
                  <a:moveTo>
                    <a:pt x="16" y="0"/>
                  </a:moveTo>
                  <a:lnTo>
                    <a:pt x="11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10"/>
                  </a:lnTo>
                  <a:lnTo>
                    <a:pt x="7" y="17"/>
                  </a:lnTo>
                  <a:lnTo>
                    <a:pt x="3" y="29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3" y="59"/>
                  </a:lnTo>
                  <a:lnTo>
                    <a:pt x="9" y="62"/>
                  </a:lnTo>
                  <a:lnTo>
                    <a:pt x="12" y="58"/>
                  </a:lnTo>
                  <a:lnTo>
                    <a:pt x="13" y="56"/>
                  </a:lnTo>
                  <a:lnTo>
                    <a:pt x="15" y="53"/>
                  </a:lnTo>
                  <a:lnTo>
                    <a:pt x="18" y="46"/>
                  </a:lnTo>
                  <a:lnTo>
                    <a:pt x="20" y="40"/>
                  </a:lnTo>
                  <a:lnTo>
                    <a:pt x="21" y="32"/>
                  </a:lnTo>
                  <a:lnTo>
                    <a:pt x="23" y="24"/>
                  </a:lnTo>
                  <a:lnTo>
                    <a:pt x="23" y="18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0" y="4"/>
                  </a:lnTo>
                  <a:lnTo>
                    <a:pt x="16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7" name="Freeform 45"/>
            <p:cNvSpPr>
              <a:spLocks noEditPoints="1"/>
            </p:cNvSpPr>
            <p:nvPr/>
          </p:nvSpPr>
          <p:spPr bwMode="auto">
            <a:xfrm>
              <a:off x="3797" y="2516"/>
              <a:ext cx="1786" cy="775"/>
            </a:xfrm>
            <a:custGeom>
              <a:avLst/>
              <a:gdLst>
                <a:gd name="T0" fmla="*/ 71067 w 1371"/>
                <a:gd name="T1" fmla="*/ 795 h 595"/>
                <a:gd name="T2" fmla="*/ 70803 w 1371"/>
                <a:gd name="T3" fmla="*/ 926 h 595"/>
                <a:gd name="T4" fmla="*/ 70696 w 1371"/>
                <a:gd name="T5" fmla="*/ 926 h 595"/>
                <a:gd name="T6" fmla="*/ 70311 w 1371"/>
                <a:gd name="T7" fmla="*/ 1036 h 595"/>
                <a:gd name="T8" fmla="*/ 70443 w 1371"/>
                <a:gd name="T9" fmla="*/ 1448 h 595"/>
                <a:gd name="T10" fmla="*/ 70251 w 1371"/>
                <a:gd name="T11" fmla="*/ 1206 h 595"/>
                <a:gd name="T12" fmla="*/ 70077 w 1371"/>
                <a:gd name="T13" fmla="*/ 1349 h 595"/>
                <a:gd name="T14" fmla="*/ 69615 w 1371"/>
                <a:gd name="T15" fmla="*/ 1349 h 595"/>
                <a:gd name="T16" fmla="*/ 69602 w 1371"/>
                <a:gd name="T17" fmla="*/ 1886 h 595"/>
                <a:gd name="T18" fmla="*/ 69731 w 1371"/>
                <a:gd name="T19" fmla="*/ 2238 h 595"/>
                <a:gd name="T20" fmla="*/ 70004 w 1371"/>
                <a:gd name="T21" fmla="*/ 2046 h 595"/>
                <a:gd name="T22" fmla="*/ 70635 w 1371"/>
                <a:gd name="T23" fmla="*/ 1636 h 595"/>
                <a:gd name="T24" fmla="*/ 70858 w 1371"/>
                <a:gd name="T25" fmla="*/ 2238 h 595"/>
                <a:gd name="T26" fmla="*/ 70944 w 1371"/>
                <a:gd name="T27" fmla="*/ 2652 h 595"/>
                <a:gd name="T28" fmla="*/ 70858 w 1371"/>
                <a:gd name="T29" fmla="*/ 3169 h 595"/>
                <a:gd name="T30" fmla="*/ 70635 w 1371"/>
                <a:gd name="T31" fmla="*/ 3380 h 595"/>
                <a:gd name="T32" fmla="*/ 70858 w 1371"/>
                <a:gd name="T33" fmla="*/ 3616 h 595"/>
                <a:gd name="T34" fmla="*/ 70958 w 1371"/>
                <a:gd name="T35" fmla="*/ 3994 h 595"/>
                <a:gd name="T36" fmla="*/ 71278 w 1371"/>
                <a:gd name="T37" fmla="*/ 3883 h 595"/>
                <a:gd name="T38" fmla="*/ 71600 w 1371"/>
                <a:gd name="T39" fmla="*/ 3994 h 595"/>
                <a:gd name="T40" fmla="*/ 71822 w 1371"/>
                <a:gd name="T41" fmla="*/ 3499 h 595"/>
                <a:gd name="T42" fmla="*/ 71896 w 1371"/>
                <a:gd name="T43" fmla="*/ 2966 h 595"/>
                <a:gd name="T44" fmla="*/ 71981 w 1371"/>
                <a:gd name="T45" fmla="*/ 2543 h 595"/>
                <a:gd name="T46" fmla="*/ 72345 w 1371"/>
                <a:gd name="T47" fmla="*/ 2277 h 595"/>
                <a:gd name="T48" fmla="*/ 71896 w 1371"/>
                <a:gd name="T49" fmla="*/ 1571 h 595"/>
                <a:gd name="T50" fmla="*/ 72136 w 1371"/>
                <a:gd name="T51" fmla="*/ 1434 h 595"/>
                <a:gd name="T52" fmla="*/ 71896 w 1371"/>
                <a:gd name="T53" fmla="*/ 795 h 595"/>
                <a:gd name="T54" fmla="*/ 71896 w 1371"/>
                <a:gd name="T55" fmla="*/ 498 h 595"/>
                <a:gd name="T56" fmla="*/ 71600 w 1371"/>
                <a:gd name="T57" fmla="*/ 225 h 595"/>
                <a:gd name="T58" fmla="*/ 71514 w 1371"/>
                <a:gd name="T59" fmla="*/ 382 h 595"/>
                <a:gd name="T60" fmla="*/ 4823 w 1371"/>
                <a:gd name="T61" fmla="*/ 16338 h 595"/>
                <a:gd name="T62" fmla="*/ 4285 w 1371"/>
                <a:gd name="T63" fmla="*/ 15938 h 595"/>
                <a:gd name="T64" fmla="*/ 4003 w 1371"/>
                <a:gd name="T65" fmla="*/ 16413 h 595"/>
                <a:gd name="T66" fmla="*/ 3616 w 1371"/>
                <a:gd name="T67" fmla="*/ 16338 h 595"/>
                <a:gd name="T68" fmla="*/ 3169 w 1371"/>
                <a:gd name="T69" fmla="*/ 15938 h 595"/>
                <a:gd name="T70" fmla="*/ 2680 w 1371"/>
                <a:gd name="T71" fmla="*/ 15805 h 595"/>
                <a:gd name="T72" fmla="*/ 2466 w 1371"/>
                <a:gd name="T73" fmla="*/ 16156 h 595"/>
                <a:gd name="T74" fmla="*/ 2243 w 1371"/>
                <a:gd name="T75" fmla="*/ 16297 h 595"/>
                <a:gd name="T76" fmla="*/ 2293 w 1371"/>
                <a:gd name="T77" fmla="*/ 16868 h 595"/>
                <a:gd name="T78" fmla="*/ 2466 w 1371"/>
                <a:gd name="T79" fmla="*/ 17385 h 595"/>
                <a:gd name="T80" fmla="*/ 1957 w 1371"/>
                <a:gd name="T81" fmla="*/ 18165 h 595"/>
                <a:gd name="T82" fmla="*/ 2379 w 1371"/>
                <a:gd name="T83" fmla="*/ 18760 h 595"/>
                <a:gd name="T84" fmla="*/ 2379 w 1371"/>
                <a:gd name="T85" fmla="*/ 19473 h 595"/>
                <a:gd name="T86" fmla="*/ 2600 w 1371"/>
                <a:gd name="T87" fmla="*/ 19473 h 595"/>
                <a:gd name="T88" fmla="*/ 3073 w 1371"/>
                <a:gd name="T89" fmla="*/ 19802 h 595"/>
                <a:gd name="T90" fmla="*/ 3212 w 1371"/>
                <a:gd name="T91" fmla="*/ 19914 h 595"/>
                <a:gd name="T92" fmla="*/ 2790 w 1371"/>
                <a:gd name="T93" fmla="*/ 20723 h 595"/>
                <a:gd name="T94" fmla="*/ 1037 w 1371"/>
                <a:gd name="T95" fmla="*/ 21227 h 595"/>
                <a:gd name="T96" fmla="*/ 225 w 1371"/>
                <a:gd name="T97" fmla="*/ 21658 h 595"/>
                <a:gd name="T98" fmla="*/ 382 w 1371"/>
                <a:gd name="T99" fmla="*/ 22015 h 595"/>
                <a:gd name="T100" fmla="*/ 543 w 1371"/>
                <a:gd name="T101" fmla="*/ 22644 h 595"/>
                <a:gd name="T102" fmla="*/ 1101 w 1371"/>
                <a:gd name="T103" fmla="*/ 23908 h 595"/>
                <a:gd name="T104" fmla="*/ 1636 w 1371"/>
                <a:gd name="T105" fmla="*/ 25173 h 595"/>
                <a:gd name="T106" fmla="*/ 2379 w 1371"/>
                <a:gd name="T107" fmla="*/ 26076 h 595"/>
                <a:gd name="T108" fmla="*/ 3099 w 1371"/>
                <a:gd name="T109" fmla="*/ 26185 h 595"/>
                <a:gd name="T110" fmla="*/ 3616 w 1371"/>
                <a:gd name="T111" fmla="*/ 26314 h 595"/>
                <a:gd name="T112" fmla="*/ 3718 w 1371"/>
                <a:gd name="T113" fmla="*/ 26492 h 595"/>
                <a:gd name="T114" fmla="*/ 3718 w 1371"/>
                <a:gd name="T115" fmla="*/ 27362 h 595"/>
                <a:gd name="T116" fmla="*/ 2790 w 1371"/>
                <a:gd name="T117" fmla="*/ 28618 h 595"/>
                <a:gd name="T118" fmla="*/ 1957 w 1371"/>
                <a:gd name="T119" fmla="*/ 29037 h 595"/>
                <a:gd name="T120" fmla="*/ 845 w 1371"/>
                <a:gd name="T121" fmla="*/ 30672 h 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71"/>
                <a:gd name="T184" fmla="*/ 0 h 595"/>
                <a:gd name="T185" fmla="*/ 1371 w 1371"/>
                <a:gd name="T186" fmla="*/ 595 h 5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71" h="595">
                  <a:moveTo>
                    <a:pt x="1346" y="2"/>
                  </a:moveTo>
                  <a:lnTo>
                    <a:pt x="1347" y="11"/>
                  </a:lnTo>
                  <a:lnTo>
                    <a:pt x="1344" y="12"/>
                  </a:lnTo>
                  <a:lnTo>
                    <a:pt x="1343" y="3"/>
                  </a:lnTo>
                  <a:lnTo>
                    <a:pt x="1346" y="2"/>
                  </a:lnTo>
                  <a:close/>
                  <a:moveTo>
                    <a:pt x="1347" y="11"/>
                  </a:moveTo>
                  <a:lnTo>
                    <a:pt x="1347" y="12"/>
                  </a:lnTo>
                  <a:lnTo>
                    <a:pt x="1346" y="12"/>
                  </a:lnTo>
                  <a:lnTo>
                    <a:pt x="1347" y="11"/>
                  </a:lnTo>
                  <a:close/>
                  <a:moveTo>
                    <a:pt x="1347" y="12"/>
                  </a:moveTo>
                  <a:lnTo>
                    <a:pt x="1347" y="15"/>
                  </a:lnTo>
                  <a:lnTo>
                    <a:pt x="1344" y="15"/>
                  </a:lnTo>
                  <a:lnTo>
                    <a:pt x="1344" y="12"/>
                  </a:lnTo>
                  <a:lnTo>
                    <a:pt x="1347" y="12"/>
                  </a:lnTo>
                  <a:close/>
                  <a:moveTo>
                    <a:pt x="1347" y="15"/>
                  </a:moveTo>
                  <a:lnTo>
                    <a:pt x="1347" y="16"/>
                  </a:lnTo>
                  <a:lnTo>
                    <a:pt x="1346" y="16"/>
                  </a:lnTo>
                  <a:lnTo>
                    <a:pt x="1346" y="15"/>
                  </a:lnTo>
                  <a:lnTo>
                    <a:pt x="1347" y="15"/>
                  </a:lnTo>
                  <a:close/>
                  <a:moveTo>
                    <a:pt x="1346" y="16"/>
                  </a:moveTo>
                  <a:lnTo>
                    <a:pt x="1344" y="16"/>
                  </a:lnTo>
                  <a:lnTo>
                    <a:pt x="1344" y="14"/>
                  </a:lnTo>
                  <a:lnTo>
                    <a:pt x="1346" y="14"/>
                  </a:lnTo>
                  <a:lnTo>
                    <a:pt x="1346" y="16"/>
                  </a:lnTo>
                  <a:close/>
                  <a:moveTo>
                    <a:pt x="1344" y="16"/>
                  </a:moveTo>
                  <a:lnTo>
                    <a:pt x="1342" y="16"/>
                  </a:lnTo>
                  <a:lnTo>
                    <a:pt x="1342" y="14"/>
                  </a:lnTo>
                  <a:lnTo>
                    <a:pt x="1344" y="14"/>
                  </a:lnTo>
                  <a:lnTo>
                    <a:pt x="1344" y="16"/>
                  </a:lnTo>
                  <a:close/>
                  <a:moveTo>
                    <a:pt x="1342" y="14"/>
                  </a:moveTo>
                  <a:lnTo>
                    <a:pt x="1342" y="14"/>
                  </a:lnTo>
                  <a:lnTo>
                    <a:pt x="1342" y="15"/>
                  </a:lnTo>
                  <a:lnTo>
                    <a:pt x="1342" y="14"/>
                  </a:lnTo>
                  <a:close/>
                  <a:moveTo>
                    <a:pt x="1343" y="16"/>
                  </a:moveTo>
                  <a:lnTo>
                    <a:pt x="1340" y="18"/>
                  </a:lnTo>
                  <a:lnTo>
                    <a:pt x="1339" y="15"/>
                  </a:lnTo>
                  <a:lnTo>
                    <a:pt x="1342" y="14"/>
                  </a:lnTo>
                  <a:lnTo>
                    <a:pt x="1343" y="16"/>
                  </a:lnTo>
                  <a:close/>
                  <a:moveTo>
                    <a:pt x="1338" y="15"/>
                  </a:moveTo>
                  <a:lnTo>
                    <a:pt x="1338" y="15"/>
                  </a:lnTo>
                  <a:lnTo>
                    <a:pt x="1339" y="15"/>
                  </a:lnTo>
                  <a:lnTo>
                    <a:pt x="1339" y="16"/>
                  </a:lnTo>
                  <a:lnTo>
                    <a:pt x="1338" y="15"/>
                  </a:lnTo>
                  <a:close/>
                  <a:moveTo>
                    <a:pt x="1340" y="16"/>
                  </a:moveTo>
                  <a:lnTo>
                    <a:pt x="1339" y="18"/>
                  </a:lnTo>
                  <a:lnTo>
                    <a:pt x="1338" y="15"/>
                  </a:lnTo>
                  <a:lnTo>
                    <a:pt x="1340" y="16"/>
                  </a:lnTo>
                  <a:close/>
                  <a:moveTo>
                    <a:pt x="1338" y="15"/>
                  </a:moveTo>
                  <a:lnTo>
                    <a:pt x="1338" y="15"/>
                  </a:lnTo>
                  <a:lnTo>
                    <a:pt x="1339" y="16"/>
                  </a:lnTo>
                  <a:lnTo>
                    <a:pt x="1338" y="15"/>
                  </a:lnTo>
                  <a:close/>
                  <a:moveTo>
                    <a:pt x="1339" y="18"/>
                  </a:moveTo>
                  <a:lnTo>
                    <a:pt x="1336" y="20"/>
                  </a:lnTo>
                  <a:lnTo>
                    <a:pt x="1335" y="18"/>
                  </a:lnTo>
                  <a:lnTo>
                    <a:pt x="1338" y="15"/>
                  </a:lnTo>
                  <a:lnTo>
                    <a:pt x="1339" y="18"/>
                  </a:lnTo>
                  <a:close/>
                  <a:moveTo>
                    <a:pt x="1336" y="20"/>
                  </a:moveTo>
                  <a:lnTo>
                    <a:pt x="1336" y="20"/>
                  </a:lnTo>
                  <a:lnTo>
                    <a:pt x="1336" y="19"/>
                  </a:lnTo>
                  <a:lnTo>
                    <a:pt x="1336" y="20"/>
                  </a:lnTo>
                  <a:close/>
                  <a:moveTo>
                    <a:pt x="1336" y="20"/>
                  </a:moveTo>
                  <a:lnTo>
                    <a:pt x="1335" y="22"/>
                  </a:lnTo>
                  <a:lnTo>
                    <a:pt x="1332" y="19"/>
                  </a:lnTo>
                  <a:lnTo>
                    <a:pt x="1335" y="18"/>
                  </a:lnTo>
                  <a:lnTo>
                    <a:pt x="1336" y="20"/>
                  </a:lnTo>
                  <a:close/>
                  <a:moveTo>
                    <a:pt x="1332" y="20"/>
                  </a:moveTo>
                  <a:lnTo>
                    <a:pt x="1332" y="20"/>
                  </a:lnTo>
                  <a:lnTo>
                    <a:pt x="1332" y="19"/>
                  </a:lnTo>
                  <a:lnTo>
                    <a:pt x="1334" y="20"/>
                  </a:lnTo>
                  <a:lnTo>
                    <a:pt x="1332" y="20"/>
                  </a:lnTo>
                  <a:close/>
                  <a:moveTo>
                    <a:pt x="1335" y="20"/>
                  </a:moveTo>
                  <a:lnTo>
                    <a:pt x="1335" y="25"/>
                  </a:lnTo>
                  <a:lnTo>
                    <a:pt x="1332" y="25"/>
                  </a:lnTo>
                  <a:lnTo>
                    <a:pt x="1332" y="20"/>
                  </a:lnTo>
                  <a:lnTo>
                    <a:pt x="1335" y="20"/>
                  </a:lnTo>
                  <a:close/>
                  <a:moveTo>
                    <a:pt x="1335" y="25"/>
                  </a:moveTo>
                  <a:lnTo>
                    <a:pt x="1335" y="26"/>
                  </a:lnTo>
                  <a:lnTo>
                    <a:pt x="1332" y="26"/>
                  </a:lnTo>
                  <a:lnTo>
                    <a:pt x="1332" y="25"/>
                  </a:lnTo>
                  <a:lnTo>
                    <a:pt x="1335" y="25"/>
                  </a:lnTo>
                  <a:close/>
                  <a:moveTo>
                    <a:pt x="1335" y="26"/>
                  </a:moveTo>
                  <a:lnTo>
                    <a:pt x="1335" y="27"/>
                  </a:lnTo>
                  <a:lnTo>
                    <a:pt x="1332" y="27"/>
                  </a:lnTo>
                  <a:lnTo>
                    <a:pt x="1332" y="26"/>
                  </a:lnTo>
                  <a:lnTo>
                    <a:pt x="1335" y="26"/>
                  </a:lnTo>
                  <a:close/>
                  <a:moveTo>
                    <a:pt x="1335" y="27"/>
                  </a:moveTo>
                  <a:lnTo>
                    <a:pt x="1335" y="30"/>
                  </a:lnTo>
                  <a:lnTo>
                    <a:pt x="1334" y="28"/>
                  </a:lnTo>
                  <a:lnTo>
                    <a:pt x="1334" y="27"/>
                  </a:lnTo>
                  <a:lnTo>
                    <a:pt x="1335" y="27"/>
                  </a:lnTo>
                  <a:close/>
                  <a:moveTo>
                    <a:pt x="1334" y="28"/>
                  </a:moveTo>
                  <a:lnTo>
                    <a:pt x="1331" y="27"/>
                  </a:lnTo>
                  <a:lnTo>
                    <a:pt x="1332" y="25"/>
                  </a:lnTo>
                  <a:lnTo>
                    <a:pt x="1335" y="26"/>
                  </a:lnTo>
                  <a:lnTo>
                    <a:pt x="1334" y="28"/>
                  </a:lnTo>
                  <a:close/>
                  <a:moveTo>
                    <a:pt x="1331" y="27"/>
                  </a:moveTo>
                  <a:lnTo>
                    <a:pt x="1330" y="27"/>
                  </a:lnTo>
                  <a:lnTo>
                    <a:pt x="1331" y="26"/>
                  </a:lnTo>
                  <a:lnTo>
                    <a:pt x="1331" y="27"/>
                  </a:lnTo>
                  <a:close/>
                  <a:moveTo>
                    <a:pt x="1330" y="27"/>
                  </a:moveTo>
                  <a:lnTo>
                    <a:pt x="1328" y="26"/>
                  </a:lnTo>
                  <a:lnTo>
                    <a:pt x="1331" y="23"/>
                  </a:lnTo>
                  <a:lnTo>
                    <a:pt x="1332" y="25"/>
                  </a:lnTo>
                  <a:lnTo>
                    <a:pt x="1330" y="27"/>
                  </a:lnTo>
                  <a:close/>
                  <a:moveTo>
                    <a:pt x="1330" y="23"/>
                  </a:moveTo>
                  <a:lnTo>
                    <a:pt x="1330" y="23"/>
                  </a:lnTo>
                  <a:lnTo>
                    <a:pt x="1331" y="23"/>
                  </a:lnTo>
                  <a:lnTo>
                    <a:pt x="1330" y="25"/>
                  </a:lnTo>
                  <a:lnTo>
                    <a:pt x="1330" y="23"/>
                  </a:lnTo>
                  <a:close/>
                  <a:moveTo>
                    <a:pt x="1330" y="26"/>
                  </a:moveTo>
                  <a:lnTo>
                    <a:pt x="1328" y="26"/>
                  </a:lnTo>
                  <a:lnTo>
                    <a:pt x="1328" y="23"/>
                  </a:lnTo>
                  <a:lnTo>
                    <a:pt x="1330" y="23"/>
                  </a:lnTo>
                  <a:lnTo>
                    <a:pt x="1330" y="26"/>
                  </a:lnTo>
                  <a:close/>
                  <a:moveTo>
                    <a:pt x="1328" y="26"/>
                  </a:moveTo>
                  <a:lnTo>
                    <a:pt x="1327" y="26"/>
                  </a:lnTo>
                  <a:lnTo>
                    <a:pt x="1327" y="23"/>
                  </a:lnTo>
                  <a:lnTo>
                    <a:pt x="1328" y="23"/>
                  </a:lnTo>
                  <a:lnTo>
                    <a:pt x="1328" y="26"/>
                  </a:lnTo>
                  <a:close/>
                  <a:moveTo>
                    <a:pt x="1327" y="26"/>
                  </a:moveTo>
                  <a:lnTo>
                    <a:pt x="1324" y="26"/>
                  </a:lnTo>
                  <a:lnTo>
                    <a:pt x="1324" y="23"/>
                  </a:lnTo>
                  <a:lnTo>
                    <a:pt x="1327" y="23"/>
                  </a:lnTo>
                  <a:lnTo>
                    <a:pt x="1327" y="26"/>
                  </a:lnTo>
                  <a:close/>
                  <a:moveTo>
                    <a:pt x="1323" y="23"/>
                  </a:moveTo>
                  <a:lnTo>
                    <a:pt x="1323" y="23"/>
                  </a:lnTo>
                  <a:lnTo>
                    <a:pt x="1324" y="23"/>
                  </a:lnTo>
                  <a:lnTo>
                    <a:pt x="1324" y="25"/>
                  </a:lnTo>
                  <a:lnTo>
                    <a:pt x="1323" y="23"/>
                  </a:lnTo>
                  <a:close/>
                  <a:moveTo>
                    <a:pt x="1324" y="26"/>
                  </a:moveTo>
                  <a:lnTo>
                    <a:pt x="1323" y="27"/>
                  </a:lnTo>
                  <a:lnTo>
                    <a:pt x="1320" y="25"/>
                  </a:lnTo>
                  <a:lnTo>
                    <a:pt x="1323" y="23"/>
                  </a:lnTo>
                  <a:lnTo>
                    <a:pt x="1324" y="26"/>
                  </a:lnTo>
                  <a:close/>
                  <a:moveTo>
                    <a:pt x="1320" y="25"/>
                  </a:moveTo>
                  <a:lnTo>
                    <a:pt x="1320" y="25"/>
                  </a:lnTo>
                  <a:lnTo>
                    <a:pt x="1322" y="26"/>
                  </a:lnTo>
                  <a:lnTo>
                    <a:pt x="1320" y="25"/>
                  </a:lnTo>
                  <a:close/>
                  <a:moveTo>
                    <a:pt x="1323" y="27"/>
                  </a:moveTo>
                  <a:lnTo>
                    <a:pt x="1322" y="28"/>
                  </a:lnTo>
                  <a:lnTo>
                    <a:pt x="1319" y="26"/>
                  </a:lnTo>
                  <a:lnTo>
                    <a:pt x="1320" y="25"/>
                  </a:lnTo>
                  <a:lnTo>
                    <a:pt x="1323" y="27"/>
                  </a:lnTo>
                  <a:close/>
                  <a:moveTo>
                    <a:pt x="1322" y="28"/>
                  </a:moveTo>
                  <a:lnTo>
                    <a:pt x="1322" y="28"/>
                  </a:lnTo>
                  <a:lnTo>
                    <a:pt x="1320" y="27"/>
                  </a:lnTo>
                  <a:lnTo>
                    <a:pt x="1322" y="28"/>
                  </a:lnTo>
                  <a:close/>
                  <a:moveTo>
                    <a:pt x="1322" y="28"/>
                  </a:moveTo>
                  <a:lnTo>
                    <a:pt x="1316" y="32"/>
                  </a:lnTo>
                  <a:lnTo>
                    <a:pt x="1315" y="30"/>
                  </a:lnTo>
                  <a:lnTo>
                    <a:pt x="1319" y="26"/>
                  </a:lnTo>
                  <a:lnTo>
                    <a:pt x="1322" y="28"/>
                  </a:lnTo>
                  <a:close/>
                  <a:moveTo>
                    <a:pt x="1315" y="31"/>
                  </a:moveTo>
                  <a:lnTo>
                    <a:pt x="1315" y="31"/>
                  </a:lnTo>
                  <a:lnTo>
                    <a:pt x="1315" y="30"/>
                  </a:lnTo>
                  <a:lnTo>
                    <a:pt x="1316" y="31"/>
                  </a:lnTo>
                  <a:lnTo>
                    <a:pt x="1315" y="31"/>
                  </a:lnTo>
                  <a:close/>
                  <a:moveTo>
                    <a:pt x="1318" y="31"/>
                  </a:moveTo>
                  <a:lnTo>
                    <a:pt x="1318" y="36"/>
                  </a:lnTo>
                  <a:lnTo>
                    <a:pt x="1315" y="36"/>
                  </a:lnTo>
                  <a:lnTo>
                    <a:pt x="1315" y="31"/>
                  </a:lnTo>
                  <a:lnTo>
                    <a:pt x="1318" y="31"/>
                  </a:lnTo>
                  <a:close/>
                  <a:moveTo>
                    <a:pt x="1315" y="36"/>
                  </a:moveTo>
                  <a:lnTo>
                    <a:pt x="1315" y="36"/>
                  </a:lnTo>
                  <a:lnTo>
                    <a:pt x="1316" y="36"/>
                  </a:lnTo>
                  <a:lnTo>
                    <a:pt x="1315" y="36"/>
                  </a:lnTo>
                  <a:close/>
                  <a:moveTo>
                    <a:pt x="1316" y="35"/>
                  </a:moveTo>
                  <a:lnTo>
                    <a:pt x="1322" y="39"/>
                  </a:lnTo>
                  <a:lnTo>
                    <a:pt x="1319" y="42"/>
                  </a:lnTo>
                  <a:lnTo>
                    <a:pt x="1315" y="36"/>
                  </a:lnTo>
                  <a:lnTo>
                    <a:pt x="1316" y="35"/>
                  </a:lnTo>
                  <a:close/>
                  <a:moveTo>
                    <a:pt x="1320" y="42"/>
                  </a:moveTo>
                  <a:lnTo>
                    <a:pt x="1320" y="42"/>
                  </a:lnTo>
                  <a:lnTo>
                    <a:pt x="1319" y="42"/>
                  </a:lnTo>
                  <a:lnTo>
                    <a:pt x="1320" y="41"/>
                  </a:lnTo>
                  <a:lnTo>
                    <a:pt x="1320" y="42"/>
                  </a:lnTo>
                  <a:close/>
                  <a:moveTo>
                    <a:pt x="1320" y="39"/>
                  </a:moveTo>
                  <a:lnTo>
                    <a:pt x="1324" y="39"/>
                  </a:lnTo>
                  <a:lnTo>
                    <a:pt x="1324" y="42"/>
                  </a:lnTo>
                  <a:lnTo>
                    <a:pt x="1320" y="42"/>
                  </a:lnTo>
                  <a:lnTo>
                    <a:pt x="1320" y="39"/>
                  </a:lnTo>
                  <a:close/>
                  <a:moveTo>
                    <a:pt x="1324" y="42"/>
                  </a:moveTo>
                  <a:lnTo>
                    <a:pt x="1324" y="42"/>
                  </a:lnTo>
                  <a:lnTo>
                    <a:pt x="1324" y="41"/>
                  </a:lnTo>
                  <a:lnTo>
                    <a:pt x="1324" y="42"/>
                  </a:lnTo>
                  <a:close/>
                  <a:moveTo>
                    <a:pt x="1323" y="39"/>
                  </a:moveTo>
                  <a:lnTo>
                    <a:pt x="1324" y="38"/>
                  </a:lnTo>
                  <a:lnTo>
                    <a:pt x="1326" y="41"/>
                  </a:lnTo>
                  <a:lnTo>
                    <a:pt x="1324" y="42"/>
                  </a:lnTo>
                  <a:lnTo>
                    <a:pt x="1323" y="39"/>
                  </a:lnTo>
                  <a:close/>
                  <a:moveTo>
                    <a:pt x="1324" y="38"/>
                  </a:moveTo>
                  <a:lnTo>
                    <a:pt x="1324" y="38"/>
                  </a:lnTo>
                  <a:lnTo>
                    <a:pt x="1326" y="39"/>
                  </a:lnTo>
                  <a:lnTo>
                    <a:pt x="1324" y="38"/>
                  </a:lnTo>
                  <a:close/>
                  <a:moveTo>
                    <a:pt x="1324" y="38"/>
                  </a:moveTo>
                  <a:lnTo>
                    <a:pt x="1331" y="35"/>
                  </a:lnTo>
                  <a:lnTo>
                    <a:pt x="1332" y="38"/>
                  </a:lnTo>
                  <a:lnTo>
                    <a:pt x="1326" y="41"/>
                  </a:lnTo>
                  <a:lnTo>
                    <a:pt x="1324" y="38"/>
                  </a:lnTo>
                  <a:close/>
                  <a:moveTo>
                    <a:pt x="1331" y="35"/>
                  </a:moveTo>
                  <a:lnTo>
                    <a:pt x="1331" y="35"/>
                  </a:lnTo>
                  <a:lnTo>
                    <a:pt x="1331" y="36"/>
                  </a:lnTo>
                  <a:lnTo>
                    <a:pt x="1331" y="35"/>
                  </a:lnTo>
                  <a:close/>
                  <a:moveTo>
                    <a:pt x="1331" y="35"/>
                  </a:moveTo>
                  <a:lnTo>
                    <a:pt x="1336" y="32"/>
                  </a:lnTo>
                  <a:lnTo>
                    <a:pt x="1338" y="35"/>
                  </a:lnTo>
                  <a:lnTo>
                    <a:pt x="1331" y="38"/>
                  </a:lnTo>
                  <a:lnTo>
                    <a:pt x="1331" y="35"/>
                  </a:lnTo>
                  <a:close/>
                  <a:moveTo>
                    <a:pt x="1336" y="32"/>
                  </a:moveTo>
                  <a:lnTo>
                    <a:pt x="1338" y="31"/>
                  </a:lnTo>
                  <a:lnTo>
                    <a:pt x="1339" y="32"/>
                  </a:lnTo>
                  <a:lnTo>
                    <a:pt x="1338" y="34"/>
                  </a:lnTo>
                  <a:lnTo>
                    <a:pt x="1336" y="32"/>
                  </a:lnTo>
                  <a:close/>
                  <a:moveTo>
                    <a:pt x="1339" y="32"/>
                  </a:moveTo>
                  <a:lnTo>
                    <a:pt x="1342" y="42"/>
                  </a:lnTo>
                  <a:lnTo>
                    <a:pt x="1339" y="43"/>
                  </a:lnTo>
                  <a:lnTo>
                    <a:pt x="1336" y="34"/>
                  </a:lnTo>
                  <a:lnTo>
                    <a:pt x="1339" y="32"/>
                  </a:lnTo>
                  <a:close/>
                  <a:moveTo>
                    <a:pt x="1339" y="43"/>
                  </a:moveTo>
                  <a:lnTo>
                    <a:pt x="1339" y="43"/>
                  </a:lnTo>
                  <a:lnTo>
                    <a:pt x="1340" y="42"/>
                  </a:lnTo>
                  <a:lnTo>
                    <a:pt x="1339" y="43"/>
                  </a:lnTo>
                  <a:close/>
                  <a:moveTo>
                    <a:pt x="1342" y="42"/>
                  </a:moveTo>
                  <a:lnTo>
                    <a:pt x="1346" y="48"/>
                  </a:lnTo>
                  <a:lnTo>
                    <a:pt x="1343" y="50"/>
                  </a:lnTo>
                  <a:lnTo>
                    <a:pt x="1339" y="43"/>
                  </a:lnTo>
                  <a:lnTo>
                    <a:pt x="1342" y="42"/>
                  </a:lnTo>
                  <a:close/>
                  <a:moveTo>
                    <a:pt x="1346" y="48"/>
                  </a:moveTo>
                  <a:lnTo>
                    <a:pt x="1346" y="48"/>
                  </a:lnTo>
                  <a:lnTo>
                    <a:pt x="1346" y="50"/>
                  </a:lnTo>
                  <a:lnTo>
                    <a:pt x="1344" y="50"/>
                  </a:lnTo>
                  <a:lnTo>
                    <a:pt x="1346" y="48"/>
                  </a:lnTo>
                  <a:close/>
                  <a:moveTo>
                    <a:pt x="1346" y="50"/>
                  </a:moveTo>
                  <a:lnTo>
                    <a:pt x="1346" y="50"/>
                  </a:lnTo>
                  <a:lnTo>
                    <a:pt x="1343" y="50"/>
                  </a:lnTo>
                  <a:lnTo>
                    <a:pt x="1346" y="50"/>
                  </a:lnTo>
                  <a:close/>
                  <a:moveTo>
                    <a:pt x="1346" y="50"/>
                  </a:moveTo>
                  <a:lnTo>
                    <a:pt x="1346" y="50"/>
                  </a:lnTo>
                  <a:lnTo>
                    <a:pt x="1346" y="51"/>
                  </a:lnTo>
                  <a:lnTo>
                    <a:pt x="1344" y="50"/>
                  </a:lnTo>
                  <a:lnTo>
                    <a:pt x="1346" y="50"/>
                  </a:lnTo>
                  <a:close/>
                  <a:moveTo>
                    <a:pt x="1346" y="51"/>
                  </a:moveTo>
                  <a:lnTo>
                    <a:pt x="1343" y="55"/>
                  </a:lnTo>
                  <a:lnTo>
                    <a:pt x="1340" y="54"/>
                  </a:lnTo>
                  <a:lnTo>
                    <a:pt x="1343" y="50"/>
                  </a:lnTo>
                  <a:lnTo>
                    <a:pt x="1346" y="51"/>
                  </a:lnTo>
                  <a:close/>
                  <a:moveTo>
                    <a:pt x="1340" y="54"/>
                  </a:moveTo>
                  <a:lnTo>
                    <a:pt x="1340" y="54"/>
                  </a:lnTo>
                  <a:lnTo>
                    <a:pt x="1342" y="54"/>
                  </a:lnTo>
                  <a:lnTo>
                    <a:pt x="1340" y="54"/>
                  </a:lnTo>
                  <a:close/>
                  <a:moveTo>
                    <a:pt x="1343" y="54"/>
                  </a:moveTo>
                  <a:lnTo>
                    <a:pt x="1342" y="59"/>
                  </a:lnTo>
                  <a:lnTo>
                    <a:pt x="1339" y="59"/>
                  </a:lnTo>
                  <a:lnTo>
                    <a:pt x="1340" y="54"/>
                  </a:lnTo>
                  <a:lnTo>
                    <a:pt x="1343" y="54"/>
                  </a:lnTo>
                  <a:close/>
                  <a:moveTo>
                    <a:pt x="1339" y="59"/>
                  </a:moveTo>
                  <a:lnTo>
                    <a:pt x="1339" y="59"/>
                  </a:lnTo>
                  <a:lnTo>
                    <a:pt x="1340" y="59"/>
                  </a:lnTo>
                  <a:lnTo>
                    <a:pt x="1339" y="59"/>
                  </a:lnTo>
                  <a:close/>
                  <a:moveTo>
                    <a:pt x="1342" y="59"/>
                  </a:moveTo>
                  <a:lnTo>
                    <a:pt x="1342" y="60"/>
                  </a:lnTo>
                  <a:lnTo>
                    <a:pt x="1339" y="60"/>
                  </a:lnTo>
                  <a:lnTo>
                    <a:pt x="1339" y="59"/>
                  </a:lnTo>
                  <a:lnTo>
                    <a:pt x="1342" y="59"/>
                  </a:lnTo>
                  <a:close/>
                  <a:moveTo>
                    <a:pt x="1342" y="60"/>
                  </a:moveTo>
                  <a:lnTo>
                    <a:pt x="1342" y="60"/>
                  </a:lnTo>
                  <a:lnTo>
                    <a:pt x="1342" y="62"/>
                  </a:lnTo>
                  <a:lnTo>
                    <a:pt x="1340" y="60"/>
                  </a:lnTo>
                  <a:lnTo>
                    <a:pt x="1342" y="60"/>
                  </a:lnTo>
                  <a:close/>
                  <a:moveTo>
                    <a:pt x="1342" y="62"/>
                  </a:moveTo>
                  <a:lnTo>
                    <a:pt x="1340" y="64"/>
                  </a:lnTo>
                  <a:lnTo>
                    <a:pt x="1338" y="63"/>
                  </a:lnTo>
                  <a:lnTo>
                    <a:pt x="1339" y="60"/>
                  </a:lnTo>
                  <a:lnTo>
                    <a:pt x="1342" y="62"/>
                  </a:lnTo>
                  <a:close/>
                  <a:moveTo>
                    <a:pt x="1338" y="64"/>
                  </a:moveTo>
                  <a:lnTo>
                    <a:pt x="1338" y="63"/>
                  </a:lnTo>
                  <a:lnTo>
                    <a:pt x="1339" y="63"/>
                  </a:lnTo>
                  <a:lnTo>
                    <a:pt x="1338" y="64"/>
                  </a:lnTo>
                  <a:close/>
                  <a:moveTo>
                    <a:pt x="1340" y="63"/>
                  </a:moveTo>
                  <a:lnTo>
                    <a:pt x="1342" y="66"/>
                  </a:lnTo>
                  <a:lnTo>
                    <a:pt x="1339" y="67"/>
                  </a:lnTo>
                  <a:lnTo>
                    <a:pt x="1338" y="64"/>
                  </a:lnTo>
                  <a:lnTo>
                    <a:pt x="1340" y="63"/>
                  </a:lnTo>
                  <a:close/>
                  <a:moveTo>
                    <a:pt x="1339" y="67"/>
                  </a:moveTo>
                  <a:lnTo>
                    <a:pt x="1339" y="67"/>
                  </a:lnTo>
                  <a:lnTo>
                    <a:pt x="1340" y="66"/>
                  </a:lnTo>
                  <a:lnTo>
                    <a:pt x="1339" y="67"/>
                  </a:lnTo>
                  <a:close/>
                  <a:moveTo>
                    <a:pt x="1342" y="66"/>
                  </a:moveTo>
                  <a:lnTo>
                    <a:pt x="1343" y="67"/>
                  </a:lnTo>
                  <a:lnTo>
                    <a:pt x="1340" y="68"/>
                  </a:lnTo>
                  <a:lnTo>
                    <a:pt x="1339" y="67"/>
                  </a:lnTo>
                  <a:lnTo>
                    <a:pt x="1342" y="66"/>
                  </a:lnTo>
                  <a:close/>
                  <a:moveTo>
                    <a:pt x="1343" y="67"/>
                  </a:moveTo>
                  <a:lnTo>
                    <a:pt x="1343" y="67"/>
                  </a:lnTo>
                  <a:lnTo>
                    <a:pt x="1342" y="68"/>
                  </a:lnTo>
                  <a:lnTo>
                    <a:pt x="1343" y="67"/>
                  </a:lnTo>
                  <a:close/>
                  <a:moveTo>
                    <a:pt x="1343" y="67"/>
                  </a:moveTo>
                  <a:lnTo>
                    <a:pt x="1344" y="70"/>
                  </a:lnTo>
                  <a:lnTo>
                    <a:pt x="1342" y="71"/>
                  </a:lnTo>
                  <a:lnTo>
                    <a:pt x="1340" y="68"/>
                  </a:lnTo>
                  <a:lnTo>
                    <a:pt x="1343" y="67"/>
                  </a:lnTo>
                  <a:close/>
                  <a:moveTo>
                    <a:pt x="1342" y="71"/>
                  </a:moveTo>
                  <a:lnTo>
                    <a:pt x="1342" y="71"/>
                  </a:lnTo>
                  <a:lnTo>
                    <a:pt x="1343" y="71"/>
                  </a:lnTo>
                  <a:lnTo>
                    <a:pt x="1342" y="71"/>
                  </a:lnTo>
                  <a:close/>
                  <a:moveTo>
                    <a:pt x="1344" y="70"/>
                  </a:moveTo>
                  <a:lnTo>
                    <a:pt x="1347" y="72"/>
                  </a:lnTo>
                  <a:lnTo>
                    <a:pt x="1344" y="75"/>
                  </a:lnTo>
                  <a:lnTo>
                    <a:pt x="1342" y="71"/>
                  </a:lnTo>
                  <a:lnTo>
                    <a:pt x="1344" y="70"/>
                  </a:lnTo>
                  <a:close/>
                  <a:moveTo>
                    <a:pt x="1346" y="75"/>
                  </a:moveTo>
                  <a:lnTo>
                    <a:pt x="1344" y="75"/>
                  </a:lnTo>
                  <a:lnTo>
                    <a:pt x="1346" y="74"/>
                  </a:lnTo>
                  <a:lnTo>
                    <a:pt x="1346" y="75"/>
                  </a:lnTo>
                  <a:close/>
                  <a:moveTo>
                    <a:pt x="1346" y="72"/>
                  </a:moveTo>
                  <a:lnTo>
                    <a:pt x="1350" y="74"/>
                  </a:lnTo>
                  <a:lnTo>
                    <a:pt x="1348" y="76"/>
                  </a:lnTo>
                  <a:lnTo>
                    <a:pt x="1346" y="75"/>
                  </a:lnTo>
                  <a:lnTo>
                    <a:pt x="1346" y="72"/>
                  </a:lnTo>
                  <a:close/>
                  <a:moveTo>
                    <a:pt x="1350" y="76"/>
                  </a:moveTo>
                  <a:lnTo>
                    <a:pt x="1348" y="76"/>
                  </a:lnTo>
                  <a:lnTo>
                    <a:pt x="1350" y="75"/>
                  </a:lnTo>
                  <a:lnTo>
                    <a:pt x="1350" y="76"/>
                  </a:lnTo>
                  <a:close/>
                  <a:moveTo>
                    <a:pt x="1350" y="74"/>
                  </a:moveTo>
                  <a:lnTo>
                    <a:pt x="1354" y="74"/>
                  </a:lnTo>
                  <a:lnTo>
                    <a:pt x="1354" y="76"/>
                  </a:lnTo>
                  <a:lnTo>
                    <a:pt x="1350" y="76"/>
                  </a:lnTo>
                  <a:lnTo>
                    <a:pt x="1350" y="74"/>
                  </a:lnTo>
                  <a:close/>
                  <a:moveTo>
                    <a:pt x="1355" y="76"/>
                  </a:moveTo>
                  <a:lnTo>
                    <a:pt x="1354" y="76"/>
                  </a:lnTo>
                  <a:lnTo>
                    <a:pt x="1354" y="75"/>
                  </a:lnTo>
                  <a:lnTo>
                    <a:pt x="1355" y="76"/>
                  </a:lnTo>
                  <a:close/>
                  <a:moveTo>
                    <a:pt x="1352" y="74"/>
                  </a:moveTo>
                  <a:lnTo>
                    <a:pt x="1355" y="72"/>
                  </a:lnTo>
                  <a:lnTo>
                    <a:pt x="1356" y="75"/>
                  </a:lnTo>
                  <a:lnTo>
                    <a:pt x="1355" y="76"/>
                  </a:lnTo>
                  <a:lnTo>
                    <a:pt x="1352" y="74"/>
                  </a:lnTo>
                  <a:close/>
                  <a:moveTo>
                    <a:pt x="1356" y="75"/>
                  </a:moveTo>
                  <a:lnTo>
                    <a:pt x="1356" y="75"/>
                  </a:lnTo>
                  <a:lnTo>
                    <a:pt x="1356" y="74"/>
                  </a:lnTo>
                  <a:lnTo>
                    <a:pt x="1356" y="75"/>
                  </a:lnTo>
                  <a:close/>
                  <a:moveTo>
                    <a:pt x="1355" y="72"/>
                  </a:moveTo>
                  <a:lnTo>
                    <a:pt x="1356" y="71"/>
                  </a:lnTo>
                  <a:lnTo>
                    <a:pt x="1358" y="74"/>
                  </a:lnTo>
                  <a:lnTo>
                    <a:pt x="1356" y="75"/>
                  </a:lnTo>
                  <a:lnTo>
                    <a:pt x="1355" y="72"/>
                  </a:lnTo>
                  <a:close/>
                  <a:moveTo>
                    <a:pt x="1359" y="74"/>
                  </a:moveTo>
                  <a:lnTo>
                    <a:pt x="1358" y="74"/>
                  </a:lnTo>
                  <a:lnTo>
                    <a:pt x="1358" y="72"/>
                  </a:lnTo>
                  <a:lnTo>
                    <a:pt x="1359" y="74"/>
                  </a:lnTo>
                  <a:close/>
                  <a:moveTo>
                    <a:pt x="1356" y="72"/>
                  </a:moveTo>
                  <a:lnTo>
                    <a:pt x="1358" y="68"/>
                  </a:lnTo>
                  <a:lnTo>
                    <a:pt x="1360" y="70"/>
                  </a:lnTo>
                  <a:lnTo>
                    <a:pt x="1359" y="74"/>
                  </a:lnTo>
                  <a:lnTo>
                    <a:pt x="1356" y="72"/>
                  </a:lnTo>
                  <a:close/>
                  <a:moveTo>
                    <a:pt x="1358" y="68"/>
                  </a:moveTo>
                  <a:lnTo>
                    <a:pt x="1358" y="68"/>
                  </a:lnTo>
                  <a:lnTo>
                    <a:pt x="1359" y="70"/>
                  </a:lnTo>
                  <a:lnTo>
                    <a:pt x="1358" y="68"/>
                  </a:lnTo>
                  <a:close/>
                  <a:moveTo>
                    <a:pt x="1358" y="68"/>
                  </a:moveTo>
                  <a:lnTo>
                    <a:pt x="1359" y="66"/>
                  </a:lnTo>
                  <a:lnTo>
                    <a:pt x="1360" y="67"/>
                  </a:lnTo>
                  <a:lnTo>
                    <a:pt x="1359" y="70"/>
                  </a:lnTo>
                  <a:lnTo>
                    <a:pt x="1358" y="68"/>
                  </a:lnTo>
                  <a:close/>
                  <a:moveTo>
                    <a:pt x="1362" y="67"/>
                  </a:moveTo>
                  <a:lnTo>
                    <a:pt x="1360" y="67"/>
                  </a:lnTo>
                  <a:lnTo>
                    <a:pt x="1362" y="67"/>
                  </a:lnTo>
                  <a:close/>
                  <a:moveTo>
                    <a:pt x="1359" y="66"/>
                  </a:moveTo>
                  <a:lnTo>
                    <a:pt x="1360" y="63"/>
                  </a:lnTo>
                  <a:lnTo>
                    <a:pt x="1363" y="64"/>
                  </a:lnTo>
                  <a:lnTo>
                    <a:pt x="1362" y="67"/>
                  </a:lnTo>
                  <a:lnTo>
                    <a:pt x="1359" y="66"/>
                  </a:lnTo>
                  <a:close/>
                  <a:moveTo>
                    <a:pt x="1363" y="63"/>
                  </a:moveTo>
                  <a:lnTo>
                    <a:pt x="1363" y="63"/>
                  </a:lnTo>
                  <a:lnTo>
                    <a:pt x="1363" y="64"/>
                  </a:lnTo>
                  <a:lnTo>
                    <a:pt x="1362" y="63"/>
                  </a:lnTo>
                  <a:lnTo>
                    <a:pt x="1363" y="63"/>
                  </a:lnTo>
                  <a:close/>
                  <a:moveTo>
                    <a:pt x="1360" y="63"/>
                  </a:moveTo>
                  <a:lnTo>
                    <a:pt x="1362" y="56"/>
                  </a:lnTo>
                  <a:lnTo>
                    <a:pt x="1364" y="58"/>
                  </a:lnTo>
                  <a:lnTo>
                    <a:pt x="1363" y="63"/>
                  </a:lnTo>
                  <a:lnTo>
                    <a:pt x="1360" y="63"/>
                  </a:lnTo>
                  <a:close/>
                  <a:moveTo>
                    <a:pt x="1362" y="56"/>
                  </a:moveTo>
                  <a:lnTo>
                    <a:pt x="1362" y="56"/>
                  </a:lnTo>
                  <a:lnTo>
                    <a:pt x="1363" y="58"/>
                  </a:lnTo>
                  <a:lnTo>
                    <a:pt x="1362" y="56"/>
                  </a:lnTo>
                  <a:close/>
                  <a:moveTo>
                    <a:pt x="1362" y="56"/>
                  </a:moveTo>
                  <a:lnTo>
                    <a:pt x="1363" y="48"/>
                  </a:lnTo>
                  <a:lnTo>
                    <a:pt x="1366" y="50"/>
                  </a:lnTo>
                  <a:lnTo>
                    <a:pt x="1364" y="58"/>
                  </a:lnTo>
                  <a:lnTo>
                    <a:pt x="1362" y="56"/>
                  </a:lnTo>
                  <a:close/>
                  <a:moveTo>
                    <a:pt x="1363" y="48"/>
                  </a:moveTo>
                  <a:lnTo>
                    <a:pt x="1363" y="48"/>
                  </a:lnTo>
                  <a:lnTo>
                    <a:pt x="1364" y="50"/>
                  </a:lnTo>
                  <a:lnTo>
                    <a:pt x="1363" y="48"/>
                  </a:lnTo>
                  <a:close/>
                  <a:moveTo>
                    <a:pt x="1363" y="48"/>
                  </a:moveTo>
                  <a:lnTo>
                    <a:pt x="1364" y="47"/>
                  </a:lnTo>
                  <a:lnTo>
                    <a:pt x="1367" y="48"/>
                  </a:lnTo>
                  <a:lnTo>
                    <a:pt x="1366" y="50"/>
                  </a:lnTo>
                  <a:lnTo>
                    <a:pt x="1363" y="48"/>
                  </a:lnTo>
                  <a:close/>
                  <a:moveTo>
                    <a:pt x="1367" y="48"/>
                  </a:moveTo>
                  <a:lnTo>
                    <a:pt x="1367" y="48"/>
                  </a:lnTo>
                  <a:lnTo>
                    <a:pt x="1366" y="48"/>
                  </a:lnTo>
                  <a:lnTo>
                    <a:pt x="1367" y="48"/>
                  </a:lnTo>
                  <a:close/>
                  <a:moveTo>
                    <a:pt x="1364" y="47"/>
                  </a:moveTo>
                  <a:lnTo>
                    <a:pt x="1368" y="43"/>
                  </a:lnTo>
                  <a:lnTo>
                    <a:pt x="1370" y="44"/>
                  </a:lnTo>
                  <a:lnTo>
                    <a:pt x="1367" y="48"/>
                  </a:lnTo>
                  <a:lnTo>
                    <a:pt x="1364" y="47"/>
                  </a:lnTo>
                  <a:close/>
                  <a:moveTo>
                    <a:pt x="1370" y="43"/>
                  </a:moveTo>
                  <a:lnTo>
                    <a:pt x="1371" y="44"/>
                  </a:lnTo>
                  <a:lnTo>
                    <a:pt x="1370" y="44"/>
                  </a:lnTo>
                  <a:lnTo>
                    <a:pt x="1370" y="43"/>
                  </a:lnTo>
                  <a:close/>
                  <a:moveTo>
                    <a:pt x="1368" y="44"/>
                  </a:moveTo>
                  <a:lnTo>
                    <a:pt x="1363" y="38"/>
                  </a:lnTo>
                  <a:lnTo>
                    <a:pt x="1366" y="36"/>
                  </a:lnTo>
                  <a:lnTo>
                    <a:pt x="1370" y="43"/>
                  </a:lnTo>
                  <a:lnTo>
                    <a:pt x="1368" y="44"/>
                  </a:lnTo>
                  <a:close/>
                  <a:moveTo>
                    <a:pt x="1363" y="38"/>
                  </a:moveTo>
                  <a:lnTo>
                    <a:pt x="1363" y="38"/>
                  </a:lnTo>
                  <a:lnTo>
                    <a:pt x="1364" y="38"/>
                  </a:lnTo>
                  <a:lnTo>
                    <a:pt x="1363" y="38"/>
                  </a:lnTo>
                  <a:close/>
                  <a:moveTo>
                    <a:pt x="1363" y="38"/>
                  </a:moveTo>
                  <a:lnTo>
                    <a:pt x="1360" y="31"/>
                  </a:lnTo>
                  <a:lnTo>
                    <a:pt x="1363" y="30"/>
                  </a:lnTo>
                  <a:lnTo>
                    <a:pt x="1366" y="36"/>
                  </a:lnTo>
                  <a:lnTo>
                    <a:pt x="1363" y="38"/>
                  </a:lnTo>
                  <a:close/>
                  <a:moveTo>
                    <a:pt x="1362" y="30"/>
                  </a:moveTo>
                  <a:lnTo>
                    <a:pt x="1363" y="30"/>
                  </a:lnTo>
                  <a:lnTo>
                    <a:pt x="1362" y="30"/>
                  </a:lnTo>
                  <a:close/>
                  <a:moveTo>
                    <a:pt x="1360" y="31"/>
                  </a:moveTo>
                  <a:lnTo>
                    <a:pt x="1356" y="23"/>
                  </a:lnTo>
                  <a:lnTo>
                    <a:pt x="1358" y="22"/>
                  </a:lnTo>
                  <a:lnTo>
                    <a:pt x="1362" y="30"/>
                  </a:lnTo>
                  <a:lnTo>
                    <a:pt x="1360" y="31"/>
                  </a:lnTo>
                  <a:close/>
                  <a:moveTo>
                    <a:pt x="1356" y="23"/>
                  </a:moveTo>
                  <a:lnTo>
                    <a:pt x="1354" y="20"/>
                  </a:lnTo>
                  <a:lnTo>
                    <a:pt x="1358" y="22"/>
                  </a:lnTo>
                  <a:lnTo>
                    <a:pt x="1358" y="23"/>
                  </a:lnTo>
                  <a:lnTo>
                    <a:pt x="1356" y="23"/>
                  </a:lnTo>
                  <a:close/>
                  <a:moveTo>
                    <a:pt x="1358" y="22"/>
                  </a:moveTo>
                  <a:lnTo>
                    <a:pt x="1364" y="23"/>
                  </a:lnTo>
                  <a:lnTo>
                    <a:pt x="1364" y="26"/>
                  </a:lnTo>
                  <a:lnTo>
                    <a:pt x="1356" y="25"/>
                  </a:lnTo>
                  <a:lnTo>
                    <a:pt x="1358" y="22"/>
                  </a:lnTo>
                  <a:close/>
                  <a:moveTo>
                    <a:pt x="1366" y="25"/>
                  </a:moveTo>
                  <a:lnTo>
                    <a:pt x="1366" y="27"/>
                  </a:lnTo>
                  <a:lnTo>
                    <a:pt x="1364" y="26"/>
                  </a:lnTo>
                  <a:lnTo>
                    <a:pt x="1364" y="25"/>
                  </a:lnTo>
                  <a:lnTo>
                    <a:pt x="1366" y="25"/>
                  </a:lnTo>
                  <a:close/>
                  <a:moveTo>
                    <a:pt x="1363" y="25"/>
                  </a:moveTo>
                  <a:lnTo>
                    <a:pt x="1362" y="15"/>
                  </a:lnTo>
                  <a:lnTo>
                    <a:pt x="1364" y="14"/>
                  </a:lnTo>
                  <a:lnTo>
                    <a:pt x="1366" y="25"/>
                  </a:lnTo>
                  <a:lnTo>
                    <a:pt x="1363" y="25"/>
                  </a:lnTo>
                  <a:close/>
                  <a:moveTo>
                    <a:pt x="1364" y="14"/>
                  </a:moveTo>
                  <a:lnTo>
                    <a:pt x="1364" y="14"/>
                  </a:lnTo>
                  <a:lnTo>
                    <a:pt x="1363" y="15"/>
                  </a:lnTo>
                  <a:lnTo>
                    <a:pt x="1364" y="14"/>
                  </a:lnTo>
                  <a:close/>
                  <a:moveTo>
                    <a:pt x="1362" y="15"/>
                  </a:moveTo>
                  <a:lnTo>
                    <a:pt x="1362" y="12"/>
                  </a:lnTo>
                  <a:lnTo>
                    <a:pt x="1364" y="11"/>
                  </a:lnTo>
                  <a:lnTo>
                    <a:pt x="1364" y="14"/>
                  </a:lnTo>
                  <a:lnTo>
                    <a:pt x="1362" y="15"/>
                  </a:lnTo>
                  <a:close/>
                  <a:moveTo>
                    <a:pt x="1363" y="11"/>
                  </a:moveTo>
                  <a:lnTo>
                    <a:pt x="1364" y="11"/>
                  </a:lnTo>
                  <a:lnTo>
                    <a:pt x="1363" y="12"/>
                  </a:lnTo>
                  <a:lnTo>
                    <a:pt x="1363" y="11"/>
                  </a:lnTo>
                  <a:close/>
                  <a:moveTo>
                    <a:pt x="1362" y="12"/>
                  </a:moveTo>
                  <a:lnTo>
                    <a:pt x="1360" y="10"/>
                  </a:lnTo>
                  <a:lnTo>
                    <a:pt x="1362" y="9"/>
                  </a:lnTo>
                  <a:lnTo>
                    <a:pt x="1363" y="11"/>
                  </a:lnTo>
                  <a:lnTo>
                    <a:pt x="1362" y="12"/>
                  </a:lnTo>
                  <a:close/>
                  <a:moveTo>
                    <a:pt x="1362" y="9"/>
                  </a:moveTo>
                  <a:lnTo>
                    <a:pt x="1362" y="9"/>
                  </a:lnTo>
                  <a:lnTo>
                    <a:pt x="1362" y="10"/>
                  </a:lnTo>
                  <a:lnTo>
                    <a:pt x="1362" y="9"/>
                  </a:lnTo>
                  <a:close/>
                  <a:moveTo>
                    <a:pt x="1360" y="10"/>
                  </a:moveTo>
                  <a:lnTo>
                    <a:pt x="1359" y="9"/>
                  </a:lnTo>
                  <a:lnTo>
                    <a:pt x="1360" y="7"/>
                  </a:lnTo>
                  <a:lnTo>
                    <a:pt x="1362" y="9"/>
                  </a:lnTo>
                  <a:lnTo>
                    <a:pt x="1360" y="10"/>
                  </a:lnTo>
                  <a:close/>
                  <a:moveTo>
                    <a:pt x="1360" y="7"/>
                  </a:moveTo>
                  <a:lnTo>
                    <a:pt x="1360" y="7"/>
                  </a:lnTo>
                  <a:lnTo>
                    <a:pt x="1360" y="9"/>
                  </a:lnTo>
                  <a:lnTo>
                    <a:pt x="1360" y="7"/>
                  </a:lnTo>
                  <a:close/>
                  <a:moveTo>
                    <a:pt x="1359" y="10"/>
                  </a:moveTo>
                  <a:lnTo>
                    <a:pt x="1358" y="9"/>
                  </a:lnTo>
                  <a:lnTo>
                    <a:pt x="1359" y="6"/>
                  </a:lnTo>
                  <a:lnTo>
                    <a:pt x="1360" y="7"/>
                  </a:lnTo>
                  <a:lnTo>
                    <a:pt x="1359" y="10"/>
                  </a:lnTo>
                  <a:close/>
                  <a:moveTo>
                    <a:pt x="1358" y="9"/>
                  </a:moveTo>
                  <a:lnTo>
                    <a:pt x="1355" y="7"/>
                  </a:lnTo>
                  <a:lnTo>
                    <a:pt x="1356" y="4"/>
                  </a:lnTo>
                  <a:lnTo>
                    <a:pt x="1359" y="6"/>
                  </a:lnTo>
                  <a:lnTo>
                    <a:pt x="1358" y="9"/>
                  </a:lnTo>
                  <a:close/>
                  <a:moveTo>
                    <a:pt x="1356" y="4"/>
                  </a:moveTo>
                  <a:lnTo>
                    <a:pt x="1356" y="4"/>
                  </a:lnTo>
                  <a:lnTo>
                    <a:pt x="1356" y="6"/>
                  </a:lnTo>
                  <a:lnTo>
                    <a:pt x="1356" y="4"/>
                  </a:lnTo>
                  <a:close/>
                  <a:moveTo>
                    <a:pt x="1356" y="7"/>
                  </a:moveTo>
                  <a:lnTo>
                    <a:pt x="1354" y="7"/>
                  </a:lnTo>
                  <a:lnTo>
                    <a:pt x="1354" y="4"/>
                  </a:lnTo>
                  <a:lnTo>
                    <a:pt x="1356" y="4"/>
                  </a:lnTo>
                  <a:lnTo>
                    <a:pt x="1356" y="7"/>
                  </a:lnTo>
                  <a:close/>
                  <a:moveTo>
                    <a:pt x="1354" y="7"/>
                  </a:moveTo>
                  <a:lnTo>
                    <a:pt x="1354" y="7"/>
                  </a:lnTo>
                  <a:lnTo>
                    <a:pt x="1354" y="6"/>
                  </a:lnTo>
                  <a:lnTo>
                    <a:pt x="1354" y="7"/>
                  </a:lnTo>
                  <a:close/>
                  <a:moveTo>
                    <a:pt x="1354" y="7"/>
                  </a:moveTo>
                  <a:lnTo>
                    <a:pt x="1344" y="4"/>
                  </a:lnTo>
                  <a:lnTo>
                    <a:pt x="1344" y="2"/>
                  </a:lnTo>
                  <a:lnTo>
                    <a:pt x="1354" y="4"/>
                  </a:lnTo>
                  <a:lnTo>
                    <a:pt x="1354" y="7"/>
                  </a:lnTo>
                  <a:close/>
                  <a:moveTo>
                    <a:pt x="1343" y="3"/>
                  </a:moveTo>
                  <a:lnTo>
                    <a:pt x="1343" y="0"/>
                  </a:lnTo>
                  <a:lnTo>
                    <a:pt x="1344" y="2"/>
                  </a:lnTo>
                  <a:lnTo>
                    <a:pt x="1344" y="3"/>
                  </a:lnTo>
                  <a:lnTo>
                    <a:pt x="1343" y="3"/>
                  </a:lnTo>
                  <a:close/>
                  <a:moveTo>
                    <a:pt x="93" y="313"/>
                  </a:moveTo>
                  <a:lnTo>
                    <a:pt x="91" y="310"/>
                  </a:lnTo>
                  <a:lnTo>
                    <a:pt x="92" y="308"/>
                  </a:lnTo>
                  <a:lnTo>
                    <a:pt x="95" y="310"/>
                  </a:lnTo>
                  <a:lnTo>
                    <a:pt x="93" y="313"/>
                  </a:lnTo>
                  <a:close/>
                  <a:moveTo>
                    <a:pt x="91" y="310"/>
                  </a:moveTo>
                  <a:lnTo>
                    <a:pt x="75" y="294"/>
                  </a:lnTo>
                  <a:lnTo>
                    <a:pt x="92" y="308"/>
                  </a:lnTo>
                  <a:lnTo>
                    <a:pt x="91" y="309"/>
                  </a:lnTo>
                  <a:lnTo>
                    <a:pt x="91" y="310"/>
                  </a:lnTo>
                  <a:close/>
                  <a:moveTo>
                    <a:pt x="92" y="308"/>
                  </a:moveTo>
                  <a:lnTo>
                    <a:pt x="92" y="308"/>
                  </a:lnTo>
                  <a:lnTo>
                    <a:pt x="91" y="310"/>
                  </a:lnTo>
                  <a:lnTo>
                    <a:pt x="92" y="308"/>
                  </a:lnTo>
                  <a:close/>
                  <a:moveTo>
                    <a:pt x="91" y="310"/>
                  </a:moveTo>
                  <a:lnTo>
                    <a:pt x="91" y="310"/>
                  </a:lnTo>
                  <a:lnTo>
                    <a:pt x="92" y="309"/>
                  </a:lnTo>
                  <a:lnTo>
                    <a:pt x="91" y="310"/>
                  </a:lnTo>
                  <a:close/>
                  <a:moveTo>
                    <a:pt x="92" y="308"/>
                  </a:moveTo>
                  <a:lnTo>
                    <a:pt x="95" y="310"/>
                  </a:lnTo>
                  <a:lnTo>
                    <a:pt x="93" y="313"/>
                  </a:lnTo>
                  <a:lnTo>
                    <a:pt x="91" y="310"/>
                  </a:lnTo>
                  <a:lnTo>
                    <a:pt x="92" y="308"/>
                  </a:lnTo>
                  <a:close/>
                  <a:moveTo>
                    <a:pt x="95" y="310"/>
                  </a:moveTo>
                  <a:lnTo>
                    <a:pt x="93" y="313"/>
                  </a:lnTo>
                  <a:lnTo>
                    <a:pt x="95" y="312"/>
                  </a:lnTo>
                  <a:lnTo>
                    <a:pt x="95" y="310"/>
                  </a:lnTo>
                  <a:close/>
                  <a:moveTo>
                    <a:pt x="85" y="308"/>
                  </a:moveTo>
                  <a:lnTo>
                    <a:pt x="80" y="305"/>
                  </a:lnTo>
                  <a:lnTo>
                    <a:pt x="81" y="303"/>
                  </a:lnTo>
                  <a:lnTo>
                    <a:pt x="87" y="305"/>
                  </a:lnTo>
                  <a:lnTo>
                    <a:pt x="85" y="308"/>
                  </a:lnTo>
                  <a:close/>
                  <a:moveTo>
                    <a:pt x="80" y="303"/>
                  </a:moveTo>
                  <a:lnTo>
                    <a:pt x="80" y="301"/>
                  </a:lnTo>
                  <a:lnTo>
                    <a:pt x="81" y="303"/>
                  </a:lnTo>
                  <a:lnTo>
                    <a:pt x="81" y="304"/>
                  </a:lnTo>
                  <a:lnTo>
                    <a:pt x="80" y="303"/>
                  </a:lnTo>
                  <a:close/>
                  <a:moveTo>
                    <a:pt x="81" y="304"/>
                  </a:moveTo>
                  <a:lnTo>
                    <a:pt x="79" y="309"/>
                  </a:lnTo>
                  <a:lnTo>
                    <a:pt x="76" y="308"/>
                  </a:lnTo>
                  <a:lnTo>
                    <a:pt x="80" y="303"/>
                  </a:lnTo>
                  <a:lnTo>
                    <a:pt x="81" y="304"/>
                  </a:lnTo>
                  <a:close/>
                  <a:moveTo>
                    <a:pt x="79" y="309"/>
                  </a:moveTo>
                  <a:lnTo>
                    <a:pt x="79" y="309"/>
                  </a:lnTo>
                  <a:lnTo>
                    <a:pt x="77" y="308"/>
                  </a:lnTo>
                  <a:lnTo>
                    <a:pt x="79" y="309"/>
                  </a:lnTo>
                  <a:close/>
                  <a:moveTo>
                    <a:pt x="79" y="309"/>
                  </a:moveTo>
                  <a:lnTo>
                    <a:pt x="76" y="312"/>
                  </a:lnTo>
                  <a:lnTo>
                    <a:pt x="73" y="310"/>
                  </a:lnTo>
                  <a:lnTo>
                    <a:pt x="76" y="308"/>
                  </a:lnTo>
                  <a:lnTo>
                    <a:pt x="79" y="309"/>
                  </a:lnTo>
                  <a:close/>
                  <a:moveTo>
                    <a:pt x="76" y="312"/>
                  </a:moveTo>
                  <a:lnTo>
                    <a:pt x="75" y="313"/>
                  </a:lnTo>
                  <a:lnTo>
                    <a:pt x="75" y="312"/>
                  </a:lnTo>
                  <a:lnTo>
                    <a:pt x="76" y="312"/>
                  </a:lnTo>
                  <a:close/>
                  <a:moveTo>
                    <a:pt x="75" y="313"/>
                  </a:moveTo>
                  <a:lnTo>
                    <a:pt x="68" y="310"/>
                  </a:lnTo>
                  <a:lnTo>
                    <a:pt x="68" y="308"/>
                  </a:lnTo>
                  <a:lnTo>
                    <a:pt x="75" y="310"/>
                  </a:lnTo>
                  <a:lnTo>
                    <a:pt x="75" y="313"/>
                  </a:lnTo>
                  <a:close/>
                  <a:moveTo>
                    <a:pt x="68" y="310"/>
                  </a:moveTo>
                  <a:lnTo>
                    <a:pt x="68" y="310"/>
                  </a:lnTo>
                  <a:lnTo>
                    <a:pt x="67" y="310"/>
                  </a:lnTo>
                  <a:lnTo>
                    <a:pt x="68" y="309"/>
                  </a:lnTo>
                  <a:lnTo>
                    <a:pt x="68" y="310"/>
                  </a:lnTo>
                  <a:close/>
                  <a:moveTo>
                    <a:pt x="67" y="310"/>
                  </a:moveTo>
                  <a:lnTo>
                    <a:pt x="61" y="304"/>
                  </a:lnTo>
                  <a:lnTo>
                    <a:pt x="64" y="303"/>
                  </a:lnTo>
                  <a:lnTo>
                    <a:pt x="69" y="309"/>
                  </a:lnTo>
                  <a:lnTo>
                    <a:pt x="67" y="310"/>
                  </a:lnTo>
                  <a:close/>
                  <a:moveTo>
                    <a:pt x="63" y="303"/>
                  </a:moveTo>
                  <a:lnTo>
                    <a:pt x="64" y="303"/>
                  </a:lnTo>
                  <a:lnTo>
                    <a:pt x="63" y="304"/>
                  </a:lnTo>
                  <a:lnTo>
                    <a:pt x="63" y="303"/>
                  </a:lnTo>
                  <a:close/>
                  <a:moveTo>
                    <a:pt x="63" y="305"/>
                  </a:moveTo>
                  <a:lnTo>
                    <a:pt x="59" y="304"/>
                  </a:lnTo>
                  <a:lnTo>
                    <a:pt x="60" y="301"/>
                  </a:lnTo>
                  <a:lnTo>
                    <a:pt x="63" y="303"/>
                  </a:lnTo>
                  <a:lnTo>
                    <a:pt x="63" y="305"/>
                  </a:lnTo>
                  <a:close/>
                  <a:moveTo>
                    <a:pt x="60" y="301"/>
                  </a:moveTo>
                  <a:lnTo>
                    <a:pt x="60" y="301"/>
                  </a:lnTo>
                  <a:lnTo>
                    <a:pt x="60" y="303"/>
                  </a:lnTo>
                  <a:lnTo>
                    <a:pt x="60" y="301"/>
                  </a:lnTo>
                  <a:close/>
                  <a:moveTo>
                    <a:pt x="59" y="304"/>
                  </a:moveTo>
                  <a:lnTo>
                    <a:pt x="55" y="303"/>
                  </a:lnTo>
                  <a:lnTo>
                    <a:pt x="56" y="300"/>
                  </a:lnTo>
                  <a:lnTo>
                    <a:pt x="60" y="301"/>
                  </a:lnTo>
                  <a:lnTo>
                    <a:pt x="59" y="304"/>
                  </a:lnTo>
                  <a:close/>
                  <a:moveTo>
                    <a:pt x="56" y="300"/>
                  </a:moveTo>
                  <a:lnTo>
                    <a:pt x="56" y="300"/>
                  </a:lnTo>
                  <a:lnTo>
                    <a:pt x="56" y="301"/>
                  </a:lnTo>
                  <a:lnTo>
                    <a:pt x="56" y="300"/>
                  </a:lnTo>
                  <a:close/>
                  <a:moveTo>
                    <a:pt x="56" y="303"/>
                  </a:moveTo>
                  <a:lnTo>
                    <a:pt x="52" y="303"/>
                  </a:lnTo>
                  <a:lnTo>
                    <a:pt x="52" y="300"/>
                  </a:lnTo>
                  <a:lnTo>
                    <a:pt x="56" y="300"/>
                  </a:lnTo>
                  <a:lnTo>
                    <a:pt x="56" y="303"/>
                  </a:lnTo>
                  <a:close/>
                  <a:moveTo>
                    <a:pt x="51" y="300"/>
                  </a:moveTo>
                  <a:lnTo>
                    <a:pt x="51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1" y="300"/>
                  </a:lnTo>
                  <a:close/>
                  <a:moveTo>
                    <a:pt x="52" y="303"/>
                  </a:moveTo>
                  <a:lnTo>
                    <a:pt x="47" y="306"/>
                  </a:lnTo>
                  <a:lnTo>
                    <a:pt x="44" y="304"/>
                  </a:lnTo>
                  <a:lnTo>
                    <a:pt x="51" y="300"/>
                  </a:lnTo>
                  <a:lnTo>
                    <a:pt x="52" y="303"/>
                  </a:lnTo>
                  <a:close/>
                  <a:moveTo>
                    <a:pt x="44" y="304"/>
                  </a:moveTo>
                  <a:lnTo>
                    <a:pt x="44" y="304"/>
                  </a:lnTo>
                  <a:lnTo>
                    <a:pt x="45" y="305"/>
                  </a:lnTo>
                  <a:lnTo>
                    <a:pt x="44" y="304"/>
                  </a:lnTo>
                  <a:close/>
                  <a:moveTo>
                    <a:pt x="47" y="306"/>
                  </a:moveTo>
                  <a:lnTo>
                    <a:pt x="45" y="308"/>
                  </a:lnTo>
                  <a:lnTo>
                    <a:pt x="43" y="305"/>
                  </a:lnTo>
                  <a:lnTo>
                    <a:pt x="44" y="304"/>
                  </a:lnTo>
                  <a:lnTo>
                    <a:pt x="47" y="306"/>
                  </a:lnTo>
                  <a:close/>
                  <a:moveTo>
                    <a:pt x="43" y="306"/>
                  </a:moveTo>
                  <a:lnTo>
                    <a:pt x="43" y="306"/>
                  </a:lnTo>
                  <a:lnTo>
                    <a:pt x="43" y="305"/>
                  </a:lnTo>
                  <a:lnTo>
                    <a:pt x="44" y="306"/>
                  </a:lnTo>
                  <a:lnTo>
                    <a:pt x="43" y="306"/>
                  </a:lnTo>
                  <a:close/>
                  <a:moveTo>
                    <a:pt x="45" y="308"/>
                  </a:moveTo>
                  <a:lnTo>
                    <a:pt x="44" y="310"/>
                  </a:lnTo>
                  <a:lnTo>
                    <a:pt x="42" y="309"/>
                  </a:lnTo>
                  <a:lnTo>
                    <a:pt x="43" y="306"/>
                  </a:lnTo>
                  <a:lnTo>
                    <a:pt x="45" y="308"/>
                  </a:lnTo>
                  <a:close/>
                  <a:moveTo>
                    <a:pt x="44" y="310"/>
                  </a:moveTo>
                  <a:lnTo>
                    <a:pt x="44" y="310"/>
                  </a:lnTo>
                  <a:lnTo>
                    <a:pt x="43" y="309"/>
                  </a:lnTo>
                  <a:lnTo>
                    <a:pt x="44" y="310"/>
                  </a:lnTo>
                  <a:close/>
                  <a:moveTo>
                    <a:pt x="44" y="310"/>
                  </a:moveTo>
                  <a:lnTo>
                    <a:pt x="43" y="312"/>
                  </a:lnTo>
                  <a:lnTo>
                    <a:pt x="40" y="310"/>
                  </a:lnTo>
                  <a:lnTo>
                    <a:pt x="42" y="309"/>
                  </a:lnTo>
                  <a:lnTo>
                    <a:pt x="44" y="310"/>
                  </a:lnTo>
                  <a:close/>
                  <a:moveTo>
                    <a:pt x="40" y="312"/>
                  </a:moveTo>
                  <a:lnTo>
                    <a:pt x="40" y="310"/>
                  </a:lnTo>
                  <a:lnTo>
                    <a:pt x="42" y="312"/>
                  </a:lnTo>
                  <a:lnTo>
                    <a:pt x="40" y="312"/>
                  </a:lnTo>
                  <a:close/>
                  <a:moveTo>
                    <a:pt x="43" y="312"/>
                  </a:moveTo>
                  <a:lnTo>
                    <a:pt x="43" y="314"/>
                  </a:lnTo>
                  <a:lnTo>
                    <a:pt x="40" y="314"/>
                  </a:lnTo>
                  <a:lnTo>
                    <a:pt x="40" y="312"/>
                  </a:lnTo>
                  <a:lnTo>
                    <a:pt x="43" y="312"/>
                  </a:lnTo>
                  <a:close/>
                  <a:moveTo>
                    <a:pt x="40" y="314"/>
                  </a:moveTo>
                  <a:lnTo>
                    <a:pt x="40" y="314"/>
                  </a:lnTo>
                  <a:lnTo>
                    <a:pt x="42" y="314"/>
                  </a:lnTo>
                  <a:lnTo>
                    <a:pt x="40" y="314"/>
                  </a:lnTo>
                  <a:close/>
                  <a:moveTo>
                    <a:pt x="43" y="313"/>
                  </a:moveTo>
                  <a:lnTo>
                    <a:pt x="44" y="320"/>
                  </a:lnTo>
                  <a:lnTo>
                    <a:pt x="42" y="320"/>
                  </a:lnTo>
                  <a:lnTo>
                    <a:pt x="40" y="314"/>
                  </a:lnTo>
                  <a:lnTo>
                    <a:pt x="43" y="313"/>
                  </a:lnTo>
                  <a:close/>
                  <a:moveTo>
                    <a:pt x="42" y="320"/>
                  </a:moveTo>
                  <a:lnTo>
                    <a:pt x="42" y="320"/>
                  </a:lnTo>
                  <a:lnTo>
                    <a:pt x="43" y="320"/>
                  </a:lnTo>
                  <a:lnTo>
                    <a:pt x="42" y="320"/>
                  </a:lnTo>
                  <a:close/>
                  <a:moveTo>
                    <a:pt x="44" y="320"/>
                  </a:moveTo>
                  <a:lnTo>
                    <a:pt x="47" y="329"/>
                  </a:lnTo>
                  <a:lnTo>
                    <a:pt x="44" y="329"/>
                  </a:lnTo>
                  <a:lnTo>
                    <a:pt x="42" y="320"/>
                  </a:lnTo>
                  <a:lnTo>
                    <a:pt x="44" y="320"/>
                  </a:lnTo>
                  <a:close/>
                  <a:moveTo>
                    <a:pt x="47" y="329"/>
                  </a:moveTo>
                  <a:lnTo>
                    <a:pt x="47" y="329"/>
                  </a:lnTo>
                  <a:lnTo>
                    <a:pt x="47" y="330"/>
                  </a:lnTo>
                  <a:lnTo>
                    <a:pt x="45" y="329"/>
                  </a:lnTo>
                  <a:lnTo>
                    <a:pt x="47" y="329"/>
                  </a:lnTo>
                  <a:close/>
                  <a:moveTo>
                    <a:pt x="47" y="330"/>
                  </a:moveTo>
                  <a:lnTo>
                    <a:pt x="43" y="337"/>
                  </a:lnTo>
                  <a:lnTo>
                    <a:pt x="40" y="336"/>
                  </a:lnTo>
                  <a:lnTo>
                    <a:pt x="44" y="329"/>
                  </a:lnTo>
                  <a:lnTo>
                    <a:pt x="47" y="330"/>
                  </a:lnTo>
                  <a:close/>
                  <a:moveTo>
                    <a:pt x="40" y="336"/>
                  </a:moveTo>
                  <a:lnTo>
                    <a:pt x="40" y="336"/>
                  </a:lnTo>
                  <a:lnTo>
                    <a:pt x="42" y="336"/>
                  </a:lnTo>
                  <a:lnTo>
                    <a:pt x="40" y="336"/>
                  </a:lnTo>
                  <a:close/>
                  <a:moveTo>
                    <a:pt x="43" y="337"/>
                  </a:moveTo>
                  <a:lnTo>
                    <a:pt x="40" y="345"/>
                  </a:lnTo>
                  <a:lnTo>
                    <a:pt x="37" y="344"/>
                  </a:lnTo>
                  <a:lnTo>
                    <a:pt x="40" y="336"/>
                  </a:lnTo>
                  <a:lnTo>
                    <a:pt x="43" y="337"/>
                  </a:lnTo>
                  <a:close/>
                  <a:moveTo>
                    <a:pt x="37" y="345"/>
                  </a:moveTo>
                  <a:lnTo>
                    <a:pt x="36" y="345"/>
                  </a:lnTo>
                  <a:lnTo>
                    <a:pt x="37" y="344"/>
                  </a:lnTo>
                  <a:lnTo>
                    <a:pt x="39" y="345"/>
                  </a:lnTo>
                  <a:lnTo>
                    <a:pt x="37" y="345"/>
                  </a:lnTo>
                  <a:close/>
                  <a:moveTo>
                    <a:pt x="40" y="344"/>
                  </a:moveTo>
                  <a:lnTo>
                    <a:pt x="42" y="349"/>
                  </a:lnTo>
                  <a:lnTo>
                    <a:pt x="39" y="350"/>
                  </a:lnTo>
                  <a:lnTo>
                    <a:pt x="37" y="345"/>
                  </a:lnTo>
                  <a:lnTo>
                    <a:pt x="40" y="344"/>
                  </a:lnTo>
                  <a:close/>
                  <a:moveTo>
                    <a:pt x="39" y="350"/>
                  </a:moveTo>
                  <a:lnTo>
                    <a:pt x="39" y="350"/>
                  </a:lnTo>
                  <a:lnTo>
                    <a:pt x="40" y="350"/>
                  </a:lnTo>
                  <a:lnTo>
                    <a:pt x="39" y="350"/>
                  </a:lnTo>
                  <a:close/>
                  <a:moveTo>
                    <a:pt x="42" y="349"/>
                  </a:moveTo>
                  <a:lnTo>
                    <a:pt x="45" y="354"/>
                  </a:lnTo>
                  <a:lnTo>
                    <a:pt x="43" y="356"/>
                  </a:lnTo>
                  <a:lnTo>
                    <a:pt x="39" y="350"/>
                  </a:lnTo>
                  <a:lnTo>
                    <a:pt x="42" y="349"/>
                  </a:lnTo>
                  <a:close/>
                  <a:moveTo>
                    <a:pt x="45" y="354"/>
                  </a:moveTo>
                  <a:lnTo>
                    <a:pt x="45" y="354"/>
                  </a:lnTo>
                  <a:lnTo>
                    <a:pt x="45" y="356"/>
                  </a:lnTo>
                  <a:lnTo>
                    <a:pt x="44" y="356"/>
                  </a:lnTo>
                  <a:lnTo>
                    <a:pt x="45" y="354"/>
                  </a:lnTo>
                  <a:close/>
                  <a:moveTo>
                    <a:pt x="45" y="356"/>
                  </a:moveTo>
                  <a:lnTo>
                    <a:pt x="45" y="361"/>
                  </a:lnTo>
                  <a:lnTo>
                    <a:pt x="43" y="361"/>
                  </a:lnTo>
                  <a:lnTo>
                    <a:pt x="43" y="356"/>
                  </a:lnTo>
                  <a:lnTo>
                    <a:pt x="45" y="356"/>
                  </a:lnTo>
                  <a:close/>
                  <a:moveTo>
                    <a:pt x="43" y="361"/>
                  </a:moveTo>
                  <a:lnTo>
                    <a:pt x="43" y="361"/>
                  </a:lnTo>
                  <a:lnTo>
                    <a:pt x="44" y="361"/>
                  </a:lnTo>
                  <a:lnTo>
                    <a:pt x="43" y="361"/>
                  </a:lnTo>
                  <a:close/>
                  <a:moveTo>
                    <a:pt x="45" y="361"/>
                  </a:moveTo>
                  <a:lnTo>
                    <a:pt x="47" y="368"/>
                  </a:lnTo>
                  <a:lnTo>
                    <a:pt x="44" y="368"/>
                  </a:lnTo>
                  <a:lnTo>
                    <a:pt x="43" y="361"/>
                  </a:lnTo>
                  <a:lnTo>
                    <a:pt x="45" y="361"/>
                  </a:lnTo>
                  <a:close/>
                  <a:moveTo>
                    <a:pt x="45" y="369"/>
                  </a:moveTo>
                  <a:lnTo>
                    <a:pt x="44" y="369"/>
                  </a:lnTo>
                  <a:lnTo>
                    <a:pt x="44" y="368"/>
                  </a:lnTo>
                  <a:lnTo>
                    <a:pt x="45" y="368"/>
                  </a:lnTo>
                  <a:lnTo>
                    <a:pt x="45" y="369"/>
                  </a:lnTo>
                  <a:close/>
                  <a:moveTo>
                    <a:pt x="47" y="366"/>
                  </a:moveTo>
                  <a:lnTo>
                    <a:pt x="49" y="369"/>
                  </a:lnTo>
                  <a:lnTo>
                    <a:pt x="48" y="372"/>
                  </a:lnTo>
                  <a:lnTo>
                    <a:pt x="45" y="369"/>
                  </a:lnTo>
                  <a:lnTo>
                    <a:pt x="47" y="366"/>
                  </a:lnTo>
                  <a:close/>
                  <a:moveTo>
                    <a:pt x="49" y="372"/>
                  </a:moveTo>
                  <a:lnTo>
                    <a:pt x="48" y="372"/>
                  </a:lnTo>
                  <a:lnTo>
                    <a:pt x="49" y="370"/>
                  </a:lnTo>
                  <a:lnTo>
                    <a:pt x="49" y="372"/>
                  </a:lnTo>
                  <a:close/>
                  <a:moveTo>
                    <a:pt x="49" y="369"/>
                  </a:moveTo>
                  <a:lnTo>
                    <a:pt x="55" y="369"/>
                  </a:lnTo>
                  <a:lnTo>
                    <a:pt x="55" y="372"/>
                  </a:lnTo>
                  <a:lnTo>
                    <a:pt x="49" y="372"/>
                  </a:lnTo>
                  <a:lnTo>
                    <a:pt x="49" y="369"/>
                  </a:lnTo>
                  <a:close/>
                  <a:moveTo>
                    <a:pt x="55" y="369"/>
                  </a:moveTo>
                  <a:lnTo>
                    <a:pt x="56" y="369"/>
                  </a:lnTo>
                  <a:lnTo>
                    <a:pt x="55" y="370"/>
                  </a:lnTo>
                  <a:lnTo>
                    <a:pt x="55" y="369"/>
                  </a:lnTo>
                  <a:close/>
                  <a:moveTo>
                    <a:pt x="56" y="369"/>
                  </a:moveTo>
                  <a:lnTo>
                    <a:pt x="58" y="372"/>
                  </a:lnTo>
                  <a:lnTo>
                    <a:pt x="55" y="373"/>
                  </a:lnTo>
                  <a:lnTo>
                    <a:pt x="53" y="370"/>
                  </a:lnTo>
                  <a:lnTo>
                    <a:pt x="56" y="369"/>
                  </a:lnTo>
                  <a:close/>
                  <a:moveTo>
                    <a:pt x="55" y="373"/>
                  </a:moveTo>
                  <a:lnTo>
                    <a:pt x="55" y="373"/>
                  </a:lnTo>
                  <a:lnTo>
                    <a:pt x="56" y="372"/>
                  </a:lnTo>
                  <a:lnTo>
                    <a:pt x="55" y="373"/>
                  </a:lnTo>
                  <a:close/>
                  <a:moveTo>
                    <a:pt x="56" y="370"/>
                  </a:moveTo>
                  <a:lnTo>
                    <a:pt x="59" y="373"/>
                  </a:lnTo>
                  <a:lnTo>
                    <a:pt x="58" y="376"/>
                  </a:lnTo>
                  <a:lnTo>
                    <a:pt x="55" y="373"/>
                  </a:lnTo>
                  <a:lnTo>
                    <a:pt x="56" y="370"/>
                  </a:lnTo>
                  <a:close/>
                  <a:moveTo>
                    <a:pt x="59" y="373"/>
                  </a:moveTo>
                  <a:lnTo>
                    <a:pt x="59" y="374"/>
                  </a:lnTo>
                  <a:lnTo>
                    <a:pt x="60" y="374"/>
                  </a:lnTo>
                  <a:lnTo>
                    <a:pt x="59" y="374"/>
                  </a:lnTo>
                  <a:lnTo>
                    <a:pt x="59" y="373"/>
                  </a:lnTo>
                  <a:close/>
                  <a:moveTo>
                    <a:pt x="60" y="374"/>
                  </a:moveTo>
                  <a:lnTo>
                    <a:pt x="61" y="377"/>
                  </a:lnTo>
                  <a:lnTo>
                    <a:pt x="59" y="378"/>
                  </a:lnTo>
                  <a:lnTo>
                    <a:pt x="58" y="376"/>
                  </a:lnTo>
                  <a:lnTo>
                    <a:pt x="60" y="374"/>
                  </a:lnTo>
                  <a:close/>
                  <a:moveTo>
                    <a:pt x="61" y="377"/>
                  </a:moveTo>
                  <a:lnTo>
                    <a:pt x="61" y="377"/>
                  </a:lnTo>
                  <a:lnTo>
                    <a:pt x="61" y="378"/>
                  </a:lnTo>
                  <a:lnTo>
                    <a:pt x="60" y="378"/>
                  </a:lnTo>
                  <a:lnTo>
                    <a:pt x="61" y="377"/>
                  </a:lnTo>
                  <a:close/>
                  <a:moveTo>
                    <a:pt x="61" y="378"/>
                  </a:moveTo>
                  <a:lnTo>
                    <a:pt x="63" y="386"/>
                  </a:lnTo>
                  <a:lnTo>
                    <a:pt x="60" y="386"/>
                  </a:lnTo>
                  <a:lnTo>
                    <a:pt x="59" y="378"/>
                  </a:lnTo>
                  <a:lnTo>
                    <a:pt x="61" y="378"/>
                  </a:lnTo>
                  <a:close/>
                  <a:moveTo>
                    <a:pt x="63" y="386"/>
                  </a:moveTo>
                  <a:lnTo>
                    <a:pt x="63" y="388"/>
                  </a:lnTo>
                  <a:lnTo>
                    <a:pt x="61" y="388"/>
                  </a:lnTo>
                  <a:lnTo>
                    <a:pt x="61" y="386"/>
                  </a:lnTo>
                  <a:lnTo>
                    <a:pt x="63" y="386"/>
                  </a:lnTo>
                  <a:close/>
                  <a:moveTo>
                    <a:pt x="61" y="388"/>
                  </a:moveTo>
                  <a:lnTo>
                    <a:pt x="53" y="393"/>
                  </a:lnTo>
                  <a:lnTo>
                    <a:pt x="52" y="390"/>
                  </a:lnTo>
                  <a:lnTo>
                    <a:pt x="60" y="385"/>
                  </a:lnTo>
                  <a:lnTo>
                    <a:pt x="61" y="388"/>
                  </a:lnTo>
                  <a:close/>
                  <a:moveTo>
                    <a:pt x="53" y="393"/>
                  </a:moveTo>
                  <a:lnTo>
                    <a:pt x="53" y="393"/>
                  </a:lnTo>
                  <a:lnTo>
                    <a:pt x="53" y="392"/>
                  </a:lnTo>
                  <a:lnTo>
                    <a:pt x="53" y="393"/>
                  </a:lnTo>
                  <a:close/>
                  <a:moveTo>
                    <a:pt x="53" y="393"/>
                  </a:moveTo>
                  <a:lnTo>
                    <a:pt x="39" y="398"/>
                  </a:lnTo>
                  <a:lnTo>
                    <a:pt x="37" y="395"/>
                  </a:lnTo>
                  <a:lnTo>
                    <a:pt x="52" y="390"/>
                  </a:lnTo>
                  <a:lnTo>
                    <a:pt x="53" y="393"/>
                  </a:lnTo>
                  <a:close/>
                  <a:moveTo>
                    <a:pt x="39" y="398"/>
                  </a:moveTo>
                  <a:lnTo>
                    <a:pt x="39" y="398"/>
                  </a:lnTo>
                  <a:lnTo>
                    <a:pt x="39" y="397"/>
                  </a:lnTo>
                  <a:lnTo>
                    <a:pt x="39" y="398"/>
                  </a:lnTo>
                  <a:close/>
                  <a:moveTo>
                    <a:pt x="39" y="398"/>
                  </a:moveTo>
                  <a:lnTo>
                    <a:pt x="20" y="404"/>
                  </a:lnTo>
                  <a:lnTo>
                    <a:pt x="19" y="401"/>
                  </a:lnTo>
                  <a:lnTo>
                    <a:pt x="37" y="395"/>
                  </a:lnTo>
                  <a:lnTo>
                    <a:pt x="39" y="398"/>
                  </a:lnTo>
                  <a:close/>
                  <a:moveTo>
                    <a:pt x="20" y="404"/>
                  </a:moveTo>
                  <a:lnTo>
                    <a:pt x="20" y="404"/>
                  </a:lnTo>
                  <a:lnTo>
                    <a:pt x="20" y="402"/>
                  </a:lnTo>
                  <a:lnTo>
                    <a:pt x="20" y="404"/>
                  </a:lnTo>
                  <a:close/>
                  <a:moveTo>
                    <a:pt x="20" y="404"/>
                  </a:moveTo>
                  <a:lnTo>
                    <a:pt x="8" y="406"/>
                  </a:lnTo>
                  <a:lnTo>
                    <a:pt x="8" y="404"/>
                  </a:lnTo>
                  <a:lnTo>
                    <a:pt x="19" y="401"/>
                  </a:lnTo>
                  <a:lnTo>
                    <a:pt x="20" y="404"/>
                  </a:lnTo>
                  <a:close/>
                  <a:moveTo>
                    <a:pt x="7" y="405"/>
                  </a:moveTo>
                  <a:lnTo>
                    <a:pt x="7" y="404"/>
                  </a:lnTo>
                  <a:lnTo>
                    <a:pt x="8" y="404"/>
                  </a:lnTo>
                  <a:lnTo>
                    <a:pt x="8" y="405"/>
                  </a:lnTo>
                  <a:lnTo>
                    <a:pt x="7" y="405"/>
                  </a:lnTo>
                  <a:close/>
                  <a:moveTo>
                    <a:pt x="10" y="406"/>
                  </a:moveTo>
                  <a:lnTo>
                    <a:pt x="7" y="413"/>
                  </a:lnTo>
                  <a:lnTo>
                    <a:pt x="4" y="411"/>
                  </a:lnTo>
                  <a:lnTo>
                    <a:pt x="7" y="405"/>
                  </a:lnTo>
                  <a:lnTo>
                    <a:pt x="10" y="406"/>
                  </a:lnTo>
                  <a:close/>
                  <a:moveTo>
                    <a:pt x="4" y="411"/>
                  </a:moveTo>
                  <a:lnTo>
                    <a:pt x="4" y="411"/>
                  </a:lnTo>
                  <a:lnTo>
                    <a:pt x="5" y="411"/>
                  </a:lnTo>
                  <a:lnTo>
                    <a:pt x="4" y="411"/>
                  </a:lnTo>
                  <a:close/>
                  <a:moveTo>
                    <a:pt x="7" y="411"/>
                  </a:moveTo>
                  <a:lnTo>
                    <a:pt x="7" y="418"/>
                  </a:lnTo>
                  <a:lnTo>
                    <a:pt x="4" y="418"/>
                  </a:lnTo>
                  <a:lnTo>
                    <a:pt x="4" y="411"/>
                  </a:lnTo>
                  <a:lnTo>
                    <a:pt x="7" y="411"/>
                  </a:lnTo>
                  <a:close/>
                  <a:moveTo>
                    <a:pt x="4" y="418"/>
                  </a:moveTo>
                  <a:lnTo>
                    <a:pt x="4" y="418"/>
                  </a:lnTo>
                  <a:lnTo>
                    <a:pt x="5" y="418"/>
                  </a:lnTo>
                  <a:lnTo>
                    <a:pt x="4" y="418"/>
                  </a:lnTo>
                  <a:close/>
                  <a:moveTo>
                    <a:pt x="7" y="418"/>
                  </a:moveTo>
                  <a:lnTo>
                    <a:pt x="7" y="425"/>
                  </a:lnTo>
                  <a:lnTo>
                    <a:pt x="4" y="425"/>
                  </a:lnTo>
                  <a:lnTo>
                    <a:pt x="4" y="418"/>
                  </a:lnTo>
                  <a:lnTo>
                    <a:pt x="7" y="418"/>
                  </a:lnTo>
                  <a:close/>
                  <a:moveTo>
                    <a:pt x="4" y="425"/>
                  </a:moveTo>
                  <a:lnTo>
                    <a:pt x="4" y="425"/>
                  </a:lnTo>
                  <a:lnTo>
                    <a:pt x="5" y="425"/>
                  </a:lnTo>
                  <a:lnTo>
                    <a:pt x="4" y="425"/>
                  </a:lnTo>
                  <a:close/>
                  <a:moveTo>
                    <a:pt x="7" y="424"/>
                  </a:moveTo>
                  <a:lnTo>
                    <a:pt x="10" y="430"/>
                  </a:lnTo>
                  <a:lnTo>
                    <a:pt x="7" y="432"/>
                  </a:lnTo>
                  <a:lnTo>
                    <a:pt x="4" y="425"/>
                  </a:lnTo>
                  <a:lnTo>
                    <a:pt x="7" y="424"/>
                  </a:lnTo>
                  <a:close/>
                  <a:moveTo>
                    <a:pt x="7" y="432"/>
                  </a:moveTo>
                  <a:lnTo>
                    <a:pt x="7" y="432"/>
                  </a:lnTo>
                  <a:lnTo>
                    <a:pt x="8" y="430"/>
                  </a:lnTo>
                  <a:lnTo>
                    <a:pt x="7" y="432"/>
                  </a:lnTo>
                  <a:close/>
                  <a:moveTo>
                    <a:pt x="10" y="430"/>
                  </a:moveTo>
                  <a:lnTo>
                    <a:pt x="16" y="443"/>
                  </a:lnTo>
                  <a:lnTo>
                    <a:pt x="14" y="445"/>
                  </a:lnTo>
                  <a:lnTo>
                    <a:pt x="7" y="432"/>
                  </a:lnTo>
                  <a:lnTo>
                    <a:pt x="10" y="430"/>
                  </a:lnTo>
                  <a:close/>
                  <a:moveTo>
                    <a:pt x="14" y="445"/>
                  </a:moveTo>
                  <a:lnTo>
                    <a:pt x="14" y="445"/>
                  </a:lnTo>
                  <a:lnTo>
                    <a:pt x="15" y="443"/>
                  </a:lnTo>
                  <a:lnTo>
                    <a:pt x="14" y="445"/>
                  </a:lnTo>
                  <a:close/>
                  <a:moveTo>
                    <a:pt x="16" y="443"/>
                  </a:moveTo>
                  <a:lnTo>
                    <a:pt x="21" y="454"/>
                  </a:lnTo>
                  <a:lnTo>
                    <a:pt x="19" y="455"/>
                  </a:lnTo>
                  <a:lnTo>
                    <a:pt x="14" y="445"/>
                  </a:lnTo>
                  <a:lnTo>
                    <a:pt x="16" y="443"/>
                  </a:lnTo>
                  <a:close/>
                  <a:moveTo>
                    <a:pt x="21" y="454"/>
                  </a:moveTo>
                  <a:lnTo>
                    <a:pt x="21" y="454"/>
                  </a:lnTo>
                  <a:lnTo>
                    <a:pt x="20" y="455"/>
                  </a:lnTo>
                  <a:lnTo>
                    <a:pt x="21" y="454"/>
                  </a:lnTo>
                  <a:close/>
                  <a:moveTo>
                    <a:pt x="21" y="454"/>
                  </a:moveTo>
                  <a:lnTo>
                    <a:pt x="27" y="466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21" y="454"/>
                  </a:lnTo>
                  <a:close/>
                  <a:moveTo>
                    <a:pt x="27" y="466"/>
                  </a:moveTo>
                  <a:lnTo>
                    <a:pt x="27" y="466"/>
                  </a:lnTo>
                  <a:lnTo>
                    <a:pt x="26" y="466"/>
                  </a:lnTo>
                  <a:lnTo>
                    <a:pt x="27" y="466"/>
                  </a:lnTo>
                  <a:close/>
                  <a:moveTo>
                    <a:pt x="27" y="466"/>
                  </a:moveTo>
                  <a:lnTo>
                    <a:pt x="31" y="478"/>
                  </a:lnTo>
                  <a:lnTo>
                    <a:pt x="28" y="479"/>
                  </a:lnTo>
                  <a:lnTo>
                    <a:pt x="24" y="468"/>
                  </a:lnTo>
                  <a:lnTo>
                    <a:pt x="27" y="466"/>
                  </a:lnTo>
                  <a:close/>
                  <a:moveTo>
                    <a:pt x="28" y="479"/>
                  </a:moveTo>
                  <a:lnTo>
                    <a:pt x="28" y="479"/>
                  </a:lnTo>
                  <a:lnTo>
                    <a:pt x="29" y="478"/>
                  </a:lnTo>
                  <a:lnTo>
                    <a:pt x="28" y="479"/>
                  </a:lnTo>
                  <a:close/>
                  <a:moveTo>
                    <a:pt x="31" y="478"/>
                  </a:moveTo>
                  <a:lnTo>
                    <a:pt x="35" y="486"/>
                  </a:lnTo>
                  <a:lnTo>
                    <a:pt x="32" y="487"/>
                  </a:lnTo>
                  <a:lnTo>
                    <a:pt x="28" y="479"/>
                  </a:lnTo>
                  <a:lnTo>
                    <a:pt x="31" y="478"/>
                  </a:lnTo>
                  <a:close/>
                  <a:moveTo>
                    <a:pt x="32" y="487"/>
                  </a:moveTo>
                  <a:lnTo>
                    <a:pt x="32" y="487"/>
                  </a:lnTo>
                  <a:lnTo>
                    <a:pt x="33" y="487"/>
                  </a:lnTo>
                  <a:lnTo>
                    <a:pt x="32" y="487"/>
                  </a:lnTo>
                  <a:close/>
                  <a:moveTo>
                    <a:pt x="35" y="486"/>
                  </a:moveTo>
                  <a:lnTo>
                    <a:pt x="40" y="491"/>
                  </a:lnTo>
                  <a:lnTo>
                    <a:pt x="37" y="493"/>
                  </a:lnTo>
                  <a:lnTo>
                    <a:pt x="32" y="487"/>
                  </a:lnTo>
                  <a:lnTo>
                    <a:pt x="35" y="486"/>
                  </a:lnTo>
                  <a:close/>
                  <a:moveTo>
                    <a:pt x="39" y="494"/>
                  </a:moveTo>
                  <a:lnTo>
                    <a:pt x="39" y="494"/>
                  </a:lnTo>
                  <a:lnTo>
                    <a:pt x="37" y="493"/>
                  </a:lnTo>
                  <a:lnTo>
                    <a:pt x="39" y="493"/>
                  </a:lnTo>
                  <a:lnTo>
                    <a:pt x="39" y="494"/>
                  </a:lnTo>
                  <a:close/>
                  <a:moveTo>
                    <a:pt x="39" y="491"/>
                  </a:moveTo>
                  <a:lnTo>
                    <a:pt x="47" y="493"/>
                  </a:lnTo>
                  <a:lnTo>
                    <a:pt x="45" y="495"/>
                  </a:lnTo>
                  <a:lnTo>
                    <a:pt x="39" y="494"/>
                  </a:lnTo>
                  <a:lnTo>
                    <a:pt x="39" y="491"/>
                  </a:lnTo>
                  <a:close/>
                  <a:moveTo>
                    <a:pt x="45" y="495"/>
                  </a:moveTo>
                  <a:lnTo>
                    <a:pt x="45" y="495"/>
                  </a:lnTo>
                  <a:lnTo>
                    <a:pt x="47" y="494"/>
                  </a:lnTo>
                  <a:lnTo>
                    <a:pt x="45" y="495"/>
                  </a:lnTo>
                  <a:close/>
                  <a:moveTo>
                    <a:pt x="47" y="493"/>
                  </a:moveTo>
                  <a:lnTo>
                    <a:pt x="56" y="494"/>
                  </a:lnTo>
                  <a:lnTo>
                    <a:pt x="55" y="497"/>
                  </a:lnTo>
                  <a:lnTo>
                    <a:pt x="45" y="495"/>
                  </a:lnTo>
                  <a:lnTo>
                    <a:pt x="47" y="493"/>
                  </a:lnTo>
                  <a:close/>
                  <a:moveTo>
                    <a:pt x="56" y="494"/>
                  </a:moveTo>
                  <a:lnTo>
                    <a:pt x="56" y="494"/>
                  </a:lnTo>
                  <a:lnTo>
                    <a:pt x="56" y="495"/>
                  </a:lnTo>
                  <a:lnTo>
                    <a:pt x="56" y="494"/>
                  </a:lnTo>
                  <a:close/>
                  <a:moveTo>
                    <a:pt x="56" y="494"/>
                  </a:moveTo>
                  <a:lnTo>
                    <a:pt x="60" y="494"/>
                  </a:lnTo>
                  <a:lnTo>
                    <a:pt x="59" y="497"/>
                  </a:lnTo>
                  <a:lnTo>
                    <a:pt x="55" y="497"/>
                  </a:lnTo>
                  <a:lnTo>
                    <a:pt x="56" y="494"/>
                  </a:lnTo>
                  <a:close/>
                  <a:moveTo>
                    <a:pt x="60" y="494"/>
                  </a:moveTo>
                  <a:lnTo>
                    <a:pt x="60" y="494"/>
                  </a:lnTo>
                  <a:lnTo>
                    <a:pt x="60" y="495"/>
                  </a:lnTo>
                  <a:lnTo>
                    <a:pt x="60" y="494"/>
                  </a:lnTo>
                  <a:close/>
                  <a:moveTo>
                    <a:pt x="60" y="494"/>
                  </a:moveTo>
                  <a:lnTo>
                    <a:pt x="64" y="497"/>
                  </a:lnTo>
                  <a:lnTo>
                    <a:pt x="61" y="499"/>
                  </a:lnTo>
                  <a:lnTo>
                    <a:pt x="59" y="497"/>
                  </a:lnTo>
                  <a:lnTo>
                    <a:pt x="60" y="494"/>
                  </a:lnTo>
                  <a:close/>
                  <a:moveTo>
                    <a:pt x="63" y="499"/>
                  </a:moveTo>
                  <a:lnTo>
                    <a:pt x="61" y="499"/>
                  </a:lnTo>
                  <a:lnTo>
                    <a:pt x="63" y="498"/>
                  </a:lnTo>
                  <a:lnTo>
                    <a:pt x="63" y="499"/>
                  </a:lnTo>
                  <a:close/>
                  <a:moveTo>
                    <a:pt x="64" y="497"/>
                  </a:moveTo>
                  <a:lnTo>
                    <a:pt x="68" y="499"/>
                  </a:lnTo>
                  <a:lnTo>
                    <a:pt x="67" y="502"/>
                  </a:lnTo>
                  <a:lnTo>
                    <a:pt x="63" y="499"/>
                  </a:lnTo>
                  <a:lnTo>
                    <a:pt x="64" y="497"/>
                  </a:lnTo>
                  <a:close/>
                  <a:moveTo>
                    <a:pt x="68" y="499"/>
                  </a:moveTo>
                  <a:lnTo>
                    <a:pt x="68" y="499"/>
                  </a:lnTo>
                  <a:lnTo>
                    <a:pt x="68" y="501"/>
                  </a:lnTo>
                  <a:lnTo>
                    <a:pt x="67" y="501"/>
                  </a:lnTo>
                  <a:lnTo>
                    <a:pt x="68" y="499"/>
                  </a:lnTo>
                  <a:close/>
                  <a:moveTo>
                    <a:pt x="68" y="501"/>
                  </a:moveTo>
                  <a:lnTo>
                    <a:pt x="71" y="503"/>
                  </a:lnTo>
                  <a:lnTo>
                    <a:pt x="68" y="505"/>
                  </a:lnTo>
                  <a:lnTo>
                    <a:pt x="65" y="502"/>
                  </a:lnTo>
                  <a:lnTo>
                    <a:pt x="68" y="501"/>
                  </a:lnTo>
                  <a:close/>
                  <a:moveTo>
                    <a:pt x="71" y="503"/>
                  </a:moveTo>
                  <a:lnTo>
                    <a:pt x="71" y="503"/>
                  </a:lnTo>
                  <a:lnTo>
                    <a:pt x="69" y="503"/>
                  </a:lnTo>
                  <a:lnTo>
                    <a:pt x="71" y="503"/>
                  </a:lnTo>
                  <a:close/>
                  <a:moveTo>
                    <a:pt x="71" y="503"/>
                  </a:moveTo>
                  <a:lnTo>
                    <a:pt x="73" y="510"/>
                  </a:lnTo>
                  <a:lnTo>
                    <a:pt x="71" y="511"/>
                  </a:lnTo>
                  <a:lnTo>
                    <a:pt x="68" y="505"/>
                  </a:lnTo>
                  <a:lnTo>
                    <a:pt x="71" y="503"/>
                  </a:lnTo>
                  <a:close/>
                  <a:moveTo>
                    <a:pt x="73" y="510"/>
                  </a:moveTo>
                  <a:lnTo>
                    <a:pt x="73" y="510"/>
                  </a:lnTo>
                  <a:lnTo>
                    <a:pt x="72" y="510"/>
                  </a:lnTo>
                  <a:lnTo>
                    <a:pt x="73" y="510"/>
                  </a:lnTo>
                  <a:close/>
                  <a:moveTo>
                    <a:pt x="73" y="510"/>
                  </a:moveTo>
                  <a:lnTo>
                    <a:pt x="73" y="519"/>
                  </a:lnTo>
                  <a:lnTo>
                    <a:pt x="71" y="519"/>
                  </a:lnTo>
                  <a:lnTo>
                    <a:pt x="71" y="510"/>
                  </a:lnTo>
                  <a:lnTo>
                    <a:pt x="73" y="510"/>
                  </a:lnTo>
                  <a:close/>
                  <a:moveTo>
                    <a:pt x="73" y="519"/>
                  </a:moveTo>
                  <a:lnTo>
                    <a:pt x="73" y="529"/>
                  </a:lnTo>
                  <a:lnTo>
                    <a:pt x="71" y="529"/>
                  </a:lnTo>
                  <a:lnTo>
                    <a:pt x="71" y="519"/>
                  </a:lnTo>
                  <a:lnTo>
                    <a:pt x="73" y="519"/>
                  </a:lnTo>
                  <a:close/>
                  <a:moveTo>
                    <a:pt x="73" y="529"/>
                  </a:moveTo>
                  <a:lnTo>
                    <a:pt x="73" y="529"/>
                  </a:lnTo>
                  <a:lnTo>
                    <a:pt x="72" y="529"/>
                  </a:lnTo>
                  <a:lnTo>
                    <a:pt x="73" y="529"/>
                  </a:lnTo>
                  <a:close/>
                  <a:moveTo>
                    <a:pt x="73" y="529"/>
                  </a:moveTo>
                  <a:lnTo>
                    <a:pt x="73" y="534"/>
                  </a:lnTo>
                  <a:lnTo>
                    <a:pt x="71" y="534"/>
                  </a:lnTo>
                  <a:lnTo>
                    <a:pt x="71" y="529"/>
                  </a:lnTo>
                  <a:lnTo>
                    <a:pt x="73" y="529"/>
                  </a:lnTo>
                  <a:close/>
                  <a:moveTo>
                    <a:pt x="73" y="534"/>
                  </a:moveTo>
                  <a:lnTo>
                    <a:pt x="73" y="535"/>
                  </a:lnTo>
                  <a:lnTo>
                    <a:pt x="72" y="535"/>
                  </a:lnTo>
                  <a:lnTo>
                    <a:pt x="72" y="534"/>
                  </a:lnTo>
                  <a:lnTo>
                    <a:pt x="73" y="534"/>
                  </a:lnTo>
                  <a:close/>
                  <a:moveTo>
                    <a:pt x="72" y="535"/>
                  </a:moveTo>
                  <a:lnTo>
                    <a:pt x="53" y="543"/>
                  </a:lnTo>
                  <a:lnTo>
                    <a:pt x="52" y="541"/>
                  </a:lnTo>
                  <a:lnTo>
                    <a:pt x="71" y="533"/>
                  </a:lnTo>
                  <a:lnTo>
                    <a:pt x="72" y="535"/>
                  </a:lnTo>
                  <a:close/>
                  <a:moveTo>
                    <a:pt x="52" y="541"/>
                  </a:moveTo>
                  <a:lnTo>
                    <a:pt x="52" y="541"/>
                  </a:lnTo>
                  <a:lnTo>
                    <a:pt x="53" y="542"/>
                  </a:lnTo>
                  <a:lnTo>
                    <a:pt x="52" y="541"/>
                  </a:lnTo>
                  <a:close/>
                  <a:moveTo>
                    <a:pt x="53" y="543"/>
                  </a:moveTo>
                  <a:lnTo>
                    <a:pt x="37" y="553"/>
                  </a:lnTo>
                  <a:lnTo>
                    <a:pt x="36" y="550"/>
                  </a:lnTo>
                  <a:lnTo>
                    <a:pt x="52" y="541"/>
                  </a:lnTo>
                  <a:lnTo>
                    <a:pt x="53" y="543"/>
                  </a:lnTo>
                  <a:close/>
                  <a:moveTo>
                    <a:pt x="35" y="550"/>
                  </a:moveTo>
                  <a:lnTo>
                    <a:pt x="35" y="550"/>
                  </a:lnTo>
                  <a:lnTo>
                    <a:pt x="36" y="550"/>
                  </a:lnTo>
                  <a:lnTo>
                    <a:pt x="36" y="551"/>
                  </a:lnTo>
                  <a:lnTo>
                    <a:pt x="35" y="550"/>
                  </a:lnTo>
                  <a:close/>
                  <a:moveTo>
                    <a:pt x="37" y="551"/>
                  </a:moveTo>
                  <a:lnTo>
                    <a:pt x="28" y="566"/>
                  </a:lnTo>
                  <a:lnTo>
                    <a:pt x="27" y="565"/>
                  </a:lnTo>
                  <a:lnTo>
                    <a:pt x="35" y="550"/>
                  </a:lnTo>
                  <a:lnTo>
                    <a:pt x="37" y="551"/>
                  </a:lnTo>
                  <a:close/>
                  <a:moveTo>
                    <a:pt x="28" y="566"/>
                  </a:moveTo>
                  <a:lnTo>
                    <a:pt x="28" y="566"/>
                  </a:lnTo>
                  <a:lnTo>
                    <a:pt x="28" y="565"/>
                  </a:lnTo>
                  <a:lnTo>
                    <a:pt x="28" y="566"/>
                  </a:lnTo>
                  <a:close/>
                  <a:moveTo>
                    <a:pt x="28" y="566"/>
                  </a:moveTo>
                  <a:lnTo>
                    <a:pt x="16" y="582"/>
                  </a:lnTo>
                  <a:lnTo>
                    <a:pt x="15" y="581"/>
                  </a:lnTo>
                  <a:lnTo>
                    <a:pt x="27" y="565"/>
                  </a:lnTo>
                  <a:lnTo>
                    <a:pt x="28" y="566"/>
                  </a:lnTo>
                  <a:close/>
                  <a:moveTo>
                    <a:pt x="16" y="582"/>
                  </a:moveTo>
                  <a:lnTo>
                    <a:pt x="16" y="582"/>
                  </a:lnTo>
                  <a:lnTo>
                    <a:pt x="16" y="583"/>
                  </a:lnTo>
                  <a:lnTo>
                    <a:pt x="16" y="582"/>
                  </a:lnTo>
                  <a:close/>
                  <a:moveTo>
                    <a:pt x="16" y="583"/>
                  </a:moveTo>
                  <a:lnTo>
                    <a:pt x="10" y="590"/>
                  </a:lnTo>
                  <a:lnTo>
                    <a:pt x="7" y="588"/>
                  </a:lnTo>
                  <a:lnTo>
                    <a:pt x="15" y="581"/>
                  </a:lnTo>
                  <a:lnTo>
                    <a:pt x="16" y="583"/>
                  </a:lnTo>
                  <a:close/>
                  <a:moveTo>
                    <a:pt x="10" y="590"/>
                  </a:moveTo>
                  <a:lnTo>
                    <a:pt x="10" y="590"/>
                  </a:lnTo>
                  <a:lnTo>
                    <a:pt x="8" y="588"/>
                  </a:lnTo>
                  <a:lnTo>
                    <a:pt x="10" y="590"/>
                  </a:lnTo>
                  <a:close/>
                  <a:moveTo>
                    <a:pt x="10" y="590"/>
                  </a:moveTo>
                  <a:lnTo>
                    <a:pt x="1" y="595"/>
                  </a:lnTo>
                  <a:lnTo>
                    <a:pt x="0" y="592"/>
                  </a:lnTo>
                  <a:lnTo>
                    <a:pt x="8" y="587"/>
                  </a:lnTo>
                  <a:lnTo>
                    <a:pt x="10" y="59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8" name="Freeform 46"/>
            <p:cNvSpPr>
              <a:spLocks/>
            </p:cNvSpPr>
            <p:nvPr/>
          </p:nvSpPr>
          <p:spPr bwMode="auto">
            <a:xfrm>
              <a:off x="244" y="2430"/>
              <a:ext cx="659" cy="755"/>
            </a:xfrm>
            <a:custGeom>
              <a:avLst/>
              <a:gdLst>
                <a:gd name="T0" fmla="*/ 23482 w 506"/>
                <a:gd name="T1" fmla="*/ 10498 h 580"/>
                <a:gd name="T2" fmla="*/ 25679 w 506"/>
                <a:gd name="T3" fmla="*/ 10094 h 580"/>
                <a:gd name="T4" fmla="*/ 25890 w 506"/>
                <a:gd name="T5" fmla="*/ 8144 h 580"/>
                <a:gd name="T6" fmla="*/ 24933 w 506"/>
                <a:gd name="T7" fmla="*/ 7434 h 580"/>
                <a:gd name="T8" fmla="*/ 24176 w 506"/>
                <a:gd name="T9" fmla="*/ 6566 h 580"/>
                <a:gd name="T10" fmla="*/ 25214 w 506"/>
                <a:gd name="T11" fmla="*/ 4645 h 580"/>
                <a:gd name="T12" fmla="*/ 24318 w 506"/>
                <a:gd name="T13" fmla="*/ 3386 h 580"/>
                <a:gd name="T14" fmla="*/ 23157 w 506"/>
                <a:gd name="T15" fmla="*/ 2787 h 580"/>
                <a:gd name="T16" fmla="*/ 22471 w 506"/>
                <a:gd name="T17" fmla="*/ 1725 h 580"/>
                <a:gd name="T18" fmla="*/ 20704 w 506"/>
                <a:gd name="T19" fmla="*/ 496 h 580"/>
                <a:gd name="T20" fmla="*/ 19308 w 506"/>
                <a:gd name="T21" fmla="*/ 496 h 580"/>
                <a:gd name="T22" fmla="*/ 16707 w 506"/>
                <a:gd name="T23" fmla="*/ 1705 h 580"/>
                <a:gd name="T24" fmla="*/ 14197 w 506"/>
                <a:gd name="T25" fmla="*/ 1018 h 580"/>
                <a:gd name="T26" fmla="*/ 13007 w 506"/>
                <a:gd name="T27" fmla="*/ 2035 h 580"/>
                <a:gd name="T28" fmla="*/ 11664 w 506"/>
                <a:gd name="T29" fmla="*/ 2492 h 580"/>
                <a:gd name="T30" fmla="*/ 10235 w 506"/>
                <a:gd name="T31" fmla="*/ 3386 h 580"/>
                <a:gd name="T32" fmla="*/ 9117 w 506"/>
                <a:gd name="T33" fmla="*/ 2354 h 580"/>
                <a:gd name="T34" fmla="*/ 7489 w 506"/>
                <a:gd name="T35" fmla="*/ 2106 h 580"/>
                <a:gd name="T36" fmla="*/ 7459 w 506"/>
                <a:gd name="T37" fmla="*/ 3161 h 580"/>
                <a:gd name="T38" fmla="*/ 7859 w 506"/>
                <a:gd name="T39" fmla="*/ 4294 h 580"/>
                <a:gd name="T40" fmla="*/ 6781 w 506"/>
                <a:gd name="T41" fmla="*/ 3628 h 580"/>
                <a:gd name="T42" fmla="*/ 5178 w 506"/>
                <a:gd name="T43" fmla="*/ 2492 h 580"/>
                <a:gd name="T44" fmla="*/ 4907 w 506"/>
                <a:gd name="T45" fmla="*/ 3606 h 580"/>
                <a:gd name="T46" fmla="*/ 3998 w 506"/>
                <a:gd name="T47" fmla="*/ 4387 h 580"/>
                <a:gd name="T48" fmla="*/ 2665 w 506"/>
                <a:gd name="T49" fmla="*/ 4221 h 580"/>
                <a:gd name="T50" fmla="*/ 1025 w 506"/>
                <a:gd name="T51" fmla="*/ 4160 h 580"/>
                <a:gd name="T52" fmla="*/ 794 w 506"/>
                <a:gd name="T53" fmla="*/ 3064 h 580"/>
                <a:gd name="T54" fmla="*/ 1 w 506"/>
                <a:gd name="T55" fmla="*/ 4221 h 580"/>
                <a:gd name="T56" fmla="*/ 408 w 506"/>
                <a:gd name="T57" fmla="*/ 10247 h 580"/>
                <a:gd name="T58" fmla="*/ 649 w 506"/>
                <a:gd name="T59" fmla="*/ 12153 h 580"/>
                <a:gd name="T60" fmla="*/ 1952 w 506"/>
                <a:gd name="T61" fmla="*/ 14760 h 580"/>
                <a:gd name="T62" fmla="*/ 3493 w 506"/>
                <a:gd name="T63" fmla="*/ 17006 h 580"/>
                <a:gd name="T64" fmla="*/ 4032 w 506"/>
                <a:gd name="T65" fmla="*/ 19587 h 580"/>
                <a:gd name="T66" fmla="*/ 5178 w 506"/>
                <a:gd name="T67" fmla="*/ 21281 h 580"/>
                <a:gd name="T68" fmla="*/ 6283 w 506"/>
                <a:gd name="T69" fmla="*/ 23762 h 580"/>
                <a:gd name="T70" fmla="*/ 6121 w 506"/>
                <a:gd name="T71" fmla="*/ 25010 h 580"/>
                <a:gd name="T72" fmla="*/ 6955 w 506"/>
                <a:gd name="T73" fmla="*/ 28575 h 580"/>
                <a:gd name="T74" fmla="*/ 7796 w 506"/>
                <a:gd name="T75" fmla="*/ 30019 h 580"/>
                <a:gd name="T76" fmla="*/ 10295 w 506"/>
                <a:gd name="T77" fmla="*/ 28007 h 580"/>
                <a:gd name="T78" fmla="*/ 10573 w 506"/>
                <a:gd name="T79" fmla="*/ 26495 h 580"/>
                <a:gd name="T80" fmla="*/ 11190 w 506"/>
                <a:gd name="T81" fmla="*/ 25428 h 580"/>
                <a:gd name="T82" fmla="*/ 12406 w 506"/>
                <a:gd name="T83" fmla="*/ 24394 h 580"/>
                <a:gd name="T84" fmla="*/ 12229 w 506"/>
                <a:gd name="T85" fmla="*/ 24074 h 580"/>
                <a:gd name="T86" fmla="*/ 12121 w 506"/>
                <a:gd name="T87" fmla="*/ 24036 h 580"/>
                <a:gd name="T88" fmla="*/ 12828 w 506"/>
                <a:gd name="T89" fmla="*/ 22266 h 580"/>
                <a:gd name="T90" fmla="*/ 14434 w 506"/>
                <a:gd name="T91" fmla="*/ 20958 h 580"/>
                <a:gd name="T92" fmla="*/ 16834 w 506"/>
                <a:gd name="T93" fmla="*/ 20593 h 580"/>
                <a:gd name="T94" fmla="*/ 19467 w 506"/>
                <a:gd name="T95" fmla="*/ 21419 h 580"/>
                <a:gd name="T96" fmla="*/ 21164 w 506"/>
                <a:gd name="T97" fmla="*/ 21032 h 580"/>
                <a:gd name="T98" fmla="*/ 20210 w 506"/>
                <a:gd name="T99" fmla="*/ 18993 h 580"/>
                <a:gd name="T100" fmla="*/ 21354 w 506"/>
                <a:gd name="T101" fmla="*/ 18815 h 580"/>
                <a:gd name="T102" fmla="*/ 21414 w 506"/>
                <a:gd name="T103" fmla="*/ 15820 h 580"/>
                <a:gd name="T104" fmla="*/ 21210 w 506"/>
                <a:gd name="T105" fmla="*/ 13973 h 580"/>
                <a:gd name="T106" fmla="*/ 20743 w 506"/>
                <a:gd name="T107" fmla="*/ 12782 h 580"/>
                <a:gd name="T108" fmla="*/ 22890 w 506"/>
                <a:gd name="T109" fmla="*/ 11989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6"/>
                <a:gd name="T166" fmla="*/ 0 h 580"/>
                <a:gd name="T167" fmla="*/ 506 w 506"/>
                <a:gd name="T168" fmla="*/ 580 h 5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6" h="580">
                  <a:moveTo>
                    <a:pt x="435" y="230"/>
                  </a:moveTo>
                  <a:lnTo>
                    <a:pt x="440" y="226"/>
                  </a:lnTo>
                  <a:lnTo>
                    <a:pt x="444" y="220"/>
                  </a:lnTo>
                  <a:lnTo>
                    <a:pt x="446" y="214"/>
                  </a:lnTo>
                  <a:lnTo>
                    <a:pt x="446" y="206"/>
                  </a:lnTo>
                  <a:lnTo>
                    <a:pt x="446" y="201"/>
                  </a:lnTo>
                  <a:lnTo>
                    <a:pt x="449" y="198"/>
                  </a:lnTo>
                  <a:lnTo>
                    <a:pt x="451" y="197"/>
                  </a:lnTo>
                  <a:lnTo>
                    <a:pt x="459" y="195"/>
                  </a:lnTo>
                  <a:lnTo>
                    <a:pt x="471" y="195"/>
                  </a:lnTo>
                  <a:lnTo>
                    <a:pt x="484" y="197"/>
                  </a:lnTo>
                  <a:lnTo>
                    <a:pt x="488" y="193"/>
                  </a:lnTo>
                  <a:lnTo>
                    <a:pt x="492" y="192"/>
                  </a:lnTo>
                  <a:lnTo>
                    <a:pt x="498" y="189"/>
                  </a:lnTo>
                  <a:lnTo>
                    <a:pt x="506" y="189"/>
                  </a:lnTo>
                  <a:lnTo>
                    <a:pt x="499" y="178"/>
                  </a:lnTo>
                  <a:lnTo>
                    <a:pt x="494" y="166"/>
                  </a:lnTo>
                  <a:lnTo>
                    <a:pt x="492" y="156"/>
                  </a:lnTo>
                  <a:lnTo>
                    <a:pt x="492" y="150"/>
                  </a:lnTo>
                  <a:lnTo>
                    <a:pt x="484" y="150"/>
                  </a:lnTo>
                  <a:lnTo>
                    <a:pt x="479" y="152"/>
                  </a:lnTo>
                  <a:lnTo>
                    <a:pt x="476" y="149"/>
                  </a:lnTo>
                  <a:lnTo>
                    <a:pt x="475" y="145"/>
                  </a:lnTo>
                  <a:lnTo>
                    <a:pt x="474" y="142"/>
                  </a:lnTo>
                  <a:lnTo>
                    <a:pt x="472" y="140"/>
                  </a:lnTo>
                  <a:lnTo>
                    <a:pt x="470" y="138"/>
                  </a:lnTo>
                  <a:lnTo>
                    <a:pt x="466" y="136"/>
                  </a:lnTo>
                  <a:lnTo>
                    <a:pt x="463" y="133"/>
                  </a:lnTo>
                  <a:lnTo>
                    <a:pt x="459" y="129"/>
                  </a:lnTo>
                  <a:lnTo>
                    <a:pt x="459" y="126"/>
                  </a:lnTo>
                  <a:lnTo>
                    <a:pt x="459" y="125"/>
                  </a:lnTo>
                  <a:lnTo>
                    <a:pt x="459" y="121"/>
                  </a:lnTo>
                  <a:lnTo>
                    <a:pt x="459" y="117"/>
                  </a:lnTo>
                  <a:lnTo>
                    <a:pt x="469" y="107"/>
                  </a:lnTo>
                  <a:lnTo>
                    <a:pt x="479" y="94"/>
                  </a:lnTo>
                  <a:lnTo>
                    <a:pt x="479" y="89"/>
                  </a:lnTo>
                  <a:lnTo>
                    <a:pt x="478" y="84"/>
                  </a:lnTo>
                  <a:lnTo>
                    <a:pt x="475" y="80"/>
                  </a:lnTo>
                  <a:lnTo>
                    <a:pt x="471" y="75"/>
                  </a:lnTo>
                  <a:lnTo>
                    <a:pt x="467" y="69"/>
                  </a:lnTo>
                  <a:lnTo>
                    <a:pt x="465" y="66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6" y="65"/>
                  </a:lnTo>
                  <a:lnTo>
                    <a:pt x="451" y="65"/>
                  </a:lnTo>
                  <a:lnTo>
                    <a:pt x="450" y="59"/>
                  </a:lnTo>
                  <a:lnTo>
                    <a:pt x="447" y="53"/>
                  </a:lnTo>
                  <a:lnTo>
                    <a:pt x="440" y="54"/>
                  </a:lnTo>
                  <a:lnTo>
                    <a:pt x="435" y="54"/>
                  </a:lnTo>
                  <a:lnTo>
                    <a:pt x="434" y="50"/>
                  </a:lnTo>
                  <a:lnTo>
                    <a:pt x="434" y="45"/>
                  </a:lnTo>
                  <a:lnTo>
                    <a:pt x="434" y="43"/>
                  </a:lnTo>
                  <a:lnTo>
                    <a:pt x="433" y="39"/>
                  </a:lnTo>
                  <a:lnTo>
                    <a:pt x="428" y="33"/>
                  </a:lnTo>
                  <a:lnTo>
                    <a:pt x="425" y="29"/>
                  </a:lnTo>
                  <a:lnTo>
                    <a:pt x="417" y="27"/>
                  </a:lnTo>
                  <a:lnTo>
                    <a:pt x="410" y="24"/>
                  </a:lnTo>
                  <a:lnTo>
                    <a:pt x="402" y="20"/>
                  </a:lnTo>
                  <a:lnTo>
                    <a:pt x="396" y="15"/>
                  </a:lnTo>
                  <a:lnTo>
                    <a:pt x="393" y="9"/>
                  </a:lnTo>
                  <a:lnTo>
                    <a:pt x="386" y="4"/>
                  </a:lnTo>
                  <a:lnTo>
                    <a:pt x="383" y="3"/>
                  </a:lnTo>
                  <a:lnTo>
                    <a:pt x="381" y="1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67" y="9"/>
                  </a:lnTo>
                  <a:lnTo>
                    <a:pt x="362" y="19"/>
                  </a:lnTo>
                  <a:lnTo>
                    <a:pt x="353" y="23"/>
                  </a:lnTo>
                  <a:lnTo>
                    <a:pt x="342" y="24"/>
                  </a:lnTo>
                  <a:lnTo>
                    <a:pt x="334" y="27"/>
                  </a:lnTo>
                  <a:lnTo>
                    <a:pt x="326" y="29"/>
                  </a:lnTo>
                  <a:lnTo>
                    <a:pt x="318" y="32"/>
                  </a:lnTo>
                  <a:lnTo>
                    <a:pt x="310" y="32"/>
                  </a:lnTo>
                  <a:lnTo>
                    <a:pt x="301" y="28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7" y="15"/>
                  </a:lnTo>
                  <a:lnTo>
                    <a:pt x="270" y="19"/>
                  </a:lnTo>
                  <a:lnTo>
                    <a:pt x="263" y="23"/>
                  </a:lnTo>
                  <a:lnTo>
                    <a:pt x="257" y="25"/>
                  </a:lnTo>
                  <a:lnTo>
                    <a:pt x="249" y="25"/>
                  </a:lnTo>
                  <a:lnTo>
                    <a:pt x="249" y="31"/>
                  </a:lnTo>
                  <a:lnTo>
                    <a:pt x="249" y="34"/>
                  </a:lnTo>
                  <a:lnTo>
                    <a:pt x="247" y="39"/>
                  </a:lnTo>
                  <a:lnTo>
                    <a:pt x="245" y="41"/>
                  </a:lnTo>
                  <a:lnTo>
                    <a:pt x="240" y="37"/>
                  </a:lnTo>
                  <a:lnTo>
                    <a:pt x="233" y="33"/>
                  </a:lnTo>
                  <a:lnTo>
                    <a:pt x="226" y="39"/>
                  </a:lnTo>
                  <a:lnTo>
                    <a:pt x="225" y="41"/>
                  </a:lnTo>
                  <a:lnTo>
                    <a:pt x="222" y="48"/>
                  </a:lnTo>
                  <a:lnTo>
                    <a:pt x="217" y="61"/>
                  </a:lnTo>
                  <a:lnTo>
                    <a:pt x="212" y="59"/>
                  </a:lnTo>
                  <a:lnTo>
                    <a:pt x="206" y="59"/>
                  </a:lnTo>
                  <a:lnTo>
                    <a:pt x="201" y="63"/>
                  </a:lnTo>
                  <a:lnTo>
                    <a:pt x="198" y="65"/>
                  </a:lnTo>
                  <a:lnTo>
                    <a:pt x="194" y="65"/>
                  </a:lnTo>
                  <a:lnTo>
                    <a:pt x="193" y="64"/>
                  </a:lnTo>
                  <a:lnTo>
                    <a:pt x="190" y="56"/>
                  </a:lnTo>
                  <a:lnTo>
                    <a:pt x="186" y="49"/>
                  </a:lnTo>
                  <a:lnTo>
                    <a:pt x="182" y="47"/>
                  </a:lnTo>
                  <a:lnTo>
                    <a:pt x="180" y="44"/>
                  </a:lnTo>
                  <a:lnTo>
                    <a:pt x="173" y="45"/>
                  </a:lnTo>
                  <a:lnTo>
                    <a:pt x="162" y="47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0" y="37"/>
                  </a:lnTo>
                  <a:lnTo>
                    <a:pt x="146" y="37"/>
                  </a:lnTo>
                  <a:lnTo>
                    <a:pt x="143" y="40"/>
                  </a:lnTo>
                  <a:lnTo>
                    <a:pt x="137" y="43"/>
                  </a:lnTo>
                  <a:lnTo>
                    <a:pt x="134" y="47"/>
                  </a:lnTo>
                  <a:lnTo>
                    <a:pt x="130" y="49"/>
                  </a:lnTo>
                  <a:lnTo>
                    <a:pt x="134" y="54"/>
                  </a:lnTo>
                  <a:lnTo>
                    <a:pt x="137" y="59"/>
                  </a:lnTo>
                  <a:lnTo>
                    <a:pt x="141" y="61"/>
                  </a:lnTo>
                  <a:lnTo>
                    <a:pt x="144" y="63"/>
                  </a:lnTo>
                  <a:lnTo>
                    <a:pt x="149" y="65"/>
                  </a:lnTo>
                  <a:lnTo>
                    <a:pt x="152" y="69"/>
                  </a:lnTo>
                  <a:lnTo>
                    <a:pt x="152" y="75"/>
                  </a:lnTo>
                  <a:lnTo>
                    <a:pt x="150" y="81"/>
                  </a:lnTo>
                  <a:lnTo>
                    <a:pt x="149" y="82"/>
                  </a:lnTo>
                  <a:lnTo>
                    <a:pt x="148" y="82"/>
                  </a:lnTo>
                  <a:lnTo>
                    <a:pt x="146" y="82"/>
                  </a:lnTo>
                  <a:lnTo>
                    <a:pt x="144" y="80"/>
                  </a:lnTo>
                  <a:lnTo>
                    <a:pt x="140" y="77"/>
                  </a:lnTo>
                  <a:lnTo>
                    <a:pt x="134" y="73"/>
                  </a:lnTo>
                  <a:lnTo>
                    <a:pt x="129" y="70"/>
                  </a:lnTo>
                  <a:lnTo>
                    <a:pt x="127" y="68"/>
                  </a:lnTo>
                  <a:lnTo>
                    <a:pt x="124" y="64"/>
                  </a:lnTo>
                  <a:lnTo>
                    <a:pt x="120" y="66"/>
                  </a:lnTo>
                  <a:lnTo>
                    <a:pt x="114" y="68"/>
                  </a:lnTo>
                  <a:lnTo>
                    <a:pt x="108" y="57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59"/>
                  </a:lnTo>
                  <a:lnTo>
                    <a:pt x="91" y="63"/>
                  </a:lnTo>
                  <a:lnTo>
                    <a:pt x="91" y="65"/>
                  </a:lnTo>
                  <a:lnTo>
                    <a:pt x="91" y="68"/>
                  </a:lnTo>
                  <a:lnTo>
                    <a:pt x="93" y="69"/>
                  </a:lnTo>
                  <a:lnTo>
                    <a:pt x="91" y="81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1" y="81"/>
                  </a:lnTo>
                  <a:lnTo>
                    <a:pt x="77" y="82"/>
                  </a:lnTo>
                  <a:lnTo>
                    <a:pt x="76" y="84"/>
                  </a:lnTo>
                  <a:lnTo>
                    <a:pt x="73" y="80"/>
                  </a:lnTo>
                  <a:lnTo>
                    <a:pt x="70" y="76"/>
                  </a:lnTo>
                  <a:lnTo>
                    <a:pt x="65" y="78"/>
                  </a:lnTo>
                  <a:lnTo>
                    <a:pt x="60" y="82"/>
                  </a:lnTo>
                  <a:lnTo>
                    <a:pt x="56" y="81"/>
                  </a:lnTo>
                  <a:lnTo>
                    <a:pt x="51" y="81"/>
                  </a:lnTo>
                  <a:lnTo>
                    <a:pt x="47" y="86"/>
                  </a:lnTo>
                  <a:lnTo>
                    <a:pt x="37" y="93"/>
                  </a:lnTo>
                  <a:lnTo>
                    <a:pt x="33" y="86"/>
                  </a:lnTo>
                  <a:lnTo>
                    <a:pt x="29" y="82"/>
                  </a:lnTo>
                  <a:lnTo>
                    <a:pt x="24" y="81"/>
                  </a:lnTo>
                  <a:lnTo>
                    <a:pt x="19" y="80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1" y="57"/>
                  </a:lnTo>
                  <a:lnTo>
                    <a:pt x="5" y="57"/>
                  </a:lnTo>
                  <a:lnTo>
                    <a:pt x="3" y="60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" y="81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1" y="136"/>
                  </a:lnTo>
                  <a:lnTo>
                    <a:pt x="3" y="156"/>
                  </a:lnTo>
                  <a:lnTo>
                    <a:pt x="5" y="177"/>
                  </a:lnTo>
                  <a:lnTo>
                    <a:pt x="8" y="197"/>
                  </a:lnTo>
                  <a:lnTo>
                    <a:pt x="5" y="206"/>
                  </a:lnTo>
                  <a:lnTo>
                    <a:pt x="4" y="217"/>
                  </a:lnTo>
                  <a:lnTo>
                    <a:pt x="3" y="225"/>
                  </a:lnTo>
                  <a:lnTo>
                    <a:pt x="3" y="233"/>
                  </a:lnTo>
                  <a:lnTo>
                    <a:pt x="8" y="233"/>
                  </a:lnTo>
                  <a:lnTo>
                    <a:pt x="12" y="233"/>
                  </a:lnTo>
                  <a:lnTo>
                    <a:pt x="15" y="235"/>
                  </a:lnTo>
                  <a:lnTo>
                    <a:pt x="19" y="239"/>
                  </a:lnTo>
                  <a:lnTo>
                    <a:pt x="24" y="249"/>
                  </a:lnTo>
                  <a:lnTo>
                    <a:pt x="29" y="259"/>
                  </a:lnTo>
                  <a:lnTo>
                    <a:pt x="35" y="273"/>
                  </a:lnTo>
                  <a:lnTo>
                    <a:pt x="37" y="283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53" y="313"/>
                  </a:lnTo>
                  <a:lnTo>
                    <a:pt x="64" y="326"/>
                  </a:lnTo>
                  <a:lnTo>
                    <a:pt x="65" y="326"/>
                  </a:lnTo>
                  <a:lnTo>
                    <a:pt x="67" y="326"/>
                  </a:lnTo>
                  <a:lnTo>
                    <a:pt x="72" y="338"/>
                  </a:lnTo>
                  <a:lnTo>
                    <a:pt x="75" y="348"/>
                  </a:lnTo>
                  <a:lnTo>
                    <a:pt x="77" y="359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7" y="375"/>
                  </a:lnTo>
                  <a:lnTo>
                    <a:pt x="79" y="383"/>
                  </a:lnTo>
                  <a:lnTo>
                    <a:pt x="80" y="388"/>
                  </a:lnTo>
                  <a:lnTo>
                    <a:pt x="81" y="394"/>
                  </a:lnTo>
                  <a:lnTo>
                    <a:pt x="84" y="399"/>
                  </a:lnTo>
                  <a:lnTo>
                    <a:pt x="91" y="404"/>
                  </a:lnTo>
                  <a:lnTo>
                    <a:pt x="98" y="408"/>
                  </a:lnTo>
                  <a:lnTo>
                    <a:pt x="111" y="411"/>
                  </a:lnTo>
                  <a:lnTo>
                    <a:pt x="113" y="412"/>
                  </a:lnTo>
                  <a:lnTo>
                    <a:pt x="114" y="416"/>
                  </a:lnTo>
                  <a:lnTo>
                    <a:pt x="116" y="430"/>
                  </a:lnTo>
                  <a:lnTo>
                    <a:pt x="117" y="447"/>
                  </a:lnTo>
                  <a:lnTo>
                    <a:pt x="120" y="455"/>
                  </a:lnTo>
                  <a:lnTo>
                    <a:pt x="124" y="461"/>
                  </a:lnTo>
                  <a:lnTo>
                    <a:pt x="118" y="464"/>
                  </a:lnTo>
                  <a:lnTo>
                    <a:pt x="117" y="467"/>
                  </a:lnTo>
                  <a:lnTo>
                    <a:pt x="116" y="470"/>
                  </a:lnTo>
                  <a:lnTo>
                    <a:pt x="114" y="472"/>
                  </a:lnTo>
                  <a:lnTo>
                    <a:pt x="116" y="479"/>
                  </a:lnTo>
                  <a:lnTo>
                    <a:pt x="118" y="486"/>
                  </a:lnTo>
                  <a:lnTo>
                    <a:pt x="125" y="500"/>
                  </a:lnTo>
                  <a:lnTo>
                    <a:pt x="130" y="519"/>
                  </a:lnTo>
                  <a:lnTo>
                    <a:pt x="132" y="529"/>
                  </a:lnTo>
                  <a:lnTo>
                    <a:pt x="132" y="539"/>
                  </a:lnTo>
                  <a:lnTo>
                    <a:pt x="132" y="548"/>
                  </a:lnTo>
                  <a:lnTo>
                    <a:pt x="133" y="560"/>
                  </a:lnTo>
                  <a:lnTo>
                    <a:pt x="133" y="563"/>
                  </a:lnTo>
                  <a:lnTo>
                    <a:pt x="134" y="567"/>
                  </a:lnTo>
                  <a:lnTo>
                    <a:pt x="137" y="569"/>
                  </a:lnTo>
                  <a:lnTo>
                    <a:pt x="140" y="572"/>
                  </a:lnTo>
                  <a:lnTo>
                    <a:pt x="148" y="575"/>
                  </a:lnTo>
                  <a:lnTo>
                    <a:pt x="157" y="577"/>
                  </a:lnTo>
                  <a:lnTo>
                    <a:pt x="174" y="579"/>
                  </a:lnTo>
                  <a:lnTo>
                    <a:pt x="192" y="580"/>
                  </a:lnTo>
                  <a:lnTo>
                    <a:pt x="193" y="559"/>
                  </a:lnTo>
                  <a:lnTo>
                    <a:pt x="194" y="543"/>
                  </a:lnTo>
                  <a:lnTo>
                    <a:pt x="196" y="536"/>
                  </a:lnTo>
                  <a:lnTo>
                    <a:pt x="197" y="531"/>
                  </a:lnTo>
                  <a:lnTo>
                    <a:pt x="197" y="527"/>
                  </a:lnTo>
                  <a:lnTo>
                    <a:pt x="196" y="520"/>
                  </a:lnTo>
                  <a:lnTo>
                    <a:pt x="198" y="516"/>
                  </a:lnTo>
                  <a:lnTo>
                    <a:pt x="201" y="512"/>
                  </a:lnTo>
                  <a:lnTo>
                    <a:pt x="201" y="508"/>
                  </a:lnTo>
                  <a:lnTo>
                    <a:pt x="201" y="504"/>
                  </a:lnTo>
                  <a:lnTo>
                    <a:pt x="200" y="499"/>
                  </a:lnTo>
                  <a:lnTo>
                    <a:pt x="201" y="493"/>
                  </a:lnTo>
                  <a:lnTo>
                    <a:pt x="205" y="491"/>
                  </a:lnTo>
                  <a:lnTo>
                    <a:pt x="209" y="488"/>
                  </a:lnTo>
                  <a:lnTo>
                    <a:pt x="213" y="487"/>
                  </a:lnTo>
                  <a:lnTo>
                    <a:pt x="216" y="487"/>
                  </a:lnTo>
                  <a:lnTo>
                    <a:pt x="220" y="483"/>
                  </a:lnTo>
                  <a:lnTo>
                    <a:pt x="224" y="476"/>
                  </a:lnTo>
                  <a:lnTo>
                    <a:pt x="225" y="474"/>
                  </a:lnTo>
                  <a:lnTo>
                    <a:pt x="229" y="470"/>
                  </a:lnTo>
                  <a:lnTo>
                    <a:pt x="236" y="467"/>
                  </a:lnTo>
                  <a:lnTo>
                    <a:pt x="246" y="464"/>
                  </a:lnTo>
                  <a:lnTo>
                    <a:pt x="246" y="463"/>
                  </a:lnTo>
                  <a:lnTo>
                    <a:pt x="245" y="461"/>
                  </a:lnTo>
                  <a:lnTo>
                    <a:pt x="244" y="461"/>
                  </a:lnTo>
                  <a:lnTo>
                    <a:pt x="241" y="461"/>
                  </a:lnTo>
                  <a:lnTo>
                    <a:pt x="233" y="461"/>
                  </a:lnTo>
                  <a:lnTo>
                    <a:pt x="225" y="463"/>
                  </a:lnTo>
                  <a:lnTo>
                    <a:pt x="225" y="461"/>
                  </a:lnTo>
                  <a:lnTo>
                    <a:pt x="226" y="460"/>
                  </a:lnTo>
                  <a:lnTo>
                    <a:pt x="230" y="460"/>
                  </a:lnTo>
                  <a:lnTo>
                    <a:pt x="233" y="460"/>
                  </a:lnTo>
                  <a:lnTo>
                    <a:pt x="238" y="452"/>
                  </a:lnTo>
                  <a:lnTo>
                    <a:pt x="242" y="444"/>
                  </a:lnTo>
                  <a:lnTo>
                    <a:pt x="245" y="436"/>
                  </a:lnTo>
                  <a:lnTo>
                    <a:pt x="246" y="430"/>
                  </a:lnTo>
                  <a:lnTo>
                    <a:pt x="244" y="426"/>
                  </a:lnTo>
                  <a:lnTo>
                    <a:pt x="242" y="419"/>
                  </a:lnTo>
                  <a:lnTo>
                    <a:pt x="240" y="414"/>
                  </a:lnTo>
                  <a:lnTo>
                    <a:pt x="241" y="406"/>
                  </a:lnTo>
                  <a:lnTo>
                    <a:pt x="249" y="406"/>
                  </a:lnTo>
                  <a:lnTo>
                    <a:pt x="261" y="404"/>
                  </a:lnTo>
                  <a:lnTo>
                    <a:pt x="274" y="401"/>
                  </a:lnTo>
                  <a:lnTo>
                    <a:pt x="286" y="396"/>
                  </a:lnTo>
                  <a:lnTo>
                    <a:pt x="299" y="392"/>
                  </a:lnTo>
                  <a:lnTo>
                    <a:pt x="309" y="388"/>
                  </a:lnTo>
                  <a:lnTo>
                    <a:pt x="311" y="391"/>
                  </a:lnTo>
                  <a:lnTo>
                    <a:pt x="315" y="392"/>
                  </a:lnTo>
                  <a:lnTo>
                    <a:pt x="320" y="394"/>
                  </a:lnTo>
                  <a:lnTo>
                    <a:pt x="326" y="396"/>
                  </a:lnTo>
                  <a:lnTo>
                    <a:pt x="334" y="396"/>
                  </a:lnTo>
                  <a:lnTo>
                    <a:pt x="342" y="395"/>
                  </a:lnTo>
                  <a:lnTo>
                    <a:pt x="358" y="404"/>
                  </a:lnTo>
                  <a:lnTo>
                    <a:pt x="365" y="410"/>
                  </a:lnTo>
                  <a:lnTo>
                    <a:pt x="370" y="410"/>
                  </a:lnTo>
                  <a:lnTo>
                    <a:pt x="378" y="407"/>
                  </a:lnTo>
                  <a:lnTo>
                    <a:pt x="386" y="408"/>
                  </a:lnTo>
                  <a:lnTo>
                    <a:pt x="393" y="408"/>
                  </a:lnTo>
                  <a:lnTo>
                    <a:pt x="396" y="407"/>
                  </a:lnTo>
                  <a:lnTo>
                    <a:pt x="399" y="406"/>
                  </a:lnTo>
                  <a:lnTo>
                    <a:pt x="402" y="403"/>
                  </a:lnTo>
                  <a:lnTo>
                    <a:pt x="403" y="401"/>
                  </a:lnTo>
                  <a:lnTo>
                    <a:pt x="394" y="392"/>
                  </a:lnTo>
                  <a:lnTo>
                    <a:pt x="389" y="383"/>
                  </a:lnTo>
                  <a:lnTo>
                    <a:pt x="383" y="375"/>
                  </a:lnTo>
                  <a:lnTo>
                    <a:pt x="383" y="369"/>
                  </a:lnTo>
                  <a:lnTo>
                    <a:pt x="385" y="364"/>
                  </a:lnTo>
                  <a:lnTo>
                    <a:pt x="386" y="363"/>
                  </a:lnTo>
                  <a:lnTo>
                    <a:pt x="391" y="363"/>
                  </a:lnTo>
                  <a:lnTo>
                    <a:pt x="394" y="364"/>
                  </a:lnTo>
                  <a:lnTo>
                    <a:pt x="399" y="370"/>
                  </a:lnTo>
                  <a:lnTo>
                    <a:pt x="403" y="372"/>
                  </a:lnTo>
                  <a:lnTo>
                    <a:pt x="406" y="360"/>
                  </a:lnTo>
                  <a:lnTo>
                    <a:pt x="407" y="346"/>
                  </a:lnTo>
                  <a:lnTo>
                    <a:pt x="411" y="331"/>
                  </a:lnTo>
                  <a:lnTo>
                    <a:pt x="417" y="318"/>
                  </a:lnTo>
                  <a:lnTo>
                    <a:pt x="415" y="314"/>
                  </a:lnTo>
                  <a:lnTo>
                    <a:pt x="412" y="309"/>
                  </a:lnTo>
                  <a:lnTo>
                    <a:pt x="407" y="303"/>
                  </a:lnTo>
                  <a:lnTo>
                    <a:pt x="401" y="298"/>
                  </a:lnTo>
                  <a:lnTo>
                    <a:pt x="391" y="291"/>
                  </a:lnTo>
                  <a:lnTo>
                    <a:pt x="386" y="285"/>
                  </a:lnTo>
                  <a:lnTo>
                    <a:pt x="395" y="278"/>
                  </a:lnTo>
                  <a:lnTo>
                    <a:pt x="403" y="271"/>
                  </a:lnTo>
                  <a:lnTo>
                    <a:pt x="403" y="267"/>
                  </a:lnTo>
                  <a:lnTo>
                    <a:pt x="403" y="263"/>
                  </a:lnTo>
                  <a:lnTo>
                    <a:pt x="401" y="259"/>
                  </a:lnTo>
                  <a:lnTo>
                    <a:pt x="398" y="255"/>
                  </a:lnTo>
                  <a:lnTo>
                    <a:pt x="396" y="251"/>
                  </a:lnTo>
                  <a:lnTo>
                    <a:pt x="395" y="249"/>
                  </a:lnTo>
                  <a:lnTo>
                    <a:pt x="395" y="245"/>
                  </a:lnTo>
                  <a:lnTo>
                    <a:pt x="396" y="241"/>
                  </a:lnTo>
                  <a:lnTo>
                    <a:pt x="401" y="238"/>
                  </a:lnTo>
                  <a:lnTo>
                    <a:pt x="409" y="237"/>
                  </a:lnTo>
                  <a:lnTo>
                    <a:pt x="418" y="235"/>
                  </a:lnTo>
                  <a:lnTo>
                    <a:pt x="435" y="23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9" name="Freeform 47"/>
            <p:cNvSpPr>
              <a:spLocks/>
            </p:cNvSpPr>
            <p:nvPr/>
          </p:nvSpPr>
          <p:spPr bwMode="auto">
            <a:xfrm>
              <a:off x="244" y="2430"/>
              <a:ext cx="659" cy="755"/>
            </a:xfrm>
            <a:custGeom>
              <a:avLst/>
              <a:gdLst>
                <a:gd name="T0" fmla="*/ 23482 w 506"/>
                <a:gd name="T1" fmla="*/ 10498 h 580"/>
                <a:gd name="T2" fmla="*/ 25679 w 506"/>
                <a:gd name="T3" fmla="*/ 10094 h 580"/>
                <a:gd name="T4" fmla="*/ 25890 w 506"/>
                <a:gd name="T5" fmla="*/ 8144 h 580"/>
                <a:gd name="T6" fmla="*/ 24933 w 506"/>
                <a:gd name="T7" fmla="*/ 7434 h 580"/>
                <a:gd name="T8" fmla="*/ 24176 w 506"/>
                <a:gd name="T9" fmla="*/ 6566 h 580"/>
                <a:gd name="T10" fmla="*/ 25214 w 506"/>
                <a:gd name="T11" fmla="*/ 4645 h 580"/>
                <a:gd name="T12" fmla="*/ 24318 w 506"/>
                <a:gd name="T13" fmla="*/ 3386 h 580"/>
                <a:gd name="T14" fmla="*/ 23157 w 506"/>
                <a:gd name="T15" fmla="*/ 2787 h 580"/>
                <a:gd name="T16" fmla="*/ 22471 w 506"/>
                <a:gd name="T17" fmla="*/ 1725 h 580"/>
                <a:gd name="T18" fmla="*/ 20704 w 506"/>
                <a:gd name="T19" fmla="*/ 496 h 580"/>
                <a:gd name="T20" fmla="*/ 19308 w 506"/>
                <a:gd name="T21" fmla="*/ 496 h 580"/>
                <a:gd name="T22" fmla="*/ 16707 w 506"/>
                <a:gd name="T23" fmla="*/ 1705 h 580"/>
                <a:gd name="T24" fmla="*/ 14197 w 506"/>
                <a:gd name="T25" fmla="*/ 1018 h 580"/>
                <a:gd name="T26" fmla="*/ 13007 w 506"/>
                <a:gd name="T27" fmla="*/ 2035 h 580"/>
                <a:gd name="T28" fmla="*/ 11664 w 506"/>
                <a:gd name="T29" fmla="*/ 2492 h 580"/>
                <a:gd name="T30" fmla="*/ 10235 w 506"/>
                <a:gd name="T31" fmla="*/ 3386 h 580"/>
                <a:gd name="T32" fmla="*/ 9117 w 506"/>
                <a:gd name="T33" fmla="*/ 2354 h 580"/>
                <a:gd name="T34" fmla="*/ 7489 w 506"/>
                <a:gd name="T35" fmla="*/ 2106 h 580"/>
                <a:gd name="T36" fmla="*/ 7459 w 506"/>
                <a:gd name="T37" fmla="*/ 3161 h 580"/>
                <a:gd name="T38" fmla="*/ 7859 w 506"/>
                <a:gd name="T39" fmla="*/ 4294 h 580"/>
                <a:gd name="T40" fmla="*/ 6781 w 506"/>
                <a:gd name="T41" fmla="*/ 3628 h 580"/>
                <a:gd name="T42" fmla="*/ 5178 w 506"/>
                <a:gd name="T43" fmla="*/ 2492 h 580"/>
                <a:gd name="T44" fmla="*/ 4907 w 506"/>
                <a:gd name="T45" fmla="*/ 3606 h 580"/>
                <a:gd name="T46" fmla="*/ 3998 w 506"/>
                <a:gd name="T47" fmla="*/ 4387 h 580"/>
                <a:gd name="T48" fmla="*/ 2665 w 506"/>
                <a:gd name="T49" fmla="*/ 4221 h 580"/>
                <a:gd name="T50" fmla="*/ 1025 w 506"/>
                <a:gd name="T51" fmla="*/ 4160 h 580"/>
                <a:gd name="T52" fmla="*/ 794 w 506"/>
                <a:gd name="T53" fmla="*/ 3064 h 580"/>
                <a:gd name="T54" fmla="*/ 1 w 506"/>
                <a:gd name="T55" fmla="*/ 4221 h 580"/>
                <a:gd name="T56" fmla="*/ 408 w 506"/>
                <a:gd name="T57" fmla="*/ 10247 h 580"/>
                <a:gd name="T58" fmla="*/ 649 w 506"/>
                <a:gd name="T59" fmla="*/ 12153 h 580"/>
                <a:gd name="T60" fmla="*/ 1952 w 506"/>
                <a:gd name="T61" fmla="*/ 14760 h 580"/>
                <a:gd name="T62" fmla="*/ 3493 w 506"/>
                <a:gd name="T63" fmla="*/ 17006 h 580"/>
                <a:gd name="T64" fmla="*/ 4032 w 506"/>
                <a:gd name="T65" fmla="*/ 19587 h 580"/>
                <a:gd name="T66" fmla="*/ 5178 w 506"/>
                <a:gd name="T67" fmla="*/ 21281 h 580"/>
                <a:gd name="T68" fmla="*/ 6283 w 506"/>
                <a:gd name="T69" fmla="*/ 23762 h 580"/>
                <a:gd name="T70" fmla="*/ 6121 w 506"/>
                <a:gd name="T71" fmla="*/ 25010 h 580"/>
                <a:gd name="T72" fmla="*/ 6955 w 506"/>
                <a:gd name="T73" fmla="*/ 28575 h 580"/>
                <a:gd name="T74" fmla="*/ 7796 w 506"/>
                <a:gd name="T75" fmla="*/ 30019 h 580"/>
                <a:gd name="T76" fmla="*/ 10295 w 506"/>
                <a:gd name="T77" fmla="*/ 28007 h 580"/>
                <a:gd name="T78" fmla="*/ 10573 w 506"/>
                <a:gd name="T79" fmla="*/ 26495 h 580"/>
                <a:gd name="T80" fmla="*/ 11190 w 506"/>
                <a:gd name="T81" fmla="*/ 25428 h 580"/>
                <a:gd name="T82" fmla="*/ 12406 w 506"/>
                <a:gd name="T83" fmla="*/ 24394 h 580"/>
                <a:gd name="T84" fmla="*/ 12229 w 506"/>
                <a:gd name="T85" fmla="*/ 24074 h 580"/>
                <a:gd name="T86" fmla="*/ 12121 w 506"/>
                <a:gd name="T87" fmla="*/ 24036 h 580"/>
                <a:gd name="T88" fmla="*/ 12828 w 506"/>
                <a:gd name="T89" fmla="*/ 22266 h 580"/>
                <a:gd name="T90" fmla="*/ 14434 w 506"/>
                <a:gd name="T91" fmla="*/ 20958 h 580"/>
                <a:gd name="T92" fmla="*/ 16834 w 506"/>
                <a:gd name="T93" fmla="*/ 20593 h 580"/>
                <a:gd name="T94" fmla="*/ 19467 w 506"/>
                <a:gd name="T95" fmla="*/ 21419 h 580"/>
                <a:gd name="T96" fmla="*/ 21164 w 506"/>
                <a:gd name="T97" fmla="*/ 21032 h 580"/>
                <a:gd name="T98" fmla="*/ 20210 w 506"/>
                <a:gd name="T99" fmla="*/ 18993 h 580"/>
                <a:gd name="T100" fmla="*/ 21354 w 506"/>
                <a:gd name="T101" fmla="*/ 18815 h 580"/>
                <a:gd name="T102" fmla="*/ 21414 w 506"/>
                <a:gd name="T103" fmla="*/ 15820 h 580"/>
                <a:gd name="T104" fmla="*/ 21210 w 506"/>
                <a:gd name="T105" fmla="*/ 13973 h 580"/>
                <a:gd name="T106" fmla="*/ 20743 w 506"/>
                <a:gd name="T107" fmla="*/ 12782 h 580"/>
                <a:gd name="T108" fmla="*/ 22890 w 506"/>
                <a:gd name="T109" fmla="*/ 11989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6"/>
                <a:gd name="T166" fmla="*/ 0 h 580"/>
                <a:gd name="T167" fmla="*/ 506 w 506"/>
                <a:gd name="T168" fmla="*/ 580 h 5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6" h="580">
                  <a:moveTo>
                    <a:pt x="435" y="230"/>
                  </a:moveTo>
                  <a:lnTo>
                    <a:pt x="440" y="226"/>
                  </a:lnTo>
                  <a:lnTo>
                    <a:pt x="444" y="220"/>
                  </a:lnTo>
                  <a:lnTo>
                    <a:pt x="446" y="214"/>
                  </a:lnTo>
                  <a:lnTo>
                    <a:pt x="446" y="206"/>
                  </a:lnTo>
                  <a:lnTo>
                    <a:pt x="446" y="201"/>
                  </a:lnTo>
                  <a:lnTo>
                    <a:pt x="449" y="198"/>
                  </a:lnTo>
                  <a:lnTo>
                    <a:pt x="451" y="197"/>
                  </a:lnTo>
                  <a:lnTo>
                    <a:pt x="459" y="195"/>
                  </a:lnTo>
                  <a:lnTo>
                    <a:pt x="471" y="195"/>
                  </a:lnTo>
                  <a:lnTo>
                    <a:pt x="484" y="197"/>
                  </a:lnTo>
                  <a:lnTo>
                    <a:pt x="488" y="193"/>
                  </a:lnTo>
                  <a:lnTo>
                    <a:pt x="492" y="192"/>
                  </a:lnTo>
                  <a:lnTo>
                    <a:pt x="498" y="189"/>
                  </a:lnTo>
                  <a:lnTo>
                    <a:pt x="506" y="189"/>
                  </a:lnTo>
                  <a:lnTo>
                    <a:pt x="499" y="178"/>
                  </a:lnTo>
                  <a:lnTo>
                    <a:pt x="494" y="166"/>
                  </a:lnTo>
                  <a:lnTo>
                    <a:pt x="492" y="156"/>
                  </a:lnTo>
                  <a:lnTo>
                    <a:pt x="492" y="150"/>
                  </a:lnTo>
                  <a:lnTo>
                    <a:pt x="484" y="150"/>
                  </a:lnTo>
                  <a:lnTo>
                    <a:pt x="479" y="152"/>
                  </a:lnTo>
                  <a:lnTo>
                    <a:pt x="476" y="149"/>
                  </a:lnTo>
                  <a:lnTo>
                    <a:pt x="475" y="145"/>
                  </a:lnTo>
                  <a:lnTo>
                    <a:pt x="474" y="142"/>
                  </a:lnTo>
                  <a:lnTo>
                    <a:pt x="472" y="140"/>
                  </a:lnTo>
                  <a:lnTo>
                    <a:pt x="470" y="138"/>
                  </a:lnTo>
                  <a:lnTo>
                    <a:pt x="466" y="136"/>
                  </a:lnTo>
                  <a:lnTo>
                    <a:pt x="463" y="133"/>
                  </a:lnTo>
                  <a:lnTo>
                    <a:pt x="459" y="129"/>
                  </a:lnTo>
                  <a:lnTo>
                    <a:pt x="459" y="126"/>
                  </a:lnTo>
                  <a:lnTo>
                    <a:pt x="459" y="125"/>
                  </a:lnTo>
                  <a:lnTo>
                    <a:pt x="459" y="121"/>
                  </a:lnTo>
                  <a:lnTo>
                    <a:pt x="459" y="117"/>
                  </a:lnTo>
                  <a:lnTo>
                    <a:pt x="469" y="107"/>
                  </a:lnTo>
                  <a:lnTo>
                    <a:pt x="479" y="94"/>
                  </a:lnTo>
                  <a:lnTo>
                    <a:pt x="479" y="89"/>
                  </a:lnTo>
                  <a:lnTo>
                    <a:pt x="478" y="84"/>
                  </a:lnTo>
                  <a:lnTo>
                    <a:pt x="475" y="80"/>
                  </a:lnTo>
                  <a:lnTo>
                    <a:pt x="471" y="75"/>
                  </a:lnTo>
                  <a:lnTo>
                    <a:pt x="467" y="69"/>
                  </a:lnTo>
                  <a:lnTo>
                    <a:pt x="465" y="66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6" y="65"/>
                  </a:lnTo>
                  <a:lnTo>
                    <a:pt x="451" y="65"/>
                  </a:lnTo>
                  <a:lnTo>
                    <a:pt x="450" y="59"/>
                  </a:lnTo>
                  <a:lnTo>
                    <a:pt x="447" y="53"/>
                  </a:lnTo>
                  <a:lnTo>
                    <a:pt x="440" y="54"/>
                  </a:lnTo>
                  <a:lnTo>
                    <a:pt x="435" y="54"/>
                  </a:lnTo>
                  <a:lnTo>
                    <a:pt x="434" y="50"/>
                  </a:lnTo>
                  <a:lnTo>
                    <a:pt x="434" y="45"/>
                  </a:lnTo>
                  <a:lnTo>
                    <a:pt x="434" y="43"/>
                  </a:lnTo>
                  <a:lnTo>
                    <a:pt x="433" y="39"/>
                  </a:lnTo>
                  <a:lnTo>
                    <a:pt x="428" y="33"/>
                  </a:lnTo>
                  <a:lnTo>
                    <a:pt x="425" y="29"/>
                  </a:lnTo>
                  <a:lnTo>
                    <a:pt x="417" y="27"/>
                  </a:lnTo>
                  <a:lnTo>
                    <a:pt x="410" y="24"/>
                  </a:lnTo>
                  <a:lnTo>
                    <a:pt x="402" y="20"/>
                  </a:lnTo>
                  <a:lnTo>
                    <a:pt x="396" y="15"/>
                  </a:lnTo>
                  <a:lnTo>
                    <a:pt x="393" y="9"/>
                  </a:lnTo>
                  <a:lnTo>
                    <a:pt x="386" y="4"/>
                  </a:lnTo>
                  <a:lnTo>
                    <a:pt x="383" y="3"/>
                  </a:lnTo>
                  <a:lnTo>
                    <a:pt x="381" y="1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67" y="9"/>
                  </a:lnTo>
                  <a:lnTo>
                    <a:pt x="362" y="19"/>
                  </a:lnTo>
                  <a:lnTo>
                    <a:pt x="353" y="23"/>
                  </a:lnTo>
                  <a:lnTo>
                    <a:pt x="342" y="24"/>
                  </a:lnTo>
                  <a:lnTo>
                    <a:pt x="334" y="27"/>
                  </a:lnTo>
                  <a:lnTo>
                    <a:pt x="326" y="29"/>
                  </a:lnTo>
                  <a:lnTo>
                    <a:pt x="318" y="32"/>
                  </a:lnTo>
                  <a:lnTo>
                    <a:pt x="310" y="32"/>
                  </a:lnTo>
                  <a:lnTo>
                    <a:pt x="301" y="28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7" y="15"/>
                  </a:lnTo>
                  <a:lnTo>
                    <a:pt x="270" y="19"/>
                  </a:lnTo>
                  <a:lnTo>
                    <a:pt x="263" y="23"/>
                  </a:lnTo>
                  <a:lnTo>
                    <a:pt x="257" y="25"/>
                  </a:lnTo>
                  <a:lnTo>
                    <a:pt x="249" y="25"/>
                  </a:lnTo>
                  <a:lnTo>
                    <a:pt x="249" y="31"/>
                  </a:lnTo>
                  <a:lnTo>
                    <a:pt x="249" y="34"/>
                  </a:lnTo>
                  <a:lnTo>
                    <a:pt x="247" y="39"/>
                  </a:lnTo>
                  <a:lnTo>
                    <a:pt x="245" y="41"/>
                  </a:lnTo>
                  <a:lnTo>
                    <a:pt x="240" y="37"/>
                  </a:lnTo>
                  <a:lnTo>
                    <a:pt x="233" y="33"/>
                  </a:lnTo>
                  <a:lnTo>
                    <a:pt x="226" y="39"/>
                  </a:lnTo>
                  <a:lnTo>
                    <a:pt x="225" y="41"/>
                  </a:lnTo>
                  <a:lnTo>
                    <a:pt x="222" y="48"/>
                  </a:lnTo>
                  <a:lnTo>
                    <a:pt x="217" y="61"/>
                  </a:lnTo>
                  <a:lnTo>
                    <a:pt x="212" y="59"/>
                  </a:lnTo>
                  <a:lnTo>
                    <a:pt x="206" y="59"/>
                  </a:lnTo>
                  <a:lnTo>
                    <a:pt x="201" y="63"/>
                  </a:lnTo>
                  <a:lnTo>
                    <a:pt x="198" y="65"/>
                  </a:lnTo>
                  <a:lnTo>
                    <a:pt x="194" y="65"/>
                  </a:lnTo>
                  <a:lnTo>
                    <a:pt x="193" y="64"/>
                  </a:lnTo>
                  <a:lnTo>
                    <a:pt x="190" y="56"/>
                  </a:lnTo>
                  <a:lnTo>
                    <a:pt x="186" y="49"/>
                  </a:lnTo>
                  <a:lnTo>
                    <a:pt x="182" y="47"/>
                  </a:lnTo>
                  <a:lnTo>
                    <a:pt x="180" y="44"/>
                  </a:lnTo>
                  <a:lnTo>
                    <a:pt x="173" y="45"/>
                  </a:lnTo>
                  <a:lnTo>
                    <a:pt x="162" y="47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0" y="37"/>
                  </a:lnTo>
                  <a:lnTo>
                    <a:pt x="146" y="37"/>
                  </a:lnTo>
                  <a:lnTo>
                    <a:pt x="143" y="40"/>
                  </a:lnTo>
                  <a:lnTo>
                    <a:pt x="137" y="43"/>
                  </a:lnTo>
                  <a:lnTo>
                    <a:pt x="134" y="47"/>
                  </a:lnTo>
                  <a:lnTo>
                    <a:pt x="130" y="49"/>
                  </a:lnTo>
                  <a:lnTo>
                    <a:pt x="134" y="54"/>
                  </a:lnTo>
                  <a:lnTo>
                    <a:pt x="137" y="59"/>
                  </a:lnTo>
                  <a:lnTo>
                    <a:pt x="141" y="61"/>
                  </a:lnTo>
                  <a:lnTo>
                    <a:pt x="144" y="63"/>
                  </a:lnTo>
                  <a:lnTo>
                    <a:pt x="149" y="65"/>
                  </a:lnTo>
                  <a:lnTo>
                    <a:pt x="152" y="69"/>
                  </a:lnTo>
                  <a:lnTo>
                    <a:pt x="152" y="75"/>
                  </a:lnTo>
                  <a:lnTo>
                    <a:pt x="150" y="81"/>
                  </a:lnTo>
                  <a:lnTo>
                    <a:pt x="149" y="82"/>
                  </a:lnTo>
                  <a:lnTo>
                    <a:pt x="148" y="82"/>
                  </a:lnTo>
                  <a:lnTo>
                    <a:pt x="146" y="82"/>
                  </a:lnTo>
                  <a:lnTo>
                    <a:pt x="144" y="80"/>
                  </a:lnTo>
                  <a:lnTo>
                    <a:pt x="140" y="77"/>
                  </a:lnTo>
                  <a:lnTo>
                    <a:pt x="134" y="73"/>
                  </a:lnTo>
                  <a:lnTo>
                    <a:pt x="129" y="70"/>
                  </a:lnTo>
                  <a:lnTo>
                    <a:pt x="127" y="68"/>
                  </a:lnTo>
                  <a:lnTo>
                    <a:pt x="124" y="64"/>
                  </a:lnTo>
                  <a:lnTo>
                    <a:pt x="120" y="66"/>
                  </a:lnTo>
                  <a:lnTo>
                    <a:pt x="114" y="68"/>
                  </a:lnTo>
                  <a:lnTo>
                    <a:pt x="108" y="57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59"/>
                  </a:lnTo>
                  <a:lnTo>
                    <a:pt x="91" y="63"/>
                  </a:lnTo>
                  <a:lnTo>
                    <a:pt x="91" y="65"/>
                  </a:lnTo>
                  <a:lnTo>
                    <a:pt x="91" y="68"/>
                  </a:lnTo>
                  <a:lnTo>
                    <a:pt x="93" y="69"/>
                  </a:lnTo>
                  <a:lnTo>
                    <a:pt x="91" y="81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1" y="81"/>
                  </a:lnTo>
                  <a:lnTo>
                    <a:pt x="77" y="82"/>
                  </a:lnTo>
                  <a:lnTo>
                    <a:pt x="76" y="84"/>
                  </a:lnTo>
                  <a:lnTo>
                    <a:pt x="73" y="80"/>
                  </a:lnTo>
                  <a:lnTo>
                    <a:pt x="70" y="76"/>
                  </a:lnTo>
                  <a:lnTo>
                    <a:pt x="65" y="78"/>
                  </a:lnTo>
                  <a:lnTo>
                    <a:pt x="60" y="82"/>
                  </a:lnTo>
                  <a:lnTo>
                    <a:pt x="56" y="81"/>
                  </a:lnTo>
                  <a:lnTo>
                    <a:pt x="51" y="81"/>
                  </a:lnTo>
                  <a:lnTo>
                    <a:pt x="47" y="86"/>
                  </a:lnTo>
                  <a:lnTo>
                    <a:pt x="37" y="93"/>
                  </a:lnTo>
                  <a:lnTo>
                    <a:pt x="33" y="86"/>
                  </a:lnTo>
                  <a:lnTo>
                    <a:pt x="29" y="82"/>
                  </a:lnTo>
                  <a:lnTo>
                    <a:pt x="24" y="81"/>
                  </a:lnTo>
                  <a:lnTo>
                    <a:pt x="19" y="80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1" y="57"/>
                  </a:lnTo>
                  <a:lnTo>
                    <a:pt x="5" y="57"/>
                  </a:lnTo>
                  <a:lnTo>
                    <a:pt x="3" y="60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" y="81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1" y="136"/>
                  </a:lnTo>
                  <a:lnTo>
                    <a:pt x="3" y="156"/>
                  </a:lnTo>
                  <a:lnTo>
                    <a:pt x="5" y="177"/>
                  </a:lnTo>
                  <a:lnTo>
                    <a:pt x="8" y="197"/>
                  </a:lnTo>
                  <a:lnTo>
                    <a:pt x="5" y="206"/>
                  </a:lnTo>
                  <a:lnTo>
                    <a:pt x="4" y="217"/>
                  </a:lnTo>
                  <a:lnTo>
                    <a:pt x="3" y="225"/>
                  </a:lnTo>
                  <a:lnTo>
                    <a:pt x="3" y="233"/>
                  </a:lnTo>
                  <a:lnTo>
                    <a:pt x="8" y="233"/>
                  </a:lnTo>
                  <a:lnTo>
                    <a:pt x="12" y="233"/>
                  </a:lnTo>
                  <a:lnTo>
                    <a:pt x="15" y="235"/>
                  </a:lnTo>
                  <a:lnTo>
                    <a:pt x="19" y="239"/>
                  </a:lnTo>
                  <a:lnTo>
                    <a:pt x="24" y="249"/>
                  </a:lnTo>
                  <a:lnTo>
                    <a:pt x="29" y="259"/>
                  </a:lnTo>
                  <a:lnTo>
                    <a:pt x="35" y="273"/>
                  </a:lnTo>
                  <a:lnTo>
                    <a:pt x="37" y="283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53" y="313"/>
                  </a:lnTo>
                  <a:lnTo>
                    <a:pt x="64" y="326"/>
                  </a:lnTo>
                  <a:lnTo>
                    <a:pt x="65" y="326"/>
                  </a:lnTo>
                  <a:lnTo>
                    <a:pt x="67" y="326"/>
                  </a:lnTo>
                  <a:lnTo>
                    <a:pt x="72" y="338"/>
                  </a:lnTo>
                  <a:lnTo>
                    <a:pt x="75" y="348"/>
                  </a:lnTo>
                  <a:lnTo>
                    <a:pt x="77" y="359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7" y="375"/>
                  </a:lnTo>
                  <a:lnTo>
                    <a:pt x="79" y="383"/>
                  </a:lnTo>
                  <a:lnTo>
                    <a:pt x="80" y="388"/>
                  </a:lnTo>
                  <a:lnTo>
                    <a:pt x="81" y="394"/>
                  </a:lnTo>
                  <a:lnTo>
                    <a:pt x="84" y="399"/>
                  </a:lnTo>
                  <a:lnTo>
                    <a:pt x="91" y="404"/>
                  </a:lnTo>
                  <a:lnTo>
                    <a:pt x="98" y="408"/>
                  </a:lnTo>
                  <a:lnTo>
                    <a:pt x="111" y="411"/>
                  </a:lnTo>
                  <a:lnTo>
                    <a:pt x="113" y="412"/>
                  </a:lnTo>
                  <a:lnTo>
                    <a:pt x="114" y="416"/>
                  </a:lnTo>
                  <a:lnTo>
                    <a:pt x="116" y="430"/>
                  </a:lnTo>
                  <a:lnTo>
                    <a:pt x="117" y="447"/>
                  </a:lnTo>
                  <a:lnTo>
                    <a:pt x="120" y="455"/>
                  </a:lnTo>
                  <a:lnTo>
                    <a:pt x="124" y="461"/>
                  </a:lnTo>
                  <a:lnTo>
                    <a:pt x="118" y="464"/>
                  </a:lnTo>
                  <a:lnTo>
                    <a:pt x="117" y="467"/>
                  </a:lnTo>
                  <a:lnTo>
                    <a:pt x="116" y="470"/>
                  </a:lnTo>
                  <a:lnTo>
                    <a:pt x="114" y="472"/>
                  </a:lnTo>
                  <a:lnTo>
                    <a:pt x="116" y="479"/>
                  </a:lnTo>
                  <a:lnTo>
                    <a:pt x="118" y="486"/>
                  </a:lnTo>
                  <a:lnTo>
                    <a:pt x="125" y="500"/>
                  </a:lnTo>
                  <a:lnTo>
                    <a:pt x="130" y="519"/>
                  </a:lnTo>
                  <a:lnTo>
                    <a:pt x="132" y="529"/>
                  </a:lnTo>
                  <a:lnTo>
                    <a:pt x="132" y="539"/>
                  </a:lnTo>
                  <a:lnTo>
                    <a:pt x="132" y="548"/>
                  </a:lnTo>
                  <a:lnTo>
                    <a:pt x="133" y="560"/>
                  </a:lnTo>
                  <a:lnTo>
                    <a:pt x="133" y="563"/>
                  </a:lnTo>
                  <a:lnTo>
                    <a:pt x="134" y="567"/>
                  </a:lnTo>
                  <a:lnTo>
                    <a:pt x="137" y="569"/>
                  </a:lnTo>
                  <a:lnTo>
                    <a:pt x="140" y="572"/>
                  </a:lnTo>
                  <a:lnTo>
                    <a:pt x="148" y="575"/>
                  </a:lnTo>
                  <a:lnTo>
                    <a:pt x="157" y="577"/>
                  </a:lnTo>
                  <a:lnTo>
                    <a:pt x="174" y="579"/>
                  </a:lnTo>
                  <a:lnTo>
                    <a:pt x="192" y="580"/>
                  </a:lnTo>
                  <a:lnTo>
                    <a:pt x="193" y="559"/>
                  </a:lnTo>
                  <a:lnTo>
                    <a:pt x="194" y="543"/>
                  </a:lnTo>
                  <a:lnTo>
                    <a:pt x="196" y="536"/>
                  </a:lnTo>
                  <a:lnTo>
                    <a:pt x="197" y="531"/>
                  </a:lnTo>
                  <a:lnTo>
                    <a:pt x="197" y="527"/>
                  </a:lnTo>
                  <a:lnTo>
                    <a:pt x="196" y="520"/>
                  </a:lnTo>
                  <a:lnTo>
                    <a:pt x="198" y="516"/>
                  </a:lnTo>
                  <a:lnTo>
                    <a:pt x="201" y="512"/>
                  </a:lnTo>
                  <a:lnTo>
                    <a:pt x="201" y="508"/>
                  </a:lnTo>
                  <a:lnTo>
                    <a:pt x="201" y="504"/>
                  </a:lnTo>
                  <a:lnTo>
                    <a:pt x="200" y="499"/>
                  </a:lnTo>
                  <a:lnTo>
                    <a:pt x="201" y="493"/>
                  </a:lnTo>
                  <a:lnTo>
                    <a:pt x="205" y="491"/>
                  </a:lnTo>
                  <a:lnTo>
                    <a:pt x="209" y="488"/>
                  </a:lnTo>
                  <a:lnTo>
                    <a:pt x="213" y="487"/>
                  </a:lnTo>
                  <a:lnTo>
                    <a:pt x="216" y="487"/>
                  </a:lnTo>
                  <a:lnTo>
                    <a:pt x="220" y="483"/>
                  </a:lnTo>
                  <a:lnTo>
                    <a:pt x="224" y="476"/>
                  </a:lnTo>
                  <a:lnTo>
                    <a:pt x="225" y="474"/>
                  </a:lnTo>
                  <a:lnTo>
                    <a:pt x="229" y="470"/>
                  </a:lnTo>
                  <a:lnTo>
                    <a:pt x="236" y="467"/>
                  </a:lnTo>
                  <a:lnTo>
                    <a:pt x="246" y="464"/>
                  </a:lnTo>
                  <a:lnTo>
                    <a:pt x="246" y="463"/>
                  </a:lnTo>
                  <a:lnTo>
                    <a:pt x="245" y="461"/>
                  </a:lnTo>
                  <a:lnTo>
                    <a:pt x="244" y="461"/>
                  </a:lnTo>
                  <a:lnTo>
                    <a:pt x="241" y="461"/>
                  </a:lnTo>
                  <a:lnTo>
                    <a:pt x="233" y="461"/>
                  </a:lnTo>
                  <a:lnTo>
                    <a:pt x="225" y="463"/>
                  </a:lnTo>
                  <a:lnTo>
                    <a:pt x="225" y="461"/>
                  </a:lnTo>
                  <a:lnTo>
                    <a:pt x="226" y="460"/>
                  </a:lnTo>
                  <a:lnTo>
                    <a:pt x="230" y="460"/>
                  </a:lnTo>
                  <a:lnTo>
                    <a:pt x="233" y="460"/>
                  </a:lnTo>
                  <a:lnTo>
                    <a:pt x="238" y="452"/>
                  </a:lnTo>
                  <a:lnTo>
                    <a:pt x="242" y="444"/>
                  </a:lnTo>
                  <a:lnTo>
                    <a:pt x="245" y="436"/>
                  </a:lnTo>
                  <a:lnTo>
                    <a:pt x="246" y="430"/>
                  </a:lnTo>
                  <a:lnTo>
                    <a:pt x="244" y="426"/>
                  </a:lnTo>
                  <a:lnTo>
                    <a:pt x="242" y="419"/>
                  </a:lnTo>
                  <a:lnTo>
                    <a:pt x="240" y="414"/>
                  </a:lnTo>
                  <a:lnTo>
                    <a:pt x="241" y="406"/>
                  </a:lnTo>
                  <a:lnTo>
                    <a:pt x="249" y="406"/>
                  </a:lnTo>
                  <a:lnTo>
                    <a:pt x="261" y="404"/>
                  </a:lnTo>
                  <a:lnTo>
                    <a:pt x="274" y="401"/>
                  </a:lnTo>
                  <a:lnTo>
                    <a:pt x="286" y="396"/>
                  </a:lnTo>
                  <a:lnTo>
                    <a:pt x="299" y="392"/>
                  </a:lnTo>
                  <a:lnTo>
                    <a:pt x="309" y="388"/>
                  </a:lnTo>
                  <a:lnTo>
                    <a:pt x="311" y="391"/>
                  </a:lnTo>
                  <a:lnTo>
                    <a:pt x="315" y="392"/>
                  </a:lnTo>
                  <a:lnTo>
                    <a:pt x="320" y="394"/>
                  </a:lnTo>
                  <a:lnTo>
                    <a:pt x="326" y="396"/>
                  </a:lnTo>
                  <a:lnTo>
                    <a:pt x="334" y="396"/>
                  </a:lnTo>
                  <a:lnTo>
                    <a:pt x="342" y="395"/>
                  </a:lnTo>
                  <a:lnTo>
                    <a:pt x="358" y="404"/>
                  </a:lnTo>
                  <a:lnTo>
                    <a:pt x="365" y="410"/>
                  </a:lnTo>
                  <a:lnTo>
                    <a:pt x="370" y="410"/>
                  </a:lnTo>
                  <a:lnTo>
                    <a:pt x="378" y="407"/>
                  </a:lnTo>
                  <a:lnTo>
                    <a:pt x="386" y="408"/>
                  </a:lnTo>
                  <a:lnTo>
                    <a:pt x="393" y="408"/>
                  </a:lnTo>
                  <a:lnTo>
                    <a:pt x="396" y="407"/>
                  </a:lnTo>
                  <a:lnTo>
                    <a:pt x="399" y="406"/>
                  </a:lnTo>
                  <a:lnTo>
                    <a:pt x="402" y="403"/>
                  </a:lnTo>
                  <a:lnTo>
                    <a:pt x="403" y="401"/>
                  </a:lnTo>
                  <a:lnTo>
                    <a:pt x="394" y="392"/>
                  </a:lnTo>
                  <a:lnTo>
                    <a:pt x="389" y="383"/>
                  </a:lnTo>
                  <a:lnTo>
                    <a:pt x="383" y="375"/>
                  </a:lnTo>
                  <a:lnTo>
                    <a:pt x="383" y="369"/>
                  </a:lnTo>
                  <a:lnTo>
                    <a:pt x="385" y="364"/>
                  </a:lnTo>
                  <a:lnTo>
                    <a:pt x="386" y="363"/>
                  </a:lnTo>
                  <a:lnTo>
                    <a:pt x="391" y="363"/>
                  </a:lnTo>
                  <a:lnTo>
                    <a:pt x="394" y="364"/>
                  </a:lnTo>
                  <a:lnTo>
                    <a:pt x="399" y="370"/>
                  </a:lnTo>
                  <a:lnTo>
                    <a:pt x="403" y="372"/>
                  </a:lnTo>
                  <a:lnTo>
                    <a:pt x="406" y="360"/>
                  </a:lnTo>
                  <a:lnTo>
                    <a:pt x="407" y="346"/>
                  </a:lnTo>
                  <a:lnTo>
                    <a:pt x="411" y="331"/>
                  </a:lnTo>
                  <a:lnTo>
                    <a:pt x="417" y="318"/>
                  </a:lnTo>
                  <a:lnTo>
                    <a:pt x="415" y="314"/>
                  </a:lnTo>
                  <a:lnTo>
                    <a:pt x="412" y="309"/>
                  </a:lnTo>
                  <a:lnTo>
                    <a:pt x="407" y="303"/>
                  </a:lnTo>
                  <a:lnTo>
                    <a:pt x="401" y="298"/>
                  </a:lnTo>
                  <a:lnTo>
                    <a:pt x="391" y="291"/>
                  </a:lnTo>
                  <a:lnTo>
                    <a:pt x="386" y="285"/>
                  </a:lnTo>
                  <a:lnTo>
                    <a:pt x="395" y="278"/>
                  </a:lnTo>
                  <a:lnTo>
                    <a:pt x="403" y="271"/>
                  </a:lnTo>
                  <a:lnTo>
                    <a:pt x="403" y="267"/>
                  </a:lnTo>
                  <a:lnTo>
                    <a:pt x="403" y="263"/>
                  </a:lnTo>
                  <a:lnTo>
                    <a:pt x="401" y="259"/>
                  </a:lnTo>
                  <a:lnTo>
                    <a:pt x="398" y="255"/>
                  </a:lnTo>
                  <a:lnTo>
                    <a:pt x="396" y="251"/>
                  </a:lnTo>
                  <a:lnTo>
                    <a:pt x="395" y="249"/>
                  </a:lnTo>
                  <a:lnTo>
                    <a:pt x="395" y="245"/>
                  </a:lnTo>
                  <a:lnTo>
                    <a:pt x="396" y="241"/>
                  </a:lnTo>
                  <a:lnTo>
                    <a:pt x="401" y="238"/>
                  </a:lnTo>
                  <a:lnTo>
                    <a:pt x="409" y="237"/>
                  </a:lnTo>
                  <a:lnTo>
                    <a:pt x="418" y="235"/>
                  </a:lnTo>
                  <a:lnTo>
                    <a:pt x="435" y="23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0" name="Freeform 48"/>
            <p:cNvSpPr>
              <a:spLocks noEditPoints="1"/>
            </p:cNvSpPr>
            <p:nvPr/>
          </p:nvSpPr>
          <p:spPr bwMode="auto">
            <a:xfrm>
              <a:off x="412" y="2428"/>
              <a:ext cx="494" cy="302"/>
            </a:xfrm>
            <a:custGeom>
              <a:avLst/>
              <a:gdLst>
                <a:gd name="T0" fmla="*/ 16797 w 379"/>
                <a:gd name="T1" fmla="*/ 11559 h 232"/>
                <a:gd name="T2" fmla="*/ 16797 w 379"/>
                <a:gd name="T3" fmla="*/ 10541 h 232"/>
                <a:gd name="T4" fmla="*/ 16938 w 379"/>
                <a:gd name="T5" fmla="*/ 10354 h 232"/>
                <a:gd name="T6" fmla="*/ 17569 w 379"/>
                <a:gd name="T7" fmla="*/ 10228 h 232"/>
                <a:gd name="T8" fmla="*/ 18893 w 379"/>
                <a:gd name="T9" fmla="*/ 10383 h 232"/>
                <a:gd name="T10" fmla="*/ 19084 w 379"/>
                <a:gd name="T11" fmla="*/ 10094 h 232"/>
                <a:gd name="T12" fmla="*/ 19640 w 379"/>
                <a:gd name="T13" fmla="*/ 9871 h 232"/>
                <a:gd name="T14" fmla="*/ 19502 w 379"/>
                <a:gd name="T15" fmla="*/ 8692 h 232"/>
                <a:gd name="T16" fmla="*/ 19279 w 379"/>
                <a:gd name="T17" fmla="*/ 8189 h 232"/>
                <a:gd name="T18" fmla="*/ 18893 w 379"/>
                <a:gd name="T19" fmla="*/ 7832 h 232"/>
                <a:gd name="T20" fmla="*/ 18420 w 379"/>
                <a:gd name="T21" fmla="*/ 7832 h 232"/>
                <a:gd name="T22" fmla="*/ 18285 w 379"/>
                <a:gd name="T23" fmla="*/ 7459 h 232"/>
                <a:gd name="T24" fmla="*/ 18068 w 379"/>
                <a:gd name="T25" fmla="*/ 7396 h 232"/>
                <a:gd name="T26" fmla="*/ 17901 w 379"/>
                <a:gd name="T27" fmla="*/ 6936 h 232"/>
                <a:gd name="T28" fmla="*/ 17523 w 379"/>
                <a:gd name="T29" fmla="*/ 6615 h 232"/>
                <a:gd name="T30" fmla="*/ 17523 w 379"/>
                <a:gd name="T31" fmla="*/ 6373 h 232"/>
                <a:gd name="T32" fmla="*/ 18006 w 379"/>
                <a:gd name="T33" fmla="*/ 5548 h 232"/>
                <a:gd name="T34" fmla="*/ 18720 w 379"/>
                <a:gd name="T35" fmla="*/ 4694 h 232"/>
                <a:gd name="T36" fmla="*/ 18472 w 379"/>
                <a:gd name="T37" fmla="*/ 4488 h 232"/>
                <a:gd name="T38" fmla="*/ 18285 w 379"/>
                <a:gd name="T39" fmla="*/ 3852 h 232"/>
                <a:gd name="T40" fmla="*/ 17757 w 379"/>
                <a:gd name="T41" fmla="*/ 3386 h 232"/>
                <a:gd name="T42" fmla="*/ 17385 w 379"/>
                <a:gd name="T43" fmla="*/ 3481 h 232"/>
                <a:gd name="T44" fmla="*/ 17134 w 379"/>
                <a:gd name="T45" fmla="*/ 3144 h 232"/>
                <a:gd name="T46" fmla="*/ 16551 w 379"/>
                <a:gd name="T47" fmla="*/ 2959 h 232"/>
                <a:gd name="T48" fmla="*/ 16179 w 379"/>
                <a:gd name="T49" fmla="*/ 2649 h 232"/>
                <a:gd name="T50" fmla="*/ 16306 w 379"/>
                <a:gd name="T51" fmla="*/ 2219 h 232"/>
                <a:gd name="T52" fmla="*/ 16006 w 379"/>
                <a:gd name="T53" fmla="*/ 1725 h 232"/>
                <a:gd name="T54" fmla="*/ 15315 w 379"/>
                <a:gd name="T55" fmla="*/ 1520 h 232"/>
                <a:gd name="T56" fmla="*/ 14495 w 379"/>
                <a:gd name="T57" fmla="*/ 1168 h 232"/>
                <a:gd name="T58" fmla="*/ 14033 w 379"/>
                <a:gd name="T59" fmla="*/ 529 h 232"/>
                <a:gd name="T60" fmla="*/ 13479 w 379"/>
                <a:gd name="T61" fmla="*/ 293 h 232"/>
                <a:gd name="T62" fmla="*/ 13311 w 379"/>
                <a:gd name="T63" fmla="*/ 133 h 232"/>
                <a:gd name="T64" fmla="*/ 12633 w 379"/>
                <a:gd name="T65" fmla="*/ 496 h 232"/>
                <a:gd name="T66" fmla="*/ 11949 w 379"/>
                <a:gd name="T67" fmla="*/ 1325 h 232"/>
                <a:gd name="T68" fmla="*/ 10873 w 379"/>
                <a:gd name="T69" fmla="*/ 1341 h 232"/>
                <a:gd name="T70" fmla="*/ 10515 w 379"/>
                <a:gd name="T71" fmla="*/ 1705 h 232"/>
                <a:gd name="T72" fmla="*/ 9655 w 379"/>
                <a:gd name="T73" fmla="*/ 1705 h 232"/>
                <a:gd name="T74" fmla="*/ 8305 w 379"/>
                <a:gd name="T75" fmla="*/ 923 h 232"/>
                <a:gd name="T76" fmla="*/ 7523 w 379"/>
                <a:gd name="T77" fmla="*/ 1095 h 232"/>
                <a:gd name="T78" fmla="*/ 7228 w 379"/>
                <a:gd name="T79" fmla="*/ 1325 h 232"/>
                <a:gd name="T80" fmla="*/ 6289 w 379"/>
                <a:gd name="T81" fmla="*/ 1341 h 232"/>
                <a:gd name="T82" fmla="*/ 6238 w 379"/>
                <a:gd name="T83" fmla="*/ 1979 h 232"/>
                <a:gd name="T84" fmla="*/ 6125 w 379"/>
                <a:gd name="T85" fmla="*/ 2219 h 232"/>
                <a:gd name="T86" fmla="*/ 5472 w 379"/>
                <a:gd name="T87" fmla="*/ 1725 h 232"/>
                <a:gd name="T88" fmla="*/ 5073 w 379"/>
                <a:gd name="T89" fmla="*/ 2128 h 232"/>
                <a:gd name="T90" fmla="*/ 4748 w 379"/>
                <a:gd name="T91" fmla="*/ 3386 h 232"/>
                <a:gd name="T92" fmla="*/ 4428 w 379"/>
                <a:gd name="T93" fmla="*/ 3167 h 232"/>
                <a:gd name="T94" fmla="*/ 3816 w 379"/>
                <a:gd name="T95" fmla="*/ 3243 h 232"/>
                <a:gd name="T96" fmla="*/ 3345 w 379"/>
                <a:gd name="T97" fmla="*/ 3448 h 232"/>
                <a:gd name="T98" fmla="*/ 3345 w 379"/>
                <a:gd name="T99" fmla="*/ 2959 h 232"/>
                <a:gd name="T100" fmla="*/ 2956 w 379"/>
                <a:gd name="T101" fmla="*/ 2415 h 232"/>
                <a:gd name="T102" fmla="*/ 2299 w 379"/>
                <a:gd name="T103" fmla="*/ 2492 h 232"/>
                <a:gd name="T104" fmla="*/ 1645 w 379"/>
                <a:gd name="T105" fmla="*/ 2128 h 232"/>
                <a:gd name="T106" fmla="*/ 1349 w 379"/>
                <a:gd name="T107" fmla="*/ 2128 h 232"/>
                <a:gd name="T108" fmla="*/ 649 w 379"/>
                <a:gd name="T109" fmla="*/ 2106 h 232"/>
                <a:gd name="T110" fmla="*/ 418 w 379"/>
                <a:gd name="T111" fmla="*/ 2273 h 232"/>
                <a:gd name="T112" fmla="*/ 0 w 379"/>
                <a:gd name="T113" fmla="*/ 2649 h 232"/>
                <a:gd name="T114" fmla="*/ 418 w 379"/>
                <a:gd name="T115" fmla="*/ 3144 h 232"/>
                <a:gd name="T116" fmla="*/ 716 w 379"/>
                <a:gd name="T117" fmla="*/ 3386 h 232"/>
                <a:gd name="T118" fmla="*/ 1262 w 379"/>
                <a:gd name="T119" fmla="*/ 3606 h 232"/>
                <a:gd name="T120" fmla="*/ 1262 w 379"/>
                <a:gd name="T121" fmla="*/ 3986 h 232"/>
                <a:gd name="T122" fmla="*/ 925 w 379"/>
                <a:gd name="T123" fmla="*/ 4294 h 2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9"/>
                <a:gd name="T187" fmla="*/ 0 h 232"/>
                <a:gd name="T188" fmla="*/ 379 w 379"/>
                <a:gd name="T189" fmla="*/ 232 h 2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9" h="232">
                  <a:moveTo>
                    <a:pt x="305" y="230"/>
                  </a:moveTo>
                  <a:lnTo>
                    <a:pt x="311" y="226"/>
                  </a:lnTo>
                  <a:lnTo>
                    <a:pt x="313" y="227"/>
                  </a:lnTo>
                  <a:lnTo>
                    <a:pt x="306" y="232"/>
                  </a:lnTo>
                  <a:lnTo>
                    <a:pt x="305" y="230"/>
                  </a:lnTo>
                  <a:close/>
                  <a:moveTo>
                    <a:pt x="313" y="227"/>
                  </a:moveTo>
                  <a:lnTo>
                    <a:pt x="313" y="227"/>
                  </a:lnTo>
                  <a:lnTo>
                    <a:pt x="311" y="227"/>
                  </a:lnTo>
                  <a:lnTo>
                    <a:pt x="313" y="227"/>
                  </a:lnTo>
                  <a:close/>
                  <a:moveTo>
                    <a:pt x="310" y="226"/>
                  </a:moveTo>
                  <a:lnTo>
                    <a:pt x="314" y="221"/>
                  </a:lnTo>
                  <a:lnTo>
                    <a:pt x="317" y="222"/>
                  </a:lnTo>
                  <a:lnTo>
                    <a:pt x="313" y="227"/>
                  </a:lnTo>
                  <a:lnTo>
                    <a:pt x="310" y="226"/>
                  </a:lnTo>
                  <a:close/>
                  <a:moveTo>
                    <a:pt x="317" y="221"/>
                  </a:moveTo>
                  <a:lnTo>
                    <a:pt x="317" y="222"/>
                  </a:lnTo>
                  <a:lnTo>
                    <a:pt x="315" y="221"/>
                  </a:lnTo>
                  <a:lnTo>
                    <a:pt x="317" y="221"/>
                  </a:lnTo>
                  <a:close/>
                  <a:moveTo>
                    <a:pt x="314" y="221"/>
                  </a:moveTo>
                  <a:lnTo>
                    <a:pt x="315" y="214"/>
                  </a:lnTo>
                  <a:lnTo>
                    <a:pt x="318" y="215"/>
                  </a:lnTo>
                  <a:lnTo>
                    <a:pt x="317" y="221"/>
                  </a:lnTo>
                  <a:lnTo>
                    <a:pt x="314" y="221"/>
                  </a:lnTo>
                  <a:close/>
                  <a:moveTo>
                    <a:pt x="318" y="215"/>
                  </a:moveTo>
                  <a:lnTo>
                    <a:pt x="318" y="215"/>
                  </a:lnTo>
                  <a:lnTo>
                    <a:pt x="317" y="215"/>
                  </a:lnTo>
                  <a:lnTo>
                    <a:pt x="318" y="215"/>
                  </a:lnTo>
                  <a:close/>
                  <a:moveTo>
                    <a:pt x="315" y="215"/>
                  </a:moveTo>
                  <a:lnTo>
                    <a:pt x="315" y="207"/>
                  </a:lnTo>
                  <a:lnTo>
                    <a:pt x="318" y="207"/>
                  </a:lnTo>
                  <a:lnTo>
                    <a:pt x="318" y="215"/>
                  </a:lnTo>
                  <a:lnTo>
                    <a:pt x="315" y="215"/>
                  </a:lnTo>
                  <a:close/>
                  <a:moveTo>
                    <a:pt x="315" y="207"/>
                  </a:moveTo>
                  <a:lnTo>
                    <a:pt x="315" y="202"/>
                  </a:lnTo>
                  <a:lnTo>
                    <a:pt x="318" y="202"/>
                  </a:lnTo>
                  <a:lnTo>
                    <a:pt x="318" y="207"/>
                  </a:lnTo>
                  <a:lnTo>
                    <a:pt x="315" y="207"/>
                  </a:lnTo>
                  <a:close/>
                  <a:moveTo>
                    <a:pt x="315" y="202"/>
                  </a:moveTo>
                  <a:lnTo>
                    <a:pt x="315" y="200"/>
                  </a:lnTo>
                  <a:lnTo>
                    <a:pt x="317" y="202"/>
                  </a:lnTo>
                  <a:lnTo>
                    <a:pt x="315" y="202"/>
                  </a:lnTo>
                  <a:close/>
                  <a:moveTo>
                    <a:pt x="315" y="200"/>
                  </a:moveTo>
                  <a:lnTo>
                    <a:pt x="318" y="198"/>
                  </a:lnTo>
                  <a:lnTo>
                    <a:pt x="320" y="200"/>
                  </a:lnTo>
                  <a:lnTo>
                    <a:pt x="317" y="202"/>
                  </a:lnTo>
                  <a:lnTo>
                    <a:pt x="315" y="200"/>
                  </a:lnTo>
                  <a:close/>
                  <a:moveTo>
                    <a:pt x="318" y="198"/>
                  </a:moveTo>
                  <a:lnTo>
                    <a:pt x="318" y="198"/>
                  </a:lnTo>
                  <a:lnTo>
                    <a:pt x="320" y="199"/>
                  </a:lnTo>
                  <a:lnTo>
                    <a:pt x="318" y="198"/>
                  </a:lnTo>
                  <a:close/>
                  <a:moveTo>
                    <a:pt x="318" y="198"/>
                  </a:moveTo>
                  <a:lnTo>
                    <a:pt x="322" y="196"/>
                  </a:lnTo>
                  <a:lnTo>
                    <a:pt x="324" y="199"/>
                  </a:lnTo>
                  <a:lnTo>
                    <a:pt x="320" y="200"/>
                  </a:lnTo>
                  <a:lnTo>
                    <a:pt x="318" y="198"/>
                  </a:lnTo>
                  <a:close/>
                  <a:moveTo>
                    <a:pt x="322" y="196"/>
                  </a:moveTo>
                  <a:lnTo>
                    <a:pt x="322" y="196"/>
                  </a:lnTo>
                  <a:lnTo>
                    <a:pt x="322" y="198"/>
                  </a:lnTo>
                  <a:lnTo>
                    <a:pt x="322" y="196"/>
                  </a:lnTo>
                  <a:close/>
                  <a:moveTo>
                    <a:pt x="322" y="196"/>
                  </a:moveTo>
                  <a:lnTo>
                    <a:pt x="330" y="195"/>
                  </a:lnTo>
                  <a:lnTo>
                    <a:pt x="330" y="198"/>
                  </a:lnTo>
                  <a:lnTo>
                    <a:pt x="322" y="199"/>
                  </a:lnTo>
                  <a:lnTo>
                    <a:pt x="322" y="196"/>
                  </a:lnTo>
                  <a:close/>
                  <a:moveTo>
                    <a:pt x="330" y="195"/>
                  </a:moveTo>
                  <a:lnTo>
                    <a:pt x="330" y="195"/>
                  </a:lnTo>
                  <a:lnTo>
                    <a:pt x="330" y="196"/>
                  </a:lnTo>
                  <a:lnTo>
                    <a:pt x="330" y="195"/>
                  </a:lnTo>
                  <a:close/>
                  <a:moveTo>
                    <a:pt x="330" y="195"/>
                  </a:moveTo>
                  <a:lnTo>
                    <a:pt x="342" y="195"/>
                  </a:lnTo>
                  <a:lnTo>
                    <a:pt x="342" y="198"/>
                  </a:lnTo>
                  <a:lnTo>
                    <a:pt x="330" y="198"/>
                  </a:lnTo>
                  <a:lnTo>
                    <a:pt x="330" y="195"/>
                  </a:lnTo>
                  <a:close/>
                  <a:moveTo>
                    <a:pt x="342" y="195"/>
                  </a:moveTo>
                  <a:lnTo>
                    <a:pt x="342" y="195"/>
                  </a:lnTo>
                  <a:lnTo>
                    <a:pt x="342" y="196"/>
                  </a:lnTo>
                  <a:lnTo>
                    <a:pt x="342" y="195"/>
                  </a:lnTo>
                  <a:close/>
                  <a:moveTo>
                    <a:pt x="342" y="195"/>
                  </a:moveTo>
                  <a:lnTo>
                    <a:pt x="355" y="196"/>
                  </a:lnTo>
                  <a:lnTo>
                    <a:pt x="355" y="199"/>
                  </a:lnTo>
                  <a:lnTo>
                    <a:pt x="342" y="198"/>
                  </a:lnTo>
                  <a:lnTo>
                    <a:pt x="342" y="195"/>
                  </a:lnTo>
                  <a:close/>
                  <a:moveTo>
                    <a:pt x="355" y="199"/>
                  </a:moveTo>
                  <a:lnTo>
                    <a:pt x="355" y="199"/>
                  </a:lnTo>
                  <a:lnTo>
                    <a:pt x="355" y="198"/>
                  </a:lnTo>
                  <a:lnTo>
                    <a:pt x="355" y="199"/>
                  </a:lnTo>
                  <a:close/>
                  <a:moveTo>
                    <a:pt x="354" y="196"/>
                  </a:moveTo>
                  <a:lnTo>
                    <a:pt x="358" y="193"/>
                  </a:lnTo>
                  <a:lnTo>
                    <a:pt x="359" y="195"/>
                  </a:lnTo>
                  <a:lnTo>
                    <a:pt x="355" y="199"/>
                  </a:lnTo>
                  <a:lnTo>
                    <a:pt x="354" y="196"/>
                  </a:lnTo>
                  <a:close/>
                  <a:moveTo>
                    <a:pt x="358" y="193"/>
                  </a:moveTo>
                  <a:lnTo>
                    <a:pt x="358" y="193"/>
                  </a:lnTo>
                  <a:lnTo>
                    <a:pt x="359" y="194"/>
                  </a:lnTo>
                  <a:lnTo>
                    <a:pt x="358" y="193"/>
                  </a:lnTo>
                  <a:close/>
                  <a:moveTo>
                    <a:pt x="358" y="193"/>
                  </a:moveTo>
                  <a:lnTo>
                    <a:pt x="363" y="191"/>
                  </a:lnTo>
                  <a:lnTo>
                    <a:pt x="365" y="194"/>
                  </a:lnTo>
                  <a:lnTo>
                    <a:pt x="359" y="195"/>
                  </a:lnTo>
                  <a:lnTo>
                    <a:pt x="358" y="193"/>
                  </a:lnTo>
                  <a:close/>
                  <a:moveTo>
                    <a:pt x="363" y="191"/>
                  </a:moveTo>
                  <a:lnTo>
                    <a:pt x="363" y="191"/>
                  </a:lnTo>
                  <a:lnTo>
                    <a:pt x="363" y="193"/>
                  </a:lnTo>
                  <a:lnTo>
                    <a:pt x="363" y="191"/>
                  </a:lnTo>
                  <a:close/>
                  <a:moveTo>
                    <a:pt x="363" y="191"/>
                  </a:moveTo>
                  <a:lnTo>
                    <a:pt x="369" y="189"/>
                  </a:lnTo>
                  <a:lnTo>
                    <a:pt x="370" y="191"/>
                  </a:lnTo>
                  <a:lnTo>
                    <a:pt x="365" y="194"/>
                  </a:lnTo>
                  <a:lnTo>
                    <a:pt x="363" y="191"/>
                  </a:lnTo>
                  <a:close/>
                  <a:moveTo>
                    <a:pt x="369" y="189"/>
                  </a:moveTo>
                  <a:lnTo>
                    <a:pt x="369" y="189"/>
                  </a:lnTo>
                  <a:lnTo>
                    <a:pt x="369" y="190"/>
                  </a:lnTo>
                  <a:lnTo>
                    <a:pt x="369" y="189"/>
                  </a:lnTo>
                  <a:close/>
                  <a:moveTo>
                    <a:pt x="369" y="189"/>
                  </a:moveTo>
                  <a:lnTo>
                    <a:pt x="377" y="189"/>
                  </a:lnTo>
                  <a:lnTo>
                    <a:pt x="377" y="191"/>
                  </a:lnTo>
                  <a:lnTo>
                    <a:pt x="369" y="191"/>
                  </a:lnTo>
                  <a:lnTo>
                    <a:pt x="369" y="189"/>
                  </a:lnTo>
                  <a:close/>
                  <a:moveTo>
                    <a:pt x="378" y="190"/>
                  </a:moveTo>
                  <a:lnTo>
                    <a:pt x="379" y="191"/>
                  </a:lnTo>
                  <a:lnTo>
                    <a:pt x="377" y="191"/>
                  </a:lnTo>
                  <a:lnTo>
                    <a:pt x="377" y="190"/>
                  </a:lnTo>
                  <a:lnTo>
                    <a:pt x="378" y="190"/>
                  </a:lnTo>
                  <a:close/>
                  <a:moveTo>
                    <a:pt x="375" y="191"/>
                  </a:moveTo>
                  <a:lnTo>
                    <a:pt x="369" y="179"/>
                  </a:lnTo>
                  <a:lnTo>
                    <a:pt x="371" y="178"/>
                  </a:lnTo>
                  <a:lnTo>
                    <a:pt x="378" y="190"/>
                  </a:lnTo>
                  <a:lnTo>
                    <a:pt x="375" y="191"/>
                  </a:lnTo>
                  <a:close/>
                  <a:moveTo>
                    <a:pt x="369" y="179"/>
                  </a:moveTo>
                  <a:lnTo>
                    <a:pt x="369" y="179"/>
                  </a:lnTo>
                  <a:lnTo>
                    <a:pt x="370" y="179"/>
                  </a:lnTo>
                  <a:lnTo>
                    <a:pt x="369" y="179"/>
                  </a:lnTo>
                  <a:close/>
                  <a:moveTo>
                    <a:pt x="369" y="179"/>
                  </a:moveTo>
                  <a:lnTo>
                    <a:pt x="363" y="168"/>
                  </a:lnTo>
                  <a:lnTo>
                    <a:pt x="366" y="167"/>
                  </a:lnTo>
                  <a:lnTo>
                    <a:pt x="371" y="178"/>
                  </a:lnTo>
                  <a:lnTo>
                    <a:pt x="369" y="179"/>
                  </a:lnTo>
                  <a:close/>
                  <a:moveTo>
                    <a:pt x="363" y="168"/>
                  </a:moveTo>
                  <a:lnTo>
                    <a:pt x="363" y="167"/>
                  </a:lnTo>
                  <a:lnTo>
                    <a:pt x="365" y="167"/>
                  </a:lnTo>
                  <a:lnTo>
                    <a:pt x="363" y="168"/>
                  </a:lnTo>
                  <a:close/>
                  <a:moveTo>
                    <a:pt x="363" y="167"/>
                  </a:moveTo>
                  <a:lnTo>
                    <a:pt x="362" y="157"/>
                  </a:lnTo>
                  <a:lnTo>
                    <a:pt x="365" y="157"/>
                  </a:lnTo>
                  <a:lnTo>
                    <a:pt x="366" y="167"/>
                  </a:lnTo>
                  <a:lnTo>
                    <a:pt x="363" y="167"/>
                  </a:lnTo>
                  <a:close/>
                  <a:moveTo>
                    <a:pt x="362" y="157"/>
                  </a:moveTo>
                  <a:lnTo>
                    <a:pt x="362" y="157"/>
                  </a:lnTo>
                  <a:lnTo>
                    <a:pt x="363" y="157"/>
                  </a:lnTo>
                  <a:lnTo>
                    <a:pt x="362" y="157"/>
                  </a:lnTo>
                  <a:close/>
                  <a:moveTo>
                    <a:pt x="362" y="157"/>
                  </a:moveTo>
                  <a:lnTo>
                    <a:pt x="362" y="151"/>
                  </a:lnTo>
                  <a:lnTo>
                    <a:pt x="365" y="151"/>
                  </a:lnTo>
                  <a:lnTo>
                    <a:pt x="365" y="157"/>
                  </a:lnTo>
                  <a:lnTo>
                    <a:pt x="362" y="157"/>
                  </a:lnTo>
                  <a:close/>
                  <a:moveTo>
                    <a:pt x="363" y="150"/>
                  </a:moveTo>
                  <a:lnTo>
                    <a:pt x="365" y="150"/>
                  </a:lnTo>
                  <a:lnTo>
                    <a:pt x="365" y="151"/>
                  </a:lnTo>
                  <a:lnTo>
                    <a:pt x="363" y="151"/>
                  </a:lnTo>
                  <a:lnTo>
                    <a:pt x="363" y="150"/>
                  </a:lnTo>
                  <a:close/>
                  <a:moveTo>
                    <a:pt x="363" y="153"/>
                  </a:moveTo>
                  <a:lnTo>
                    <a:pt x="355" y="153"/>
                  </a:lnTo>
                  <a:lnTo>
                    <a:pt x="355" y="150"/>
                  </a:lnTo>
                  <a:lnTo>
                    <a:pt x="363" y="150"/>
                  </a:lnTo>
                  <a:lnTo>
                    <a:pt x="363" y="153"/>
                  </a:lnTo>
                  <a:close/>
                  <a:moveTo>
                    <a:pt x="355" y="150"/>
                  </a:moveTo>
                  <a:lnTo>
                    <a:pt x="355" y="150"/>
                  </a:lnTo>
                  <a:lnTo>
                    <a:pt x="355" y="151"/>
                  </a:lnTo>
                  <a:lnTo>
                    <a:pt x="355" y="150"/>
                  </a:lnTo>
                  <a:close/>
                  <a:moveTo>
                    <a:pt x="355" y="153"/>
                  </a:moveTo>
                  <a:lnTo>
                    <a:pt x="350" y="154"/>
                  </a:lnTo>
                  <a:lnTo>
                    <a:pt x="350" y="151"/>
                  </a:lnTo>
                  <a:lnTo>
                    <a:pt x="355" y="150"/>
                  </a:lnTo>
                  <a:lnTo>
                    <a:pt x="355" y="153"/>
                  </a:lnTo>
                  <a:close/>
                  <a:moveTo>
                    <a:pt x="350" y="154"/>
                  </a:moveTo>
                  <a:lnTo>
                    <a:pt x="349" y="154"/>
                  </a:lnTo>
                  <a:lnTo>
                    <a:pt x="350" y="153"/>
                  </a:lnTo>
                  <a:lnTo>
                    <a:pt x="350" y="154"/>
                  </a:lnTo>
                  <a:close/>
                  <a:moveTo>
                    <a:pt x="349" y="154"/>
                  </a:moveTo>
                  <a:lnTo>
                    <a:pt x="346" y="150"/>
                  </a:lnTo>
                  <a:lnTo>
                    <a:pt x="349" y="149"/>
                  </a:lnTo>
                  <a:lnTo>
                    <a:pt x="352" y="151"/>
                  </a:lnTo>
                  <a:lnTo>
                    <a:pt x="349" y="154"/>
                  </a:lnTo>
                  <a:close/>
                  <a:moveTo>
                    <a:pt x="346" y="150"/>
                  </a:moveTo>
                  <a:lnTo>
                    <a:pt x="346" y="150"/>
                  </a:lnTo>
                  <a:lnTo>
                    <a:pt x="347" y="150"/>
                  </a:lnTo>
                  <a:lnTo>
                    <a:pt x="346" y="150"/>
                  </a:lnTo>
                  <a:close/>
                  <a:moveTo>
                    <a:pt x="346" y="150"/>
                  </a:moveTo>
                  <a:lnTo>
                    <a:pt x="345" y="146"/>
                  </a:lnTo>
                  <a:lnTo>
                    <a:pt x="347" y="145"/>
                  </a:lnTo>
                  <a:lnTo>
                    <a:pt x="349" y="149"/>
                  </a:lnTo>
                  <a:lnTo>
                    <a:pt x="346" y="150"/>
                  </a:lnTo>
                  <a:close/>
                  <a:moveTo>
                    <a:pt x="347" y="145"/>
                  </a:moveTo>
                  <a:lnTo>
                    <a:pt x="347" y="145"/>
                  </a:lnTo>
                  <a:lnTo>
                    <a:pt x="346" y="146"/>
                  </a:lnTo>
                  <a:lnTo>
                    <a:pt x="347" y="145"/>
                  </a:lnTo>
                  <a:close/>
                  <a:moveTo>
                    <a:pt x="345" y="146"/>
                  </a:moveTo>
                  <a:lnTo>
                    <a:pt x="343" y="143"/>
                  </a:lnTo>
                  <a:lnTo>
                    <a:pt x="346" y="142"/>
                  </a:lnTo>
                  <a:lnTo>
                    <a:pt x="347" y="145"/>
                  </a:lnTo>
                  <a:lnTo>
                    <a:pt x="345" y="146"/>
                  </a:lnTo>
                  <a:close/>
                  <a:moveTo>
                    <a:pt x="343" y="143"/>
                  </a:moveTo>
                  <a:lnTo>
                    <a:pt x="342" y="141"/>
                  </a:lnTo>
                  <a:lnTo>
                    <a:pt x="345" y="139"/>
                  </a:lnTo>
                  <a:lnTo>
                    <a:pt x="346" y="142"/>
                  </a:lnTo>
                  <a:lnTo>
                    <a:pt x="343" y="143"/>
                  </a:lnTo>
                  <a:close/>
                  <a:moveTo>
                    <a:pt x="345" y="139"/>
                  </a:moveTo>
                  <a:lnTo>
                    <a:pt x="345" y="139"/>
                  </a:lnTo>
                  <a:lnTo>
                    <a:pt x="343" y="141"/>
                  </a:lnTo>
                  <a:lnTo>
                    <a:pt x="345" y="139"/>
                  </a:lnTo>
                  <a:close/>
                  <a:moveTo>
                    <a:pt x="343" y="142"/>
                  </a:moveTo>
                  <a:lnTo>
                    <a:pt x="340" y="141"/>
                  </a:lnTo>
                  <a:lnTo>
                    <a:pt x="341" y="138"/>
                  </a:lnTo>
                  <a:lnTo>
                    <a:pt x="345" y="139"/>
                  </a:lnTo>
                  <a:lnTo>
                    <a:pt x="343" y="142"/>
                  </a:lnTo>
                  <a:close/>
                  <a:moveTo>
                    <a:pt x="340" y="141"/>
                  </a:moveTo>
                  <a:lnTo>
                    <a:pt x="340" y="141"/>
                  </a:lnTo>
                  <a:lnTo>
                    <a:pt x="340" y="139"/>
                  </a:lnTo>
                  <a:lnTo>
                    <a:pt x="341" y="139"/>
                  </a:lnTo>
                  <a:lnTo>
                    <a:pt x="340" y="141"/>
                  </a:lnTo>
                  <a:close/>
                  <a:moveTo>
                    <a:pt x="340" y="139"/>
                  </a:moveTo>
                  <a:lnTo>
                    <a:pt x="337" y="137"/>
                  </a:lnTo>
                  <a:lnTo>
                    <a:pt x="338" y="135"/>
                  </a:lnTo>
                  <a:lnTo>
                    <a:pt x="341" y="138"/>
                  </a:lnTo>
                  <a:lnTo>
                    <a:pt x="340" y="139"/>
                  </a:lnTo>
                  <a:close/>
                  <a:moveTo>
                    <a:pt x="337" y="137"/>
                  </a:moveTo>
                  <a:lnTo>
                    <a:pt x="337" y="137"/>
                  </a:lnTo>
                  <a:lnTo>
                    <a:pt x="336" y="137"/>
                  </a:lnTo>
                  <a:lnTo>
                    <a:pt x="337" y="137"/>
                  </a:lnTo>
                  <a:close/>
                  <a:moveTo>
                    <a:pt x="336" y="137"/>
                  </a:moveTo>
                  <a:lnTo>
                    <a:pt x="333" y="134"/>
                  </a:lnTo>
                  <a:lnTo>
                    <a:pt x="336" y="133"/>
                  </a:lnTo>
                  <a:lnTo>
                    <a:pt x="338" y="135"/>
                  </a:lnTo>
                  <a:lnTo>
                    <a:pt x="336" y="137"/>
                  </a:lnTo>
                  <a:close/>
                  <a:moveTo>
                    <a:pt x="336" y="133"/>
                  </a:moveTo>
                  <a:lnTo>
                    <a:pt x="336" y="133"/>
                  </a:lnTo>
                  <a:lnTo>
                    <a:pt x="334" y="134"/>
                  </a:lnTo>
                  <a:lnTo>
                    <a:pt x="336" y="133"/>
                  </a:lnTo>
                  <a:close/>
                  <a:moveTo>
                    <a:pt x="334" y="134"/>
                  </a:moveTo>
                  <a:lnTo>
                    <a:pt x="330" y="131"/>
                  </a:lnTo>
                  <a:lnTo>
                    <a:pt x="331" y="129"/>
                  </a:lnTo>
                  <a:lnTo>
                    <a:pt x="336" y="133"/>
                  </a:lnTo>
                  <a:lnTo>
                    <a:pt x="334" y="134"/>
                  </a:lnTo>
                  <a:close/>
                  <a:moveTo>
                    <a:pt x="330" y="131"/>
                  </a:moveTo>
                  <a:lnTo>
                    <a:pt x="329" y="131"/>
                  </a:lnTo>
                  <a:lnTo>
                    <a:pt x="329" y="130"/>
                  </a:lnTo>
                  <a:lnTo>
                    <a:pt x="330" y="130"/>
                  </a:lnTo>
                  <a:lnTo>
                    <a:pt x="330" y="131"/>
                  </a:lnTo>
                  <a:close/>
                  <a:moveTo>
                    <a:pt x="329" y="130"/>
                  </a:moveTo>
                  <a:lnTo>
                    <a:pt x="329" y="127"/>
                  </a:lnTo>
                  <a:lnTo>
                    <a:pt x="331" y="127"/>
                  </a:lnTo>
                  <a:lnTo>
                    <a:pt x="331" y="130"/>
                  </a:lnTo>
                  <a:lnTo>
                    <a:pt x="329" y="130"/>
                  </a:lnTo>
                  <a:close/>
                  <a:moveTo>
                    <a:pt x="329" y="127"/>
                  </a:moveTo>
                  <a:lnTo>
                    <a:pt x="329" y="127"/>
                  </a:lnTo>
                  <a:lnTo>
                    <a:pt x="330" y="127"/>
                  </a:lnTo>
                  <a:lnTo>
                    <a:pt x="329" y="127"/>
                  </a:lnTo>
                  <a:close/>
                  <a:moveTo>
                    <a:pt x="329" y="127"/>
                  </a:moveTo>
                  <a:lnTo>
                    <a:pt x="329" y="126"/>
                  </a:lnTo>
                  <a:lnTo>
                    <a:pt x="331" y="126"/>
                  </a:lnTo>
                  <a:lnTo>
                    <a:pt x="331" y="127"/>
                  </a:lnTo>
                  <a:lnTo>
                    <a:pt x="329" y="127"/>
                  </a:lnTo>
                  <a:close/>
                  <a:moveTo>
                    <a:pt x="329" y="126"/>
                  </a:moveTo>
                  <a:lnTo>
                    <a:pt x="329" y="122"/>
                  </a:lnTo>
                  <a:lnTo>
                    <a:pt x="331" y="122"/>
                  </a:lnTo>
                  <a:lnTo>
                    <a:pt x="331" y="126"/>
                  </a:lnTo>
                  <a:lnTo>
                    <a:pt x="329" y="126"/>
                  </a:lnTo>
                  <a:close/>
                  <a:moveTo>
                    <a:pt x="329" y="122"/>
                  </a:moveTo>
                  <a:lnTo>
                    <a:pt x="329" y="122"/>
                  </a:lnTo>
                  <a:lnTo>
                    <a:pt x="330" y="122"/>
                  </a:lnTo>
                  <a:lnTo>
                    <a:pt x="329" y="122"/>
                  </a:lnTo>
                  <a:close/>
                  <a:moveTo>
                    <a:pt x="329" y="122"/>
                  </a:moveTo>
                  <a:lnTo>
                    <a:pt x="329" y="118"/>
                  </a:lnTo>
                  <a:lnTo>
                    <a:pt x="331" y="118"/>
                  </a:lnTo>
                  <a:lnTo>
                    <a:pt x="331" y="122"/>
                  </a:lnTo>
                  <a:lnTo>
                    <a:pt x="329" y="122"/>
                  </a:lnTo>
                  <a:close/>
                  <a:moveTo>
                    <a:pt x="329" y="118"/>
                  </a:moveTo>
                  <a:lnTo>
                    <a:pt x="329" y="118"/>
                  </a:lnTo>
                  <a:lnTo>
                    <a:pt x="330" y="118"/>
                  </a:lnTo>
                  <a:lnTo>
                    <a:pt x="329" y="118"/>
                  </a:lnTo>
                  <a:close/>
                  <a:moveTo>
                    <a:pt x="329" y="118"/>
                  </a:moveTo>
                  <a:lnTo>
                    <a:pt x="338" y="106"/>
                  </a:lnTo>
                  <a:lnTo>
                    <a:pt x="341" y="108"/>
                  </a:lnTo>
                  <a:lnTo>
                    <a:pt x="331" y="119"/>
                  </a:lnTo>
                  <a:lnTo>
                    <a:pt x="329" y="118"/>
                  </a:lnTo>
                  <a:close/>
                  <a:moveTo>
                    <a:pt x="338" y="106"/>
                  </a:moveTo>
                  <a:lnTo>
                    <a:pt x="338" y="106"/>
                  </a:lnTo>
                  <a:lnTo>
                    <a:pt x="340" y="108"/>
                  </a:lnTo>
                  <a:lnTo>
                    <a:pt x="338" y="106"/>
                  </a:lnTo>
                  <a:close/>
                  <a:moveTo>
                    <a:pt x="338" y="106"/>
                  </a:moveTo>
                  <a:lnTo>
                    <a:pt x="349" y="94"/>
                  </a:lnTo>
                  <a:lnTo>
                    <a:pt x="350" y="97"/>
                  </a:lnTo>
                  <a:lnTo>
                    <a:pt x="340" y="108"/>
                  </a:lnTo>
                  <a:lnTo>
                    <a:pt x="338" y="106"/>
                  </a:lnTo>
                  <a:close/>
                  <a:moveTo>
                    <a:pt x="352" y="95"/>
                  </a:moveTo>
                  <a:lnTo>
                    <a:pt x="352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close/>
                  <a:moveTo>
                    <a:pt x="349" y="95"/>
                  </a:moveTo>
                  <a:lnTo>
                    <a:pt x="349" y="90"/>
                  </a:lnTo>
                  <a:lnTo>
                    <a:pt x="352" y="90"/>
                  </a:lnTo>
                  <a:lnTo>
                    <a:pt x="352" y="95"/>
                  </a:lnTo>
                  <a:lnTo>
                    <a:pt x="349" y="95"/>
                  </a:lnTo>
                  <a:close/>
                  <a:moveTo>
                    <a:pt x="352" y="90"/>
                  </a:moveTo>
                  <a:lnTo>
                    <a:pt x="352" y="90"/>
                  </a:lnTo>
                  <a:lnTo>
                    <a:pt x="350" y="90"/>
                  </a:lnTo>
                  <a:lnTo>
                    <a:pt x="352" y="90"/>
                  </a:lnTo>
                  <a:close/>
                  <a:moveTo>
                    <a:pt x="349" y="90"/>
                  </a:moveTo>
                  <a:lnTo>
                    <a:pt x="347" y="85"/>
                  </a:lnTo>
                  <a:lnTo>
                    <a:pt x="350" y="85"/>
                  </a:lnTo>
                  <a:lnTo>
                    <a:pt x="352" y="90"/>
                  </a:lnTo>
                  <a:lnTo>
                    <a:pt x="349" y="90"/>
                  </a:lnTo>
                  <a:close/>
                  <a:moveTo>
                    <a:pt x="350" y="85"/>
                  </a:moveTo>
                  <a:lnTo>
                    <a:pt x="350" y="85"/>
                  </a:lnTo>
                  <a:lnTo>
                    <a:pt x="349" y="85"/>
                  </a:lnTo>
                  <a:lnTo>
                    <a:pt x="350" y="85"/>
                  </a:lnTo>
                  <a:close/>
                  <a:moveTo>
                    <a:pt x="347" y="86"/>
                  </a:moveTo>
                  <a:lnTo>
                    <a:pt x="345" y="81"/>
                  </a:lnTo>
                  <a:lnTo>
                    <a:pt x="347" y="79"/>
                  </a:lnTo>
                  <a:lnTo>
                    <a:pt x="350" y="85"/>
                  </a:lnTo>
                  <a:lnTo>
                    <a:pt x="347" y="86"/>
                  </a:lnTo>
                  <a:close/>
                  <a:moveTo>
                    <a:pt x="347" y="79"/>
                  </a:moveTo>
                  <a:lnTo>
                    <a:pt x="347" y="79"/>
                  </a:lnTo>
                  <a:lnTo>
                    <a:pt x="346" y="81"/>
                  </a:lnTo>
                  <a:lnTo>
                    <a:pt x="347" y="79"/>
                  </a:lnTo>
                  <a:close/>
                  <a:moveTo>
                    <a:pt x="345" y="81"/>
                  </a:moveTo>
                  <a:lnTo>
                    <a:pt x="341" y="76"/>
                  </a:lnTo>
                  <a:lnTo>
                    <a:pt x="343" y="74"/>
                  </a:lnTo>
                  <a:lnTo>
                    <a:pt x="347" y="79"/>
                  </a:lnTo>
                  <a:lnTo>
                    <a:pt x="345" y="81"/>
                  </a:lnTo>
                  <a:close/>
                  <a:moveTo>
                    <a:pt x="343" y="74"/>
                  </a:moveTo>
                  <a:lnTo>
                    <a:pt x="343" y="74"/>
                  </a:lnTo>
                  <a:lnTo>
                    <a:pt x="342" y="76"/>
                  </a:lnTo>
                  <a:lnTo>
                    <a:pt x="343" y="74"/>
                  </a:lnTo>
                  <a:close/>
                  <a:moveTo>
                    <a:pt x="341" y="76"/>
                  </a:moveTo>
                  <a:lnTo>
                    <a:pt x="337" y="70"/>
                  </a:lnTo>
                  <a:lnTo>
                    <a:pt x="340" y="69"/>
                  </a:lnTo>
                  <a:lnTo>
                    <a:pt x="343" y="74"/>
                  </a:lnTo>
                  <a:lnTo>
                    <a:pt x="341" y="76"/>
                  </a:lnTo>
                  <a:close/>
                  <a:moveTo>
                    <a:pt x="337" y="70"/>
                  </a:moveTo>
                  <a:lnTo>
                    <a:pt x="337" y="70"/>
                  </a:lnTo>
                  <a:lnTo>
                    <a:pt x="338" y="70"/>
                  </a:lnTo>
                  <a:lnTo>
                    <a:pt x="337" y="70"/>
                  </a:lnTo>
                  <a:close/>
                  <a:moveTo>
                    <a:pt x="337" y="70"/>
                  </a:moveTo>
                  <a:lnTo>
                    <a:pt x="334" y="67"/>
                  </a:lnTo>
                  <a:lnTo>
                    <a:pt x="337" y="66"/>
                  </a:lnTo>
                  <a:lnTo>
                    <a:pt x="340" y="69"/>
                  </a:lnTo>
                  <a:lnTo>
                    <a:pt x="337" y="70"/>
                  </a:lnTo>
                  <a:close/>
                  <a:moveTo>
                    <a:pt x="336" y="66"/>
                  </a:moveTo>
                  <a:lnTo>
                    <a:pt x="337" y="66"/>
                  </a:lnTo>
                  <a:lnTo>
                    <a:pt x="336" y="67"/>
                  </a:lnTo>
                  <a:lnTo>
                    <a:pt x="336" y="66"/>
                  </a:lnTo>
                  <a:close/>
                  <a:moveTo>
                    <a:pt x="336" y="69"/>
                  </a:moveTo>
                  <a:lnTo>
                    <a:pt x="333" y="67"/>
                  </a:lnTo>
                  <a:lnTo>
                    <a:pt x="333" y="65"/>
                  </a:lnTo>
                  <a:lnTo>
                    <a:pt x="336" y="66"/>
                  </a:lnTo>
                  <a:lnTo>
                    <a:pt x="336" y="69"/>
                  </a:lnTo>
                  <a:close/>
                  <a:moveTo>
                    <a:pt x="333" y="65"/>
                  </a:moveTo>
                  <a:lnTo>
                    <a:pt x="333" y="65"/>
                  </a:lnTo>
                  <a:lnTo>
                    <a:pt x="333" y="66"/>
                  </a:lnTo>
                  <a:lnTo>
                    <a:pt x="333" y="65"/>
                  </a:lnTo>
                  <a:close/>
                  <a:moveTo>
                    <a:pt x="333" y="67"/>
                  </a:moveTo>
                  <a:lnTo>
                    <a:pt x="330" y="67"/>
                  </a:lnTo>
                  <a:lnTo>
                    <a:pt x="330" y="65"/>
                  </a:lnTo>
                  <a:lnTo>
                    <a:pt x="333" y="65"/>
                  </a:lnTo>
                  <a:lnTo>
                    <a:pt x="333" y="67"/>
                  </a:lnTo>
                  <a:close/>
                  <a:moveTo>
                    <a:pt x="330" y="67"/>
                  </a:moveTo>
                  <a:lnTo>
                    <a:pt x="327" y="67"/>
                  </a:lnTo>
                  <a:lnTo>
                    <a:pt x="327" y="65"/>
                  </a:lnTo>
                  <a:lnTo>
                    <a:pt x="330" y="65"/>
                  </a:lnTo>
                  <a:lnTo>
                    <a:pt x="330" y="67"/>
                  </a:lnTo>
                  <a:close/>
                  <a:moveTo>
                    <a:pt x="327" y="67"/>
                  </a:moveTo>
                  <a:lnTo>
                    <a:pt x="322" y="67"/>
                  </a:lnTo>
                  <a:lnTo>
                    <a:pt x="322" y="65"/>
                  </a:lnTo>
                  <a:lnTo>
                    <a:pt x="327" y="65"/>
                  </a:lnTo>
                  <a:lnTo>
                    <a:pt x="327" y="67"/>
                  </a:lnTo>
                  <a:close/>
                  <a:moveTo>
                    <a:pt x="322" y="67"/>
                  </a:moveTo>
                  <a:lnTo>
                    <a:pt x="321" y="67"/>
                  </a:lnTo>
                  <a:lnTo>
                    <a:pt x="321" y="66"/>
                  </a:lnTo>
                  <a:lnTo>
                    <a:pt x="322" y="66"/>
                  </a:lnTo>
                  <a:lnTo>
                    <a:pt x="322" y="67"/>
                  </a:lnTo>
                  <a:close/>
                  <a:moveTo>
                    <a:pt x="321" y="66"/>
                  </a:moveTo>
                  <a:lnTo>
                    <a:pt x="320" y="60"/>
                  </a:lnTo>
                  <a:lnTo>
                    <a:pt x="322" y="60"/>
                  </a:lnTo>
                  <a:lnTo>
                    <a:pt x="324" y="66"/>
                  </a:lnTo>
                  <a:lnTo>
                    <a:pt x="321" y="66"/>
                  </a:lnTo>
                  <a:close/>
                  <a:moveTo>
                    <a:pt x="322" y="60"/>
                  </a:moveTo>
                  <a:lnTo>
                    <a:pt x="322" y="60"/>
                  </a:lnTo>
                  <a:lnTo>
                    <a:pt x="321" y="60"/>
                  </a:lnTo>
                  <a:lnTo>
                    <a:pt x="322" y="60"/>
                  </a:lnTo>
                  <a:close/>
                  <a:moveTo>
                    <a:pt x="320" y="61"/>
                  </a:moveTo>
                  <a:lnTo>
                    <a:pt x="317" y="55"/>
                  </a:lnTo>
                  <a:lnTo>
                    <a:pt x="320" y="54"/>
                  </a:lnTo>
                  <a:lnTo>
                    <a:pt x="322" y="60"/>
                  </a:lnTo>
                  <a:lnTo>
                    <a:pt x="320" y="61"/>
                  </a:lnTo>
                  <a:close/>
                  <a:moveTo>
                    <a:pt x="317" y="53"/>
                  </a:moveTo>
                  <a:lnTo>
                    <a:pt x="318" y="53"/>
                  </a:lnTo>
                  <a:lnTo>
                    <a:pt x="320" y="54"/>
                  </a:lnTo>
                  <a:lnTo>
                    <a:pt x="318" y="54"/>
                  </a:lnTo>
                  <a:lnTo>
                    <a:pt x="317" y="53"/>
                  </a:lnTo>
                  <a:close/>
                  <a:moveTo>
                    <a:pt x="318" y="55"/>
                  </a:moveTo>
                  <a:lnTo>
                    <a:pt x="311" y="57"/>
                  </a:lnTo>
                  <a:lnTo>
                    <a:pt x="311" y="54"/>
                  </a:lnTo>
                  <a:lnTo>
                    <a:pt x="317" y="53"/>
                  </a:lnTo>
                  <a:lnTo>
                    <a:pt x="318" y="55"/>
                  </a:lnTo>
                  <a:close/>
                  <a:moveTo>
                    <a:pt x="311" y="57"/>
                  </a:moveTo>
                  <a:lnTo>
                    <a:pt x="311" y="57"/>
                  </a:lnTo>
                  <a:lnTo>
                    <a:pt x="311" y="55"/>
                  </a:lnTo>
                  <a:lnTo>
                    <a:pt x="311" y="57"/>
                  </a:lnTo>
                  <a:close/>
                  <a:moveTo>
                    <a:pt x="311" y="57"/>
                  </a:moveTo>
                  <a:lnTo>
                    <a:pt x="306" y="57"/>
                  </a:lnTo>
                  <a:lnTo>
                    <a:pt x="306" y="54"/>
                  </a:lnTo>
                  <a:lnTo>
                    <a:pt x="311" y="54"/>
                  </a:lnTo>
                  <a:lnTo>
                    <a:pt x="311" y="57"/>
                  </a:lnTo>
                  <a:close/>
                  <a:moveTo>
                    <a:pt x="306" y="57"/>
                  </a:moveTo>
                  <a:lnTo>
                    <a:pt x="305" y="57"/>
                  </a:lnTo>
                  <a:lnTo>
                    <a:pt x="305" y="55"/>
                  </a:lnTo>
                  <a:lnTo>
                    <a:pt x="306" y="55"/>
                  </a:lnTo>
                  <a:lnTo>
                    <a:pt x="306" y="57"/>
                  </a:lnTo>
                  <a:close/>
                  <a:moveTo>
                    <a:pt x="305" y="55"/>
                  </a:moveTo>
                  <a:lnTo>
                    <a:pt x="304" y="51"/>
                  </a:lnTo>
                  <a:lnTo>
                    <a:pt x="306" y="51"/>
                  </a:lnTo>
                  <a:lnTo>
                    <a:pt x="308" y="55"/>
                  </a:lnTo>
                  <a:lnTo>
                    <a:pt x="305" y="55"/>
                  </a:lnTo>
                  <a:close/>
                  <a:moveTo>
                    <a:pt x="304" y="51"/>
                  </a:moveTo>
                  <a:lnTo>
                    <a:pt x="304" y="51"/>
                  </a:lnTo>
                  <a:lnTo>
                    <a:pt x="305" y="51"/>
                  </a:lnTo>
                  <a:lnTo>
                    <a:pt x="304" y="51"/>
                  </a:lnTo>
                  <a:close/>
                  <a:moveTo>
                    <a:pt x="304" y="51"/>
                  </a:moveTo>
                  <a:lnTo>
                    <a:pt x="304" y="46"/>
                  </a:lnTo>
                  <a:lnTo>
                    <a:pt x="306" y="46"/>
                  </a:lnTo>
                  <a:lnTo>
                    <a:pt x="306" y="51"/>
                  </a:lnTo>
                  <a:lnTo>
                    <a:pt x="304" y="51"/>
                  </a:lnTo>
                  <a:close/>
                  <a:moveTo>
                    <a:pt x="304" y="46"/>
                  </a:moveTo>
                  <a:lnTo>
                    <a:pt x="304" y="44"/>
                  </a:lnTo>
                  <a:lnTo>
                    <a:pt x="306" y="44"/>
                  </a:lnTo>
                  <a:lnTo>
                    <a:pt x="306" y="46"/>
                  </a:lnTo>
                  <a:lnTo>
                    <a:pt x="304" y="46"/>
                  </a:lnTo>
                  <a:close/>
                  <a:moveTo>
                    <a:pt x="306" y="42"/>
                  </a:moveTo>
                  <a:lnTo>
                    <a:pt x="306" y="44"/>
                  </a:lnTo>
                  <a:lnTo>
                    <a:pt x="305" y="44"/>
                  </a:lnTo>
                  <a:lnTo>
                    <a:pt x="306" y="42"/>
                  </a:lnTo>
                  <a:close/>
                  <a:moveTo>
                    <a:pt x="304" y="44"/>
                  </a:moveTo>
                  <a:lnTo>
                    <a:pt x="302" y="40"/>
                  </a:lnTo>
                  <a:lnTo>
                    <a:pt x="305" y="38"/>
                  </a:lnTo>
                  <a:lnTo>
                    <a:pt x="306" y="42"/>
                  </a:lnTo>
                  <a:lnTo>
                    <a:pt x="304" y="44"/>
                  </a:lnTo>
                  <a:close/>
                  <a:moveTo>
                    <a:pt x="305" y="38"/>
                  </a:moveTo>
                  <a:lnTo>
                    <a:pt x="305" y="38"/>
                  </a:lnTo>
                  <a:lnTo>
                    <a:pt x="304" y="40"/>
                  </a:lnTo>
                  <a:lnTo>
                    <a:pt x="305" y="38"/>
                  </a:lnTo>
                  <a:close/>
                  <a:moveTo>
                    <a:pt x="302" y="40"/>
                  </a:moveTo>
                  <a:lnTo>
                    <a:pt x="298" y="34"/>
                  </a:lnTo>
                  <a:lnTo>
                    <a:pt x="301" y="33"/>
                  </a:lnTo>
                  <a:lnTo>
                    <a:pt x="305" y="38"/>
                  </a:lnTo>
                  <a:lnTo>
                    <a:pt x="302" y="40"/>
                  </a:lnTo>
                  <a:close/>
                  <a:moveTo>
                    <a:pt x="301" y="33"/>
                  </a:moveTo>
                  <a:lnTo>
                    <a:pt x="301" y="33"/>
                  </a:lnTo>
                  <a:lnTo>
                    <a:pt x="299" y="34"/>
                  </a:lnTo>
                  <a:lnTo>
                    <a:pt x="301" y="33"/>
                  </a:lnTo>
                  <a:close/>
                  <a:moveTo>
                    <a:pt x="299" y="34"/>
                  </a:moveTo>
                  <a:lnTo>
                    <a:pt x="294" y="32"/>
                  </a:lnTo>
                  <a:lnTo>
                    <a:pt x="296" y="29"/>
                  </a:lnTo>
                  <a:lnTo>
                    <a:pt x="301" y="33"/>
                  </a:lnTo>
                  <a:lnTo>
                    <a:pt x="299" y="34"/>
                  </a:lnTo>
                  <a:close/>
                  <a:moveTo>
                    <a:pt x="296" y="29"/>
                  </a:moveTo>
                  <a:lnTo>
                    <a:pt x="296" y="29"/>
                  </a:lnTo>
                  <a:lnTo>
                    <a:pt x="296" y="30"/>
                  </a:lnTo>
                  <a:lnTo>
                    <a:pt x="296" y="29"/>
                  </a:lnTo>
                  <a:close/>
                  <a:moveTo>
                    <a:pt x="294" y="32"/>
                  </a:moveTo>
                  <a:lnTo>
                    <a:pt x="288" y="29"/>
                  </a:lnTo>
                  <a:lnTo>
                    <a:pt x="289" y="26"/>
                  </a:lnTo>
                  <a:lnTo>
                    <a:pt x="296" y="29"/>
                  </a:lnTo>
                  <a:lnTo>
                    <a:pt x="294" y="32"/>
                  </a:lnTo>
                  <a:close/>
                  <a:moveTo>
                    <a:pt x="288" y="29"/>
                  </a:moveTo>
                  <a:lnTo>
                    <a:pt x="280" y="26"/>
                  </a:lnTo>
                  <a:lnTo>
                    <a:pt x="281" y="24"/>
                  </a:lnTo>
                  <a:lnTo>
                    <a:pt x="289" y="26"/>
                  </a:lnTo>
                  <a:lnTo>
                    <a:pt x="288" y="29"/>
                  </a:lnTo>
                  <a:close/>
                  <a:moveTo>
                    <a:pt x="280" y="26"/>
                  </a:moveTo>
                  <a:lnTo>
                    <a:pt x="280" y="26"/>
                  </a:lnTo>
                  <a:lnTo>
                    <a:pt x="281" y="25"/>
                  </a:lnTo>
                  <a:lnTo>
                    <a:pt x="280" y="26"/>
                  </a:lnTo>
                  <a:close/>
                  <a:moveTo>
                    <a:pt x="280" y="26"/>
                  </a:moveTo>
                  <a:lnTo>
                    <a:pt x="272" y="22"/>
                  </a:lnTo>
                  <a:lnTo>
                    <a:pt x="273" y="20"/>
                  </a:lnTo>
                  <a:lnTo>
                    <a:pt x="281" y="24"/>
                  </a:lnTo>
                  <a:lnTo>
                    <a:pt x="280" y="26"/>
                  </a:lnTo>
                  <a:close/>
                  <a:moveTo>
                    <a:pt x="272" y="22"/>
                  </a:moveTo>
                  <a:lnTo>
                    <a:pt x="272" y="22"/>
                  </a:lnTo>
                  <a:lnTo>
                    <a:pt x="273" y="21"/>
                  </a:lnTo>
                  <a:lnTo>
                    <a:pt x="272" y="22"/>
                  </a:lnTo>
                  <a:close/>
                  <a:moveTo>
                    <a:pt x="272" y="22"/>
                  </a:moveTo>
                  <a:lnTo>
                    <a:pt x="266" y="17"/>
                  </a:lnTo>
                  <a:lnTo>
                    <a:pt x="269" y="14"/>
                  </a:lnTo>
                  <a:lnTo>
                    <a:pt x="273" y="20"/>
                  </a:lnTo>
                  <a:lnTo>
                    <a:pt x="272" y="22"/>
                  </a:lnTo>
                  <a:close/>
                  <a:moveTo>
                    <a:pt x="266" y="17"/>
                  </a:moveTo>
                  <a:lnTo>
                    <a:pt x="266" y="17"/>
                  </a:lnTo>
                  <a:lnTo>
                    <a:pt x="267" y="16"/>
                  </a:lnTo>
                  <a:lnTo>
                    <a:pt x="266" y="17"/>
                  </a:lnTo>
                  <a:close/>
                  <a:moveTo>
                    <a:pt x="266" y="17"/>
                  </a:moveTo>
                  <a:lnTo>
                    <a:pt x="262" y="10"/>
                  </a:lnTo>
                  <a:lnTo>
                    <a:pt x="265" y="9"/>
                  </a:lnTo>
                  <a:lnTo>
                    <a:pt x="269" y="14"/>
                  </a:lnTo>
                  <a:lnTo>
                    <a:pt x="266" y="17"/>
                  </a:lnTo>
                  <a:close/>
                  <a:moveTo>
                    <a:pt x="264" y="9"/>
                  </a:moveTo>
                  <a:lnTo>
                    <a:pt x="264" y="9"/>
                  </a:lnTo>
                  <a:lnTo>
                    <a:pt x="265" y="9"/>
                  </a:lnTo>
                  <a:lnTo>
                    <a:pt x="264" y="10"/>
                  </a:lnTo>
                  <a:lnTo>
                    <a:pt x="264" y="9"/>
                  </a:lnTo>
                  <a:close/>
                  <a:moveTo>
                    <a:pt x="262" y="10"/>
                  </a:moveTo>
                  <a:lnTo>
                    <a:pt x="257" y="5"/>
                  </a:lnTo>
                  <a:lnTo>
                    <a:pt x="258" y="4"/>
                  </a:lnTo>
                  <a:lnTo>
                    <a:pt x="264" y="9"/>
                  </a:lnTo>
                  <a:lnTo>
                    <a:pt x="262" y="10"/>
                  </a:lnTo>
                  <a:close/>
                  <a:moveTo>
                    <a:pt x="258" y="4"/>
                  </a:moveTo>
                  <a:lnTo>
                    <a:pt x="258" y="4"/>
                  </a:lnTo>
                  <a:lnTo>
                    <a:pt x="257" y="5"/>
                  </a:lnTo>
                  <a:lnTo>
                    <a:pt x="258" y="4"/>
                  </a:lnTo>
                  <a:close/>
                  <a:moveTo>
                    <a:pt x="257" y="6"/>
                  </a:moveTo>
                  <a:lnTo>
                    <a:pt x="253" y="5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57" y="6"/>
                  </a:lnTo>
                  <a:close/>
                  <a:moveTo>
                    <a:pt x="253" y="5"/>
                  </a:moveTo>
                  <a:lnTo>
                    <a:pt x="253" y="5"/>
                  </a:lnTo>
                  <a:lnTo>
                    <a:pt x="254" y="4"/>
                  </a:lnTo>
                  <a:lnTo>
                    <a:pt x="253" y="5"/>
                  </a:lnTo>
                  <a:close/>
                  <a:moveTo>
                    <a:pt x="253" y="5"/>
                  </a:moveTo>
                  <a:lnTo>
                    <a:pt x="250" y="4"/>
                  </a:lnTo>
                  <a:lnTo>
                    <a:pt x="252" y="1"/>
                  </a:lnTo>
                  <a:lnTo>
                    <a:pt x="254" y="2"/>
                  </a:lnTo>
                  <a:lnTo>
                    <a:pt x="253" y="5"/>
                  </a:lnTo>
                  <a:close/>
                  <a:moveTo>
                    <a:pt x="250" y="4"/>
                  </a:moveTo>
                  <a:lnTo>
                    <a:pt x="248" y="2"/>
                  </a:lnTo>
                  <a:lnTo>
                    <a:pt x="249" y="0"/>
                  </a:lnTo>
                  <a:lnTo>
                    <a:pt x="252" y="1"/>
                  </a:lnTo>
                  <a:lnTo>
                    <a:pt x="250" y="4"/>
                  </a:lnTo>
                  <a:close/>
                  <a:moveTo>
                    <a:pt x="249" y="0"/>
                  </a:moveTo>
                  <a:lnTo>
                    <a:pt x="249" y="0"/>
                  </a:lnTo>
                  <a:lnTo>
                    <a:pt x="249" y="1"/>
                  </a:lnTo>
                  <a:lnTo>
                    <a:pt x="249" y="0"/>
                  </a:lnTo>
                  <a:close/>
                  <a:moveTo>
                    <a:pt x="249" y="2"/>
                  </a:moveTo>
                  <a:lnTo>
                    <a:pt x="245" y="2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49" y="2"/>
                  </a:lnTo>
                  <a:close/>
                  <a:moveTo>
                    <a:pt x="244" y="0"/>
                  </a:moveTo>
                  <a:lnTo>
                    <a:pt x="245" y="0"/>
                  </a:lnTo>
                  <a:lnTo>
                    <a:pt x="245" y="1"/>
                  </a:lnTo>
                  <a:lnTo>
                    <a:pt x="244" y="0"/>
                  </a:lnTo>
                  <a:close/>
                  <a:moveTo>
                    <a:pt x="246" y="1"/>
                  </a:moveTo>
                  <a:lnTo>
                    <a:pt x="240" y="10"/>
                  </a:lnTo>
                  <a:lnTo>
                    <a:pt x="237" y="9"/>
                  </a:lnTo>
                  <a:lnTo>
                    <a:pt x="244" y="0"/>
                  </a:lnTo>
                  <a:lnTo>
                    <a:pt x="246" y="1"/>
                  </a:lnTo>
                  <a:close/>
                  <a:moveTo>
                    <a:pt x="237" y="9"/>
                  </a:moveTo>
                  <a:lnTo>
                    <a:pt x="237" y="9"/>
                  </a:lnTo>
                  <a:lnTo>
                    <a:pt x="238" y="10"/>
                  </a:lnTo>
                  <a:lnTo>
                    <a:pt x="237" y="9"/>
                  </a:lnTo>
                  <a:close/>
                  <a:moveTo>
                    <a:pt x="240" y="10"/>
                  </a:moveTo>
                  <a:lnTo>
                    <a:pt x="234" y="21"/>
                  </a:lnTo>
                  <a:lnTo>
                    <a:pt x="232" y="20"/>
                  </a:lnTo>
                  <a:lnTo>
                    <a:pt x="237" y="9"/>
                  </a:lnTo>
                  <a:lnTo>
                    <a:pt x="240" y="10"/>
                  </a:lnTo>
                  <a:close/>
                  <a:moveTo>
                    <a:pt x="234" y="21"/>
                  </a:moveTo>
                  <a:lnTo>
                    <a:pt x="234" y="21"/>
                  </a:lnTo>
                  <a:lnTo>
                    <a:pt x="233" y="20"/>
                  </a:lnTo>
                  <a:lnTo>
                    <a:pt x="234" y="21"/>
                  </a:lnTo>
                  <a:close/>
                  <a:moveTo>
                    <a:pt x="234" y="21"/>
                  </a:moveTo>
                  <a:lnTo>
                    <a:pt x="225" y="25"/>
                  </a:lnTo>
                  <a:lnTo>
                    <a:pt x="224" y="22"/>
                  </a:lnTo>
                  <a:lnTo>
                    <a:pt x="233" y="18"/>
                  </a:lnTo>
                  <a:lnTo>
                    <a:pt x="234" y="21"/>
                  </a:lnTo>
                  <a:close/>
                  <a:moveTo>
                    <a:pt x="225" y="25"/>
                  </a:moveTo>
                  <a:lnTo>
                    <a:pt x="224" y="25"/>
                  </a:lnTo>
                  <a:lnTo>
                    <a:pt x="224" y="24"/>
                  </a:lnTo>
                  <a:lnTo>
                    <a:pt x="225" y="25"/>
                  </a:lnTo>
                  <a:close/>
                  <a:moveTo>
                    <a:pt x="224" y="25"/>
                  </a:moveTo>
                  <a:lnTo>
                    <a:pt x="213" y="26"/>
                  </a:lnTo>
                  <a:lnTo>
                    <a:pt x="213" y="24"/>
                  </a:lnTo>
                  <a:lnTo>
                    <a:pt x="224" y="22"/>
                  </a:lnTo>
                  <a:lnTo>
                    <a:pt x="224" y="25"/>
                  </a:lnTo>
                  <a:close/>
                  <a:moveTo>
                    <a:pt x="212" y="24"/>
                  </a:moveTo>
                  <a:lnTo>
                    <a:pt x="212" y="24"/>
                  </a:lnTo>
                  <a:lnTo>
                    <a:pt x="213" y="24"/>
                  </a:lnTo>
                  <a:lnTo>
                    <a:pt x="213" y="25"/>
                  </a:lnTo>
                  <a:lnTo>
                    <a:pt x="212" y="24"/>
                  </a:lnTo>
                  <a:close/>
                  <a:moveTo>
                    <a:pt x="213" y="26"/>
                  </a:moveTo>
                  <a:lnTo>
                    <a:pt x="205" y="29"/>
                  </a:lnTo>
                  <a:lnTo>
                    <a:pt x="204" y="26"/>
                  </a:lnTo>
                  <a:lnTo>
                    <a:pt x="212" y="24"/>
                  </a:lnTo>
                  <a:lnTo>
                    <a:pt x="213" y="26"/>
                  </a:lnTo>
                  <a:close/>
                  <a:moveTo>
                    <a:pt x="204" y="26"/>
                  </a:moveTo>
                  <a:lnTo>
                    <a:pt x="204" y="26"/>
                  </a:lnTo>
                  <a:lnTo>
                    <a:pt x="205" y="28"/>
                  </a:lnTo>
                  <a:lnTo>
                    <a:pt x="204" y="26"/>
                  </a:lnTo>
                  <a:close/>
                  <a:moveTo>
                    <a:pt x="205" y="29"/>
                  </a:moveTo>
                  <a:lnTo>
                    <a:pt x="198" y="32"/>
                  </a:lnTo>
                  <a:lnTo>
                    <a:pt x="197" y="29"/>
                  </a:lnTo>
                  <a:lnTo>
                    <a:pt x="204" y="26"/>
                  </a:lnTo>
                  <a:lnTo>
                    <a:pt x="205" y="29"/>
                  </a:lnTo>
                  <a:close/>
                  <a:moveTo>
                    <a:pt x="198" y="32"/>
                  </a:moveTo>
                  <a:lnTo>
                    <a:pt x="197" y="32"/>
                  </a:lnTo>
                  <a:lnTo>
                    <a:pt x="197" y="30"/>
                  </a:lnTo>
                  <a:lnTo>
                    <a:pt x="198" y="32"/>
                  </a:lnTo>
                  <a:close/>
                  <a:moveTo>
                    <a:pt x="197" y="32"/>
                  </a:moveTo>
                  <a:lnTo>
                    <a:pt x="189" y="34"/>
                  </a:lnTo>
                  <a:lnTo>
                    <a:pt x="189" y="32"/>
                  </a:lnTo>
                  <a:lnTo>
                    <a:pt x="197" y="29"/>
                  </a:lnTo>
                  <a:lnTo>
                    <a:pt x="197" y="32"/>
                  </a:lnTo>
                  <a:close/>
                  <a:moveTo>
                    <a:pt x="189" y="34"/>
                  </a:moveTo>
                  <a:lnTo>
                    <a:pt x="189" y="34"/>
                  </a:lnTo>
                  <a:lnTo>
                    <a:pt x="189" y="33"/>
                  </a:lnTo>
                  <a:lnTo>
                    <a:pt x="189" y="34"/>
                  </a:lnTo>
                  <a:close/>
                  <a:moveTo>
                    <a:pt x="189" y="34"/>
                  </a:moveTo>
                  <a:lnTo>
                    <a:pt x="181" y="34"/>
                  </a:lnTo>
                  <a:lnTo>
                    <a:pt x="181" y="32"/>
                  </a:lnTo>
                  <a:lnTo>
                    <a:pt x="189" y="32"/>
                  </a:lnTo>
                  <a:lnTo>
                    <a:pt x="189" y="34"/>
                  </a:lnTo>
                  <a:close/>
                  <a:moveTo>
                    <a:pt x="181" y="34"/>
                  </a:moveTo>
                  <a:lnTo>
                    <a:pt x="180" y="34"/>
                  </a:lnTo>
                  <a:lnTo>
                    <a:pt x="181" y="33"/>
                  </a:lnTo>
                  <a:lnTo>
                    <a:pt x="181" y="34"/>
                  </a:lnTo>
                  <a:close/>
                  <a:moveTo>
                    <a:pt x="180" y="34"/>
                  </a:moveTo>
                  <a:lnTo>
                    <a:pt x="170" y="30"/>
                  </a:lnTo>
                  <a:lnTo>
                    <a:pt x="172" y="28"/>
                  </a:lnTo>
                  <a:lnTo>
                    <a:pt x="181" y="32"/>
                  </a:lnTo>
                  <a:lnTo>
                    <a:pt x="180" y="34"/>
                  </a:lnTo>
                  <a:close/>
                  <a:moveTo>
                    <a:pt x="170" y="30"/>
                  </a:moveTo>
                  <a:lnTo>
                    <a:pt x="170" y="30"/>
                  </a:lnTo>
                  <a:lnTo>
                    <a:pt x="172" y="29"/>
                  </a:lnTo>
                  <a:lnTo>
                    <a:pt x="170" y="30"/>
                  </a:lnTo>
                  <a:close/>
                  <a:moveTo>
                    <a:pt x="170" y="30"/>
                  </a:moveTo>
                  <a:lnTo>
                    <a:pt x="164" y="26"/>
                  </a:lnTo>
                  <a:lnTo>
                    <a:pt x="165" y="24"/>
                  </a:lnTo>
                  <a:lnTo>
                    <a:pt x="172" y="28"/>
                  </a:lnTo>
                  <a:lnTo>
                    <a:pt x="170" y="30"/>
                  </a:lnTo>
                  <a:close/>
                  <a:moveTo>
                    <a:pt x="164" y="26"/>
                  </a:moveTo>
                  <a:lnTo>
                    <a:pt x="164" y="26"/>
                  </a:lnTo>
                  <a:lnTo>
                    <a:pt x="164" y="25"/>
                  </a:lnTo>
                  <a:lnTo>
                    <a:pt x="164" y="26"/>
                  </a:lnTo>
                  <a:close/>
                  <a:moveTo>
                    <a:pt x="164" y="26"/>
                  </a:moveTo>
                  <a:lnTo>
                    <a:pt x="154" y="21"/>
                  </a:lnTo>
                  <a:lnTo>
                    <a:pt x="156" y="18"/>
                  </a:lnTo>
                  <a:lnTo>
                    <a:pt x="165" y="24"/>
                  </a:lnTo>
                  <a:lnTo>
                    <a:pt x="164" y="26"/>
                  </a:lnTo>
                  <a:close/>
                  <a:moveTo>
                    <a:pt x="154" y="21"/>
                  </a:moveTo>
                  <a:lnTo>
                    <a:pt x="154" y="21"/>
                  </a:lnTo>
                  <a:lnTo>
                    <a:pt x="154" y="20"/>
                  </a:lnTo>
                  <a:lnTo>
                    <a:pt x="154" y="21"/>
                  </a:lnTo>
                  <a:close/>
                  <a:moveTo>
                    <a:pt x="154" y="21"/>
                  </a:moveTo>
                  <a:lnTo>
                    <a:pt x="147" y="16"/>
                  </a:lnTo>
                  <a:lnTo>
                    <a:pt x="148" y="14"/>
                  </a:lnTo>
                  <a:lnTo>
                    <a:pt x="156" y="18"/>
                  </a:lnTo>
                  <a:lnTo>
                    <a:pt x="154" y="21"/>
                  </a:lnTo>
                  <a:close/>
                  <a:moveTo>
                    <a:pt x="147" y="14"/>
                  </a:moveTo>
                  <a:lnTo>
                    <a:pt x="148" y="13"/>
                  </a:lnTo>
                  <a:lnTo>
                    <a:pt x="148" y="14"/>
                  </a:lnTo>
                  <a:lnTo>
                    <a:pt x="148" y="16"/>
                  </a:lnTo>
                  <a:lnTo>
                    <a:pt x="147" y="14"/>
                  </a:lnTo>
                  <a:close/>
                  <a:moveTo>
                    <a:pt x="148" y="16"/>
                  </a:moveTo>
                  <a:lnTo>
                    <a:pt x="141" y="21"/>
                  </a:lnTo>
                  <a:lnTo>
                    <a:pt x="140" y="18"/>
                  </a:lnTo>
                  <a:lnTo>
                    <a:pt x="147" y="14"/>
                  </a:lnTo>
                  <a:lnTo>
                    <a:pt x="148" y="16"/>
                  </a:lnTo>
                  <a:close/>
                  <a:moveTo>
                    <a:pt x="141" y="21"/>
                  </a:moveTo>
                  <a:lnTo>
                    <a:pt x="141" y="21"/>
                  </a:lnTo>
                  <a:lnTo>
                    <a:pt x="141" y="20"/>
                  </a:lnTo>
                  <a:lnTo>
                    <a:pt x="141" y="21"/>
                  </a:lnTo>
                  <a:close/>
                  <a:moveTo>
                    <a:pt x="141" y="21"/>
                  </a:moveTo>
                  <a:lnTo>
                    <a:pt x="136" y="25"/>
                  </a:lnTo>
                  <a:lnTo>
                    <a:pt x="134" y="22"/>
                  </a:lnTo>
                  <a:lnTo>
                    <a:pt x="140" y="18"/>
                  </a:lnTo>
                  <a:lnTo>
                    <a:pt x="141" y="21"/>
                  </a:lnTo>
                  <a:close/>
                  <a:moveTo>
                    <a:pt x="136" y="25"/>
                  </a:moveTo>
                  <a:lnTo>
                    <a:pt x="136" y="25"/>
                  </a:lnTo>
                  <a:lnTo>
                    <a:pt x="134" y="24"/>
                  </a:lnTo>
                  <a:lnTo>
                    <a:pt x="136" y="25"/>
                  </a:lnTo>
                  <a:close/>
                  <a:moveTo>
                    <a:pt x="136" y="25"/>
                  </a:moveTo>
                  <a:lnTo>
                    <a:pt x="128" y="28"/>
                  </a:lnTo>
                  <a:lnTo>
                    <a:pt x="127" y="25"/>
                  </a:lnTo>
                  <a:lnTo>
                    <a:pt x="134" y="22"/>
                  </a:lnTo>
                  <a:lnTo>
                    <a:pt x="136" y="25"/>
                  </a:lnTo>
                  <a:close/>
                  <a:moveTo>
                    <a:pt x="128" y="28"/>
                  </a:moveTo>
                  <a:lnTo>
                    <a:pt x="128" y="28"/>
                  </a:lnTo>
                  <a:lnTo>
                    <a:pt x="128" y="26"/>
                  </a:lnTo>
                  <a:lnTo>
                    <a:pt x="128" y="28"/>
                  </a:lnTo>
                  <a:close/>
                  <a:moveTo>
                    <a:pt x="128" y="28"/>
                  </a:moveTo>
                  <a:lnTo>
                    <a:pt x="120" y="28"/>
                  </a:lnTo>
                  <a:lnTo>
                    <a:pt x="120" y="25"/>
                  </a:lnTo>
                  <a:lnTo>
                    <a:pt x="128" y="25"/>
                  </a:lnTo>
                  <a:lnTo>
                    <a:pt x="128" y="28"/>
                  </a:lnTo>
                  <a:close/>
                  <a:moveTo>
                    <a:pt x="118" y="26"/>
                  </a:moveTo>
                  <a:lnTo>
                    <a:pt x="118" y="25"/>
                  </a:lnTo>
                  <a:lnTo>
                    <a:pt x="120" y="25"/>
                  </a:lnTo>
                  <a:lnTo>
                    <a:pt x="120" y="26"/>
                  </a:lnTo>
                  <a:lnTo>
                    <a:pt x="118" y="26"/>
                  </a:lnTo>
                  <a:close/>
                  <a:moveTo>
                    <a:pt x="121" y="26"/>
                  </a:moveTo>
                  <a:lnTo>
                    <a:pt x="121" y="32"/>
                  </a:lnTo>
                  <a:lnTo>
                    <a:pt x="118" y="32"/>
                  </a:lnTo>
                  <a:lnTo>
                    <a:pt x="118" y="26"/>
                  </a:lnTo>
                  <a:lnTo>
                    <a:pt x="121" y="26"/>
                  </a:lnTo>
                  <a:close/>
                  <a:moveTo>
                    <a:pt x="121" y="32"/>
                  </a:moveTo>
                  <a:lnTo>
                    <a:pt x="121" y="35"/>
                  </a:lnTo>
                  <a:lnTo>
                    <a:pt x="118" y="35"/>
                  </a:lnTo>
                  <a:lnTo>
                    <a:pt x="118" y="32"/>
                  </a:lnTo>
                  <a:lnTo>
                    <a:pt x="121" y="32"/>
                  </a:lnTo>
                  <a:close/>
                  <a:moveTo>
                    <a:pt x="121" y="35"/>
                  </a:moveTo>
                  <a:lnTo>
                    <a:pt x="121" y="35"/>
                  </a:lnTo>
                  <a:lnTo>
                    <a:pt x="120" y="35"/>
                  </a:lnTo>
                  <a:lnTo>
                    <a:pt x="121" y="35"/>
                  </a:lnTo>
                  <a:close/>
                  <a:moveTo>
                    <a:pt x="121" y="35"/>
                  </a:moveTo>
                  <a:lnTo>
                    <a:pt x="120" y="40"/>
                  </a:lnTo>
                  <a:lnTo>
                    <a:pt x="117" y="38"/>
                  </a:lnTo>
                  <a:lnTo>
                    <a:pt x="118" y="34"/>
                  </a:lnTo>
                  <a:lnTo>
                    <a:pt x="121" y="35"/>
                  </a:lnTo>
                  <a:close/>
                  <a:moveTo>
                    <a:pt x="120" y="40"/>
                  </a:moveTo>
                  <a:lnTo>
                    <a:pt x="120" y="40"/>
                  </a:lnTo>
                  <a:lnTo>
                    <a:pt x="118" y="40"/>
                  </a:lnTo>
                  <a:lnTo>
                    <a:pt x="120" y="40"/>
                  </a:lnTo>
                  <a:close/>
                  <a:moveTo>
                    <a:pt x="118" y="40"/>
                  </a:moveTo>
                  <a:lnTo>
                    <a:pt x="116" y="42"/>
                  </a:lnTo>
                  <a:lnTo>
                    <a:pt x="115" y="41"/>
                  </a:lnTo>
                  <a:lnTo>
                    <a:pt x="117" y="38"/>
                  </a:lnTo>
                  <a:lnTo>
                    <a:pt x="118" y="40"/>
                  </a:lnTo>
                  <a:close/>
                  <a:moveTo>
                    <a:pt x="116" y="42"/>
                  </a:moveTo>
                  <a:lnTo>
                    <a:pt x="116" y="44"/>
                  </a:lnTo>
                  <a:lnTo>
                    <a:pt x="115" y="42"/>
                  </a:lnTo>
                  <a:lnTo>
                    <a:pt x="116" y="42"/>
                  </a:lnTo>
                  <a:close/>
                  <a:moveTo>
                    <a:pt x="115" y="42"/>
                  </a:moveTo>
                  <a:lnTo>
                    <a:pt x="109" y="38"/>
                  </a:lnTo>
                  <a:lnTo>
                    <a:pt x="112" y="37"/>
                  </a:lnTo>
                  <a:lnTo>
                    <a:pt x="116" y="41"/>
                  </a:lnTo>
                  <a:lnTo>
                    <a:pt x="115" y="42"/>
                  </a:lnTo>
                  <a:close/>
                  <a:moveTo>
                    <a:pt x="112" y="37"/>
                  </a:moveTo>
                  <a:lnTo>
                    <a:pt x="112" y="37"/>
                  </a:lnTo>
                  <a:lnTo>
                    <a:pt x="111" y="38"/>
                  </a:lnTo>
                  <a:lnTo>
                    <a:pt x="112" y="37"/>
                  </a:lnTo>
                  <a:close/>
                  <a:moveTo>
                    <a:pt x="111" y="40"/>
                  </a:moveTo>
                  <a:lnTo>
                    <a:pt x="103" y="35"/>
                  </a:lnTo>
                  <a:lnTo>
                    <a:pt x="104" y="33"/>
                  </a:lnTo>
                  <a:lnTo>
                    <a:pt x="112" y="37"/>
                  </a:lnTo>
                  <a:lnTo>
                    <a:pt x="111" y="40"/>
                  </a:lnTo>
                  <a:close/>
                  <a:moveTo>
                    <a:pt x="103" y="33"/>
                  </a:moveTo>
                  <a:lnTo>
                    <a:pt x="103" y="32"/>
                  </a:lnTo>
                  <a:lnTo>
                    <a:pt x="104" y="33"/>
                  </a:lnTo>
                  <a:lnTo>
                    <a:pt x="104" y="34"/>
                  </a:lnTo>
                  <a:lnTo>
                    <a:pt x="103" y="33"/>
                  </a:lnTo>
                  <a:close/>
                  <a:moveTo>
                    <a:pt x="104" y="34"/>
                  </a:moveTo>
                  <a:lnTo>
                    <a:pt x="99" y="40"/>
                  </a:lnTo>
                  <a:lnTo>
                    <a:pt x="96" y="38"/>
                  </a:lnTo>
                  <a:lnTo>
                    <a:pt x="103" y="33"/>
                  </a:lnTo>
                  <a:lnTo>
                    <a:pt x="104" y="34"/>
                  </a:lnTo>
                  <a:close/>
                  <a:moveTo>
                    <a:pt x="96" y="38"/>
                  </a:moveTo>
                  <a:lnTo>
                    <a:pt x="96" y="38"/>
                  </a:lnTo>
                  <a:lnTo>
                    <a:pt x="97" y="40"/>
                  </a:lnTo>
                  <a:lnTo>
                    <a:pt x="96" y="38"/>
                  </a:lnTo>
                  <a:close/>
                  <a:moveTo>
                    <a:pt x="99" y="40"/>
                  </a:moveTo>
                  <a:lnTo>
                    <a:pt x="96" y="42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9" y="40"/>
                  </a:lnTo>
                  <a:close/>
                  <a:moveTo>
                    <a:pt x="95" y="41"/>
                  </a:moveTo>
                  <a:lnTo>
                    <a:pt x="95" y="41"/>
                  </a:lnTo>
                  <a:lnTo>
                    <a:pt x="96" y="42"/>
                  </a:lnTo>
                  <a:lnTo>
                    <a:pt x="95" y="41"/>
                  </a:lnTo>
                  <a:close/>
                  <a:moveTo>
                    <a:pt x="97" y="42"/>
                  </a:moveTo>
                  <a:lnTo>
                    <a:pt x="95" y="49"/>
                  </a:lnTo>
                  <a:lnTo>
                    <a:pt x="92" y="48"/>
                  </a:lnTo>
                  <a:lnTo>
                    <a:pt x="95" y="41"/>
                  </a:lnTo>
                  <a:lnTo>
                    <a:pt x="97" y="42"/>
                  </a:lnTo>
                  <a:close/>
                  <a:moveTo>
                    <a:pt x="92" y="48"/>
                  </a:moveTo>
                  <a:lnTo>
                    <a:pt x="92" y="48"/>
                  </a:lnTo>
                  <a:lnTo>
                    <a:pt x="93" y="49"/>
                  </a:lnTo>
                  <a:lnTo>
                    <a:pt x="92" y="48"/>
                  </a:lnTo>
                  <a:close/>
                  <a:moveTo>
                    <a:pt x="95" y="49"/>
                  </a:moveTo>
                  <a:lnTo>
                    <a:pt x="89" y="62"/>
                  </a:lnTo>
                  <a:lnTo>
                    <a:pt x="87" y="62"/>
                  </a:lnTo>
                  <a:lnTo>
                    <a:pt x="92" y="48"/>
                  </a:lnTo>
                  <a:lnTo>
                    <a:pt x="95" y="49"/>
                  </a:lnTo>
                  <a:close/>
                  <a:moveTo>
                    <a:pt x="89" y="62"/>
                  </a:moveTo>
                  <a:lnTo>
                    <a:pt x="89" y="65"/>
                  </a:lnTo>
                  <a:lnTo>
                    <a:pt x="88" y="64"/>
                  </a:lnTo>
                  <a:lnTo>
                    <a:pt x="88" y="62"/>
                  </a:lnTo>
                  <a:lnTo>
                    <a:pt x="89" y="62"/>
                  </a:lnTo>
                  <a:close/>
                  <a:moveTo>
                    <a:pt x="88" y="64"/>
                  </a:moveTo>
                  <a:lnTo>
                    <a:pt x="81" y="61"/>
                  </a:lnTo>
                  <a:lnTo>
                    <a:pt x="83" y="58"/>
                  </a:lnTo>
                  <a:lnTo>
                    <a:pt x="89" y="61"/>
                  </a:lnTo>
                  <a:lnTo>
                    <a:pt x="88" y="64"/>
                  </a:lnTo>
                  <a:close/>
                  <a:moveTo>
                    <a:pt x="83" y="58"/>
                  </a:moveTo>
                  <a:lnTo>
                    <a:pt x="83" y="58"/>
                  </a:lnTo>
                  <a:lnTo>
                    <a:pt x="83" y="60"/>
                  </a:lnTo>
                  <a:lnTo>
                    <a:pt x="83" y="58"/>
                  </a:lnTo>
                  <a:close/>
                  <a:moveTo>
                    <a:pt x="83" y="61"/>
                  </a:moveTo>
                  <a:lnTo>
                    <a:pt x="77" y="61"/>
                  </a:lnTo>
                  <a:lnTo>
                    <a:pt x="77" y="58"/>
                  </a:lnTo>
                  <a:lnTo>
                    <a:pt x="83" y="58"/>
                  </a:lnTo>
                  <a:lnTo>
                    <a:pt x="83" y="61"/>
                  </a:lnTo>
                  <a:close/>
                  <a:moveTo>
                    <a:pt x="77" y="58"/>
                  </a:moveTo>
                  <a:lnTo>
                    <a:pt x="77" y="58"/>
                  </a:ln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79" y="61"/>
                  </a:moveTo>
                  <a:lnTo>
                    <a:pt x="72" y="65"/>
                  </a:lnTo>
                  <a:lnTo>
                    <a:pt x="71" y="62"/>
                  </a:lnTo>
                  <a:lnTo>
                    <a:pt x="77" y="58"/>
                  </a:lnTo>
                  <a:lnTo>
                    <a:pt x="79" y="61"/>
                  </a:lnTo>
                  <a:close/>
                  <a:moveTo>
                    <a:pt x="71" y="62"/>
                  </a:moveTo>
                  <a:lnTo>
                    <a:pt x="71" y="62"/>
                  </a:lnTo>
                  <a:lnTo>
                    <a:pt x="72" y="64"/>
                  </a:lnTo>
                  <a:lnTo>
                    <a:pt x="71" y="62"/>
                  </a:lnTo>
                  <a:close/>
                  <a:moveTo>
                    <a:pt x="72" y="65"/>
                  </a:moveTo>
                  <a:lnTo>
                    <a:pt x="71" y="67"/>
                  </a:lnTo>
                  <a:lnTo>
                    <a:pt x="68" y="65"/>
                  </a:lnTo>
                  <a:lnTo>
                    <a:pt x="71" y="62"/>
                  </a:lnTo>
                  <a:lnTo>
                    <a:pt x="72" y="65"/>
                  </a:lnTo>
                  <a:close/>
                  <a:moveTo>
                    <a:pt x="71" y="67"/>
                  </a:moveTo>
                  <a:lnTo>
                    <a:pt x="71" y="67"/>
                  </a:lnTo>
                  <a:lnTo>
                    <a:pt x="69" y="67"/>
                  </a:lnTo>
                  <a:lnTo>
                    <a:pt x="69" y="66"/>
                  </a:lnTo>
                  <a:lnTo>
                    <a:pt x="71" y="67"/>
                  </a:lnTo>
                  <a:close/>
                  <a:moveTo>
                    <a:pt x="69" y="67"/>
                  </a:moveTo>
                  <a:lnTo>
                    <a:pt x="65" y="67"/>
                  </a:lnTo>
                  <a:lnTo>
                    <a:pt x="65" y="65"/>
                  </a:lnTo>
                  <a:lnTo>
                    <a:pt x="69" y="65"/>
                  </a:lnTo>
                  <a:lnTo>
                    <a:pt x="69" y="67"/>
                  </a:lnTo>
                  <a:close/>
                  <a:moveTo>
                    <a:pt x="65" y="67"/>
                  </a:moveTo>
                  <a:lnTo>
                    <a:pt x="65" y="67"/>
                  </a:lnTo>
                  <a:lnTo>
                    <a:pt x="64" y="67"/>
                  </a:lnTo>
                  <a:lnTo>
                    <a:pt x="65" y="66"/>
                  </a:lnTo>
                  <a:lnTo>
                    <a:pt x="65" y="67"/>
                  </a:lnTo>
                  <a:close/>
                  <a:moveTo>
                    <a:pt x="64" y="67"/>
                  </a:moveTo>
                  <a:lnTo>
                    <a:pt x="63" y="66"/>
                  </a:lnTo>
                  <a:lnTo>
                    <a:pt x="65" y="64"/>
                  </a:lnTo>
                  <a:lnTo>
                    <a:pt x="67" y="65"/>
                  </a:lnTo>
                  <a:lnTo>
                    <a:pt x="64" y="67"/>
                  </a:lnTo>
                  <a:close/>
                  <a:moveTo>
                    <a:pt x="63" y="66"/>
                  </a:moveTo>
                  <a:lnTo>
                    <a:pt x="63" y="66"/>
                  </a:lnTo>
                  <a:lnTo>
                    <a:pt x="63" y="65"/>
                  </a:lnTo>
                  <a:lnTo>
                    <a:pt x="64" y="65"/>
                  </a:lnTo>
                  <a:lnTo>
                    <a:pt x="63" y="66"/>
                  </a:lnTo>
                  <a:close/>
                  <a:moveTo>
                    <a:pt x="63" y="65"/>
                  </a:moveTo>
                  <a:lnTo>
                    <a:pt x="60" y="57"/>
                  </a:lnTo>
                  <a:lnTo>
                    <a:pt x="63" y="57"/>
                  </a:lnTo>
                  <a:lnTo>
                    <a:pt x="65" y="65"/>
                  </a:lnTo>
                  <a:lnTo>
                    <a:pt x="63" y="65"/>
                  </a:lnTo>
                  <a:close/>
                  <a:moveTo>
                    <a:pt x="63" y="57"/>
                  </a:moveTo>
                  <a:lnTo>
                    <a:pt x="63" y="57"/>
                  </a:lnTo>
                  <a:lnTo>
                    <a:pt x="61" y="57"/>
                  </a:lnTo>
                  <a:lnTo>
                    <a:pt x="63" y="57"/>
                  </a:lnTo>
                  <a:close/>
                  <a:moveTo>
                    <a:pt x="60" y="58"/>
                  </a:moveTo>
                  <a:lnTo>
                    <a:pt x="56" y="51"/>
                  </a:lnTo>
                  <a:lnTo>
                    <a:pt x="59" y="50"/>
                  </a:lnTo>
                  <a:lnTo>
                    <a:pt x="63" y="57"/>
                  </a:lnTo>
                  <a:lnTo>
                    <a:pt x="60" y="58"/>
                  </a:lnTo>
                  <a:close/>
                  <a:moveTo>
                    <a:pt x="59" y="49"/>
                  </a:moveTo>
                  <a:lnTo>
                    <a:pt x="59" y="49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9" y="49"/>
                  </a:lnTo>
                  <a:close/>
                  <a:moveTo>
                    <a:pt x="56" y="51"/>
                  </a:moveTo>
                  <a:lnTo>
                    <a:pt x="52" y="48"/>
                  </a:lnTo>
                  <a:lnTo>
                    <a:pt x="55" y="46"/>
                  </a:lnTo>
                  <a:lnTo>
                    <a:pt x="59" y="49"/>
                  </a:lnTo>
                  <a:lnTo>
                    <a:pt x="56" y="51"/>
                  </a:lnTo>
                  <a:close/>
                  <a:moveTo>
                    <a:pt x="55" y="46"/>
                  </a:moveTo>
                  <a:lnTo>
                    <a:pt x="55" y="46"/>
                  </a:lnTo>
                  <a:lnTo>
                    <a:pt x="53" y="48"/>
                  </a:lnTo>
                  <a:lnTo>
                    <a:pt x="55" y="46"/>
                  </a:lnTo>
                  <a:close/>
                  <a:moveTo>
                    <a:pt x="52" y="48"/>
                  </a:moveTo>
                  <a:lnTo>
                    <a:pt x="49" y="45"/>
                  </a:lnTo>
                  <a:lnTo>
                    <a:pt x="51" y="44"/>
                  </a:lnTo>
                  <a:lnTo>
                    <a:pt x="55" y="46"/>
                  </a:lnTo>
                  <a:lnTo>
                    <a:pt x="52" y="48"/>
                  </a:lnTo>
                  <a:close/>
                  <a:moveTo>
                    <a:pt x="49" y="44"/>
                  </a:moveTo>
                  <a:lnTo>
                    <a:pt x="51" y="42"/>
                  </a:lnTo>
                  <a:lnTo>
                    <a:pt x="51" y="44"/>
                  </a:lnTo>
                  <a:lnTo>
                    <a:pt x="51" y="45"/>
                  </a:lnTo>
                  <a:lnTo>
                    <a:pt x="49" y="44"/>
                  </a:lnTo>
                  <a:close/>
                  <a:moveTo>
                    <a:pt x="51" y="46"/>
                  </a:moveTo>
                  <a:lnTo>
                    <a:pt x="44" y="48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1" y="46"/>
                  </a:lnTo>
                  <a:close/>
                  <a:moveTo>
                    <a:pt x="44" y="48"/>
                  </a:moveTo>
                  <a:lnTo>
                    <a:pt x="44" y="48"/>
                  </a:lnTo>
                  <a:lnTo>
                    <a:pt x="44" y="46"/>
                  </a:lnTo>
                  <a:lnTo>
                    <a:pt x="44" y="48"/>
                  </a:lnTo>
                  <a:close/>
                  <a:moveTo>
                    <a:pt x="44" y="48"/>
                  </a:moveTo>
                  <a:lnTo>
                    <a:pt x="33" y="49"/>
                  </a:lnTo>
                  <a:lnTo>
                    <a:pt x="33" y="46"/>
                  </a:lnTo>
                  <a:lnTo>
                    <a:pt x="44" y="45"/>
                  </a:lnTo>
                  <a:lnTo>
                    <a:pt x="44" y="48"/>
                  </a:lnTo>
                  <a:close/>
                  <a:moveTo>
                    <a:pt x="33" y="49"/>
                  </a:moveTo>
                  <a:lnTo>
                    <a:pt x="33" y="49"/>
                  </a:lnTo>
                  <a:lnTo>
                    <a:pt x="32" y="48"/>
                  </a:lnTo>
                  <a:lnTo>
                    <a:pt x="33" y="48"/>
                  </a:lnTo>
                  <a:lnTo>
                    <a:pt x="33" y="49"/>
                  </a:lnTo>
                  <a:close/>
                  <a:moveTo>
                    <a:pt x="32" y="48"/>
                  </a:moveTo>
                  <a:lnTo>
                    <a:pt x="28" y="42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2" y="48"/>
                  </a:lnTo>
                  <a:close/>
                  <a:moveTo>
                    <a:pt x="31" y="41"/>
                  </a:moveTo>
                  <a:lnTo>
                    <a:pt x="31" y="41"/>
                  </a:lnTo>
                  <a:lnTo>
                    <a:pt x="29" y="42"/>
                  </a:lnTo>
                  <a:lnTo>
                    <a:pt x="31" y="41"/>
                  </a:lnTo>
                  <a:close/>
                  <a:moveTo>
                    <a:pt x="28" y="42"/>
                  </a:moveTo>
                  <a:lnTo>
                    <a:pt x="25" y="40"/>
                  </a:lnTo>
                  <a:lnTo>
                    <a:pt x="27" y="38"/>
                  </a:lnTo>
                  <a:lnTo>
                    <a:pt x="31" y="41"/>
                  </a:lnTo>
                  <a:lnTo>
                    <a:pt x="28" y="42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40"/>
                  </a:lnTo>
                  <a:lnTo>
                    <a:pt x="27" y="38"/>
                  </a:lnTo>
                  <a:close/>
                  <a:moveTo>
                    <a:pt x="25" y="41"/>
                  </a:moveTo>
                  <a:lnTo>
                    <a:pt x="21" y="40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25" y="41"/>
                  </a:lnTo>
                  <a:close/>
                  <a:moveTo>
                    <a:pt x="21" y="37"/>
                  </a:moveTo>
                  <a:lnTo>
                    <a:pt x="21" y="37"/>
                  </a:lnTo>
                  <a:lnTo>
                    <a:pt x="21" y="38"/>
                  </a:lnTo>
                  <a:lnTo>
                    <a:pt x="21" y="37"/>
                  </a:lnTo>
                  <a:close/>
                  <a:moveTo>
                    <a:pt x="21" y="40"/>
                  </a:moveTo>
                  <a:lnTo>
                    <a:pt x="17" y="40"/>
                  </a:lnTo>
                  <a:lnTo>
                    <a:pt x="17" y="37"/>
                  </a:lnTo>
                  <a:lnTo>
                    <a:pt x="21" y="37"/>
                  </a:lnTo>
                  <a:lnTo>
                    <a:pt x="21" y="40"/>
                  </a:lnTo>
                  <a:close/>
                  <a:moveTo>
                    <a:pt x="16" y="37"/>
                  </a:moveTo>
                  <a:lnTo>
                    <a:pt x="16" y="37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6" y="37"/>
                  </a:lnTo>
                  <a:close/>
                  <a:moveTo>
                    <a:pt x="17" y="38"/>
                  </a:moveTo>
                  <a:lnTo>
                    <a:pt x="14" y="41"/>
                  </a:lnTo>
                  <a:lnTo>
                    <a:pt x="12" y="40"/>
                  </a:lnTo>
                  <a:lnTo>
                    <a:pt x="16" y="37"/>
                  </a:lnTo>
                  <a:lnTo>
                    <a:pt x="17" y="38"/>
                  </a:lnTo>
                  <a:close/>
                  <a:moveTo>
                    <a:pt x="14" y="41"/>
                  </a:moveTo>
                  <a:lnTo>
                    <a:pt x="14" y="42"/>
                  </a:lnTo>
                  <a:lnTo>
                    <a:pt x="14" y="41"/>
                  </a:lnTo>
                  <a:close/>
                  <a:moveTo>
                    <a:pt x="14" y="42"/>
                  </a:moveTo>
                  <a:lnTo>
                    <a:pt x="8" y="45"/>
                  </a:lnTo>
                  <a:lnTo>
                    <a:pt x="7" y="42"/>
                  </a:lnTo>
                  <a:lnTo>
                    <a:pt x="12" y="40"/>
                  </a:lnTo>
                  <a:lnTo>
                    <a:pt x="14" y="42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8" y="44"/>
                  </a:lnTo>
                  <a:lnTo>
                    <a:pt x="7" y="42"/>
                  </a:lnTo>
                  <a:close/>
                  <a:moveTo>
                    <a:pt x="8" y="44"/>
                  </a:moveTo>
                  <a:lnTo>
                    <a:pt x="5" y="48"/>
                  </a:lnTo>
                  <a:lnTo>
                    <a:pt x="4" y="46"/>
                  </a:lnTo>
                  <a:lnTo>
                    <a:pt x="7" y="42"/>
                  </a:lnTo>
                  <a:lnTo>
                    <a:pt x="8" y="44"/>
                  </a:lnTo>
                  <a:close/>
                  <a:moveTo>
                    <a:pt x="5" y="48"/>
                  </a:moveTo>
                  <a:lnTo>
                    <a:pt x="5" y="48"/>
                  </a:lnTo>
                  <a:close/>
                  <a:moveTo>
                    <a:pt x="5" y="48"/>
                  </a:moveTo>
                  <a:lnTo>
                    <a:pt x="3" y="51"/>
                  </a:lnTo>
                  <a:lnTo>
                    <a:pt x="0" y="49"/>
                  </a:lnTo>
                  <a:lnTo>
                    <a:pt x="4" y="46"/>
                  </a:lnTo>
                  <a:lnTo>
                    <a:pt x="5" y="48"/>
                  </a:lnTo>
                  <a:close/>
                  <a:moveTo>
                    <a:pt x="0" y="51"/>
                  </a:moveTo>
                  <a:lnTo>
                    <a:pt x="0" y="50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0" y="51"/>
                  </a:lnTo>
                  <a:close/>
                  <a:moveTo>
                    <a:pt x="3" y="50"/>
                  </a:moveTo>
                  <a:lnTo>
                    <a:pt x="5" y="55"/>
                  </a:lnTo>
                  <a:lnTo>
                    <a:pt x="4" y="57"/>
                  </a:lnTo>
                  <a:lnTo>
                    <a:pt x="0" y="51"/>
                  </a:lnTo>
                  <a:lnTo>
                    <a:pt x="3" y="50"/>
                  </a:lnTo>
                  <a:close/>
                  <a:moveTo>
                    <a:pt x="4" y="57"/>
                  </a:moveTo>
                  <a:lnTo>
                    <a:pt x="4" y="57"/>
                  </a:lnTo>
                  <a:lnTo>
                    <a:pt x="5" y="55"/>
                  </a:lnTo>
                  <a:lnTo>
                    <a:pt x="4" y="57"/>
                  </a:lnTo>
                  <a:close/>
                  <a:moveTo>
                    <a:pt x="5" y="55"/>
                  </a:moveTo>
                  <a:lnTo>
                    <a:pt x="8" y="60"/>
                  </a:lnTo>
                  <a:lnTo>
                    <a:pt x="7" y="61"/>
                  </a:lnTo>
                  <a:lnTo>
                    <a:pt x="4" y="57"/>
                  </a:lnTo>
                  <a:lnTo>
                    <a:pt x="5" y="55"/>
                  </a:lnTo>
                  <a:close/>
                  <a:moveTo>
                    <a:pt x="7" y="61"/>
                  </a:moveTo>
                  <a:lnTo>
                    <a:pt x="7" y="61"/>
                  </a:lnTo>
                  <a:lnTo>
                    <a:pt x="8" y="60"/>
                  </a:lnTo>
                  <a:lnTo>
                    <a:pt x="7" y="61"/>
                  </a:lnTo>
                  <a:close/>
                  <a:moveTo>
                    <a:pt x="8" y="58"/>
                  </a:moveTo>
                  <a:lnTo>
                    <a:pt x="12" y="61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8" y="58"/>
                  </a:lnTo>
                  <a:close/>
                  <a:moveTo>
                    <a:pt x="11" y="64"/>
                  </a:moveTo>
                  <a:lnTo>
                    <a:pt x="11" y="64"/>
                  </a:lnTo>
                  <a:lnTo>
                    <a:pt x="12" y="62"/>
                  </a:lnTo>
                  <a:lnTo>
                    <a:pt x="11" y="64"/>
                  </a:lnTo>
                  <a:close/>
                  <a:moveTo>
                    <a:pt x="12" y="61"/>
                  </a:moveTo>
                  <a:lnTo>
                    <a:pt x="15" y="62"/>
                  </a:lnTo>
                  <a:lnTo>
                    <a:pt x="14" y="65"/>
                  </a:lnTo>
                  <a:lnTo>
                    <a:pt x="11" y="64"/>
                  </a:lnTo>
                  <a:lnTo>
                    <a:pt x="12" y="61"/>
                  </a:lnTo>
                  <a:close/>
                  <a:moveTo>
                    <a:pt x="14" y="65"/>
                  </a:moveTo>
                  <a:lnTo>
                    <a:pt x="14" y="65"/>
                  </a:lnTo>
                  <a:lnTo>
                    <a:pt x="15" y="64"/>
                  </a:lnTo>
                  <a:lnTo>
                    <a:pt x="14" y="65"/>
                  </a:lnTo>
                  <a:close/>
                  <a:moveTo>
                    <a:pt x="15" y="62"/>
                  </a:moveTo>
                  <a:lnTo>
                    <a:pt x="21" y="65"/>
                  </a:lnTo>
                  <a:lnTo>
                    <a:pt x="20" y="67"/>
                  </a:lnTo>
                  <a:lnTo>
                    <a:pt x="14" y="65"/>
                  </a:lnTo>
                  <a:lnTo>
                    <a:pt x="15" y="62"/>
                  </a:lnTo>
                  <a:close/>
                  <a:moveTo>
                    <a:pt x="21" y="65"/>
                  </a:moveTo>
                  <a:lnTo>
                    <a:pt x="21" y="65"/>
                  </a:lnTo>
                  <a:lnTo>
                    <a:pt x="20" y="66"/>
                  </a:lnTo>
                  <a:lnTo>
                    <a:pt x="21" y="65"/>
                  </a:lnTo>
                  <a:close/>
                  <a:moveTo>
                    <a:pt x="21" y="65"/>
                  </a:moveTo>
                  <a:lnTo>
                    <a:pt x="24" y="69"/>
                  </a:lnTo>
                  <a:lnTo>
                    <a:pt x="21" y="70"/>
                  </a:lnTo>
                  <a:lnTo>
                    <a:pt x="19" y="67"/>
                  </a:lnTo>
                  <a:lnTo>
                    <a:pt x="21" y="65"/>
                  </a:lnTo>
                  <a:close/>
                  <a:moveTo>
                    <a:pt x="24" y="69"/>
                  </a:moveTo>
                  <a:lnTo>
                    <a:pt x="24" y="69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69"/>
                  </a:lnTo>
                  <a:close/>
                  <a:moveTo>
                    <a:pt x="24" y="70"/>
                  </a:moveTo>
                  <a:lnTo>
                    <a:pt x="24" y="76"/>
                  </a:lnTo>
                  <a:lnTo>
                    <a:pt x="21" y="76"/>
                  </a:lnTo>
                  <a:lnTo>
                    <a:pt x="21" y="70"/>
                  </a:lnTo>
                  <a:lnTo>
                    <a:pt x="24" y="70"/>
                  </a:lnTo>
                  <a:close/>
                  <a:moveTo>
                    <a:pt x="24" y="76"/>
                  </a:moveTo>
                  <a:lnTo>
                    <a:pt x="24" y="76"/>
                  </a:lnTo>
                  <a:lnTo>
                    <a:pt x="23" y="76"/>
                  </a:lnTo>
                  <a:lnTo>
                    <a:pt x="24" y="76"/>
                  </a:lnTo>
                  <a:close/>
                  <a:moveTo>
                    <a:pt x="24" y="76"/>
                  </a:moveTo>
                  <a:lnTo>
                    <a:pt x="23" y="82"/>
                  </a:lnTo>
                  <a:lnTo>
                    <a:pt x="20" y="81"/>
                  </a:lnTo>
                  <a:lnTo>
                    <a:pt x="21" y="74"/>
                  </a:lnTo>
                  <a:lnTo>
                    <a:pt x="24" y="76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1" y="82"/>
                  </a:lnTo>
                  <a:lnTo>
                    <a:pt x="23" y="82"/>
                  </a:lnTo>
                  <a:close/>
                  <a:moveTo>
                    <a:pt x="23" y="82"/>
                  </a:moveTo>
                  <a:lnTo>
                    <a:pt x="21" y="83"/>
                  </a:lnTo>
                  <a:lnTo>
                    <a:pt x="19" y="82"/>
                  </a:lnTo>
                  <a:lnTo>
                    <a:pt x="20" y="81"/>
                  </a:lnTo>
                  <a:lnTo>
                    <a:pt x="23" y="82"/>
                  </a:lnTo>
                  <a:close/>
                  <a:moveTo>
                    <a:pt x="21" y="83"/>
                  </a:moveTo>
                  <a:lnTo>
                    <a:pt x="21" y="85"/>
                  </a:lnTo>
                  <a:lnTo>
                    <a:pt x="20" y="85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5"/>
                  </a:moveTo>
                  <a:lnTo>
                    <a:pt x="19" y="85"/>
                  </a:lnTo>
                  <a:lnTo>
                    <a:pt x="17" y="82"/>
                  </a:lnTo>
                  <a:lnTo>
                    <a:pt x="20" y="82"/>
                  </a:lnTo>
                  <a:lnTo>
                    <a:pt x="20" y="85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1" name="Freeform 49"/>
            <p:cNvSpPr>
              <a:spLocks noEditPoints="1"/>
            </p:cNvSpPr>
            <p:nvPr/>
          </p:nvSpPr>
          <p:spPr bwMode="auto">
            <a:xfrm>
              <a:off x="454" y="1040"/>
              <a:ext cx="2288" cy="1289"/>
            </a:xfrm>
            <a:custGeom>
              <a:avLst/>
              <a:gdLst>
                <a:gd name="T0" fmla="*/ 40134 w 1757"/>
                <a:gd name="T1" fmla="*/ 48893 h 990"/>
                <a:gd name="T2" fmla="*/ 46208 w 1757"/>
                <a:gd name="T3" fmla="*/ 47851 h 990"/>
                <a:gd name="T4" fmla="*/ 57109 w 1757"/>
                <a:gd name="T5" fmla="*/ 50164 h 990"/>
                <a:gd name="T6" fmla="*/ 65284 w 1757"/>
                <a:gd name="T7" fmla="*/ 43916 h 990"/>
                <a:gd name="T8" fmla="*/ 71079 w 1757"/>
                <a:gd name="T9" fmla="*/ 33330 h 990"/>
                <a:gd name="T10" fmla="*/ 67193 w 1757"/>
                <a:gd name="T11" fmla="*/ 35199 h 990"/>
                <a:gd name="T12" fmla="*/ 62217 w 1757"/>
                <a:gd name="T13" fmla="*/ 32470 h 990"/>
                <a:gd name="T14" fmla="*/ 59215 w 1757"/>
                <a:gd name="T15" fmla="*/ 29885 h 990"/>
                <a:gd name="T16" fmla="*/ 52429 w 1757"/>
                <a:gd name="T17" fmla="*/ 27121 h 990"/>
                <a:gd name="T18" fmla="*/ 53007 w 1757"/>
                <a:gd name="T19" fmla="*/ 25695 h 990"/>
                <a:gd name="T20" fmla="*/ 48345 w 1757"/>
                <a:gd name="T21" fmla="*/ 26784 h 990"/>
                <a:gd name="T22" fmla="*/ 41374 w 1757"/>
                <a:gd name="T23" fmla="*/ 25790 h 990"/>
                <a:gd name="T24" fmla="*/ 39339 w 1757"/>
                <a:gd name="T25" fmla="*/ 27025 h 990"/>
                <a:gd name="T26" fmla="*/ 41189 w 1757"/>
                <a:gd name="T27" fmla="*/ 20903 h 990"/>
                <a:gd name="T28" fmla="*/ 43333 w 1757"/>
                <a:gd name="T29" fmla="*/ 20965 h 990"/>
                <a:gd name="T30" fmla="*/ 49411 w 1757"/>
                <a:gd name="T31" fmla="*/ 14089 h 990"/>
                <a:gd name="T32" fmla="*/ 48165 w 1757"/>
                <a:gd name="T33" fmla="*/ 10563 h 990"/>
                <a:gd name="T34" fmla="*/ 36601 w 1757"/>
                <a:gd name="T35" fmla="*/ 15998 h 990"/>
                <a:gd name="T36" fmla="*/ 31242 w 1757"/>
                <a:gd name="T37" fmla="*/ 21982 h 990"/>
                <a:gd name="T38" fmla="*/ 22301 w 1757"/>
                <a:gd name="T39" fmla="*/ 24826 h 990"/>
                <a:gd name="T40" fmla="*/ 15489 w 1757"/>
                <a:gd name="T41" fmla="*/ 25551 h 990"/>
                <a:gd name="T42" fmla="*/ 11428 w 1757"/>
                <a:gd name="T43" fmla="*/ 30118 h 990"/>
                <a:gd name="T44" fmla="*/ 14796 w 1757"/>
                <a:gd name="T45" fmla="*/ 30660 h 990"/>
                <a:gd name="T46" fmla="*/ 23220 w 1757"/>
                <a:gd name="T47" fmla="*/ 33970 h 990"/>
                <a:gd name="T48" fmla="*/ 28299 w 1757"/>
                <a:gd name="T49" fmla="*/ 29885 h 990"/>
                <a:gd name="T50" fmla="*/ 31735 w 1757"/>
                <a:gd name="T51" fmla="*/ 33983 h 990"/>
                <a:gd name="T52" fmla="*/ 40285 w 1757"/>
                <a:gd name="T53" fmla="*/ 42450 h 990"/>
                <a:gd name="T54" fmla="*/ 68223 w 1757"/>
                <a:gd name="T55" fmla="*/ 33332 h 990"/>
                <a:gd name="T56" fmla="*/ 58221 w 1757"/>
                <a:gd name="T57" fmla="*/ 27034 h 990"/>
                <a:gd name="T58" fmla="*/ 1335 w 1757"/>
                <a:gd name="T59" fmla="*/ 16796 h 990"/>
                <a:gd name="T60" fmla="*/ 69337 w 1757"/>
                <a:gd name="T61" fmla="*/ 27204 h 990"/>
                <a:gd name="T62" fmla="*/ 70518 w 1757"/>
                <a:gd name="T63" fmla="*/ 20763 h 990"/>
                <a:gd name="T64" fmla="*/ 67378 w 1757"/>
                <a:gd name="T65" fmla="*/ 25040 h 990"/>
                <a:gd name="T66" fmla="*/ 68686 w 1757"/>
                <a:gd name="T67" fmla="*/ 28548 h 990"/>
                <a:gd name="T68" fmla="*/ 77111 w 1757"/>
                <a:gd name="T69" fmla="*/ 20119 h 990"/>
                <a:gd name="T70" fmla="*/ 83018 w 1757"/>
                <a:gd name="T71" fmla="*/ 19577 h 990"/>
                <a:gd name="T72" fmla="*/ 83014 w 1757"/>
                <a:gd name="T73" fmla="*/ 17700 h 990"/>
                <a:gd name="T74" fmla="*/ 76225 w 1757"/>
                <a:gd name="T75" fmla="*/ 18110 h 990"/>
                <a:gd name="T76" fmla="*/ 72484 w 1757"/>
                <a:gd name="T77" fmla="*/ 19937 h 990"/>
                <a:gd name="T78" fmla="*/ 89843 w 1757"/>
                <a:gd name="T79" fmla="*/ 2440 h 990"/>
                <a:gd name="T80" fmla="*/ 92050 w 1757"/>
                <a:gd name="T81" fmla="*/ 4226 h 990"/>
                <a:gd name="T82" fmla="*/ 88698 w 1757"/>
                <a:gd name="T83" fmla="*/ 3666 h 990"/>
                <a:gd name="T84" fmla="*/ 87635 w 1757"/>
                <a:gd name="T85" fmla="*/ 4631 h 990"/>
                <a:gd name="T86" fmla="*/ 87797 w 1757"/>
                <a:gd name="T87" fmla="*/ 3357 h 990"/>
                <a:gd name="T88" fmla="*/ 87264 w 1757"/>
                <a:gd name="T89" fmla="*/ 4512 h 990"/>
                <a:gd name="T90" fmla="*/ 88150 w 1757"/>
                <a:gd name="T91" fmla="*/ 4811 h 990"/>
                <a:gd name="T92" fmla="*/ 88082 w 1757"/>
                <a:gd name="T93" fmla="*/ 5437 h 990"/>
                <a:gd name="T94" fmla="*/ 87500 w 1757"/>
                <a:gd name="T95" fmla="*/ 6264 h 990"/>
                <a:gd name="T96" fmla="*/ 85483 w 1757"/>
                <a:gd name="T97" fmla="*/ 3064 h 990"/>
                <a:gd name="T98" fmla="*/ 88757 w 1757"/>
                <a:gd name="T99" fmla="*/ 2578 h 990"/>
                <a:gd name="T100" fmla="*/ 91925 w 1757"/>
                <a:gd name="T101" fmla="*/ 6264 h 990"/>
                <a:gd name="T102" fmla="*/ 90193 w 1757"/>
                <a:gd name="T103" fmla="*/ 6405 h 990"/>
                <a:gd name="T104" fmla="*/ 88542 w 1757"/>
                <a:gd name="T105" fmla="*/ 5204 h 990"/>
                <a:gd name="T106" fmla="*/ 89968 w 1757"/>
                <a:gd name="T107" fmla="*/ 5691 h 990"/>
                <a:gd name="T108" fmla="*/ 87264 w 1757"/>
                <a:gd name="T109" fmla="*/ 6074 h 990"/>
                <a:gd name="T110" fmla="*/ 86338 w 1757"/>
                <a:gd name="T111" fmla="*/ 5084 h 990"/>
                <a:gd name="T112" fmla="*/ 84297 w 1757"/>
                <a:gd name="T113" fmla="*/ 4226 h 990"/>
                <a:gd name="T114" fmla="*/ 83621 w 1757"/>
                <a:gd name="T115" fmla="*/ 3666 h 990"/>
                <a:gd name="T116" fmla="*/ 82371 w 1757"/>
                <a:gd name="T117" fmla="*/ 2578 h 990"/>
                <a:gd name="T118" fmla="*/ 84761 w 1757"/>
                <a:gd name="T119" fmla="*/ 1521 h 990"/>
                <a:gd name="T120" fmla="*/ 82050 w 1757"/>
                <a:gd name="T121" fmla="*/ 2114 h 990"/>
                <a:gd name="T122" fmla="*/ 83885 w 1757"/>
                <a:gd name="T123" fmla="*/ 689 h 990"/>
                <a:gd name="T124" fmla="*/ 82679 w 1757"/>
                <a:gd name="T125" fmla="*/ 1031 h 9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57"/>
                <a:gd name="T190" fmla="*/ 0 h 990"/>
                <a:gd name="T191" fmla="*/ 1757 w 1757"/>
                <a:gd name="T192" fmla="*/ 990 h 9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57" h="990">
                  <a:moveTo>
                    <a:pt x="1626" y="19"/>
                  </a:moveTo>
                  <a:lnTo>
                    <a:pt x="1624" y="19"/>
                  </a:lnTo>
                  <a:lnTo>
                    <a:pt x="1624" y="21"/>
                  </a:lnTo>
                  <a:lnTo>
                    <a:pt x="1624" y="24"/>
                  </a:lnTo>
                  <a:lnTo>
                    <a:pt x="1625" y="25"/>
                  </a:lnTo>
                  <a:lnTo>
                    <a:pt x="1626" y="25"/>
                  </a:lnTo>
                  <a:lnTo>
                    <a:pt x="1629" y="25"/>
                  </a:lnTo>
                  <a:lnTo>
                    <a:pt x="1630" y="23"/>
                  </a:lnTo>
                  <a:lnTo>
                    <a:pt x="1630" y="21"/>
                  </a:lnTo>
                  <a:lnTo>
                    <a:pt x="1630" y="20"/>
                  </a:lnTo>
                  <a:lnTo>
                    <a:pt x="1629" y="19"/>
                  </a:lnTo>
                  <a:lnTo>
                    <a:pt x="1628" y="19"/>
                  </a:lnTo>
                  <a:lnTo>
                    <a:pt x="1626" y="19"/>
                  </a:lnTo>
                  <a:close/>
                  <a:moveTo>
                    <a:pt x="784" y="843"/>
                  </a:moveTo>
                  <a:lnTo>
                    <a:pt x="780" y="848"/>
                  </a:lnTo>
                  <a:lnTo>
                    <a:pt x="777" y="857"/>
                  </a:lnTo>
                  <a:lnTo>
                    <a:pt x="776" y="866"/>
                  </a:lnTo>
                  <a:lnTo>
                    <a:pt x="767" y="870"/>
                  </a:lnTo>
                  <a:lnTo>
                    <a:pt x="756" y="873"/>
                  </a:lnTo>
                  <a:lnTo>
                    <a:pt x="755" y="878"/>
                  </a:lnTo>
                  <a:lnTo>
                    <a:pt x="753" y="881"/>
                  </a:lnTo>
                  <a:lnTo>
                    <a:pt x="747" y="885"/>
                  </a:lnTo>
                  <a:lnTo>
                    <a:pt x="743" y="890"/>
                  </a:lnTo>
                  <a:lnTo>
                    <a:pt x="748" y="899"/>
                  </a:lnTo>
                  <a:lnTo>
                    <a:pt x="755" y="909"/>
                  </a:lnTo>
                  <a:lnTo>
                    <a:pt x="753" y="913"/>
                  </a:lnTo>
                  <a:lnTo>
                    <a:pt x="749" y="917"/>
                  </a:lnTo>
                  <a:lnTo>
                    <a:pt x="748" y="919"/>
                  </a:lnTo>
                  <a:lnTo>
                    <a:pt x="748" y="923"/>
                  </a:lnTo>
                  <a:lnTo>
                    <a:pt x="751" y="927"/>
                  </a:lnTo>
                  <a:lnTo>
                    <a:pt x="755" y="933"/>
                  </a:lnTo>
                  <a:lnTo>
                    <a:pt x="759" y="934"/>
                  </a:lnTo>
                  <a:lnTo>
                    <a:pt x="763" y="934"/>
                  </a:lnTo>
                  <a:lnTo>
                    <a:pt x="764" y="933"/>
                  </a:lnTo>
                  <a:lnTo>
                    <a:pt x="765" y="930"/>
                  </a:lnTo>
                  <a:lnTo>
                    <a:pt x="768" y="923"/>
                  </a:lnTo>
                  <a:lnTo>
                    <a:pt x="768" y="918"/>
                  </a:lnTo>
                  <a:lnTo>
                    <a:pt x="773" y="918"/>
                  </a:lnTo>
                  <a:lnTo>
                    <a:pt x="780" y="919"/>
                  </a:lnTo>
                  <a:lnTo>
                    <a:pt x="789" y="921"/>
                  </a:lnTo>
                  <a:lnTo>
                    <a:pt x="797" y="923"/>
                  </a:lnTo>
                  <a:lnTo>
                    <a:pt x="807" y="925"/>
                  </a:lnTo>
                  <a:lnTo>
                    <a:pt x="816" y="927"/>
                  </a:lnTo>
                  <a:lnTo>
                    <a:pt x="818" y="931"/>
                  </a:lnTo>
                  <a:lnTo>
                    <a:pt x="817" y="935"/>
                  </a:lnTo>
                  <a:lnTo>
                    <a:pt x="817" y="937"/>
                  </a:lnTo>
                  <a:lnTo>
                    <a:pt x="818" y="938"/>
                  </a:lnTo>
                  <a:lnTo>
                    <a:pt x="820" y="939"/>
                  </a:lnTo>
                  <a:lnTo>
                    <a:pt x="823" y="939"/>
                  </a:lnTo>
                  <a:lnTo>
                    <a:pt x="832" y="935"/>
                  </a:lnTo>
                  <a:lnTo>
                    <a:pt x="840" y="929"/>
                  </a:lnTo>
                  <a:lnTo>
                    <a:pt x="849" y="933"/>
                  </a:lnTo>
                  <a:lnTo>
                    <a:pt x="854" y="937"/>
                  </a:lnTo>
                  <a:lnTo>
                    <a:pt x="857" y="935"/>
                  </a:lnTo>
                  <a:lnTo>
                    <a:pt x="858" y="933"/>
                  </a:lnTo>
                  <a:lnTo>
                    <a:pt x="858" y="930"/>
                  </a:lnTo>
                  <a:lnTo>
                    <a:pt x="858" y="927"/>
                  </a:lnTo>
                  <a:lnTo>
                    <a:pt x="856" y="922"/>
                  </a:lnTo>
                  <a:lnTo>
                    <a:pt x="854" y="917"/>
                  </a:lnTo>
                  <a:lnTo>
                    <a:pt x="856" y="914"/>
                  </a:lnTo>
                  <a:lnTo>
                    <a:pt x="860" y="910"/>
                  </a:lnTo>
                  <a:lnTo>
                    <a:pt x="864" y="906"/>
                  </a:lnTo>
                  <a:lnTo>
                    <a:pt x="868" y="905"/>
                  </a:lnTo>
                  <a:lnTo>
                    <a:pt x="869" y="909"/>
                  </a:lnTo>
                  <a:lnTo>
                    <a:pt x="873" y="913"/>
                  </a:lnTo>
                  <a:lnTo>
                    <a:pt x="876" y="911"/>
                  </a:lnTo>
                  <a:lnTo>
                    <a:pt x="877" y="910"/>
                  </a:lnTo>
                  <a:lnTo>
                    <a:pt x="878" y="911"/>
                  </a:lnTo>
                  <a:lnTo>
                    <a:pt x="880" y="913"/>
                  </a:lnTo>
                  <a:lnTo>
                    <a:pt x="884" y="914"/>
                  </a:lnTo>
                  <a:lnTo>
                    <a:pt x="890" y="913"/>
                  </a:lnTo>
                  <a:lnTo>
                    <a:pt x="898" y="918"/>
                  </a:lnTo>
                  <a:lnTo>
                    <a:pt x="904" y="929"/>
                  </a:lnTo>
                  <a:lnTo>
                    <a:pt x="902" y="933"/>
                  </a:lnTo>
                  <a:lnTo>
                    <a:pt x="902" y="938"/>
                  </a:lnTo>
                  <a:lnTo>
                    <a:pt x="910" y="938"/>
                  </a:lnTo>
                  <a:lnTo>
                    <a:pt x="916" y="938"/>
                  </a:lnTo>
                  <a:lnTo>
                    <a:pt x="924" y="947"/>
                  </a:lnTo>
                  <a:lnTo>
                    <a:pt x="930" y="959"/>
                  </a:lnTo>
                  <a:lnTo>
                    <a:pt x="936" y="958"/>
                  </a:lnTo>
                  <a:lnTo>
                    <a:pt x="944" y="956"/>
                  </a:lnTo>
                  <a:lnTo>
                    <a:pt x="950" y="961"/>
                  </a:lnTo>
                  <a:lnTo>
                    <a:pt x="957" y="965"/>
                  </a:lnTo>
                  <a:lnTo>
                    <a:pt x="961" y="965"/>
                  </a:lnTo>
                  <a:lnTo>
                    <a:pt x="965" y="965"/>
                  </a:lnTo>
                  <a:lnTo>
                    <a:pt x="969" y="967"/>
                  </a:lnTo>
                  <a:lnTo>
                    <a:pt x="977" y="970"/>
                  </a:lnTo>
                  <a:lnTo>
                    <a:pt x="986" y="967"/>
                  </a:lnTo>
                  <a:lnTo>
                    <a:pt x="997" y="965"/>
                  </a:lnTo>
                  <a:lnTo>
                    <a:pt x="1010" y="971"/>
                  </a:lnTo>
                  <a:lnTo>
                    <a:pt x="1021" y="979"/>
                  </a:lnTo>
                  <a:lnTo>
                    <a:pt x="1027" y="982"/>
                  </a:lnTo>
                  <a:lnTo>
                    <a:pt x="1034" y="984"/>
                  </a:lnTo>
                  <a:lnTo>
                    <a:pt x="1039" y="988"/>
                  </a:lnTo>
                  <a:lnTo>
                    <a:pt x="1046" y="990"/>
                  </a:lnTo>
                  <a:lnTo>
                    <a:pt x="1055" y="987"/>
                  </a:lnTo>
                  <a:lnTo>
                    <a:pt x="1066" y="983"/>
                  </a:lnTo>
                  <a:lnTo>
                    <a:pt x="1074" y="981"/>
                  </a:lnTo>
                  <a:lnTo>
                    <a:pt x="1081" y="977"/>
                  </a:lnTo>
                  <a:lnTo>
                    <a:pt x="1085" y="972"/>
                  </a:lnTo>
                  <a:lnTo>
                    <a:pt x="1086" y="970"/>
                  </a:lnTo>
                  <a:lnTo>
                    <a:pt x="1087" y="966"/>
                  </a:lnTo>
                  <a:lnTo>
                    <a:pt x="1087" y="962"/>
                  </a:lnTo>
                  <a:lnTo>
                    <a:pt x="1087" y="958"/>
                  </a:lnTo>
                  <a:lnTo>
                    <a:pt x="1087" y="954"/>
                  </a:lnTo>
                  <a:lnTo>
                    <a:pt x="1090" y="950"/>
                  </a:lnTo>
                  <a:lnTo>
                    <a:pt x="1094" y="947"/>
                  </a:lnTo>
                  <a:lnTo>
                    <a:pt x="1099" y="938"/>
                  </a:lnTo>
                  <a:lnTo>
                    <a:pt x="1107" y="923"/>
                  </a:lnTo>
                  <a:lnTo>
                    <a:pt x="1117" y="915"/>
                  </a:lnTo>
                  <a:lnTo>
                    <a:pt x="1126" y="910"/>
                  </a:lnTo>
                  <a:lnTo>
                    <a:pt x="1133" y="902"/>
                  </a:lnTo>
                  <a:lnTo>
                    <a:pt x="1139" y="894"/>
                  </a:lnTo>
                  <a:lnTo>
                    <a:pt x="1143" y="886"/>
                  </a:lnTo>
                  <a:lnTo>
                    <a:pt x="1144" y="881"/>
                  </a:lnTo>
                  <a:lnTo>
                    <a:pt x="1146" y="871"/>
                  </a:lnTo>
                  <a:lnTo>
                    <a:pt x="1146" y="865"/>
                  </a:lnTo>
                  <a:lnTo>
                    <a:pt x="1154" y="862"/>
                  </a:lnTo>
                  <a:lnTo>
                    <a:pt x="1159" y="861"/>
                  </a:lnTo>
                  <a:lnTo>
                    <a:pt x="1162" y="859"/>
                  </a:lnTo>
                  <a:lnTo>
                    <a:pt x="1162" y="857"/>
                  </a:lnTo>
                  <a:lnTo>
                    <a:pt x="1163" y="854"/>
                  </a:lnTo>
                  <a:lnTo>
                    <a:pt x="1163" y="851"/>
                  </a:lnTo>
                  <a:lnTo>
                    <a:pt x="1167" y="848"/>
                  </a:lnTo>
                  <a:lnTo>
                    <a:pt x="1171" y="845"/>
                  </a:lnTo>
                  <a:lnTo>
                    <a:pt x="1175" y="842"/>
                  </a:lnTo>
                  <a:lnTo>
                    <a:pt x="1179" y="842"/>
                  </a:lnTo>
                  <a:lnTo>
                    <a:pt x="1183" y="850"/>
                  </a:lnTo>
                  <a:lnTo>
                    <a:pt x="1186" y="865"/>
                  </a:lnTo>
                  <a:lnTo>
                    <a:pt x="1194" y="862"/>
                  </a:lnTo>
                  <a:lnTo>
                    <a:pt x="1199" y="859"/>
                  </a:lnTo>
                  <a:lnTo>
                    <a:pt x="1204" y="855"/>
                  </a:lnTo>
                  <a:lnTo>
                    <a:pt x="1210" y="851"/>
                  </a:lnTo>
                  <a:lnTo>
                    <a:pt x="1215" y="848"/>
                  </a:lnTo>
                  <a:lnTo>
                    <a:pt x="1220" y="845"/>
                  </a:lnTo>
                  <a:lnTo>
                    <a:pt x="1227" y="842"/>
                  </a:lnTo>
                  <a:lnTo>
                    <a:pt x="1232" y="838"/>
                  </a:lnTo>
                  <a:lnTo>
                    <a:pt x="1238" y="838"/>
                  </a:lnTo>
                  <a:lnTo>
                    <a:pt x="1243" y="838"/>
                  </a:lnTo>
                  <a:lnTo>
                    <a:pt x="1254" y="838"/>
                  </a:lnTo>
                  <a:lnTo>
                    <a:pt x="1263" y="838"/>
                  </a:lnTo>
                  <a:lnTo>
                    <a:pt x="1268" y="832"/>
                  </a:lnTo>
                  <a:lnTo>
                    <a:pt x="1275" y="825"/>
                  </a:lnTo>
                  <a:lnTo>
                    <a:pt x="1278" y="821"/>
                  </a:lnTo>
                  <a:lnTo>
                    <a:pt x="1282" y="818"/>
                  </a:lnTo>
                  <a:lnTo>
                    <a:pt x="1287" y="816"/>
                  </a:lnTo>
                  <a:lnTo>
                    <a:pt x="1294" y="813"/>
                  </a:lnTo>
                  <a:lnTo>
                    <a:pt x="1312" y="816"/>
                  </a:lnTo>
                  <a:lnTo>
                    <a:pt x="1328" y="820"/>
                  </a:lnTo>
                  <a:lnTo>
                    <a:pt x="1339" y="813"/>
                  </a:lnTo>
                  <a:lnTo>
                    <a:pt x="1348" y="805"/>
                  </a:lnTo>
                  <a:lnTo>
                    <a:pt x="1364" y="804"/>
                  </a:lnTo>
                  <a:lnTo>
                    <a:pt x="1375" y="802"/>
                  </a:lnTo>
                  <a:lnTo>
                    <a:pt x="1376" y="797"/>
                  </a:lnTo>
                  <a:lnTo>
                    <a:pt x="1378" y="793"/>
                  </a:lnTo>
                  <a:lnTo>
                    <a:pt x="1381" y="793"/>
                  </a:lnTo>
                  <a:lnTo>
                    <a:pt x="1388" y="791"/>
                  </a:lnTo>
                  <a:lnTo>
                    <a:pt x="1383" y="773"/>
                  </a:lnTo>
                  <a:lnTo>
                    <a:pt x="1376" y="758"/>
                  </a:lnTo>
                  <a:lnTo>
                    <a:pt x="1383" y="749"/>
                  </a:lnTo>
                  <a:lnTo>
                    <a:pt x="1392" y="742"/>
                  </a:lnTo>
                  <a:lnTo>
                    <a:pt x="1395" y="737"/>
                  </a:lnTo>
                  <a:lnTo>
                    <a:pt x="1397" y="733"/>
                  </a:lnTo>
                  <a:lnTo>
                    <a:pt x="1399" y="728"/>
                  </a:lnTo>
                  <a:lnTo>
                    <a:pt x="1400" y="720"/>
                  </a:lnTo>
                  <a:lnTo>
                    <a:pt x="1404" y="718"/>
                  </a:lnTo>
                  <a:lnTo>
                    <a:pt x="1409" y="720"/>
                  </a:lnTo>
                  <a:lnTo>
                    <a:pt x="1405" y="709"/>
                  </a:lnTo>
                  <a:lnTo>
                    <a:pt x="1400" y="696"/>
                  </a:lnTo>
                  <a:lnTo>
                    <a:pt x="1395" y="683"/>
                  </a:lnTo>
                  <a:lnTo>
                    <a:pt x="1388" y="669"/>
                  </a:lnTo>
                  <a:lnTo>
                    <a:pt x="1375" y="659"/>
                  </a:lnTo>
                  <a:lnTo>
                    <a:pt x="1360" y="645"/>
                  </a:lnTo>
                  <a:lnTo>
                    <a:pt x="1353" y="636"/>
                  </a:lnTo>
                  <a:lnTo>
                    <a:pt x="1349" y="632"/>
                  </a:lnTo>
                  <a:lnTo>
                    <a:pt x="1347" y="632"/>
                  </a:lnTo>
                  <a:lnTo>
                    <a:pt x="1344" y="632"/>
                  </a:lnTo>
                  <a:lnTo>
                    <a:pt x="1342" y="633"/>
                  </a:lnTo>
                  <a:lnTo>
                    <a:pt x="1340" y="636"/>
                  </a:lnTo>
                  <a:lnTo>
                    <a:pt x="1335" y="635"/>
                  </a:lnTo>
                  <a:lnTo>
                    <a:pt x="1331" y="636"/>
                  </a:lnTo>
                  <a:lnTo>
                    <a:pt x="1330" y="636"/>
                  </a:lnTo>
                  <a:lnTo>
                    <a:pt x="1330" y="637"/>
                  </a:lnTo>
                  <a:lnTo>
                    <a:pt x="1330" y="640"/>
                  </a:lnTo>
                  <a:lnTo>
                    <a:pt x="1328" y="645"/>
                  </a:lnTo>
                  <a:lnTo>
                    <a:pt x="1326" y="649"/>
                  </a:lnTo>
                  <a:lnTo>
                    <a:pt x="1321" y="656"/>
                  </a:lnTo>
                  <a:lnTo>
                    <a:pt x="1321" y="659"/>
                  </a:lnTo>
                  <a:lnTo>
                    <a:pt x="1323" y="660"/>
                  </a:lnTo>
                  <a:lnTo>
                    <a:pt x="1326" y="662"/>
                  </a:lnTo>
                  <a:lnTo>
                    <a:pt x="1323" y="669"/>
                  </a:lnTo>
                  <a:lnTo>
                    <a:pt x="1320" y="67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08" y="680"/>
                  </a:lnTo>
                  <a:lnTo>
                    <a:pt x="1302" y="676"/>
                  </a:lnTo>
                  <a:lnTo>
                    <a:pt x="1294" y="669"/>
                  </a:lnTo>
                  <a:lnTo>
                    <a:pt x="1289" y="671"/>
                  </a:lnTo>
                  <a:lnTo>
                    <a:pt x="1288" y="673"/>
                  </a:lnTo>
                  <a:lnTo>
                    <a:pt x="1287" y="677"/>
                  </a:lnTo>
                  <a:lnTo>
                    <a:pt x="1287" y="680"/>
                  </a:lnTo>
                  <a:lnTo>
                    <a:pt x="1286" y="683"/>
                  </a:lnTo>
                  <a:lnTo>
                    <a:pt x="1284" y="685"/>
                  </a:lnTo>
                  <a:lnTo>
                    <a:pt x="1282" y="687"/>
                  </a:lnTo>
                  <a:lnTo>
                    <a:pt x="1279" y="685"/>
                  </a:lnTo>
                  <a:lnTo>
                    <a:pt x="1276" y="681"/>
                  </a:lnTo>
                  <a:lnTo>
                    <a:pt x="1276" y="678"/>
                  </a:lnTo>
                  <a:lnTo>
                    <a:pt x="1276" y="676"/>
                  </a:lnTo>
                  <a:lnTo>
                    <a:pt x="1279" y="672"/>
                  </a:lnTo>
                  <a:lnTo>
                    <a:pt x="1284" y="669"/>
                  </a:lnTo>
                  <a:lnTo>
                    <a:pt x="1288" y="668"/>
                  </a:lnTo>
                  <a:lnTo>
                    <a:pt x="1288" y="660"/>
                  </a:lnTo>
                  <a:lnTo>
                    <a:pt x="1288" y="655"/>
                  </a:lnTo>
                  <a:lnTo>
                    <a:pt x="1294" y="653"/>
                  </a:lnTo>
                  <a:lnTo>
                    <a:pt x="1294" y="651"/>
                  </a:lnTo>
                  <a:lnTo>
                    <a:pt x="1289" y="648"/>
                  </a:lnTo>
                  <a:lnTo>
                    <a:pt x="1286" y="646"/>
                  </a:lnTo>
                  <a:lnTo>
                    <a:pt x="1278" y="646"/>
                  </a:lnTo>
                  <a:lnTo>
                    <a:pt x="1275" y="648"/>
                  </a:lnTo>
                  <a:lnTo>
                    <a:pt x="1272" y="651"/>
                  </a:lnTo>
                  <a:lnTo>
                    <a:pt x="1270" y="652"/>
                  </a:lnTo>
                  <a:lnTo>
                    <a:pt x="1268" y="649"/>
                  </a:lnTo>
                  <a:lnTo>
                    <a:pt x="1266" y="648"/>
                  </a:lnTo>
                  <a:lnTo>
                    <a:pt x="1263" y="646"/>
                  </a:lnTo>
                  <a:lnTo>
                    <a:pt x="1260" y="646"/>
                  </a:lnTo>
                  <a:lnTo>
                    <a:pt x="1254" y="648"/>
                  </a:lnTo>
                  <a:lnTo>
                    <a:pt x="1246" y="649"/>
                  </a:lnTo>
                  <a:lnTo>
                    <a:pt x="1240" y="645"/>
                  </a:lnTo>
                  <a:lnTo>
                    <a:pt x="1235" y="639"/>
                  </a:lnTo>
                  <a:lnTo>
                    <a:pt x="1232" y="636"/>
                  </a:lnTo>
                  <a:lnTo>
                    <a:pt x="1228" y="632"/>
                  </a:lnTo>
                  <a:lnTo>
                    <a:pt x="1222" y="628"/>
                  </a:lnTo>
                  <a:lnTo>
                    <a:pt x="1214" y="627"/>
                  </a:lnTo>
                  <a:lnTo>
                    <a:pt x="1208" y="627"/>
                  </a:lnTo>
                  <a:lnTo>
                    <a:pt x="1204" y="627"/>
                  </a:lnTo>
                  <a:lnTo>
                    <a:pt x="1200" y="629"/>
                  </a:lnTo>
                  <a:lnTo>
                    <a:pt x="1198" y="632"/>
                  </a:lnTo>
                  <a:lnTo>
                    <a:pt x="1197" y="636"/>
                  </a:lnTo>
                  <a:lnTo>
                    <a:pt x="1192" y="636"/>
                  </a:lnTo>
                  <a:lnTo>
                    <a:pt x="1190" y="636"/>
                  </a:lnTo>
                  <a:lnTo>
                    <a:pt x="1188" y="633"/>
                  </a:lnTo>
                  <a:lnTo>
                    <a:pt x="1187" y="627"/>
                  </a:lnTo>
                  <a:lnTo>
                    <a:pt x="1187" y="621"/>
                  </a:lnTo>
                  <a:lnTo>
                    <a:pt x="1185" y="620"/>
                  </a:lnTo>
                  <a:lnTo>
                    <a:pt x="1179" y="619"/>
                  </a:lnTo>
                  <a:lnTo>
                    <a:pt x="1176" y="619"/>
                  </a:lnTo>
                  <a:lnTo>
                    <a:pt x="1175" y="617"/>
                  </a:lnTo>
                  <a:lnTo>
                    <a:pt x="1174" y="613"/>
                  </a:lnTo>
                  <a:lnTo>
                    <a:pt x="1174" y="608"/>
                  </a:lnTo>
                  <a:lnTo>
                    <a:pt x="1181" y="609"/>
                  </a:lnTo>
                  <a:lnTo>
                    <a:pt x="1183" y="608"/>
                  </a:lnTo>
                  <a:lnTo>
                    <a:pt x="1185" y="604"/>
                  </a:lnTo>
                  <a:lnTo>
                    <a:pt x="1187" y="599"/>
                  </a:lnTo>
                  <a:lnTo>
                    <a:pt x="1194" y="596"/>
                  </a:lnTo>
                  <a:lnTo>
                    <a:pt x="1202" y="589"/>
                  </a:lnTo>
                  <a:lnTo>
                    <a:pt x="1207" y="593"/>
                  </a:lnTo>
                  <a:lnTo>
                    <a:pt x="1213" y="595"/>
                  </a:lnTo>
                  <a:lnTo>
                    <a:pt x="1214" y="593"/>
                  </a:lnTo>
                  <a:lnTo>
                    <a:pt x="1213" y="589"/>
                  </a:lnTo>
                  <a:lnTo>
                    <a:pt x="1210" y="588"/>
                  </a:lnTo>
                  <a:lnTo>
                    <a:pt x="1204" y="587"/>
                  </a:lnTo>
                  <a:lnTo>
                    <a:pt x="1197" y="585"/>
                  </a:lnTo>
                  <a:lnTo>
                    <a:pt x="1187" y="585"/>
                  </a:lnTo>
                  <a:lnTo>
                    <a:pt x="1176" y="581"/>
                  </a:lnTo>
                  <a:lnTo>
                    <a:pt x="1169" y="580"/>
                  </a:lnTo>
                  <a:lnTo>
                    <a:pt x="1167" y="584"/>
                  </a:lnTo>
                  <a:lnTo>
                    <a:pt x="1166" y="589"/>
                  </a:lnTo>
                  <a:lnTo>
                    <a:pt x="1166" y="592"/>
                  </a:lnTo>
                  <a:lnTo>
                    <a:pt x="1163" y="593"/>
                  </a:lnTo>
                  <a:lnTo>
                    <a:pt x="1162" y="595"/>
                  </a:lnTo>
                  <a:lnTo>
                    <a:pt x="1156" y="593"/>
                  </a:lnTo>
                  <a:lnTo>
                    <a:pt x="1156" y="589"/>
                  </a:lnTo>
                  <a:lnTo>
                    <a:pt x="1159" y="587"/>
                  </a:lnTo>
                  <a:lnTo>
                    <a:pt x="1159" y="584"/>
                  </a:lnTo>
                  <a:lnTo>
                    <a:pt x="1155" y="580"/>
                  </a:lnTo>
                  <a:lnTo>
                    <a:pt x="1147" y="579"/>
                  </a:lnTo>
                  <a:lnTo>
                    <a:pt x="1138" y="579"/>
                  </a:lnTo>
                  <a:lnTo>
                    <a:pt x="1131" y="573"/>
                  </a:lnTo>
                  <a:lnTo>
                    <a:pt x="1127" y="571"/>
                  </a:lnTo>
                  <a:lnTo>
                    <a:pt x="1115" y="570"/>
                  </a:lnTo>
                  <a:lnTo>
                    <a:pt x="1090" y="570"/>
                  </a:lnTo>
                  <a:lnTo>
                    <a:pt x="1086" y="568"/>
                  </a:lnTo>
                  <a:lnTo>
                    <a:pt x="1086" y="567"/>
                  </a:lnTo>
                  <a:lnTo>
                    <a:pt x="1085" y="565"/>
                  </a:lnTo>
                  <a:lnTo>
                    <a:pt x="1083" y="564"/>
                  </a:lnTo>
                  <a:lnTo>
                    <a:pt x="1082" y="560"/>
                  </a:lnTo>
                  <a:lnTo>
                    <a:pt x="1081" y="559"/>
                  </a:lnTo>
                  <a:lnTo>
                    <a:pt x="1077" y="561"/>
                  </a:lnTo>
                  <a:lnTo>
                    <a:pt x="1071" y="567"/>
                  </a:lnTo>
                  <a:lnTo>
                    <a:pt x="1062" y="564"/>
                  </a:lnTo>
                  <a:lnTo>
                    <a:pt x="1053" y="560"/>
                  </a:lnTo>
                  <a:lnTo>
                    <a:pt x="1045" y="565"/>
                  </a:lnTo>
                  <a:lnTo>
                    <a:pt x="1037" y="571"/>
                  </a:lnTo>
                  <a:lnTo>
                    <a:pt x="1033" y="573"/>
                  </a:lnTo>
                  <a:lnTo>
                    <a:pt x="1029" y="575"/>
                  </a:lnTo>
                  <a:lnTo>
                    <a:pt x="1022" y="576"/>
                  </a:lnTo>
                  <a:lnTo>
                    <a:pt x="1017" y="577"/>
                  </a:lnTo>
                  <a:lnTo>
                    <a:pt x="1011" y="576"/>
                  </a:lnTo>
                  <a:lnTo>
                    <a:pt x="1006" y="573"/>
                  </a:lnTo>
                  <a:lnTo>
                    <a:pt x="1002" y="571"/>
                  </a:lnTo>
                  <a:lnTo>
                    <a:pt x="1001" y="568"/>
                  </a:lnTo>
                  <a:lnTo>
                    <a:pt x="995" y="563"/>
                  </a:lnTo>
                  <a:lnTo>
                    <a:pt x="990" y="559"/>
                  </a:lnTo>
                  <a:lnTo>
                    <a:pt x="990" y="554"/>
                  </a:lnTo>
                  <a:lnTo>
                    <a:pt x="992" y="551"/>
                  </a:lnTo>
                  <a:lnTo>
                    <a:pt x="994" y="545"/>
                  </a:lnTo>
                  <a:lnTo>
                    <a:pt x="997" y="540"/>
                  </a:lnTo>
                  <a:lnTo>
                    <a:pt x="995" y="536"/>
                  </a:lnTo>
                  <a:lnTo>
                    <a:pt x="993" y="532"/>
                  </a:lnTo>
                  <a:lnTo>
                    <a:pt x="993" y="529"/>
                  </a:lnTo>
                  <a:lnTo>
                    <a:pt x="993" y="527"/>
                  </a:lnTo>
                  <a:lnTo>
                    <a:pt x="993" y="526"/>
                  </a:lnTo>
                  <a:lnTo>
                    <a:pt x="995" y="520"/>
                  </a:lnTo>
                  <a:lnTo>
                    <a:pt x="998" y="518"/>
                  </a:lnTo>
                  <a:lnTo>
                    <a:pt x="1001" y="518"/>
                  </a:lnTo>
                  <a:lnTo>
                    <a:pt x="1004" y="516"/>
                  </a:lnTo>
                  <a:lnTo>
                    <a:pt x="1009" y="518"/>
                  </a:lnTo>
                  <a:lnTo>
                    <a:pt x="1017" y="515"/>
                  </a:lnTo>
                  <a:lnTo>
                    <a:pt x="1022" y="513"/>
                  </a:lnTo>
                  <a:lnTo>
                    <a:pt x="1027" y="516"/>
                  </a:lnTo>
                  <a:lnTo>
                    <a:pt x="1033" y="519"/>
                  </a:lnTo>
                  <a:lnTo>
                    <a:pt x="1034" y="522"/>
                  </a:lnTo>
                  <a:lnTo>
                    <a:pt x="1037" y="526"/>
                  </a:lnTo>
                  <a:lnTo>
                    <a:pt x="1039" y="528"/>
                  </a:lnTo>
                  <a:lnTo>
                    <a:pt x="1045" y="529"/>
                  </a:lnTo>
                  <a:lnTo>
                    <a:pt x="1047" y="526"/>
                  </a:lnTo>
                  <a:lnTo>
                    <a:pt x="1049" y="518"/>
                  </a:lnTo>
                  <a:lnTo>
                    <a:pt x="1050" y="516"/>
                  </a:lnTo>
                  <a:lnTo>
                    <a:pt x="1053" y="511"/>
                  </a:lnTo>
                  <a:lnTo>
                    <a:pt x="1053" y="504"/>
                  </a:lnTo>
                  <a:lnTo>
                    <a:pt x="1053" y="500"/>
                  </a:lnTo>
                  <a:lnTo>
                    <a:pt x="1053" y="496"/>
                  </a:lnTo>
                  <a:lnTo>
                    <a:pt x="1054" y="492"/>
                  </a:lnTo>
                  <a:lnTo>
                    <a:pt x="1057" y="490"/>
                  </a:lnTo>
                  <a:lnTo>
                    <a:pt x="1059" y="487"/>
                  </a:lnTo>
                  <a:lnTo>
                    <a:pt x="1059" y="486"/>
                  </a:lnTo>
                  <a:lnTo>
                    <a:pt x="1055" y="480"/>
                  </a:lnTo>
                  <a:lnTo>
                    <a:pt x="1050" y="474"/>
                  </a:lnTo>
                  <a:lnTo>
                    <a:pt x="1043" y="468"/>
                  </a:lnTo>
                  <a:lnTo>
                    <a:pt x="1036" y="463"/>
                  </a:lnTo>
                  <a:lnTo>
                    <a:pt x="1034" y="455"/>
                  </a:lnTo>
                  <a:lnTo>
                    <a:pt x="1033" y="448"/>
                  </a:lnTo>
                  <a:lnTo>
                    <a:pt x="1030" y="451"/>
                  </a:lnTo>
                  <a:lnTo>
                    <a:pt x="1027" y="459"/>
                  </a:lnTo>
                  <a:lnTo>
                    <a:pt x="1026" y="466"/>
                  </a:lnTo>
                  <a:lnTo>
                    <a:pt x="1026" y="474"/>
                  </a:lnTo>
                  <a:lnTo>
                    <a:pt x="1020" y="480"/>
                  </a:lnTo>
                  <a:lnTo>
                    <a:pt x="1014" y="483"/>
                  </a:lnTo>
                  <a:lnTo>
                    <a:pt x="1010" y="490"/>
                  </a:lnTo>
                  <a:lnTo>
                    <a:pt x="1002" y="496"/>
                  </a:lnTo>
                  <a:lnTo>
                    <a:pt x="997" y="495"/>
                  </a:lnTo>
                  <a:lnTo>
                    <a:pt x="992" y="494"/>
                  </a:lnTo>
                  <a:lnTo>
                    <a:pt x="988" y="497"/>
                  </a:lnTo>
                  <a:lnTo>
                    <a:pt x="985" y="500"/>
                  </a:lnTo>
                  <a:lnTo>
                    <a:pt x="978" y="503"/>
                  </a:lnTo>
                  <a:lnTo>
                    <a:pt x="973" y="506"/>
                  </a:lnTo>
                  <a:lnTo>
                    <a:pt x="972" y="515"/>
                  </a:lnTo>
                  <a:lnTo>
                    <a:pt x="973" y="523"/>
                  </a:lnTo>
                  <a:lnTo>
                    <a:pt x="972" y="527"/>
                  </a:lnTo>
                  <a:lnTo>
                    <a:pt x="969" y="531"/>
                  </a:lnTo>
                  <a:lnTo>
                    <a:pt x="968" y="532"/>
                  </a:lnTo>
                  <a:lnTo>
                    <a:pt x="963" y="533"/>
                  </a:lnTo>
                  <a:lnTo>
                    <a:pt x="958" y="535"/>
                  </a:lnTo>
                  <a:lnTo>
                    <a:pt x="957" y="536"/>
                  </a:lnTo>
                  <a:lnTo>
                    <a:pt x="956" y="539"/>
                  </a:lnTo>
                  <a:lnTo>
                    <a:pt x="954" y="544"/>
                  </a:lnTo>
                  <a:lnTo>
                    <a:pt x="953" y="545"/>
                  </a:lnTo>
                  <a:lnTo>
                    <a:pt x="949" y="547"/>
                  </a:lnTo>
                  <a:lnTo>
                    <a:pt x="946" y="545"/>
                  </a:lnTo>
                  <a:lnTo>
                    <a:pt x="944" y="545"/>
                  </a:lnTo>
                  <a:lnTo>
                    <a:pt x="942" y="545"/>
                  </a:lnTo>
                  <a:lnTo>
                    <a:pt x="938" y="548"/>
                  </a:lnTo>
                  <a:lnTo>
                    <a:pt x="936" y="551"/>
                  </a:lnTo>
                  <a:lnTo>
                    <a:pt x="933" y="554"/>
                  </a:lnTo>
                  <a:lnTo>
                    <a:pt x="929" y="554"/>
                  </a:lnTo>
                  <a:lnTo>
                    <a:pt x="928" y="551"/>
                  </a:lnTo>
                  <a:lnTo>
                    <a:pt x="928" y="548"/>
                  </a:lnTo>
                  <a:lnTo>
                    <a:pt x="924" y="545"/>
                  </a:lnTo>
                  <a:lnTo>
                    <a:pt x="921" y="541"/>
                  </a:lnTo>
                  <a:lnTo>
                    <a:pt x="928" y="539"/>
                  </a:lnTo>
                  <a:lnTo>
                    <a:pt x="933" y="532"/>
                  </a:lnTo>
                  <a:lnTo>
                    <a:pt x="929" y="526"/>
                  </a:lnTo>
                  <a:lnTo>
                    <a:pt x="922" y="518"/>
                  </a:lnTo>
                  <a:lnTo>
                    <a:pt x="921" y="511"/>
                  </a:lnTo>
                  <a:lnTo>
                    <a:pt x="918" y="507"/>
                  </a:lnTo>
                  <a:lnTo>
                    <a:pt x="902" y="507"/>
                  </a:lnTo>
                  <a:lnTo>
                    <a:pt x="885" y="510"/>
                  </a:lnTo>
                  <a:lnTo>
                    <a:pt x="877" y="506"/>
                  </a:lnTo>
                  <a:lnTo>
                    <a:pt x="870" y="500"/>
                  </a:lnTo>
                  <a:lnTo>
                    <a:pt x="862" y="499"/>
                  </a:lnTo>
                  <a:lnTo>
                    <a:pt x="849" y="500"/>
                  </a:lnTo>
                  <a:lnTo>
                    <a:pt x="840" y="500"/>
                  </a:lnTo>
                  <a:lnTo>
                    <a:pt x="834" y="502"/>
                  </a:lnTo>
                  <a:lnTo>
                    <a:pt x="832" y="506"/>
                  </a:lnTo>
                  <a:lnTo>
                    <a:pt x="829" y="510"/>
                  </a:lnTo>
                  <a:lnTo>
                    <a:pt x="828" y="516"/>
                  </a:lnTo>
                  <a:lnTo>
                    <a:pt x="825" y="520"/>
                  </a:lnTo>
                  <a:lnTo>
                    <a:pt x="823" y="528"/>
                  </a:lnTo>
                  <a:lnTo>
                    <a:pt x="818" y="533"/>
                  </a:lnTo>
                  <a:lnTo>
                    <a:pt x="816" y="536"/>
                  </a:lnTo>
                  <a:lnTo>
                    <a:pt x="812" y="538"/>
                  </a:lnTo>
                  <a:lnTo>
                    <a:pt x="809" y="539"/>
                  </a:lnTo>
                  <a:lnTo>
                    <a:pt x="801" y="538"/>
                  </a:lnTo>
                  <a:lnTo>
                    <a:pt x="800" y="536"/>
                  </a:lnTo>
                  <a:lnTo>
                    <a:pt x="796" y="535"/>
                  </a:lnTo>
                  <a:lnTo>
                    <a:pt x="793" y="528"/>
                  </a:lnTo>
                  <a:lnTo>
                    <a:pt x="791" y="518"/>
                  </a:lnTo>
                  <a:lnTo>
                    <a:pt x="789" y="511"/>
                  </a:lnTo>
                  <a:lnTo>
                    <a:pt x="788" y="504"/>
                  </a:lnTo>
                  <a:lnTo>
                    <a:pt x="783" y="502"/>
                  </a:lnTo>
                  <a:lnTo>
                    <a:pt x="777" y="500"/>
                  </a:lnTo>
                  <a:lnTo>
                    <a:pt x="773" y="499"/>
                  </a:lnTo>
                  <a:lnTo>
                    <a:pt x="773" y="497"/>
                  </a:lnTo>
                  <a:lnTo>
                    <a:pt x="776" y="496"/>
                  </a:lnTo>
                  <a:lnTo>
                    <a:pt x="777" y="495"/>
                  </a:lnTo>
                  <a:lnTo>
                    <a:pt x="780" y="495"/>
                  </a:lnTo>
                  <a:lnTo>
                    <a:pt x="784" y="496"/>
                  </a:lnTo>
                  <a:lnTo>
                    <a:pt x="786" y="495"/>
                  </a:lnTo>
                  <a:lnTo>
                    <a:pt x="788" y="492"/>
                  </a:lnTo>
                  <a:lnTo>
                    <a:pt x="786" y="490"/>
                  </a:lnTo>
                  <a:lnTo>
                    <a:pt x="784" y="484"/>
                  </a:lnTo>
                  <a:lnTo>
                    <a:pt x="785" y="476"/>
                  </a:lnTo>
                  <a:lnTo>
                    <a:pt x="786" y="468"/>
                  </a:lnTo>
                  <a:lnTo>
                    <a:pt x="785" y="463"/>
                  </a:lnTo>
                  <a:lnTo>
                    <a:pt x="783" y="459"/>
                  </a:lnTo>
                  <a:lnTo>
                    <a:pt x="780" y="459"/>
                  </a:lnTo>
                  <a:lnTo>
                    <a:pt x="779" y="459"/>
                  </a:lnTo>
                  <a:lnTo>
                    <a:pt x="777" y="459"/>
                  </a:lnTo>
                  <a:lnTo>
                    <a:pt x="776" y="460"/>
                  </a:lnTo>
                  <a:lnTo>
                    <a:pt x="776" y="464"/>
                  </a:lnTo>
                  <a:lnTo>
                    <a:pt x="772" y="466"/>
                  </a:lnTo>
                  <a:lnTo>
                    <a:pt x="768" y="464"/>
                  </a:lnTo>
                  <a:lnTo>
                    <a:pt x="764" y="462"/>
                  </a:lnTo>
                  <a:lnTo>
                    <a:pt x="763" y="460"/>
                  </a:lnTo>
                  <a:lnTo>
                    <a:pt x="761" y="460"/>
                  </a:lnTo>
                  <a:lnTo>
                    <a:pt x="760" y="462"/>
                  </a:lnTo>
                  <a:lnTo>
                    <a:pt x="760" y="463"/>
                  </a:lnTo>
                  <a:lnTo>
                    <a:pt x="759" y="470"/>
                  </a:lnTo>
                  <a:lnTo>
                    <a:pt x="756" y="479"/>
                  </a:lnTo>
                  <a:lnTo>
                    <a:pt x="753" y="483"/>
                  </a:lnTo>
                  <a:lnTo>
                    <a:pt x="751" y="484"/>
                  </a:lnTo>
                  <a:lnTo>
                    <a:pt x="749" y="487"/>
                  </a:lnTo>
                  <a:lnTo>
                    <a:pt x="749" y="490"/>
                  </a:lnTo>
                  <a:lnTo>
                    <a:pt x="751" y="492"/>
                  </a:lnTo>
                  <a:lnTo>
                    <a:pt x="752" y="494"/>
                  </a:lnTo>
                  <a:lnTo>
                    <a:pt x="753" y="495"/>
                  </a:lnTo>
                  <a:lnTo>
                    <a:pt x="757" y="496"/>
                  </a:lnTo>
                  <a:lnTo>
                    <a:pt x="759" y="497"/>
                  </a:lnTo>
                  <a:lnTo>
                    <a:pt x="760" y="499"/>
                  </a:lnTo>
                  <a:lnTo>
                    <a:pt x="759" y="502"/>
                  </a:lnTo>
                  <a:lnTo>
                    <a:pt x="759" y="503"/>
                  </a:lnTo>
                  <a:lnTo>
                    <a:pt x="756" y="508"/>
                  </a:lnTo>
                  <a:lnTo>
                    <a:pt x="752" y="512"/>
                  </a:lnTo>
                  <a:lnTo>
                    <a:pt x="749" y="515"/>
                  </a:lnTo>
                  <a:lnTo>
                    <a:pt x="747" y="518"/>
                  </a:lnTo>
                  <a:lnTo>
                    <a:pt x="743" y="519"/>
                  </a:lnTo>
                  <a:lnTo>
                    <a:pt x="737" y="519"/>
                  </a:lnTo>
                  <a:lnTo>
                    <a:pt x="732" y="516"/>
                  </a:lnTo>
                  <a:lnTo>
                    <a:pt x="728" y="512"/>
                  </a:lnTo>
                  <a:lnTo>
                    <a:pt x="727" y="510"/>
                  </a:lnTo>
                  <a:lnTo>
                    <a:pt x="725" y="506"/>
                  </a:lnTo>
                  <a:lnTo>
                    <a:pt x="725" y="503"/>
                  </a:lnTo>
                  <a:lnTo>
                    <a:pt x="727" y="497"/>
                  </a:lnTo>
                  <a:lnTo>
                    <a:pt x="724" y="495"/>
                  </a:lnTo>
                  <a:lnTo>
                    <a:pt x="719" y="492"/>
                  </a:lnTo>
                  <a:lnTo>
                    <a:pt x="716" y="490"/>
                  </a:lnTo>
                  <a:lnTo>
                    <a:pt x="716" y="487"/>
                  </a:lnTo>
                  <a:lnTo>
                    <a:pt x="720" y="479"/>
                  </a:lnTo>
                  <a:lnTo>
                    <a:pt x="727" y="470"/>
                  </a:lnTo>
                  <a:lnTo>
                    <a:pt x="725" y="460"/>
                  </a:lnTo>
                  <a:lnTo>
                    <a:pt x="723" y="450"/>
                  </a:lnTo>
                  <a:lnTo>
                    <a:pt x="723" y="442"/>
                  </a:lnTo>
                  <a:lnTo>
                    <a:pt x="724" y="435"/>
                  </a:lnTo>
                  <a:lnTo>
                    <a:pt x="732" y="431"/>
                  </a:lnTo>
                  <a:lnTo>
                    <a:pt x="739" y="427"/>
                  </a:lnTo>
                  <a:lnTo>
                    <a:pt x="740" y="424"/>
                  </a:lnTo>
                  <a:lnTo>
                    <a:pt x="743" y="420"/>
                  </a:lnTo>
                  <a:lnTo>
                    <a:pt x="745" y="419"/>
                  </a:lnTo>
                  <a:lnTo>
                    <a:pt x="749" y="418"/>
                  </a:lnTo>
                  <a:lnTo>
                    <a:pt x="751" y="416"/>
                  </a:lnTo>
                  <a:lnTo>
                    <a:pt x="752" y="412"/>
                  </a:lnTo>
                  <a:lnTo>
                    <a:pt x="752" y="410"/>
                  </a:lnTo>
                  <a:lnTo>
                    <a:pt x="751" y="406"/>
                  </a:lnTo>
                  <a:lnTo>
                    <a:pt x="759" y="405"/>
                  </a:lnTo>
                  <a:lnTo>
                    <a:pt x="768" y="405"/>
                  </a:lnTo>
                  <a:lnTo>
                    <a:pt x="773" y="402"/>
                  </a:lnTo>
                  <a:lnTo>
                    <a:pt x="776" y="400"/>
                  </a:lnTo>
                  <a:lnTo>
                    <a:pt x="779" y="399"/>
                  </a:lnTo>
                  <a:lnTo>
                    <a:pt x="784" y="399"/>
                  </a:lnTo>
                  <a:lnTo>
                    <a:pt x="786" y="395"/>
                  </a:lnTo>
                  <a:lnTo>
                    <a:pt x="789" y="390"/>
                  </a:lnTo>
                  <a:lnTo>
                    <a:pt x="791" y="383"/>
                  </a:lnTo>
                  <a:lnTo>
                    <a:pt x="791" y="379"/>
                  </a:lnTo>
                  <a:lnTo>
                    <a:pt x="791" y="366"/>
                  </a:lnTo>
                  <a:lnTo>
                    <a:pt x="789" y="352"/>
                  </a:lnTo>
                  <a:lnTo>
                    <a:pt x="793" y="350"/>
                  </a:lnTo>
                  <a:lnTo>
                    <a:pt x="796" y="347"/>
                  </a:lnTo>
                  <a:lnTo>
                    <a:pt x="797" y="343"/>
                  </a:lnTo>
                  <a:lnTo>
                    <a:pt x="797" y="339"/>
                  </a:lnTo>
                  <a:lnTo>
                    <a:pt x="800" y="338"/>
                  </a:lnTo>
                  <a:lnTo>
                    <a:pt x="801" y="337"/>
                  </a:lnTo>
                  <a:lnTo>
                    <a:pt x="802" y="334"/>
                  </a:lnTo>
                  <a:lnTo>
                    <a:pt x="804" y="331"/>
                  </a:lnTo>
                  <a:lnTo>
                    <a:pt x="804" y="329"/>
                  </a:lnTo>
                  <a:lnTo>
                    <a:pt x="804" y="326"/>
                  </a:lnTo>
                  <a:lnTo>
                    <a:pt x="808" y="315"/>
                  </a:lnTo>
                  <a:lnTo>
                    <a:pt x="811" y="310"/>
                  </a:lnTo>
                  <a:lnTo>
                    <a:pt x="814" y="306"/>
                  </a:lnTo>
                  <a:lnTo>
                    <a:pt x="817" y="305"/>
                  </a:lnTo>
                  <a:lnTo>
                    <a:pt x="816" y="319"/>
                  </a:lnTo>
                  <a:lnTo>
                    <a:pt x="813" y="335"/>
                  </a:lnTo>
                  <a:lnTo>
                    <a:pt x="814" y="341"/>
                  </a:lnTo>
                  <a:lnTo>
                    <a:pt x="814" y="349"/>
                  </a:lnTo>
                  <a:lnTo>
                    <a:pt x="816" y="350"/>
                  </a:lnTo>
                  <a:lnTo>
                    <a:pt x="817" y="352"/>
                  </a:lnTo>
                  <a:lnTo>
                    <a:pt x="818" y="354"/>
                  </a:lnTo>
                  <a:lnTo>
                    <a:pt x="821" y="352"/>
                  </a:lnTo>
                  <a:lnTo>
                    <a:pt x="820" y="359"/>
                  </a:lnTo>
                  <a:lnTo>
                    <a:pt x="817" y="364"/>
                  </a:lnTo>
                  <a:lnTo>
                    <a:pt x="820" y="368"/>
                  </a:lnTo>
                  <a:lnTo>
                    <a:pt x="820" y="374"/>
                  </a:lnTo>
                  <a:lnTo>
                    <a:pt x="820" y="379"/>
                  </a:lnTo>
                  <a:lnTo>
                    <a:pt x="818" y="384"/>
                  </a:lnTo>
                  <a:lnTo>
                    <a:pt x="825" y="400"/>
                  </a:lnTo>
                  <a:lnTo>
                    <a:pt x="833" y="423"/>
                  </a:lnTo>
                  <a:lnTo>
                    <a:pt x="836" y="435"/>
                  </a:lnTo>
                  <a:lnTo>
                    <a:pt x="841" y="447"/>
                  </a:lnTo>
                  <a:lnTo>
                    <a:pt x="848" y="456"/>
                  </a:lnTo>
                  <a:lnTo>
                    <a:pt x="856" y="466"/>
                  </a:lnTo>
                  <a:lnTo>
                    <a:pt x="860" y="470"/>
                  </a:lnTo>
                  <a:lnTo>
                    <a:pt x="865" y="474"/>
                  </a:lnTo>
                  <a:lnTo>
                    <a:pt x="868" y="476"/>
                  </a:lnTo>
                  <a:lnTo>
                    <a:pt x="873" y="479"/>
                  </a:lnTo>
                  <a:lnTo>
                    <a:pt x="880" y="480"/>
                  </a:lnTo>
                  <a:lnTo>
                    <a:pt x="885" y="482"/>
                  </a:lnTo>
                  <a:lnTo>
                    <a:pt x="892" y="480"/>
                  </a:lnTo>
                  <a:lnTo>
                    <a:pt x="900" y="480"/>
                  </a:lnTo>
                  <a:lnTo>
                    <a:pt x="910" y="479"/>
                  </a:lnTo>
                  <a:lnTo>
                    <a:pt x="921" y="478"/>
                  </a:lnTo>
                  <a:lnTo>
                    <a:pt x="929" y="475"/>
                  </a:lnTo>
                  <a:lnTo>
                    <a:pt x="938" y="471"/>
                  </a:lnTo>
                  <a:lnTo>
                    <a:pt x="941" y="464"/>
                  </a:lnTo>
                  <a:lnTo>
                    <a:pt x="944" y="456"/>
                  </a:lnTo>
                  <a:lnTo>
                    <a:pt x="946" y="452"/>
                  </a:lnTo>
                  <a:lnTo>
                    <a:pt x="952" y="448"/>
                  </a:lnTo>
                  <a:lnTo>
                    <a:pt x="954" y="430"/>
                  </a:lnTo>
                  <a:lnTo>
                    <a:pt x="956" y="414"/>
                  </a:lnTo>
                  <a:lnTo>
                    <a:pt x="953" y="405"/>
                  </a:lnTo>
                  <a:lnTo>
                    <a:pt x="950" y="395"/>
                  </a:lnTo>
                  <a:lnTo>
                    <a:pt x="954" y="374"/>
                  </a:lnTo>
                  <a:lnTo>
                    <a:pt x="956" y="357"/>
                  </a:lnTo>
                  <a:lnTo>
                    <a:pt x="954" y="341"/>
                  </a:lnTo>
                  <a:lnTo>
                    <a:pt x="954" y="325"/>
                  </a:lnTo>
                  <a:lnTo>
                    <a:pt x="958" y="315"/>
                  </a:lnTo>
                  <a:lnTo>
                    <a:pt x="958" y="305"/>
                  </a:lnTo>
                  <a:lnTo>
                    <a:pt x="952" y="291"/>
                  </a:lnTo>
                  <a:lnTo>
                    <a:pt x="944" y="278"/>
                  </a:lnTo>
                  <a:lnTo>
                    <a:pt x="944" y="273"/>
                  </a:lnTo>
                  <a:lnTo>
                    <a:pt x="941" y="269"/>
                  </a:lnTo>
                  <a:lnTo>
                    <a:pt x="938" y="266"/>
                  </a:lnTo>
                  <a:lnTo>
                    <a:pt x="936" y="265"/>
                  </a:lnTo>
                  <a:lnTo>
                    <a:pt x="930" y="262"/>
                  </a:lnTo>
                  <a:lnTo>
                    <a:pt x="922" y="262"/>
                  </a:lnTo>
                  <a:lnTo>
                    <a:pt x="928" y="260"/>
                  </a:lnTo>
                  <a:lnTo>
                    <a:pt x="934" y="258"/>
                  </a:lnTo>
                  <a:lnTo>
                    <a:pt x="937" y="254"/>
                  </a:lnTo>
                  <a:lnTo>
                    <a:pt x="940" y="251"/>
                  </a:lnTo>
                  <a:lnTo>
                    <a:pt x="936" y="247"/>
                  </a:lnTo>
                  <a:lnTo>
                    <a:pt x="932" y="241"/>
                  </a:lnTo>
                  <a:lnTo>
                    <a:pt x="930" y="237"/>
                  </a:lnTo>
                  <a:lnTo>
                    <a:pt x="930" y="233"/>
                  </a:lnTo>
                  <a:lnTo>
                    <a:pt x="933" y="230"/>
                  </a:lnTo>
                  <a:lnTo>
                    <a:pt x="936" y="228"/>
                  </a:lnTo>
                  <a:lnTo>
                    <a:pt x="937" y="235"/>
                  </a:lnTo>
                  <a:lnTo>
                    <a:pt x="940" y="239"/>
                  </a:lnTo>
                  <a:lnTo>
                    <a:pt x="941" y="239"/>
                  </a:lnTo>
                  <a:lnTo>
                    <a:pt x="944" y="241"/>
                  </a:lnTo>
                  <a:lnTo>
                    <a:pt x="945" y="241"/>
                  </a:lnTo>
                  <a:lnTo>
                    <a:pt x="946" y="239"/>
                  </a:lnTo>
                  <a:lnTo>
                    <a:pt x="949" y="237"/>
                  </a:lnTo>
                  <a:lnTo>
                    <a:pt x="950" y="232"/>
                  </a:lnTo>
                  <a:lnTo>
                    <a:pt x="950" y="228"/>
                  </a:lnTo>
                  <a:lnTo>
                    <a:pt x="950" y="222"/>
                  </a:lnTo>
                  <a:lnTo>
                    <a:pt x="949" y="218"/>
                  </a:lnTo>
                  <a:lnTo>
                    <a:pt x="947" y="216"/>
                  </a:lnTo>
                  <a:lnTo>
                    <a:pt x="945" y="214"/>
                  </a:lnTo>
                  <a:lnTo>
                    <a:pt x="944" y="214"/>
                  </a:lnTo>
                  <a:lnTo>
                    <a:pt x="937" y="213"/>
                  </a:lnTo>
                  <a:lnTo>
                    <a:pt x="932" y="214"/>
                  </a:lnTo>
                  <a:lnTo>
                    <a:pt x="933" y="206"/>
                  </a:lnTo>
                  <a:lnTo>
                    <a:pt x="934" y="198"/>
                  </a:lnTo>
                  <a:lnTo>
                    <a:pt x="929" y="201"/>
                  </a:lnTo>
                  <a:lnTo>
                    <a:pt x="924" y="202"/>
                  </a:lnTo>
                  <a:lnTo>
                    <a:pt x="918" y="202"/>
                  </a:lnTo>
                  <a:lnTo>
                    <a:pt x="914" y="201"/>
                  </a:lnTo>
                  <a:lnTo>
                    <a:pt x="902" y="194"/>
                  </a:lnTo>
                  <a:lnTo>
                    <a:pt x="893" y="185"/>
                  </a:lnTo>
                  <a:lnTo>
                    <a:pt x="888" y="181"/>
                  </a:lnTo>
                  <a:lnTo>
                    <a:pt x="884" y="180"/>
                  </a:lnTo>
                  <a:lnTo>
                    <a:pt x="880" y="177"/>
                  </a:lnTo>
                  <a:lnTo>
                    <a:pt x="877" y="177"/>
                  </a:lnTo>
                  <a:lnTo>
                    <a:pt x="868" y="181"/>
                  </a:lnTo>
                  <a:lnTo>
                    <a:pt x="860" y="186"/>
                  </a:lnTo>
                  <a:lnTo>
                    <a:pt x="848" y="186"/>
                  </a:lnTo>
                  <a:lnTo>
                    <a:pt x="834" y="188"/>
                  </a:lnTo>
                  <a:lnTo>
                    <a:pt x="833" y="189"/>
                  </a:lnTo>
                  <a:lnTo>
                    <a:pt x="830" y="190"/>
                  </a:lnTo>
                  <a:lnTo>
                    <a:pt x="829" y="194"/>
                  </a:lnTo>
                  <a:lnTo>
                    <a:pt x="829" y="197"/>
                  </a:lnTo>
                  <a:lnTo>
                    <a:pt x="827" y="206"/>
                  </a:lnTo>
                  <a:lnTo>
                    <a:pt x="824" y="221"/>
                  </a:lnTo>
                  <a:lnTo>
                    <a:pt x="821" y="232"/>
                  </a:lnTo>
                  <a:lnTo>
                    <a:pt x="816" y="238"/>
                  </a:lnTo>
                  <a:lnTo>
                    <a:pt x="813" y="239"/>
                  </a:lnTo>
                  <a:lnTo>
                    <a:pt x="809" y="244"/>
                  </a:lnTo>
                  <a:lnTo>
                    <a:pt x="807" y="245"/>
                  </a:lnTo>
                  <a:lnTo>
                    <a:pt x="801" y="245"/>
                  </a:lnTo>
                  <a:lnTo>
                    <a:pt x="786" y="245"/>
                  </a:lnTo>
                  <a:lnTo>
                    <a:pt x="769" y="245"/>
                  </a:lnTo>
                  <a:lnTo>
                    <a:pt x="761" y="249"/>
                  </a:lnTo>
                  <a:lnTo>
                    <a:pt x="755" y="253"/>
                  </a:lnTo>
                  <a:lnTo>
                    <a:pt x="743" y="274"/>
                  </a:lnTo>
                  <a:lnTo>
                    <a:pt x="733" y="290"/>
                  </a:lnTo>
                  <a:lnTo>
                    <a:pt x="729" y="294"/>
                  </a:lnTo>
                  <a:lnTo>
                    <a:pt x="723" y="295"/>
                  </a:lnTo>
                  <a:lnTo>
                    <a:pt x="715" y="295"/>
                  </a:lnTo>
                  <a:lnTo>
                    <a:pt x="705" y="295"/>
                  </a:lnTo>
                  <a:lnTo>
                    <a:pt x="700" y="302"/>
                  </a:lnTo>
                  <a:lnTo>
                    <a:pt x="697" y="306"/>
                  </a:lnTo>
                  <a:lnTo>
                    <a:pt x="694" y="307"/>
                  </a:lnTo>
                  <a:lnTo>
                    <a:pt x="688" y="310"/>
                  </a:lnTo>
                  <a:lnTo>
                    <a:pt x="679" y="311"/>
                  </a:lnTo>
                  <a:lnTo>
                    <a:pt x="668" y="311"/>
                  </a:lnTo>
                  <a:lnTo>
                    <a:pt x="668" y="317"/>
                  </a:lnTo>
                  <a:lnTo>
                    <a:pt x="669" y="329"/>
                  </a:lnTo>
                  <a:lnTo>
                    <a:pt x="669" y="331"/>
                  </a:lnTo>
                  <a:lnTo>
                    <a:pt x="669" y="335"/>
                  </a:lnTo>
                  <a:lnTo>
                    <a:pt x="668" y="337"/>
                  </a:lnTo>
                  <a:lnTo>
                    <a:pt x="667" y="339"/>
                  </a:lnTo>
                  <a:lnTo>
                    <a:pt x="664" y="341"/>
                  </a:lnTo>
                  <a:lnTo>
                    <a:pt x="659" y="341"/>
                  </a:lnTo>
                  <a:lnTo>
                    <a:pt x="653" y="341"/>
                  </a:lnTo>
                  <a:lnTo>
                    <a:pt x="647" y="341"/>
                  </a:lnTo>
                  <a:lnTo>
                    <a:pt x="646" y="343"/>
                  </a:lnTo>
                  <a:lnTo>
                    <a:pt x="646" y="346"/>
                  </a:lnTo>
                  <a:lnTo>
                    <a:pt x="646" y="349"/>
                  </a:lnTo>
                  <a:lnTo>
                    <a:pt x="647" y="350"/>
                  </a:lnTo>
                  <a:lnTo>
                    <a:pt x="648" y="354"/>
                  </a:lnTo>
                  <a:lnTo>
                    <a:pt x="648" y="357"/>
                  </a:lnTo>
                  <a:lnTo>
                    <a:pt x="647" y="359"/>
                  </a:lnTo>
                  <a:lnTo>
                    <a:pt x="641" y="362"/>
                  </a:lnTo>
                  <a:lnTo>
                    <a:pt x="630" y="362"/>
                  </a:lnTo>
                  <a:lnTo>
                    <a:pt x="616" y="364"/>
                  </a:lnTo>
                  <a:lnTo>
                    <a:pt x="612" y="370"/>
                  </a:lnTo>
                  <a:lnTo>
                    <a:pt x="611" y="374"/>
                  </a:lnTo>
                  <a:lnTo>
                    <a:pt x="611" y="380"/>
                  </a:lnTo>
                  <a:lnTo>
                    <a:pt x="611" y="384"/>
                  </a:lnTo>
                  <a:lnTo>
                    <a:pt x="611" y="391"/>
                  </a:lnTo>
                  <a:lnTo>
                    <a:pt x="611" y="396"/>
                  </a:lnTo>
                  <a:lnTo>
                    <a:pt x="610" y="403"/>
                  </a:lnTo>
                  <a:lnTo>
                    <a:pt x="607" y="411"/>
                  </a:lnTo>
                  <a:lnTo>
                    <a:pt x="603" y="415"/>
                  </a:lnTo>
                  <a:lnTo>
                    <a:pt x="600" y="416"/>
                  </a:lnTo>
                  <a:lnTo>
                    <a:pt x="595" y="419"/>
                  </a:lnTo>
                  <a:lnTo>
                    <a:pt x="588" y="422"/>
                  </a:lnTo>
                  <a:lnTo>
                    <a:pt x="575" y="423"/>
                  </a:lnTo>
                  <a:lnTo>
                    <a:pt x="560" y="423"/>
                  </a:lnTo>
                  <a:lnTo>
                    <a:pt x="524" y="419"/>
                  </a:lnTo>
                  <a:lnTo>
                    <a:pt x="487" y="412"/>
                  </a:lnTo>
                  <a:lnTo>
                    <a:pt x="479" y="411"/>
                  </a:lnTo>
                  <a:lnTo>
                    <a:pt x="466" y="408"/>
                  </a:lnTo>
                  <a:lnTo>
                    <a:pt x="453" y="406"/>
                  </a:lnTo>
                  <a:lnTo>
                    <a:pt x="438" y="403"/>
                  </a:lnTo>
                  <a:lnTo>
                    <a:pt x="425" y="402"/>
                  </a:lnTo>
                  <a:lnTo>
                    <a:pt x="428" y="407"/>
                  </a:lnTo>
                  <a:lnTo>
                    <a:pt x="433" y="410"/>
                  </a:lnTo>
                  <a:lnTo>
                    <a:pt x="435" y="412"/>
                  </a:lnTo>
                  <a:lnTo>
                    <a:pt x="442" y="414"/>
                  </a:lnTo>
                  <a:lnTo>
                    <a:pt x="442" y="416"/>
                  </a:lnTo>
                  <a:lnTo>
                    <a:pt x="439" y="416"/>
                  </a:lnTo>
                  <a:lnTo>
                    <a:pt x="434" y="418"/>
                  </a:lnTo>
                  <a:lnTo>
                    <a:pt x="430" y="419"/>
                  </a:lnTo>
                  <a:lnTo>
                    <a:pt x="427" y="422"/>
                  </a:lnTo>
                  <a:lnTo>
                    <a:pt x="427" y="424"/>
                  </a:lnTo>
                  <a:lnTo>
                    <a:pt x="427" y="427"/>
                  </a:lnTo>
                  <a:lnTo>
                    <a:pt x="428" y="431"/>
                  </a:lnTo>
                  <a:lnTo>
                    <a:pt x="427" y="435"/>
                  </a:lnTo>
                  <a:lnTo>
                    <a:pt x="427" y="439"/>
                  </a:lnTo>
                  <a:lnTo>
                    <a:pt x="427" y="442"/>
                  </a:lnTo>
                  <a:lnTo>
                    <a:pt x="430" y="444"/>
                  </a:lnTo>
                  <a:lnTo>
                    <a:pt x="433" y="446"/>
                  </a:lnTo>
                  <a:lnTo>
                    <a:pt x="433" y="44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5" y="460"/>
                  </a:lnTo>
                  <a:lnTo>
                    <a:pt x="435" y="466"/>
                  </a:lnTo>
                  <a:lnTo>
                    <a:pt x="434" y="471"/>
                  </a:lnTo>
                  <a:lnTo>
                    <a:pt x="433" y="474"/>
                  </a:lnTo>
                  <a:lnTo>
                    <a:pt x="425" y="474"/>
                  </a:lnTo>
                  <a:lnTo>
                    <a:pt x="423" y="471"/>
                  </a:lnTo>
                  <a:lnTo>
                    <a:pt x="421" y="470"/>
                  </a:lnTo>
                  <a:lnTo>
                    <a:pt x="421" y="466"/>
                  </a:lnTo>
                  <a:lnTo>
                    <a:pt x="421" y="459"/>
                  </a:lnTo>
                  <a:lnTo>
                    <a:pt x="421" y="454"/>
                  </a:lnTo>
                  <a:lnTo>
                    <a:pt x="418" y="450"/>
                  </a:lnTo>
                  <a:lnTo>
                    <a:pt x="414" y="448"/>
                  </a:lnTo>
                  <a:lnTo>
                    <a:pt x="410" y="447"/>
                  </a:lnTo>
                  <a:lnTo>
                    <a:pt x="403" y="447"/>
                  </a:lnTo>
                  <a:lnTo>
                    <a:pt x="402" y="442"/>
                  </a:lnTo>
                  <a:lnTo>
                    <a:pt x="402" y="436"/>
                  </a:lnTo>
                  <a:lnTo>
                    <a:pt x="398" y="436"/>
                  </a:lnTo>
                  <a:lnTo>
                    <a:pt x="390" y="436"/>
                  </a:lnTo>
                  <a:lnTo>
                    <a:pt x="390" y="434"/>
                  </a:lnTo>
                  <a:lnTo>
                    <a:pt x="390" y="431"/>
                  </a:lnTo>
                  <a:lnTo>
                    <a:pt x="390" y="430"/>
                  </a:lnTo>
                  <a:lnTo>
                    <a:pt x="389" y="428"/>
                  </a:lnTo>
                  <a:lnTo>
                    <a:pt x="381" y="428"/>
                  </a:lnTo>
                  <a:lnTo>
                    <a:pt x="371" y="432"/>
                  </a:lnTo>
                  <a:lnTo>
                    <a:pt x="366" y="438"/>
                  </a:lnTo>
                  <a:lnTo>
                    <a:pt x="362" y="440"/>
                  </a:lnTo>
                  <a:lnTo>
                    <a:pt x="355" y="442"/>
                  </a:lnTo>
                  <a:lnTo>
                    <a:pt x="347" y="443"/>
                  </a:lnTo>
                  <a:lnTo>
                    <a:pt x="346" y="444"/>
                  </a:lnTo>
                  <a:lnTo>
                    <a:pt x="345" y="444"/>
                  </a:lnTo>
                  <a:lnTo>
                    <a:pt x="339" y="448"/>
                  </a:lnTo>
                  <a:lnTo>
                    <a:pt x="334" y="450"/>
                  </a:lnTo>
                  <a:lnTo>
                    <a:pt x="330" y="454"/>
                  </a:lnTo>
                  <a:lnTo>
                    <a:pt x="323" y="459"/>
                  </a:lnTo>
                  <a:lnTo>
                    <a:pt x="317" y="459"/>
                  </a:lnTo>
                  <a:lnTo>
                    <a:pt x="311" y="462"/>
                  </a:lnTo>
                  <a:lnTo>
                    <a:pt x="309" y="466"/>
                  </a:lnTo>
                  <a:lnTo>
                    <a:pt x="308" y="474"/>
                  </a:lnTo>
                  <a:lnTo>
                    <a:pt x="301" y="483"/>
                  </a:lnTo>
                  <a:lnTo>
                    <a:pt x="295" y="488"/>
                  </a:lnTo>
                  <a:lnTo>
                    <a:pt x="290" y="488"/>
                  </a:lnTo>
                  <a:lnTo>
                    <a:pt x="288" y="488"/>
                  </a:lnTo>
                  <a:lnTo>
                    <a:pt x="292" y="480"/>
                  </a:lnTo>
                  <a:lnTo>
                    <a:pt x="297" y="474"/>
                  </a:lnTo>
                  <a:lnTo>
                    <a:pt x="298" y="468"/>
                  </a:lnTo>
                  <a:lnTo>
                    <a:pt x="297" y="464"/>
                  </a:lnTo>
                  <a:lnTo>
                    <a:pt x="282" y="468"/>
                  </a:lnTo>
                  <a:lnTo>
                    <a:pt x="273" y="472"/>
                  </a:lnTo>
                  <a:lnTo>
                    <a:pt x="269" y="474"/>
                  </a:lnTo>
                  <a:lnTo>
                    <a:pt x="267" y="475"/>
                  </a:lnTo>
                  <a:lnTo>
                    <a:pt x="266" y="478"/>
                  </a:lnTo>
                  <a:lnTo>
                    <a:pt x="265" y="480"/>
                  </a:lnTo>
                  <a:lnTo>
                    <a:pt x="264" y="484"/>
                  </a:lnTo>
                  <a:lnTo>
                    <a:pt x="261" y="487"/>
                  </a:lnTo>
                  <a:lnTo>
                    <a:pt x="256" y="491"/>
                  </a:lnTo>
                  <a:lnTo>
                    <a:pt x="253" y="492"/>
                  </a:lnTo>
                  <a:lnTo>
                    <a:pt x="248" y="492"/>
                  </a:lnTo>
                  <a:lnTo>
                    <a:pt x="244" y="492"/>
                  </a:lnTo>
                  <a:lnTo>
                    <a:pt x="241" y="494"/>
                  </a:lnTo>
                  <a:lnTo>
                    <a:pt x="238" y="495"/>
                  </a:lnTo>
                  <a:lnTo>
                    <a:pt x="237" y="500"/>
                  </a:lnTo>
                  <a:lnTo>
                    <a:pt x="233" y="511"/>
                  </a:lnTo>
                  <a:lnTo>
                    <a:pt x="229" y="519"/>
                  </a:lnTo>
                  <a:lnTo>
                    <a:pt x="222" y="524"/>
                  </a:lnTo>
                  <a:lnTo>
                    <a:pt x="217" y="527"/>
                  </a:lnTo>
                  <a:lnTo>
                    <a:pt x="210" y="528"/>
                  </a:lnTo>
                  <a:lnTo>
                    <a:pt x="208" y="532"/>
                  </a:lnTo>
                  <a:lnTo>
                    <a:pt x="208" y="538"/>
                  </a:lnTo>
                  <a:lnTo>
                    <a:pt x="208" y="543"/>
                  </a:lnTo>
                  <a:lnTo>
                    <a:pt x="209" y="548"/>
                  </a:lnTo>
                  <a:lnTo>
                    <a:pt x="213" y="557"/>
                  </a:lnTo>
                  <a:lnTo>
                    <a:pt x="220" y="567"/>
                  </a:lnTo>
                  <a:lnTo>
                    <a:pt x="220" y="570"/>
                  </a:lnTo>
                  <a:lnTo>
                    <a:pt x="218" y="572"/>
                  </a:lnTo>
                  <a:lnTo>
                    <a:pt x="217" y="575"/>
                  </a:lnTo>
                  <a:lnTo>
                    <a:pt x="216" y="576"/>
                  </a:lnTo>
                  <a:lnTo>
                    <a:pt x="214" y="577"/>
                  </a:lnTo>
                  <a:lnTo>
                    <a:pt x="213" y="580"/>
                  </a:lnTo>
                  <a:lnTo>
                    <a:pt x="213" y="583"/>
                  </a:lnTo>
                  <a:lnTo>
                    <a:pt x="214" y="585"/>
                  </a:lnTo>
                  <a:lnTo>
                    <a:pt x="217" y="588"/>
                  </a:lnTo>
                  <a:lnTo>
                    <a:pt x="221" y="591"/>
                  </a:lnTo>
                  <a:lnTo>
                    <a:pt x="222" y="595"/>
                  </a:lnTo>
                  <a:lnTo>
                    <a:pt x="225" y="601"/>
                  </a:lnTo>
                  <a:lnTo>
                    <a:pt x="228" y="607"/>
                  </a:lnTo>
                  <a:lnTo>
                    <a:pt x="229" y="612"/>
                  </a:lnTo>
                  <a:lnTo>
                    <a:pt x="228" y="617"/>
                  </a:lnTo>
                  <a:lnTo>
                    <a:pt x="225" y="619"/>
                  </a:lnTo>
                  <a:lnTo>
                    <a:pt x="232" y="623"/>
                  </a:lnTo>
                  <a:lnTo>
                    <a:pt x="234" y="627"/>
                  </a:lnTo>
                  <a:lnTo>
                    <a:pt x="238" y="629"/>
                  </a:lnTo>
                  <a:lnTo>
                    <a:pt x="242" y="635"/>
                  </a:lnTo>
                  <a:lnTo>
                    <a:pt x="242" y="636"/>
                  </a:lnTo>
                  <a:lnTo>
                    <a:pt x="249" y="633"/>
                  </a:lnTo>
                  <a:lnTo>
                    <a:pt x="256" y="629"/>
                  </a:lnTo>
                  <a:lnTo>
                    <a:pt x="261" y="627"/>
                  </a:lnTo>
                  <a:lnTo>
                    <a:pt x="265" y="623"/>
                  </a:lnTo>
                  <a:lnTo>
                    <a:pt x="266" y="619"/>
                  </a:lnTo>
                  <a:lnTo>
                    <a:pt x="269" y="616"/>
                  </a:lnTo>
                  <a:lnTo>
                    <a:pt x="269" y="613"/>
                  </a:lnTo>
                  <a:lnTo>
                    <a:pt x="269" y="611"/>
                  </a:lnTo>
                  <a:lnTo>
                    <a:pt x="267" y="605"/>
                  </a:lnTo>
                  <a:lnTo>
                    <a:pt x="266" y="600"/>
                  </a:lnTo>
                  <a:lnTo>
                    <a:pt x="266" y="596"/>
                  </a:lnTo>
                  <a:lnTo>
                    <a:pt x="269" y="591"/>
                  </a:lnTo>
                  <a:lnTo>
                    <a:pt x="274" y="587"/>
                  </a:lnTo>
                  <a:lnTo>
                    <a:pt x="282" y="583"/>
                  </a:lnTo>
                  <a:lnTo>
                    <a:pt x="281" y="584"/>
                  </a:lnTo>
                  <a:lnTo>
                    <a:pt x="278" y="585"/>
                  </a:lnTo>
                  <a:lnTo>
                    <a:pt x="282" y="585"/>
                  </a:lnTo>
                  <a:lnTo>
                    <a:pt x="286" y="585"/>
                  </a:lnTo>
                  <a:lnTo>
                    <a:pt x="290" y="589"/>
                  </a:lnTo>
                  <a:lnTo>
                    <a:pt x="297" y="595"/>
                  </a:lnTo>
                  <a:lnTo>
                    <a:pt x="304" y="599"/>
                  </a:lnTo>
                  <a:lnTo>
                    <a:pt x="313" y="599"/>
                  </a:lnTo>
                  <a:lnTo>
                    <a:pt x="322" y="605"/>
                  </a:lnTo>
                  <a:lnTo>
                    <a:pt x="331" y="611"/>
                  </a:lnTo>
                  <a:lnTo>
                    <a:pt x="341" y="609"/>
                  </a:lnTo>
                  <a:lnTo>
                    <a:pt x="350" y="609"/>
                  </a:lnTo>
                  <a:lnTo>
                    <a:pt x="357" y="616"/>
                  </a:lnTo>
                  <a:lnTo>
                    <a:pt x="365" y="620"/>
                  </a:lnTo>
                  <a:lnTo>
                    <a:pt x="370" y="620"/>
                  </a:lnTo>
                  <a:lnTo>
                    <a:pt x="375" y="619"/>
                  </a:lnTo>
                  <a:lnTo>
                    <a:pt x="379" y="619"/>
                  </a:lnTo>
                  <a:lnTo>
                    <a:pt x="382" y="616"/>
                  </a:lnTo>
                  <a:lnTo>
                    <a:pt x="385" y="615"/>
                  </a:lnTo>
                  <a:lnTo>
                    <a:pt x="386" y="612"/>
                  </a:lnTo>
                  <a:lnTo>
                    <a:pt x="386" y="611"/>
                  </a:lnTo>
                  <a:lnTo>
                    <a:pt x="386" y="608"/>
                  </a:lnTo>
                  <a:lnTo>
                    <a:pt x="385" y="604"/>
                  </a:lnTo>
                  <a:lnTo>
                    <a:pt x="386" y="601"/>
                  </a:lnTo>
                  <a:lnTo>
                    <a:pt x="394" y="607"/>
                  </a:lnTo>
                  <a:lnTo>
                    <a:pt x="402" y="616"/>
                  </a:lnTo>
                  <a:lnTo>
                    <a:pt x="406" y="616"/>
                  </a:lnTo>
                  <a:lnTo>
                    <a:pt x="411" y="617"/>
                  </a:lnTo>
                  <a:lnTo>
                    <a:pt x="410" y="621"/>
                  </a:lnTo>
                  <a:lnTo>
                    <a:pt x="409" y="628"/>
                  </a:lnTo>
                  <a:lnTo>
                    <a:pt x="409" y="635"/>
                  </a:lnTo>
                  <a:lnTo>
                    <a:pt x="410" y="640"/>
                  </a:lnTo>
                  <a:lnTo>
                    <a:pt x="414" y="640"/>
                  </a:lnTo>
                  <a:lnTo>
                    <a:pt x="419" y="640"/>
                  </a:lnTo>
                  <a:lnTo>
                    <a:pt x="422" y="644"/>
                  </a:lnTo>
                  <a:lnTo>
                    <a:pt x="428" y="646"/>
                  </a:lnTo>
                  <a:lnTo>
                    <a:pt x="433" y="645"/>
                  </a:lnTo>
                  <a:lnTo>
                    <a:pt x="442" y="648"/>
                  </a:lnTo>
                  <a:lnTo>
                    <a:pt x="449" y="657"/>
                  </a:lnTo>
                  <a:lnTo>
                    <a:pt x="454" y="668"/>
                  </a:lnTo>
                  <a:lnTo>
                    <a:pt x="457" y="669"/>
                  </a:lnTo>
                  <a:lnTo>
                    <a:pt x="462" y="668"/>
                  </a:lnTo>
                  <a:lnTo>
                    <a:pt x="462" y="652"/>
                  </a:lnTo>
                  <a:lnTo>
                    <a:pt x="460" y="639"/>
                  </a:lnTo>
                  <a:lnTo>
                    <a:pt x="455" y="635"/>
                  </a:lnTo>
                  <a:lnTo>
                    <a:pt x="453" y="632"/>
                  </a:lnTo>
                  <a:lnTo>
                    <a:pt x="451" y="627"/>
                  </a:lnTo>
                  <a:lnTo>
                    <a:pt x="450" y="623"/>
                  </a:lnTo>
                  <a:lnTo>
                    <a:pt x="453" y="617"/>
                  </a:lnTo>
                  <a:lnTo>
                    <a:pt x="457" y="609"/>
                  </a:lnTo>
                  <a:lnTo>
                    <a:pt x="457" y="611"/>
                  </a:lnTo>
                  <a:lnTo>
                    <a:pt x="465" y="608"/>
                  </a:lnTo>
                  <a:lnTo>
                    <a:pt x="471" y="608"/>
                  </a:lnTo>
                  <a:lnTo>
                    <a:pt x="474" y="611"/>
                  </a:lnTo>
                  <a:lnTo>
                    <a:pt x="475" y="615"/>
                  </a:lnTo>
                  <a:lnTo>
                    <a:pt x="476" y="617"/>
                  </a:lnTo>
                  <a:lnTo>
                    <a:pt x="479" y="619"/>
                  </a:lnTo>
                  <a:lnTo>
                    <a:pt x="480" y="619"/>
                  </a:lnTo>
                  <a:lnTo>
                    <a:pt x="483" y="619"/>
                  </a:lnTo>
                  <a:lnTo>
                    <a:pt x="486" y="615"/>
                  </a:lnTo>
                  <a:lnTo>
                    <a:pt x="488" y="608"/>
                  </a:lnTo>
                  <a:lnTo>
                    <a:pt x="495" y="611"/>
                  </a:lnTo>
                  <a:lnTo>
                    <a:pt x="501" y="613"/>
                  </a:lnTo>
                  <a:lnTo>
                    <a:pt x="501" y="604"/>
                  </a:lnTo>
                  <a:lnTo>
                    <a:pt x="499" y="596"/>
                  </a:lnTo>
                  <a:lnTo>
                    <a:pt x="503" y="589"/>
                  </a:lnTo>
                  <a:lnTo>
                    <a:pt x="508" y="584"/>
                  </a:lnTo>
                  <a:lnTo>
                    <a:pt x="512" y="577"/>
                  </a:lnTo>
                  <a:lnTo>
                    <a:pt x="519" y="573"/>
                  </a:lnTo>
                  <a:lnTo>
                    <a:pt x="524" y="572"/>
                  </a:lnTo>
                  <a:lnTo>
                    <a:pt x="534" y="571"/>
                  </a:lnTo>
                  <a:lnTo>
                    <a:pt x="538" y="571"/>
                  </a:lnTo>
                  <a:lnTo>
                    <a:pt x="539" y="571"/>
                  </a:lnTo>
                  <a:lnTo>
                    <a:pt x="542" y="570"/>
                  </a:lnTo>
                  <a:lnTo>
                    <a:pt x="542" y="567"/>
                  </a:lnTo>
                  <a:lnTo>
                    <a:pt x="543" y="564"/>
                  </a:lnTo>
                  <a:lnTo>
                    <a:pt x="546" y="561"/>
                  </a:lnTo>
                  <a:lnTo>
                    <a:pt x="552" y="564"/>
                  </a:lnTo>
                  <a:lnTo>
                    <a:pt x="558" y="565"/>
                  </a:lnTo>
                  <a:lnTo>
                    <a:pt x="563" y="567"/>
                  </a:lnTo>
                  <a:lnTo>
                    <a:pt x="566" y="567"/>
                  </a:lnTo>
                  <a:lnTo>
                    <a:pt x="566" y="570"/>
                  </a:lnTo>
                  <a:lnTo>
                    <a:pt x="566" y="572"/>
                  </a:lnTo>
                  <a:lnTo>
                    <a:pt x="566" y="573"/>
                  </a:lnTo>
                  <a:lnTo>
                    <a:pt x="567" y="576"/>
                  </a:lnTo>
                  <a:lnTo>
                    <a:pt x="572" y="579"/>
                  </a:lnTo>
                  <a:lnTo>
                    <a:pt x="578" y="580"/>
                  </a:lnTo>
                  <a:lnTo>
                    <a:pt x="586" y="580"/>
                  </a:lnTo>
                  <a:lnTo>
                    <a:pt x="591" y="577"/>
                  </a:lnTo>
                  <a:lnTo>
                    <a:pt x="596" y="575"/>
                  </a:lnTo>
                  <a:lnTo>
                    <a:pt x="600" y="571"/>
                  </a:lnTo>
                  <a:lnTo>
                    <a:pt x="602" y="571"/>
                  </a:lnTo>
                  <a:lnTo>
                    <a:pt x="605" y="573"/>
                  </a:lnTo>
                  <a:lnTo>
                    <a:pt x="610" y="576"/>
                  </a:lnTo>
                  <a:lnTo>
                    <a:pt x="612" y="580"/>
                  </a:lnTo>
                  <a:lnTo>
                    <a:pt x="615" y="585"/>
                  </a:lnTo>
                  <a:lnTo>
                    <a:pt x="616" y="588"/>
                  </a:lnTo>
                  <a:lnTo>
                    <a:pt x="618" y="593"/>
                  </a:lnTo>
                  <a:lnTo>
                    <a:pt x="618" y="596"/>
                  </a:lnTo>
                  <a:lnTo>
                    <a:pt x="616" y="604"/>
                  </a:lnTo>
                  <a:lnTo>
                    <a:pt x="614" y="612"/>
                  </a:lnTo>
                  <a:lnTo>
                    <a:pt x="611" y="617"/>
                  </a:lnTo>
                  <a:lnTo>
                    <a:pt x="608" y="620"/>
                  </a:lnTo>
                  <a:lnTo>
                    <a:pt x="604" y="627"/>
                  </a:lnTo>
                  <a:lnTo>
                    <a:pt x="602" y="635"/>
                  </a:lnTo>
                  <a:lnTo>
                    <a:pt x="602" y="640"/>
                  </a:lnTo>
                  <a:lnTo>
                    <a:pt x="603" y="645"/>
                  </a:lnTo>
                  <a:lnTo>
                    <a:pt x="604" y="649"/>
                  </a:lnTo>
                  <a:lnTo>
                    <a:pt x="607" y="652"/>
                  </a:lnTo>
                  <a:lnTo>
                    <a:pt x="614" y="656"/>
                  </a:lnTo>
                  <a:lnTo>
                    <a:pt x="619" y="665"/>
                  </a:lnTo>
                  <a:lnTo>
                    <a:pt x="621" y="669"/>
                  </a:lnTo>
                  <a:lnTo>
                    <a:pt x="624" y="678"/>
                  </a:lnTo>
                  <a:lnTo>
                    <a:pt x="630" y="681"/>
                  </a:lnTo>
                  <a:lnTo>
                    <a:pt x="635" y="687"/>
                  </a:lnTo>
                  <a:lnTo>
                    <a:pt x="639" y="693"/>
                  </a:lnTo>
                  <a:lnTo>
                    <a:pt x="643" y="700"/>
                  </a:lnTo>
                  <a:lnTo>
                    <a:pt x="653" y="700"/>
                  </a:lnTo>
                  <a:lnTo>
                    <a:pt x="664" y="703"/>
                  </a:lnTo>
                  <a:lnTo>
                    <a:pt x="667" y="712"/>
                  </a:lnTo>
                  <a:lnTo>
                    <a:pt x="668" y="720"/>
                  </a:lnTo>
                  <a:lnTo>
                    <a:pt x="673" y="721"/>
                  </a:lnTo>
                  <a:lnTo>
                    <a:pt x="679" y="724"/>
                  </a:lnTo>
                  <a:lnTo>
                    <a:pt x="681" y="730"/>
                  </a:lnTo>
                  <a:lnTo>
                    <a:pt x="688" y="738"/>
                  </a:lnTo>
                  <a:lnTo>
                    <a:pt x="700" y="744"/>
                  </a:lnTo>
                  <a:lnTo>
                    <a:pt x="709" y="745"/>
                  </a:lnTo>
                  <a:lnTo>
                    <a:pt x="711" y="753"/>
                  </a:lnTo>
                  <a:lnTo>
                    <a:pt x="713" y="764"/>
                  </a:lnTo>
                  <a:lnTo>
                    <a:pt x="721" y="769"/>
                  </a:lnTo>
                  <a:lnTo>
                    <a:pt x="731" y="773"/>
                  </a:lnTo>
                  <a:lnTo>
                    <a:pt x="737" y="770"/>
                  </a:lnTo>
                  <a:lnTo>
                    <a:pt x="745" y="770"/>
                  </a:lnTo>
                  <a:lnTo>
                    <a:pt x="749" y="773"/>
                  </a:lnTo>
                  <a:lnTo>
                    <a:pt x="752" y="780"/>
                  </a:lnTo>
                  <a:lnTo>
                    <a:pt x="749" y="782"/>
                  </a:lnTo>
                  <a:lnTo>
                    <a:pt x="745" y="785"/>
                  </a:lnTo>
                  <a:lnTo>
                    <a:pt x="744" y="788"/>
                  </a:lnTo>
                  <a:lnTo>
                    <a:pt x="744" y="790"/>
                  </a:lnTo>
                  <a:lnTo>
                    <a:pt x="745" y="793"/>
                  </a:lnTo>
                  <a:lnTo>
                    <a:pt x="749" y="797"/>
                  </a:lnTo>
                  <a:lnTo>
                    <a:pt x="757" y="804"/>
                  </a:lnTo>
                  <a:lnTo>
                    <a:pt x="767" y="810"/>
                  </a:lnTo>
                  <a:lnTo>
                    <a:pt x="768" y="809"/>
                  </a:lnTo>
                  <a:lnTo>
                    <a:pt x="770" y="806"/>
                  </a:lnTo>
                  <a:lnTo>
                    <a:pt x="776" y="806"/>
                  </a:lnTo>
                  <a:lnTo>
                    <a:pt x="779" y="809"/>
                  </a:lnTo>
                  <a:lnTo>
                    <a:pt x="781" y="812"/>
                  </a:lnTo>
                  <a:lnTo>
                    <a:pt x="784" y="813"/>
                  </a:lnTo>
                  <a:lnTo>
                    <a:pt x="785" y="818"/>
                  </a:lnTo>
                  <a:lnTo>
                    <a:pt x="784" y="825"/>
                  </a:lnTo>
                  <a:lnTo>
                    <a:pt x="784" y="832"/>
                  </a:lnTo>
                  <a:lnTo>
                    <a:pt x="785" y="834"/>
                  </a:lnTo>
                  <a:lnTo>
                    <a:pt x="784" y="843"/>
                  </a:lnTo>
                  <a:close/>
                  <a:moveTo>
                    <a:pt x="1319" y="588"/>
                  </a:moveTo>
                  <a:lnTo>
                    <a:pt x="1320" y="599"/>
                  </a:lnTo>
                  <a:lnTo>
                    <a:pt x="1321" y="609"/>
                  </a:lnTo>
                  <a:lnTo>
                    <a:pt x="1321" y="619"/>
                  </a:lnTo>
                  <a:lnTo>
                    <a:pt x="1321" y="628"/>
                  </a:lnTo>
                  <a:lnTo>
                    <a:pt x="1327" y="629"/>
                  </a:lnTo>
                  <a:lnTo>
                    <a:pt x="1331" y="632"/>
                  </a:lnTo>
                  <a:lnTo>
                    <a:pt x="1336" y="632"/>
                  </a:lnTo>
                  <a:lnTo>
                    <a:pt x="1342" y="627"/>
                  </a:lnTo>
                  <a:lnTo>
                    <a:pt x="1344" y="617"/>
                  </a:lnTo>
                  <a:lnTo>
                    <a:pt x="1347" y="608"/>
                  </a:lnTo>
                  <a:lnTo>
                    <a:pt x="1340" y="592"/>
                  </a:lnTo>
                  <a:lnTo>
                    <a:pt x="1332" y="576"/>
                  </a:lnTo>
                  <a:lnTo>
                    <a:pt x="1332" y="577"/>
                  </a:lnTo>
                  <a:lnTo>
                    <a:pt x="1330" y="583"/>
                  </a:lnTo>
                  <a:lnTo>
                    <a:pt x="1326" y="585"/>
                  </a:lnTo>
                  <a:lnTo>
                    <a:pt x="1319" y="588"/>
                  </a:lnTo>
                  <a:close/>
                  <a:moveTo>
                    <a:pt x="1296" y="633"/>
                  </a:moveTo>
                  <a:lnTo>
                    <a:pt x="1295" y="639"/>
                  </a:lnTo>
                  <a:lnTo>
                    <a:pt x="1296" y="645"/>
                  </a:lnTo>
                  <a:lnTo>
                    <a:pt x="1298" y="643"/>
                  </a:lnTo>
                  <a:lnTo>
                    <a:pt x="1299" y="637"/>
                  </a:lnTo>
                  <a:lnTo>
                    <a:pt x="1299" y="636"/>
                  </a:lnTo>
                  <a:lnTo>
                    <a:pt x="1298" y="633"/>
                  </a:lnTo>
                  <a:lnTo>
                    <a:pt x="1296" y="633"/>
                  </a:lnTo>
                  <a:close/>
                  <a:moveTo>
                    <a:pt x="1110" y="518"/>
                  </a:moveTo>
                  <a:lnTo>
                    <a:pt x="1114" y="523"/>
                  </a:lnTo>
                  <a:lnTo>
                    <a:pt x="1118" y="527"/>
                  </a:lnTo>
                  <a:lnTo>
                    <a:pt x="1122" y="528"/>
                  </a:lnTo>
                  <a:lnTo>
                    <a:pt x="1127" y="528"/>
                  </a:lnTo>
                  <a:lnTo>
                    <a:pt x="1135" y="528"/>
                  </a:lnTo>
                  <a:lnTo>
                    <a:pt x="1146" y="527"/>
                  </a:lnTo>
                  <a:lnTo>
                    <a:pt x="1151" y="527"/>
                  </a:lnTo>
                  <a:lnTo>
                    <a:pt x="1154" y="527"/>
                  </a:lnTo>
                  <a:lnTo>
                    <a:pt x="1155" y="526"/>
                  </a:lnTo>
                  <a:lnTo>
                    <a:pt x="1156" y="523"/>
                  </a:lnTo>
                  <a:lnTo>
                    <a:pt x="1156" y="518"/>
                  </a:lnTo>
                  <a:lnTo>
                    <a:pt x="1154" y="512"/>
                  </a:lnTo>
                  <a:lnTo>
                    <a:pt x="1154" y="507"/>
                  </a:lnTo>
                  <a:lnTo>
                    <a:pt x="1153" y="502"/>
                  </a:lnTo>
                  <a:lnTo>
                    <a:pt x="1151" y="499"/>
                  </a:lnTo>
                  <a:lnTo>
                    <a:pt x="1150" y="496"/>
                  </a:lnTo>
                  <a:lnTo>
                    <a:pt x="1146" y="495"/>
                  </a:lnTo>
                  <a:lnTo>
                    <a:pt x="1140" y="494"/>
                  </a:lnTo>
                  <a:lnTo>
                    <a:pt x="1138" y="494"/>
                  </a:lnTo>
                  <a:lnTo>
                    <a:pt x="1135" y="495"/>
                  </a:lnTo>
                  <a:lnTo>
                    <a:pt x="1133" y="496"/>
                  </a:lnTo>
                  <a:lnTo>
                    <a:pt x="1130" y="497"/>
                  </a:lnTo>
                  <a:lnTo>
                    <a:pt x="1127" y="503"/>
                  </a:lnTo>
                  <a:lnTo>
                    <a:pt x="1121" y="507"/>
                  </a:lnTo>
                  <a:lnTo>
                    <a:pt x="1117" y="510"/>
                  </a:lnTo>
                  <a:lnTo>
                    <a:pt x="1111" y="512"/>
                  </a:lnTo>
                  <a:lnTo>
                    <a:pt x="1110" y="513"/>
                  </a:lnTo>
                  <a:lnTo>
                    <a:pt x="1109" y="515"/>
                  </a:lnTo>
                  <a:lnTo>
                    <a:pt x="1109" y="516"/>
                  </a:lnTo>
                  <a:lnTo>
                    <a:pt x="1110" y="518"/>
                  </a:lnTo>
                  <a:close/>
                  <a:moveTo>
                    <a:pt x="4" y="325"/>
                  </a:moveTo>
                  <a:lnTo>
                    <a:pt x="1" y="331"/>
                  </a:lnTo>
                  <a:lnTo>
                    <a:pt x="0" y="338"/>
                  </a:lnTo>
                  <a:lnTo>
                    <a:pt x="5" y="351"/>
                  </a:lnTo>
                  <a:lnTo>
                    <a:pt x="11" y="366"/>
                  </a:lnTo>
                  <a:lnTo>
                    <a:pt x="16" y="382"/>
                  </a:lnTo>
                  <a:lnTo>
                    <a:pt x="21" y="395"/>
                  </a:lnTo>
                  <a:lnTo>
                    <a:pt x="23" y="402"/>
                  </a:lnTo>
                  <a:lnTo>
                    <a:pt x="25" y="406"/>
                  </a:lnTo>
                  <a:lnTo>
                    <a:pt x="29" y="411"/>
                  </a:lnTo>
                  <a:lnTo>
                    <a:pt x="33" y="415"/>
                  </a:lnTo>
                  <a:lnTo>
                    <a:pt x="45" y="415"/>
                  </a:lnTo>
                  <a:lnTo>
                    <a:pt x="59" y="412"/>
                  </a:lnTo>
                  <a:lnTo>
                    <a:pt x="64" y="406"/>
                  </a:lnTo>
                  <a:lnTo>
                    <a:pt x="67" y="396"/>
                  </a:lnTo>
                  <a:lnTo>
                    <a:pt x="64" y="383"/>
                  </a:lnTo>
                  <a:lnTo>
                    <a:pt x="64" y="368"/>
                  </a:lnTo>
                  <a:lnTo>
                    <a:pt x="64" y="367"/>
                  </a:lnTo>
                  <a:lnTo>
                    <a:pt x="59" y="366"/>
                  </a:lnTo>
                  <a:lnTo>
                    <a:pt x="57" y="364"/>
                  </a:lnTo>
                  <a:lnTo>
                    <a:pt x="56" y="362"/>
                  </a:lnTo>
                  <a:lnTo>
                    <a:pt x="56" y="359"/>
                  </a:lnTo>
                  <a:lnTo>
                    <a:pt x="57" y="354"/>
                  </a:lnTo>
                  <a:lnTo>
                    <a:pt x="53" y="357"/>
                  </a:lnTo>
                  <a:lnTo>
                    <a:pt x="49" y="357"/>
                  </a:lnTo>
                  <a:lnTo>
                    <a:pt x="45" y="357"/>
                  </a:lnTo>
                  <a:lnTo>
                    <a:pt x="43" y="354"/>
                  </a:lnTo>
                  <a:lnTo>
                    <a:pt x="41" y="343"/>
                  </a:lnTo>
                  <a:lnTo>
                    <a:pt x="39" y="334"/>
                  </a:lnTo>
                  <a:lnTo>
                    <a:pt x="36" y="329"/>
                  </a:lnTo>
                  <a:lnTo>
                    <a:pt x="33" y="326"/>
                  </a:lnTo>
                  <a:lnTo>
                    <a:pt x="29" y="322"/>
                  </a:lnTo>
                  <a:lnTo>
                    <a:pt x="25" y="321"/>
                  </a:lnTo>
                  <a:lnTo>
                    <a:pt x="24" y="319"/>
                  </a:lnTo>
                  <a:lnTo>
                    <a:pt x="23" y="321"/>
                  </a:lnTo>
                  <a:lnTo>
                    <a:pt x="21" y="322"/>
                  </a:lnTo>
                  <a:lnTo>
                    <a:pt x="21" y="325"/>
                  </a:lnTo>
                  <a:lnTo>
                    <a:pt x="19" y="331"/>
                  </a:lnTo>
                  <a:lnTo>
                    <a:pt x="15" y="338"/>
                  </a:lnTo>
                  <a:lnTo>
                    <a:pt x="11" y="335"/>
                  </a:lnTo>
                  <a:lnTo>
                    <a:pt x="7" y="333"/>
                  </a:lnTo>
                  <a:lnTo>
                    <a:pt x="5" y="329"/>
                  </a:lnTo>
                  <a:lnTo>
                    <a:pt x="4" y="325"/>
                  </a:lnTo>
                  <a:close/>
                  <a:moveTo>
                    <a:pt x="1263" y="462"/>
                  </a:moveTo>
                  <a:lnTo>
                    <a:pt x="1263" y="464"/>
                  </a:lnTo>
                  <a:lnTo>
                    <a:pt x="1263" y="467"/>
                  </a:lnTo>
                  <a:lnTo>
                    <a:pt x="1263" y="470"/>
                  </a:lnTo>
                  <a:lnTo>
                    <a:pt x="1264" y="472"/>
                  </a:lnTo>
                  <a:lnTo>
                    <a:pt x="1263" y="478"/>
                  </a:lnTo>
                  <a:lnTo>
                    <a:pt x="1263" y="480"/>
                  </a:lnTo>
                  <a:lnTo>
                    <a:pt x="1264" y="480"/>
                  </a:lnTo>
                  <a:lnTo>
                    <a:pt x="1266" y="480"/>
                  </a:lnTo>
                  <a:lnTo>
                    <a:pt x="1267" y="479"/>
                  </a:lnTo>
                  <a:lnTo>
                    <a:pt x="1268" y="478"/>
                  </a:lnTo>
                  <a:lnTo>
                    <a:pt x="1270" y="475"/>
                  </a:lnTo>
                  <a:lnTo>
                    <a:pt x="1271" y="471"/>
                  </a:lnTo>
                  <a:lnTo>
                    <a:pt x="1271" y="467"/>
                  </a:lnTo>
                  <a:lnTo>
                    <a:pt x="1270" y="464"/>
                  </a:lnTo>
                  <a:lnTo>
                    <a:pt x="1266" y="462"/>
                  </a:lnTo>
                  <a:lnTo>
                    <a:pt x="1263" y="462"/>
                  </a:lnTo>
                  <a:close/>
                  <a:moveTo>
                    <a:pt x="1319" y="551"/>
                  </a:moveTo>
                  <a:lnTo>
                    <a:pt x="1321" y="548"/>
                  </a:lnTo>
                  <a:lnTo>
                    <a:pt x="1321" y="544"/>
                  </a:lnTo>
                  <a:lnTo>
                    <a:pt x="1321" y="539"/>
                  </a:lnTo>
                  <a:lnTo>
                    <a:pt x="1321" y="532"/>
                  </a:lnTo>
                  <a:lnTo>
                    <a:pt x="1320" y="519"/>
                  </a:lnTo>
                  <a:lnTo>
                    <a:pt x="1320" y="507"/>
                  </a:lnTo>
                  <a:lnTo>
                    <a:pt x="1326" y="492"/>
                  </a:lnTo>
                  <a:lnTo>
                    <a:pt x="1330" y="484"/>
                  </a:lnTo>
                  <a:lnTo>
                    <a:pt x="1328" y="480"/>
                  </a:lnTo>
                  <a:lnTo>
                    <a:pt x="1328" y="476"/>
                  </a:lnTo>
                  <a:lnTo>
                    <a:pt x="1328" y="472"/>
                  </a:lnTo>
                  <a:lnTo>
                    <a:pt x="1330" y="471"/>
                  </a:lnTo>
                  <a:lnTo>
                    <a:pt x="1337" y="464"/>
                  </a:lnTo>
                  <a:lnTo>
                    <a:pt x="1347" y="459"/>
                  </a:lnTo>
                  <a:lnTo>
                    <a:pt x="1348" y="454"/>
                  </a:lnTo>
                  <a:lnTo>
                    <a:pt x="1347" y="448"/>
                  </a:lnTo>
                  <a:lnTo>
                    <a:pt x="1352" y="447"/>
                  </a:lnTo>
                  <a:lnTo>
                    <a:pt x="1355" y="448"/>
                  </a:lnTo>
                  <a:lnTo>
                    <a:pt x="1356" y="446"/>
                  </a:lnTo>
                  <a:lnTo>
                    <a:pt x="1356" y="443"/>
                  </a:lnTo>
                  <a:lnTo>
                    <a:pt x="1362" y="443"/>
                  </a:lnTo>
                  <a:lnTo>
                    <a:pt x="1364" y="444"/>
                  </a:lnTo>
                  <a:lnTo>
                    <a:pt x="1364" y="440"/>
                  </a:lnTo>
                  <a:lnTo>
                    <a:pt x="1368" y="438"/>
                  </a:lnTo>
                  <a:lnTo>
                    <a:pt x="1371" y="436"/>
                  </a:lnTo>
                  <a:lnTo>
                    <a:pt x="1375" y="438"/>
                  </a:lnTo>
                  <a:lnTo>
                    <a:pt x="1376" y="434"/>
                  </a:lnTo>
                  <a:lnTo>
                    <a:pt x="1376" y="427"/>
                  </a:lnTo>
                  <a:lnTo>
                    <a:pt x="1380" y="427"/>
                  </a:lnTo>
                  <a:lnTo>
                    <a:pt x="1384" y="427"/>
                  </a:lnTo>
                  <a:lnTo>
                    <a:pt x="1385" y="426"/>
                  </a:lnTo>
                  <a:lnTo>
                    <a:pt x="1387" y="423"/>
                  </a:lnTo>
                  <a:lnTo>
                    <a:pt x="1387" y="420"/>
                  </a:lnTo>
                  <a:lnTo>
                    <a:pt x="1385" y="416"/>
                  </a:lnTo>
                  <a:lnTo>
                    <a:pt x="1379" y="408"/>
                  </a:lnTo>
                  <a:lnTo>
                    <a:pt x="1371" y="402"/>
                  </a:lnTo>
                  <a:lnTo>
                    <a:pt x="1364" y="396"/>
                  </a:lnTo>
                  <a:lnTo>
                    <a:pt x="1355" y="393"/>
                  </a:lnTo>
                  <a:lnTo>
                    <a:pt x="1348" y="394"/>
                  </a:lnTo>
                  <a:lnTo>
                    <a:pt x="1343" y="396"/>
                  </a:lnTo>
                  <a:lnTo>
                    <a:pt x="1339" y="400"/>
                  </a:lnTo>
                  <a:lnTo>
                    <a:pt x="1336" y="405"/>
                  </a:lnTo>
                  <a:lnTo>
                    <a:pt x="1332" y="402"/>
                  </a:lnTo>
                  <a:lnTo>
                    <a:pt x="1330" y="399"/>
                  </a:lnTo>
                  <a:lnTo>
                    <a:pt x="1330" y="398"/>
                  </a:lnTo>
                  <a:lnTo>
                    <a:pt x="1327" y="398"/>
                  </a:lnTo>
                  <a:lnTo>
                    <a:pt x="1326" y="398"/>
                  </a:lnTo>
                  <a:lnTo>
                    <a:pt x="1321" y="398"/>
                  </a:lnTo>
                  <a:lnTo>
                    <a:pt x="1321" y="402"/>
                  </a:lnTo>
                  <a:lnTo>
                    <a:pt x="1323" y="405"/>
                  </a:lnTo>
                  <a:lnTo>
                    <a:pt x="1326" y="408"/>
                  </a:lnTo>
                  <a:lnTo>
                    <a:pt x="1327" y="411"/>
                  </a:lnTo>
                  <a:lnTo>
                    <a:pt x="1321" y="415"/>
                  </a:lnTo>
                  <a:lnTo>
                    <a:pt x="1319" y="418"/>
                  </a:lnTo>
                  <a:lnTo>
                    <a:pt x="1308" y="423"/>
                  </a:lnTo>
                  <a:lnTo>
                    <a:pt x="1298" y="431"/>
                  </a:lnTo>
                  <a:lnTo>
                    <a:pt x="1295" y="432"/>
                  </a:lnTo>
                  <a:lnTo>
                    <a:pt x="1289" y="430"/>
                  </a:lnTo>
                  <a:lnTo>
                    <a:pt x="1288" y="426"/>
                  </a:lnTo>
                  <a:lnTo>
                    <a:pt x="1287" y="420"/>
                  </a:lnTo>
                  <a:lnTo>
                    <a:pt x="1283" y="422"/>
                  </a:lnTo>
                  <a:lnTo>
                    <a:pt x="1279" y="426"/>
                  </a:lnTo>
                  <a:lnTo>
                    <a:pt x="1274" y="430"/>
                  </a:lnTo>
                  <a:lnTo>
                    <a:pt x="1270" y="435"/>
                  </a:lnTo>
                  <a:lnTo>
                    <a:pt x="1266" y="440"/>
                  </a:lnTo>
                  <a:lnTo>
                    <a:pt x="1263" y="446"/>
                  </a:lnTo>
                  <a:lnTo>
                    <a:pt x="1263" y="450"/>
                  </a:lnTo>
                  <a:lnTo>
                    <a:pt x="1263" y="452"/>
                  </a:lnTo>
                  <a:lnTo>
                    <a:pt x="1270" y="454"/>
                  </a:lnTo>
                  <a:lnTo>
                    <a:pt x="1275" y="452"/>
                  </a:lnTo>
                  <a:lnTo>
                    <a:pt x="1276" y="459"/>
                  </a:lnTo>
                  <a:lnTo>
                    <a:pt x="1279" y="463"/>
                  </a:lnTo>
                  <a:lnTo>
                    <a:pt x="1282" y="467"/>
                  </a:lnTo>
                  <a:lnTo>
                    <a:pt x="1286" y="471"/>
                  </a:lnTo>
                  <a:lnTo>
                    <a:pt x="1283" y="478"/>
                  </a:lnTo>
                  <a:lnTo>
                    <a:pt x="1287" y="478"/>
                  </a:lnTo>
                  <a:lnTo>
                    <a:pt x="1288" y="478"/>
                  </a:lnTo>
                  <a:lnTo>
                    <a:pt x="1289" y="480"/>
                  </a:lnTo>
                  <a:lnTo>
                    <a:pt x="1292" y="482"/>
                  </a:lnTo>
                  <a:lnTo>
                    <a:pt x="1287" y="482"/>
                  </a:lnTo>
                  <a:lnTo>
                    <a:pt x="1282" y="480"/>
                  </a:lnTo>
                  <a:lnTo>
                    <a:pt x="1280" y="484"/>
                  </a:lnTo>
                  <a:lnTo>
                    <a:pt x="1280" y="486"/>
                  </a:lnTo>
                  <a:lnTo>
                    <a:pt x="1284" y="487"/>
                  </a:lnTo>
                  <a:lnTo>
                    <a:pt x="1286" y="492"/>
                  </a:lnTo>
                  <a:lnTo>
                    <a:pt x="1284" y="492"/>
                  </a:lnTo>
                  <a:lnTo>
                    <a:pt x="1283" y="494"/>
                  </a:lnTo>
                  <a:lnTo>
                    <a:pt x="1282" y="492"/>
                  </a:lnTo>
                  <a:lnTo>
                    <a:pt x="1280" y="492"/>
                  </a:lnTo>
                  <a:lnTo>
                    <a:pt x="1278" y="490"/>
                  </a:lnTo>
                  <a:lnTo>
                    <a:pt x="1275" y="488"/>
                  </a:lnTo>
                  <a:lnTo>
                    <a:pt x="1271" y="495"/>
                  </a:lnTo>
                  <a:lnTo>
                    <a:pt x="1270" y="500"/>
                  </a:lnTo>
                  <a:lnTo>
                    <a:pt x="1271" y="503"/>
                  </a:lnTo>
                  <a:lnTo>
                    <a:pt x="1272" y="506"/>
                  </a:lnTo>
                  <a:lnTo>
                    <a:pt x="1276" y="508"/>
                  </a:lnTo>
                  <a:lnTo>
                    <a:pt x="1279" y="513"/>
                  </a:lnTo>
                  <a:lnTo>
                    <a:pt x="1276" y="519"/>
                  </a:lnTo>
                  <a:lnTo>
                    <a:pt x="1276" y="526"/>
                  </a:lnTo>
                  <a:lnTo>
                    <a:pt x="1278" y="527"/>
                  </a:lnTo>
                  <a:lnTo>
                    <a:pt x="1279" y="527"/>
                  </a:lnTo>
                  <a:lnTo>
                    <a:pt x="1284" y="527"/>
                  </a:lnTo>
                  <a:lnTo>
                    <a:pt x="1288" y="527"/>
                  </a:lnTo>
                  <a:lnTo>
                    <a:pt x="1292" y="532"/>
                  </a:lnTo>
                  <a:lnTo>
                    <a:pt x="1295" y="535"/>
                  </a:lnTo>
                  <a:lnTo>
                    <a:pt x="1296" y="536"/>
                  </a:lnTo>
                  <a:lnTo>
                    <a:pt x="1298" y="538"/>
                  </a:lnTo>
                  <a:lnTo>
                    <a:pt x="1300" y="536"/>
                  </a:lnTo>
                  <a:lnTo>
                    <a:pt x="1304" y="538"/>
                  </a:lnTo>
                  <a:lnTo>
                    <a:pt x="1308" y="545"/>
                  </a:lnTo>
                  <a:lnTo>
                    <a:pt x="1311" y="549"/>
                  </a:lnTo>
                  <a:lnTo>
                    <a:pt x="1315" y="551"/>
                  </a:lnTo>
                  <a:lnTo>
                    <a:pt x="1319" y="551"/>
                  </a:lnTo>
                  <a:close/>
                  <a:moveTo>
                    <a:pt x="1373" y="390"/>
                  </a:moveTo>
                  <a:lnTo>
                    <a:pt x="1379" y="396"/>
                  </a:lnTo>
                  <a:lnTo>
                    <a:pt x="1387" y="407"/>
                  </a:lnTo>
                  <a:lnTo>
                    <a:pt x="1388" y="411"/>
                  </a:lnTo>
                  <a:lnTo>
                    <a:pt x="1393" y="414"/>
                  </a:lnTo>
                  <a:lnTo>
                    <a:pt x="1395" y="415"/>
                  </a:lnTo>
                  <a:lnTo>
                    <a:pt x="1396" y="416"/>
                  </a:lnTo>
                  <a:lnTo>
                    <a:pt x="1397" y="419"/>
                  </a:lnTo>
                  <a:lnTo>
                    <a:pt x="1396" y="423"/>
                  </a:lnTo>
                  <a:lnTo>
                    <a:pt x="1401" y="423"/>
                  </a:lnTo>
                  <a:lnTo>
                    <a:pt x="1405" y="423"/>
                  </a:lnTo>
                  <a:lnTo>
                    <a:pt x="1407" y="420"/>
                  </a:lnTo>
                  <a:lnTo>
                    <a:pt x="1408" y="418"/>
                  </a:lnTo>
                  <a:lnTo>
                    <a:pt x="1409" y="411"/>
                  </a:lnTo>
                  <a:lnTo>
                    <a:pt x="1412" y="403"/>
                  </a:lnTo>
                  <a:lnTo>
                    <a:pt x="1416" y="408"/>
                  </a:lnTo>
                  <a:lnTo>
                    <a:pt x="1417" y="415"/>
                  </a:lnTo>
                  <a:lnTo>
                    <a:pt x="1421" y="407"/>
                  </a:lnTo>
                  <a:lnTo>
                    <a:pt x="1423" y="398"/>
                  </a:lnTo>
                  <a:lnTo>
                    <a:pt x="1427" y="405"/>
                  </a:lnTo>
                  <a:lnTo>
                    <a:pt x="1429" y="407"/>
                  </a:lnTo>
                  <a:lnTo>
                    <a:pt x="1432" y="406"/>
                  </a:lnTo>
                  <a:lnTo>
                    <a:pt x="1436" y="400"/>
                  </a:lnTo>
                  <a:lnTo>
                    <a:pt x="1439" y="395"/>
                  </a:lnTo>
                  <a:lnTo>
                    <a:pt x="1440" y="390"/>
                  </a:lnTo>
                  <a:lnTo>
                    <a:pt x="1444" y="396"/>
                  </a:lnTo>
                  <a:lnTo>
                    <a:pt x="1451" y="402"/>
                  </a:lnTo>
                  <a:lnTo>
                    <a:pt x="1464" y="386"/>
                  </a:lnTo>
                  <a:lnTo>
                    <a:pt x="1468" y="380"/>
                  </a:lnTo>
                  <a:lnTo>
                    <a:pt x="1468" y="382"/>
                  </a:lnTo>
                  <a:lnTo>
                    <a:pt x="1468" y="384"/>
                  </a:lnTo>
                  <a:lnTo>
                    <a:pt x="1468" y="386"/>
                  </a:lnTo>
                  <a:lnTo>
                    <a:pt x="1468" y="387"/>
                  </a:lnTo>
                  <a:lnTo>
                    <a:pt x="1469" y="389"/>
                  </a:lnTo>
                  <a:lnTo>
                    <a:pt x="1471" y="390"/>
                  </a:lnTo>
                  <a:lnTo>
                    <a:pt x="1475" y="389"/>
                  </a:lnTo>
                  <a:lnTo>
                    <a:pt x="1477" y="384"/>
                  </a:lnTo>
                  <a:lnTo>
                    <a:pt x="1479" y="383"/>
                  </a:lnTo>
                  <a:lnTo>
                    <a:pt x="1479" y="382"/>
                  </a:lnTo>
                  <a:lnTo>
                    <a:pt x="1482" y="382"/>
                  </a:lnTo>
                  <a:lnTo>
                    <a:pt x="1482" y="383"/>
                  </a:lnTo>
                  <a:lnTo>
                    <a:pt x="1482" y="386"/>
                  </a:lnTo>
                  <a:lnTo>
                    <a:pt x="1482" y="387"/>
                  </a:lnTo>
                  <a:lnTo>
                    <a:pt x="1489" y="387"/>
                  </a:lnTo>
                  <a:lnTo>
                    <a:pt x="1495" y="387"/>
                  </a:lnTo>
                  <a:lnTo>
                    <a:pt x="1500" y="386"/>
                  </a:lnTo>
                  <a:lnTo>
                    <a:pt x="1504" y="383"/>
                  </a:lnTo>
                  <a:lnTo>
                    <a:pt x="1503" y="380"/>
                  </a:lnTo>
                  <a:lnTo>
                    <a:pt x="1501" y="377"/>
                  </a:lnTo>
                  <a:lnTo>
                    <a:pt x="1505" y="374"/>
                  </a:lnTo>
                  <a:lnTo>
                    <a:pt x="1509" y="377"/>
                  </a:lnTo>
                  <a:lnTo>
                    <a:pt x="1512" y="378"/>
                  </a:lnTo>
                  <a:lnTo>
                    <a:pt x="1513" y="378"/>
                  </a:lnTo>
                  <a:lnTo>
                    <a:pt x="1520" y="374"/>
                  </a:lnTo>
                  <a:lnTo>
                    <a:pt x="1523" y="373"/>
                  </a:lnTo>
                  <a:lnTo>
                    <a:pt x="1526" y="373"/>
                  </a:lnTo>
                  <a:lnTo>
                    <a:pt x="1529" y="373"/>
                  </a:lnTo>
                  <a:lnTo>
                    <a:pt x="1532" y="374"/>
                  </a:lnTo>
                  <a:lnTo>
                    <a:pt x="1533" y="377"/>
                  </a:lnTo>
                  <a:lnTo>
                    <a:pt x="1540" y="374"/>
                  </a:lnTo>
                  <a:lnTo>
                    <a:pt x="1548" y="370"/>
                  </a:lnTo>
                  <a:lnTo>
                    <a:pt x="1556" y="373"/>
                  </a:lnTo>
                  <a:lnTo>
                    <a:pt x="1562" y="371"/>
                  </a:lnTo>
                  <a:lnTo>
                    <a:pt x="1566" y="370"/>
                  </a:lnTo>
                  <a:lnTo>
                    <a:pt x="1572" y="368"/>
                  </a:lnTo>
                  <a:lnTo>
                    <a:pt x="1581" y="374"/>
                  </a:lnTo>
                  <a:lnTo>
                    <a:pt x="1588" y="378"/>
                  </a:lnTo>
                  <a:lnTo>
                    <a:pt x="1592" y="378"/>
                  </a:lnTo>
                  <a:lnTo>
                    <a:pt x="1596" y="378"/>
                  </a:lnTo>
                  <a:lnTo>
                    <a:pt x="1600" y="374"/>
                  </a:lnTo>
                  <a:lnTo>
                    <a:pt x="1606" y="373"/>
                  </a:lnTo>
                  <a:lnTo>
                    <a:pt x="1612" y="374"/>
                  </a:lnTo>
                  <a:lnTo>
                    <a:pt x="1617" y="377"/>
                  </a:lnTo>
                  <a:lnTo>
                    <a:pt x="1620" y="377"/>
                  </a:lnTo>
                  <a:lnTo>
                    <a:pt x="1622" y="377"/>
                  </a:lnTo>
                  <a:lnTo>
                    <a:pt x="1628" y="373"/>
                  </a:lnTo>
                  <a:lnTo>
                    <a:pt x="1633" y="370"/>
                  </a:lnTo>
                  <a:lnTo>
                    <a:pt x="1640" y="371"/>
                  </a:lnTo>
                  <a:lnTo>
                    <a:pt x="1645" y="373"/>
                  </a:lnTo>
                  <a:lnTo>
                    <a:pt x="1649" y="373"/>
                  </a:lnTo>
                  <a:lnTo>
                    <a:pt x="1656" y="371"/>
                  </a:lnTo>
                  <a:lnTo>
                    <a:pt x="1663" y="363"/>
                  </a:lnTo>
                  <a:lnTo>
                    <a:pt x="1668" y="357"/>
                  </a:lnTo>
                  <a:lnTo>
                    <a:pt x="1670" y="351"/>
                  </a:lnTo>
                  <a:lnTo>
                    <a:pt x="1672" y="349"/>
                  </a:lnTo>
                  <a:lnTo>
                    <a:pt x="1672" y="345"/>
                  </a:lnTo>
                  <a:lnTo>
                    <a:pt x="1670" y="341"/>
                  </a:lnTo>
                  <a:lnTo>
                    <a:pt x="1668" y="339"/>
                  </a:lnTo>
                  <a:lnTo>
                    <a:pt x="1665" y="338"/>
                  </a:lnTo>
                  <a:lnTo>
                    <a:pt x="1656" y="334"/>
                  </a:lnTo>
                  <a:lnTo>
                    <a:pt x="1648" y="333"/>
                  </a:lnTo>
                  <a:lnTo>
                    <a:pt x="1641" y="334"/>
                  </a:lnTo>
                  <a:lnTo>
                    <a:pt x="1637" y="335"/>
                  </a:lnTo>
                  <a:lnTo>
                    <a:pt x="1632" y="339"/>
                  </a:lnTo>
                  <a:lnTo>
                    <a:pt x="1629" y="343"/>
                  </a:lnTo>
                  <a:lnTo>
                    <a:pt x="1618" y="341"/>
                  </a:lnTo>
                  <a:lnTo>
                    <a:pt x="1608" y="341"/>
                  </a:lnTo>
                  <a:lnTo>
                    <a:pt x="1601" y="339"/>
                  </a:lnTo>
                  <a:lnTo>
                    <a:pt x="1596" y="337"/>
                  </a:lnTo>
                  <a:lnTo>
                    <a:pt x="1588" y="338"/>
                  </a:lnTo>
                  <a:lnTo>
                    <a:pt x="1580" y="338"/>
                  </a:lnTo>
                  <a:lnTo>
                    <a:pt x="1571" y="329"/>
                  </a:lnTo>
                  <a:lnTo>
                    <a:pt x="1562" y="322"/>
                  </a:lnTo>
                  <a:lnTo>
                    <a:pt x="1558" y="325"/>
                  </a:lnTo>
                  <a:lnTo>
                    <a:pt x="1555" y="329"/>
                  </a:lnTo>
                  <a:lnTo>
                    <a:pt x="1552" y="330"/>
                  </a:lnTo>
                  <a:lnTo>
                    <a:pt x="1549" y="331"/>
                  </a:lnTo>
                  <a:lnTo>
                    <a:pt x="1546" y="330"/>
                  </a:lnTo>
                  <a:lnTo>
                    <a:pt x="1541" y="327"/>
                  </a:lnTo>
                  <a:lnTo>
                    <a:pt x="1536" y="329"/>
                  </a:lnTo>
                  <a:lnTo>
                    <a:pt x="1532" y="327"/>
                  </a:lnTo>
                  <a:lnTo>
                    <a:pt x="1523" y="323"/>
                  </a:lnTo>
                  <a:lnTo>
                    <a:pt x="1514" y="322"/>
                  </a:lnTo>
                  <a:lnTo>
                    <a:pt x="1508" y="325"/>
                  </a:lnTo>
                  <a:lnTo>
                    <a:pt x="1503" y="327"/>
                  </a:lnTo>
                  <a:lnTo>
                    <a:pt x="1497" y="327"/>
                  </a:lnTo>
                  <a:lnTo>
                    <a:pt x="1493" y="329"/>
                  </a:lnTo>
                  <a:lnTo>
                    <a:pt x="1488" y="333"/>
                  </a:lnTo>
                  <a:lnTo>
                    <a:pt x="1482" y="335"/>
                  </a:lnTo>
                  <a:lnTo>
                    <a:pt x="1477" y="334"/>
                  </a:lnTo>
                  <a:lnTo>
                    <a:pt x="1473" y="333"/>
                  </a:lnTo>
                  <a:lnTo>
                    <a:pt x="1469" y="335"/>
                  </a:lnTo>
                  <a:lnTo>
                    <a:pt x="1465" y="339"/>
                  </a:lnTo>
                  <a:lnTo>
                    <a:pt x="1463" y="337"/>
                  </a:lnTo>
                  <a:lnTo>
                    <a:pt x="1460" y="333"/>
                  </a:lnTo>
                  <a:lnTo>
                    <a:pt x="1459" y="331"/>
                  </a:lnTo>
                  <a:lnTo>
                    <a:pt x="1456" y="330"/>
                  </a:lnTo>
                  <a:lnTo>
                    <a:pt x="1455" y="330"/>
                  </a:lnTo>
                  <a:lnTo>
                    <a:pt x="1452" y="330"/>
                  </a:lnTo>
                  <a:lnTo>
                    <a:pt x="1451" y="331"/>
                  </a:lnTo>
                  <a:lnTo>
                    <a:pt x="1449" y="334"/>
                  </a:lnTo>
                  <a:lnTo>
                    <a:pt x="1449" y="335"/>
                  </a:lnTo>
                  <a:lnTo>
                    <a:pt x="1451" y="338"/>
                  </a:lnTo>
                  <a:lnTo>
                    <a:pt x="1453" y="341"/>
                  </a:lnTo>
                  <a:lnTo>
                    <a:pt x="1455" y="345"/>
                  </a:lnTo>
                  <a:lnTo>
                    <a:pt x="1451" y="346"/>
                  </a:lnTo>
                  <a:lnTo>
                    <a:pt x="1447" y="346"/>
                  </a:lnTo>
                  <a:lnTo>
                    <a:pt x="1444" y="346"/>
                  </a:lnTo>
                  <a:lnTo>
                    <a:pt x="1444" y="349"/>
                  </a:lnTo>
                  <a:lnTo>
                    <a:pt x="1445" y="351"/>
                  </a:lnTo>
                  <a:lnTo>
                    <a:pt x="1445" y="358"/>
                  </a:lnTo>
                  <a:lnTo>
                    <a:pt x="1441" y="354"/>
                  </a:lnTo>
                  <a:lnTo>
                    <a:pt x="1436" y="351"/>
                  </a:lnTo>
                  <a:lnTo>
                    <a:pt x="1433" y="351"/>
                  </a:lnTo>
                  <a:lnTo>
                    <a:pt x="1432" y="351"/>
                  </a:lnTo>
                  <a:lnTo>
                    <a:pt x="1431" y="351"/>
                  </a:lnTo>
                  <a:lnTo>
                    <a:pt x="1431" y="354"/>
                  </a:lnTo>
                  <a:lnTo>
                    <a:pt x="1431" y="358"/>
                  </a:lnTo>
                  <a:lnTo>
                    <a:pt x="1431" y="363"/>
                  </a:lnTo>
                  <a:lnTo>
                    <a:pt x="1429" y="361"/>
                  </a:lnTo>
                  <a:lnTo>
                    <a:pt x="1425" y="359"/>
                  </a:lnTo>
                  <a:lnTo>
                    <a:pt x="1420" y="362"/>
                  </a:lnTo>
                  <a:lnTo>
                    <a:pt x="1416" y="364"/>
                  </a:lnTo>
                  <a:lnTo>
                    <a:pt x="1415" y="366"/>
                  </a:lnTo>
                  <a:lnTo>
                    <a:pt x="1413" y="368"/>
                  </a:lnTo>
                  <a:lnTo>
                    <a:pt x="1415" y="370"/>
                  </a:lnTo>
                  <a:lnTo>
                    <a:pt x="1416" y="371"/>
                  </a:lnTo>
                  <a:lnTo>
                    <a:pt x="1415" y="374"/>
                  </a:lnTo>
                  <a:lnTo>
                    <a:pt x="1413" y="374"/>
                  </a:lnTo>
                  <a:lnTo>
                    <a:pt x="1408" y="373"/>
                  </a:lnTo>
                  <a:lnTo>
                    <a:pt x="1401" y="368"/>
                  </a:lnTo>
                  <a:lnTo>
                    <a:pt x="1397" y="368"/>
                  </a:lnTo>
                  <a:lnTo>
                    <a:pt x="1396" y="370"/>
                  </a:lnTo>
                  <a:lnTo>
                    <a:pt x="1393" y="373"/>
                  </a:lnTo>
                  <a:lnTo>
                    <a:pt x="1389" y="374"/>
                  </a:lnTo>
                  <a:lnTo>
                    <a:pt x="1384" y="373"/>
                  </a:lnTo>
                  <a:lnTo>
                    <a:pt x="1375" y="371"/>
                  </a:lnTo>
                  <a:lnTo>
                    <a:pt x="1375" y="374"/>
                  </a:lnTo>
                  <a:lnTo>
                    <a:pt x="1376" y="377"/>
                  </a:lnTo>
                  <a:lnTo>
                    <a:pt x="1379" y="379"/>
                  </a:lnTo>
                  <a:lnTo>
                    <a:pt x="1381" y="380"/>
                  </a:lnTo>
                  <a:lnTo>
                    <a:pt x="1388" y="383"/>
                  </a:lnTo>
                  <a:lnTo>
                    <a:pt x="1392" y="389"/>
                  </a:lnTo>
                  <a:lnTo>
                    <a:pt x="1388" y="389"/>
                  </a:lnTo>
                  <a:lnTo>
                    <a:pt x="1383" y="387"/>
                  </a:lnTo>
                  <a:lnTo>
                    <a:pt x="1378" y="389"/>
                  </a:lnTo>
                  <a:lnTo>
                    <a:pt x="1373" y="390"/>
                  </a:lnTo>
                  <a:close/>
                  <a:moveTo>
                    <a:pt x="1694" y="45"/>
                  </a:moveTo>
                  <a:lnTo>
                    <a:pt x="1693" y="47"/>
                  </a:lnTo>
                  <a:lnTo>
                    <a:pt x="1691" y="47"/>
                  </a:lnTo>
                  <a:lnTo>
                    <a:pt x="1691" y="48"/>
                  </a:lnTo>
                  <a:lnTo>
                    <a:pt x="1691" y="49"/>
                  </a:lnTo>
                  <a:lnTo>
                    <a:pt x="1691" y="51"/>
                  </a:lnTo>
                  <a:lnTo>
                    <a:pt x="1693" y="51"/>
                  </a:lnTo>
                  <a:lnTo>
                    <a:pt x="1693" y="52"/>
                  </a:lnTo>
                  <a:lnTo>
                    <a:pt x="1695" y="53"/>
                  </a:lnTo>
                  <a:lnTo>
                    <a:pt x="1700" y="56"/>
                  </a:lnTo>
                  <a:lnTo>
                    <a:pt x="1702" y="57"/>
                  </a:lnTo>
                  <a:lnTo>
                    <a:pt x="1702" y="53"/>
                  </a:lnTo>
                  <a:lnTo>
                    <a:pt x="1702" y="51"/>
                  </a:lnTo>
                  <a:lnTo>
                    <a:pt x="1702" y="49"/>
                  </a:lnTo>
                  <a:lnTo>
                    <a:pt x="1701" y="48"/>
                  </a:lnTo>
                  <a:lnTo>
                    <a:pt x="1701" y="47"/>
                  </a:lnTo>
                  <a:lnTo>
                    <a:pt x="1700" y="47"/>
                  </a:lnTo>
                  <a:lnTo>
                    <a:pt x="1698" y="47"/>
                  </a:lnTo>
                  <a:lnTo>
                    <a:pt x="1695" y="45"/>
                  </a:lnTo>
                  <a:lnTo>
                    <a:pt x="1694" y="45"/>
                  </a:lnTo>
                  <a:close/>
                  <a:moveTo>
                    <a:pt x="1705" y="40"/>
                  </a:moveTo>
                  <a:lnTo>
                    <a:pt x="1706" y="41"/>
                  </a:lnTo>
                  <a:lnTo>
                    <a:pt x="1707" y="45"/>
                  </a:lnTo>
                  <a:lnTo>
                    <a:pt x="1710" y="45"/>
                  </a:lnTo>
                  <a:lnTo>
                    <a:pt x="1711" y="47"/>
                  </a:lnTo>
                  <a:lnTo>
                    <a:pt x="1713" y="47"/>
                  </a:lnTo>
                  <a:lnTo>
                    <a:pt x="1714" y="47"/>
                  </a:lnTo>
                  <a:lnTo>
                    <a:pt x="1716" y="47"/>
                  </a:lnTo>
                  <a:lnTo>
                    <a:pt x="1717" y="47"/>
                  </a:lnTo>
                  <a:lnTo>
                    <a:pt x="1719" y="47"/>
                  </a:lnTo>
                  <a:lnTo>
                    <a:pt x="1722" y="47"/>
                  </a:lnTo>
                  <a:lnTo>
                    <a:pt x="1726" y="45"/>
                  </a:lnTo>
                  <a:lnTo>
                    <a:pt x="1729" y="44"/>
                  </a:lnTo>
                  <a:lnTo>
                    <a:pt x="1726" y="41"/>
                  </a:lnTo>
                  <a:lnTo>
                    <a:pt x="1722" y="39"/>
                  </a:lnTo>
                  <a:lnTo>
                    <a:pt x="1719" y="37"/>
                  </a:lnTo>
                  <a:lnTo>
                    <a:pt x="1717" y="37"/>
                  </a:lnTo>
                  <a:lnTo>
                    <a:pt x="1716" y="37"/>
                  </a:lnTo>
                  <a:lnTo>
                    <a:pt x="1714" y="37"/>
                  </a:lnTo>
                  <a:lnTo>
                    <a:pt x="1711" y="37"/>
                  </a:lnTo>
                  <a:lnTo>
                    <a:pt x="1710" y="37"/>
                  </a:lnTo>
                  <a:lnTo>
                    <a:pt x="1709" y="37"/>
                  </a:lnTo>
                  <a:lnTo>
                    <a:pt x="1707" y="39"/>
                  </a:lnTo>
                  <a:lnTo>
                    <a:pt x="1705" y="40"/>
                  </a:lnTo>
                  <a:close/>
                  <a:moveTo>
                    <a:pt x="1747" y="64"/>
                  </a:moveTo>
                  <a:lnTo>
                    <a:pt x="1745" y="67"/>
                  </a:lnTo>
                  <a:lnTo>
                    <a:pt x="1745" y="68"/>
                  </a:lnTo>
                  <a:lnTo>
                    <a:pt x="1743" y="69"/>
                  </a:lnTo>
                  <a:lnTo>
                    <a:pt x="1743" y="70"/>
                  </a:lnTo>
                  <a:lnTo>
                    <a:pt x="1743" y="72"/>
                  </a:lnTo>
                  <a:lnTo>
                    <a:pt x="1745" y="73"/>
                  </a:lnTo>
                  <a:lnTo>
                    <a:pt x="1745" y="74"/>
                  </a:lnTo>
                  <a:lnTo>
                    <a:pt x="1746" y="79"/>
                  </a:lnTo>
                  <a:lnTo>
                    <a:pt x="1747" y="80"/>
                  </a:lnTo>
                  <a:lnTo>
                    <a:pt x="1749" y="80"/>
                  </a:lnTo>
                  <a:lnTo>
                    <a:pt x="1750" y="80"/>
                  </a:lnTo>
                  <a:lnTo>
                    <a:pt x="1751" y="81"/>
                  </a:lnTo>
                  <a:lnTo>
                    <a:pt x="1753" y="81"/>
                  </a:lnTo>
                  <a:lnTo>
                    <a:pt x="1757" y="81"/>
                  </a:lnTo>
                  <a:lnTo>
                    <a:pt x="1753" y="72"/>
                  </a:lnTo>
                  <a:lnTo>
                    <a:pt x="1747" y="64"/>
                  </a:lnTo>
                  <a:close/>
                  <a:moveTo>
                    <a:pt x="1704" y="61"/>
                  </a:moveTo>
                  <a:lnTo>
                    <a:pt x="1702" y="61"/>
                  </a:lnTo>
                  <a:lnTo>
                    <a:pt x="1701" y="61"/>
                  </a:lnTo>
                  <a:lnTo>
                    <a:pt x="1701" y="63"/>
                  </a:lnTo>
                  <a:lnTo>
                    <a:pt x="1700" y="64"/>
                  </a:lnTo>
                  <a:lnTo>
                    <a:pt x="1700" y="65"/>
                  </a:lnTo>
                  <a:lnTo>
                    <a:pt x="1701" y="67"/>
                  </a:lnTo>
                  <a:lnTo>
                    <a:pt x="1701" y="68"/>
                  </a:lnTo>
                  <a:lnTo>
                    <a:pt x="1702" y="69"/>
                  </a:lnTo>
                  <a:lnTo>
                    <a:pt x="1702" y="70"/>
                  </a:lnTo>
                  <a:lnTo>
                    <a:pt x="1704" y="72"/>
                  </a:lnTo>
                  <a:lnTo>
                    <a:pt x="1705" y="72"/>
                  </a:lnTo>
                  <a:lnTo>
                    <a:pt x="1707" y="73"/>
                  </a:lnTo>
                  <a:lnTo>
                    <a:pt x="1709" y="70"/>
                  </a:lnTo>
                  <a:lnTo>
                    <a:pt x="1709" y="68"/>
                  </a:lnTo>
                  <a:lnTo>
                    <a:pt x="1709" y="65"/>
                  </a:lnTo>
                  <a:lnTo>
                    <a:pt x="1707" y="64"/>
                  </a:lnTo>
                  <a:lnTo>
                    <a:pt x="1706" y="63"/>
                  </a:lnTo>
                  <a:lnTo>
                    <a:pt x="1704" y="61"/>
                  </a:lnTo>
                  <a:close/>
                  <a:moveTo>
                    <a:pt x="1685" y="64"/>
                  </a:moveTo>
                  <a:lnTo>
                    <a:pt x="1684" y="64"/>
                  </a:lnTo>
                  <a:lnTo>
                    <a:pt x="1684" y="65"/>
                  </a:lnTo>
                  <a:lnTo>
                    <a:pt x="1682" y="65"/>
                  </a:lnTo>
                  <a:lnTo>
                    <a:pt x="1682" y="67"/>
                  </a:lnTo>
                  <a:lnTo>
                    <a:pt x="1681" y="68"/>
                  </a:lnTo>
                  <a:lnTo>
                    <a:pt x="1682" y="69"/>
                  </a:lnTo>
                  <a:lnTo>
                    <a:pt x="1684" y="70"/>
                  </a:lnTo>
                  <a:lnTo>
                    <a:pt x="1686" y="72"/>
                  </a:lnTo>
                  <a:lnTo>
                    <a:pt x="1688" y="70"/>
                  </a:lnTo>
                  <a:lnTo>
                    <a:pt x="1689" y="70"/>
                  </a:lnTo>
                  <a:lnTo>
                    <a:pt x="1689" y="69"/>
                  </a:lnTo>
                  <a:lnTo>
                    <a:pt x="1689" y="67"/>
                  </a:lnTo>
                  <a:lnTo>
                    <a:pt x="1688" y="65"/>
                  </a:lnTo>
                  <a:lnTo>
                    <a:pt x="1686" y="64"/>
                  </a:lnTo>
                  <a:lnTo>
                    <a:pt x="1685" y="64"/>
                  </a:lnTo>
                  <a:close/>
                  <a:moveTo>
                    <a:pt x="1672" y="64"/>
                  </a:moveTo>
                  <a:lnTo>
                    <a:pt x="1672" y="67"/>
                  </a:lnTo>
                  <a:lnTo>
                    <a:pt x="1672" y="68"/>
                  </a:lnTo>
                  <a:lnTo>
                    <a:pt x="1670" y="67"/>
                  </a:lnTo>
                  <a:lnTo>
                    <a:pt x="1669" y="64"/>
                  </a:lnTo>
                  <a:lnTo>
                    <a:pt x="1668" y="63"/>
                  </a:lnTo>
                  <a:lnTo>
                    <a:pt x="1668" y="61"/>
                  </a:lnTo>
                  <a:lnTo>
                    <a:pt x="1666" y="60"/>
                  </a:lnTo>
                  <a:lnTo>
                    <a:pt x="1665" y="56"/>
                  </a:lnTo>
                  <a:lnTo>
                    <a:pt x="1665" y="52"/>
                  </a:lnTo>
                  <a:lnTo>
                    <a:pt x="1663" y="51"/>
                  </a:lnTo>
                  <a:lnTo>
                    <a:pt x="1662" y="49"/>
                  </a:lnTo>
                  <a:lnTo>
                    <a:pt x="1661" y="49"/>
                  </a:lnTo>
                  <a:lnTo>
                    <a:pt x="1660" y="49"/>
                  </a:lnTo>
                  <a:lnTo>
                    <a:pt x="1658" y="49"/>
                  </a:lnTo>
                  <a:lnTo>
                    <a:pt x="1657" y="51"/>
                  </a:lnTo>
                  <a:lnTo>
                    <a:pt x="1656" y="56"/>
                  </a:lnTo>
                  <a:lnTo>
                    <a:pt x="1657" y="60"/>
                  </a:lnTo>
                  <a:lnTo>
                    <a:pt x="1658" y="64"/>
                  </a:lnTo>
                  <a:lnTo>
                    <a:pt x="1660" y="68"/>
                  </a:lnTo>
                  <a:lnTo>
                    <a:pt x="1661" y="70"/>
                  </a:lnTo>
                  <a:lnTo>
                    <a:pt x="1661" y="73"/>
                  </a:lnTo>
                  <a:lnTo>
                    <a:pt x="1662" y="77"/>
                  </a:lnTo>
                  <a:lnTo>
                    <a:pt x="1663" y="80"/>
                  </a:lnTo>
                  <a:lnTo>
                    <a:pt x="1663" y="81"/>
                  </a:lnTo>
                  <a:lnTo>
                    <a:pt x="1665" y="83"/>
                  </a:lnTo>
                  <a:lnTo>
                    <a:pt x="1665" y="84"/>
                  </a:lnTo>
                  <a:lnTo>
                    <a:pt x="1666" y="85"/>
                  </a:lnTo>
                  <a:lnTo>
                    <a:pt x="1669" y="88"/>
                  </a:lnTo>
                  <a:lnTo>
                    <a:pt x="1670" y="85"/>
                  </a:lnTo>
                  <a:lnTo>
                    <a:pt x="1670" y="84"/>
                  </a:lnTo>
                  <a:lnTo>
                    <a:pt x="1672" y="84"/>
                  </a:lnTo>
                  <a:lnTo>
                    <a:pt x="1672" y="83"/>
                  </a:lnTo>
                  <a:lnTo>
                    <a:pt x="1670" y="77"/>
                  </a:lnTo>
                  <a:lnTo>
                    <a:pt x="1672" y="70"/>
                  </a:lnTo>
                  <a:lnTo>
                    <a:pt x="1672" y="73"/>
                  </a:lnTo>
                  <a:lnTo>
                    <a:pt x="1672" y="77"/>
                  </a:lnTo>
                  <a:lnTo>
                    <a:pt x="1673" y="81"/>
                  </a:lnTo>
                  <a:lnTo>
                    <a:pt x="1679" y="83"/>
                  </a:lnTo>
                  <a:lnTo>
                    <a:pt x="1681" y="80"/>
                  </a:lnTo>
                  <a:lnTo>
                    <a:pt x="1682" y="81"/>
                  </a:lnTo>
                  <a:lnTo>
                    <a:pt x="1682" y="83"/>
                  </a:lnTo>
                  <a:lnTo>
                    <a:pt x="1684" y="83"/>
                  </a:lnTo>
                  <a:lnTo>
                    <a:pt x="1685" y="83"/>
                  </a:lnTo>
                  <a:lnTo>
                    <a:pt x="1686" y="83"/>
                  </a:lnTo>
                  <a:lnTo>
                    <a:pt x="1686" y="81"/>
                  </a:lnTo>
                  <a:lnTo>
                    <a:pt x="1688" y="80"/>
                  </a:lnTo>
                  <a:lnTo>
                    <a:pt x="1688" y="74"/>
                  </a:lnTo>
                  <a:lnTo>
                    <a:pt x="1686" y="72"/>
                  </a:lnTo>
                  <a:lnTo>
                    <a:pt x="1685" y="72"/>
                  </a:lnTo>
                  <a:lnTo>
                    <a:pt x="1684" y="72"/>
                  </a:lnTo>
                  <a:lnTo>
                    <a:pt x="1682" y="72"/>
                  </a:lnTo>
                  <a:lnTo>
                    <a:pt x="1682" y="73"/>
                  </a:lnTo>
                  <a:lnTo>
                    <a:pt x="1681" y="74"/>
                  </a:lnTo>
                  <a:lnTo>
                    <a:pt x="1681" y="72"/>
                  </a:lnTo>
                  <a:lnTo>
                    <a:pt x="1679" y="69"/>
                  </a:lnTo>
                  <a:lnTo>
                    <a:pt x="1678" y="67"/>
                  </a:lnTo>
                  <a:lnTo>
                    <a:pt x="1678" y="64"/>
                  </a:lnTo>
                  <a:lnTo>
                    <a:pt x="1677" y="63"/>
                  </a:lnTo>
                  <a:lnTo>
                    <a:pt x="1675" y="63"/>
                  </a:lnTo>
                  <a:lnTo>
                    <a:pt x="1674" y="63"/>
                  </a:lnTo>
                  <a:lnTo>
                    <a:pt x="1673" y="63"/>
                  </a:lnTo>
                  <a:lnTo>
                    <a:pt x="1673" y="64"/>
                  </a:lnTo>
                  <a:lnTo>
                    <a:pt x="1672" y="64"/>
                  </a:lnTo>
                  <a:close/>
                  <a:moveTo>
                    <a:pt x="1646" y="67"/>
                  </a:moveTo>
                  <a:lnTo>
                    <a:pt x="1649" y="68"/>
                  </a:lnTo>
                  <a:lnTo>
                    <a:pt x="1652" y="68"/>
                  </a:lnTo>
                  <a:lnTo>
                    <a:pt x="1653" y="69"/>
                  </a:lnTo>
                  <a:lnTo>
                    <a:pt x="1654" y="70"/>
                  </a:lnTo>
                  <a:lnTo>
                    <a:pt x="1656" y="70"/>
                  </a:lnTo>
                  <a:lnTo>
                    <a:pt x="1657" y="70"/>
                  </a:lnTo>
                  <a:lnTo>
                    <a:pt x="1658" y="70"/>
                  </a:lnTo>
                  <a:lnTo>
                    <a:pt x="1660" y="69"/>
                  </a:lnTo>
                  <a:lnTo>
                    <a:pt x="1658" y="67"/>
                  </a:lnTo>
                  <a:lnTo>
                    <a:pt x="1657" y="64"/>
                  </a:lnTo>
                  <a:lnTo>
                    <a:pt x="1656" y="61"/>
                  </a:lnTo>
                  <a:lnTo>
                    <a:pt x="1654" y="60"/>
                  </a:lnTo>
                  <a:lnTo>
                    <a:pt x="1653" y="60"/>
                  </a:lnTo>
                  <a:lnTo>
                    <a:pt x="1652" y="58"/>
                  </a:lnTo>
                  <a:lnTo>
                    <a:pt x="1649" y="57"/>
                  </a:lnTo>
                  <a:lnTo>
                    <a:pt x="1648" y="57"/>
                  </a:lnTo>
                  <a:lnTo>
                    <a:pt x="1645" y="58"/>
                  </a:lnTo>
                  <a:lnTo>
                    <a:pt x="1644" y="60"/>
                  </a:lnTo>
                  <a:lnTo>
                    <a:pt x="1642" y="61"/>
                  </a:lnTo>
                  <a:lnTo>
                    <a:pt x="1642" y="64"/>
                  </a:lnTo>
                  <a:lnTo>
                    <a:pt x="1644" y="65"/>
                  </a:lnTo>
                  <a:lnTo>
                    <a:pt x="1645" y="65"/>
                  </a:lnTo>
                  <a:lnTo>
                    <a:pt x="1646" y="67"/>
                  </a:lnTo>
                  <a:close/>
                  <a:moveTo>
                    <a:pt x="1650" y="77"/>
                  </a:moveTo>
                  <a:lnTo>
                    <a:pt x="1650" y="79"/>
                  </a:lnTo>
                  <a:lnTo>
                    <a:pt x="1650" y="80"/>
                  </a:lnTo>
                  <a:lnTo>
                    <a:pt x="1652" y="80"/>
                  </a:lnTo>
                  <a:lnTo>
                    <a:pt x="1652" y="81"/>
                  </a:lnTo>
                  <a:lnTo>
                    <a:pt x="1653" y="83"/>
                  </a:lnTo>
                  <a:lnTo>
                    <a:pt x="1654" y="84"/>
                  </a:lnTo>
                  <a:lnTo>
                    <a:pt x="1658" y="85"/>
                  </a:lnTo>
                  <a:lnTo>
                    <a:pt x="1662" y="86"/>
                  </a:lnTo>
                  <a:lnTo>
                    <a:pt x="1662" y="84"/>
                  </a:lnTo>
                  <a:lnTo>
                    <a:pt x="1662" y="83"/>
                  </a:lnTo>
                  <a:lnTo>
                    <a:pt x="1662" y="81"/>
                  </a:lnTo>
                  <a:lnTo>
                    <a:pt x="1662" y="80"/>
                  </a:lnTo>
                  <a:lnTo>
                    <a:pt x="1660" y="79"/>
                  </a:lnTo>
                  <a:lnTo>
                    <a:pt x="1658" y="77"/>
                  </a:lnTo>
                  <a:lnTo>
                    <a:pt x="1657" y="74"/>
                  </a:lnTo>
                  <a:lnTo>
                    <a:pt x="1656" y="74"/>
                  </a:lnTo>
                  <a:lnTo>
                    <a:pt x="1654" y="74"/>
                  </a:lnTo>
                  <a:lnTo>
                    <a:pt x="1653" y="74"/>
                  </a:lnTo>
                  <a:lnTo>
                    <a:pt x="1652" y="74"/>
                  </a:lnTo>
                  <a:lnTo>
                    <a:pt x="1650" y="77"/>
                  </a:lnTo>
                  <a:close/>
                  <a:moveTo>
                    <a:pt x="1734" y="68"/>
                  </a:moveTo>
                  <a:lnTo>
                    <a:pt x="1733" y="69"/>
                  </a:lnTo>
                  <a:lnTo>
                    <a:pt x="1733" y="70"/>
                  </a:lnTo>
                  <a:lnTo>
                    <a:pt x="1732" y="72"/>
                  </a:lnTo>
                  <a:lnTo>
                    <a:pt x="1732" y="77"/>
                  </a:lnTo>
                  <a:lnTo>
                    <a:pt x="1733" y="80"/>
                  </a:lnTo>
                  <a:lnTo>
                    <a:pt x="1735" y="80"/>
                  </a:lnTo>
                  <a:lnTo>
                    <a:pt x="1737" y="80"/>
                  </a:lnTo>
                  <a:lnTo>
                    <a:pt x="1738" y="77"/>
                  </a:lnTo>
                  <a:lnTo>
                    <a:pt x="1738" y="73"/>
                  </a:lnTo>
                  <a:lnTo>
                    <a:pt x="1738" y="70"/>
                  </a:lnTo>
                  <a:lnTo>
                    <a:pt x="1735" y="68"/>
                  </a:lnTo>
                  <a:lnTo>
                    <a:pt x="1734" y="68"/>
                  </a:lnTo>
                  <a:close/>
                  <a:moveTo>
                    <a:pt x="1684" y="86"/>
                  </a:moveTo>
                  <a:lnTo>
                    <a:pt x="1682" y="86"/>
                  </a:lnTo>
                  <a:lnTo>
                    <a:pt x="1681" y="86"/>
                  </a:lnTo>
                  <a:lnTo>
                    <a:pt x="1679" y="88"/>
                  </a:lnTo>
                  <a:lnTo>
                    <a:pt x="1679" y="89"/>
                  </a:lnTo>
                  <a:lnTo>
                    <a:pt x="1678" y="90"/>
                  </a:lnTo>
                  <a:lnTo>
                    <a:pt x="1679" y="92"/>
                  </a:lnTo>
                  <a:lnTo>
                    <a:pt x="1679" y="93"/>
                  </a:lnTo>
                  <a:lnTo>
                    <a:pt x="1681" y="93"/>
                  </a:lnTo>
                  <a:lnTo>
                    <a:pt x="1682" y="95"/>
                  </a:lnTo>
                  <a:lnTo>
                    <a:pt x="1684" y="95"/>
                  </a:lnTo>
                  <a:lnTo>
                    <a:pt x="1686" y="95"/>
                  </a:lnTo>
                  <a:lnTo>
                    <a:pt x="1688" y="93"/>
                  </a:lnTo>
                  <a:lnTo>
                    <a:pt x="1688" y="92"/>
                  </a:lnTo>
                  <a:lnTo>
                    <a:pt x="1689" y="90"/>
                  </a:lnTo>
                  <a:lnTo>
                    <a:pt x="1689" y="89"/>
                  </a:lnTo>
                  <a:lnTo>
                    <a:pt x="1688" y="89"/>
                  </a:lnTo>
                  <a:lnTo>
                    <a:pt x="1688" y="88"/>
                  </a:lnTo>
                  <a:lnTo>
                    <a:pt x="1686" y="86"/>
                  </a:lnTo>
                  <a:lnTo>
                    <a:pt x="1685" y="86"/>
                  </a:lnTo>
                  <a:lnTo>
                    <a:pt x="1684" y="86"/>
                  </a:lnTo>
                  <a:close/>
                  <a:moveTo>
                    <a:pt x="1669" y="88"/>
                  </a:moveTo>
                  <a:lnTo>
                    <a:pt x="1668" y="88"/>
                  </a:lnTo>
                  <a:lnTo>
                    <a:pt x="1668" y="89"/>
                  </a:lnTo>
                  <a:lnTo>
                    <a:pt x="1666" y="89"/>
                  </a:lnTo>
                  <a:lnTo>
                    <a:pt x="1666" y="92"/>
                  </a:lnTo>
                  <a:lnTo>
                    <a:pt x="1666" y="96"/>
                  </a:lnTo>
                  <a:lnTo>
                    <a:pt x="1666" y="97"/>
                  </a:lnTo>
                  <a:lnTo>
                    <a:pt x="1668" y="97"/>
                  </a:lnTo>
                  <a:lnTo>
                    <a:pt x="1668" y="99"/>
                  </a:lnTo>
                  <a:lnTo>
                    <a:pt x="1669" y="99"/>
                  </a:lnTo>
                  <a:lnTo>
                    <a:pt x="1670" y="97"/>
                  </a:lnTo>
                  <a:lnTo>
                    <a:pt x="1670" y="99"/>
                  </a:lnTo>
                  <a:lnTo>
                    <a:pt x="1670" y="100"/>
                  </a:lnTo>
                  <a:lnTo>
                    <a:pt x="1670" y="101"/>
                  </a:lnTo>
                  <a:lnTo>
                    <a:pt x="1670" y="102"/>
                  </a:lnTo>
                  <a:lnTo>
                    <a:pt x="1672" y="102"/>
                  </a:lnTo>
                  <a:lnTo>
                    <a:pt x="1673" y="104"/>
                  </a:lnTo>
                  <a:lnTo>
                    <a:pt x="1674" y="104"/>
                  </a:lnTo>
                  <a:lnTo>
                    <a:pt x="1675" y="104"/>
                  </a:lnTo>
                  <a:lnTo>
                    <a:pt x="1677" y="104"/>
                  </a:lnTo>
                  <a:lnTo>
                    <a:pt x="1678" y="102"/>
                  </a:lnTo>
                  <a:lnTo>
                    <a:pt x="1678" y="101"/>
                  </a:lnTo>
                  <a:lnTo>
                    <a:pt x="1678" y="100"/>
                  </a:lnTo>
                  <a:lnTo>
                    <a:pt x="1679" y="99"/>
                  </a:lnTo>
                  <a:lnTo>
                    <a:pt x="1678" y="99"/>
                  </a:lnTo>
                  <a:lnTo>
                    <a:pt x="1678" y="97"/>
                  </a:lnTo>
                  <a:lnTo>
                    <a:pt x="1677" y="96"/>
                  </a:lnTo>
                  <a:lnTo>
                    <a:pt x="1675" y="95"/>
                  </a:lnTo>
                  <a:lnTo>
                    <a:pt x="1674" y="95"/>
                  </a:lnTo>
                  <a:lnTo>
                    <a:pt x="1673" y="95"/>
                  </a:lnTo>
                  <a:lnTo>
                    <a:pt x="1673" y="96"/>
                  </a:lnTo>
                  <a:lnTo>
                    <a:pt x="1672" y="96"/>
                  </a:lnTo>
                  <a:lnTo>
                    <a:pt x="1673" y="95"/>
                  </a:lnTo>
                  <a:lnTo>
                    <a:pt x="1673" y="93"/>
                  </a:lnTo>
                  <a:lnTo>
                    <a:pt x="1672" y="90"/>
                  </a:lnTo>
                  <a:lnTo>
                    <a:pt x="1670" y="88"/>
                  </a:lnTo>
                  <a:lnTo>
                    <a:pt x="1669" y="88"/>
                  </a:lnTo>
                  <a:close/>
                  <a:moveTo>
                    <a:pt x="1666" y="120"/>
                  </a:moveTo>
                  <a:lnTo>
                    <a:pt x="1665" y="120"/>
                  </a:lnTo>
                  <a:lnTo>
                    <a:pt x="1663" y="121"/>
                  </a:lnTo>
                  <a:lnTo>
                    <a:pt x="1663" y="122"/>
                  </a:lnTo>
                  <a:lnTo>
                    <a:pt x="1663" y="124"/>
                  </a:lnTo>
                  <a:lnTo>
                    <a:pt x="1665" y="125"/>
                  </a:lnTo>
                  <a:lnTo>
                    <a:pt x="1666" y="126"/>
                  </a:lnTo>
                  <a:lnTo>
                    <a:pt x="1666" y="125"/>
                  </a:lnTo>
                  <a:lnTo>
                    <a:pt x="1668" y="125"/>
                  </a:lnTo>
                  <a:lnTo>
                    <a:pt x="1669" y="124"/>
                  </a:lnTo>
                  <a:lnTo>
                    <a:pt x="1669" y="122"/>
                  </a:lnTo>
                  <a:lnTo>
                    <a:pt x="1669" y="121"/>
                  </a:lnTo>
                  <a:lnTo>
                    <a:pt x="1668" y="120"/>
                  </a:lnTo>
                  <a:lnTo>
                    <a:pt x="1666" y="120"/>
                  </a:lnTo>
                  <a:close/>
                  <a:moveTo>
                    <a:pt x="1665" y="126"/>
                  </a:moveTo>
                  <a:lnTo>
                    <a:pt x="1663" y="128"/>
                  </a:lnTo>
                  <a:lnTo>
                    <a:pt x="1662" y="128"/>
                  </a:lnTo>
                  <a:lnTo>
                    <a:pt x="1660" y="132"/>
                  </a:lnTo>
                  <a:lnTo>
                    <a:pt x="1660" y="136"/>
                  </a:lnTo>
                  <a:lnTo>
                    <a:pt x="1661" y="138"/>
                  </a:lnTo>
                  <a:lnTo>
                    <a:pt x="1663" y="138"/>
                  </a:lnTo>
                  <a:lnTo>
                    <a:pt x="1665" y="138"/>
                  </a:lnTo>
                  <a:lnTo>
                    <a:pt x="1666" y="138"/>
                  </a:lnTo>
                  <a:lnTo>
                    <a:pt x="1668" y="137"/>
                  </a:lnTo>
                  <a:lnTo>
                    <a:pt x="1669" y="134"/>
                  </a:lnTo>
                  <a:lnTo>
                    <a:pt x="1669" y="130"/>
                  </a:lnTo>
                  <a:lnTo>
                    <a:pt x="1666" y="128"/>
                  </a:lnTo>
                  <a:lnTo>
                    <a:pt x="1665" y="128"/>
                  </a:lnTo>
                  <a:lnTo>
                    <a:pt x="1665" y="126"/>
                  </a:lnTo>
                  <a:close/>
                  <a:moveTo>
                    <a:pt x="1654" y="128"/>
                  </a:moveTo>
                  <a:lnTo>
                    <a:pt x="1652" y="129"/>
                  </a:lnTo>
                  <a:lnTo>
                    <a:pt x="1650" y="129"/>
                  </a:lnTo>
                  <a:lnTo>
                    <a:pt x="1649" y="130"/>
                  </a:lnTo>
                  <a:lnTo>
                    <a:pt x="1649" y="132"/>
                  </a:lnTo>
                  <a:lnTo>
                    <a:pt x="1649" y="133"/>
                  </a:lnTo>
                  <a:lnTo>
                    <a:pt x="1649" y="134"/>
                  </a:lnTo>
                  <a:lnTo>
                    <a:pt x="1650" y="134"/>
                  </a:lnTo>
                  <a:lnTo>
                    <a:pt x="1654" y="136"/>
                  </a:lnTo>
                  <a:lnTo>
                    <a:pt x="1658" y="134"/>
                  </a:lnTo>
                  <a:lnTo>
                    <a:pt x="1658" y="133"/>
                  </a:lnTo>
                  <a:lnTo>
                    <a:pt x="1660" y="133"/>
                  </a:lnTo>
                  <a:lnTo>
                    <a:pt x="1660" y="132"/>
                  </a:lnTo>
                  <a:lnTo>
                    <a:pt x="1658" y="130"/>
                  </a:lnTo>
                  <a:lnTo>
                    <a:pt x="1658" y="129"/>
                  </a:lnTo>
                  <a:lnTo>
                    <a:pt x="1656" y="129"/>
                  </a:lnTo>
                  <a:lnTo>
                    <a:pt x="1654" y="128"/>
                  </a:lnTo>
                  <a:close/>
                  <a:moveTo>
                    <a:pt x="1628" y="58"/>
                  </a:moveTo>
                  <a:lnTo>
                    <a:pt x="1626" y="58"/>
                  </a:lnTo>
                  <a:lnTo>
                    <a:pt x="1625" y="60"/>
                  </a:lnTo>
                  <a:lnTo>
                    <a:pt x="1624" y="63"/>
                  </a:lnTo>
                  <a:lnTo>
                    <a:pt x="1625" y="65"/>
                  </a:lnTo>
                  <a:lnTo>
                    <a:pt x="1626" y="67"/>
                  </a:lnTo>
                  <a:lnTo>
                    <a:pt x="1628" y="67"/>
                  </a:lnTo>
                  <a:lnTo>
                    <a:pt x="1629" y="67"/>
                  </a:lnTo>
                  <a:lnTo>
                    <a:pt x="1630" y="67"/>
                  </a:lnTo>
                  <a:lnTo>
                    <a:pt x="1630" y="65"/>
                  </a:lnTo>
                  <a:lnTo>
                    <a:pt x="1632" y="64"/>
                  </a:lnTo>
                  <a:lnTo>
                    <a:pt x="1632" y="63"/>
                  </a:lnTo>
                  <a:lnTo>
                    <a:pt x="1632" y="60"/>
                  </a:lnTo>
                  <a:lnTo>
                    <a:pt x="1630" y="60"/>
                  </a:lnTo>
                  <a:lnTo>
                    <a:pt x="1630" y="58"/>
                  </a:lnTo>
                  <a:lnTo>
                    <a:pt x="1629" y="58"/>
                  </a:lnTo>
                  <a:lnTo>
                    <a:pt x="1628" y="58"/>
                  </a:lnTo>
                  <a:close/>
                  <a:moveTo>
                    <a:pt x="1672" y="52"/>
                  </a:moveTo>
                  <a:lnTo>
                    <a:pt x="1673" y="55"/>
                  </a:lnTo>
                  <a:lnTo>
                    <a:pt x="1674" y="56"/>
                  </a:lnTo>
                  <a:lnTo>
                    <a:pt x="1675" y="56"/>
                  </a:lnTo>
                  <a:lnTo>
                    <a:pt x="1677" y="57"/>
                  </a:lnTo>
                  <a:lnTo>
                    <a:pt x="1678" y="58"/>
                  </a:lnTo>
                  <a:lnTo>
                    <a:pt x="1681" y="58"/>
                  </a:lnTo>
                  <a:lnTo>
                    <a:pt x="1682" y="60"/>
                  </a:lnTo>
                  <a:lnTo>
                    <a:pt x="1684" y="60"/>
                  </a:lnTo>
                  <a:lnTo>
                    <a:pt x="1685" y="60"/>
                  </a:lnTo>
                  <a:lnTo>
                    <a:pt x="1686" y="60"/>
                  </a:lnTo>
                  <a:lnTo>
                    <a:pt x="1688" y="60"/>
                  </a:lnTo>
                  <a:lnTo>
                    <a:pt x="1689" y="58"/>
                  </a:lnTo>
                  <a:lnTo>
                    <a:pt x="1689" y="57"/>
                  </a:lnTo>
                  <a:lnTo>
                    <a:pt x="1690" y="56"/>
                  </a:lnTo>
                  <a:lnTo>
                    <a:pt x="1690" y="55"/>
                  </a:lnTo>
                  <a:lnTo>
                    <a:pt x="1690" y="53"/>
                  </a:lnTo>
                  <a:lnTo>
                    <a:pt x="1690" y="49"/>
                  </a:lnTo>
                  <a:lnTo>
                    <a:pt x="1689" y="47"/>
                  </a:lnTo>
                  <a:lnTo>
                    <a:pt x="1685" y="48"/>
                  </a:lnTo>
                  <a:lnTo>
                    <a:pt x="1684" y="48"/>
                  </a:lnTo>
                  <a:lnTo>
                    <a:pt x="1682" y="48"/>
                  </a:lnTo>
                  <a:lnTo>
                    <a:pt x="1681" y="48"/>
                  </a:lnTo>
                  <a:lnTo>
                    <a:pt x="1679" y="47"/>
                  </a:lnTo>
                  <a:lnTo>
                    <a:pt x="1678" y="47"/>
                  </a:lnTo>
                  <a:lnTo>
                    <a:pt x="1677" y="47"/>
                  </a:lnTo>
                  <a:lnTo>
                    <a:pt x="1675" y="47"/>
                  </a:lnTo>
                  <a:lnTo>
                    <a:pt x="1674" y="47"/>
                  </a:lnTo>
                  <a:lnTo>
                    <a:pt x="1673" y="47"/>
                  </a:lnTo>
                  <a:lnTo>
                    <a:pt x="1670" y="47"/>
                  </a:lnTo>
                  <a:lnTo>
                    <a:pt x="1670" y="49"/>
                  </a:lnTo>
                  <a:lnTo>
                    <a:pt x="1670" y="51"/>
                  </a:lnTo>
                  <a:lnTo>
                    <a:pt x="1672" y="52"/>
                  </a:lnTo>
                  <a:close/>
                  <a:moveTo>
                    <a:pt x="1718" y="124"/>
                  </a:moveTo>
                  <a:lnTo>
                    <a:pt x="1719" y="125"/>
                  </a:lnTo>
                  <a:lnTo>
                    <a:pt x="1722" y="126"/>
                  </a:lnTo>
                  <a:lnTo>
                    <a:pt x="1723" y="128"/>
                  </a:lnTo>
                  <a:lnTo>
                    <a:pt x="1725" y="128"/>
                  </a:lnTo>
                  <a:lnTo>
                    <a:pt x="1726" y="129"/>
                  </a:lnTo>
                  <a:lnTo>
                    <a:pt x="1727" y="129"/>
                  </a:lnTo>
                  <a:lnTo>
                    <a:pt x="1729" y="129"/>
                  </a:lnTo>
                  <a:lnTo>
                    <a:pt x="1730" y="129"/>
                  </a:lnTo>
                  <a:lnTo>
                    <a:pt x="1733" y="129"/>
                  </a:lnTo>
                  <a:lnTo>
                    <a:pt x="1734" y="129"/>
                  </a:lnTo>
                  <a:lnTo>
                    <a:pt x="1737" y="129"/>
                  </a:lnTo>
                  <a:lnTo>
                    <a:pt x="1739" y="128"/>
                  </a:lnTo>
                  <a:lnTo>
                    <a:pt x="1746" y="124"/>
                  </a:lnTo>
                  <a:lnTo>
                    <a:pt x="1749" y="122"/>
                  </a:lnTo>
                  <a:lnTo>
                    <a:pt x="1750" y="122"/>
                  </a:lnTo>
                  <a:lnTo>
                    <a:pt x="1751" y="121"/>
                  </a:lnTo>
                  <a:lnTo>
                    <a:pt x="1751" y="120"/>
                  </a:lnTo>
                  <a:lnTo>
                    <a:pt x="1753" y="118"/>
                  </a:lnTo>
                  <a:lnTo>
                    <a:pt x="1753" y="117"/>
                  </a:lnTo>
                  <a:lnTo>
                    <a:pt x="1753" y="116"/>
                  </a:lnTo>
                  <a:lnTo>
                    <a:pt x="1753" y="114"/>
                  </a:lnTo>
                  <a:lnTo>
                    <a:pt x="1753" y="113"/>
                  </a:lnTo>
                  <a:lnTo>
                    <a:pt x="1753" y="112"/>
                  </a:lnTo>
                  <a:lnTo>
                    <a:pt x="1751" y="108"/>
                  </a:lnTo>
                  <a:lnTo>
                    <a:pt x="1751" y="106"/>
                  </a:lnTo>
                  <a:lnTo>
                    <a:pt x="1750" y="105"/>
                  </a:lnTo>
                  <a:lnTo>
                    <a:pt x="1749" y="105"/>
                  </a:lnTo>
                  <a:lnTo>
                    <a:pt x="1747" y="105"/>
                  </a:lnTo>
                  <a:lnTo>
                    <a:pt x="1746" y="105"/>
                  </a:lnTo>
                  <a:lnTo>
                    <a:pt x="1743" y="105"/>
                  </a:lnTo>
                  <a:lnTo>
                    <a:pt x="1742" y="105"/>
                  </a:lnTo>
                  <a:lnTo>
                    <a:pt x="1742" y="106"/>
                  </a:lnTo>
                  <a:lnTo>
                    <a:pt x="1741" y="108"/>
                  </a:lnTo>
                  <a:lnTo>
                    <a:pt x="1741" y="111"/>
                  </a:lnTo>
                  <a:lnTo>
                    <a:pt x="1741" y="108"/>
                  </a:lnTo>
                  <a:lnTo>
                    <a:pt x="1738" y="108"/>
                  </a:lnTo>
                  <a:lnTo>
                    <a:pt x="1735" y="108"/>
                  </a:lnTo>
                  <a:lnTo>
                    <a:pt x="1730" y="108"/>
                  </a:lnTo>
                  <a:lnTo>
                    <a:pt x="1725" y="111"/>
                  </a:lnTo>
                  <a:lnTo>
                    <a:pt x="1723" y="111"/>
                  </a:lnTo>
                  <a:lnTo>
                    <a:pt x="1722" y="111"/>
                  </a:lnTo>
                  <a:lnTo>
                    <a:pt x="1721" y="112"/>
                  </a:lnTo>
                  <a:lnTo>
                    <a:pt x="1721" y="113"/>
                  </a:lnTo>
                  <a:lnTo>
                    <a:pt x="1719" y="114"/>
                  </a:lnTo>
                  <a:lnTo>
                    <a:pt x="1718" y="114"/>
                  </a:lnTo>
                  <a:lnTo>
                    <a:pt x="1718" y="116"/>
                  </a:lnTo>
                  <a:lnTo>
                    <a:pt x="1717" y="117"/>
                  </a:lnTo>
                  <a:lnTo>
                    <a:pt x="1717" y="118"/>
                  </a:lnTo>
                  <a:lnTo>
                    <a:pt x="1717" y="120"/>
                  </a:lnTo>
                  <a:lnTo>
                    <a:pt x="1717" y="121"/>
                  </a:lnTo>
                  <a:lnTo>
                    <a:pt x="1718" y="122"/>
                  </a:lnTo>
                  <a:lnTo>
                    <a:pt x="1718" y="124"/>
                  </a:lnTo>
                  <a:close/>
                  <a:moveTo>
                    <a:pt x="1697" y="92"/>
                  </a:moveTo>
                  <a:lnTo>
                    <a:pt x="1698" y="96"/>
                  </a:lnTo>
                  <a:lnTo>
                    <a:pt x="1700" y="97"/>
                  </a:lnTo>
                  <a:lnTo>
                    <a:pt x="1700" y="99"/>
                  </a:lnTo>
                  <a:lnTo>
                    <a:pt x="1701" y="100"/>
                  </a:lnTo>
                  <a:lnTo>
                    <a:pt x="1702" y="100"/>
                  </a:lnTo>
                  <a:lnTo>
                    <a:pt x="1704" y="101"/>
                  </a:lnTo>
                  <a:lnTo>
                    <a:pt x="1705" y="101"/>
                  </a:lnTo>
                  <a:lnTo>
                    <a:pt x="1706" y="102"/>
                  </a:lnTo>
                  <a:lnTo>
                    <a:pt x="1709" y="102"/>
                  </a:lnTo>
                  <a:lnTo>
                    <a:pt x="1711" y="102"/>
                  </a:lnTo>
                  <a:lnTo>
                    <a:pt x="1714" y="102"/>
                  </a:lnTo>
                  <a:lnTo>
                    <a:pt x="1716" y="101"/>
                  </a:lnTo>
                  <a:lnTo>
                    <a:pt x="1717" y="101"/>
                  </a:lnTo>
                  <a:lnTo>
                    <a:pt x="1718" y="101"/>
                  </a:lnTo>
                  <a:lnTo>
                    <a:pt x="1718" y="100"/>
                  </a:lnTo>
                  <a:lnTo>
                    <a:pt x="1719" y="100"/>
                  </a:lnTo>
                  <a:lnTo>
                    <a:pt x="1719" y="99"/>
                  </a:lnTo>
                  <a:lnTo>
                    <a:pt x="1721" y="99"/>
                  </a:lnTo>
                  <a:lnTo>
                    <a:pt x="1721" y="97"/>
                  </a:lnTo>
                  <a:lnTo>
                    <a:pt x="1721" y="96"/>
                  </a:lnTo>
                  <a:lnTo>
                    <a:pt x="1721" y="95"/>
                  </a:lnTo>
                  <a:lnTo>
                    <a:pt x="1721" y="93"/>
                  </a:lnTo>
                  <a:lnTo>
                    <a:pt x="1721" y="92"/>
                  </a:lnTo>
                  <a:lnTo>
                    <a:pt x="1719" y="90"/>
                  </a:lnTo>
                  <a:lnTo>
                    <a:pt x="1718" y="89"/>
                  </a:lnTo>
                  <a:lnTo>
                    <a:pt x="1711" y="89"/>
                  </a:lnTo>
                  <a:lnTo>
                    <a:pt x="1705" y="89"/>
                  </a:lnTo>
                  <a:lnTo>
                    <a:pt x="1701" y="90"/>
                  </a:lnTo>
                  <a:lnTo>
                    <a:pt x="1700" y="90"/>
                  </a:lnTo>
                  <a:lnTo>
                    <a:pt x="1697" y="92"/>
                  </a:lnTo>
                  <a:close/>
                  <a:moveTo>
                    <a:pt x="1686" y="100"/>
                  </a:moveTo>
                  <a:lnTo>
                    <a:pt x="1679" y="105"/>
                  </a:lnTo>
                  <a:lnTo>
                    <a:pt x="1678" y="106"/>
                  </a:lnTo>
                  <a:lnTo>
                    <a:pt x="1677" y="108"/>
                  </a:lnTo>
                  <a:lnTo>
                    <a:pt x="1675" y="111"/>
                  </a:lnTo>
                  <a:lnTo>
                    <a:pt x="1675" y="112"/>
                  </a:lnTo>
                  <a:lnTo>
                    <a:pt x="1675" y="113"/>
                  </a:lnTo>
                  <a:lnTo>
                    <a:pt x="1675" y="114"/>
                  </a:lnTo>
                  <a:lnTo>
                    <a:pt x="1675" y="116"/>
                  </a:lnTo>
                  <a:lnTo>
                    <a:pt x="1677" y="117"/>
                  </a:lnTo>
                  <a:lnTo>
                    <a:pt x="1677" y="118"/>
                  </a:lnTo>
                  <a:lnTo>
                    <a:pt x="1678" y="120"/>
                  </a:lnTo>
                  <a:lnTo>
                    <a:pt x="1679" y="121"/>
                  </a:lnTo>
                  <a:lnTo>
                    <a:pt x="1681" y="122"/>
                  </a:lnTo>
                  <a:lnTo>
                    <a:pt x="1682" y="122"/>
                  </a:lnTo>
                  <a:lnTo>
                    <a:pt x="1685" y="124"/>
                  </a:lnTo>
                  <a:lnTo>
                    <a:pt x="1686" y="125"/>
                  </a:lnTo>
                  <a:lnTo>
                    <a:pt x="1688" y="125"/>
                  </a:lnTo>
                  <a:lnTo>
                    <a:pt x="1690" y="125"/>
                  </a:lnTo>
                  <a:lnTo>
                    <a:pt x="1693" y="125"/>
                  </a:lnTo>
                  <a:lnTo>
                    <a:pt x="1694" y="125"/>
                  </a:lnTo>
                  <a:lnTo>
                    <a:pt x="1697" y="124"/>
                  </a:lnTo>
                  <a:lnTo>
                    <a:pt x="1698" y="124"/>
                  </a:lnTo>
                  <a:lnTo>
                    <a:pt x="1700" y="124"/>
                  </a:lnTo>
                  <a:lnTo>
                    <a:pt x="1701" y="122"/>
                  </a:lnTo>
                  <a:lnTo>
                    <a:pt x="1702" y="122"/>
                  </a:lnTo>
                  <a:lnTo>
                    <a:pt x="1707" y="118"/>
                  </a:lnTo>
                  <a:lnTo>
                    <a:pt x="1713" y="116"/>
                  </a:lnTo>
                  <a:lnTo>
                    <a:pt x="1713" y="114"/>
                  </a:lnTo>
                  <a:lnTo>
                    <a:pt x="1714" y="114"/>
                  </a:lnTo>
                  <a:lnTo>
                    <a:pt x="1714" y="113"/>
                  </a:lnTo>
                  <a:lnTo>
                    <a:pt x="1714" y="112"/>
                  </a:lnTo>
                  <a:lnTo>
                    <a:pt x="1714" y="111"/>
                  </a:lnTo>
                  <a:lnTo>
                    <a:pt x="1713" y="108"/>
                  </a:lnTo>
                  <a:lnTo>
                    <a:pt x="1711" y="106"/>
                  </a:lnTo>
                  <a:lnTo>
                    <a:pt x="1710" y="106"/>
                  </a:lnTo>
                  <a:lnTo>
                    <a:pt x="1709" y="105"/>
                  </a:lnTo>
                  <a:lnTo>
                    <a:pt x="1704" y="105"/>
                  </a:lnTo>
                  <a:lnTo>
                    <a:pt x="1698" y="104"/>
                  </a:lnTo>
                  <a:lnTo>
                    <a:pt x="1697" y="104"/>
                  </a:lnTo>
                  <a:lnTo>
                    <a:pt x="1695" y="102"/>
                  </a:lnTo>
                  <a:lnTo>
                    <a:pt x="1694" y="101"/>
                  </a:lnTo>
                  <a:lnTo>
                    <a:pt x="1693" y="100"/>
                  </a:lnTo>
                  <a:lnTo>
                    <a:pt x="1691" y="100"/>
                  </a:lnTo>
                  <a:lnTo>
                    <a:pt x="1689" y="100"/>
                  </a:lnTo>
                  <a:lnTo>
                    <a:pt x="1688" y="100"/>
                  </a:lnTo>
                  <a:lnTo>
                    <a:pt x="1686" y="100"/>
                  </a:lnTo>
                  <a:close/>
                  <a:moveTo>
                    <a:pt x="1656" y="99"/>
                  </a:moveTo>
                  <a:lnTo>
                    <a:pt x="1656" y="100"/>
                  </a:lnTo>
                  <a:lnTo>
                    <a:pt x="1656" y="101"/>
                  </a:lnTo>
                  <a:lnTo>
                    <a:pt x="1654" y="102"/>
                  </a:lnTo>
                  <a:lnTo>
                    <a:pt x="1653" y="105"/>
                  </a:lnTo>
                  <a:lnTo>
                    <a:pt x="1650" y="108"/>
                  </a:lnTo>
                  <a:lnTo>
                    <a:pt x="1650" y="111"/>
                  </a:lnTo>
                  <a:lnTo>
                    <a:pt x="1650" y="112"/>
                  </a:lnTo>
                  <a:lnTo>
                    <a:pt x="1649" y="113"/>
                  </a:lnTo>
                  <a:lnTo>
                    <a:pt x="1649" y="114"/>
                  </a:lnTo>
                  <a:lnTo>
                    <a:pt x="1649" y="116"/>
                  </a:lnTo>
                  <a:lnTo>
                    <a:pt x="1650" y="116"/>
                  </a:lnTo>
                  <a:lnTo>
                    <a:pt x="1650" y="117"/>
                  </a:lnTo>
                  <a:lnTo>
                    <a:pt x="1653" y="118"/>
                  </a:lnTo>
                  <a:lnTo>
                    <a:pt x="1654" y="118"/>
                  </a:lnTo>
                  <a:lnTo>
                    <a:pt x="1656" y="118"/>
                  </a:lnTo>
                  <a:lnTo>
                    <a:pt x="1657" y="118"/>
                  </a:lnTo>
                  <a:lnTo>
                    <a:pt x="1658" y="118"/>
                  </a:lnTo>
                  <a:lnTo>
                    <a:pt x="1660" y="117"/>
                  </a:lnTo>
                  <a:lnTo>
                    <a:pt x="1661" y="117"/>
                  </a:lnTo>
                  <a:lnTo>
                    <a:pt x="1662" y="116"/>
                  </a:lnTo>
                  <a:lnTo>
                    <a:pt x="1663" y="116"/>
                  </a:lnTo>
                  <a:lnTo>
                    <a:pt x="1665" y="116"/>
                  </a:lnTo>
                  <a:lnTo>
                    <a:pt x="1665" y="117"/>
                  </a:lnTo>
                  <a:lnTo>
                    <a:pt x="1666" y="118"/>
                  </a:lnTo>
                  <a:lnTo>
                    <a:pt x="1668" y="118"/>
                  </a:lnTo>
                  <a:lnTo>
                    <a:pt x="1669" y="118"/>
                  </a:lnTo>
                  <a:lnTo>
                    <a:pt x="1672" y="118"/>
                  </a:lnTo>
                  <a:lnTo>
                    <a:pt x="1672" y="117"/>
                  </a:lnTo>
                  <a:lnTo>
                    <a:pt x="1672" y="116"/>
                  </a:lnTo>
                  <a:lnTo>
                    <a:pt x="1672" y="114"/>
                  </a:lnTo>
                  <a:lnTo>
                    <a:pt x="1672" y="113"/>
                  </a:lnTo>
                  <a:lnTo>
                    <a:pt x="1672" y="112"/>
                  </a:lnTo>
                  <a:lnTo>
                    <a:pt x="1670" y="108"/>
                  </a:lnTo>
                  <a:lnTo>
                    <a:pt x="1669" y="105"/>
                  </a:lnTo>
                  <a:lnTo>
                    <a:pt x="1668" y="104"/>
                  </a:lnTo>
                  <a:lnTo>
                    <a:pt x="1666" y="102"/>
                  </a:lnTo>
                  <a:lnTo>
                    <a:pt x="1665" y="100"/>
                  </a:lnTo>
                  <a:lnTo>
                    <a:pt x="1665" y="99"/>
                  </a:lnTo>
                  <a:lnTo>
                    <a:pt x="1662" y="97"/>
                  </a:lnTo>
                  <a:lnTo>
                    <a:pt x="1662" y="96"/>
                  </a:lnTo>
                  <a:lnTo>
                    <a:pt x="1661" y="96"/>
                  </a:lnTo>
                  <a:lnTo>
                    <a:pt x="1660" y="96"/>
                  </a:lnTo>
                  <a:lnTo>
                    <a:pt x="1658" y="96"/>
                  </a:lnTo>
                  <a:lnTo>
                    <a:pt x="1657" y="96"/>
                  </a:lnTo>
                  <a:lnTo>
                    <a:pt x="1656" y="97"/>
                  </a:lnTo>
                  <a:lnTo>
                    <a:pt x="1656" y="99"/>
                  </a:lnTo>
                  <a:close/>
                  <a:moveTo>
                    <a:pt x="1650" y="97"/>
                  </a:moveTo>
                  <a:lnTo>
                    <a:pt x="1649" y="96"/>
                  </a:lnTo>
                  <a:lnTo>
                    <a:pt x="1648" y="96"/>
                  </a:lnTo>
                  <a:lnTo>
                    <a:pt x="1646" y="96"/>
                  </a:lnTo>
                  <a:lnTo>
                    <a:pt x="1644" y="97"/>
                  </a:lnTo>
                  <a:lnTo>
                    <a:pt x="1641" y="99"/>
                  </a:lnTo>
                  <a:lnTo>
                    <a:pt x="1640" y="100"/>
                  </a:lnTo>
                  <a:lnTo>
                    <a:pt x="1638" y="100"/>
                  </a:lnTo>
                  <a:lnTo>
                    <a:pt x="1636" y="101"/>
                  </a:lnTo>
                  <a:lnTo>
                    <a:pt x="1633" y="102"/>
                  </a:lnTo>
                  <a:lnTo>
                    <a:pt x="1632" y="102"/>
                  </a:lnTo>
                  <a:lnTo>
                    <a:pt x="1632" y="104"/>
                  </a:lnTo>
                  <a:lnTo>
                    <a:pt x="1632" y="105"/>
                  </a:lnTo>
                  <a:lnTo>
                    <a:pt x="1632" y="106"/>
                  </a:lnTo>
                  <a:lnTo>
                    <a:pt x="1633" y="108"/>
                  </a:lnTo>
                  <a:lnTo>
                    <a:pt x="1633" y="111"/>
                  </a:lnTo>
                  <a:lnTo>
                    <a:pt x="1634" y="111"/>
                  </a:lnTo>
                  <a:lnTo>
                    <a:pt x="1636" y="112"/>
                  </a:lnTo>
                  <a:lnTo>
                    <a:pt x="1637" y="112"/>
                  </a:lnTo>
                  <a:lnTo>
                    <a:pt x="1638" y="112"/>
                  </a:lnTo>
                  <a:lnTo>
                    <a:pt x="1641" y="112"/>
                  </a:lnTo>
                  <a:lnTo>
                    <a:pt x="1642" y="111"/>
                  </a:lnTo>
                  <a:lnTo>
                    <a:pt x="1644" y="111"/>
                  </a:lnTo>
                  <a:lnTo>
                    <a:pt x="1645" y="108"/>
                  </a:lnTo>
                  <a:lnTo>
                    <a:pt x="1648" y="105"/>
                  </a:lnTo>
                  <a:lnTo>
                    <a:pt x="1650" y="104"/>
                  </a:lnTo>
                  <a:lnTo>
                    <a:pt x="1650" y="102"/>
                  </a:lnTo>
                  <a:lnTo>
                    <a:pt x="1652" y="101"/>
                  </a:lnTo>
                  <a:lnTo>
                    <a:pt x="1650" y="99"/>
                  </a:lnTo>
                  <a:lnTo>
                    <a:pt x="1650" y="97"/>
                  </a:lnTo>
                  <a:close/>
                  <a:moveTo>
                    <a:pt x="1602" y="73"/>
                  </a:moveTo>
                  <a:lnTo>
                    <a:pt x="1602" y="74"/>
                  </a:lnTo>
                  <a:lnTo>
                    <a:pt x="1602" y="77"/>
                  </a:lnTo>
                  <a:lnTo>
                    <a:pt x="1602" y="79"/>
                  </a:lnTo>
                  <a:lnTo>
                    <a:pt x="1604" y="80"/>
                  </a:lnTo>
                  <a:lnTo>
                    <a:pt x="1605" y="80"/>
                  </a:lnTo>
                  <a:lnTo>
                    <a:pt x="1605" y="81"/>
                  </a:lnTo>
                  <a:lnTo>
                    <a:pt x="1606" y="83"/>
                  </a:lnTo>
                  <a:lnTo>
                    <a:pt x="1608" y="84"/>
                  </a:lnTo>
                  <a:lnTo>
                    <a:pt x="1609" y="85"/>
                  </a:lnTo>
                  <a:lnTo>
                    <a:pt x="1610" y="85"/>
                  </a:lnTo>
                  <a:lnTo>
                    <a:pt x="1612" y="86"/>
                  </a:lnTo>
                  <a:lnTo>
                    <a:pt x="1614" y="86"/>
                  </a:lnTo>
                  <a:lnTo>
                    <a:pt x="1616" y="86"/>
                  </a:lnTo>
                  <a:lnTo>
                    <a:pt x="1618" y="86"/>
                  </a:lnTo>
                  <a:lnTo>
                    <a:pt x="1620" y="86"/>
                  </a:lnTo>
                  <a:lnTo>
                    <a:pt x="1622" y="85"/>
                  </a:lnTo>
                  <a:lnTo>
                    <a:pt x="1625" y="84"/>
                  </a:lnTo>
                  <a:lnTo>
                    <a:pt x="1625" y="83"/>
                  </a:lnTo>
                  <a:lnTo>
                    <a:pt x="1625" y="80"/>
                  </a:lnTo>
                  <a:lnTo>
                    <a:pt x="1624" y="80"/>
                  </a:lnTo>
                  <a:lnTo>
                    <a:pt x="1622" y="79"/>
                  </a:lnTo>
                  <a:lnTo>
                    <a:pt x="1621" y="74"/>
                  </a:lnTo>
                  <a:lnTo>
                    <a:pt x="1618" y="73"/>
                  </a:lnTo>
                  <a:lnTo>
                    <a:pt x="1617" y="73"/>
                  </a:lnTo>
                  <a:lnTo>
                    <a:pt x="1616" y="72"/>
                  </a:lnTo>
                  <a:lnTo>
                    <a:pt x="1614" y="72"/>
                  </a:lnTo>
                  <a:lnTo>
                    <a:pt x="1613" y="72"/>
                  </a:lnTo>
                  <a:lnTo>
                    <a:pt x="1612" y="72"/>
                  </a:lnTo>
                  <a:lnTo>
                    <a:pt x="1610" y="72"/>
                  </a:lnTo>
                  <a:lnTo>
                    <a:pt x="1609" y="72"/>
                  </a:lnTo>
                  <a:lnTo>
                    <a:pt x="1608" y="72"/>
                  </a:lnTo>
                  <a:lnTo>
                    <a:pt x="1606" y="72"/>
                  </a:lnTo>
                  <a:lnTo>
                    <a:pt x="1605" y="72"/>
                  </a:lnTo>
                  <a:lnTo>
                    <a:pt x="1604" y="72"/>
                  </a:lnTo>
                  <a:lnTo>
                    <a:pt x="1602" y="73"/>
                  </a:lnTo>
                  <a:close/>
                  <a:moveTo>
                    <a:pt x="1593" y="74"/>
                  </a:moveTo>
                  <a:lnTo>
                    <a:pt x="1593" y="72"/>
                  </a:lnTo>
                  <a:lnTo>
                    <a:pt x="1592" y="72"/>
                  </a:lnTo>
                  <a:lnTo>
                    <a:pt x="1592" y="70"/>
                  </a:lnTo>
                  <a:lnTo>
                    <a:pt x="1589" y="69"/>
                  </a:lnTo>
                  <a:lnTo>
                    <a:pt x="1589" y="68"/>
                  </a:lnTo>
                  <a:lnTo>
                    <a:pt x="1588" y="67"/>
                  </a:lnTo>
                  <a:lnTo>
                    <a:pt x="1586" y="67"/>
                  </a:lnTo>
                  <a:lnTo>
                    <a:pt x="1584" y="67"/>
                  </a:lnTo>
                  <a:lnTo>
                    <a:pt x="1581" y="67"/>
                  </a:lnTo>
                  <a:lnTo>
                    <a:pt x="1580" y="67"/>
                  </a:lnTo>
                  <a:lnTo>
                    <a:pt x="1577" y="67"/>
                  </a:lnTo>
                  <a:lnTo>
                    <a:pt x="1577" y="68"/>
                  </a:lnTo>
                  <a:lnTo>
                    <a:pt x="1577" y="69"/>
                  </a:lnTo>
                  <a:lnTo>
                    <a:pt x="1577" y="70"/>
                  </a:lnTo>
                  <a:lnTo>
                    <a:pt x="1577" y="72"/>
                  </a:lnTo>
                  <a:lnTo>
                    <a:pt x="1578" y="72"/>
                  </a:lnTo>
                  <a:lnTo>
                    <a:pt x="1578" y="73"/>
                  </a:lnTo>
                  <a:lnTo>
                    <a:pt x="1580" y="73"/>
                  </a:lnTo>
                  <a:lnTo>
                    <a:pt x="1581" y="74"/>
                  </a:lnTo>
                  <a:lnTo>
                    <a:pt x="1582" y="77"/>
                  </a:lnTo>
                  <a:lnTo>
                    <a:pt x="1585" y="79"/>
                  </a:lnTo>
                  <a:lnTo>
                    <a:pt x="1586" y="79"/>
                  </a:lnTo>
                  <a:lnTo>
                    <a:pt x="1589" y="79"/>
                  </a:lnTo>
                  <a:lnTo>
                    <a:pt x="1592" y="79"/>
                  </a:lnTo>
                  <a:lnTo>
                    <a:pt x="1593" y="77"/>
                  </a:lnTo>
                  <a:lnTo>
                    <a:pt x="1593" y="74"/>
                  </a:lnTo>
                  <a:close/>
                  <a:moveTo>
                    <a:pt x="1561" y="44"/>
                  </a:moveTo>
                  <a:lnTo>
                    <a:pt x="1561" y="45"/>
                  </a:lnTo>
                  <a:lnTo>
                    <a:pt x="1561" y="47"/>
                  </a:lnTo>
                  <a:lnTo>
                    <a:pt x="1562" y="47"/>
                  </a:lnTo>
                  <a:lnTo>
                    <a:pt x="1564" y="48"/>
                  </a:lnTo>
                  <a:lnTo>
                    <a:pt x="1565" y="48"/>
                  </a:lnTo>
                  <a:lnTo>
                    <a:pt x="1565" y="49"/>
                  </a:lnTo>
                  <a:lnTo>
                    <a:pt x="1566" y="49"/>
                  </a:lnTo>
                  <a:lnTo>
                    <a:pt x="1568" y="49"/>
                  </a:lnTo>
                  <a:lnTo>
                    <a:pt x="1569" y="49"/>
                  </a:lnTo>
                  <a:lnTo>
                    <a:pt x="1572" y="49"/>
                  </a:lnTo>
                  <a:lnTo>
                    <a:pt x="1573" y="49"/>
                  </a:lnTo>
                  <a:lnTo>
                    <a:pt x="1574" y="48"/>
                  </a:lnTo>
                  <a:lnTo>
                    <a:pt x="1577" y="47"/>
                  </a:lnTo>
                  <a:lnTo>
                    <a:pt x="1578" y="47"/>
                  </a:lnTo>
                  <a:lnTo>
                    <a:pt x="1580" y="47"/>
                  </a:lnTo>
                  <a:lnTo>
                    <a:pt x="1581" y="45"/>
                  </a:lnTo>
                  <a:lnTo>
                    <a:pt x="1582" y="45"/>
                  </a:lnTo>
                  <a:lnTo>
                    <a:pt x="1584" y="45"/>
                  </a:lnTo>
                  <a:lnTo>
                    <a:pt x="1588" y="47"/>
                  </a:lnTo>
                  <a:lnTo>
                    <a:pt x="1592" y="49"/>
                  </a:lnTo>
                  <a:lnTo>
                    <a:pt x="1594" y="51"/>
                  </a:lnTo>
                  <a:lnTo>
                    <a:pt x="1597" y="51"/>
                  </a:lnTo>
                  <a:lnTo>
                    <a:pt x="1598" y="52"/>
                  </a:lnTo>
                  <a:lnTo>
                    <a:pt x="1600" y="52"/>
                  </a:lnTo>
                  <a:lnTo>
                    <a:pt x="1601" y="52"/>
                  </a:lnTo>
                  <a:lnTo>
                    <a:pt x="1602" y="53"/>
                  </a:lnTo>
                  <a:lnTo>
                    <a:pt x="1605" y="53"/>
                  </a:lnTo>
                  <a:lnTo>
                    <a:pt x="1606" y="53"/>
                  </a:lnTo>
                  <a:lnTo>
                    <a:pt x="1609" y="53"/>
                  </a:lnTo>
                  <a:lnTo>
                    <a:pt x="1612" y="52"/>
                  </a:lnTo>
                  <a:lnTo>
                    <a:pt x="1613" y="52"/>
                  </a:lnTo>
                  <a:lnTo>
                    <a:pt x="1616" y="51"/>
                  </a:lnTo>
                  <a:lnTo>
                    <a:pt x="1618" y="49"/>
                  </a:lnTo>
                  <a:lnTo>
                    <a:pt x="1620" y="48"/>
                  </a:lnTo>
                  <a:lnTo>
                    <a:pt x="1620" y="47"/>
                  </a:lnTo>
                  <a:lnTo>
                    <a:pt x="1621" y="47"/>
                  </a:lnTo>
                  <a:lnTo>
                    <a:pt x="1621" y="45"/>
                  </a:lnTo>
                  <a:lnTo>
                    <a:pt x="1621" y="44"/>
                  </a:lnTo>
                  <a:lnTo>
                    <a:pt x="1620" y="44"/>
                  </a:lnTo>
                  <a:lnTo>
                    <a:pt x="1620" y="40"/>
                  </a:lnTo>
                  <a:lnTo>
                    <a:pt x="1617" y="37"/>
                  </a:lnTo>
                  <a:lnTo>
                    <a:pt x="1616" y="33"/>
                  </a:lnTo>
                  <a:lnTo>
                    <a:pt x="1614" y="29"/>
                  </a:lnTo>
                  <a:lnTo>
                    <a:pt x="1613" y="28"/>
                  </a:lnTo>
                  <a:lnTo>
                    <a:pt x="1613" y="27"/>
                  </a:lnTo>
                  <a:lnTo>
                    <a:pt x="1612" y="25"/>
                  </a:lnTo>
                  <a:lnTo>
                    <a:pt x="1610" y="24"/>
                  </a:lnTo>
                  <a:lnTo>
                    <a:pt x="1608" y="24"/>
                  </a:lnTo>
                  <a:lnTo>
                    <a:pt x="1606" y="24"/>
                  </a:lnTo>
                  <a:lnTo>
                    <a:pt x="1605" y="24"/>
                  </a:lnTo>
                  <a:lnTo>
                    <a:pt x="1604" y="25"/>
                  </a:lnTo>
                  <a:lnTo>
                    <a:pt x="1602" y="25"/>
                  </a:lnTo>
                  <a:lnTo>
                    <a:pt x="1602" y="27"/>
                  </a:lnTo>
                  <a:lnTo>
                    <a:pt x="1598" y="31"/>
                  </a:lnTo>
                  <a:lnTo>
                    <a:pt x="1597" y="35"/>
                  </a:lnTo>
                  <a:lnTo>
                    <a:pt x="1594" y="36"/>
                  </a:lnTo>
                  <a:lnTo>
                    <a:pt x="1593" y="36"/>
                  </a:lnTo>
                  <a:lnTo>
                    <a:pt x="1592" y="36"/>
                  </a:lnTo>
                  <a:lnTo>
                    <a:pt x="1589" y="36"/>
                  </a:lnTo>
                  <a:lnTo>
                    <a:pt x="1588" y="33"/>
                  </a:lnTo>
                  <a:lnTo>
                    <a:pt x="1585" y="29"/>
                  </a:lnTo>
                  <a:lnTo>
                    <a:pt x="1584" y="29"/>
                  </a:lnTo>
                  <a:lnTo>
                    <a:pt x="1582" y="29"/>
                  </a:lnTo>
                  <a:lnTo>
                    <a:pt x="1581" y="29"/>
                  </a:lnTo>
                  <a:lnTo>
                    <a:pt x="1578" y="29"/>
                  </a:lnTo>
                  <a:lnTo>
                    <a:pt x="1577" y="31"/>
                  </a:lnTo>
                  <a:lnTo>
                    <a:pt x="1576" y="31"/>
                  </a:lnTo>
                  <a:lnTo>
                    <a:pt x="1574" y="32"/>
                  </a:lnTo>
                  <a:lnTo>
                    <a:pt x="1571" y="31"/>
                  </a:lnTo>
                  <a:lnTo>
                    <a:pt x="1565" y="31"/>
                  </a:lnTo>
                  <a:lnTo>
                    <a:pt x="1564" y="32"/>
                  </a:lnTo>
                  <a:lnTo>
                    <a:pt x="1562" y="33"/>
                  </a:lnTo>
                  <a:lnTo>
                    <a:pt x="1562" y="35"/>
                  </a:lnTo>
                  <a:lnTo>
                    <a:pt x="1562" y="36"/>
                  </a:lnTo>
                  <a:lnTo>
                    <a:pt x="1562" y="37"/>
                  </a:lnTo>
                  <a:lnTo>
                    <a:pt x="1562" y="39"/>
                  </a:lnTo>
                  <a:lnTo>
                    <a:pt x="1562" y="40"/>
                  </a:lnTo>
                  <a:lnTo>
                    <a:pt x="1561" y="44"/>
                  </a:lnTo>
                  <a:close/>
                  <a:moveTo>
                    <a:pt x="1574" y="20"/>
                  </a:moveTo>
                  <a:lnTo>
                    <a:pt x="1576" y="19"/>
                  </a:lnTo>
                  <a:lnTo>
                    <a:pt x="1577" y="19"/>
                  </a:lnTo>
                  <a:lnTo>
                    <a:pt x="1578" y="19"/>
                  </a:lnTo>
                  <a:lnTo>
                    <a:pt x="1578" y="20"/>
                  </a:lnTo>
                  <a:lnTo>
                    <a:pt x="1581" y="21"/>
                  </a:lnTo>
                  <a:lnTo>
                    <a:pt x="1584" y="23"/>
                  </a:lnTo>
                  <a:lnTo>
                    <a:pt x="1585" y="23"/>
                  </a:lnTo>
                  <a:lnTo>
                    <a:pt x="1586" y="23"/>
                  </a:lnTo>
                  <a:lnTo>
                    <a:pt x="1588" y="21"/>
                  </a:lnTo>
                  <a:lnTo>
                    <a:pt x="1589" y="21"/>
                  </a:lnTo>
                  <a:lnTo>
                    <a:pt x="1589" y="23"/>
                  </a:lnTo>
                  <a:lnTo>
                    <a:pt x="1589" y="24"/>
                  </a:lnTo>
                  <a:lnTo>
                    <a:pt x="1589" y="25"/>
                  </a:lnTo>
                  <a:lnTo>
                    <a:pt x="1592" y="27"/>
                  </a:lnTo>
                  <a:lnTo>
                    <a:pt x="1593" y="28"/>
                  </a:lnTo>
                  <a:lnTo>
                    <a:pt x="1594" y="28"/>
                  </a:lnTo>
                  <a:lnTo>
                    <a:pt x="1596" y="28"/>
                  </a:lnTo>
                  <a:lnTo>
                    <a:pt x="1597" y="28"/>
                  </a:lnTo>
                  <a:lnTo>
                    <a:pt x="1598" y="28"/>
                  </a:lnTo>
                  <a:lnTo>
                    <a:pt x="1598" y="27"/>
                  </a:lnTo>
                  <a:lnTo>
                    <a:pt x="1600" y="25"/>
                  </a:lnTo>
                  <a:lnTo>
                    <a:pt x="1600" y="24"/>
                  </a:lnTo>
                  <a:lnTo>
                    <a:pt x="1600" y="23"/>
                  </a:lnTo>
                  <a:lnTo>
                    <a:pt x="1600" y="21"/>
                  </a:lnTo>
                  <a:lnTo>
                    <a:pt x="1600" y="20"/>
                  </a:lnTo>
                  <a:lnTo>
                    <a:pt x="1600" y="19"/>
                  </a:lnTo>
                  <a:lnTo>
                    <a:pt x="1598" y="17"/>
                  </a:lnTo>
                  <a:lnTo>
                    <a:pt x="1598" y="16"/>
                  </a:lnTo>
                  <a:lnTo>
                    <a:pt x="1598" y="15"/>
                  </a:lnTo>
                  <a:lnTo>
                    <a:pt x="1597" y="13"/>
                  </a:lnTo>
                  <a:lnTo>
                    <a:pt x="1596" y="13"/>
                  </a:lnTo>
                  <a:lnTo>
                    <a:pt x="1594" y="13"/>
                  </a:lnTo>
                  <a:lnTo>
                    <a:pt x="1593" y="12"/>
                  </a:lnTo>
                  <a:lnTo>
                    <a:pt x="1589" y="12"/>
                  </a:lnTo>
                  <a:lnTo>
                    <a:pt x="1589" y="11"/>
                  </a:lnTo>
                  <a:lnTo>
                    <a:pt x="1584" y="8"/>
                  </a:lnTo>
                  <a:lnTo>
                    <a:pt x="1577" y="7"/>
                  </a:lnTo>
                  <a:lnTo>
                    <a:pt x="1573" y="4"/>
                  </a:lnTo>
                  <a:lnTo>
                    <a:pt x="1569" y="3"/>
                  </a:lnTo>
                  <a:lnTo>
                    <a:pt x="1568" y="1"/>
                  </a:lnTo>
                  <a:lnTo>
                    <a:pt x="1566" y="1"/>
                  </a:lnTo>
                  <a:lnTo>
                    <a:pt x="1565" y="0"/>
                  </a:lnTo>
                  <a:lnTo>
                    <a:pt x="1564" y="0"/>
                  </a:lnTo>
                  <a:lnTo>
                    <a:pt x="1562" y="0"/>
                  </a:lnTo>
                  <a:lnTo>
                    <a:pt x="1561" y="1"/>
                  </a:lnTo>
                  <a:lnTo>
                    <a:pt x="1560" y="1"/>
                  </a:lnTo>
                  <a:lnTo>
                    <a:pt x="1558" y="3"/>
                  </a:lnTo>
                  <a:lnTo>
                    <a:pt x="1556" y="4"/>
                  </a:lnTo>
                  <a:lnTo>
                    <a:pt x="1556" y="5"/>
                  </a:lnTo>
                  <a:lnTo>
                    <a:pt x="1558" y="7"/>
                  </a:lnTo>
                  <a:lnTo>
                    <a:pt x="1560" y="8"/>
                  </a:lnTo>
                  <a:lnTo>
                    <a:pt x="1561" y="11"/>
                  </a:lnTo>
                  <a:lnTo>
                    <a:pt x="1562" y="13"/>
                  </a:lnTo>
                  <a:lnTo>
                    <a:pt x="1565" y="16"/>
                  </a:lnTo>
                  <a:lnTo>
                    <a:pt x="1565" y="21"/>
                  </a:lnTo>
                  <a:lnTo>
                    <a:pt x="1566" y="21"/>
                  </a:lnTo>
                  <a:lnTo>
                    <a:pt x="1568" y="23"/>
                  </a:lnTo>
                  <a:lnTo>
                    <a:pt x="1569" y="23"/>
                  </a:lnTo>
                  <a:lnTo>
                    <a:pt x="1571" y="23"/>
                  </a:lnTo>
                  <a:lnTo>
                    <a:pt x="1572" y="21"/>
                  </a:lnTo>
                  <a:lnTo>
                    <a:pt x="1573" y="21"/>
                  </a:lnTo>
                  <a:lnTo>
                    <a:pt x="1574" y="21"/>
                  </a:lnTo>
                  <a:lnTo>
                    <a:pt x="1574" y="2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2" name="Freeform 50"/>
            <p:cNvSpPr>
              <a:spLocks/>
            </p:cNvSpPr>
            <p:nvPr/>
          </p:nvSpPr>
          <p:spPr bwMode="auto">
            <a:xfrm>
              <a:off x="2569" y="1065"/>
              <a:ext cx="8" cy="7"/>
            </a:xfrm>
            <a:custGeom>
              <a:avLst/>
              <a:gdLst>
                <a:gd name="T0" fmla="*/ 155 w 6"/>
                <a:gd name="T1" fmla="*/ 0 h 6"/>
                <a:gd name="T2" fmla="*/ 0 w 6"/>
                <a:gd name="T3" fmla="*/ 0 h 6"/>
                <a:gd name="T4" fmla="*/ 0 w 6"/>
                <a:gd name="T5" fmla="*/ 2 h 6"/>
                <a:gd name="T6" fmla="*/ 0 w 6"/>
                <a:gd name="T7" fmla="*/ 49 h 6"/>
                <a:gd name="T8" fmla="*/ 1 w 6"/>
                <a:gd name="T9" fmla="*/ 57 h 6"/>
                <a:gd name="T10" fmla="*/ 155 w 6"/>
                <a:gd name="T11" fmla="*/ 57 h 6"/>
                <a:gd name="T12" fmla="*/ 368 w 6"/>
                <a:gd name="T13" fmla="*/ 57 h 6"/>
                <a:gd name="T14" fmla="*/ 476 w 6"/>
                <a:gd name="T15" fmla="*/ 42 h 6"/>
                <a:gd name="T16" fmla="*/ 476 w 6"/>
                <a:gd name="T17" fmla="*/ 2 h 6"/>
                <a:gd name="T18" fmla="*/ 476 w 6"/>
                <a:gd name="T19" fmla="*/ 1 h 6"/>
                <a:gd name="T20" fmla="*/ 368 w 6"/>
                <a:gd name="T21" fmla="*/ 0 h 6"/>
                <a:gd name="T22" fmla="*/ 276 w 6"/>
                <a:gd name="T23" fmla="*/ 0 h 6"/>
                <a:gd name="T24" fmla="*/ 155 w 6"/>
                <a:gd name="T25" fmla="*/ 0 h 6"/>
                <a:gd name="T26" fmla="*/ 155 w 6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6"/>
                <a:gd name="T44" fmla="*/ 6 w 6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6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3" name="Freeform 51"/>
            <p:cNvSpPr>
              <a:spLocks/>
            </p:cNvSpPr>
            <p:nvPr/>
          </p:nvSpPr>
          <p:spPr bwMode="auto">
            <a:xfrm>
              <a:off x="725" y="1270"/>
              <a:ext cx="1564" cy="1059"/>
            </a:xfrm>
            <a:custGeom>
              <a:avLst/>
              <a:gdLst>
                <a:gd name="T0" fmla="*/ 28351 w 1201"/>
                <a:gd name="T1" fmla="*/ 39167 h 813"/>
                <a:gd name="T2" fmla="*/ 31960 w 1201"/>
                <a:gd name="T3" fmla="*/ 39570 h 813"/>
                <a:gd name="T4" fmla="*/ 34042 w 1201"/>
                <a:gd name="T5" fmla="*/ 39275 h 813"/>
                <a:gd name="T6" fmla="*/ 36565 w 1201"/>
                <a:gd name="T7" fmla="*/ 39674 h 813"/>
                <a:gd name="T8" fmla="*/ 40852 w 1201"/>
                <a:gd name="T9" fmla="*/ 41636 h 813"/>
                <a:gd name="T10" fmla="*/ 46184 w 1201"/>
                <a:gd name="T11" fmla="*/ 41417 h 813"/>
                <a:gd name="T12" fmla="*/ 49685 w 1201"/>
                <a:gd name="T13" fmla="*/ 36125 h 813"/>
                <a:gd name="T14" fmla="*/ 52637 w 1201"/>
                <a:gd name="T15" fmla="*/ 35547 h 813"/>
                <a:gd name="T16" fmla="*/ 58014 w 1201"/>
                <a:gd name="T17" fmla="*/ 33686 h 813"/>
                <a:gd name="T18" fmla="*/ 62427 w 1201"/>
                <a:gd name="T19" fmla="*/ 29312 h 813"/>
                <a:gd name="T20" fmla="*/ 59574 w 1201"/>
                <a:gd name="T21" fmla="*/ 24040 h 813"/>
                <a:gd name="T22" fmla="*/ 58302 w 1201"/>
                <a:gd name="T23" fmla="*/ 26325 h 813"/>
                <a:gd name="T24" fmla="*/ 56092 w 1201"/>
                <a:gd name="T25" fmla="*/ 26325 h 813"/>
                <a:gd name="T26" fmla="*/ 55558 w 1201"/>
                <a:gd name="T27" fmla="*/ 24862 h 813"/>
                <a:gd name="T28" fmla="*/ 51960 w 1201"/>
                <a:gd name="T29" fmla="*/ 24215 h 813"/>
                <a:gd name="T30" fmla="*/ 51422 w 1201"/>
                <a:gd name="T31" fmla="*/ 22262 h 813"/>
                <a:gd name="T32" fmla="*/ 50345 w 1201"/>
                <a:gd name="T33" fmla="*/ 21909 h 813"/>
                <a:gd name="T34" fmla="*/ 46103 w 1201"/>
                <a:gd name="T35" fmla="*/ 20581 h 813"/>
                <a:gd name="T36" fmla="*/ 42192 w 1201"/>
                <a:gd name="T37" fmla="*/ 21052 h 813"/>
                <a:gd name="T38" fmla="*/ 41375 w 1201"/>
                <a:gd name="T39" fmla="*/ 18084 h 813"/>
                <a:gd name="T40" fmla="*/ 44196 w 1201"/>
                <a:gd name="T41" fmla="*/ 17904 h 813"/>
                <a:gd name="T42" fmla="*/ 43147 w 1201"/>
                <a:gd name="T43" fmla="*/ 14452 h 813"/>
                <a:gd name="T44" fmla="*/ 40173 w 1201"/>
                <a:gd name="T45" fmla="*/ 18236 h 813"/>
                <a:gd name="T46" fmla="*/ 38248 w 1201"/>
                <a:gd name="T47" fmla="*/ 19721 h 813"/>
                <a:gd name="T48" fmla="*/ 35129 w 1201"/>
                <a:gd name="T49" fmla="*/ 17371 h 813"/>
                <a:gd name="T50" fmla="*/ 31141 w 1201"/>
                <a:gd name="T51" fmla="*/ 19011 h 813"/>
                <a:gd name="T52" fmla="*/ 30398 w 1201"/>
                <a:gd name="T53" fmla="*/ 16742 h 813"/>
                <a:gd name="T54" fmla="*/ 29192 w 1201"/>
                <a:gd name="T55" fmla="*/ 15011 h 813"/>
                <a:gd name="T56" fmla="*/ 28962 w 1201"/>
                <a:gd name="T57" fmla="*/ 16871 h 813"/>
                <a:gd name="T58" fmla="*/ 27252 w 1201"/>
                <a:gd name="T59" fmla="*/ 16871 h 813"/>
                <a:gd name="T60" fmla="*/ 28177 w 1201"/>
                <a:gd name="T61" fmla="*/ 12741 h 813"/>
                <a:gd name="T62" fmla="*/ 30620 w 1201"/>
                <a:gd name="T63" fmla="*/ 10658 h 813"/>
                <a:gd name="T64" fmla="*/ 31792 w 1201"/>
                <a:gd name="T65" fmla="*/ 6792 h 813"/>
                <a:gd name="T66" fmla="*/ 32034 w 1201"/>
                <a:gd name="T67" fmla="*/ 10957 h 813"/>
                <a:gd name="T68" fmla="*/ 36854 w 1201"/>
                <a:gd name="T69" fmla="*/ 15918 h 813"/>
                <a:gd name="T70" fmla="*/ 39164 w 1201"/>
                <a:gd name="T71" fmla="*/ 7808 h 813"/>
                <a:gd name="T72" fmla="*/ 38248 w 1201"/>
                <a:gd name="T73" fmla="*/ 3702 h 813"/>
                <a:gd name="T74" fmla="*/ 38972 w 1201"/>
                <a:gd name="T75" fmla="*/ 2379 h 813"/>
                <a:gd name="T76" fmla="*/ 35739 w 1201"/>
                <a:gd name="T77" fmla="*/ 225 h 813"/>
                <a:gd name="T78" fmla="*/ 31960 w 1201"/>
                <a:gd name="T79" fmla="*/ 3208 h 813"/>
                <a:gd name="T80" fmla="*/ 25864 w 1201"/>
                <a:gd name="T81" fmla="*/ 6601 h 813"/>
                <a:gd name="T82" fmla="*/ 23072 w 1201"/>
                <a:gd name="T83" fmla="*/ 8660 h 813"/>
                <a:gd name="T84" fmla="*/ 21202 w 1201"/>
                <a:gd name="T85" fmla="*/ 11280 h 813"/>
                <a:gd name="T86" fmla="*/ 12104 w 1201"/>
                <a:gd name="T87" fmla="*/ 11911 h 813"/>
                <a:gd name="T88" fmla="*/ 11487 w 1201"/>
                <a:gd name="T89" fmla="*/ 13803 h 813"/>
                <a:gd name="T90" fmla="*/ 11184 w 1201"/>
                <a:gd name="T91" fmla="*/ 14872 h 813"/>
                <a:gd name="T92" fmla="*/ 8547 w 1201"/>
                <a:gd name="T93" fmla="*/ 13423 h 813"/>
                <a:gd name="T94" fmla="*/ 4891 w 1201"/>
                <a:gd name="T95" fmla="*/ 16162 h 813"/>
                <a:gd name="T96" fmla="*/ 2778 w 1201"/>
                <a:gd name="T97" fmla="*/ 16345 h 813"/>
                <a:gd name="T98" fmla="*/ 0 w 1201"/>
                <a:gd name="T99" fmla="*/ 19306 h 813"/>
                <a:gd name="T100" fmla="*/ 900 w 1201"/>
                <a:gd name="T101" fmla="*/ 22358 h 813"/>
                <a:gd name="T102" fmla="*/ 3198 w 1201"/>
                <a:gd name="T103" fmla="*/ 23148 h 813"/>
                <a:gd name="T104" fmla="*/ 5040 w 1201"/>
                <a:gd name="T105" fmla="*/ 22262 h 813"/>
                <a:gd name="T106" fmla="*/ 9364 w 1201"/>
                <a:gd name="T107" fmla="*/ 22714 h 813"/>
                <a:gd name="T108" fmla="*/ 11827 w 1201"/>
                <a:gd name="T109" fmla="*/ 24711 h 813"/>
                <a:gd name="T110" fmla="*/ 13517 w 1201"/>
                <a:gd name="T111" fmla="*/ 22714 h 813"/>
                <a:gd name="T112" fmla="*/ 15762 w 1201"/>
                <a:gd name="T113" fmla="*/ 21443 h 813"/>
                <a:gd name="T114" fmla="*/ 18794 w 1201"/>
                <a:gd name="T115" fmla="*/ 20735 h 813"/>
                <a:gd name="T116" fmla="*/ 21409 w 1201"/>
                <a:gd name="T117" fmla="*/ 21663 h 813"/>
                <a:gd name="T118" fmla="*/ 21707 w 1201"/>
                <a:gd name="T119" fmla="*/ 25967 h 813"/>
                <a:gd name="T120" fmla="*/ 26303 w 1201"/>
                <a:gd name="T121" fmla="*/ 29967 h 813"/>
                <a:gd name="T122" fmla="*/ 28823 w 1201"/>
                <a:gd name="T123" fmla="*/ 33061 h 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1"/>
                <a:gd name="T187" fmla="*/ 0 h 813"/>
                <a:gd name="T188" fmla="*/ 1201 w 1201"/>
                <a:gd name="T189" fmla="*/ 813 h 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1" h="813">
                  <a:moveTo>
                    <a:pt x="576" y="666"/>
                  </a:moveTo>
                  <a:lnTo>
                    <a:pt x="572" y="671"/>
                  </a:lnTo>
                  <a:lnTo>
                    <a:pt x="569" y="680"/>
                  </a:lnTo>
                  <a:lnTo>
                    <a:pt x="568" y="689"/>
                  </a:lnTo>
                  <a:lnTo>
                    <a:pt x="559" y="693"/>
                  </a:lnTo>
                  <a:lnTo>
                    <a:pt x="548" y="696"/>
                  </a:lnTo>
                  <a:lnTo>
                    <a:pt x="547" y="701"/>
                  </a:lnTo>
                  <a:lnTo>
                    <a:pt x="545" y="704"/>
                  </a:lnTo>
                  <a:lnTo>
                    <a:pt x="539" y="708"/>
                  </a:lnTo>
                  <a:lnTo>
                    <a:pt x="535" y="713"/>
                  </a:lnTo>
                  <a:lnTo>
                    <a:pt x="540" y="722"/>
                  </a:lnTo>
                  <a:lnTo>
                    <a:pt x="547" y="732"/>
                  </a:lnTo>
                  <a:lnTo>
                    <a:pt x="545" y="736"/>
                  </a:lnTo>
                  <a:lnTo>
                    <a:pt x="541" y="740"/>
                  </a:lnTo>
                  <a:lnTo>
                    <a:pt x="540" y="742"/>
                  </a:lnTo>
                  <a:lnTo>
                    <a:pt x="540" y="746"/>
                  </a:lnTo>
                  <a:lnTo>
                    <a:pt x="543" y="750"/>
                  </a:lnTo>
                  <a:lnTo>
                    <a:pt x="547" y="756"/>
                  </a:lnTo>
                  <a:lnTo>
                    <a:pt x="551" y="757"/>
                  </a:lnTo>
                  <a:lnTo>
                    <a:pt x="555" y="757"/>
                  </a:lnTo>
                  <a:lnTo>
                    <a:pt x="556" y="756"/>
                  </a:lnTo>
                  <a:lnTo>
                    <a:pt x="557" y="753"/>
                  </a:lnTo>
                  <a:lnTo>
                    <a:pt x="560" y="746"/>
                  </a:lnTo>
                  <a:lnTo>
                    <a:pt x="560" y="741"/>
                  </a:lnTo>
                  <a:lnTo>
                    <a:pt x="565" y="741"/>
                  </a:lnTo>
                  <a:lnTo>
                    <a:pt x="572" y="742"/>
                  </a:lnTo>
                  <a:lnTo>
                    <a:pt x="581" y="744"/>
                  </a:lnTo>
                  <a:lnTo>
                    <a:pt x="589" y="746"/>
                  </a:lnTo>
                  <a:lnTo>
                    <a:pt x="599" y="748"/>
                  </a:lnTo>
                  <a:lnTo>
                    <a:pt x="608" y="750"/>
                  </a:lnTo>
                  <a:lnTo>
                    <a:pt x="610" y="754"/>
                  </a:lnTo>
                  <a:lnTo>
                    <a:pt x="609" y="758"/>
                  </a:lnTo>
                  <a:lnTo>
                    <a:pt x="609" y="760"/>
                  </a:lnTo>
                  <a:lnTo>
                    <a:pt x="610" y="761"/>
                  </a:lnTo>
                  <a:lnTo>
                    <a:pt x="612" y="762"/>
                  </a:lnTo>
                  <a:lnTo>
                    <a:pt x="615" y="762"/>
                  </a:lnTo>
                  <a:lnTo>
                    <a:pt x="624" y="758"/>
                  </a:lnTo>
                  <a:lnTo>
                    <a:pt x="632" y="752"/>
                  </a:lnTo>
                  <a:lnTo>
                    <a:pt x="641" y="756"/>
                  </a:lnTo>
                  <a:lnTo>
                    <a:pt x="646" y="760"/>
                  </a:lnTo>
                  <a:lnTo>
                    <a:pt x="649" y="758"/>
                  </a:lnTo>
                  <a:lnTo>
                    <a:pt x="650" y="756"/>
                  </a:lnTo>
                  <a:lnTo>
                    <a:pt x="650" y="753"/>
                  </a:lnTo>
                  <a:lnTo>
                    <a:pt x="650" y="750"/>
                  </a:lnTo>
                  <a:lnTo>
                    <a:pt x="648" y="745"/>
                  </a:lnTo>
                  <a:lnTo>
                    <a:pt x="646" y="740"/>
                  </a:lnTo>
                  <a:lnTo>
                    <a:pt x="648" y="737"/>
                  </a:lnTo>
                  <a:lnTo>
                    <a:pt x="652" y="733"/>
                  </a:lnTo>
                  <a:lnTo>
                    <a:pt x="656" y="729"/>
                  </a:lnTo>
                  <a:lnTo>
                    <a:pt x="660" y="728"/>
                  </a:lnTo>
                  <a:lnTo>
                    <a:pt x="661" y="732"/>
                  </a:lnTo>
                  <a:lnTo>
                    <a:pt x="665" y="736"/>
                  </a:lnTo>
                  <a:lnTo>
                    <a:pt x="668" y="734"/>
                  </a:lnTo>
                  <a:lnTo>
                    <a:pt x="669" y="733"/>
                  </a:lnTo>
                  <a:lnTo>
                    <a:pt x="670" y="734"/>
                  </a:lnTo>
                  <a:lnTo>
                    <a:pt x="672" y="736"/>
                  </a:lnTo>
                  <a:lnTo>
                    <a:pt x="676" y="737"/>
                  </a:lnTo>
                  <a:lnTo>
                    <a:pt x="682" y="736"/>
                  </a:lnTo>
                  <a:lnTo>
                    <a:pt x="690" y="741"/>
                  </a:lnTo>
                  <a:lnTo>
                    <a:pt x="696" y="752"/>
                  </a:lnTo>
                  <a:lnTo>
                    <a:pt x="694" y="756"/>
                  </a:lnTo>
                  <a:lnTo>
                    <a:pt x="694" y="761"/>
                  </a:lnTo>
                  <a:lnTo>
                    <a:pt x="702" y="761"/>
                  </a:lnTo>
                  <a:lnTo>
                    <a:pt x="708" y="761"/>
                  </a:lnTo>
                  <a:lnTo>
                    <a:pt x="716" y="770"/>
                  </a:lnTo>
                  <a:lnTo>
                    <a:pt x="722" y="782"/>
                  </a:lnTo>
                  <a:lnTo>
                    <a:pt x="728" y="781"/>
                  </a:lnTo>
                  <a:lnTo>
                    <a:pt x="736" y="779"/>
                  </a:lnTo>
                  <a:lnTo>
                    <a:pt x="742" y="784"/>
                  </a:lnTo>
                  <a:lnTo>
                    <a:pt x="749" y="788"/>
                  </a:lnTo>
                  <a:lnTo>
                    <a:pt x="753" y="788"/>
                  </a:lnTo>
                  <a:lnTo>
                    <a:pt x="757" y="788"/>
                  </a:lnTo>
                  <a:lnTo>
                    <a:pt x="761" y="790"/>
                  </a:lnTo>
                  <a:lnTo>
                    <a:pt x="769" y="793"/>
                  </a:lnTo>
                  <a:lnTo>
                    <a:pt x="778" y="790"/>
                  </a:lnTo>
                  <a:lnTo>
                    <a:pt x="789" y="788"/>
                  </a:lnTo>
                  <a:lnTo>
                    <a:pt x="802" y="794"/>
                  </a:lnTo>
                  <a:lnTo>
                    <a:pt x="813" y="802"/>
                  </a:lnTo>
                  <a:lnTo>
                    <a:pt x="819" y="805"/>
                  </a:lnTo>
                  <a:lnTo>
                    <a:pt x="826" y="807"/>
                  </a:lnTo>
                  <a:lnTo>
                    <a:pt x="831" y="811"/>
                  </a:lnTo>
                  <a:lnTo>
                    <a:pt x="838" y="813"/>
                  </a:lnTo>
                  <a:lnTo>
                    <a:pt x="847" y="810"/>
                  </a:lnTo>
                  <a:lnTo>
                    <a:pt x="858" y="806"/>
                  </a:lnTo>
                  <a:lnTo>
                    <a:pt x="866" y="804"/>
                  </a:lnTo>
                  <a:lnTo>
                    <a:pt x="873" y="800"/>
                  </a:lnTo>
                  <a:lnTo>
                    <a:pt x="877" y="795"/>
                  </a:lnTo>
                  <a:lnTo>
                    <a:pt x="878" y="793"/>
                  </a:lnTo>
                  <a:lnTo>
                    <a:pt x="879" y="789"/>
                  </a:lnTo>
                  <a:lnTo>
                    <a:pt x="879" y="785"/>
                  </a:lnTo>
                  <a:lnTo>
                    <a:pt x="879" y="781"/>
                  </a:lnTo>
                  <a:lnTo>
                    <a:pt x="879" y="777"/>
                  </a:lnTo>
                  <a:lnTo>
                    <a:pt x="882" y="773"/>
                  </a:lnTo>
                  <a:lnTo>
                    <a:pt x="886" y="770"/>
                  </a:lnTo>
                  <a:lnTo>
                    <a:pt x="891" y="761"/>
                  </a:lnTo>
                  <a:lnTo>
                    <a:pt x="899" y="746"/>
                  </a:lnTo>
                  <a:lnTo>
                    <a:pt x="909" y="738"/>
                  </a:lnTo>
                  <a:lnTo>
                    <a:pt x="918" y="733"/>
                  </a:lnTo>
                  <a:lnTo>
                    <a:pt x="925" y="725"/>
                  </a:lnTo>
                  <a:lnTo>
                    <a:pt x="931" y="717"/>
                  </a:lnTo>
                  <a:lnTo>
                    <a:pt x="935" y="709"/>
                  </a:lnTo>
                  <a:lnTo>
                    <a:pt x="936" y="704"/>
                  </a:lnTo>
                  <a:lnTo>
                    <a:pt x="938" y="694"/>
                  </a:lnTo>
                  <a:lnTo>
                    <a:pt x="938" y="688"/>
                  </a:lnTo>
                  <a:lnTo>
                    <a:pt x="946" y="685"/>
                  </a:lnTo>
                  <a:lnTo>
                    <a:pt x="951" y="684"/>
                  </a:lnTo>
                  <a:lnTo>
                    <a:pt x="954" y="682"/>
                  </a:lnTo>
                  <a:lnTo>
                    <a:pt x="954" y="680"/>
                  </a:lnTo>
                  <a:lnTo>
                    <a:pt x="955" y="677"/>
                  </a:lnTo>
                  <a:lnTo>
                    <a:pt x="955" y="674"/>
                  </a:lnTo>
                  <a:lnTo>
                    <a:pt x="959" y="671"/>
                  </a:lnTo>
                  <a:lnTo>
                    <a:pt x="963" y="668"/>
                  </a:lnTo>
                  <a:lnTo>
                    <a:pt x="967" y="665"/>
                  </a:lnTo>
                  <a:lnTo>
                    <a:pt x="971" y="665"/>
                  </a:lnTo>
                  <a:lnTo>
                    <a:pt x="975" y="673"/>
                  </a:lnTo>
                  <a:lnTo>
                    <a:pt x="978" y="688"/>
                  </a:lnTo>
                  <a:lnTo>
                    <a:pt x="986" y="685"/>
                  </a:lnTo>
                  <a:lnTo>
                    <a:pt x="991" y="682"/>
                  </a:lnTo>
                  <a:lnTo>
                    <a:pt x="996" y="678"/>
                  </a:lnTo>
                  <a:lnTo>
                    <a:pt x="1002" y="674"/>
                  </a:lnTo>
                  <a:lnTo>
                    <a:pt x="1007" y="671"/>
                  </a:lnTo>
                  <a:lnTo>
                    <a:pt x="1012" y="668"/>
                  </a:lnTo>
                  <a:lnTo>
                    <a:pt x="1019" y="665"/>
                  </a:lnTo>
                  <a:lnTo>
                    <a:pt x="1024" y="661"/>
                  </a:lnTo>
                  <a:lnTo>
                    <a:pt x="1030" y="661"/>
                  </a:lnTo>
                  <a:lnTo>
                    <a:pt x="1035" y="661"/>
                  </a:lnTo>
                  <a:lnTo>
                    <a:pt x="1046" y="661"/>
                  </a:lnTo>
                  <a:lnTo>
                    <a:pt x="1055" y="661"/>
                  </a:lnTo>
                  <a:lnTo>
                    <a:pt x="1060" y="655"/>
                  </a:lnTo>
                  <a:lnTo>
                    <a:pt x="1067" y="648"/>
                  </a:lnTo>
                  <a:lnTo>
                    <a:pt x="1070" y="644"/>
                  </a:lnTo>
                  <a:lnTo>
                    <a:pt x="1074" y="641"/>
                  </a:lnTo>
                  <a:lnTo>
                    <a:pt x="1079" y="639"/>
                  </a:lnTo>
                  <a:lnTo>
                    <a:pt x="1086" y="636"/>
                  </a:lnTo>
                  <a:lnTo>
                    <a:pt x="1104" y="639"/>
                  </a:lnTo>
                  <a:lnTo>
                    <a:pt x="1120" y="643"/>
                  </a:lnTo>
                  <a:lnTo>
                    <a:pt x="1131" y="636"/>
                  </a:lnTo>
                  <a:lnTo>
                    <a:pt x="1140" y="628"/>
                  </a:lnTo>
                  <a:lnTo>
                    <a:pt x="1156" y="627"/>
                  </a:lnTo>
                  <a:lnTo>
                    <a:pt x="1167" y="625"/>
                  </a:lnTo>
                  <a:lnTo>
                    <a:pt x="1168" y="620"/>
                  </a:lnTo>
                  <a:lnTo>
                    <a:pt x="1170" y="616"/>
                  </a:lnTo>
                  <a:lnTo>
                    <a:pt x="1173" y="616"/>
                  </a:lnTo>
                  <a:lnTo>
                    <a:pt x="1180" y="614"/>
                  </a:lnTo>
                  <a:lnTo>
                    <a:pt x="1175" y="596"/>
                  </a:lnTo>
                  <a:lnTo>
                    <a:pt x="1168" y="581"/>
                  </a:lnTo>
                  <a:lnTo>
                    <a:pt x="1175" y="572"/>
                  </a:lnTo>
                  <a:lnTo>
                    <a:pt x="1184" y="565"/>
                  </a:lnTo>
                  <a:lnTo>
                    <a:pt x="1187" y="560"/>
                  </a:lnTo>
                  <a:lnTo>
                    <a:pt x="1189" y="556"/>
                  </a:lnTo>
                  <a:lnTo>
                    <a:pt x="1191" y="551"/>
                  </a:lnTo>
                  <a:lnTo>
                    <a:pt x="1192" y="543"/>
                  </a:lnTo>
                  <a:lnTo>
                    <a:pt x="1196" y="541"/>
                  </a:lnTo>
                  <a:lnTo>
                    <a:pt x="1201" y="543"/>
                  </a:lnTo>
                  <a:lnTo>
                    <a:pt x="1197" y="532"/>
                  </a:lnTo>
                  <a:lnTo>
                    <a:pt x="1192" y="519"/>
                  </a:lnTo>
                  <a:lnTo>
                    <a:pt x="1187" y="506"/>
                  </a:lnTo>
                  <a:lnTo>
                    <a:pt x="1180" y="492"/>
                  </a:lnTo>
                  <a:lnTo>
                    <a:pt x="1167" y="482"/>
                  </a:lnTo>
                  <a:lnTo>
                    <a:pt x="1152" y="468"/>
                  </a:lnTo>
                  <a:lnTo>
                    <a:pt x="1145" y="459"/>
                  </a:lnTo>
                  <a:lnTo>
                    <a:pt x="1141" y="455"/>
                  </a:lnTo>
                  <a:lnTo>
                    <a:pt x="1139" y="455"/>
                  </a:lnTo>
                  <a:lnTo>
                    <a:pt x="1136" y="455"/>
                  </a:lnTo>
                  <a:lnTo>
                    <a:pt x="1134" y="456"/>
                  </a:lnTo>
                  <a:lnTo>
                    <a:pt x="1132" y="459"/>
                  </a:lnTo>
                  <a:lnTo>
                    <a:pt x="1127" y="458"/>
                  </a:lnTo>
                  <a:lnTo>
                    <a:pt x="1123" y="459"/>
                  </a:lnTo>
                  <a:lnTo>
                    <a:pt x="1122" y="459"/>
                  </a:lnTo>
                  <a:lnTo>
                    <a:pt x="1122" y="460"/>
                  </a:lnTo>
                  <a:lnTo>
                    <a:pt x="1122" y="463"/>
                  </a:lnTo>
                  <a:lnTo>
                    <a:pt x="1120" y="468"/>
                  </a:lnTo>
                  <a:lnTo>
                    <a:pt x="1118" y="472"/>
                  </a:lnTo>
                  <a:lnTo>
                    <a:pt x="1113" y="479"/>
                  </a:lnTo>
                  <a:lnTo>
                    <a:pt x="1113" y="482"/>
                  </a:lnTo>
                  <a:lnTo>
                    <a:pt x="1115" y="483"/>
                  </a:lnTo>
                  <a:lnTo>
                    <a:pt x="1118" y="485"/>
                  </a:lnTo>
                  <a:lnTo>
                    <a:pt x="1115" y="492"/>
                  </a:lnTo>
                  <a:lnTo>
                    <a:pt x="1112" y="495"/>
                  </a:lnTo>
                  <a:lnTo>
                    <a:pt x="1110" y="499"/>
                  </a:lnTo>
                  <a:lnTo>
                    <a:pt x="1106" y="501"/>
                  </a:lnTo>
                  <a:lnTo>
                    <a:pt x="1100" y="503"/>
                  </a:lnTo>
                  <a:lnTo>
                    <a:pt x="1094" y="499"/>
                  </a:lnTo>
                  <a:lnTo>
                    <a:pt x="1086" y="492"/>
                  </a:lnTo>
                  <a:lnTo>
                    <a:pt x="1081" y="494"/>
                  </a:lnTo>
                  <a:lnTo>
                    <a:pt x="1080" y="496"/>
                  </a:lnTo>
                  <a:lnTo>
                    <a:pt x="1079" y="500"/>
                  </a:lnTo>
                  <a:lnTo>
                    <a:pt x="1079" y="503"/>
                  </a:lnTo>
                  <a:lnTo>
                    <a:pt x="1078" y="506"/>
                  </a:lnTo>
                  <a:lnTo>
                    <a:pt x="1076" y="508"/>
                  </a:lnTo>
                  <a:lnTo>
                    <a:pt x="1074" y="510"/>
                  </a:lnTo>
                  <a:lnTo>
                    <a:pt x="1071" y="508"/>
                  </a:lnTo>
                  <a:lnTo>
                    <a:pt x="1068" y="504"/>
                  </a:lnTo>
                  <a:lnTo>
                    <a:pt x="1068" y="501"/>
                  </a:lnTo>
                  <a:lnTo>
                    <a:pt x="1068" y="499"/>
                  </a:lnTo>
                  <a:lnTo>
                    <a:pt x="1071" y="495"/>
                  </a:lnTo>
                  <a:lnTo>
                    <a:pt x="1076" y="492"/>
                  </a:lnTo>
                  <a:lnTo>
                    <a:pt x="1080" y="491"/>
                  </a:lnTo>
                  <a:lnTo>
                    <a:pt x="1080" y="483"/>
                  </a:lnTo>
                  <a:lnTo>
                    <a:pt x="1080" y="478"/>
                  </a:lnTo>
                  <a:lnTo>
                    <a:pt x="1086" y="476"/>
                  </a:lnTo>
                  <a:lnTo>
                    <a:pt x="1086" y="474"/>
                  </a:lnTo>
                  <a:lnTo>
                    <a:pt x="1081" y="471"/>
                  </a:lnTo>
                  <a:lnTo>
                    <a:pt x="1078" y="469"/>
                  </a:lnTo>
                  <a:lnTo>
                    <a:pt x="1070" y="469"/>
                  </a:lnTo>
                  <a:lnTo>
                    <a:pt x="1067" y="471"/>
                  </a:lnTo>
                  <a:lnTo>
                    <a:pt x="1064" y="474"/>
                  </a:lnTo>
                  <a:lnTo>
                    <a:pt x="1062" y="475"/>
                  </a:lnTo>
                  <a:lnTo>
                    <a:pt x="1060" y="472"/>
                  </a:lnTo>
                  <a:lnTo>
                    <a:pt x="1058" y="471"/>
                  </a:lnTo>
                  <a:lnTo>
                    <a:pt x="1055" y="469"/>
                  </a:lnTo>
                  <a:lnTo>
                    <a:pt x="1052" y="469"/>
                  </a:lnTo>
                  <a:lnTo>
                    <a:pt x="1046" y="471"/>
                  </a:lnTo>
                  <a:lnTo>
                    <a:pt x="1038" y="472"/>
                  </a:lnTo>
                  <a:lnTo>
                    <a:pt x="1032" y="468"/>
                  </a:lnTo>
                  <a:lnTo>
                    <a:pt x="1027" y="462"/>
                  </a:lnTo>
                  <a:lnTo>
                    <a:pt x="1024" y="459"/>
                  </a:lnTo>
                  <a:lnTo>
                    <a:pt x="1020" y="455"/>
                  </a:lnTo>
                  <a:lnTo>
                    <a:pt x="1014" y="451"/>
                  </a:lnTo>
                  <a:lnTo>
                    <a:pt x="1006" y="450"/>
                  </a:lnTo>
                  <a:lnTo>
                    <a:pt x="1000" y="450"/>
                  </a:lnTo>
                  <a:lnTo>
                    <a:pt x="996" y="450"/>
                  </a:lnTo>
                  <a:lnTo>
                    <a:pt x="992" y="452"/>
                  </a:lnTo>
                  <a:lnTo>
                    <a:pt x="990" y="455"/>
                  </a:lnTo>
                  <a:lnTo>
                    <a:pt x="989" y="459"/>
                  </a:lnTo>
                  <a:lnTo>
                    <a:pt x="984" y="459"/>
                  </a:lnTo>
                  <a:lnTo>
                    <a:pt x="982" y="459"/>
                  </a:lnTo>
                  <a:lnTo>
                    <a:pt x="980" y="456"/>
                  </a:lnTo>
                  <a:lnTo>
                    <a:pt x="979" y="450"/>
                  </a:lnTo>
                  <a:lnTo>
                    <a:pt x="979" y="444"/>
                  </a:lnTo>
                  <a:lnTo>
                    <a:pt x="977" y="443"/>
                  </a:lnTo>
                  <a:lnTo>
                    <a:pt x="971" y="442"/>
                  </a:lnTo>
                  <a:lnTo>
                    <a:pt x="968" y="442"/>
                  </a:lnTo>
                  <a:lnTo>
                    <a:pt x="967" y="440"/>
                  </a:lnTo>
                  <a:lnTo>
                    <a:pt x="966" y="436"/>
                  </a:lnTo>
                  <a:lnTo>
                    <a:pt x="966" y="431"/>
                  </a:lnTo>
                  <a:lnTo>
                    <a:pt x="973" y="432"/>
                  </a:lnTo>
                  <a:lnTo>
                    <a:pt x="975" y="431"/>
                  </a:lnTo>
                  <a:lnTo>
                    <a:pt x="977" y="427"/>
                  </a:lnTo>
                  <a:lnTo>
                    <a:pt x="979" y="422"/>
                  </a:lnTo>
                  <a:lnTo>
                    <a:pt x="986" y="419"/>
                  </a:lnTo>
                  <a:lnTo>
                    <a:pt x="994" y="412"/>
                  </a:lnTo>
                  <a:lnTo>
                    <a:pt x="999" y="416"/>
                  </a:lnTo>
                  <a:lnTo>
                    <a:pt x="1005" y="418"/>
                  </a:lnTo>
                  <a:lnTo>
                    <a:pt x="1006" y="416"/>
                  </a:lnTo>
                  <a:lnTo>
                    <a:pt x="1005" y="412"/>
                  </a:lnTo>
                  <a:lnTo>
                    <a:pt x="1002" y="411"/>
                  </a:lnTo>
                  <a:lnTo>
                    <a:pt x="996" y="410"/>
                  </a:lnTo>
                  <a:lnTo>
                    <a:pt x="989" y="408"/>
                  </a:lnTo>
                  <a:lnTo>
                    <a:pt x="979" y="408"/>
                  </a:lnTo>
                  <a:lnTo>
                    <a:pt x="968" y="404"/>
                  </a:lnTo>
                  <a:lnTo>
                    <a:pt x="961" y="403"/>
                  </a:lnTo>
                  <a:lnTo>
                    <a:pt x="959" y="407"/>
                  </a:lnTo>
                  <a:lnTo>
                    <a:pt x="958" y="412"/>
                  </a:lnTo>
                  <a:lnTo>
                    <a:pt x="958" y="415"/>
                  </a:lnTo>
                  <a:lnTo>
                    <a:pt x="955" y="416"/>
                  </a:lnTo>
                  <a:lnTo>
                    <a:pt x="954" y="418"/>
                  </a:lnTo>
                  <a:lnTo>
                    <a:pt x="948" y="416"/>
                  </a:lnTo>
                  <a:lnTo>
                    <a:pt x="948" y="412"/>
                  </a:lnTo>
                  <a:lnTo>
                    <a:pt x="951" y="410"/>
                  </a:lnTo>
                  <a:lnTo>
                    <a:pt x="951" y="407"/>
                  </a:lnTo>
                  <a:lnTo>
                    <a:pt x="947" y="403"/>
                  </a:lnTo>
                  <a:lnTo>
                    <a:pt x="939" y="402"/>
                  </a:lnTo>
                  <a:lnTo>
                    <a:pt x="930" y="402"/>
                  </a:lnTo>
                  <a:lnTo>
                    <a:pt x="923" y="396"/>
                  </a:lnTo>
                  <a:lnTo>
                    <a:pt x="919" y="394"/>
                  </a:lnTo>
                  <a:lnTo>
                    <a:pt x="907" y="393"/>
                  </a:lnTo>
                  <a:lnTo>
                    <a:pt x="882" y="393"/>
                  </a:lnTo>
                  <a:lnTo>
                    <a:pt x="878" y="391"/>
                  </a:lnTo>
                  <a:lnTo>
                    <a:pt x="878" y="390"/>
                  </a:lnTo>
                  <a:lnTo>
                    <a:pt x="877" y="388"/>
                  </a:lnTo>
                  <a:lnTo>
                    <a:pt x="875" y="387"/>
                  </a:lnTo>
                  <a:lnTo>
                    <a:pt x="874" y="383"/>
                  </a:lnTo>
                  <a:lnTo>
                    <a:pt x="873" y="382"/>
                  </a:lnTo>
                  <a:lnTo>
                    <a:pt x="869" y="384"/>
                  </a:lnTo>
                  <a:lnTo>
                    <a:pt x="863" y="390"/>
                  </a:lnTo>
                  <a:lnTo>
                    <a:pt x="854" y="387"/>
                  </a:lnTo>
                  <a:lnTo>
                    <a:pt x="845" y="383"/>
                  </a:lnTo>
                  <a:lnTo>
                    <a:pt x="837" y="388"/>
                  </a:lnTo>
                  <a:lnTo>
                    <a:pt x="829" y="394"/>
                  </a:lnTo>
                  <a:lnTo>
                    <a:pt x="825" y="396"/>
                  </a:lnTo>
                  <a:lnTo>
                    <a:pt x="821" y="398"/>
                  </a:lnTo>
                  <a:lnTo>
                    <a:pt x="814" y="399"/>
                  </a:lnTo>
                  <a:lnTo>
                    <a:pt x="809" y="400"/>
                  </a:lnTo>
                  <a:lnTo>
                    <a:pt x="803" y="399"/>
                  </a:lnTo>
                  <a:lnTo>
                    <a:pt x="798" y="396"/>
                  </a:lnTo>
                  <a:lnTo>
                    <a:pt x="794" y="394"/>
                  </a:lnTo>
                  <a:lnTo>
                    <a:pt x="793" y="391"/>
                  </a:lnTo>
                  <a:lnTo>
                    <a:pt x="787" y="386"/>
                  </a:lnTo>
                  <a:lnTo>
                    <a:pt x="782" y="382"/>
                  </a:lnTo>
                  <a:lnTo>
                    <a:pt x="782" y="377"/>
                  </a:lnTo>
                  <a:lnTo>
                    <a:pt x="784" y="374"/>
                  </a:lnTo>
                  <a:lnTo>
                    <a:pt x="786" y="368"/>
                  </a:lnTo>
                  <a:lnTo>
                    <a:pt x="789" y="363"/>
                  </a:lnTo>
                  <a:lnTo>
                    <a:pt x="787" y="359"/>
                  </a:lnTo>
                  <a:lnTo>
                    <a:pt x="785" y="355"/>
                  </a:lnTo>
                  <a:lnTo>
                    <a:pt x="785" y="352"/>
                  </a:lnTo>
                  <a:lnTo>
                    <a:pt x="785" y="350"/>
                  </a:lnTo>
                  <a:lnTo>
                    <a:pt x="785" y="349"/>
                  </a:lnTo>
                  <a:lnTo>
                    <a:pt x="787" y="343"/>
                  </a:lnTo>
                  <a:lnTo>
                    <a:pt x="790" y="341"/>
                  </a:lnTo>
                  <a:lnTo>
                    <a:pt x="793" y="341"/>
                  </a:lnTo>
                  <a:lnTo>
                    <a:pt x="796" y="339"/>
                  </a:lnTo>
                  <a:lnTo>
                    <a:pt x="801" y="341"/>
                  </a:lnTo>
                  <a:lnTo>
                    <a:pt x="809" y="338"/>
                  </a:lnTo>
                  <a:lnTo>
                    <a:pt x="814" y="336"/>
                  </a:lnTo>
                  <a:lnTo>
                    <a:pt x="819" y="339"/>
                  </a:lnTo>
                  <a:lnTo>
                    <a:pt x="825" y="342"/>
                  </a:lnTo>
                  <a:lnTo>
                    <a:pt x="826" y="345"/>
                  </a:lnTo>
                  <a:lnTo>
                    <a:pt x="829" y="349"/>
                  </a:lnTo>
                  <a:lnTo>
                    <a:pt x="831" y="351"/>
                  </a:lnTo>
                  <a:lnTo>
                    <a:pt x="837" y="352"/>
                  </a:lnTo>
                  <a:lnTo>
                    <a:pt x="839" y="349"/>
                  </a:lnTo>
                  <a:lnTo>
                    <a:pt x="841" y="341"/>
                  </a:lnTo>
                  <a:lnTo>
                    <a:pt x="842" y="339"/>
                  </a:lnTo>
                  <a:lnTo>
                    <a:pt x="845" y="334"/>
                  </a:lnTo>
                  <a:lnTo>
                    <a:pt x="845" y="327"/>
                  </a:lnTo>
                  <a:lnTo>
                    <a:pt x="845" y="323"/>
                  </a:lnTo>
                  <a:lnTo>
                    <a:pt x="845" y="319"/>
                  </a:lnTo>
                  <a:lnTo>
                    <a:pt x="846" y="315"/>
                  </a:lnTo>
                  <a:lnTo>
                    <a:pt x="849" y="313"/>
                  </a:lnTo>
                  <a:lnTo>
                    <a:pt x="851" y="310"/>
                  </a:lnTo>
                  <a:lnTo>
                    <a:pt x="851" y="309"/>
                  </a:lnTo>
                  <a:lnTo>
                    <a:pt x="847" y="303"/>
                  </a:lnTo>
                  <a:lnTo>
                    <a:pt x="842" y="297"/>
                  </a:lnTo>
                  <a:lnTo>
                    <a:pt x="835" y="291"/>
                  </a:lnTo>
                  <a:lnTo>
                    <a:pt x="828" y="286"/>
                  </a:lnTo>
                  <a:lnTo>
                    <a:pt x="826" y="278"/>
                  </a:lnTo>
                  <a:lnTo>
                    <a:pt x="825" y="271"/>
                  </a:lnTo>
                  <a:lnTo>
                    <a:pt x="822" y="274"/>
                  </a:lnTo>
                  <a:lnTo>
                    <a:pt x="819" y="282"/>
                  </a:lnTo>
                  <a:lnTo>
                    <a:pt x="818" y="289"/>
                  </a:lnTo>
                  <a:lnTo>
                    <a:pt x="818" y="297"/>
                  </a:lnTo>
                  <a:lnTo>
                    <a:pt x="812" y="303"/>
                  </a:lnTo>
                  <a:lnTo>
                    <a:pt x="806" y="306"/>
                  </a:lnTo>
                  <a:lnTo>
                    <a:pt x="802" y="313"/>
                  </a:lnTo>
                  <a:lnTo>
                    <a:pt x="794" y="319"/>
                  </a:lnTo>
                  <a:lnTo>
                    <a:pt x="789" y="318"/>
                  </a:lnTo>
                  <a:lnTo>
                    <a:pt x="784" y="317"/>
                  </a:lnTo>
                  <a:lnTo>
                    <a:pt x="780" y="320"/>
                  </a:lnTo>
                  <a:lnTo>
                    <a:pt x="777" y="323"/>
                  </a:lnTo>
                  <a:lnTo>
                    <a:pt x="770" y="326"/>
                  </a:lnTo>
                  <a:lnTo>
                    <a:pt x="765" y="329"/>
                  </a:lnTo>
                  <a:lnTo>
                    <a:pt x="764" y="338"/>
                  </a:lnTo>
                  <a:lnTo>
                    <a:pt x="765" y="346"/>
                  </a:lnTo>
                  <a:lnTo>
                    <a:pt x="764" y="350"/>
                  </a:lnTo>
                  <a:lnTo>
                    <a:pt x="761" y="354"/>
                  </a:lnTo>
                  <a:lnTo>
                    <a:pt x="760" y="355"/>
                  </a:lnTo>
                  <a:lnTo>
                    <a:pt x="755" y="356"/>
                  </a:lnTo>
                  <a:lnTo>
                    <a:pt x="750" y="358"/>
                  </a:lnTo>
                  <a:lnTo>
                    <a:pt x="749" y="359"/>
                  </a:lnTo>
                  <a:lnTo>
                    <a:pt x="748" y="362"/>
                  </a:lnTo>
                  <a:lnTo>
                    <a:pt x="746" y="367"/>
                  </a:lnTo>
                  <a:lnTo>
                    <a:pt x="745" y="368"/>
                  </a:lnTo>
                  <a:lnTo>
                    <a:pt x="741" y="370"/>
                  </a:lnTo>
                  <a:lnTo>
                    <a:pt x="738" y="368"/>
                  </a:lnTo>
                  <a:lnTo>
                    <a:pt x="736" y="368"/>
                  </a:lnTo>
                  <a:lnTo>
                    <a:pt x="734" y="368"/>
                  </a:lnTo>
                  <a:lnTo>
                    <a:pt x="730" y="371"/>
                  </a:lnTo>
                  <a:lnTo>
                    <a:pt x="728" y="374"/>
                  </a:lnTo>
                  <a:lnTo>
                    <a:pt x="725" y="377"/>
                  </a:lnTo>
                  <a:lnTo>
                    <a:pt x="721" y="377"/>
                  </a:lnTo>
                  <a:lnTo>
                    <a:pt x="720" y="374"/>
                  </a:lnTo>
                  <a:lnTo>
                    <a:pt x="720" y="371"/>
                  </a:lnTo>
                  <a:lnTo>
                    <a:pt x="716" y="368"/>
                  </a:lnTo>
                  <a:lnTo>
                    <a:pt x="713" y="364"/>
                  </a:lnTo>
                  <a:lnTo>
                    <a:pt x="720" y="362"/>
                  </a:lnTo>
                  <a:lnTo>
                    <a:pt x="725" y="355"/>
                  </a:lnTo>
                  <a:lnTo>
                    <a:pt x="721" y="349"/>
                  </a:lnTo>
                  <a:lnTo>
                    <a:pt x="714" y="341"/>
                  </a:lnTo>
                  <a:lnTo>
                    <a:pt x="713" y="334"/>
                  </a:lnTo>
                  <a:lnTo>
                    <a:pt x="710" y="330"/>
                  </a:lnTo>
                  <a:lnTo>
                    <a:pt x="694" y="330"/>
                  </a:lnTo>
                  <a:lnTo>
                    <a:pt x="677" y="333"/>
                  </a:lnTo>
                  <a:lnTo>
                    <a:pt x="669" y="329"/>
                  </a:lnTo>
                  <a:lnTo>
                    <a:pt x="662" y="323"/>
                  </a:lnTo>
                  <a:lnTo>
                    <a:pt x="654" y="322"/>
                  </a:lnTo>
                  <a:lnTo>
                    <a:pt x="641" y="323"/>
                  </a:lnTo>
                  <a:lnTo>
                    <a:pt x="632" y="323"/>
                  </a:lnTo>
                  <a:lnTo>
                    <a:pt x="626" y="325"/>
                  </a:lnTo>
                  <a:lnTo>
                    <a:pt x="624" y="329"/>
                  </a:lnTo>
                  <a:lnTo>
                    <a:pt x="621" y="333"/>
                  </a:lnTo>
                  <a:lnTo>
                    <a:pt x="620" y="339"/>
                  </a:lnTo>
                  <a:lnTo>
                    <a:pt x="617" y="343"/>
                  </a:lnTo>
                  <a:lnTo>
                    <a:pt x="615" y="351"/>
                  </a:lnTo>
                  <a:lnTo>
                    <a:pt x="610" y="356"/>
                  </a:lnTo>
                  <a:lnTo>
                    <a:pt x="608" y="359"/>
                  </a:lnTo>
                  <a:lnTo>
                    <a:pt x="604" y="361"/>
                  </a:lnTo>
                  <a:lnTo>
                    <a:pt x="601" y="362"/>
                  </a:lnTo>
                  <a:lnTo>
                    <a:pt x="593" y="361"/>
                  </a:lnTo>
                  <a:lnTo>
                    <a:pt x="592" y="359"/>
                  </a:lnTo>
                  <a:lnTo>
                    <a:pt x="588" y="358"/>
                  </a:lnTo>
                  <a:lnTo>
                    <a:pt x="585" y="351"/>
                  </a:lnTo>
                  <a:lnTo>
                    <a:pt x="583" y="341"/>
                  </a:lnTo>
                  <a:lnTo>
                    <a:pt x="581" y="334"/>
                  </a:lnTo>
                  <a:lnTo>
                    <a:pt x="580" y="327"/>
                  </a:lnTo>
                  <a:lnTo>
                    <a:pt x="575" y="325"/>
                  </a:lnTo>
                  <a:lnTo>
                    <a:pt x="569" y="323"/>
                  </a:lnTo>
                  <a:lnTo>
                    <a:pt x="565" y="322"/>
                  </a:lnTo>
                  <a:lnTo>
                    <a:pt x="565" y="320"/>
                  </a:lnTo>
                  <a:lnTo>
                    <a:pt x="568" y="319"/>
                  </a:lnTo>
                  <a:lnTo>
                    <a:pt x="569" y="318"/>
                  </a:lnTo>
                  <a:lnTo>
                    <a:pt x="572" y="318"/>
                  </a:lnTo>
                  <a:lnTo>
                    <a:pt x="576" y="319"/>
                  </a:lnTo>
                  <a:lnTo>
                    <a:pt x="578" y="318"/>
                  </a:lnTo>
                  <a:lnTo>
                    <a:pt x="580" y="315"/>
                  </a:lnTo>
                  <a:lnTo>
                    <a:pt x="578" y="313"/>
                  </a:lnTo>
                  <a:lnTo>
                    <a:pt x="576" y="307"/>
                  </a:lnTo>
                  <a:lnTo>
                    <a:pt x="577" y="299"/>
                  </a:lnTo>
                  <a:lnTo>
                    <a:pt x="578" y="291"/>
                  </a:lnTo>
                  <a:lnTo>
                    <a:pt x="577" y="286"/>
                  </a:lnTo>
                  <a:lnTo>
                    <a:pt x="575" y="282"/>
                  </a:lnTo>
                  <a:lnTo>
                    <a:pt x="572" y="282"/>
                  </a:lnTo>
                  <a:lnTo>
                    <a:pt x="571" y="282"/>
                  </a:lnTo>
                  <a:lnTo>
                    <a:pt x="569" y="282"/>
                  </a:lnTo>
                  <a:lnTo>
                    <a:pt x="568" y="283"/>
                  </a:lnTo>
                  <a:lnTo>
                    <a:pt x="568" y="287"/>
                  </a:lnTo>
                  <a:lnTo>
                    <a:pt x="564" y="289"/>
                  </a:lnTo>
                  <a:lnTo>
                    <a:pt x="560" y="287"/>
                  </a:lnTo>
                  <a:lnTo>
                    <a:pt x="556" y="285"/>
                  </a:lnTo>
                  <a:lnTo>
                    <a:pt x="555" y="283"/>
                  </a:lnTo>
                  <a:lnTo>
                    <a:pt x="553" y="283"/>
                  </a:lnTo>
                  <a:lnTo>
                    <a:pt x="552" y="285"/>
                  </a:lnTo>
                  <a:lnTo>
                    <a:pt x="552" y="286"/>
                  </a:lnTo>
                  <a:lnTo>
                    <a:pt x="551" y="293"/>
                  </a:lnTo>
                  <a:lnTo>
                    <a:pt x="548" y="302"/>
                  </a:lnTo>
                  <a:lnTo>
                    <a:pt x="545" y="306"/>
                  </a:lnTo>
                  <a:lnTo>
                    <a:pt x="543" y="307"/>
                  </a:lnTo>
                  <a:lnTo>
                    <a:pt x="541" y="310"/>
                  </a:lnTo>
                  <a:lnTo>
                    <a:pt x="541" y="313"/>
                  </a:lnTo>
                  <a:lnTo>
                    <a:pt x="543" y="315"/>
                  </a:lnTo>
                  <a:lnTo>
                    <a:pt x="544" y="317"/>
                  </a:lnTo>
                  <a:lnTo>
                    <a:pt x="545" y="318"/>
                  </a:lnTo>
                  <a:lnTo>
                    <a:pt x="549" y="319"/>
                  </a:lnTo>
                  <a:lnTo>
                    <a:pt x="551" y="320"/>
                  </a:lnTo>
                  <a:lnTo>
                    <a:pt x="552" y="322"/>
                  </a:lnTo>
                  <a:lnTo>
                    <a:pt x="551" y="325"/>
                  </a:lnTo>
                  <a:lnTo>
                    <a:pt x="551" y="326"/>
                  </a:lnTo>
                  <a:lnTo>
                    <a:pt x="548" y="331"/>
                  </a:lnTo>
                  <a:lnTo>
                    <a:pt x="544" y="335"/>
                  </a:lnTo>
                  <a:lnTo>
                    <a:pt x="541" y="338"/>
                  </a:lnTo>
                  <a:lnTo>
                    <a:pt x="539" y="341"/>
                  </a:lnTo>
                  <a:lnTo>
                    <a:pt x="535" y="342"/>
                  </a:lnTo>
                  <a:lnTo>
                    <a:pt x="529" y="342"/>
                  </a:lnTo>
                  <a:lnTo>
                    <a:pt x="524" y="339"/>
                  </a:lnTo>
                  <a:lnTo>
                    <a:pt x="520" y="335"/>
                  </a:lnTo>
                  <a:lnTo>
                    <a:pt x="519" y="333"/>
                  </a:lnTo>
                  <a:lnTo>
                    <a:pt x="517" y="329"/>
                  </a:lnTo>
                  <a:lnTo>
                    <a:pt x="517" y="326"/>
                  </a:lnTo>
                  <a:lnTo>
                    <a:pt x="519" y="320"/>
                  </a:lnTo>
                  <a:lnTo>
                    <a:pt x="516" y="318"/>
                  </a:lnTo>
                  <a:lnTo>
                    <a:pt x="511" y="315"/>
                  </a:lnTo>
                  <a:lnTo>
                    <a:pt x="508" y="313"/>
                  </a:lnTo>
                  <a:lnTo>
                    <a:pt x="508" y="310"/>
                  </a:lnTo>
                  <a:lnTo>
                    <a:pt x="512" y="302"/>
                  </a:lnTo>
                  <a:lnTo>
                    <a:pt x="519" y="293"/>
                  </a:lnTo>
                  <a:lnTo>
                    <a:pt x="517" y="283"/>
                  </a:lnTo>
                  <a:lnTo>
                    <a:pt x="515" y="273"/>
                  </a:lnTo>
                  <a:lnTo>
                    <a:pt x="515" y="265"/>
                  </a:lnTo>
                  <a:lnTo>
                    <a:pt x="516" y="258"/>
                  </a:lnTo>
                  <a:lnTo>
                    <a:pt x="524" y="254"/>
                  </a:lnTo>
                  <a:lnTo>
                    <a:pt x="531" y="250"/>
                  </a:lnTo>
                  <a:lnTo>
                    <a:pt x="532" y="247"/>
                  </a:lnTo>
                  <a:lnTo>
                    <a:pt x="535" y="243"/>
                  </a:lnTo>
                  <a:lnTo>
                    <a:pt x="537" y="242"/>
                  </a:lnTo>
                  <a:lnTo>
                    <a:pt x="541" y="241"/>
                  </a:lnTo>
                  <a:lnTo>
                    <a:pt x="543" y="239"/>
                  </a:lnTo>
                  <a:lnTo>
                    <a:pt x="544" y="235"/>
                  </a:lnTo>
                  <a:lnTo>
                    <a:pt x="544" y="233"/>
                  </a:lnTo>
                  <a:lnTo>
                    <a:pt x="543" y="229"/>
                  </a:lnTo>
                  <a:lnTo>
                    <a:pt x="551" y="228"/>
                  </a:lnTo>
                  <a:lnTo>
                    <a:pt x="560" y="228"/>
                  </a:lnTo>
                  <a:lnTo>
                    <a:pt x="565" y="225"/>
                  </a:lnTo>
                  <a:lnTo>
                    <a:pt x="568" y="223"/>
                  </a:lnTo>
                  <a:lnTo>
                    <a:pt x="571" y="222"/>
                  </a:lnTo>
                  <a:lnTo>
                    <a:pt x="576" y="222"/>
                  </a:lnTo>
                  <a:lnTo>
                    <a:pt x="578" y="218"/>
                  </a:lnTo>
                  <a:lnTo>
                    <a:pt x="581" y="213"/>
                  </a:lnTo>
                  <a:lnTo>
                    <a:pt x="583" y="206"/>
                  </a:lnTo>
                  <a:lnTo>
                    <a:pt x="583" y="202"/>
                  </a:lnTo>
                  <a:lnTo>
                    <a:pt x="583" y="189"/>
                  </a:lnTo>
                  <a:lnTo>
                    <a:pt x="581" y="175"/>
                  </a:lnTo>
                  <a:lnTo>
                    <a:pt x="585" y="173"/>
                  </a:lnTo>
                  <a:lnTo>
                    <a:pt x="588" y="170"/>
                  </a:lnTo>
                  <a:lnTo>
                    <a:pt x="589" y="166"/>
                  </a:lnTo>
                  <a:lnTo>
                    <a:pt x="589" y="162"/>
                  </a:lnTo>
                  <a:lnTo>
                    <a:pt x="592" y="161"/>
                  </a:lnTo>
                  <a:lnTo>
                    <a:pt x="593" y="160"/>
                  </a:lnTo>
                  <a:lnTo>
                    <a:pt x="594" y="157"/>
                  </a:lnTo>
                  <a:lnTo>
                    <a:pt x="596" y="154"/>
                  </a:lnTo>
                  <a:lnTo>
                    <a:pt x="596" y="152"/>
                  </a:lnTo>
                  <a:lnTo>
                    <a:pt x="596" y="149"/>
                  </a:lnTo>
                  <a:lnTo>
                    <a:pt x="600" y="138"/>
                  </a:lnTo>
                  <a:lnTo>
                    <a:pt x="603" y="133"/>
                  </a:lnTo>
                  <a:lnTo>
                    <a:pt x="606" y="129"/>
                  </a:lnTo>
                  <a:lnTo>
                    <a:pt x="609" y="128"/>
                  </a:lnTo>
                  <a:lnTo>
                    <a:pt x="608" y="142"/>
                  </a:lnTo>
                  <a:lnTo>
                    <a:pt x="605" y="158"/>
                  </a:lnTo>
                  <a:lnTo>
                    <a:pt x="606" y="164"/>
                  </a:lnTo>
                  <a:lnTo>
                    <a:pt x="606" y="172"/>
                  </a:lnTo>
                  <a:lnTo>
                    <a:pt x="608" y="173"/>
                  </a:lnTo>
                  <a:lnTo>
                    <a:pt x="609" y="175"/>
                  </a:lnTo>
                  <a:lnTo>
                    <a:pt x="610" y="177"/>
                  </a:lnTo>
                  <a:lnTo>
                    <a:pt x="613" y="175"/>
                  </a:lnTo>
                  <a:lnTo>
                    <a:pt x="612" y="182"/>
                  </a:lnTo>
                  <a:lnTo>
                    <a:pt x="609" y="187"/>
                  </a:lnTo>
                  <a:lnTo>
                    <a:pt x="612" y="191"/>
                  </a:lnTo>
                  <a:lnTo>
                    <a:pt x="612" y="197"/>
                  </a:lnTo>
                  <a:lnTo>
                    <a:pt x="612" y="202"/>
                  </a:lnTo>
                  <a:lnTo>
                    <a:pt x="610" y="207"/>
                  </a:lnTo>
                  <a:lnTo>
                    <a:pt x="617" y="223"/>
                  </a:lnTo>
                  <a:lnTo>
                    <a:pt x="625" y="246"/>
                  </a:lnTo>
                  <a:lnTo>
                    <a:pt x="628" y="258"/>
                  </a:lnTo>
                  <a:lnTo>
                    <a:pt x="633" y="270"/>
                  </a:lnTo>
                  <a:lnTo>
                    <a:pt x="640" y="279"/>
                  </a:lnTo>
                  <a:lnTo>
                    <a:pt x="648" y="289"/>
                  </a:lnTo>
                  <a:lnTo>
                    <a:pt x="652" y="293"/>
                  </a:lnTo>
                  <a:lnTo>
                    <a:pt x="657" y="297"/>
                  </a:lnTo>
                  <a:lnTo>
                    <a:pt x="660" y="299"/>
                  </a:lnTo>
                  <a:lnTo>
                    <a:pt x="665" y="302"/>
                  </a:lnTo>
                  <a:lnTo>
                    <a:pt x="672" y="303"/>
                  </a:lnTo>
                  <a:lnTo>
                    <a:pt x="677" y="305"/>
                  </a:lnTo>
                  <a:lnTo>
                    <a:pt x="684" y="303"/>
                  </a:lnTo>
                  <a:lnTo>
                    <a:pt x="692" y="303"/>
                  </a:lnTo>
                  <a:lnTo>
                    <a:pt x="702" y="302"/>
                  </a:lnTo>
                  <a:lnTo>
                    <a:pt x="713" y="301"/>
                  </a:lnTo>
                  <a:lnTo>
                    <a:pt x="721" y="298"/>
                  </a:lnTo>
                  <a:lnTo>
                    <a:pt x="730" y="294"/>
                  </a:lnTo>
                  <a:lnTo>
                    <a:pt x="733" y="287"/>
                  </a:lnTo>
                  <a:lnTo>
                    <a:pt x="736" y="279"/>
                  </a:lnTo>
                  <a:lnTo>
                    <a:pt x="738" y="275"/>
                  </a:lnTo>
                  <a:lnTo>
                    <a:pt x="744" y="271"/>
                  </a:lnTo>
                  <a:lnTo>
                    <a:pt x="746" y="253"/>
                  </a:lnTo>
                  <a:lnTo>
                    <a:pt x="748" y="237"/>
                  </a:lnTo>
                  <a:lnTo>
                    <a:pt x="745" y="228"/>
                  </a:lnTo>
                  <a:lnTo>
                    <a:pt x="742" y="218"/>
                  </a:lnTo>
                  <a:lnTo>
                    <a:pt x="746" y="197"/>
                  </a:lnTo>
                  <a:lnTo>
                    <a:pt x="748" y="180"/>
                  </a:lnTo>
                  <a:lnTo>
                    <a:pt x="746" y="164"/>
                  </a:lnTo>
                  <a:lnTo>
                    <a:pt x="746" y="148"/>
                  </a:lnTo>
                  <a:lnTo>
                    <a:pt x="750" y="138"/>
                  </a:lnTo>
                  <a:lnTo>
                    <a:pt x="750" y="128"/>
                  </a:lnTo>
                  <a:lnTo>
                    <a:pt x="744" y="114"/>
                  </a:lnTo>
                  <a:lnTo>
                    <a:pt x="736" y="101"/>
                  </a:lnTo>
                  <a:lnTo>
                    <a:pt x="736" y="96"/>
                  </a:lnTo>
                  <a:lnTo>
                    <a:pt x="733" y="92"/>
                  </a:lnTo>
                  <a:lnTo>
                    <a:pt x="730" y="89"/>
                  </a:lnTo>
                  <a:lnTo>
                    <a:pt x="728" y="88"/>
                  </a:lnTo>
                  <a:lnTo>
                    <a:pt x="722" y="85"/>
                  </a:lnTo>
                  <a:lnTo>
                    <a:pt x="714" y="85"/>
                  </a:lnTo>
                  <a:lnTo>
                    <a:pt x="720" y="83"/>
                  </a:lnTo>
                  <a:lnTo>
                    <a:pt x="726" y="81"/>
                  </a:lnTo>
                  <a:lnTo>
                    <a:pt x="729" y="77"/>
                  </a:lnTo>
                  <a:lnTo>
                    <a:pt x="732" y="74"/>
                  </a:lnTo>
                  <a:lnTo>
                    <a:pt x="728" y="70"/>
                  </a:lnTo>
                  <a:lnTo>
                    <a:pt x="724" y="64"/>
                  </a:lnTo>
                  <a:lnTo>
                    <a:pt x="722" y="60"/>
                  </a:lnTo>
                  <a:lnTo>
                    <a:pt x="722" y="56"/>
                  </a:lnTo>
                  <a:lnTo>
                    <a:pt x="725" y="53"/>
                  </a:lnTo>
                  <a:lnTo>
                    <a:pt x="728" y="51"/>
                  </a:lnTo>
                  <a:lnTo>
                    <a:pt x="729" y="58"/>
                  </a:lnTo>
                  <a:lnTo>
                    <a:pt x="732" y="62"/>
                  </a:lnTo>
                  <a:lnTo>
                    <a:pt x="733" y="62"/>
                  </a:lnTo>
                  <a:lnTo>
                    <a:pt x="736" y="64"/>
                  </a:lnTo>
                  <a:lnTo>
                    <a:pt x="737" y="64"/>
                  </a:lnTo>
                  <a:lnTo>
                    <a:pt x="738" y="62"/>
                  </a:lnTo>
                  <a:lnTo>
                    <a:pt x="741" y="60"/>
                  </a:lnTo>
                  <a:lnTo>
                    <a:pt x="742" y="55"/>
                  </a:lnTo>
                  <a:lnTo>
                    <a:pt x="742" y="51"/>
                  </a:lnTo>
                  <a:lnTo>
                    <a:pt x="742" y="45"/>
                  </a:lnTo>
                  <a:lnTo>
                    <a:pt x="741" y="41"/>
                  </a:lnTo>
                  <a:lnTo>
                    <a:pt x="739" y="39"/>
                  </a:lnTo>
                  <a:lnTo>
                    <a:pt x="737" y="37"/>
                  </a:lnTo>
                  <a:lnTo>
                    <a:pt x="736" y="37"/>
                  </a:lnTo>
                  <a:lnTo>
                    <a:pt x="729" y="36"/>
                  </a:lnTo>
                  <a:lnTo>
                    <a:pt x="724" y="37"/>
                  </a:lnTo>
                  <a:lnTo>
                    <a:pt x="725" y="29"/>
                  </a:lnTo>
                  <a:lnTo>
                    <a:pt x="726" y="21"/>
                  </a:lnTo>
                  <a:lnTo>
                    <a:pt x="721" y="24"/>
                  </a:lnTo>
                  <a:lnTo>
                    <a:pt x="716" y="25"/>
                  </a:lnTo>
                  <a:lnTo>
                    <a:pt x="710" y="25"/>
                  </a:lnTo>
                  <a:lnTo>
                    <a:pt x="706" y="24"/>
                  </a:lnTo>
                  <a:lnTo>
                    <a:pt x="694" y="17"/>
                  </a:lnTo>
                  <a:lnTo>
                    <a:pt x="685" y="8"/>
                  </a:lnTo>
                  <a:lnTo>
                    <a:pt x="680" y="4"/>
                  </a:lnTo>
                  <a:lnTo>
                    <a:pt x="676" y="3"/>
                  </a:lnTo>
                  <a:lnTo>
                    <a:pt x="672" y="0"/>
                  </a:lnTo>
                  <a:lnTo>
                    <a:pt x="669" y="0"/>
                  </a:lnTo>
                  <a:lnTo>
                    <a:pt x="660" y="4"/>
                  </a:lnTo>
                  <a:lnTo>
                    <a:pt x="652" y="9"/>
                  </a:lnTo>
                  <a:lnTo>
                    <a:pt x="640" y="9"/>
                  </a:lnTo>
                  <a:lnTo>
                    <a:pt x="626" y="11"/>
                  </a:lnTo>
                  <a:lnTo>
                    <a:pt x="625" y="12"/>
                  </a:lnTo>
                  <a:lnTo>
                    <a:pt x="622" y="13"/>
                  </a:lnTo>
                  <a:lnTo>
                    <a:pt x="621" y="17"/>
                  </a:lnTo>
                  <a:lnTo>
                    <a:pt x="621" y="20"/>
                  </a:lnTo>
                  <a:lnTo>
                    <a:pt x="619" y="29"/>
                  </a:lnTo>
                  <a:lnTo>
                    <a:pt x="616" y="44"/>
                  </a:lnTo>
                  <a:lnTo>
                    <a:pt x="613" y="55"/>
                  </a:lnTo>
                  <a:lnTo>
                    <a:pt x="608" y="61"/>
                  </a:lnTo>
                  <a:lnTo>
                    <a:pt x="605" y="62"/>
                  </a:lnTo>
                  <a:lnTo>
                    <a:pt x="601" y="67"/>
                  </a:lnTo>
                  <a:lnTo>
                    <a:pt x="599" y="68"/>
                  </a:lnTo>
                  <a:lnTo>
                    <a:pt x="593" y="68"/>
                  </a:lnTo>
                  <a:lnTo>
                    <a:pt x="578" y="68"/>
                  </a:lnTo>
                  <a:lnTo>
                    <a:pt x="561" y="68"/>
                  </a:lnTo>
                  <a:lnTo>
                    <a:pt x="553" y="72"/>
                  </a:lnTo>
                  <a:lnTo>
                    <a:pt x="547" y="76"/>
                  </a:lnTo>
                  <a:lnTo>
                    <a:pt x="535" y="97"/>
                  </a:lnTo>
                  <a:lnTo>
                    <a:pt x="525" y="113"/>
                  </a:lnTo>
                  <a:lnTo>
                    <a:pt x="521" y="117"/>
                  </a:lnTo>
                  <a:lnTo>
                    <a:pt x="515" y="118"/>
                  </a:lnTo>
                  <a:lnTo>
                    <a:pt x="507" y="118"/>
                  </a:lnTo>
                  <a:lnTo>
                    <a:pt x="497" y="118"/>
                  </a:lnTo>
                  <a:lnTo>
                    <a:pt x="492" y="125"/>
                  </a:lnTo>
                  <a:lnTo>
                    <a:pt x="489" y="129"/>
                  </a:lnTo>
                  <a:lnTo>
                    <a:pt x="486" y="130"/>
                  </a:lnTo>
                  <a:lnTo>
                    <a:pt x="480" y="133"/>
                  </a:lnTo>
                  <a:lnTo>
                    <a:pt x="471" y="134"/>
                  </a:lnTo>
                  <a:lnTo>
                    <a:pt x="460" y="134"/>
                  </a:lnTo>
                  <a:lnTo>
                    <a:pt x="460" y="140"/>
                  </a:lnTo>
                  <a:lnTo>
                    <a:pt x="461" y="152"/>
                  </a:lnTo>
                  <a:lnTo>
                    <a:pt x="461" y="154"/>
                  </a:lnTo>
                  <a:lnTo>
                    <a:pt x="461" y="158"/>
                  </a:lnTo>
                  <a:lnTo>
                    <a:pt x="460" y="160"/>
                  </a:lnTo>
                  <a:lnTo>
                    <a:pt x="459" y="162"/>
                  </a:lnTo>
                  <a:lnTo>
                    <a:pt x="456" y="164"/>
                  </a:lnTo>
                  <a:lnTo>
                    <a:pt x="451" y="164"/>
                  </a:lnTo>
                  <a:lnTo>
                    <a:pt x="445" y="164"/>
                  </a:lnTo>
                  <a:lnTo>
                    <a:pt x="439" y="164"/>
                  </a:lnTo>
                  <a:lnTo>
                    <a:pt x="438" y="166"/>
                  </a:lnTo>
                  <a:lnTo>
                    <a:pt x="438" y="169"/>
                  </a:lnTo>
                  <a:lnTo>
                    <a:pt x="438" y="172"/>
                  </a:lnTo>
                  <a:lnTo>
                    <a:pt x="439" y="173"/>
                  </a:lnTo>
                  <a:lnTo>
                    <a:pt x="440" y="177"/>
                  </a:lnTo>
                  <a:lnTo>
                    <a:pt x="440" y="180"/>
                  </a:lnTo>
                  <a:lnTo>
                    <a:pt x="439" y="182"/>
                  </a:lnTo>
                  <a:lnTo>
                    <a:pt x="433" y="185"/>
                  </a:lnTo>
                  <a:lnTo>
                    <a:pt x="422" y="185"/>
                  </a:lnTo>
                  <a:lnTo>
                    <a:pt x="408" y="187"/>
                  </a:lnTo>
                  <a:lnTo>
                    <a:pt x="404" y="193"/>
                  </a:lnTo>
                  <a:lnTo>
                    <a:pt x="403" y="197"/>
                  </a:lnTo>
                  <a:lnTo>
                    <a:pt x="403" y="203"/>
                  </a:lnTo>
                  <a:lnTo>
                    <a:pt x="403" y="207"/>
                  </a:lnTo>
                  <a:lnTo>
                    <a:pt x="403" y="214"/>
                  </a:lnTo>
                  <a:lnTo>
                    <a:pt x="403" y="219"/>
                  </a:lnTo>
                  <a:lnTo>
                    <a:pt x="402" y="226"/>
                  </a:lnTo>
                  <a:lnTo>
                    <a:pt x="399" y="234"/>
                  </a:lnTo>
                  <a:lnTo>
                    <a:pt x="395" y="238"/>
                  </a:lnTo>
                  <a:lnTo>
                    <a:pt x="392" y="239"/>
                  </a:lnTo>
                  <a:lnTo>
                    <a:pt x="387" y="242"/>
                  </a:lnTo>
                  <a:lnTo>
                    <a:pt x="380" y="245"/>
                  </a:lnTo>
                  <a:lnTo>
                    <a:pt x="367" y="246"/>
                  </a:lnTo>
                  <a:lnTo>
                    <a:pt x="352" y="246"/>
                  </a:lnTo>
                  <a:lnTo>
                    <a:pt x="316" y="242"/>
                  </a:lnTo>
                  <a:lnTo>
                    <a:pt x="279" y="235"/>
                  </a:lnTo>
                  <a:lnTo>
                    <a:pt x="271" y="234"/>
                  </a:lnTo>
                  <a:lnTo>
                    <a:pt x="258" y="231"/>
                  </a:lnTo>
                  <a:lnTo>
                    <a:pt x="245" y="229"/>
                  </a:lnTo>
                  <a:lnTo>
                    <a:pt x="230" y="226"/>
                  </a:lnTo>
                  <a:lnTo>
                    <a:pt x="217" y="225"/>
                  </a:lnTo>
                  <a:lnTo>
                    <a:pt x="220" y="230"/>
                  </a:lnTo>
                  <a:lnTo>
                    <a:pt x="225" y="233"/>
                  </a:lnTo>
                  <a:lnTo>
                    <a:pt x="227" y="235"/>
                  </a:lnTo>
                  <a:lnTo>
                    <a:pt x="234" y="237"/>
                  </a:lnTo>
                  <a:lnTo>
                    <a:pt x="234" y="239"/>
                  </a:lnTo>
                  <a:lnTo>
                    <a:pt x="231" y="239"/>
                  </a:lnTo>
                  <a:lnTo>
                    <a:pt x="226" y="241"/>
                  </a:lnTo>
                  <a:lnTo>
                    <a:pt x="222" y="242"/>
                  </a:lnTo>
                  <a:lnTo>
                    <a:pt x="219" y="245"/>
                  </a:lnTo>
                  <a:lnTo>
                    <a:pt x="219" y="247"/>
                  </a:lnTo>
                  <a:lnTo>
                    <a:pt x="219" y="250"/>
                  </a:lnTo>
                  <a:lnTo>
                    <a:pt x="220" y="254"/>
                  </a:lnTo>
                  <a:lnTo>
                    <a:pt x="219" y="258"/>
                  </a:lnTo>
                  <a:lnTo>
                    <a:pt x="219" y="262"/>
                  </a:lnTo>
                  <a:lnTo>
                    <a:pt x="219" y="265"/>
                  </a:lnTo>
                  <a:lnTo>
                    <a:pt x="222" y="267"/>
                  </a:lnTo>
                  <a:lnTo>
                    <a:pt x="225" y="269"/>
                  </a:lnTo>
                  <a:lnTo>
                    <a:pt x="225" y="271"/>
                  </a:lnTo>
                  <a:lnTo>
                    <a:pt x="226" y="273"/>
                  </a:lnTo>
                  <a:lnTo>
                    <a:pt x="226" y="277"/>
                  </a:lnTo>
                  <a:lnTo>
                    <a:pt x="227" y="283"/>
                  </a:lnTo>
                  <a:lnTo>
                    <a:pt x="227" y="289"/>
                  </a:lnTo>
                  <a:lnTo>
                    <a:pt x="226" y="294"/>
                  </a:lnTo>
                  <a:lnTo>
                    <a:pt x="225" y="297"/>
                  </a:lnTo>
                  <a:lnTo>
                    <a:pt x="217" y="297"/>
                  </a:lnTo>
                  <a:lnTo>
                    <a:pt x="215" y="294"/>
                  </a:lnTo>
                  <a:lnTo>
                    <a:pt x="213" y="293"/>
                  </a:lnTo>
                  <a:lnTo>
                    <a:pt x="213" y="289"/>
                  </a:lnTo>
                  <a:lnTo>
                    <a:pt x="213" y="282"/>
                  </a:lnTo>
                  <a:lnTo>
                    <a:pt x="213" y="277"/>
                  </a:lnTo>
                  <a:lnTo>
                    <a:pt x="210" y="273"/>
                  </a:lnTo>
                  <a:lnTo>
                    <a:pt x="206" y="271"/>
                  </a:lnTo>
                  <a:lnTo>
                    <a:pt x="202" y="270"/>
                  </a:lnTo>
                  <a:lnTo>
                    <a:pt x="195" y="270"/>
                  </a:lnTo>
                  <a:lnTo>
                    <a:pt x="194" y="265"/>
                  </a:lnTo>
                  <a:lnTo>
                    <a:pt x="194" y="259"/>
                  </a:lnTo>
                  <a:lnTo>
                    <a:pt x="190" y="259"/>
                  </a:lnTo>
                  <a:lnTo>
                    <a:pt x="182" y="259"/>
                  </a:lnTo>
                  <a:lnTo>
                    <a:pt x="182" y="257"/>
                  </a:lnTo>
                  <a:lnTo>
                    <a:pt x="182" y="254"/>
                  </a:lnTo>
                  <a:lnTo>
                    <a:pt x="182" y="253"/>
                  </a:lnTo>
                  <a:lnTo>
                    <a:pt x="181" y="251"/>
                  </a:lnTo>
                  <a:lnTo>
                    <a:pt x="173" y="251"/>
                  </a:lnTo>
                  <a:lnTo>
                    <a:pt x="163" y="255"/>
                  </a:lnTo>
                  <a:lnTo>
                    <a:pt x="158" y="261"/>
                  </a:lnTo>
                  <a:lnTo>
                    <a:pt x="154" y="263"/>
                  </a:lnTo>
                  <a:lnTo>
                    <a:pt x="147" y="265"/>
                  </a:lnTo>
                  <a:lnTo>
                    <a:pt x="139" y="266"/>
                  </a:lnTo>
                  <a:lnTo>
                    <a:pt x="138" y="267"/>
                  </a:lnTo>
                  <a:lnTo>
                    <a:pt x="137" y="267"/>
                  </a:lnTo>
                  <a:lnTo>
                    <a:pt x="131" y="271"/>
                  </a:lnTo>
                  <a:lnTo>
                    <a:pt x="126" y="273"/>
                  </a:lnTo>
                  <a:lnTo>
                    <a:pt x="122" y="277"/>
                  </a:lnTo>
                  <a:lnTo>
                    <a:pt x="115" y="282"/>
                  </a:lnTo>
                  <a:lnTo>
                    <a:pt x="109" y="282"/>
                  </a:lnTo>
                  <a:lnTo>
                    <a:pt x="103" y="285"/>
                  </a:lnTo>
                  <a:lnTo>
                    <a:pt x="101" y="289"/>
                  </a:lnTo>
                  <a:lnTo>
                    <a:pt x="100" y="297"/>
                  </a:lnTo>
                  <a:lnTo>
                    <a:pt x="93" y="306"/>
                  </a:lnTo>
                  <a:lnTo>
                    <a:pt x="87" y="311"/>
                  </a:lnTo>
                  <a:lnTo>
                    <a:pt x="82" y="311"/>
                  </a:lnTo>
                  <a:lnTo>
                    <a:pt x="80" y="311"/>
                  </a:lnTo>
                  <a:lnTo>
                    <a:pt x="84" y="303"/>
                  </a:lnTo>
                  <a:lnTo>
                    <a:pt x="89" y="297"/>
                  </a:lnTo>
                  <a:lnTo>
                    <a:pt x="90" y="291"/>
                  </a:lnTo>
                  <a:lnTo>
                    <a:pt x="89" y="287"/>
                  </a:lnTo>
                  <a:lnTo>
                    <a:pt x="74" y="291"/>
                  </a:lnTo>
                  <a:lnTo>
                    <a:pt x="65" y="295"/>
                  </a:lnTo>
                  <a:lnTo>
                    <a:pt x="61" y="297"/>
                  </a:lnTo>
                  <a:lnTo>
                    <a:pt x="59" y="298"/>
                  </a:lnTo>
                  <a:lnTo>
                    <a:pt x="58" y="301"/>
                  </a:lnTo>
                  <a:lnTo>
                    <a:pt x="57" y="303"/>
                  </a:lnTo>
                  <a:lnTo>
                    <a:pt x="56" y="307"/>
                  </a:lnTo>
                  <a:lnTo>
                    <a:pt x="53" y="310"/>
                  </a:lnTo>
                  <a:lnTo>
                    <a:pt x="48" y="314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6" y="315"/>
                  </a:lnTo>
                  <a:lnTo>
                    <a:pt x="33" y="317"/>
                  </a:lnTo>
                  <a:lnTo>
                    <a:pt x="30" y="318"/>
                  </a:lnTo>
                  <a:lnTo>
                    <a:pt x="29" y="323"/>
                  </a:lnTo>
                  <a:lnTo>
                    <a:pt x="25" y="334"/>
                  </a:lnTo>
                  <a:lnTo>
                    <a:pt x="21" y="342"/>
                  </a:lnTo>
                  <a:lnTo>
                    <a:pt x="14" y="347"/>
                  </a:lnTo>
                  <a:lnTo>
                    <a:pt x="9" y="350"/>
                  </a:lnTo>
                  <a:lnTo>
                    <a:pt x="2" y="351"/>
                  </a:lnTo>
                  <a:lnTo>
                    <a:pt x="0" y="355"/>
                  </a:lnTo>
                  <a:lnTo>
                    <a:pt x="0" y="361"/>
                  </a:lnTo>
                  <a:lnTo>
                    <a:pt x="0" y="366"/>
                  </a:lnTo>
                  <a:lnTo>
                    <a:pt x="1" y="371"/>
                  </a:lnTo>
                  <a:lnTo>
                    <a:pt x="5" y="380"/>
                  </a:lnTo>
                  <a:lnTo>
                    <a:pt x="12" y="390"/>
                  </a:lnTo>
                  <a:lnTo>
                    <a:pt x="12" y="393"/>
                  </a:lnTo>
                  <a:lnTo>
                    <a:pt x="10" y="395"/>
                  </a:lnTo>
                  <a:lnTo>
                    <a:pt x="9" y="398"/>
                  </a:lnTo>
                  <a:lnTo>
                    <a:pt x="8" y="399"/>
                  </a:lnTo>
                  <a:lnTo>
                    <a:pt x="6" y="400"/>
                  </a:lnTo>
                  <a:lnTo>
                    <a:pt x="5" y="403"/>
                  </a:lnTo>
                  <a:lnTo>
                    <a:pt x="5" y="406"/>
                  </a:lnTo>
                  <a:lnTo>
                    <a:pt x="6" y="408"/>
                  </a:lnTo>
                  <a:lnTo>
                    <a:pt x="9" y="411"/>
                  </a:lnTo>
                  <a:lnTo>
                    <a:pt x="13" y="414"/>
                  </a:lnTo>
                  <a:lnTo>
                    <a:pt x="14" y="418"/>
                  </a:lnTo>
                  <a:lnTo>
                    <a:pt x="17" y="424"/>
                  </a:lnTo>
                  <a:lnTo>
                    <a:pt x="20" y="430"/>
                  </a:lnTo>
                  <a:lnTo>
                    <a:pt x="21" y="435"/>
                  </a:lnTo>
                  <a:lnTo>
                    <a:pt x="20" y="440"/>
                  </a:lnTo>
                  <a:lnTo>
                    <a:pt x="17" y="442"/>
                  </a:lnTo>
                  <a:lnTo>
                    <a:pt x="24" y="446"/>
                  </a:lnTo>
                  <a:lnTo>
                    <a:pt x="26" y="450"/>
                  </a:lnTo>
                  <a:lnTo>
                    <a:pt x="30" y="452"/>
                  </a:lnTo>
                  <a:lnTo>
                    <a:pt x="34" y="458"/>
                  </a:lnTo>
                  <a:lnTo>
                    <a:pt x="34" y="459"/>
                  </a:lnTo>
                  <a:lnTo>
                    <a:pt x="41" y="456"/>
                  </a:lnTo>
                  <a:lnTo>
                    <a:pt x="48" y="452"/>
                  </a:lnTo>
                  <a:lnTo>
                    <a:pt x="53" y="450"/>
                  </a:lnTo>
                  <a:lnTo>
                    <a:pt x="57" y="446"/>
                  </a:lnTo>
                  <a:lnTo>
                    <a:pt x="58" y="442"/>
                  </a:lnTo>
                  <a:lnTo>
                    <a:pt x="61" y="439"/>
                  </a:lnTo>
                  <a:lnTo>
                    <a:pt x="61" y="436"/>
                  </a:lnTo>
                  <a:lnTo>
                    <a:pt x="61" y="434"/>
                  </a:lnTo>
                  <a:lnTo>
                    <a:pt x="59" y="428"/>
                  </a:lnTo>
                  <a:lnTo>
                    <a:pt x="58" y="423"/>
                  </a:lnTo>
                  <a:lnTo>
                    <a:pt x="58" y="419"/>
                  </a:lnTo>
                  <a:lnTo>
                    <a:pt x="61" y="414"/>
                  </a:lnTo>
                  <a:lnTo>
                    <a:pt x="66" y="410"/>
                  </a:lnTo>
                  <a:lnTo>
                    <a:pt x="74" y="406"/>
                  </a:lnTo>
                  <a:lnTo>
                    <a:pt x="73" y="407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2" y="412"/>
                  </a:lnTo>
                  <a:lnTo>
                    <a:pt x="89" y="418"/>
                  </a:lnTo>
                  <a:lnTo>
                    <a:pt x="96" y="422"/>
                  </a:lnTo>
                  <a:lnTo>
                    <a:pt x="105" y="422"/>
                  </a:lnTo>
                  <a:lnTo>
                    <a:pt x="114" y="428"/>
                  </a:lnTo>
                  <a:lnTo>
                    <a:pt x="123" y="434"/>
                  </a:lnTo>
                  <a:lnTo>
                    <a:pt x="133" y="432"/>
                  </a:lnTo>
                  <a:lnTo>
                    <a:pt x="142" y="432"/>
                  </a:lnTo>
                  <a:lnTo>
                    <a:pt x="149" y="439"/>
                  </a:lnTo>
                  <a:lnTo>
                    <a:pt x="157" y="443"/>
                  </a:lnTo>
                  <a:lnTo>
                    <a:pt x="162" y="443"/>
                  </a:lnTo>
                  <a:lnTo>
                    <a:pt x="167" y="442"/>
                  </a:lnTo>
                  <a:lnTo>
                    <a:pt x="171" y="442"/>
                  </a:lnTo>
                  <a:lnTo>
                    <a:pt x="174" y="439"/>
                  </a:lnTo>
                  <a:lnTo>
                    <a:pt x="177" y="438"/>
                  </a:lnTo>
                  <a:lnTo>
                    <a:pt x="178" y="435"/>
                  </a:lnTo>
                  <a:lnTo>
                    <a:pt x="178" y="434"/>
                  </a:lnTo>
                  <a:lnTo>
                    <a:pt x="178" y="431"/>
                  </a:lnTo>
                  <a:lnTo>
                    <a:pt x="177" y="427"/>
                  </a:lnTo>
                  <a:lnTo>
                    <a:pt x="178" y="424"/>
                  </a:lnTo>
                  <a:lnTo>
                    <a:pt x="186" y="430"/>
                  </a:lnTo>
                  <a:lnTo>
                    <a:pt x="194" y="439"/>
                  </a:lnTo>
                  <a:lnTo>
                    <a:pt x="198" y="439"/>
                  </a:lnTo>
                  <a:lnTo>
                    <a:pt x="203" y="440"/>
                  </a:lnTo>
                  <a:lnTo>
                    <a:pt x="202" y="444"/>
                  </a:lnTo>
                  <a:lnTo>
                    <a:pt x="201" y="451"/>
                  </a:lnTo>
                  <a:lnTo>
                    <a:pt x="201" y="458"/>
                  </a:lnTo>
                  <a:lnTo>
                    <a:pt x="202" y="463"/>
                  </a:lnTo>
                  <a:lnTo>
                    <a:pt x="206" y="463"/>
                  </a:lnTo>
                  <a:lnTo>
                    <a:pt x="211" y="463"/>
                  </a:lnTo>
                  <a:lnTo>
                    <a:pt x="214" y="467"/>
                  </a:lnTo>
                  <a:lnTo>
                    <a:pt x="220" y="469"/>
                  </a:lnTo>
                  <a:lnTo>
                    <a:pt x="225" y="468"/>
                  </a:lnTo>
                  <a:lnTo>
                    <a:pt x="234" y="471"/>
                  </a:lnTo>
                  <a:lnTo>
                    <a:pt x="241" y="480"/>
                  </a:lnTo>
                  <a:lnTo>
                    <a:pt x="246" y="491"/>
                  </a:lnTo>
                  <a:lnTo>
                    <a:pt x="249" y="492"/>
                  </a:lnTo>
                  <a:lnTo>
                    <a:pt x="254" y="491"/>
                  </a:lnTo>
                  <a:lnTo>
                    <a:pt x="254" y="475"/>
                  </a:lnTo>
                  <a:lnTo>
                    <a:pt x="252" y="462"/>
                  </a:lnTo>
                  <a:lnTo>
                    <a:pt x="247" y="458"/>
                  </a:lnTo>
                  <a:lnTo>
                    <a:pt x="245" y="455"/>
                  </a:lnTo>
                  <a:lnTo>
                    <a:pt x="243" y="450"/>
                  </a:lnTo>
                  <a:lnTo>
                    <a:pt x="242" y="446"/>
                  </a:lnTo>
                  <a:lnTo>
                    <a:pt x="245" y="440"/>
                  </a:lnTo>
                  <a:lnTo>
                    <a:pt x="249" y="432"/>
                  </a:lnTo>
                  <a:lnTo>
                    <a:pt x="249" y="434"/>
                  </a:lnTo>
                  <a:lnTo>
                    <a:pt x="257" y="431"/>
                  </a:lnTo>
                  <a:lnTo>
                    <a:pt x="263" y="431"/>
                  </a:lnTo>
                  <a:lnTo>
                    <a:pt x="266" y="434"/>
                  </a:lnTo>
                  <a:lnTo>
                    <a:pt x="267" y="438"/>
                  </a:lnTo>
                  <a:lnTo>
                    <a:pt x="268" y="440"/>
                  </a:lnTo>
                  <a:lnTo>
                    <a:pt x="271" y="442"/>
                  </a:lnTo>
                  <a:lnTo>
                    <a:pt x="272" y="442"/>
                  </a:lnTo>
                  <a:lnTo>
                    <a:pt x="275" y="442"/>
                  </a:lnTo>
                  <a:lnTo>
                    <a:pt x="278" y="438"/>
                  </a:lnTo>
                  <a:lnTo>
                    <a:pt x="280" y="431"/>
                  </a:lnTo>
                  <a:lnTo>
                    <a:pt x="287" y="434"/>
                  </a:lnTo>
                  <a:lnTo>
                    <a:pt x="293" y="436"/>
                  </a:lnTo>
                  <a:lnTo>
                    <a:pt x="293" y="427"/>
                  </a:lnTo>
                  <a:lnTo>
                    <a:pt x="291" y="419"/>
                  </a:lnTo>
                  <a:lnTo>
                    <a:pt x="295" y="412"/>
                  </a:lnTo>
                  <a:lnTo>
                    <a:pt x="300" y="407"/>
                  </a:lnTo>
                  <a:lnTo>
                    <a:pt x="304" y="400"/>
                  </a:lnTo>
                  <a:lnTo>
                    <a:pt x="311" y="396"/>
                  </a:lnTo>
                  <a:lnTo>
                    <a:pt x="316" y="395"/>
                  </a:lnTo>
                  <a:lnTo>
                    <a:pt x="326" y="394"/>
                  </a:lnTo>
                  <a:lnTo>
                    <a:pt x="330" y="394"/>
                  </a:lnTo>
                  <a:lnTo>
                    <a:pt x="331" y="394"/>
                  </a:lnTo>
                  <a:lnTo>
                    <a:pt x="334" y="393"/>
                  </a:lnTo>
                  <a:lnTo>
                    <a:pt x="334" y="390"/>
                  </a:lnTo>
                  <a:lnTo>
                    <a:pt x="335" y="387"/>
                  </a:lnTo>
                  <a:lnTo>
                    <a:pt x="338" y="384"/>
                  </a:lnTo>
                  <a:lnTo>
                    <a:pt x="344" y="387"/>
                  </a:lnTo>
                  <a:lnTo>
                    <a:pt x="350" y="388"/>
                  </a:lnTo>
                  <a:lnTo>
                    <a:pt x="355" y="390"/>
                  </a:lnTo>
                  <a:lnTo>
                    <a:pt x="358" y="390"/>
                  </a:lnTo>
                  <a:lnTo>
                    <a:pt x="358" y="393"/>
                  </a:lnTo>
                  <a:lnTo>
                    <a:pt x="358" y="395"/>
                  </a:lnTo>
                  <a:lnTo>
                    <a:pt x="358" y="396"/>
                  </a:lnTo>
                  <a:lnTo>
                    <a:pt x="359" y="399"/>
                  </a:lnTo>
                  <a:lnTo>
                    <a:pt x="364" y="402"/>
                  </a:lnTo>
                  <a:lnTo>
                    <a:pt x="370" y="403"/>
                  </a:lnTo>
                  <a:lnTo>
                    <a:pt x="378" y="403"/>
                  </a:lnTo>
                  <a:lnTo>
                    <a:pt x="383" y="400"/>
                  </a:lnTo>
                  <a:lnTo>
                    <a:pt x="388" y="398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7" y="396"/>
                  </a:lnTo>
                  <a:lnTo>
                    <a:pt x="402" y="399"/>
                  </a:lnTo>
                  <a:lnTo>
                    <a:pt x="404" y="403"/>
                  </a:lnTo>
                  <a:lnTo>
                    <a:pt x="407" y="408"/>
                  </a:lnTo>
                  <a:lnTo>
                    <a:pt x="408" y="411"/>
                  </a:lnTo>
                  <a:lnTo>
                    <a:pt x="410" y="416"/>
                  </a:lnTo>
                  <a:lnTo>
                    <a:pt x="410" y="419"/>
                  </a:lnTo>
                  <a:lnTo>
                    <a:pt x="408" y="427"/>
                  </a:lnTo>
                  <a:lnTo>
                    <a:pt x="406" y="435"/>
                  </a:lnTo>
                  <a:lnTo>
                    <a:pt x="403" y="440"/>
                  </a:lnTo>
                  <a:lnTo>
                    <a:pt x="400" y="443"/>
                  </a:lnTo>
                  <a:lnTo>
                    <a:pt x="396" y="450"/>
                  </a:lnTo>
                  <a:lnTo>
                    <a:pt x="394" y="458"/>
                  </a:lnTo>
                  <a:lnTo>
                    <a:pt x="394" y="463"/>
                  </a:lnTo>
                  <a:lnTo>
                    <a:pt x="395" y="468"/>
                  </a:lnTo>
                  <a:lnTo>
                    <a:pt x="396" y="472"/>
                  </a:lnTo>
                  <a:lnTo>
                    <a:pt x="399" y="475"/>
                  </a:lnTo>
                  <a:lnTo>
                    <a:pt x="406" y="479"/>
                  </a:lnTo>
                  <a:lnTo>
                    <a:pt x="411" y="488"/>
                  </a:lnTo>
                  <a:lnTo>
                    <a:pt x="413" y="492"/>
                  </a:lnTo>
                  <a:lnTo>
                    <a:pt x="416" y="501"/>
                  </a:lnTo>
                  <a:lnTo>
                    <a:pt x="422" y="504"/>
                  </a:lnTo>
                  <a:lnTo>
                    <a:pt x="427" y="510"/>
                  </a:lnTo>
                  <a:lnTo>
                    <a:pt x="431" y="516"/>
                  </a:lnTo>
                  <a:lnTo>
                    <a:pt x="435" y="523"/>
                  </a:lnTo>
                  <a:lnTo>
                    <a:pt x="445" y="523"/>
                  </a:lnTo>
                  <a:lnTo>
                    <a:pt x="456" y="526"/>
                  </a:lnTo>
                  <a:lnTo>
                    <a:pt x="459" y="535"/>
                  </a:lnTo>
                  <a:lnTo>
                    <a:pt x="460" y="543"/>
                  </a:lnTo>
                  <a:lnTo>
                    <a:pt x="465" y="544"/>
                  </a:lnTo>
                  <a:lnTo>
                    <a:pt x="471" y="547"/>
                  </a:lnTo>
                  <a:lnTo>
                    <a:pt x="473" y="553"/>
                  </a:lnTo>
                  <a:lnTo>
                    <a:pt x="480" y="561"/>
                  </a:lnTo>
                  <a:lnTo>
                    <a:pt x="492" y="567"/>
                  </a:lnTo>
                  <a:lnTo>
                    <a:pt x="501" y="568"/>
                  </a:lnTo>
                  <a:lnTo>
                    <a:pt x="503" y="576"/>
                  </a:lnTo>
                  <a:lnTo>
                    <a:pt x="505" y="587"/>
                  </a:lnTo>
                  <a:lnTo>
                    <a:pt x="513" y="592"/>
                  </a:lnTo>
                  <a:lnTo>
                    <a:pt x="523" y="596"/>
                  </a:lnTo>
                  <a:lnTo>
                    <a:pt x="529" y="593"/>
                  </a:lnTo>
                  <a:lnTo>
                    <a:pt x="537" y="593"/>
                  </a:lnTo>
                  <a:lnTo>
                    <a:pt x="541" y="596"/>
                  </a:lnTo>
                  <a:lnTo>
                    <a:pt x="544" y="603"/>
                  </a:lnTo>
                  <a:lnTo>
                    <a:pt x="541" y="605"/>
                  </a:lnTo>
                  <a:lnTo>
                    <a:pt x="537" y="608"/>
                  </a:lnTo>
                  <a:lnTo>
                    <a:pt x="536" y="611"/>
                  </a:lnTo>
                  <a:lnTo>
                    <a:pt x="536" y="613"/>
                  </a:lnTo>
                  <a:lnTo>
                    <a:pt x="537" y="616"/>
                  </a:lnTo>
                  <a:lnTo>
                    <a:pt x="541" y="620"/>
                  </a:lnTo>
                  <a:lnTo>
                    <a:pt x="549" y="627"/>
                  </a:lnTo>
                  <a:lnTo>
                    <a:pt x="559" y="633"/>
                  </a:lnTo>
                  <a:lnTo>
                    <a:pt x="560" y="632"/>
                  </a:lnTo>
                  <a:lnTo>
                    <a:pt x="562" y="629"/>
                  </a:lnTo>
                  <a:lnTo>
                    <a:pt x="568" y="629"/>
                  </a:lnTo>
                  <a:lnTo>
                    <a:pt x="571" y="632"/>
                  </a:lnTo>
                  <a:lnTo>
                    <a:pt x="573" y="635"/>
                  </a:lnTo>
                  <a:lnTo>
                    <a:pt x="576" y="636"/>
                  </a:lnTo>
                  <a:lnTo>
                    <a:pt x="577" y="641"/>
                  </a:lnTo>
                  <a:lnTo>
                    <a:pt x="576" y="648"/>
                  </a:lnTo>
                  <a:lnTo>
                    <a:pt x="576" y="655"/>
                  </a:lnTo>
                  <a:lnTo>
                    <a:pt x="577" y="657"/>
                  </a:lnTo>
                  <a:lnTo>
                    <a:pt x="576" y="66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4" name="Freeform 52"/>
            <p:cNvSpPr>
              <a:spLocks/>
            </p:cNvSpPr>
            <p:nvPr/>
          </p:nvSpPr>
          <p:spPr bwMode="auto">
            <a:xfrm>
              <a:off x="2172" y="1790"/>
              <a:ext cx="36" cy="73"/>
            </a:xfrm>
            <a:custGeom>
              <a:avLst/>
              <a:gdLst>
                <a:gd name="T0" fmla="*/ 0 w 28"/>
                <a:gd name="T1" fmla="*/ 654 h 56"/>
                <a:gd name="T2" fmla="*/ 1 w 28"/>
                <a:gd name="T3" fmla="*/ 1216 h 56"/>
                <a:gd name="T4" fmla="*/ 98 w 28"/>
                <a:gd name="T5" fmla="*/ 1759 h 56"/>
                <a:gd name="T6" fmla="*/ 98 w 28"/>
                <a:gd name="T7" fmla="*/ 2293 h 56"/>
                <a:gd name="T8" fmla="*/ 98 w 28"/>
                <a:gd name="T9" fmla="*/ 2797 h 56"/>
                <a:gd name="T10" fmla="*/ 343 w 28"/>
                <a:gd name="T11" fmla="*/ 2825 h 56"/>
                <a:gd name="T12" fmla="*/ 491 w 28"/>
                <a:gd name="T13" fmla="*/ 2989 h 56"/>
                <a:gd name="T14" fmla="*/ 729 w 28"/>
                <a:gd name="T15" fmla="*/ 2989 h 56"/>
                <a:gd name="T16" fmla="*/ 1012 w 28"/>
                <a:gd name="T17" fmla="*/ 2693 h 56"/>
                <a:gd name="T18" fmla="*/ 1072 w 28"/>
                <a:gd name="T19" fmla="*/ 2167 h 56"/>
                <a:gd name="T20" fmla="*/ 1205 w 28"/>
                <a:gd name="T21" fmla="*/ 1743 h 56"/>
                <a:gd name="T22" fmla="*/ 918 w 28"/>
                <a:gd name="T23" fmla="*/ 853 h 56"/>
                <a:gd name="T24" fmla="*/ 567 w 28"/>
                <a:gd name="T25" fmla="*/ 0 h 56"/>
                <a:gd name="T26" fmla="*/ 567 w 28"/>
                <a:gd name="T27" fmla="*/ 1 h 56"/>
                <a:gd name="T28" fmla="*/ 476 w 28"/>
                <a:gd name="T29" fmla="*/ 385 h 56"/>
                <a:gd name="T30" fmla="*/ 297 w 28"/>
                <a:gd name="T31" fmla="*/ 502 h 56"/>
                <a:gd name="T32" fmla="*/ 0 w 28"/>
                <a:gd name="T33" fmla="*/ 654 h 56"/>
                <a:gd name="T34" fmla="*/ 0 w 28"/>
                <a:gd name="T35" fmla="*/ 654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56"/>
                <a:gd name="T56" fmla="*/ 28 w 28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56">
                  <a:moveTo>
                    <a:pt x="0" y="12"/>
                  </a:moveTo>
                  <a:lnTo>
                    <a:pt x="1" y="23"/>
                  </a:lnTo>
                  <a:lnTo>
                    <a:pt x="2" y="33"/>
                  </a:lnTo>
                  <a:lnTo>
                    <a:pt x="2" y="43"/>
                  </a:lnTo>
                  <a:lnTo>
                    <a:pt x="2" y="52"/>
                  </a:lnTo>
                  <a:lnTo>
                    <a:pt x="8" y="53"/>
                  </a:lnTo>
                  <a:lnTo>
                    <a:pt x="12" y="56"/>
                  </a:lnTo>
                  <a:lnTo>
                    <a:pt x="17" y="56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8" y="32"/>
                  </a:lnTo>
                  <a:lnTo>
                    <a:pt x="21" y="16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1" y="7"/>
                  </a:lnTo>
                  <a:lnTo>
                    <a:pt x="7" y="9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5" name="Freeform 53"/>
            <p:cNvSpPr>
              <a:spLocks/>
            </p:cNvSpPr>
            <p:nvPr/>
          </p:nvSpPr>
          <p:spPr bwMode="auto">
            <a:xfrm>
              <a:off x="2141" y="1864"/>
              <a:ext cx="5" cy="16"/>
            </a:xfrm>
            <a:custGeom>
              <a:avLst/>
              <a:gdLst>
                <a:gd name="T0" fmla="*/ 1 w 4"/>
                <a:gd name="T1" fmla="*/ 0 h 12"/>
                <a:gd name="T2" fmla="*/ 0 w 4"/>
                <a:gd name="T3" fmla="*/ 476 h 12"/>
                <a:gd name="T4" fmla="*/ 1 w 4"/>
                <a:gd name="T5" fmla="*/ 873 h 12"/>
                <a:gd name="T6" fmla="*/ 78 w 4"/>
                <a:gd name="T7" fmla="*/ 724 h 12"/>
                <a:gd name="T8" fmla="*/ 96 w 4"/>
                <a:gd name="T9" fmla="*/ 276 h 12"/>
                <a:gd name="T10" fmla="*/ 96 w 4"/>
                <a:gd name="T11" fmla="*/ 207 h 12"/>
                <a:gd name="T12" fmla="*/ 78 w 4"/>
                <a:gd name="T13" fmla="*/ 0 h 12"/>
                <a:gd name="T14" fmla="*/ 1 w 4"/>
                <a:gd name="T15" fmla="*/ 0 h 12"/>
                <a:gd name="T16" fmla="*/ 1 w 4"/>
                <a:gd name="T17" fmla="*/ 0 h 12"/>
                <a:gd name="T18" fmla="*/ 1 w 4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1" y="0"/>
                  </a:moveTo>
                  <a:lnTo>
                    <a:pt x="0" y="6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6" name="Freeform 54"/>
            <p:cNvSpPr>
              <a:spLocks/>
            </p:cNvSpPr>
            <p:nvPr/>
          </p:nvSpPr>
          <p:spPr bwMode="auto">
            <a:xfrm>
              <a:off x="1898" y="1683"/>
              <a:ext cx="61" cy="45"/>
            </a:xfrm>
            <a:custGeom>
              <a:avLst/>
              <a:gdLst>
                <a:gd name="T0" fmla="*/ 1 w 47"/>
                <a:gd name="T1" fmla="*/ 1623 h 34"/>
                <a:gd name="T2" fmla="*/ 236 w 47"/>
                <a:gd name="T3" fmla="*/ 1894 h 34"/>
                <a:gd name="T4" fmla="*/ 465 w 47"/>
                <a:gd name="T5" fmla="*/ 2237 h 34"/>
                <a:gd name="T6" fmla="*/ 668 w 47"/>
                <a:gd name="T7" fmla="*/ 2295 h 34"/>
                <a:gd name="T8" fmla="*/ 898 w 47"/>
                <a:gd name="T9" fmla="*/ 2295 h 34"/>
                <a:gd name="T10" fmla="*/ 1304 w 47"/>
                <a:gd name="T11" fmla="*/ 2295 h 34"/>
                <a:gd name="T12" fmla="*/ 1829 w 47"/>
                <a:gd name="T13" fmla="*/ 2237 h 34"/>
                <a:gd name="T14" fmla="*/ 2087 w 47"/>
                <a:gd name="T15" fmla="*/ 2237 h 34"/>
                <a:gd name="T16" fmla="*/ 2225 w 47"/>
                <a:gd name="T17" fmla="*/ 2237 h 34"/>
                <a:gd name="T18" fmla="*/ 2309 w 47"/>
                <a:gd name="T19" fmla="*/ 2148 h 34"/>
                <a:gd name="T20" fmla="*/ 2358 w 47"/>
                <a:gd name="T21" fmla="*/ 1894 h 34"/>
                <a:gd name="T22" fmla="*/ 2358 w 47"/>
                <a:gd name="T23" fmla="*/ 1623 h 34"/>
                <a:gd name="T24" fmla="*/ 2225 w 47"/>
                <a:gd name="T25" fmla="*/ 1226 h 34"/>
                <a:gd name="T26" fmla="*/ 2225 w 47"/>
                <a:gd name="T27" fmla="*/ 879 h 34"/>
                <a:gd name="T28" fmla="*/ 2196 w 47"/>
                <a:gd name="T29" fmla="*/ 565 h 34"/>
                <a:gd name="T30" fmla="*/ 2087 w 47"/>
                <a:gd name="T31" fmla="*/ 351 h 34"/>
                <a:gd name="T32" fmla="*/ 2060 w 47"/>
                <a:gd name="T33" fmla="*/ 151 h 34"/>
                <a:gd name="T34" fmla="*/ 1829 w 47"/>
                <a:gd name="T35" fmla="*/ 1 h 34"/>
                <a:gd name="T36" fmla="*/ 1542 w 47"/>
                <a:gd name="T37" fmla="*/ 0 h 34"/>
                <a:gd name="T38" fmla="*/ 1460 w 47"/>
                <a:gd name="T39" fmla="*/ 0 h 34"/>
                <a:gd name="T40" fmla="*/ 1304 w 47"/>
                <a:gd name="T41" fmla="*/ 1 h 34"/>
                <a:gd name="T42" fmla="*/ 1188 w 47"/>
                <a:gd name="T43" fmla="*/ 151 h 34"/>
                <a:gd name="T44" fmla="*/ 1018 w 47"/>
                <a:gd name="T45" fmla="*/ 200 h 34"/>
                <a:gd name="T46" fmla="*/ 898 w 47"/>
                <a:gd name="T47" fmla="*/ 615 h 34"/>
                <a:gd name="T48" fmla="*/ 604 w 47"/>
                <a:gd name="T49" fmla="*/ 879 h 34"/>
                <a:gd name="T50" fmla="*/ 397 w 47"/>
                <a:gd name="T51" fmla="*/ 1077 h 34"/>
                <a:gd name="T52" fmla="*/ 108 w 47"/>
                <a:gd name="T53" fmla="*/ 1226 h 34"/>
                <a:gd name="T54" fmla="*/ 1 w 47"/>
                <a:gd name="T55" fmla="*/ 1277 h 34"/>
                <a:gd name="T56" fmla="*/ 0 w 47"/>
                <a:gd name="T57" fmla="*/ 1425 h 34"/>
                <a:gd name="T58" fmla="*/ 0 w 47"/>
                <a:gd name="T59" fmla="*/ 1431 h 34"/>
                <a:gd name="T60" fmla="*/ 1 w 47"/>
                <a:gd name="T61" fmla="*/ 1623 h 34"/>
                <a:gd name="T62" fmla="*/ 1 w 47"/>
                <a:gd name="T63" fmla="*/ 1623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"/>
                <a:gd name="T97" fmla="*/ 0 h 34"/>
                <a:gd name="T98" fmla="*/ 47 w 47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" h="34">
                  <a:moveTo>
                    <a:pt x="1" y="24"/>
                  </a:moveTo>
                  <a:lnTo>
                    <a:pt x="5" y="29"/>
                  </a:lnTo>
                  <a:lnTo>
                    <a:pt x="9" y="33"/>
                  </a:lnTo>
                  <a:lnTo>
                    <a:pt x="13" y="34"/>
                  </a:lnTo>
                  <a:lnTo>
                    <a:pt x="18" y="34"/>
                  </a:lnTo>
                  <a:lnTo>
                    <a:pt x="26" y="34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6" y="32"/>
                  </a:lnTo>
                  <a:lnTo>
                    <a:pt x="47" y="29"/>
                  </a:lnTo>
                  <a:lnTo>
                    <a:pt x="47" y="24"/>
                  </a:lnTo>
                  <a:lnTo>
                    <a:pt x="45" y="18"/>
                  </a:lnTo>
                  <a:lnTo>
                    <a:pt x="45" y="13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24" y="2"/>
                  </a:lnTo>
                  <a:lnTo>
                    <a:pt x="21" y="3"/>
                  </a:lnTo>
                  <a:lnTo>
                    <a:pt x="18" y="9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7" name="Freeform 55"/>
            <p:cNvSpPr>
              <a:spLocks/>
            </p:cNvSpPr>
            <p:nvPr/>
          </p:nvSpPr>
          <p:spPr bwMode="auto">
            <a:xfrm>
              <a:off x="454" y="1455"/>
              <a:ext cx="87" cy="125"/>
            </a:xfrm>
            <a:custGeom>
              <a:avLst/>
              <a:gdLst>
                <a:gd name="T0" fmla="*/ 182 w 67"/>
                <a:gd name="T1" fmla="*/ 313 h 96"/>
                <a:gd name="T2" fmla="*/ 1 w 67"/>
                <a:gd name="T3" fmla="*/ 647 h 96"/>
                <a:gd name="T4" fmla="*/ 0 w 67"/>
                <a:gd name="T5" fmla="*/ 1021 h 96"/>
                <a:gd name="T6" fmla="*/ 236 w 67"/>
                <a:gd name="T7" fmla="*/ 1712 h 96"/>
                <a:gd name="T8" fmla="*/ 535 w 67"/>
                <a:gd name="T9" fmla="*/ 2440 h 96"/>
                <a:gd name="T10" fmla="*/ 787 w 67"/>
                <a:gd name="T11" fmla="*/ 3305 h 96"/>
                <a:gd name="T12" fmla="*/ 1022 w 67"/>
                <a:gd name="T13" fmla="*/ 3990 h 96"/>
                <a:gd name="T14" fmla="*/ 1171 w 67"/>
                <a:gd name="T15" fmla="*/ 4371 h 96"/>
                <a:gd name="T16" fmla="*/ 1249 w 67"/>
                <a:gd name="T17" fmla="*/ 4536 h 96"/>
                <a:gd name="T18" fmla="*/ 1467 w 67"/>
                <a:gd name="T19" fmla="*/ 4814 h 96"/>
                <a:gd name="T20" fmla="*/ 1684 w 67"/>
                <a:gd name="T21" fmla="*/ 5022 h 96"/>
                <a:gd name="T22" fmla="*/ 2237 w 67"/>
                <a:gd name="T23" fmla="*/ 5022 h 96"/>
                <a:gd name="T24" fmla="*/ 2983 w 67"/>
                <a:gd name="T25" fmla="*/ 4889 h 96"/>
                <a:gd name="T26" fmla="*/ 3213 w 67"/>
                <a:gd name="T27" fmla="*/ 4536 h 96"/>
                <a:gd name="T28" fmla="*/ 3379 w 67"/>
                <a:gd name="T29" fmla="*/ 3997 h 96"/>
                <a:gd name="T30" fmla="*/ 3213 w 67"/>
                <a:gd name="T31" fmla="*/ 3357 h 96"/>
                <a:gd name="T32" fmla="*/ 3213 w 67"/>
                <a:gd name="T33" fmla="*/ 2578 h 96"/>
                <a:gd name="T34" fmla="*/ 3213 w 67"/>
                <a:gd name="T35" fmla="*/ 2538 h 96"/>
                <a:gd name="T36" fmla="*/ 2983 w 67"/>
                <a:gd name="T37" fmla="*/ 2440 h 96"/>
                <a:gd name="T38" fmla="*/ 2859 w 67"/>
                <a:gd name="T39" fmla="*/ 2358 h 96"/>
                <a:gd name="T40" fmla="*/ 2840 w 67"/>
                <a:gd name="T41" fmla="*/ 2253 h 96"/>
                <a:gd name="T42" fmla="*/ 2840 w 67"/>
                <a:gd name="T43" fmla="*/ 2128 h 96"/>
                <a:gd name="T44" fmla="*/ 2859 w 67"/>
                <a:gd name="T45" fmla="*/ 1858 h 96"/>
                <a:gd name="T46" fmla="*/ 2684 w 67"/>
                <a:gd name="T47" fmla="*/ 1980 h 96"/>
                <a:gd name="T48" fmla="*/ 2474 w 67"/>
                <a:gd name="T49" fmla="*/ 1980 h 96"/>
                <a:gd name="T50" fmla="*/ 2237 w 67"/>
                <a:gd name="T51" fmla="*/ 1980 h 96"/>
                <a:gd name="T52" fmla="*/ 2187 w 67"/>
                <a:gd name="T53" fmla="*/ 1858 h 96"/>
                <a:gd name="T54" fmla="*/ 2067 w 67"/>
                <a:gd name="T55" fmla="*/ 1255 h 96"/>
                <a:gd name="T56" fmla="*/ 1975 w 67"/>
                <a:gd name="T57" fmla="*/ 792 h 96"/>
                <a:gd name="T58" fmla="*/ 1819 w 67"/>
                <a:gd name="T59" fmla="*/ 529 h 96"/>
                <a:gd name="T60" fmla="*/ 1684 w 67"/>
                <a:gd name="T61" fmla="*/ 382 h 96"/>
                <a:gd name="T62" fmla="*/ 1467 w 67"/>
                <a:gd name="T63" fmla="*/ 173 h 96"/>
                <a:gd name="T64" fmla="*/ 1249 w 67"/>
                <a:gd name="T65" fmla="*/ 133 h 96"/>
                <a:gd name="T66" fmla="*/ 1191 w 67"/>
                <a:gd name="T67" fmla="*/ 0 h 96"/>
                <a:gd name="T68" fmla="*/ 1171 w 67"/>
                <a:gd name="T69" fmla="*/ 133 h 96"/>
                <a:gd name="T70" fmla="*/ 1022 w 67"/>
                <a:gd name="T71" fmla="*/ 173 h 96"/>
                <a:gd name="T72" fmla="*/ 1022 w 67"/>
                <a:gd name="T73" fmla="*/ 313 h 96"/>
                <a:gd name="T74" fmla="*/ 962 w 67"/>
                <a:gd name="T75" fmla="*/ 647 h 96"/>
                <a:gd name="T76" fmla="*/ 741 w 67"/>
                <a:gd name="T77" fmla="*/ 1021 h 96"/>
                <a:gd name="T78" fmla="*/ 535 w 67"/>
                <a:gd name="T79" fmla="*/ 842 h 96"/>
                <a:gd name="T80" fmla="*/ 360 w 67"/>
                <a:gd name="T81" fmla="*/ 711 h 96"/>
                <a:gd name="T82" fmla="*/ 236 w 67"/>
                <a:gd name="T83" fmla="*/ 529 h 96"/>
                <a:gd name="T84" fmla="*/ 182 w 67"/>
                <a:gd name="T85" fmla="*/ 313 h 96"/>
                <a:gd name="T86" fmla="*/ 182 w 67"/>
                <a:gd name="T87" fmla="*/ 313 h 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96"/>
                <a:gd name="T134" fmla="*/ 67 w 67"/>
                <a:gd name="T135" fmla="*/ 96 h 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96">
                  <a:moveTo>
                    <a:pt x="4" y="6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5" y="32"/>
                  </a:lnTo>
                  <a:lnTo>
                    <a:pt x="11" y="47"/>
                  </a:lnTo>
                  <a:lnTo>
                    <a:pt x="16" y="63"/>
                  </a:lnTo>
                  <a:lnTo>
                    <a:pt x="21" y="76"/>
                  </a:lnTo>
                  <a:lnTo>
                    <a:pt x="23" y="83"/>
                  </a:lnTo>
                  <a:lnTo>
                    <a:pt x="25" y="87"/>
                  </a:lnTo>
                  <a:lnTo>
                    <a:pt x="29" y="92"/>
                  </a:lnTo>
                  <a:lnTo>
                    <a:pt x="33" y="96"/>
                  </a:lnTo>
                  <a:lnTo>
                    <a:pt x="45" y="96"/>
                  </a:lnTo>
                  <a:lnTo>
                    <a:pt x="59" y="93"/>
                  </a:lnTo>
                  <a:lnTo>
                    <a:pt x="64" y="87"/>
                  </a:lnTo>
                  <a:lnTo>
                    <a:pt x="67" y="77"/>
                  </a:lnTo>
                  <a:lnTo>
                    <a:pt x="64" y="64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56" y="43"/>
                  </a:lnTo>
                  <a:lnTo>
                    <a:pt x="56" y="40"/>
                  </a:lnTo>
                  <a:lnTo>
                    <a:pt x="57" y="35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3" y="35"/>
                  </a:lnTo>
                  <a:lnTo>
                    <a:pt x="41" y="24"/>
                  </a:lnTo>
                  <a:lnTo>
                    <a:pt x="39" y="15"/>
                  </a:lnTo>
                  <a:lnTo>
                    <a:pt x="36" y="10"/>
                  </a:lnTo>
                  <a:lnTo>
                    <a:pt x="33" y="7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19" y="1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0"/>
                  </a:lnTo>
                  <a:lnTo>
                    <a:pt x="4" y="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8" name="Freeform 56"/>
            <p:cNvSpPr>
              <a:spLocks/>
            </p:cNvSpPr>
            <p:nvPr/>
          </p:nvSpPr>
          <p:spPr bwMode="auto">
            <a:xfrm>
              <a:off x="2099" y="1642"/>
              <a:ext cx="10" cy="23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96 h 18"/>
                <a:gd name="T4" fmla="*/ 0 w 8"/>
                <a:gd name="T5" fmla="*/ 201 h 18"/>
                <a:gd name="T6" fmla="*/ 0 w 8"/>
                <a:gd name="T7" fmla="*/ 328 h 18"/>
                <a:gd name="T8" fmla="*/ 1 w 8"/>
                <a:gd name="T9" fmla="*/ 419 h 18"/>
                <a:gd name="T10" fmla="*/ 0 w 8"/>
                <a:gd name="T11" fmla="*/ 624 h 18"/>
                <a:gd name="T12" fmla="*/ 0 w 8"/>
                <a:gd name="T13" fmla="*/ 698 h 18"/>
                <a:gd name="T14" fmla="*/ 1 w 8"/>
                <a:gd name="T15" fmla="*/ 698 h 18"/>
                <a:gd name="T16" fmla="*/ 78 w 8"/>
                <a:gd name="T17" fmla="*/ 698 h 18"/>
                <a:gd name="T18" fmla="*/ 96 w 8"/>
                <a:gd name="T19" fmla="*/ 684 h 18"/>
                <a:gd name="T20" fmla="*/ 120 w 8"/>
                <a:gd name="T21" fmla="*/ 624 h 18"/>
                <a:gd name="T22" fmla="*/ 188 w 8"/>
                <a:gd name="T23" fmla="*/ 535 h 18"/>
                <a:gd name="T24" fmla="*/ 218 w 8"/>
                <a:gd name="T25" fmla="*/ 360 h 18"/>
                <a:gd name="T26" fmla="*/ 218 w 8"/>
                <a:gd name="T27" fmla="*/ 201 h 18"/>
                <a:gd name="T28" fmla="*/ 188 w 8"/>
                <a:gd name="T29" fmla="*/ 96 h 18"/>
                <a:gd name="T30" fmla="*/ 78 w 8"/>
                <a:gd name="T31" fmla="*/ 0 h 18"/>
                <a:gd name="T32" fmla="*/ 0 w 8"/>
                <a:gd name="T33" fmla="*/ 0 h 18"/>
                <a:gd name="T34" fmla="*/ 0 w 8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18"/>
                <a:gd name="T56" fmla="*/ 8 w 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18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7" y="13"/>
                  </a:lnTo>
                  <a:lnTo>
                    <a:pt x="8" y="9"/>
                  </a:lnTo>
                  <a:lnTo>
                    <a:pt x="8" y="5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9" name="Freeform 57"/>
            <p:cNvSpPr>
              <a:spLocks/>
            </p:cNvSpPr>
            <p:nvPr/>
          </p:nvSpPr>
          <p:spPr bwMode="auto">
            <a:xfrm>
              <a:off x="2099" y="1552"/>
              <a:ext cx="161" cy="206"/>
            </a:xfrm>
            <a:custGeom>
              <a:avLst/>
              <a:gdLst>
                <a:gd name="T0" fmla="*/ 2904 w 124"/>
                <a:gd name="T1" fmla="*/ 8275 h 158"/>
                <a:gd name="T2" fmla="*/ 2904 w 124"/>
                <a:gd name="T3" fmla="*/ 7799 h 158"/>
                <a:gd name="T4" fmla="*/ 2859 w 124"/>
                <a:gd name="T5" fmla="*/ 6738 h 158"/>
                <a:gd name="T6" fmla="*/ 3163 w 124"/>
                <a:gd name="T7" fmla="*/ 5295 h 158"/>
                <a:gd name="T8" fmla="*/ 3255 w 124"/>
                <a:gd name="T9" fmla="*/ 4623 h 158"/>
                <a:gd name="T10" fmla="*/ 3255 w 124"/>
                <a:gd name="T11" fmla="*/ 4215 h 158"/>
                <a:gd name="T12" fmla="*/ 3712 w 124"/>
                <a:gd name="T13" fmla="*/ 3821 h 158"/>
                <a:gd name="T14" fmla="*/ 4277 w 124"/>
                <a:gd name="T15" fmla="*/ 3271 h 158"/>
                <a:gd name="T16" fmla="*/ 4490 w 124"/>
                <a:gd name="T17" fmla="*/ 2864 h 158"/>
                <a:gd name="T18" fmla="*/ 4687 w 124"/>
                <a:gd name="T19" fmla="*/ 2825 h 158"/>
                <a:gd name="T20" fmla="*/ 4982 w 124"/>
                <a:gd name="T21" fmla="*/ 2682 h 158"/>
                <a:gd name="T22" fmla="*/ 5069 w 124"/>
                <a:gd name="T23" fmla="*/ 2509 h 158"/>
                <a:gd name="T24" fmla="*/ 5406 w 124"/>
                <a:gd name="T25" fmla="*/ 2299 h 158"/>
                <a:gd name="T26" fmla="*/ 5690 w 124"/>
                <a:gd name="T27" fmla="*/ 2167 h 158"/>
                <a:gd name="T28" fmla="*/ 5875 w 124"/>
                <a:gd name="T29" fmla="*/ 1778 h 158"/>
                <a:gd name="T30" fmla="*/ 6108 w 124"/>
                <a:gd name="T31" fmla="*/ 1763 h 158"/>
                <a:gd name="T32" fmla="*/ 6219 w 124"/>
                <a:gd name="T33" fmla="*/ 1451 h 158"/>
                <a:gd name="T34" fmla="*/ 5830 w 124"/>
                <a:gd name="T35" fmla="*/ 802 h 158"/>
                <a:gd name="T36" fmla="*/ 5069 w 124"/>
                <a:gd name="T37" fmla="*/ 173 h 158"/>
                <a:gd name="T38" fmla="*/ 4277 w 124"/>
                <a:gd name="T39" fmla="*/ 1 h 158"/>
                <a:gd name="T40" fmla="*/ 3837 w 124"/>
                <a:gd name="T41" fmla="*/ 385 h 158"/>
                <a:gd name="T42" fmla="*/ 3485 w 124"/>
                <a:gd name="T43" fmla="*/ 502 h 158"/>
                <a:gd name="T44" fmla="*/ 3375 w 124"/>
                <a:gd name="T45" fmla="*/ 295 h 158"/>
                <a:gd name="T46" fmla="*/ 3163 w 124"/>
                <a:gd name="T47" fmla="*/ 295 h 158"/>
                <a:gd name="T48" fmla="*/ 2904 w 124"/>
                <a:gd name="T49" fmla="*/ 502 h 158"/>
                <a:gd name="T50" fmla="*/ 3163 w 124"/>
                <a:gd name="T51" fmla="*/ 802 h 158"/>
                <a:gd name="T52" fmla="*/ 2904 w 124"/>
                <a:gd name="T53" fmla="*/ 1210 h 158"/>
                <a:gd name="T54" fmla="*/ 2237 w 124"/>
                <a:gd name="T55" fmla="*/ 1588 h 158"/>
                <a:gd name="T56" fmla="*/ 1622 w 124"/>
                <a:gd name="T57" fmla="*/ 2070 h 158"/>
                <a:gd name="T58" fmla="*/ 1249 w 124"/>
                <a:gd name="T59" fmla="*/ 1763 h 158"/>
                <a:gd name="T60" fmla="*/ 1006 w 124"/>
                <a:gd name="T61" fmla="*/ 1578 h 158"/>
                <a:gd name="T62" fmla="*/ 535 w 124"/>
                <a:gd name="T63" fmla="*/ 1999 h 158"/>
                <a:gd name="T64" fmla="*/ 140 w 124"/>
                <a:gd name="T65" fmla="*/ 2509 h 158"/>
                <a:gd name="T66" fmla="*/ 0 w 124"/>
                <a:gd name="T67" fmla="*/ 3022 h 158"/>
                <a:gd name="T68" fmla="*/ 360 w 124"/>
                <a:gd name="T69" fmla="*/ 3271 h 158"/>
                <a:gd name="T70" fmla="*/ 669 w 124"/>
                <a:gd name="T71" fmla="*/ 3519 h 158"/>
                <a:gd name="T72" fmla="*/ 962 w 124"/>
                <a:gd name="T73" fmla="*/ 3940 h 158"/>
                <a:gd name="T74" fmla="*/ 1006 w 124"/>
                <a:gd name="T75" fmla="*/ 4559 h 158"/>
                <a:gd name="T76" fmla="*/ 1249 w 124"/>
                <a:gd name="T77" fmla="*/ 4559 h 158"/>
                <a:gd name="T78" fmla="*/ 1465 w 124"/>
                <a:gd name="T79" fmla="*/ 4758 h 158"/>
                <a:gd name="T80" fmla="*/ 962 w 124"/>
                <a:gd name="T81" fmla="*/ 4623 h 158"/>
                <a:gd name="T82" fmla="*/ 869 w 124"/>
                <a:gd name="T83" fmla="*/ 4982 h 158"/>
                <a:gd name="T84" fmla="*/ 1171 w 124"/>
                <a:gd name="T85" fmla="*/ 5295 h 158"/>
                <a:gd name="T86" fmla="*/ 1006 w 124"/>
                <a:gd name="T87" fmla="*/ 5415 h 158"/>
                <a:gd name="T88" fmla="*/ 869 w 124"/>
                <a:gd name="T89" fmla="*/ 5295 h 158"/>
                <a:gd name="T90" fmla="*/ 606 w 124"/>
                <a:gd name="T91" fmla="*/ 5094 h 158"/>
                <a:gd name="T92" fmla="*/ 360 w 124"/>
                <a:gd name="T93" fmla="*/ 5776 h 158"/>
                <a:gd name="T94" fmla="*/ 467 w 124"/>
                <a:gd name="T95" fmla="*/ 6027 h 158"/>
                <a:gd name="T96" fmla="*/ 787 w 124"/>
                <a:gd name="T97" fmla="*/ 6403 h 158"/>
                <a:gd name="T98" fmla="*/ 669 w 124"/>
                <a:gd name="T99" fmla="*/ 7128 h 158"/>
                <a:gd name="T100" fmla="*/ 787 w 124"/>
                <a:gd name="T101" fmla="*/ 7166 h 158"/>
                <a:gd name="T102" fmla="*/ 1249 w 124"/>
                <a:gd name="T103" fmla="*/ 7166 h 158"/>
                <a:gd name="T104" fmla="*/ 1622 w 124"/>
                <a:gd name="T105" fmla="*/ 7565 h 158"/>
                <a:gd name="T106" fmla="*/ 1723 w 124"/>
                <a:gd name="T107" fmla="*/ 7750 h 158"/>
                <a:gd name="T108" fmla="*/ 2067 w 124"/>
                <a:gd name="T109" fmla="*/ 7750 h 158"/>
                <a:gd name="T110" fmla="*/ 2412 w 124"/>
                <a:gd name="T111" fmla="*/ 8348 h 158"/>
                <a:gd name="T112" fmla="*/ 2837 w 124"/>
                <a:gd name="T113" fmla="*/ 8469 h 1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158"/>
                <a:gd name="T173" fmla="*/ 124 w 124"/>
                <a:gd name="T174" fmla="*/ 158 h 1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158">
                  <a:moveTo>
                    <a:pt x="56" y="158"/>
                  </a:moveTo>
                  <a:lnTo>
                    <a:pt x="58" y="155"/>
                  </a:lnTo>
                  <a:lnTo>
                    <a:pt x="58" y="151"/>
                  </a:lnTo>
                  <a:lnTo>
                    <a:pt x="58" y="146"/>
                  </a:lnTo>
                  <a:lnTo>
                    <a:pt x="58" y="139"/>
                  </a:lnTo>
                  <a:lnTo>
                    <a:pt x="57" y="126"/>
                  </a:lnTo>
                  <a:lnTo>
                    <a:pt x="57" y="114"/>
                  </a:lnTo>
                  <a:lnTo>
                    <a:pt x="63" y="99"/>
                  </a:lnTo>
                  <a:lnTo>
                    <a:pt x="67" y="91"/>
                  </a:lnTo>
                  <a:lnTo>
                    <a:pt x="65" y="87"/>
                  </a:lnTo>
                  <a:lnTo>
                    <a:pt x="65" y="83"/>
                  </a:lnTo>
                  <a:lnTo>
                    <a:pt x="65" y="79"/>
                  </a:lnTo>
                  <a:lnTo>
                    <a:pt x="67" y="78"/>
                  </a:lnTo>
                  <a:lnTo>
                    <a:pt x="74" y="71"/>
                  </a:lnTo>
                  <a:lnTo>
                    <a:pt x="84" y="66"/>
                  </a:lnTo>
                  <a:lnTo>
                    <a:pt x="85" y="61"/>
                  </a:lnTo>
                  <a:lnTo>
                    <a:pt x="84" y="55"/>
                  </a:lnTo>
                  <a:lnTo>
                    <a:pt x="89" y="54"/>
                  </a:lnTo>
                  <a:lnTo>
                    <a:pt x="92" y="55"/>
                  </a:lnTo>
                  <a:lnTo>
                    <a:pt x="93" y="53"/>
                  </a:lnTo>
                  <a:lnTo>
                    <a:pt x="93" y="50"/>
                  </a:lnTo>
                  <a:lnTo>
                    <a:pt x="99" y="50"/>
                  </a:lnTo>
                  <a:lnTo>
                    <a:pt x="101" y="51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43"/>
                  </a:lnTo>
                  <a:lnTo>
                    <a:pt x="112" y="45"/>
                  </a:lnTo>
                  <a:lnTo>
                    <a:pt x="113" y="41"/>
                  </a:lnTo>
                  <a:lnTo>
                    <a:pt x="113" y="34"/>
                  </a:lnTo>
                  <a:lnTo>
                    <a:pt x="117" y="34"/>
                  </a:lnTo>
                  <a:lnTo>
                    <a:pt x="121" y="34"/>
                  </a:lnTo>
                  <a:lnTo>
                    <a:pt x="122" y="33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22" y="23"/>
                  </a:lnTo>
                  <a:lnTo>
                    <a:pt x="116" y="15"/>
                  </a:lnTo>
                  <a:lnTo>
                    <a:pt x="108" y="9"/>
                  </a:lnTo>
                  <a:lnTo>
                    <a:pt x="101" y="3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80" y="3"/>
                  </a:lnTo>
                  <a:lnTo>
                    <a:pt x="76" y="7"/>
                  </a:lnTo>
                  <a:lnTo>
                    <a:pt x="73" y="12"/>
                  </a:lnTo>
                  <a:lnTo>
                    <a:pt x="69" y="9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58" y="5"/>
                  </a:lnTo>
                  <a:lnTo>
                    <a:pt x="58" y="9"/>
                  </a:lnTo>
                  <a:lnTo>
                    <a:pt x="60" y="12"/>
                  </a:lnTo>
                  <a:lnTo>
                    <a:pt x="63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6" y="25"/>
                  </a:lnTo>
                  <a:lnTo>
                    <a:pt x="45" y="30"/>
                  </a:lnTo>
                  <a:lnTo>
                    <a:pt x="35" y="38"/>
                  </a:lnTo>
                  <a:lnTo>
                    <a:pt x="32" y="39"/>
                  </a:lnTo>
                  <a:lnTo>
                    <a:pt x="26" y="37"/>
                  </a:lnTo>
                  <a:lnTo>
                    <a:pt x="25" y="33"/>
                  </a:lnTo>
                  <a:lnTo>
                    <a:pt x="24" y="27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11" y="37"/>
                  </a:lnTo>
                  <a:lnTo>
                    <a:pt x="7" y="42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7" y="61"/>
                  </a:lnTo>
                  <a:lnTo>
                    <a:pt x="12" y="59"/>
                  </a:lnTo>
                  <a:lnTo>
                    <a:pt x="13" y="66"/>
                  </a:lnTo>
                  <a:lnTo>
                    <a:pt x="16" y="70"/>
                  </a:lnTo>
                  <a:lnTo>
                    <a:pt x="19" y="74"/>
                  </a:lnTo>
                  <a:lnTo>
                    <a:pt x="23" y="78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6" y="87"/>
                  </a:lnTo>
                  <a:lnTo>
                    <a:pt x="29" y="89"/>
                  </a:lnTo>
                  <a:lnTo>
                    <a:pt x="24" y="89"/>
                  </a:lnTo>
                  <a:lnTo>
                    <a:pt x="19" y="87"/>
                  </a:lnTo>
                  <a:lnTo>
                    <a:pt x="17" y="91"/>
                  </a:lnTo>
                  <a:lnTo>
                    <a:pt x="17" y="93"/>
                  </a:lnTo>
                  <a:lnTo>
                    <a:pt x="21" y="94"/>
                  </a:lnTo>
                  <a:lnTo>
                    <a:pt x="23" y="99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19" y="99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2" y="95"/>
                  </a:lnTo>
                  <a:lnTo>
                    <a:pt x="8" y="102"/>
                  </a:lnTo>
                  <a:lnTo>
                    <a:pt x="7" y="107"/>
                  </a:lnTo>
                  <a:lnTo>
                    <a:pt x="8" y="110"/>
                  </a:lnTo>
                  <a:lnTo>
                    <a:pt x="9" y="113"/>
                  </a:lnTo>
                  <a:lnTo>
                    <a:pt x="13" y="115"/>
                  </a:lnTo>
                  <a:lnTo>
                    <a:pt x="16" y="120"/>
                  </a:lnTo>
                  <a:lnTo>
                    <a:pt x="13" y="126"/>
                  </a:lnTo>
                  <a:lnTo>
                    <a:pt x="13" y="133"/>
                  </a:lnTo>
                  <a:lnTo>
                    <a:pt x="15" y="134"/>
                  </a:lnTo>
                  <a:lnTo>
                    <a:pt x="16" y="134"/>
                  </a:lnTo>
                  <a:lnTo>
                    <a:pt x="21" y="134"/>
                  </a:lnTo>
                  <a:lnTo>
                    <a:pt x="25" y="134"/>
                  </a:lnTo>
                  <a:lnTo>
                    <a:pt x="29" y="139"/>
                  </a:lnTo>
                  <a:lnTo>
                    <a:pt x="32" y="142"/>
                  </a:lnTo>
                  <a:lnTo>
                    <a:pt x="33" y="143"/>
                  </a:lnTo>
                  <a:lnTo>
                    <a:pt x="35" y="145"/>
                  </a:lnTo>
                  <a:lnTo>
                    <a:pt x="37" y="143"/>
                  </a:lnTo>
                  <a:lnTo>
                    <a:pt x="41" y="145"/>
                  </a:lnTo>
                  <a:lnTo>
                    <a:pt x="45" y="152"/>
                  </a:lnTo>
                  <a:lnTo>
                    <a:pt x="48" y="156"/>
                  </a:lnTo>
                  <a:lnTo>
                    <a:pt x="52" y="158"/>
                  </a:lnTo>
                  <a:lnTo>
                    <a:pt x="56" y="158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0" name="Freeform 58"/>
            <p:cNvSpPr>
              <a:spLocks/>
            </p:cNvSpPr>
            <p:nvPr/>
          </p:nvSpPr>
          <p:spPr bwMode="auto">
            <a:xfrm>
              <a:off x="2242" y="1459"/>
              <a:ext cx="390" cy="132"/>
            </a:xfrm>
            <a:custGeom>
              <a:avLst/>
              <a:gdLst>
                <a:gd name="T0" fmla="*/ 723 w 299"/>
                <a:gd name="T1" fmla="*/ 4708 h 101"/>
                <a:gd name="T2" fmla="*/ 1217 w 299"/>
                <a:gd name="T3" fmla="*/ 5158 h 101"/>
                <a:gd name="T4" fmla="*/ 1230 w 299"/>
                <a:gd name="T5" fmla="*/ 5605 h 101"/>
                <a:gd name="T6" fmla="*/ 1816 w 299"/>
                <a:gd name="T7" fmla="*/ 5405 h 101"/>
                <a:gd name="T8" fmla="*/ 2092 w 299"/>
                <a:gd name="T9" fmla="*/ 4518 h 101"/>
                <a:gd name="T10" fmla="*/ 2617 w 299"/>
                <a:gd name="T11" fmla="*/ 4708 h 101"/>
                <a:gd name="T12" fmla="*/ 3004 w 299"/>
                <a:gd name="T13" fmla="*/ 4708 h 101"/>
                <a:gd name="T14" fmla="*/ 3527 w 299"/>
                <a:gd name="T15" fmla="*/ 4028 h 101"/>
                <a:gd name="T16" fmla="*/ 4205 w 299"/>
                <a:gd name="T17" fmla="*/ 4451 h 101"/>
                <a:gd name="T18" fmla="*/ 5110 w 299"/>
                <a:gd name="T19" fmla="*/ 3301 h 101"/>
                <a:gd name="T20" fmla="*/ 5110 w 299"/>
                <a:gd name="T21" fmla="*/ 3602 h 101"/>
                <a:gd name="T22" fmla="*/ 5485 w 299"/>
                <a:gd name="T23" fmla="*/ 3729 h 101"/>
                <a:gd name="T24" fmla="*/ 5703 w 299"/>
                <a:gd name="T25" fmla="*/ 3301 h 101"/>
                <a:gd name="T26" fmla="*/ 5842 w 299"/>
                <a:gd name="T27" fmla="*/ 3585 h 101"/>
                <a:gd name="T28" fmla="*/ 6541 w 299"/>
                <a:gd name="T29" fmla="*/ 3602 h 101"/>
                <a:gd name="T30" fmla="*/ 7027 w 299"/>
                <a:gd name="T31" fmla="*/ 3220 h 101"/>
                <a:gd name="T32" fmla="*/ 7316 w 299"/>
                <a:gd name="T33" fmla="*/ 3052 h 101"/>
                <a:gd name="T34" fmla="*/ 7899 w 299"/>
                <a:gd name="T35" fmla="*/ 2890 h 101"/>
                <a:gd name="T36" fmla="*/ 8378 w 299"/>
                <a:gd name="T37" fmla="*/ 2853 h 101"/>
                <a:gd name="T38" fmla="*/ 8978 w 299"/>
                <a:gd name="T39" fmla="*/ 2890 h 101"/>
                <a:gd name="T40" fmla="*/ 10195 w 299"/>
                <a:gd name="T41" fmla="*/ 2743 h 101"/>
                <a:gd name="T42" fmla="*/ 11163 w 299"/>
                <a:gd name="T43" fmla="*/ 2890 h 101"/>
                <a:gd name="T44" fmla="*/ 12031 w 299"/>
                <a:gd name="T45" fmla="*/ 3082 h 101"/>
                <a:gd name="T46" fmla="*/ 12886 w 299"/>
                <a:gd name="T47" fmla="*/ 2890 h 101"/>
                <a:gd name="T48" fmla="*/ 13400 w 299"/>
                <a:gd name="T49" fmla="*/ 3052 h 101"/>
                <a:gd name="T50" fmla="*/ 14350 w 299"/>
                <a:gd name="T51" fmla="*/ 2743 h 101"/>
                <a:gd name="T52" fmla="*/ 15217 w 299"/>
                <a:gd name="T53" fmla="*/ 2743 h 101"/>
                <a:gd name="T54" fmla="*/ 15989 w 299"/>
                <a:gd name="T55" fmla="*/ 1614 h 101"/>
                <a:gd name="T56" fmla="*/ 15989 w 299"/>
                <a:gd name="T57" fmla="*/ 1056 h 101"/>
                <a:gd name="T58" fmla="*/ 15217 w 299"/>
                <a:gd name="T59" fmla="*/ 663 h 101"/>
                <a:gd name="T60" fmla="*/ 14206 w 299"/>
                <a:gd name="T61" fmla="*/ 723 h 101"/>
                <a:gd name="T62" fmla="*/ 13208 w 299"/>
                <a:gd name="T63" fmla="*/ 1056 h 101"/>
                <a:gd name="T64" fmla="*/ 12031 w 299"/>
                <a:gd name="T65" fmla="*/ 844 h 101"/>
                <a:gd name="T66" fmla="*/ 10679 w 299"/>
                <a:gd name="T67" fmla="*/ 388 h 101"/>
                <a:gd name="T68" fmla="*/ 9776 w 299"/>
                <a:gd name="T69" fmla="*/ 388 h 101"/>
                <a:gd name="T70" fmla="*/ 9331 w 299"/>
                <a:gd name="T71" fmla="*/ 423 h 101"/>
                <a:gd name="T72" fmla="*/ 8532 w 299"/>
                <a:gd name="T73" fmla="*/ 297 h 101"/>
                <a:gd name="T74" fmla="*/ 7265 w 299"/>
                <a:gd name="T75" fmla="*/ 174 h 101"/>
                <a:gd name="T76" fmla="*/ 6467 w 299"/>
                <a:gd name="T77" fmla="*/ 388 h 101"/>
                <a:gd name="T78" fmla="*/ 5609 w 299"/>
                <a:gd name="T79" fmla="*/ 663 h 101"/>
                <a:gd name="T80" fmla="*/ 4958 w 299"/>
                <a:gd name="T81" fmla="*/ 945 h 101"/>
                <a:gd name="T82" fmla="*/ 4600 w 299"/>
                <a:gd name="T83" fmla="*/ 507 h 101"/>
                <a:gd name="T84" fmla="*/ 4235 w 299"/>
                <a:gd name="T85" fmla="*/ 423 h 101"/>
                <a:gd name="T86" fmla="*/ 4079 w 299"/>
                <a:gd name="T87" fmla="*/ 723 h 101"/>
                <a:gd name="T88" fmla="*/ 4452 w 299"/>
                <a:gd name="T89" fmla="*/ 1278 h 101"/>
                <a:gd name="T90" fmla="*/ 3835 w 299"/>
                <a:gd name="T91" fmla="*/ 1353 h 101"/>
                <a:gd name="T92" fmla="*/ 3884 w 299"/>
                <a:gd name="T93" fmla="*/ 1994 h 101"/>
                <a:gd name="T94" fmla="*/ 3224 w 299"/>
                <a:gd name="T95" fmla="*/ 1614 h 101"/>
                <a:gd name="T96" fmla="*/ 3127 w 299"/>
                <a:gd name="T97" fmla="*/ 1787 h 101"/>
                <a:gd name="T98" fmla="*/ 3004 w 299"/>
                <a:gd name="T99" fmla="*/ 2183 h 101"/>
                <a:gd name="T100" fmla="*/ 2303 w 299"/>
                <a:gd name="T101" fmla="*/ 2335 h 101"/>
                <a:gd name="T102" fmla="*/ 2283 w 299"/>
                <a:gd name="T103" fmla="*/ 2660 h 101"/>
                <a:gd name="T104" fmla="*/ 2151 w 299"/>
                <a:gd name="T105" fmla="*/ 2890 h 101"/>
                <a:gd name="T106" fmla="*/ 1264 w 299"/>
                <a:gd name="T107" fmla="*/ 2526 h 101"/>
                <a:gd name="T108" fmla="*/ 854 w 299"/>
                <a:gd name="T109" fmla="*/ 2890 h 101"/>
                <a:gd name="T110" fmla="*/ 133 w 299"/>
                <a:gd name="T111" fmla="*/ 2890 h 101"/>
                <a:gd name="T112" fmla="*/ 420 w 299"/>
                <a:gd name="T113" fmla="*/ 3220 h 101"/>
                <a:gd name="T114" fmla="*/ 818 w 299"/>
                <a:gd name="T115" fmla="*/ 3729 h 101"/>
                <a:gd name="T116" fmla="*/ 0 w 299"/>
                <a:gd name="T117" fmla="*/ 3777 h 1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9"/>
                <a:gd name="T178" fmla="*/ 0 h 101"/>
                <a:gd name="T179" fmla="*/ 299 w 299"/>
                <a:gd name="T180" fmla="*/ 101 h 1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9" h="101">
                  <a:moveTo>
                    <a:pt x="0" y="68"/>
                  </a:moveTo>
                  <a:lnTo>
                    <a:pt x="6" y="74"/>
                  </a:lnTo>
                  <a:lnTo>
                    <a:pt x="14" y="85"/>
                  </a:lnTo>
                  <a:lnTo>
                    <a:pt x="15" y="89"/>
                  </a:lnTo>
                  <a:lnTo>
                    <a:pt x="20" y="92"/>
                  </a:lnTo>
                  <a:lnTo>
                    <a:pt x="22" y="93"/>
                  </a:lnTo>
                  <a:lnTo>
                    <a:pt x="23" y="94"/>
                  </a:lnTo>
                  <a:lnTo>
                    <a:pt x="24" y="97"/>
                  </a:lnTo>
                  <a:lnTo>
                    <a:pt x="23" y="101"/>
                  </a:lnTo>
                  <a:lnTo>
                    <a:pt x="28" y="101"/>
                  </a:lnTo>
                  <a:lnTo>
                    <a:pt x="32" y="101"/>
                  </a:lnTo>
                  <a:lnTo>
                    <a:pt x="34" y="98"/>
                  </a:lnTo>
                  <a:lnTo>
                    <a:pt x="35" y="96"/>
                  </a:lnTo>
                  <a:lnTo>
                    <a:pt x="36" y="89"/>
                  </a:lnTo>
                  <a:lnTo>
                    <a:pt x="39" y="81"/>
                  </a:lnTo>
                  <a:lnTo>
                    <a:pt x="43" y="86"/>
                  </a:lnTo>
                  <a:lnTo>
                    <a:pt x="44" y="93"/>
                  </a:lnTo>
                  <a:lnTo>
                    <a:pt x="48" y="85"/>
                  </a:lnTo>
                  <a:lnTo>
                    <a:pt x="50" y="76"/>
                  </a:lnTo>
                  <a:lnTo>
                    <a:pt x="54" y="83"/>
                  </a:lnTo>
                  <a:lnTo>
                    <a:pt x="56" y="85"/>
                  </a:lnTo>
                  <a:lnTo>
                    <a:pt x="59" y="84"/>
                  </a:lnTo>
                  <a:lnTo>
                    <a:pt x="63" y="78"/>
                  </a:lnTo>
                  <a:lnTo>
                    <a:pt x="66" y="73"/>
                  </a:lnTo>
                  <a:lnTo>
                    <a:pt x="67" y="68"/>
                  </a:lnTo>
                  <a:lnTo>
                    <a:pt x="71" y="74"/>
                  </a:lnTo>
                  <a:lnTo>
                    <a:pt x="78" y="80"/>
                  </a:lnTo>
                  <a:lnTo>
                    <a:pt x="91" y="64"/>
                  </a:lnTo>
                  <a:lnTo>
                    <a:pt x="95" y="58"/>
                  </a:lnTo>
                  <a:lnTo>
                    <a:pt x="95" y="60"/>
                  </a:lnTo>
                  <a:lnTo>
                    <a:pt x="95" y="62"/>
                  </a:lnTo>
                  <a:lnTo>
                    <a:pt x="95" y="64"/>
                  </a:lnTo>
                  <a:lnTo>
                    <a:pt x="95" y="65"/>
                  </a:lnTo>
                  <a:lnTo>
                    <a:pt x="96" y="67"/>
                  </a:lnTo>
                  <a:lnTo>
                    <a:pt x="98" y="68"/>
                  </a:lnTo>
                  <a:lnTo>
                    <a:pt x="102" y="67"/>
                  </a:lnTo>
                  <a:lnTo>
                    <a:pt x="104" y="62"/>
                  </a:lnTo>
                  <a:lnTo>
                    <a:pt x="106" y="61"/>
                  </a:lnTo>
                  <a:lnTo>
                    <a:pt x="106" y="60"/>
                  </a:lnTo>
                  <a:lnTo>
                    <a:pt x="109" y="60"/>
                  </a:lnTo>
                  <a:lnTo>
                    <a:pt x="109" y="61"/>
                  </a:lnTo>
                  <a:lnTo>
                    <a:pt x="109" y="64"/>
                  </a:lnTo>
                  <a:lnTo>
                    <a:pt x="109" y="65"/>
                  </a:lnTo>
                  <a:lnTo>
                    <a:pt x="116" y="65"/>
                  </a:lnTo>
                  <a:lnTo>
                    <a:pt x="122" y="65"/>
                  </a:lnTo>
                  <a:lnTo>
                    <a:pt x="127" y="64"/>
                  </a:lnTo>
                  <a:lnTo>
                    <a:pt x="131" y="61"/>
                  </a:lnTo>
                  <a:lnTo>
                    <a:pt x="130" y="58"/>
                  </a:lnTo>
                  <a:lnTo>
                    <a:pt x="128" y="55"/>
                  </a:lnTo>
                  <a:lnTo>
                    <a:pt x="132" y="52"/>
                  </a:lnTo>
                  <a:lnTo>
                    <a:pt x="136" y="55"/>
                  </a:lnTo>
                  <a:lnTo>
                    <a:pt x="139" y="56"/>
                  </a:lnTo>
                  <a:lnTo>
                    <a:pt x="140" y="56"/>
                  </a:lnTo>
                  <a:lnTo>
                    <a:pt x="147" y="52"/>
                  </a:lnTo>
                  <a:lnTo>
                    <a:pt x="150" y="51"/>
                  </a:lnTo>
                  <a:lnTo>
                    <a:pt x="153" y="51"/>
                  </a:lnTo>
                  <a:lnTo>
                    <a:pt x="156" y="51"/>
                  </a:lnTo>
                  <a:lnTo>
                    <a:pt x="159" y="52"/>
                  </a:lnTo>
                  <a:lnTo>
                    <a:pt x="160" y="55"/>
                  </a:lnTo>
                  <a:lnTo>
                    <a:pt x="167" y="52"/>
                  </a:lnTo>
                  <a:lnTo>
                    <a:pt x="175" y="48"/>
                  </a:lnTo>
                  <a:lnTo>
                    <a:pt x="183" y="51"/>
                  </a:lnTo>
                  <a:lnTo>
                    <a:pt x="189" y="49"/>
                  </a:lnTo>
                  <a:lnTo>
                    <a:pt x="193" y="48"/>
                  </a:lnTo>
                  <a:lnTo>
                    <a:pt x="199" y="46"/>
                  </a:lnTo>
                  <a:lnTo>
                    <a:pt x="208" y="52"/>
                  </a:lnTo>
                  <a:lnTo>
                    <a:pt x="215" y="56"/>
                  </a:lnTo>
                  <a:lnTo>
                    <a:pt x="219" y="56"/>
                  </a:lnTo>
                  <a:lnTo>
                    <a:pt x="223" y="56"/>
                  </a:lnTo>
                  <a:lnTo>
                    <a:pt x="227" y="52"/>
                  </a:lnTo>
                  <a:lnTo>
                    <a:pt x="233" y="51"/>
                  </a:lnTo>
                  <a:lnTo>
                    <a:pt x="239" y="52"/>
                  </a:lnTo>
                  <a:lnTo>
                    <a:pt x="244" y="55"/>
                  </a:lnTo>
                  <a:lnTo>
                    <a:pt x="247" y="55"/>
                  </a:lnTo>
                  <a:lnTo>
                    <a:pt x="249" y="55"/>
                  </a:lnTo>
                  <a:lnTo>
                    <a:pt x="255" y="51"/>
                  </a:lnTo>
                  <a:lnTo>
                    <a:pt x="260" y="48"/>
                  </a:lnTo>
                  <a:lnTo>
                    <a:pt x="267" y="49"/>
                  </a:lnTo>
                  <a:lnTo>
                    <a:pt x="272" y="51"/>
                  </a:lnTo>
                  <a:lnTo>
                    <a:pt x="276" y="51"/>
                  </a:lnTo>
                  <a:lnTo>
                    <a:pt x="283" y="49"/>
                  </a:lnTo>
                  <a:lnTo>
                    <a:pt x="290" y="41"/>
                  </a:lnTo>
                  <a:lnTo>
                    <a:pt x="295" y="35"/>
                  </a:lnTo>
                  <a:lnTo>
                    <a:pt x="297" y="29"/>
                  </a:lnTo>
                  <a:lnTo>
                    <a:pt x="299" y="27"/>
                  </a:lnTo>
                  <a:lnTo>
                    <a:pt x="299" y="23"/>
                  </a:lnTo>
                  <a:lnTo>
                    <a:pt x="297" y="19"/>
                  </a:lnTo>
                  <a:lnTo>
                    <a:pt x="295" y="17"/>
                  </a:lnTo>
                  <a:lnTo>
                    <a:pt x="292" y="16"/>
                  </a:lnTo>
                  <a:lnTo>
                    <a:pt x="283" y="12"/>
                  </a:lnTo>
                  <a:lnTo>
                    <a:pt x="275" y="11"/>
                  </a:lnTo>
                  <a:lnTo>
                    <a:pt x="268" y="12"/>
                  </a:lnTo>
                  <a:lnTo>
                    <a:pt x="264" y="13"/>
                  </a:lnTo>
                  <a:lnTo>
                    <a:pt x="259" y="17"/>
                  </a:lnTo>
                  <a:lnTo>
                    <a:pt x="256" y="21"/>
                  </a:lnTo>
                  <a:lnTo>
                    <a:pt x="245" y="19"/>
                  </a:lnTo>
                  <a:lnTo>
                    <a:pt x="235" y="19"/>
                  </a:lnTo>
                  <a:lnTo>
                    <a:pt x="228" y="17"/>
                  </a:lnTo>
                  <a:lnTo>
                    <a:pt x="223" y="15"/>
                  </a:lnTo>
                  <a:lnTo>
                    <a:pt x="215" y="16"/>
                  </a:lnTo>
                  <a:lnTo>
                    <a:pt x="207" y="16"/>
                  </a:lnTo>
                  <a:lnTo>
                    <a:pt x="198" y="7"/>
                  </a:lnTo>
                  <a:lnTo>
                    <a:pt x="189" y="0"/>
                  </a:lnTo>
                  <a:lnTo>
                    <a:pt x="185" y="3"/>
                  </a:lnTo>
                  <a:lnTo>
                    <a:pt x="182" y="7"/>
                  </a:lnTo>
                  <a:lnTo>
                    <a:pt x="179" y="8"/>
                  </a:lnTo>
                  <a:lnTo>
                    <a:pt x="176" y="9"/>
                  </a:lnTo>
                  <a:lnTo>
                    <a:pt x="173" y="8"/>
                  </a:lnTo>
                  <a:lnTo>
                    <a:pt x="168" y="5"/>
                  </a:lnTo>
                  <a:lnTo>
                    <a:pt x="163" y="7"/>
                  </a:lnTo>
                  <a:lnTo>
                    <a:pt x="159" y="5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5" y="3"/>
                  </a:lnTo>
                  <a:lnTo>
                    <a:pt x="130" y="5"/>
                  </a:lnTo>
                  <a:lnTo>
                    <a:pt x="124" y="5"/>
                  </a:lnTo>
                  <a:lnTo>
                    <a:pt x="120" y="7"/>
                  </a:lnTo>
                  <a:lnTo>
                    <a:pt x="115" y="11"/>
                  </a:lnTo>
                  <a:lnTo>
                    <a:pt x="109" y="13"/>
                  </a:lnTo>
                  <a:lnTo>
                    <a:pt x="104" y="12"/>
                  </a:lnTo>
                  <a:lnTo>
                    <a:pt x="100" y="11"/>
                  </a:lnTo>
                  <a:lnTo>
                    <a:pt x="96" y="13"/>
                  </a:lnTo>
                  <a:lnTo>
                    <a:pt x="92" y="17"/>
                  </a:lnTo>
                  <a:lnTo>
                    <a:pt x="90" y="15"/>
                  </a:lnTo>
                  <a:lnTo>
                    <a:pt x="87" y="11"/>
                  </a:lnTo>
                  <a:lnTo>
                    <a:pt x="86" y="9"/>
                  </a:lnTo>
                  <a:lnTo>
                    <a:pt x="83" y="8"/>
                  </a:lnTo>
                  <a:lnTo>
                    <a:pt x="82" y="8"/>
                  </a:lnTo>
                  <a:lnTo>
                    <a:pt x="79" y="8"/>
                  </a:lnTo>
                  <a:lnTo>
                    <a:pt x="78" y="9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8" y="16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4"/>
                  </a:lnTo>
                  <a:lnTo>
                    <a:pt x="71" y="27"/>
                  </a:lnTo>
                  <a:lnTo>
                    <a:pt x="72" y="29"/>
                  </a:lnTo>
                  <a:lnTo>
                    <a:pt x="72" y="36"/>
                  </a:lnTo>
                  <a:lnTo>
                    <a:pt x="68" y="32"/>
                  </a:lnTo>
                  <a:lnTo>
                    <a:pt x="63" y="29"/>
                  </a:lnTo>
                  <a:lnTo>
                    <a:pt x="60" y="29"/>
                  </a:lnTo>
                  <a:lnTo>
                    <a:pt x="59" y="29"/>
                  </a:lnTo>
                  <a:lnTo>
                    <a:pt x="58" y="29"/>
                  </a:lnTo>
                  <a:lnTo>
                    <a:pt x="58" y="32"/>
                  </a:lnTo>
                  <a:lnTo>
                    <a:pt x="58" y="36"/>
                  </a:lnTo>
                  <a:lnTo>
                    <a:pt x="58" y="41"/>
                  </a:lnTo>
                  <a:lnTo>
                    <a:pt x="56" y="39"/>
                  </a:lnTo>
                  <a:lnTo>
                    <a:pt x="52" y="37"/>
                  </a:lnTo>
                  <a:lnTo>
                    <a:pt x="47" y="40"/>
                  </a:lnTo>
                  <a:lnTo>
                    <a:pt x="43" y="42"/>
                  </a:lnTo>
                  <a:lnTo>
                    <a:pt x="42" y="44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5" y="51"/>
                  </a:lnTo>
                  <a:lnTo>
                    <a:pt x="28" y="46"/>
                  </a:lnTo>
                  <a:lnTo>
                    <a:pt x="24" y="46"/>
                  </a:lnTo>
                  <a:lnTo>
                    <a:pt x="23" y="48"/>
                  </a:lnTo>
                  <a:lnTo>
                    <a:pt x="20" y="51"/>
                  </a:lnTo>
                  <a:lnTo>
                    <a:pt x="16" y="52"/>
                  </a:lnTo>
                  <a:lnTo>
                    <a:pt x="11" y="51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3" y="55"/>
                  </a:lnTo>
                  <a:lnTo>
                    <a:pt x="6" y="57"/>
                  </a:lnTo>
                  <a:lnTo>
                    <a:pt x="8" y="58"/>
                  </a:lnTo>
                  <a:lnTo>
                    <a:pt x="15" y="61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0" y="65"/>
                  </a:lnTo>
                  <a:lnTo>
                    <a:pt x="5" y="67"/>
                  </a:lnTo>
                  <a:lnTo>
                    <a:pt x="0" y="68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1" name="Freeform 59"/>
            <p:cNvSpPr>
              <a:spLocks/>
            </p:cNvSpPr>
            <p:nvPr/>
          </p:nvSpPr>
          <p:spPr bwMode="auto">
            <a:xfrm>
              <a:off x="2656" y="1098"/>
              <a:ext cx="15" cy="16"/>
            </a:xfrm>
            <a:custGeom>
              <a:avLst/>
              <a:gdLst>
                <a:gd name="T0" fmla="*/ 307 w 11"/>
                <a:gd name="T1" fmla="*/ 0 h 12"/>
                <a:gd name="T2" fmla="*/ 225 w 11"/>
                <a:gd name="T3" fmla="*/ 155 h 12"/>
                <a:gd name="T4" fmla="*/ 225 w 11"/>
                <a:gd name="T5" fmla="*/ 155 h 12"/>
                <a:gd name="T6" fmla="*/ 0 w 11"/>
                <a:gd name="T7" fmla="*/ 155 h 12"/>
                <a:gd name="T8" fmla="*/ 0 w 11"/>
                <a:gd name="T9" fmla="*/ 207 h 12"/>
                <a:gd name="T10" fmla="*/ 0 w 11"/>
                <a:gd name="T11" fmla="*/ 276 h 12"/>
                <a:gd name="T12" fmla="*/ 0 w 11"/>
                <a:gd name="T13" fmla="*/ 476 h 12"/>
                <a:gd name="T14" fmla="*/ 225 w 11"/>
                <a:gd name="T15" fmla="*/ 476 h 12"/>
                <a:gd name="T16" fmla="*/ 225 w 11"/>
                <a:gd name="T17" fmla="*/ 491 h 12"/>
                <a:gd name="T18" fmla="*/ 419 w 11"/>
                <a:gd name="T19" fmla="*/ 635 h 12"/>
                <a:gd name="T20" fmla="*/ 915 w 11"/>
                <a:gd name="T21" fmla="*/ 847 h 12"/>
                <a:gd name="T22" fmla="*/ 915 w 11"/>
                <a:gd name="T23" fmla="*/ 847 h 12"/>
                <a:gd name="T24" fmla="*/ 1114 w 11"/>
                <a:gd name="T25" fmla="*/ 873 h 12"/>
                <a:gd name="T26" fmla="*/ 1114 w 11"/>
                <a:gd name="T27" fmla="*/ 635 h 12"/>
                <a:gd name="T28" fmla="*/ 1114 w 11"/>
                <a:gd name="T29" fmla="*/ 476 h 12"/>
                <a:gd name="T30" fmla="*/ 1114 w 11"/>
                <a:gd name="T31" fmla="*/ 276 h 12"/>
                <a:gd name="T32" fmla="*/ 1062 w 11"/>
                <a:gd name="T33" fmla="*/ 207 h 12"/>
                <a:gd name="T34" fmla="*/ 1062 w 11"/>
                <a:gd name="T35" fmla="*/ 155 h 12"/>
                <a:gd name="T36" fmla="*/ 915 w 11"/>
                <a:gd name="T37" fmla="*/ 155 h 12"/>
                <a:gd name="T38" fmla="*/ 779 w 11"/>
                <a:gd name="T39" fmla="*/ 155 h 12"/>
                <a:gd name="T40" fmla="*/ 419 w 11"/>
                <a:gd name="T41" fmla="*/ 0 h 12"/>
                <a:gd name="T42" fmla="*/ 307 w 11"/>
                <a:gd name="T43" fmla="*/ 0 h 12"/>
                <a:gd name="T44" fmla="*/ 307 w 11"/>
                <a:gd name="T45" fmla="*/ 0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"/>
                <a:gd name="T70" fmla="*/ 0 h 12"/>
                <a:gd name="T71" fmla="*/ 11 w 11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" h="12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9" y="11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2" name="Freeform 60"/>
            <p:cNvSpPr>
              <a:spLocks/>
            </p:cNvSpPr>
            <p:nvPr/>
          </p:nvSpPr>
          <p:spPr bwMode="auto">
            <a:xfrm>
              <a:off x="2675" y="1088"/>
              <a:ext cx="31" cy="13"/>
            </a:xfrm>
            <a:custGeom>
              <a:avLst/>
              <a:gdLst>
                <a:gd name="T0" fmla="*/ 0 w 24"/>
                <a:gd name="T1" fmla="*/ 170 h 10"/>
                <a:gd name="T2" fmla="*/ 1 w 24"/>
                <a:gd name="T3" fmla="*/ 221 h 10"/>
                <a:gd name="T4" fmla="*/ 102 w 24"/>
                <a:gd name="T5" fmla="*/ 400 h 10"/>
                <a:gd name="T6" fmla="*/ 221 w 24"/>
                <a:gd name="T7" fmla="*/ 400 h 10"/>
                <a:gd name="T8" fmla="*/ 285 w 24"/>
                <a:gd name="T9" fmla="*/ 520 h 10"/>
                <a:gd name="T10" fmla="*/ 368 w 24"/>
                <a:gd name="T11" fmla="*/ 520 h 10"/>
                <a:gd name="T12" fmla="*/ 448 w 24"/>
                <a:gd name="T13" fmla="*/ 520 h 10"/>
                <a:gd name="T14" fmla="*/ 508 w 24"/>
                <a:gd name="T15" fmla="*/ 520 h 10"/>
                <a:gd name="T16" fmla="*/ 579 w 24"/>
                <a:gd name="T17" fmla="*/ 520 h 10"/>
                <a:gd name="T18" fmla="*/ 656 w 24"/>
                <a:gd name="T19" fmla="*/ 520 h 10"/>
                <a:gd name="T20" fmla="*/ 793 w 24"/>
                <a:gd name="T21" fmla="*/ 520 h 10"/>
                <a:gd name="T22" fmla="*/ 966 w 24"/>
                <a:gd name="T23" fmla="*/ 400 h 10"/>
                <a:gd name="T24" fmla="*/ 1125 w 24"/>
                <a:gd name="T25" fmla="*/ 373 h 10"/>
                <a:gd name="T26" fmla="*/ 966 w 24"/>
                <a:gd name="T27" fmla="*/ 221 h 10"/>
                <a:gd name="T28" fmla="*/ 793 w 24"/>
                <a:gd name="T29" fmla="*/ 131 h 10"/>
                <a:gd name="T30" fmla="*/ 656 w 24"/>
                <a:gd name="T31" fmla="*/ 0 h 10"/>
                <a:gd name="T32" fmla="*/ 579 w 24"/>
                <a:gd name="T33" fmla="*/ 0 h 10"/>
                <a:gd name="T34" fmla="*/ 508 w 24"/>
                <a:gd name="T35" fmla="*/ 0 h 10"/>
                <a:gd name="T36" fmla="*/ 448 w 24"/>
                <a:gd name="T37" fmla="*/ 0 h 10"/>
                <a:gd name="T38" fmla="*/ 285 w 24"/>
                <a:gd name="T39" fmla="*/ 0 h 10"/>
                <a:gd name="T40" fmla="*/ 221 w 24"/>
                <a:gd name="T41" fmla="*/ 0 h 10"/>
                <a:gd name="T42" fmla="*/ 171 w 24"/>
                <a:gd name="T43" fmla="*/ 0 h 10"/>
                <a:gd name="T44" fmla="*/ 102 w 24"/>
                <a:gd name="T45" fmla="*/ 131 h 10"/>
                <a:gd name="T46" fmla="*/ 0 w 24"/>
                <a:gd name="T47" fmla="*/ 170 h 10"/>
                <a:gd name="T48" fmla="*/ 0 w 24"/>
                <a:gd name="T49" fmla="*/ 170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10"/>
                <a:gd name="T77" fmla="*/ 24 w 24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10">
                  <a:moveTo>
                    <a:pt x="0" y="3"/>
                  </a:moveTo>
                  <a:lnTo>
                    <a:pt x="1" y="4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1" y="8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3" name="Freeform 61"/>
            <p:cNvSpPr>
              <a:spLocks/>
            </p:cNvSpPr>
            <p:nvPr/>
          </p:nvSpPr>
          <p:spPr bwMode="auto">
            <a:xfrm>
              <a:off x="2724" y="1123"/>
              <a:ext cx="18" cy="22"/>
            </a:xfrm>
            <a:custGeom>
              <a:avLst/>
              <a:gdLst>
                <a:gd name="T0" fmla="*/ 162 w 14"/>
                <a:gd name="T1" fmla="*/ 0 h 17"/>
                <a:gd name="T2" fmla="*/ 98 w 14"/>
                <a:gd name="T3" fmla="*/ 132 h 17"/>
                <a:gd name="T4" fmla="*/ 98 w 14"/>
                <a:gd name="T5" fmla="*/ 171 h 17"/>
                <a:gd name="T6" fmla="*/ 0 w 14"/>
                <a:gd name="T7" fmla="*/ 221 h 17"/>
                <a:gd name="T8" fmla="*/ 0 w 14"/>
                <a:gd name="T9" fmla="*/ 286 h 17"/>
                <a:gd name="T10" fmla="*/ 0 w 14"/>
                <a:gd name="T11" fmla="*/ 370 h 17"/>
                <a:gd name="T12" fmla="*/ 98 w 14"/>
                <a:gd name="T13" fmla="*/ 457 h 17"/>
                <a:gd name="T14" fmla="*/ 98 w 14"/>
                <a:gd name="T15" fmla="*/ 479 h 17"/>
                <a:gd name="T16" fmla="*/ 126 w 14"/>
                <a:gd name="T17" fmla="*/ 701 h 17"/>
                <a:gd name="T18" fmla="*/ 162 w 14"/>
                <a:gd name="T19" fmla="*/ 765 h 17"/>
                <a:gd name="T20" fmla="*/ 267 w 14"/>
                <a:gd name="T21" fmla="*/ 765 h 17"/>
                <a:gd name="T22" fmla="*/ 267 w 14"/>
                <a:gd name="T23" fmla="*/ 765 h 17"/>
                <a:gd name="T24" fmla="*/ 297 w 14"/>
                <a:gd name="T25" fmla="*/ 765 h 17"/>
                <a:gd name="T26" fmla="*/ 343 w 14"/>
                <a:gd name="T27" fmla="*/ 802 h 17"/>
                <a:gd name="T28" fmla="*/ 441 w 14"/>
                <a:gd name="T29" fmla="*/ 802 h 17"/>
                <a:gd name="T30" fmla="*/ 612 w 14"/>
                <a:gd name="T31" fmla="*/ 802 h 17"/>
                <a:gd name="T32" fmla="*/ 441 w 14"/>
                <a:gd name="T33" fmla="*/ 370 h 17"/>
                <a:gd name="T34" fmla="*/ 162 w 14"/>
                <a:gd name="T35" fmla="*/ 0 h 17"/>
                <a:gd name="T36" fmla="*/ 162 w 14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7"/>
                <a:gd name="T59" fmla="*/ 14 w 14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7">
                  <a:moveTo>
                    <a:pt x="4" y="0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0" y="8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4" name="Freeform 62"/>
            <p:cNvSpPr>
              <a:spLocks/>
            </p:cNvSpPr>
            <p:nvPr/>
          </p:nvSpPr>
          <p:spPr bwMode="auto">
            <a:xfrm>
              <a:off x="2668" y="1119"/>
              <a:ext cx="12" cy="16"/>
            </a:xfrm>
            <a:custGeom>
              <a:avLst/>
              <a:gdLst>
                <a:gd name="T0" fmla="*/ 276 w 9"/>
                <a:gd name="T1" fmla="*/ 0 h 12"/>
                <a:gd name="T2" fmla="*/ 155 w 9"/>
                <a:gd name="T3" fmla="*/ 0 h 12"/>
                <a:gd name="T4" fmla="*/ 1 w 9"/>
                <a:gd name="T5" fmla="*/ 0 h 12"/>
                <a:gd name="T6" fmla="*/ 1 w 9"/>
                <a:gd name="T7" fmla="*/ 155 h 12"/>
                <a:gd name="T8" fmla="*/ 0 w 9"/>
                <a:gd name="T9" fmla="*/ 207 h 12"/>
                <a:gd name="T10" fmla="*/ 0 w 9"/>
                <a:gd name="T11" fmla="*/ 276 h 12"/>
                <a:gd name="T12" fmla="*/ 1 w 9"/>
                <a:gd name="T13" fmla="*/ 476 h 12"/>
                <a:gd name="T14" fmla="*/ 1 w 9"/>
                <a:gd name="T15" fmla="*/ 491 h 12"/>
                <a:gd name="T16" fmla="*/ 155 w 9"/>
                <a:gd name="T17" fmla="*/ 635 h 12"/>
                <a:gd name="T18" fmla="*/ 155 w 9"/>
                <a:gd name="T19" fmla="*/ 655 h 12"/>
                <a:gd name="T20" fmla="*/ 276 w 9"/>
                <a:gd name="T21" fmla="*/ 847 h 12"/>
                <a:gd name="T22" fmla="*/ 368 w 9"/>
                <a:gd name="T23" fmla="*/ 847 h 12"/>
                <a:gd name="T24" fmla="*/ 491 w 9"/>
                <a:gd name="T25" fmla="*/ 873 h 12"/>
                <a:gd name="T26" fmla="*/ 655 w 9"/>
                <a:gd name="T27" fmla="*/ 655 h 12"/>
                <a:gd name="T28" fmla="*/ 655 w 9"/>
                <a:gd name="T29" fmla="*/ 491 h 12"/>
                <a:gd name="T30" fmla="*/ 655 w 9"/>
                <a:gd name="T31" fmla="*/ 276 h 12"/>
                <a:gd name="T32" fmla="*/ 491 w 9"/>
                <a:gd name="T33" fmla="*/ 207 h 12"/>
                <a:gd name="T34" fmla="*/ 476 w 9"/>
                <a:gd name="T35" fmla="*/ 155 h 12"/>
                <a:gd name="T36" fmla="*/ 276 w 9"/>
                <a:gd name="T37" fmla="*/ 0 h 12"/>
                <a:gd name="T38" fmla="*/ 276 w 9"/>
                <a:gd name="T39" fmla="*/ 0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"/>
                <a:gd name="T61" fmla="*/ 0 h 12"/>
                <a:gd name="T62" fmla="*/ 9 w 9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" h="12">
                  <a:moveTo>
                    <a:pt x="4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5" name="Freeform 63"/>
            <p:cNvSpPr>
              <a:spLocks/>
            </p:cNvSpPr>
            <p:nvPr/>
          </p:nvSpPr>
          <p:spPr bwMode="auto">
            <a:xfrm>
              <a:off x="2643" y="1123"/>
              <a:ext cx="11" cy="11"/>
            </a:xfrm>
            <a:custGeom>
              <a:avLst/>
              <a:gdLst>
                <a:gd name="T0" fmla="*/ 513 w 8"/>
                <a:gd name="T1" fmla="*/ 0 h 8"/>
                <a:gd name="T2" fmla="*/ 373 w 8"/>
                <a:gd name="T3" fmla="*/ 0 h 8"/>
                <a:gd name="T4" fmla="*/ 373 w 8"/>
                <a:gd name="T5" fmla="*/ 1 h 8"/>
                <a:gd name="T6" fmla="*/ 1 w 8"/>
                <a:gd name="T7" fmla="*/ 1 h 8"/>
                <a:gd name="T8" fmla="*/ 1 w 8"/>
                <a:gd name="T9" fmla="*/ 373 h 8"/>
                <a:gd name="T10" fmla="*/ 0 w 8"/>
                <a:gd name="T11" fmla="*/ 513 h 8"/>
                <a:gd name="T12" fmla="*/ 1 w 8"/>
                <a:gd name="T13" fmla="*/ 619 h 8"/>
                <a:gd name="T14" fmla="*/ 373 w 8"/>
                <a:gd name="T15" fmla="*/ 705 h 8"/>
                <a:gd name="T16" fmla="*/ 619 w 8"/>
                <a:gd name="T17" fmla="*/ 969 h 8"/>
                <a:gd name="T18" fmla="*/ 851 w 8"/>
                <a:gd name="T19" fmla="*/ 705 h 8"/>
                <a:gd name="T20" fmla="*/ 969 w 8"/>
                <a:gd name="T21" fmla="*/ 705 h 8"/>
                <a:gd name="T22" fmla="*/ 969 w 8"/>
                <a:gd name="T23" fmla="*/ 619 h 8"/>
                <a:gd name="T24" fmla="*/ 969 w 8"/>
                <a:gd name="T25" fmla="*/ 373 h 8"/>
                <a:gd name="T26" fmla="*/ 851 w 8"/>
                <a:gd name="T27" fmla="*/ 1 h 8"/>
                <a:gd name="T28" fmla="*/ 619 w 8"/>
                <a:gd name="T29" fmla="*/ 0 h 8"/>
                <a:gd name="T30" fmla="*/ 513 w 8"/>
                <a:gd name="T31" fmla="*/ 0 h 8"/>
                <a:gd name="T32" fmla="*/ 513 w 8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8"/>
                <a:gd name="T53" fmla="*/ 8 w 8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8">
                  <a:moveTo>
                    <a:pt x="4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6" name="Freeform 64"/>
            <p:cNvSpPr>
              <a:spLocks/>
            </p:cNvSpPr>
            <p:nvPr/>
          </p:nvSpPr>
          <p:spPr bwMode="auto">
            <a:xfrm>
              <a:off x="2611" y="1104"/>
              <a:ext cx="41" cy="50"/>
            </a:xfrm>
            <a:custGeom>
              <a:avLst/>
              <a:gdLst>
                <a:gd name="T0" fmla="*/ 689 w 32"/>
                <a:gd name="T1" fmla="*/ 724 h 39"/>
                <a:gd name="T2" fmla="*/ 562 w 32"/>
                <a:gd name="T3" fmla="*/ 724 h 39"/>
                <a:gd name="T4" fmla="*/ 469 w 32"/>
                <a:gd name="T5" fmla="*/ 565 h 39"/>
                <a:gd name="T6" fmla="*/ 428 w 32"/>
                <a:gd name="T7" fmla="*/ 441 h 39"/>
                <a:gd name="T8" fmla="*/ 366 w 32"/>
                <a:gd name="T9" fmla="*/ 124 h 39"/>
                <a:gd name="T10" fmla="*/ 261 w 32"/>
                <a:gd name="T11" fmla="*/ 0 h 39"/>
                <a:gd name="T12" fmla="*/ 159 w 32"/>
                <a:gd name="T13" fmla="*/ 0 h 39"/>
                <a:gd name="T14" fmla="*/ 1 w 32"/>
                <a:gd name="T15" fmla="*/ 97 h 39"/>
                <a:gd name="T16" fmla="*/ 1 w 32"/>
                <a:gd name="T17" fmla="*/ 441 h 39"/>
                <a:gd name="T18" fmla="*/ 159 w 32"/>
                <a:gd name="T19" fmla="*/ 774 h 39"/>
                <a:gd name="T20" fmla="*/ 204 w 32"/>
                <a:gd name="T21" fmla="*/ 992 h 39"/>
                <a:gd name="T22" fmla="*/ 286 w 32"/>
                <a:gd name="T23" fmla="*/ 1272 h 39"/>
                <a:gd name="T24" fmla="*/ 366 w 32"/>
                <a:gd name="T25" fmla="*/ 1417 h 39"/>
                <a:gd name="T26" fmla="*/ 428 w 32"/>
                <a:gd name="T27" fmla="*/ 1494 h 39"/>
                <a:gd name="T28" fmla="*/ 562 w 32"/>
                <a:gd name="T29" fmla="*/ 1494 h 39"/>
                <a:gd name="T30" fmla="*/ 689 w 32"/>
                <a:gd name="T31" fmla="*/ 1458 h 39"/>
                <a:gd name="T32" fmla="*/ 562 w 32"/>
                <a:gd name="T33" fmla="*/ 1165 h 39"/>
                <a:gd name="T34" fmla="*/ 689 w 32"/>
                <a:gd name="T35" fmla="*/ 992 h 39"/>
                <a:gd name="T36" fmla="*/ 702 w 32"/>
                <a:gd name="T37" fmla="*/ 1351 h 39"/>
                <a:gd name="T38" fmla="*/ 1033 w 32"/>
                <a:gd name="T39" fmla="*/ 1272 h 39"/>
                <a:gd name="T40" fmla="*/ 1054 w 32"/>
                <a:gd name="T41" fmla="*/ 1417 h 39"/>
                <a:gd name="T42" fmla="*/ 1181 w 32"/>
                <a:gd name="T43" fmla="*/ 1417 h 39"/>
                <a:gd name="T44" fmla="*/ 1233 w 32"/>
                <a:gd name="T45" fmla="*/ 1351 h 39"/>
                <a:gd name="T46" fmla="*/ 1324 w 32"/>
                <a:gd name="T47" fmla="*/ 1054 h 39"/>
                <a:gd name="T48" fmla="*/ 1181 w 32"/>
                <a:gd name="T49" fmla="*/ 928 h 39"/>
                <a:gd name="T50" fmla="*/ 1054 w 32"/>
                <a:gd name="T51" fmla="*/ 928 h 39"/>
                <a:gd name="T52" fmla="*/ 1033 w 32"/>
                <a:gd name="T53" fmla="*/ 1054 h 39"/>
                <a:gd name="T54" fmla="*/ 923 w 32"/>
                <a:gd name="T55" fmla="*/ 823 h 39"/>
                <a:gd name="T56" fmla="*/ 899 w 32"/>
                <a:gd name="T57" fmla="*/ 604 h 39"/>
                <a:gd name="T58" fmla="*/ 770 w 32"/>
                <a:gd name="T59" fmla="*/ 565 h 39"/>
                <a:gd name="T60" fmla="*/ 702 w 32"/>
                <a:gd name="T61" fmla="*/ 565 h 39"/>
                <a:gd name="T62" fmla="*/ 689 w 32"/>
                <a:gd name="T63" fmla="*/ 604 h 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"/>
                <a:gd name="T97" fmla="*/ 0 h 39"/>
                <a:gd name="T98" fmla="*/ 32 w 32"/>
                <a:gd name="T99" fmla="*/ 39 h 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" h="39">
                  <a:moveTo>
                    <a:pt x="16" y="15"/>
                  </a:moveTo>
                  <a:lnTo>
                    <a:pt x="16" y="18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9" y="7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1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4" y="28"/>
                  </a:lnTo>
                  <a:lnTo>
                    <a:pt x="16" y="21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7" y="32"/>
                  </a:lnTo>
                  <a:lnTo>
                    <a:pt x="23" y="34"/>
                  </a:lnTo>
                  <a:lnTo>
                    <a:pt x="25" y="31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0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6" y="1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7" name="Freeform 65"/>
            <p:cNvSpPr>
              <a:spLocks/>
            </p:cNvSpPr>
            <p:nvPr/>
          </p:nvSpPr>
          <p:spPr bwMode="auto">
            <a:xfrm>
              <a:off x="2593" y="1114"/>
              <a:ext cx="23" cy="17"/>
            </a:xfrm>
            <a:custGeom>
              <a:avLst/>
              <a:gdLst>
                <a:gd name="T0" fmla="*/ 157 w 18"/>
                <a:gd name="T1" fmla="*/ 554 h 13"/>
                <a:gd name="T2" fmla="*/ 282 w 18"/>
                <a:gd name="T3" fmla="*/ 611 h 13"/>
                <a:gd name="T4" fmla="*/ 419 w 18"/>
                <a:gd name="T5" fmla="*/ 611 h 13"/>
                <a:gd name="T6" fmla="*/ 427 w 18"/>
                <a:gd name="T7" fmla="*/ 667 h 13"/>
                <a:gd name="T8" fmla="*/ 460 w 18"/>
                <a:gd name="T9" fmla="*/ 724 h 13"/>
                <a:gd name="T10" fmla="*/ 546 w 18"/>
                <a:gd name="T11" fmla="*/ 724 h 13"/>
                <a:gd name="T12" fmla="*/ 588 w 18"/>
                <a:gd name="T13" fmla="*/ 724 h 13"/>
                <a:gd name="T14" fmla="*/ 624 w 18"/>
                <a:gd name="T15" fmla="*/ 724 h 13"/>
                <a:gd name="T16" fmla="*/ 698 w 18"/>
                <a:gd name="T17" fmla="*/ 667 h 13"/>
                <a:gd name="T18" fmla="*/ 624 w 18"/>
                <a:gd name="T19" fmla="*/ 554 h 13"/>
                <a:gd name="T20" fmla="*/ 588 w 18"/>
                <a:gd name="T21" fmla="*/ 390 h 13"/>
                <a:gd name="T22" fmla="*/ 546 w 18"/>
                <a:gd name="T23" fmla="*/ 228 h 13"/>
                <a:gd name="T24" fmla="*/ 460 w 18"/>
                <a:gd name="T25" fmla="*/ 174 h 13"/>
                <a:gd name="T26" fmla="*/ 427 w 18"/>
                <a:gd name="T27" fmla="*/ 174 h 13"/>
                <a:gd name="T28" fmla="*/ 419 w 18"/>
                <a:gd name="T29" fmla="*/ 1 h 13"/>
                <a:gd name="T30" fmla="*/ 282 w 18"/>
                <a:gd name="T31" fmla="*/ 0 h 13"/>
                <a:gd name="T32" fmla="*/ 257 w 18"/>
                <a:gd name="T33" fmla="*/ 0 h 13"/>
                <a:gd name="T34" fmla="*/ 123 w 18"/>
                <a:gd name="T35" fmla="*/ 1 h 13"/>
                <a:gd name="T36" fmla="*/ 96 w 18"/>
                <a:gd name="T37" fmla="*/ 174 h 13"/>
                <a:gd name="T38" fmla="*/ 0 w 18"/>
                <a:gd name="T39" fmla="*/ 228 h 13"/>
                <a:gd name="T40" fmla="*/ 0 w 18"/>
                <a:gd name="T41" fmla="*/ 390 h 13"/>
                <a:gd name="T42" fmla="*/ 96 w 18"/>
                <a:gd name="T43" fmla="*/ 424 h 13"/>
                <a:gd name="T44" fmla="*/ 123 w 18"/>
                <a:gd name="T45" fmla="*/ 424 h 13"/>
                <a:gd name="T46" fmla="*/ 157 w 18"/>
                <a:gd name="T47" fmla="*/ 554 h 13"/>
                <a:gd name="T48" fmla="*/ 157 w 18"/>
                <a:gd name="T49" fmla="*/ 554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13"/>
                <a:gd name="T77" fmla="*/ 18 w 18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13">
                  <a:moveTo>
                    <a:pt x="4" y="10"/>
                  </a:moveTo>
                  <a:lnTo>
                    <a:pt x="7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1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8" name="Freeform 66"/>
            <p:cNvSpPr>
              <a:spLocks/>
            </p:cNvSpPr>
            <p:nvPr/>
          </p:nvSpPr>
          <p:spPr bwMode="auto">
            <a:xfrm>
              <a:off x="2603" y="1136"/>
              <a:ext cx="16" cy="16"/>
            </a:xfrm>
            <a:custGeom>
              <a:avLst/>
              <a:gdLst>
                <a:gd name="T0" fmla="*/ 0 w 12"/>
                <a:gd name="T1" fmla="*/ 207 h 12"/>
                <a:gd name="T2" fmla="*/ 0 w 12"/>
                <a:gd name="T3" fmla="*/ 368 h 12"/>
                <a:gd name="T4" fmla="*/ 0 w 12"/>
                <a:gd name="T5" fmla="*/ 476 h 12"/>
                <a:gd name="T6" fmla="*/ 155 w 12"/>
                <a:gd name="T7" fmla="*/ 476 h 12"/>
                <a:gd name="T8" fmla="*/ 155 w 12"/>
                <a:gd name="T9" fmla="*/ 491 h 12"/>
                <a:gd name="T10" fmla="*/ 207 w 12"/>
                <a:gd name="T11" fmla="*/ 655 h 12"/>
                <a:gd name="T12" fmla="*/ 276 w 12"/>
                <a:gd name="T13" fmla="*/ 724 h 12"/>
                <a:gd name="T14" fmla="*/ 635 w 12"/>
                <a:gd name="T15" fmla="*/ 847 h 12"/>
                <a:gd name="T16" fmla="*/ 873 w 12"/>
                <a:gd name="T17" fmla="*/ 873 h 12"/>
                <a:gd name="T18" fmla="*/ 873 w 12"/>
                <a:gd name="T19" fmla="*/ 724 h 12"/>
                <a:gd name="T20" fmla="*/ 873 w 12"/>
                <a:gd name="T21" fmla="*/ 655 h 12"/>
                <a:gd name="T22" fmla="*/ 873 w 12"/>
                <a:gd name="T23" fmla="*/ 491 h 12"/>
                <a:gd name="T24" fmla="*/ 873 w 12"/>
                <a:gd name="T25" fmla="*/ 476 h 12"/>
                <a:gd name="T26" fmla="*/ 724 w 12"/>
                <a:gd name="T27" fmla="*/ 368 h 12"/>
                <a:gd name="T28" fmla="*/ 635 w 12"/>
                <a:gd name="T29" fmla="*/ 207 h 12"/>
                <a:gd name="T30" fmla="*/ 491 w 12"/>
                <a:gd name="T31" fmla="*/ 0 h 12"/>
                <a:gd name="T32" fmla="*/ 476 w 12"/>
                <a:gd name="T33" fmla="*/ 0 h 12"/>
                <a:gd name="T34" fmla="*/ 276 w 12"/>
                <a:gd name="T35" fmla="*/ 0 h 12"/>
                <a:gd name="T36" fmla="*/ 207 w 12"/>
                <a:gd name="T37" fmla="*/ 0 h 12"/>
                <a:gd name="T38" fmla="*/ 155 w 12"/>
                <a:gd name="T39" fmla="*/ 0 h 12"/>
                <a:gd name="T40" fmla="*/ 0 w 12"/>
                <a:gd name="T41" fmla="*/ 207 h 12"/>
                <a:gd name="T42" fmla="*/ 0 w 12"/>
                <a:gd name="T43" fmla="*/ 207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12"/>
                <a:gd name="T68" fmla="*/ 12 w 12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12">
                  <a:moveTo>
                    <a:pt x="0" y="3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8" y="11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8" y="3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9" name="Freeform 67"/>
            <p:cNvSpPr>
              <a:spLocks/>
            </p:cNvSpPr>
            <p:nvPr/>
          </p:nvSpPr>
          <p:spPr bwMode="auto">
            <a:xfrm>
              <a:off x="2710" y="1128"/>
              <a:ext cx="8" cy="16"/>
            </a:xfrm>
            <a:custGeom>
              <a:avLst/>
              <a:gdLst>
                <a:gd name="T0" fmla="*/ 155 w 6"/>
                <a:gd name="T1" fmla="*/ 0 h 12"/>
                <a:gd name="T2" fmla="*/ 1 w 6"/>
                <a:gd name="T3" fmla="*/ 1 h 12"/>
                <a:gd name="T4" fmla="*/ 1 w 6"/>
                <a:gd name="T5" fmla="*/ 155 h 12"/>
                <a:gd name="T6" fmla="*/ 0 w 6"/>
                <a:gd name="T7" fmla="*/ 276 h 12"/>
                <a:gd name="T8" fmla="*/ 0 w 6"/>
                <a:gd name="T9" fmla="*/ 276 h 12"/>
                <a:gd name="T10" fmla="*/ 0 w 6"/>
                <a:gd name="T11" fmla="*/ 655 h 12"/>
                <a:gd name="T12" fmla="*/ 1 w 6"/>
                <a:gd name="T13" fmla="*/ 873 h 12"/>
                <a:gd name="T14" fmla="*/ 207 w 6"/>
                <a:gd name="T15" fmla="*/ 873 h 12"/>
                <a:gd name="T16" fmla="*/ 368 w 6"/>
                <a:gd name="T17" fmla="*/ 873 h 12"/>
                <a:gd name="T18" fmla="*/ 476 w 6"/>
                <a:gd name="T19" fmla="*/ 655 h 12"/>
                <a:gd name="T20" fmla="*/ 476 w 6"/>
                <a:gd name="T21" fmla="*/ 368 h 12"/>
                <a:gd name="T22" fmla="*/ 476 w 6"/>
                <a:gd name="T23" fmla="*/ 155 h 12"/>
                <a:gd name="T24" fmla="*/ 207 w 6"/>
                <a:gd name="T25" fmla="*/ 0 h 12"/>
                <a:gd name="T26" fmla="*/ 155 w 6"/>
                <a:gd name="T27" fmla="*/ 0 h 12"/>
                <a:gd name="T28" fmla="*/ 155 w 6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12"/>
                <a:gd name="T47" fmla="*/ 6 w 6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12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9"/>
                  </a:lnTo>
                  <a:lnTo>
                    <a:pt x="6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90" name="Freeform 68"/>
            <p:cNvSpPr>
              <a:spLocks/>
            </p:cNvSpPr>
            <p:nvPr/>
          </p:nvSpPr>
          <p:spPr bwMode="auto">
            <a:xfrm>
              <a:off x="2639" y="1152"/>
              <a:ext cx="15" cy="12"/>
            </a:xfrm>
            <a:custGeom>
              <a:avLst/>
              <a:gdLst>
                <a:gd name="T0" fmla="*/ 599 w 11"/>
                <a:gd name="T1" fmla="*/ 0 h 9"/>
                <a:gd name="T2" fmla="*/ 419 w 11"/>
                <a:gd name="T3" fmla="*/ 0 h 9"/>
                <a:gd name="T4" fmla="*/ 307 w 11"/>
                <a:gd name="T5" fmla="*/ 0 h 9"/>
                <a:gd name="T6" fmla="*/ 1 w 11"/>
                <a:gd name="T7" fmla="*/ 155 h 9"/>
                <a:gd name="T8" fmla="*/ 1 w 11"/>
                <a:gd name="T9" fmla="*/ 207 h 9"/>
                <a:gd name="T10" fmla="*/ 0 w 11"/>
                <a:gd name="T11" fmla="*/ 276 h 9"/>
                <a:gd name="T12" fmla="*/ 1 w 11"/>
                <a:gd name="T13" fmla="*/ 476 h 9"/>
                <a:gd name="T14" fmla="*/ 1 w 11"/>
                <a:gd name="T15" fmla="*/ 491 h 9"/>
                <a:gd name="T16" fmla="*/ 307 w 11"/>
                <a:gd name="T17" fmla="*/ 491 h 9"/>
                <a:gd name="T18" fmla="*/ 419 w 11"/>
                <a:gd name="T19" fmla="*/ 655 h 9"/>
                <a:gd name="T20" fmla="*/ 599 w 11"/>
                <a:gd name="T21" fmla="*/ 655 h 9"/>
                <a:gd name="T22" fmla="*/ 817 w 11"/>
                <a:gd name="T23" fmla="*/ 655 h 9"/>
                <a:gd name="T24" fmla="*/ 1062 w 11"/>
                <a:gd name="T25" fmla="*/ 491 h 9"/>
                <a:gd name="T26" fmla="*/ 1062 w 11"/>
                <a:gd name="T27" fmla="*/ 476 h 9"/>
                <a:gd name="T28" fmla="*/ 1114 w 11"/>
                <a:gd name="T29" fmla="*/ 276 h 9"/>
                <a:gd name="T30" fmla="*/ 1114 w 11"/>
                <a:gd name="T31" fmla="*/ 207 h 9"/>
                <a:gd name="T32" fmla="*/ 1062 w 11"/>
                <a:gd name="T33" fmla="*/ 207 h 9"/>
                <a:gd name="T34" fmla="*/ 1062 w 11"/>
                <a:gd name="T35" fmla="*/ 155 h 9"/>
                <a:gd name="T36" fmla="*/ 817 w 11"/>
                <a:gd name="T37" fmla="*/ 0 h 9"/>
                <a:gd name="T38" fmla="*/ 779 w 11"/>
                <a:gd name="T39" fmla="*/ 0 h 9"/>
                <a:gd name="T40" fmla="*/ 599 w 11"/>
                <a:gd name="T41" fmla="*/ 0 h 9"/>
                <a:gd name="T42" fmla="*/ 599 w 11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9"/>
                <a:gd name="T68" fmla="*/ 11 w 11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9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91" name="Freeform 69"/>
            <p:cNvSpPr>
              <a:spLocks/>
            </p:cNvSpPr>
            <p:nvPr/>
          </p:nvSpPr>
          <p:spPr bwMode="auto">
            <a:xfrm>
              <a:off x="2624" y="1154"/>
              <a:ext cx="17" cy="21"/>
            </a:xfrm>
            <a:custGeom>
              <a:avLst/>
              <a:gdLst>
                <a:gd name="T0" fmla="*/ 174 w 13"/>
                <a:gd name="T1" fmla="*/ 0 h 16"/>
                <a:gd name="T2" fmla="*/ 133 w 13"/>
                <a:gd name="T3" fmla="*/ 0 h 16"/>
                <a:gd name="T4" fmla="*/ 133 w 13"/>
                <a:gd name="T5" fmla="*/ 1 h 16"/>
                <a:gd name="T6" fmla="*/ 0 w 13"/>
                <a:gd name="T7" fmla="*/ 1 h 16"/>
                <a:gd name="T8" fmla="*/ 0 w 13"/>
                <a:gd name="T9" fmla="*/ 248 h 16"/>
                <a:gd name="T10" fmla="*/ 0 w 13"/>
                <a:gd name="T11" fmla="*/ 475 h 16"/>
                <a:gd name="T12" fmla="*/ 0 w 13"/>
                <a:gd name="T13" fmla="*/ 560 h 16"/>
                <a:gd name="T14" fmla="*/ 133 w 13"/>
                <a:gd name="T15" fmla="*/ 560 h 16"/>
                <a:gd name="T16" fmla="*/ 133 w 13"/>
                <a:gd name="T17" fmla="*/ 623 h 16"/>
                <a:gd name="T18" fmla="*/ 174 w 13"/>
                <a:gd name="T19" fmla="*/ 623 h 16"/>
                <a:gd name="T20" fmla="*/ 228 w 13"/>
                <a:gd name="T21" fmla="*/ 560 h 16"/>
                <a:gd name="T22" fmla="*/ 228 w 13"/>
                <a:gd name="T23" fmla="*/ 623 h 16"/>
                <a:gd name="T24" fmla="*/ 228 w 13"/>
                <a:gd name="T25" fmla="*/ 735 h 16"/>
                <a:gd name="T26" fmla="*/ 228 w 13"/>
                <a:gd name="T27" fmla="*/ 768 h 16"/>
                <a:gd name="T28" fmla="*/ 228 w 13"/>
                <a:gd name="T29" fmla="*/ 818 h 16"/>
                <a:gd name="T30" fmla="*/ 324 w 13"/>
                <a:gd name="T31" fmla="*/ 818 h 16"/>
                <a:gd name="T32" fmla="*/ 390 w 13"/>
                <a:gd name="T33" fmla="*/ 965 h 16"/>
                <a:gd name="T34" fmla="*/ 424 w 13"/>
                <a:gd name="T35" fmla="*/ 965 h 16"/>
                <a:gd name="T36" fmla="*/ 510 w 13"/>
                <a:gd name="T37" fmla="*/ 965 h 16"/>
                <a:gd name="T38" fmla="*/ 611 w 13"/>
                <a:gd name="T39" fmla="*/ 965 h 16"/>
                <a:gd name="T40" fmla="*/ 667 w 13"/>
                <a:gd name="T41" fmla="*/ 818 h 16"/>
                <a:gd name="T42" fmla="*/ 667 w 13"/>
                <a:gd name="T43" fmla="*/ 768 h 16"/>
                <a:gd name="T44" fmla="*/ 667 w 13"/>
                <a:gd name="T45" fmla="*/ 735 h 16"/>
                <a:gd name="T46" fmla="*/ 724 w 13"/>
                <a:gd name="T47" fmla="*/ 623 h 16"/>
                <a:gd name="T48" fmla="*/ 667 w 13"/>
                <a:gd name="T49" fmla="*/ 623 h 16"/>
                <a:gd name="T50" fmla="*/ 667 w 13"/>
                <a:gd name="T51" fmla="*/ 560 h 16"/>
                <a:gd name="T52" fmla="*/ 611 w 13"/>
                <a:gd name="T53" fmla="*/ 475 h 16"/>
                <a:gd name="T54" fmla="*/ 510 w 13"/>
                <a:gd name="T55" fmla="*/ 427 h 16"/>
                <a:gd name="T56" fmla="*/ 424 w 13"/>
                <a:gd name="T57" fmla="*/ 427 h 16"/>
                <a:gd name="T58" fmla="*/ 390 w 13"/>
                <a:gd name="T59" fmla="*/ 427 h 16"/>
                <a:gd name="T60" fmla="*/ 390 w 13"/>
                <a:gd name="T61" fmla="*/ 475 h 16"/>
                <a:gd name="T62" fmla="*/ 324 w 13"/>
                <a:gd name="T63" fmla="*/ 475 h 16"/>
                <a:gd name="T64" fmla="*/ 390 w 13"/>
                <a:gd name="T65" fmla="*/ 427 h 16"/>
                <a:gd name="T66" fmla="*/ 390 w 13"/>
                <a:gd name="T67" fmla="*/ 326 h 16"/>
                <a:gd name="T68" fmla="*/ 324 w 13"/>
                <a:gd name="T69" fmla="*/ 144 h 16"/>
                <a:gd name="T70" fmla="*/ 228 w 13"/>
                <a:gd name="T71" fmla="*/ 0 h 16"/>
                <a:gd name="T72" fmla="*/ 174 w 13"/>
                <a:gd name="T73" fmla="*/ 0 h 16"/>
                <a:gd name="T74" fmla="*/ 174 w 13"/>
                <a:gd name="T75" fmla="*/ 0 h 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"/>
                <a:gd name="T115" fmla="*/ 0 h 16"/>
                <a:gd name="T116" fmla="*/ 13 w 13"/>
                <a:gd name="T117" fmla="*/ 16 h 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" h="16">
                  <a:moveTo>
                    <a:pt x="3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92" name="Freeform 70"/>
            <p:cNvSpPr>
              <a:spLocks/>
            </p:cNvSpPr>
            <p:nvPr/>
          </p:nvSpPr>
          <p:spPr bwMode="auto">
            <a:xfrm>
              <a:off x="2620" y="1196"/>
              <a:ext cx="8" cy="8"/>
            </a:xfrm>
            <a:custGeom>
              <a:avLst/>
              <a:gdLst>
                <a:gd name="T0" fmla="*/ 207 w 6"/>
                <a:gd name="T1" fmla="*/ 0 h 6"/>
                <a:gd name="T2" fmla="*/ 155 w 6"/>
                <a:gd name="T3" fmla="*/ 0 h 6"/>
                <a:gd name="T4" fmla="*/ 155 w 6"/>
                <a:gd name="T5" fmla="*/ 0 h 6"/>
                <a:gd name="T6" fmla="*/ 0 w 6"/>
                <a:gd name="T7" fmla="*/ 1 h 6"/>
                <a:gd name="T8" fmla="*/ 0 w 6"/>
                <a:gd name="T9" fmla="*/ 155 h 6"/>
                <a:gd name="T10" fmla="*/ 0 w 6"/>
                <a:gd name="T11" fmla="*/ 276 h 6"/>
                <a:gd name="T12" fmla="*/ 155 w 6"/>
                <a:gd name="T13" fmla="*/ 368 h 6"/>
                <a:gd name="T14" fmla="*/ 155 w 6"/>
                <a:gd name="T15" fmla="*/ 368 h 6"/>
                <a:gd name="T16" fmla="*/ 207 w 6"/>
                <a:gd name="T17" fmla="*/ 476 h 6"/>
                <a:gd name="T18" fmla="*/ 207 w 6"/>
                <a:gd name="T19" fmla="*/ 368 h 6"/>
                <a:gd name="T20" fmla="*/ 368 w 6"/>
                <a:gd name="T21" fmla="*/ 368 h 6"/>
                <a:gd name="T22" fmla="*/ 476 w 6"/>
                <a:gd name="T23" fmla="*/ 276 h 6"/>
                <a:gd name="T24" fmla="*/ 476 w 6"/>
                <a:gd name="T25" fmla="*/ 155 h 6"/>
                <a:gd name="T26" fmla="*/ 476 w 6"/>
                <a:gd name="T27" fmla="*/ 1 h 6"/>
                <a:gd name="T28" fmla="*/ 368 w 6"/>
                <a:gd name="T29" fmla="*/ 0 h 6"/>
                <a:gd name="T30" fmla="*/ 207 w 6"/>
                <a:gd name="T31" fmla="*/ 0 h 6"/>
                <a:gd name="T32" fmla="*/ 207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93" name="Freeform 71"/>
            <p:cNvSpPr>
              <a:spLocks/>
            </p:cNvSpPr>
            <p:nvPr/>
          </p:nvSpPr>
          <p:spPr bwMode="auto">
            <a:xfrm>
              <a:off x="2616" y="1204"/>
              <a:ext cx="12" cy="16"/>
            </a:xfrm>
            <a:custGeom>
              <a:avLst/>
              <a:gdLst>
                <a:gd name="T0" fmla="*/ 368 w 9"/>
                <a:gd name="T1" fmla="*/ 0 h 12"/>
                <a:gd name="T2" fmla="*/ 207 w 9"/>
                <a:gd name="T3" fmla="*/ 155 h 12"/>
                <a:gd name="T4" fmla="*/ 155 w 9"/>
                <a:gd name="T5" fmla="*/ 155 h 12"/>
                <a:gd name="T6" fmla="*/ 0 w 9"/>
                <a:gd name="T7" fmla="*/ 476 h 12"/>
                <a:gd name="T8" fmla="*/ 0 w 9"/>
                <a:gd name="T9" fmla="*/ 724 h 12"/>
                <a:gd name="T10" fmla="*/ 1 w 9"/>
                <a:gd name="T11" fmla="*/ 873 h 12"/>
                <a:gd name="T12" fmla="*/ 207 w 9"/>
                <a:gd name="T13" fmla="*/ 873 h 12"/>
                <a:gd name="T14" fmla="*/ 368 w 9"/>
                <a:gd name="T15" fmla="*/ 873 h 12"/>
                <a:gd name="T16" fmla="*/ 476 w 9"/>
                <a:gd name="T17" fmla="*/ 873 h 12"/>
                <a:gd name="T18" fmla="*/ 635 w 9"/>
                <a:gd name="T19" fmla="*/ 847 h 12"/>
                <a:gd name="T20" fmla="*/ 655 w 9"/>
                <a:gd name="T21" fmla="*/ 635 h 12"/>
                <a:gd name="T22" fmla="*/ 655 w 9"/>
                <a:gd name="T23" fmla="*/ 276 h 12"/>
                <a:gd name="T24" fmla="*/ 476 w 9"/>
                <a:gd name="T25" fmla="*/ 155 h 12"/>
                <a:gd name="T26" fmla="*/ 368 w 9"/>
                <a:gd name="T27" fmla="*/ 155 h 12"/>
                <a:gd name="T28" fmla="*/ 368 w 9"/>
                <a:gd name="T29" fmla="*/ 0 h 12"/>
                <a:gd name="T30" fmla="*/ 368 w 9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2"/>
                <a:gd name="T50" fmla="*/ 9 w 9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2">
                  <a:moveTo>
                    <a:pt x="5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9" y="8"/>
                  </a:lnTo>
                  <a:lnTo>
                    <a:pt x="9" y="4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94" name="Freeform 72"/>
            <p:cNvSpPr>
              <a:spLocks/>
            </p:cNvSpPr>
            <p:nvPr/>
          </p:nvSpPr>
          <p:spPr bwMode="auto">
            <a:xfrm>
              <a:off x="2602" y="1207"/>
              <a:ext cx="14" cy="10"/>
            </a:xfrm>
            <a:custGeom>
              <a:avLst/>
              <a:gdLst>
                <a:gd name="T0" fmla="*/ 196 w 11"/>
                <a:gd name="T1" fmla="*/ 0 h 8"/>
                <a:gd name="T2" fmla="*/ 121 w 11"/>
                <a:gd name="T3" fmla="*/ 1 h 8"/>
                <a:gd name="T4" fmla="*/ 1 w 11"/>
                <a:gd name="T5" fmla="*/ 1 h 8"/>
                <a:gd name="T6" fmla="*/ 0 w 11"/>
                <a:gd name="T7" fmla="*/ 63 h 8"/>
                <a:gd name="T8" fmla="*/ 0 w 11"/>
                <a:gd name="T9" fmla="*/ 96 h 8"/>
                <a:gd name="T10" fmla="*/ 0 w 11"/>
                <a:gd name="T11" fmla="*/ 120 h 8"/>
                <a:gd name="T12" fmla="*/ 0 w 11"/>
                <a:gd name="T13" fmla="*/ 150 h 8"/>
                <a:gd name="T14" fmla="*/ 1 w 11"/>
                <a:gd name="T15" fmla="*/ 150 h 8"/>
                <a:gd name="T16" fmla="*/ 196 w 11"/>
                <a:gd name="T17" fmla="*/ 218 h 8"/>
                <a:gd name="T18" fmla="*/ 325 w 11"/>
                <a:gd name="T19" fmla="*/ 150 h 8"/>
                <a:gd name="T20" fmla="*/ 325 w 11"/>
                <a:gd name="T21" fmla="*/ 120 h 8"/>
                <a:gd name="T22" fmla="*/ 414 w 11"/>
                <a:gd name="T23" fmla="*/ 120 h 8"/>
                <a:gd name="T24" fmla="*/ 414 w 11"/>
                <a:gd name="T25" fmla="*/ 96 h 8"/>
                <a:gd name="T26" fmla="*/ 325 w 11"/>
                <a:gd name="T27" fmla="*/ 63 h 8"/>
                <a:gd name="T28" fmla="*/ 325 w 11"/>
                <a:gd name="T29" fmla="*/ 1 h 8"/>
                <a:gd name="T30" fmla="*/ 255 w 11"/>
                <a:gd name="T31" fmla="*/ 1 h 8"/>
                <a:gd name="T32" fmla="*/ 196 w 11"/>
                <a:gd name="T33" fmla="*/ 0 h 8"/>
                <a:gd name="T34" fmla="*/ 196 w 1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8"/>
                <a:gd name="T56" fmla="*/ 11 w 11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8">
                  <a:moveTo>
                    <a:pt x="5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5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95" name="Freeform 73"/>
            <p:cNvSpPr>
              <a:spLocks/>
            </p:cNvSpPr>
            <p:nvPr/>
          </p:nvSpPr>
          <p:spPr bwMode="auto">
            <a:xfrm>
              <a:off x="2569" y="1115"/>
              <a:ext cx="10" cy="12"/>
            </a:xfrm>
            <a:custGeom>
              <a:avLst/>
              <a:gdLst>
                <a:gd name="T0" fmla="*/ 96 w 8"/>
                <a:gd name="T1" fmla="*/ 0 h 9"/>
                <a:gd name="T2" fmla="*/ 63 w 8"/>
                <a:gd name="T3" fmla="*/ 0 h 9"/>
                <a:gd name="T4" fmla="*/ 1 w 8"/>
                <a:gd name="T5" fmla="*/ 155 h 9"/>
                <a:gd name="T6" fmla="*/ 0 w 8"/>
                <a:gd name="T7" fmla="*/ 368 h 9"/>
                <a:gd name="T8" fmla="*/ 1 w 8"/>
                <a:gd name="T9" fmla="*/ 491 h 9"/>
                <a:gd name="T10" fmla="*/ 63 w 8"/>
                <a:gd name="T11" fmla="*/ 655 h 9"/>
                <a:gd name="T12" fmla="*/ 96 w 8"/>
                <a:gd name="T13" fmla="*/ 655 h 9"/>
                <a:gd name="T14" fmla="*/ 120 w 8"/>
                <a:gd name="T15" fmla="*/ 655 h 9"/>
                <a:gd name="T16" fmla="*/ 150 w 8"/>
                <a:gd name="T17" fmla="*/ 655 h 9"/>
                <a:gd name="T18" fmla="*/ 150 w 8"/>
                <a:gd name="T19" fmla="*/ 491 h 9"/>
                <a:gd name="T20" fmla="*/ 218 w 8"/>
                <a:gd name="T21" fmla="*/ 476 h 9"/>
                <a:gd name="T22" fmla="*/ 218 w 8"/>
                <a:gd name="T23" fmla="*/ 368 h 9"/>
                <a:gd name="T24" fmla="*/ 218 w 8"/>
                <a:gd name="T25" fmla="*/ 155 h 9"/>
                <a:gd name="T26" fmla="*/ 150 w 8"/>
                <a:gd name="T27" fmla="*/ 155 h 9"/>
                <a:gd name="T28" fmla="*/ 150 w 8"/>
                <a:gd name="T29" fmla="*/ 0 h 9"/>
                <a:gd name="T30" fmla="*/ 120 w 8"/>
                <a:gd name="T31" fmla="*/ 0 h 9"/>
                <a:gd name="T32" fmla="*/ 96 w 8"/>
                <a:gd name="T33" fmla="*/ 0 h 9"/>
                <a:gd name="T34" fmla="*/ 96 w 8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9"/>
                <a:gd name="T56" fmla="*/ 8 w 8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9">
                  <a:moveTo>
                    <a:pt x="4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96" name="Freeform 74"/>
            <p:cNvSpPr>
              <a:spLocks/>
            </p:cNvSpPr>
            <p:nvPr/>
          </p:nvSpPr>
          <p:spPr bwMode="auto">
            <a:xfrm>
              <a:off x="2629" y="1101"/>
              <a:ext cx="26" cy="17"/>
            </a:xfrm>
            <a:custGeom>
              <a:avLst/>
              <a:gdLst>
                <a:gd name="T0" fmla="*/ 131 w 20"/>
                <a:gd name="T1" fmla="*/ 298 h 13"/>
                <a:gd name="T2" fmla="*/ 170 w 20"/>
                <a:gd name="T3" fmla="*/ 424 h 13"/>
                <a:gd name="T4" fmla="*/ 221 w 20"/>
                <a:gd name="T5" fmla="*/ 510 h 13"/>
                <a:gd name="T6" fmla="*/ 287 w 20"/>
                <a:gd name="T7" fmla="*/ 510 h 13"/>
                <a:gd name="T8" fmla="*/ 373 w 20"/>
                <a:gd name="T9" fmla="*/ 554 h 13"/>
                <a:gd name="T10" fmla="*/ 400 w 20"/>
                <a:gd name="T11" fmla="*/ 611 h 13"/>
                <a:gd name="T12" fmla="*/ 542 w 20"/>
                <a:gd name="T13" fmla="*/ 611 h 13"/>
                <a:gd name="T14" fmla="*/ 631 w 20"/>
                <a:gd name="T15" fmla="*/ 724 h 13"/>
                <a:gd name="T16" fmla="*/ 705 w 20"/>
                <a:gd name="T17" fmla="*/ 724 h 13"/>
                <a:gd name="T18" fmla="*/ 754 w 20"/>
                <a:gd name="T19" fmla="*/ 724 h 13"/>
                <a:gd name="T20" fmla="*/ 819 w 20"/>
                <a:gd name="T21" fmla="*/ 724 h 13"/>
                <a:gd name="T22" fmla="*/ 917 w 20"/>
                <a:gd name="T23" fmla="*/ 724 h 13"/>
                <a:gd name="T24" fmla="*/ 980 w 20"/>
                <a:gd name="T25" fmla="*/ 611 h 13"/>
                <a:gd name="T26" fmla="*/ 980 w 20"/>
                <a:gd name="T27" fmla="*/ 554 h 13"/>
                <a:gd name="T28" fmla="*/ 1018 w 20"/>
                <a:gd name="T29" fmla="*/ 510 h 13"/>
                <a:gd name="T30" fmla="*/ 1018 w 20"/>
                <a:gd name="T31" fmla="*/ 424 h 13"/>
                <a:gd name="T32" fmla="*/ 1018 w 20"/>
                <a:gd name="T33" fmla="*/ 324 h 13"/>
                <a:gd name="T34" fmla="*/ 1018 w 20"/>
                <a:gd name="T35" fmla="*/ 133 h 13"/>
                <a:gd name="T36" fmla="*/ 980 w 20"/>
                <a:gd name="T37" fmla="*/ 0 h 13"/>
                <a:gd name="T38" fmla="*/ 754 w 20"/>
                <a:gd name="T39" fmla="*/ 1 h 13"/>
                <a:gd name="T40" fmla="*/ 705 w 20"/>
                <a:gd name="T41" fmla="*/ 1 h 13"/>
                <a:gd name="T42" fmla="*/ 631 w 20"/>
                <a:gd name="T43" fmla="*/ 1 h 13"/>
                <a:gd name="T44" fmla="*/ 542 w 20"/>
                <a:gd name="T45" fmla="*/ 1 h 13"/>
                <a:gd name="T46" fmla="*/ 485 w 20"/>
                <a:gd name="T47" fmla="*/ 0 h 13"/>
                <a:gd name="T48" fmla="*/ 400 w 20"/>
                <a:gd name="T49" fmla="*/ 0 h 13"/>
                <a:gd name="T50" fmla="*/ 373 w 20"/>
                <a:gd name="T51" fmla="*/ 0 h 13"/>
                <a:gd name="T52" fmla="*/ 287 w 20"/>
                <a:gd name="T53" fmla="*/ 0 h 13"/>
                <a:gd name="T54" fmla="*/ 221 w 20"/>
                <a:gd name="T55" fmla="*/ 0 h 13"/>
                <a:gd name="T56" fmla="*/ 170 w 20"/>
                <a:gd name="T57" fmla="*/ 0 h 13"/>
                <a:gd name="T58" fmla="*/ 0 w 20"/>
                <a:gd name="T59" fmla="*/ 0 h 13"/>
                <a:gd name="T60" fmla="*/ 0 w 20"/>
                <a:gd name="T61" fmla="*/ 133 h 13"/>
                <a:gd name="T62" fmla="*/ 0 w 20"/>
                <a:gd name="T63" fmla="*/ 228 h 13"/>
                <a:gd name="T64" fmla="*/ 131 w 20"/>
                <a:gd name="T65" fmla="*/ 298 h 13"/>
                <a:gd name="T66" fmla="*/ 131 w 20"/>
                <a:gd name="T67" fmla="*/ 298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13"/>
                <a:gd name="T104" fmla="*/ 20 w 20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13">
                  <a:moveTo>
                    <a:pt x="2" y="5"/>
                  </a:moveTo>
                  <a:lnTo>
                    <a:pt x="3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97" name="Freeform 75"/>
            <p:cNvSpPr>
              <a:spLocks/>
            </p:cNvSpPr>
            <p:nvPr/>
          </p:nvSpPr>
          <p:spPr bwMode="auto">
            <a:xfrm>
              <a:off x="2690" y="1177"/>
              <a:ext cx="47" cy="31"/>
            </a:xfrm>
            <a:custGeom>
              <a:avLst/>
              <a:gdLst>
                <a:gd name="T0" fmla="*/ 1 w 36"/>
                <a:gd name="T1" fmla="*/ 880 h 24"/>
                <a:gd name="T2" fmla="*/ 133 w 36"/>
                <a:gd name="T3" fmla="*/ 961 h 24"/>
                <a:gd name="T4" fmla="*/ 296 w 36"/>
                <a:gd name="T5" fmla="*/ 966 h 24"/>
                <a:gd name="T6" fmla="*/ 322 w 36"/>
                <a:gd name="T7" fmla="*/ 1094 h 24"/>
                <a:gd name="T8" fmla="*/ 420 w 36"/>
                <a:gd name="T9" fmla="*/ 1094 h 24"/>
                <a:gd name="T10" fmla="*/ 504 w 36"/>
                <a:gd name="T11" fmla="*/ 1125 h 24"/>
                <a:gd name="T12" fmla="*/ 548 w 36"/>
                <a:gd name="T13" fmla="*/ 1125 h 24"/>
                <a:gd name="T14" fmla="*/ 658 w 36"/>
                <a:gd name="T15" fmla="*/ 1125 h 24"/>
                <a:gd name="T16" fmla="*/ 715 w 36"/>
                <a:gd name="T17" fmla="*/ 1125 h 24"/>
                <a:gd name="T18" fmla="*/ 859 w 36"/>
                <a:gd name="T19" fmla="*/ 1125 h 24"/>
                <a:gd name="T20" fmla="*/ 859 w 36"/>
                <a:gd name="T21" fmla="*/ 1125 h 24"/>
                <a:gd name="T22" fmla="*/ 933 w 36"/>
                <a:gd name="T23" fmla="*/ 1125 h 24"/>
                <a:gd name="T24" fmla="*/ 1072 w 36"/>
                <a:gd name="T25" fmla="*/ 1125 h 24"/>
                <a:gd name="T26" fmla="*/ 1218 w 36"/>
                <a:gd name="T27" fmla="*/ 1094 h 24"/>
                <a:gd name="T28" fmla="*/ 1590 w 36"/>
                <a:gd name="T29" fmla="*/ 880 h 24"/>
                <a:gd name="T30" fmla="*/ 1770 w 36"/>
                <a:gd name="T31" fmla="*/ 793 h 24"/>
                <a:gd name="T32" fmla="*/ 1778 w 36"/>
                <a:gd name="T33" fmla="*/ 793 h 24"/>
                <a:gd name="T34" fmla="*/ 1828 w 36"/>
                <a:gd name="T35" fmla="*/ 748 h 24"/>
                <a:gd name="T36" fmla="*/ 1828 w 36"/>
                <a:gd name="T37" fmla="*/ 681 h 24"/>
                <a:gd name="T38" fmla="*/ 1960 w 36"/>
                <a:gd name="T39" fmla="*/ 614 h 24"/>
                <a:gd name="T40" fmla="*/ 1960 w 36"/>
                <a:gd name="T41" fmla="*/ 579 h 24"/>
                <a:gd name="T42" fmla="*/ 1960 w 36"/>
                <a:gd name="T43" fmla="*/ 508 h 24"/>
                <a:gd name="T44" fmla="*/ 1960 w 36"/>
                <a:gd name="T45" fmla="*/ 448 h 24"/>
                <a:gd name="T46" fmla="*/ 1960 w 36"/>
                <a:gd name="T47" fmla="*/ 368 h 24"/>
                <a:gd name="T48" fmla="*/ 1960 w 36"/>
                <a:gd name="T49" fmla="*/ 347 h 24"/>
                <a:gd name="T50" fmla="*/ 1828 w 36"/>
                <a:gd name="T51" fmla="*/ 132 h 24"/>
                <a:gd name="T52" fmla="*/ 1828 w 36"/>
                <a:gd name="T53" fmla="*/ 1 h 24"/>
                <a:gd name="T54" fmla="*/ 1778 w 36"/>
                <a:gd name="T55" fmla="*/ 0 h 24"/>
                <a:gd name="T56" fmla="*/ 1770 w 36"/>
                <a:gd name="T57" fmla="*/ 0 h 24"/>
                <a:gd name="T58" fmla="*/ 1652 w 36"/>
                <a:gd name="T59" fmla="*/ 0 h 24"/>
                <a:gd name="T60" fmla="*/ 1590 w 36"/>
                <a:gd name="T61" fmla="*/ 0 h 24"/>
                <a:gd name="T62" fmla="*/ 1400 w 36"/>
                <a:gd name="T63" fmla="*/ 0 h 24"/>
                <a:gd name="T64" fmla="*/ 1362 w 36"/>
                <a:gd name="T65" fmla="*/ 0 h 24"/>
                <a:gd name="T66" fmla="*/ 1362 w 36"/>
                <a:gd name="T67" fmla="*/ 1 h 24"/>
                <a:gd name="T68" fmla="*/ 1276 w 36"/>
                <a:gd name="T69" fmla="*/ 132 h 24"/>
                <a:gd name="T70" fmla="*/ 1276 w 36"/>
                <a:gd name="T71" fmla="*/ 285 h 24"/>
                <a:gd name="T72" fmla="*/ 1276 w 36"/>
                <a:gd name="T73" fmla="*/ 132 h 24"/>
                <a:gd name="T74" fmla="*/ 1121 w 36"/>
                <a:gd name="T75" fmla="*/ 132 h 24"/>
                <a:gd name="T76" fmla="*/ 977 w 36"/>
                <a:gd name="T77" fmla="*/ 132 h 24"/>
                <a:gd name="T78" fmla="*/ 715 w 36"/>
                <a:gd name="T79" fmla="*/ 132 h 24"/>
                <a:gd name="T80" fmla="*/ 420 w 36"/>
                <a:gd name="T81" fmla="*/ 285 h 24"/>
                <a:gd name="T82" fmla="*/ 322 w 36"/>
                <a:gd name="T83" fmla="*/ 285 h 24"/>
                <a:gd name="T84" fmla="*/ 296 w 36"/>
                <a:gd name="T85" fmla="*/ 285 h 24"/>
                <a:gd name="T86" fmla="*/ 227 w 36"/>
                <a:gd name="T87" fmla="*/ 347 h 24"/>
                <a:gd name="T88" fmla="*/ 227 w 36"/>
                <a:gd name="T89" fmla="*/ 368 h 24"/>
                <a:gd name="T90" fmla="*/ 133 w 36"/>
                <a:gd name="T91" fmla="*/ 448 h 24"/>
                <a:gd name="T92" fmla="*/ 1 w 36"/>
                <a:gd name="T93" fmla="*/ 448 h 24"/>
                <a:gd name="T94" fmla="*/ 1 w 36"/>
                <a:gd name="T95" fmla="*/ 448 h 24"/>
                <a:gd name="T96" fmla="*/ 1 w 36"/>
                <a:gd name="T97" fmla="*/ 508 h 24"/>
                <a:gd name="T98" fmla="*/ 0 w 36"/>
                <a:gd name="T99" fmla="*/ 579 h 24"/>
                <a:gd name="T100" fmla="*/ 0 w 36"/>
                <a:gd name="T101" fmla="*/ 614 h 24"/>
                <a:gd name="T102" fmla="*/ 0 w 36"/>
                <a:gd name="T103" fmla="*/ 681 h 24"/>
                <a:gd name="T104" fmla="*/ 0 w 36"/>
                <a:gd name="T105" fmla="*/ 748 h 24"/>
                <a:gd name="T106" fmla="*/ 1 w 36"/>
                <a:gd name="T107" fmla="*/ 793 h 24"/>
                <a:gd name="T108" fmla="*/ 1 w 36"/>
                <a:gd name="T109" fmla="*/ 880 h 24"/>
                <a:gd name="T110" fmla="*/ 1 w 36"/>
                <a:gd name="T111" fmla="*/ 880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24"/>
                <a:gd name="T170" fmla="*/ 36 w 36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24">
                  <a:moveTo>
                    <a:pt x="1" y="19"/>
                  </a:moveTo>
                  <a:lnTo>
                    <a:pt x="2" y="20"/>
                  </a:lnTo>
                  <a:lnTo>
                    <a:pt x="5" y="21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9" y="19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9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98" name="Freeform 76"/>
            <p:cNvSpPr>
              <a:spLocks/>
            </p:cNvSpPr>
            <p:nvPr/>
          </p:nvSpPr>
          <p:spPr bwMode="auto">
            <a:xfrm>
              <a:off x="2664" y="1156"/>
              <a:ext cx="31" cy="17"/>
            </a:xfrm>
            <a:custGeom>
              <a:avLst/>
              <a:gdLst>
                <a:gd name="T0" fmla="*/ 0 w 24"/>
                <a:gd name="T1" fmla="*/ 174 h 13"/>
                <a:gd name="T2" fmla="*/ 1 w 24"/>
                <a:gd name="T3" fmla="*/ 390 h 13"/>
                <a:gd name="T4" fmla="*/ 132 w 24"/>
                <a:gd name="T5" fmla="*/ 424 h 13"/>
                <a:gd name="T6" fmla="*/ 132 w 24"/>
                <a:gd name="T7" fmla="*/ 554 h 13"/>
                <a:gd name="T8" fmla="*/ 171 w 24"/>
                <a:gd name="T9" fmla="*/ 611 h 13"/>
                <a:gd name="T10" fmla="*/ 221 w 24"/>
                <a:gd name="T11" fmla="*/ 611 h 13"/>
                <a:gd name="T12" fmla="*/ 347 w 24"/>
                <a:gd name="T13" fmla="*/ 667 h 13"/>
                <a:gd name="T14" fmla="*/ 368 w 24"/>
                <a:gd name="T15" fmla="*/ 667 h 13"/>
                <a:gd name="T16" fmla="*/ 448 w 24"/>
                <a:gd name="T17" fmla="*/ 724 h 13"/>
                <a:gd name="T18" fmla="*/ 579 w 24"/>
                <a:gd name="T19" fmla="*/ 724 h 13"/>
                <a:gd name="T20" fmla="*/ 656 w 24"/>
                <a:gd name="T21" fmla="*/ 724 h 13"/>
                <a:gd name="T22" fmla="*/ 793 w 24"/>
                <a:gd name="T23" fmla="*/ 724 h 13"/>
                <a:gd name="T24" fmla="*/ 880 w 24"/>
                <a:gd name="T25" fmla="*/ 667 h 13"/>
                <a:gd name="T26" fmla="*/ 961 w 24"/>
                <a:gd name="T27" fmla="*/ 667 h 13"/>
                <a:gd name="T28" fmla="*/ 966 w 24"/>
                <a:gd name="T29" fmla="*/ 667 h 13"/>
                <a:gd name="T30" fmla="*/ 966 w 24"/>
                <a:gd name="T31" fmla="*/ 611 h 13"/>
                <a:gd name="T32" fmla="*/ 1024 w 24"/>
                <a:gd name="T33" fmla="*/ 611 h 13"/>
                <a:gd name="T34" fmla="*/ 1024 w 24"/>
                <a:gd name="T35" fmla="*/ 554 h 13"/>
                <a:gd name="T36" fmla="*/ 1125 w 24"/>
                <a:gd name="T37" fmla="*/ 554 h 13"/>
                <a:gd name="T38" fmla="*/ 1125 w 24"/>
                <a:gd name="T39" fmla="*/ 424 h 13"/>
                <a:gd name="T40" fmla="*/ 1125 w 24"/>
                <a:gd name="T41" fmla="*/ 390 h 13"/>
                <a:gd name="T42" fmla="*/ 1125 w 24"/>
                <a:gd name="T43" fmla="*/ 324 h 13"/>
                <a:gd name="T44" fmla="*/ 1125 w 24"/>
                <a:gd name="T45" fmla="*/ 228 h 13"/>
                <a:gd name="T46" fmla="*/ 1125 w 24"/>
                <a:gd name="T47" fmla="*/ 174 h 13"/>
                <a:gd name="T48" fmla="*/ 1024 w 24"/>
                <a:gd name="T49" fmla="*/ 1 h 13"/>
                <a:gd name="T50" fmla="*/ 966 w 24"/>
                <a:gd name="T51" fmla="*/ 0 h 13"/>
                <a:gd name="T52" fmla="*/ 656 w 24"/>
                <a:gd name="T53" fmla="*/ 0 h 13"/>
                <a:gd name="T54" fmla="*/ 368 w 24"/>
                <a:gd name="T55" fmla="*/ 0 h 13"/>
                <a:gd name="T56" fmla="*/ 171 w 24"/>
                <a:gd name="T57" fmla="*/ 1 h 13"/>
                <a:gd name="T58" fmla="*/ 132 w 24"/>
                <a:gd name="T59" fmla="*/ 1 h 13"/>
                <a:gd name="T60" fmla="*/ 0 w 24"/>
                <a:gd name="T61" fmla="*/ 174 h 13"/>
                <a:gd name="T62" fmla="*/ 0 w 24"/>
                <a:gd name="T63" fmla="*/ 174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13"/>
                <a:gd name="T98" fmla="*/ 24 w 24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13">
                  <a:moveTo>
                    <a:pt x="0" y="3"/>
                  </a:moveTo>
                  <a:lnTo>
                    <a:pt x="1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99" name="Freeform 77"/>
            <p:cNvSpPr>
              <a:spLocks/>
            </p:cNvSpPr>
            <p:nvPr/>
          </p:nvSpPr>
          <p:spPr bwMode="auto">
            <a:xfrm>
              <a:off x="2635" y="1170"/>
              <a:ext cx="51" cy="33"/>
            </a:xfrm>
            <a:custGeom>
              <a:avLst/>
              <a:gdLst>
                <a:gd name="T0" fmla="*/ 611 w 39"/>
                <a:gd name="T1" fmla="*/ 0 h 25"/>
                <a:gd name="T2" fmla="*/ 228 w 39"/>
                <a:gd name="T3" fmla="*/ 345 h 25"/>
                <a:gd name="T4" fmla="*/ 174 w 39"/>
                <a:gd name="T5" fmla="*/ 414 h 25"/>
                <a:gd name="T6" fmla="*/ 133 w 39"/>
                <a:gd name="T7" fmla="*/ 546 h 25"/>
                <a:gd name="T8" fmla="*/ 0 w 39"/>
                <a:gd name="T9" fmla="*/ 721 h 25"/>
                <a:gd name="T10" fmla="*/ 0 w 39"/>
                <a:gd name="T11" fmla="*/ 793 h 25"/>
                <a:gd name="T12" fmla="*/ 0 w 39"/>
                <a:gd name="T13" fmla="*/ 805 h 25"/>
                <a:gd name="T14" fmla="*/ 0 w 39"/>
                <a:gd name="T15" fmla="*/ 891 h 25"/>
                <a:gd name="T16" fmla="*/ 0 w 39"/>
                <a:gd name="T17" fmla="*/ 891 h 25"/>
                <a:gd name="T18" fmla="*/ 0 w 39"/>
                <a:gd name="T19" fmla="*/ 1047 h 25"/>
                <a:gd name="T20" fmla="*/ 133 w 39"/>
                <a:gd name="T21" fmla="*/ 1063 h 25"/>
                <a:gd name="T22" fmla="*/ 133 w 39"/>
                <a:gd name="T23" fmla="*/ 1176 h 25"/>
                <a:gd name="T24" fmla="*/ 174 w 39"/>
                <a:gd name="T25" fmla="*/ 1257 h 25"/>
                <a:gd name="T26" fmla="*/ 228 w 39"/>
                <a:gd name="T27" fmla="*/ 1382 h 25"/>
                <a:gd name="T28" fmla="*/ 324 w 39"/>
                <a:gd name="T29" fmla="*/ 1403 h 25"/>
                <a:gd name="T30" fmla="*/ 390 w 39"/>
                <a:gd name="T31" fmla="*/ 1403 h 25"/>
                <a:gd name="T32" fmla="*/ 554 w 39"/>
                <a:gd name="T33" fmla="*/ 1552 h 25"/>
                <a:gd name="T34" fmla="*/ 611 w 39"/>
                <a:gd name="T35" fmla="*/ 1639 h 25"/>
                <a:gd name="T36" fmla="*/ 724 w 39"/>
                <a:gd name="T37" fmla="*/ 1639 h 25"/>
                <a:gd name="T38" fmla="*/ 845 w 39"/>
                <a:gd name="T39" fmla="*/ 1639 h 25"/>
                <a:gd name="T40" fmla="*/ 1045 w 39"/>
                <a:gd name="T41" fmla="*/ 1639 h 25"/>
                <a:gd name="T42" fmla="*/ 1058 w 39"/>
                <a:gd name="T43" fmla="*/ 1639 h 25"/>
                <a:gd name="T44" fmla="*/ 1238 w 39"/>
                <a:gd name="T45" fmla="*/ 1552 h 25"/>
                <a:gd name="T46" fmla="*/ 1280 w 39"/>
                <a:gd name="T47" fmla="*/ 1552 h 25"/>
                <a:gd name="T48" fmla="*/ 1384 w 39"/>
                <a:gd name="T49" fmla="*/ 1552 h 25"/>
                <a:gd name="T50" fmla="*/ 1445 w 39"/>
                <a:gd name="T51" fmla="*/ 1403 h 25"/>
                <a:gd name="T52" fmla="*/ 1491 w 39"/>
                <a:gd name="T53" fmla="*/ 1403 h 25"/>
                <a:gd name="T54" fmla="*/ 1805 w 39"/>
                <a:gd name="T55" fmla="*/ 1176 h 25"/>
                <a:gd name="T56" fmla="*/ 2117 w 39"/>
                <a:gd name="T57" fmla="*/ 1047 h 25"/>
                <a:gd name="T58" fmla="*/ 2117 w 39"/>
                <a:gd name="T59" fmla="*/ 891 h 25"/>
                <a:gd name="T60" fmla="*/ 2189 w 39"/>
                <a:gd name="T61" fmla="*/ 891 h 25"/>
                <a:gd name="T62" fmla="*/ 2189 w 39"/>
                <a:gd name="T63" fmla="*/ 891 h 25"/>
                <a:gd name="T64" fmla="*/ 2189 w 39"/>
                <a:gd name="T65" fmla="*/ 805 h 25"/>
                <a:gd name="T66" fmla="*/ 2189 w 39"/>
                <a:gd name="T67" fmla="*/ 793 h 25"/>
                <a:gd name="T68" fmla="*/ 2189 w 39"/>
                <a:gd name="T69" fmla="*/ 721 h 25"/>
                <a:gd name="T70" fmla="*/ 2117 w 39"/>
                <a:gd name="T71" fmla="*/ 546 h 25"/>
                <a:gd name="T72" fmla="*/ 1999 w 39"/>
                <a:gd name="T73" fmla="*/ 414 h 25"/>
                <a:gd name="T74" fmla="*/ 1950 w 39"/>
                <a:gd name="T75" fmla="*/ 414 h 25"/>
                <a:gd name="T76" fmla="*/ 1890 w 39"/>
                <a:gd name="T77" fmla="*/ 345 h 25"/>
                <a:gd name="T78" fmla="*/ 1619 w 39"/>
                <a:gd name="T79" fmla="*/ 345 h 25"/>
                <a:gd name="T80" fmla="*/ 1280 w 39"/>
                <a:gd name="T81" fmla="*/ 261 h 25"/>
                <a:gd name="T82" fmla="*/ 1238 w 39"/>
                <a:gd name="T83" fmla="*/ 261 h 25"/>
                <a:gd name="T84" fmla="*/ 1105 w 39"/>
                <a:gd name="T85" fmla="*/ 150 h 25"/>
                <a:gd name="T86" fmla="*/ 1058 w 39"/>
                <a:gd name="T87" fmla="*/ 1 h 25"/>
                <a:gd name="T88" fmla="*/ 1045 w 39"/>
                <a:gd name="T89" fmla="*/ 0 h 25"/>
                <a:gd name="T90" fmla="*/ 872 w 39"/>
                <a:gd name="T91" fmla="*/ 0 h 25"/>
                <a:gd name="T92" fmla="*/ 799 w 39"/>
                <a:gd name="T93" fmla="*/ 0 h 25"/>
                <a:gd name="T94" fmla="*/ 724 w 39"/>
                <a:gd name="T95" fmla="*/ 0 h 25"/>
                <a:gd name="T96" fmla="*/ 611 w 39"/>
                <a:gd name="T97" fmla="*/ 0 h 25"/>
                <a:gd name="T98" fmla="*/ 611 w 39"/>
                <a:gd name="T99" fmla="*/ 0 h 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"/>
                <a:gd name="T151" fmla="*/ 0 h 25"/>
                <a:gd name="T152" fmla="*/ 39 w 39"/>
                <a:gd name="T153" fmla="*/ 25 h 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" h="25">
                  <a:moveTo>
                    <a:pt x="11" y="0"/>
                  </a:move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32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00" name="Freeform 78"/>
            <p:cNvSpPr>
              <a:spLocks/>
            </p:cNvSpPr>
            <p:nvPr/>
          </p:nvSpPr>
          <p:spPr bwMode="auto">
            <a:xfrm>
              <a:off x="2602" y="1165"/>
              <a:ext cx="30" cy="29"/>
            </a:xfrm>
            <a:custGeom>
              <a:avLst/>
              <a:gdLst>
                <a:gd name="T0" fmla="*/ 385 w 23"/>
                <a:gd name="T1" fmla="*/ 196 h 22"/>
                <a:gd name="T2" fmla="*/ 385 w 23"/>
                <a:gd name="T3" fmla="*/ 258 h 22"/>
                <a:gd name="T4" fmla="*/ 385 w 23"/>
                <a:gd name="T5" fmla="*/ 340 h 22"/>
                <a:gd name="T6" fmla="*/ 295 w 23"/>
                <a:gd name="T7" fmla="*/ 410 h 22"/>
                <a:gd name="T8" fmla="*/ 226 w 23"/>
                <a:gd name="T9" fmla="*/ 591 h 22"/>
                <a:gd name="T10" fmla="*/ 1 w 23"/>
                <a:gd name="T11" fmla="*/ 779 h 22"/>
                <a:gd name="T12" fmla="*/ 1 w 23"/>
                <a:gd name="T13" fmla="*/ 939 h 22"/>
                <a:gd name="T14" fmla="*/ 1 w 23"/>
                <a:gd name="T15" fmla="*/ 1027 h 22"/>
                <a:gd name="T16" fmla="*/ 0 w 23"/>
                <a:gd name="T17" fmla="*/ 1052 h 22"/>
                <a:gd name="T18" fmla="*/ 0 w 23"/>
                <a:gd name="T19" fmla="*/ 1140 h 22"/>
                <a:gd name="T20" fmla="*/ 0 w 23"/>
                <a:gd name="T21" fmla="*/ 1238 h 22"/>
                <a:gd name="T22" fmla="*/ 1 w 23"/>
                <a:gd name="T23" fmla="*/ 1238 h 22"/>
                <a:gd name="T24" fmla="*/ 1 w 23"/>
                <a:gd name="T25" fmla="*/ 1354 h 22"/>
                <a:gd name="T26" fmla="*/ 226 w 23"/>
                <a:gd name="T27" fmla="*/ 1387 h 22"/>
                <a:gd name="T28" fmla="*/ 295 w 23"/>
                <a:gd name="T29" fmla="*/ 1387 h 22"/>
                <a:gd name="T30" fmla="*/ 385 w 23"/>
                <a:gd name="T31" fmla="*/ 1387 h 22"/>
                <a:gd name="T32" fmla="*/ 420 w 23"/>
                <a:gd name="T33" fmla="*/ 1387 h 22"/>
                <a:gd name="T34" fmla="*/ 502 w 23"/>
                <a:gd name="T35" fmla="*/ 1387 h 22"/>
                <a:gd name="T36" fmla="*/ 554 w 23"/>
                <a:gd name="T37" fmla="*/ 1354 h 22"/>
                <a:gd name="T38" fmla="*/ 655 w 23"/>
                <a:gd name="T39" fmla="*/ 1354 h 22"/>
                <a:gd name="T40" fmla="*/ 715 w 23"/>
                <a:gd name="T41" fmla="*/ 1238 h 22"/>
                <a:gd name="T42" fmla="*/ 723 w 23"/>
                <a:gd name="T43" fmla="*/ 1238 h 22"/>
                <a:gd name="T44" fmla="*/ 854 w 23"/>
                <a:gd name="T45" fmla="*/ 1238 h 22"/>
                <a:gd name="T46" fmla="*/ 854 w 23"/>
                <a:gd name="T47" fmla="*/ 1238 h 22"/>
                <a:gd name="T48" fmla="*/ 854 w 23"/>
                <a:gd name="T49" fmla="*/ 1354 h 22"/>
                <a:gd name="T50" fmla="*/ 933 w 23"/>
                <a:gd name="T51" fmla="*/ 1387 h 22"/>
                <a:gd name="T52" fmla="*/ 1038 w 23"/>
                <a:gd name="T53" fmla="*/ 1387 h 22"/>
                <a:gd name="T54" fmla="*/ 1067 w 23"/>
                <a:gd name="T55" fmla="*/ 1387 h 22"/>
                <a:gd name="T56" fmla="*/ 1230 w 23"/>
                <a:gd name="T57" fmla="*/ 1387 h 22"/>
                <a:gd name="T58" fmla="*/ 1230 w 23"/>
                <a:gd name="T59" fmla="*/ 1354 h 22"/>
                <a:gd name="T60" fmla="*/ 1230 w 23"/>
                <a:gd name="T61" fmla="*/ 1238 h 22"/>
                <a:gd name="T62" fmla="*/ 1230 w 23"/>
                <a:gd name="T63" fmla="*/ 1140 h 22"/>
                <a:gd name="T64" fmla="*/ 1230 w 23"/>
                <a:gd name="T65" fmla="*/ 1140 h 22"/>
                <a:gd name="T66" fmla="*/ 1230 w 23"/>
                <a:gd name="T67" fmla="*/ 1052 h 22"/>
                <a:gd name="T68" fmla="*/ 1230 w 23"/>
                <a:gd name="T69" fmla="*/ 1027 h 22"/>
                <a:gd name="T70" fmla="*/ 1114 w 23"/>
                <a:gd name="T71" fmla="*/ 779 h 22"/>
                <a:gd name="T72" fmla="*/ 1067 w 23"/>
                <a:gd name="T73" fmla="*/ 591 h 22"/>
                <a:gd name="T74" fmla="*/ 1038 w 23"/>
                <a:gd name="T75" fmla="*/ 540 h 22"/>
                <a:gd name="T76" fmla="*/ 933 w 23"/>
                <a:gd name="T77" fmla="*/ 410 h 22"/>
                <a:gd name="T78" fmla="*/ 854 w 23"/>
                <a:gd name="T79" fmla="*/ 258 h 22"/>
                <a:gd name="T80" fmla="*/ 854 w 23"/>
                <a:gd name="T81" fmla="*/ 258 h 22"/>
                <a:gd name="T82" fmla="*/ 854 w 23"/>
                <a:gd name="T83" fmla="*/ 196 h 22"/>
                <a:gd name="T84" fmla="*/ 715 w 23"/>
                <a:gd name="T85" fmla="*/ 1 h 22"/>
                <a:gd name="T86" fmla="*/ 715 w 23"/>
                <a:gd name="T87" fmla="*/ 0 h 22"/>
                <a:gd name="T88" fmla="*/ 655 w 23"/>
                <a:gd name="T89" fmla="*/ 0 h 22"/>
                <a:gd name="T90" fmla="*/ 554 w 23"/>
                <a:gd name="T91" fmla="*/ 0 h 22"/>
                <a:gd name="T92" fmla="*/ 502 w 23"/>
                <a:gd name="T93" fmla="*/ 0 h 22"/>
                <a:gd name="T94" fmla="*/ 420 w 23"/>
                <a:gd name="T95" fmla="*/ 0 h 22"/>
                <a:gd name="T96" fmla="*/ 385 w 23"/>
                <a:gd name="T97" fmla="*/ 1 h 22"/>
                <a:gd name="T98" fmla="*/ 385 w 23"/>
                <a:gd name="T99" fmla="*/ 196 h 22"/>
                <a:gd name="T100" fmla="*/ 385 w 23"/>
                <a:gd name="T101" fmla="*/ 196 h 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"/>
                <a:gd name="T154" fmla="*/ 0 h 22"/>
                <a:gd name="T155" fmla="*/ 23 w 23"/>
                <a:gd name="T156" fmla="*/ 22 h 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" h="22">
                  <a:moveTo>
                    <a:pt x="7" y="3"/>
                  </a:moveTo>
                  <a:lnTo>
                    <a:pt x="7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9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01" name="Freeform 79"/>
            <p:cNvSpPr>
              <a:spLocks/>
            </p:cNvSpPr>
            <p:nvPr/>
          </p:nvSpPr>
          <p:spPr bwMode="auto">
            <a:xfrm>
              <a:off x="2579" y="1165"/>
              <a:ext cx="27" cy="21"/>
            </a:xfrm>
            <a:custGeom>
              <a:avLst/>
              <a:gdLst>
                <a:gd name="T0" fmla="*/ 1567 w 20"/>
                <a:gd name="T1" fmla="*/ 1 h 16"/>
                <a:gd name="T2" fmla="*/ 1540 w 20"/>
                <a:gd name="T3" fmla="*/ 0 h 16"/>
                <a:gd name="T4" fmla="*/ 1474 w 20"/>
                <a:gd name="T5" fmla="*/ 0 h 16"/>
                <a:gd name="T6" fmla="*/ 1265 w 20"/>
                <a:gd name="T7" fmla="*/ 0 h 16"/>
                <a:gd name="T8" fmla="*/ 1092 w 20"/>
                <a:gd name="T9" fmla="*/ 1 h 16"/>
                <a:gd name="T10" fmla="*/ 809 w 20"/>
                <a:gd name="T11" fmla="*/ 189 h 16"/>
                <a:gd name="T12" fmla="*/ 729 w 20"/>
                <a:gd name="T13" fmla="*/ 248 h 16"/>
                <a:gd name="T14" fmla="*/ 540 w 20"/>
                <a:gd name="T15" fmla="*/ 248 h 16"/>
                <a:gd name="T16" fmla="*/ 329 w 20"/>
                <a:gd name="T17" fmla="*/ 326 h 16"/>
                <a:gd name="T18" fmla="*/ 1 w 20"/>
                <a:gd name="T19" fmla="*/ 362 h 16"/>
                <a:gd name="T20" fmla="*/ 0 w 20"/>
                <a:gd name="T21" fmla="*/ 362 h 16"/>
                <a:gd name="T22" fmla="*/ 0 w 20"/>
                <a:gd name="T23" fmla="*/ 475 h 16"/>
                <a:gd name="T24" fmla="*/ 0 w 20"/>
                <a:gd name="T25" fmla="*/ 560 h 16"/>
                <a:gd name="T26" fmla="*/ 0 w 20"/>
                <a:gd name="T27" fmla="*/ 560 h 16"/>
                <a:gd name="T28" fmla="*/ 0 w 20"/>
                <a:gd name="T29" fmla="*/ 585 h 16"/>
                <a:gd name="T30" fmla="*/ 1 w 20"/>
                <a:gd name="T31" fmla="*/ 735 h 16"/>
                <a:gd name="T32" fmla="*/ 1 w 20"/>
                <a:gd name="T33" fmla="*/ 895 h 16"/>
                <a:gd name="T34" fmla="*/ 181 w 20"/>
                <a:gd name="T35" fmla="*/ 895 h 16"/>
                <a:gd name="T36" fmla="*/ 329 w 20"/>
                <a:gd name="T37" fmla="*/ 965 h 16"/>
                <a:gd name="T38" fmla="*/ 444 w 20"/>
                <a:gd name="T39" fmla="*/ 965 h 16"/>
                <a:gd name="T40" fmla="*/ 540 w 20"/>
                <a:gd name="T41" fmla="*/ 965 h 16"/>
                <a:gd name="T42" fmla="*/ 809 w 20"/>
                <a:gd name="T43" fmla="*/ 965 h 16"/>
                <a:gd name="T44" fmla="*/ 937 w 20"/>
                <a:gd name="T45" fmla="*/ 895 h 16"/>
                <a:gd name="T46" fmla="*/ 1092 w 20"/>
                <a:gd name="T47" fmla="*/ 895 h 16"/>
                <a:gd name="T48" fmla="*/ 1161 w 20"/>
                <a:gd name="T49" fmla="*/ 735 h 16"/>
                <a:gd name="T50" fmla="*/ 1474 w 20"/>
                <a:gd name="T51" fmla="*/ 560 h 16"/>
                <a:gd name="T52" fmla="*/ 1567 w 20"/>
                <a:gd name="T53" fmla="*/ 475 h 16"/>
                <a:gd name="T54" fmla="*/ 1567 w 20"/>
                <a:gd name="T55" fmla="*/ 362 h 16"/>
                <a:gd name="T56" fmla="*/ 1793 w 20"/>
                <a:gd name="T57" fmla="*/ 326 h 16"/>
                <a:gd name="T58" fmla="*/ 1567 w 20"/>
                <a:gd name="T59" fmla="*/ 189 h 16"/>
                <a:gd name="T60" fmla="*/ 1567 w 20"/>
                <a:gd name="T61" fmla="*/ 1 h 16"/>
                <a:gd name="T62" fmla="*/ 1567 w 20"/>
                <a:gd name="T63" fmla="*/ 1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6"/>
                <a:gd name="T98" fmla="*/ 20 w 2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6">
                  <a:moveTo>
                    <a:pt x="18" y="1"/>
                  </a:move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8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02" name="Freeform 80"/>
            <p:cNvSpPr>
              <a:spLocks/>
            </p:cNvSpPr>
            <p:nvPr/>
          </p:nvSpPr>
          <p:spPr bwMode="auto">
            <a:xfrm>
              <a:off x="2540" y="1134"/>
              <a:ext cx="30" cy="1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98 h 14"/>
                <a:gd name="T4" fmla="*/ 0 w 23"/>
                <a:gd name="T5" fmla="*/ 208 h 14"/>
                <a:gd name="T6" fmla="*/ 0 w 23"/>
                <a:gd name="T7" fmla="*/ 297 h 14"/>
                <a:gd name="T8" fmla="*/ 133 w 23"/>
                <a:gd name="T9" fmla="*/ 343 h 14"/>
                <a:gd name="T10" fmla="*/ 133 w 23"/>
                <a:gd name="T11" fmla="*/ 343 h 14"/>
                <a:gd name="T12" fmla="*/ 173 w 23"/>
                <a:gd name="T13" fmla="*/ 343 h 14"/>
                <a:gd name="T14" fmla="*/ 173 w 23"/>
                <a:gd name="T15" fmla="*/ 382 h 14"/>
                <a:gd name="T16" fmla="*/ 226 w 23"/>
                <a:gd name="T17" fmla="*/ 476 h 14"/>
                <a:gd name="T18" fmla="*/ 322 w 23"/>
                <a:gd name="T19" fmla="*/ 491 h 14"/>
                <a:gd name="T20" fmla="*/ 385 w 23"/>
                <a:gd name="T21" fmla="*/ 567 h 14"/>
                <a:gd name="T22" fmla="*/ 420 w 23"/>
                <a:gd name="T23" fmla="*/ 567 h 14"/>
                <a:gd name="T24" fmla="*/ 548 w 23"/>
                <a:gd name="T25" fmla="*/ 612 h 14"/>
                <a:gd name="T26" fmla="*/ 655 w 23"/>
                <a:gd name="T27" fmla="*/ 612 h 14"/>
                <a:gd name="T28" fmla="*/ 723 w 23"/>
                <a:gd name="T29" fmla="*/ 612 h 14"/>
                <a:gd name="T30" fmla="*/ 854 w 23"/>
                <a:gd name="T31" fmla="*/ 612 h 14"/>
                <a:gd name="T32" fmla="*/ 943 w 23"/>
                <a:gd name="T33" fmla="*/ 612 h 14"/>
                <a:gd name="T34" fmla="*/ 1067 w 23"/>
                <a:gd name="T35" fmla="*/ 567 h 14"/>
                <a:gd name="T36" fmla="*/ 1230 w 23"/>
                <a:gd name="T37" fmla="*/ 491 h 14"/>
                <a:gd name="T38" fmla="*/ 1230 w 23"/>
                <a:gd name="T39" fmla="*/ 476 h 14"/>
                <a:gd name="T40" fmla="*/ 1230 w 23"/>
                <a:gd name="T41" fmla="*/ 343 h 14"/>
                <a:gd name="T42" fmla="*/ 1217 w 23"/>
                <a:gd name="T43" fmla="*/ 343 h 14"/>
                <a:gd name="T44" fmla="*/ 1217 w 23"/>
                <a:gd name="T45" fmla="*/ 343 h 14"/>
                <a:gd name="T46" fmla="*/ 1067 w 23"/>
                <a:gd name="T47" fmla="*/ 297 h 14"/>
                <a:gd name="T48" fmla="*/ 1038 w 23"/>
                <a:gd name="T49" fmla="*/ 98 h 14"/>
                <a:gd name="T50" fmla="*/ 854 w 23"/>
                <a:gd name="T51" fmla="*/ 1 h 14"/>
                <a:gd name="T52" fmla="*/ 818 w 23"/>
                <a:gd name="T53" fmla="*/ 1 h 14"/>
                <a:gd name="T54" fmla="*/ 723 w 23"/>
                <a:gd name="T55" fmla="*/ 0 h 14"/>
                <a:gd name="T56" fmla="*/ 655 w 23"/>
                <a:gd name="T57" fmla="*/ 0 h 14"/>
                <a:gd name="T58" fmla="*/ 554 w 23"/>
                <a:gd name="T59" fmla="*/ 0 h 14"/>
                <a:gd name="T60" fmla="*/ 548 w 23"/>
                <a:gd name="T61" fmla="*/ 0 h 14"/>
                <a:gd name="T62" fmla="*/ 420 w 23"/>
                <a:gd name="T63" fmla="*/ 0 h 14"/>
                <a:gd name="T64" fmla="*/ 385 w 23"/>
                <a:gd name="T65" fmla="*/ 0 h 14"/>
                <a:gd name="T66" fmla="*/ 322 w 23"/>
                <a:gd name="T67" fmla="*/ 0 h 14"/>
                <a:gd name="T68" fmla="*/ 226 w 23"/>
                <a:gd name="T69" fmla="*/ 0 h 14"/>
                <a:gd name="T70" fmla="*/ 173 w 23"/>
                <a:gd name="T71" fmla="*/ 0 h 14"/>
                <a:gd name="T72" fmla="*/ 133 w 23"/>
                <a:gd name="T73" fmla="*/ 0 h 14"/>
                <a:gd name="T74" fmla="*/ 0 w 23"/>
                <a:gd name="T75" fmla="*/ 1 h 14"/>
                <a:gd name="T76" fmla="*/ 0 w 23"/>
                <a:gd name="T77" fmla="*/ 1 h 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"/>
                <a:gd name="T118" fmla="*/ 0 h 14"/>
                <a:gd name="T119" fmla="*/ 23 w 23"/>
                <a:gd name="T120" fmla="*/ 14 h 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" h="14">
                  <a:moveTo>
                    <a:pt x="0" y="1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19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03" name="Freeform 81"/>
            <p:cNvSpPr>
              <a:spLocks/>
            </p:cNvSpPr>
            <p:nvPr/>
          </p:nvSpPr>
          <p:spPr bwMode="auto">
            <a:xfrm>
              <a:off x="2508" y="1127"/>
              <a:ext cx="21" cy="16"/>
            </a:xfrm>
            <a:custGeom>
              <a:avLst/>
              <a:gdLst>
                <a:gd name="T0" fmla="*/ 965 w 16"/>
                <a:gd name="T1" fmla="*/ 491 h 12"/>
                <a:gd name="T2" fmla="*/ 965 w 16"/>
                <a:gd name="T3" fmla="*/ 368 h 12"/>
                <a:gd name="T4" fmla="*/ 895 w 16"/>
                <a:gd name="T5" fmla="*/ 368 h 12"/>
                <a:gd name="T6" fmla="*/ 895 w 16"/>
                <a:gd name="T7" fmla="*/ 207 h 12"/>
                <a:gd name="T8" fmla="*/ 735 w 16"/>
                <a:gd name="T9" fmla="*/ 155 h 12"/>
                <a:gd name="T10" fmla="*/ 735 w 16"/>
                <a:gd name="T11" fmla="*/ 1 h 12"/>
                <a:gd name="T12" fmla="*/ 623 w 16"/>
                <a:gd name="T13" fmla="*/ 0 h 12"/>
                <a:gd name="T14" fmla="*/ 560 w 16"/>
                <a:gd name="T15" fmla="*/ 0 h 12"/>
                <a:gd name="T16" fmla="*/ 427 w 16"/>
                <a:gd name="T17" fmla="*/ 0 h 12"/>
                <a:gd name="T18" fmla="*/ 248 w 16"/>
                <a:gd name="T19" fmla="*/ 0 h 12"/>
                <a:gd name="T20" fmla="*/ 189 w 16"/>
                <a:gd name="T21" fmla="*/ 0 h 12"/>
                <a:gd name="T22" fmla="*/ 0 w 16"/>
                <a:gd name="T23" fmla="*/ 0 h 12"/>
                <a:gd name="T24" fmla="*/ 0 w 16"/>
                <a:gd name="T25" fmla="*/ 1 h 12"/>
                <a:gd name="T26" fmla="*/ 0 w 16"/>
                <a:gd name="T27" fmla="*/ 155 h 12"/>
                <a:gd name="T28" fmla="*/ 0 w 16"/>
                <a:gd name="T29" fmla="*/ 207 h 12"/>
                <a:gd name="T30" fmla="*/ 0 w 16"/>
                <a:gd name="T31" fmla="*/ 368 h 12"/>
                <a:gd name="T32" fmla="*/ 1 w 16"/>
                <a:gd name="T33" fmla="*/ 368 h 12"/>
                <a:gd name="T34" fmla="*/ 1 w 16"/>
                <a:gd name="T35" fmla="*/ 476 h 12"/>
                <a:gd name="T36" fmla="*/ 189 w 16"/>
                <a:gd name="T37" fmla="*/ 476 h 12"/>
                <a:gd name="T38" fmla="*/ 248 w 16"/>
                <a:gd name="T39" fmla="*/ 491 h 12"/>
                <a:gd name="T40" fmla="*/ 326 w 16"/>
                <a:gd name="T41" fmla="*/ 724 h 12"/>
                <a:gd name="T42" fmla="*/ 475 w 16"/>
                <a:gd name="T43" fmla="*/ 873 h 12"/>
                <a:gd name="T44" fmla="*/ 560 w 16"/>
                <a:gd name="T45" fmla="*/ 873 h 12"/>
                <a:gd name="T46" fmla="*/ 735 w 16"/>
                <a:gd name="T47" fmla="*/ 873 h 12"/>
                <a:gd name="T48" fmla="*/ 735 w 16"/>
                <a:gd name="T49" fmla="*/ 873 h 12"/>
                <a:gd name="T50" fmla="*/ 895 w 16"/>
                <a:gd name="T51" fmla="*/ 873 h 12"/>
                <a:gd name="T52" fmla="*/ 965 w 16"/>
                <a:gd name="T53" fmla="*/ 724 h 12"/>
                <a:gd name="T54" fmla="*/ 965 w 16"/>
                <a:gd name="T55" fmla="*/ 491 h 12"/>
                <a:gd name="T56" fmla="*/ 965 w 16"/>
                <a:gd name="T57" fmla="*/ 491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12"/>
                <a:gd name="T89" fmla="*/ 16 w 16"/>
                <a:gd name="T90" fmla="*/ 12 h 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12">
                  <a:moveTo>
                    <a:pt x="16" y="7"/>
                  </a:moveTo>
                  <a:lnTo>
                    <a:pt x="16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1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6" y="10"/>
                  </a:lnTo>
                  <a:lnTo>
                    <a:pt x="16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04" name="Freeform 82"/>
            <p:cNvSpPr>
              <a:spLocks/>
            </p:cNvSpPr>
            <p:nvPr/>
          </p:nvSpPr>
          <p:spPr bwMode="auto">
            <a:xfrm>
              <a:off x="2487" y="1071"/>
              <a:ext cx="78" cy="38"/>
            </a:xfrm>
            <a:custGeom>
              <a:avLst/>
              <a:gdLst>
                <a:gd name="T0" fmla="*/ 0 w 60"/>
                <a:gd name="T1" fmla="*/ 1241 h 29"/>
                <a:gd name="T2" fmla="*/ 1 w 60"/>
                <a:gd name="T3" fmla="*/ 1310 h 29"/>
                <a:gd name="T4" fmla="*/ 221 w 60"/>
                <a:gd name="T5" fmla="*/ 1390 h 29"/>
                <a:gd name="T6" fmla="*/ 287 w 60"/>
                <a:gd name="T7" fmla="*/ 1434 h 29"/>
                <a:gd name="T8" fmla="*/ 400 w 60"/>
                <a:gd name="T9" fmla="*/ 1434 h 29"/>
                <a:gd name="T10" fmla="*/ 631 w 60"/>
                <a:gd name="T11" fmla="*/ 1434 h 29"/>
                <a:gd name="T12" fmla="*/ 819 w 60"/>
                <a:gd name="T13" fmla="*/ 1310 h 29"/>
                <a:gd name="T14" fmla="*/ 1010 w 60"/>
                <a:gd name="T15" fmla="*/ 1310 h 29"/>
                <a:gd name="T16" fmla="*/ 1065 w 60"/>
                <a:gd name="T17" fmla="*/ 1241 h 29"/>
                <a:gd name="T18" fmla="*/ 1385 w 60"/>
                <a:gd name="T19" fmla="*/ 1310 h 29"/>
                <a:gd name="T20" fmla="*/ 1707 w 60"/>
                <a:gd name="T21" fmla="*/ 1545 h 29"/>
                <a:gd name="T22" fmla="*/ 1882 w 60"/>
                <a:gd name="T23" fmla="*/ 1626 h 29"/>
                <a:gd name="T24" fmla="*/ 2044 w 60"/>
                <a:gd name="T25" fmla="*/ 1626 h 29"/>
                <a:gd name="T26" fmla="*/ 2236 w 60"/>
                <a:gd name="T27" fmla="*/ 1682 h 29"/>
                <a:gd name="T28" fmla="*/ 2447 w 60"/>
                <a:gd name="T29" fmla="*/ 1682 h 29"/>
                <a:gd name="T30" fmla="*/ 2657 w 60"/>
                <a:gd name="T31" fmla="*/ 1626 h 29"/>
                <a:gd name="T32" fmla="*/ 2907 w 60"/>
                <a:gd name="T33" fmla="*/ 1434 h 29"/>
                <a:gd name="T34" fmla="*/ 3037 w 60"/>
                <a:gd name="T35" fmla="*/ 1310 h 29"/>
                <a:gd name="T36" fmla="*/ 3043 w 60"/>
                <a:gd name="T37" fmla="*/ 1241 h 29"/>
                <a:gd name="T38" fmla="*/ 3037 w 60"/>
                <a:gd name="T39" fmla="*/ 1147 h 29"/>
                <a:gd name="T40" fmla="*/ 2885 w 60"/>
                <a:gd name="T41" fmla="*/ 748 h 29"/>
                <a:gd name="T42" fmla="*/ 2857 w 60"/>
                <a:gd name="T43" fmla="*/ 552 h 29"/>
                <a:gd name="T44" fmla="*/ 2657 w 60"/>
                <a:gd name="T45" fmla="*/ 245 h 29"/>
                <a:gd name="T46" fmla="*/ 2620 w 60"/>
                <a:gd name="T47" fmla="*/ 1 h 29"/>
                <a:gd name="T48" fmla="*/ 2400 w 60"/>
                <a:gd name="T49" fmla="*/ 0 h 29"/>
                <a:gd name="T50" fmla="*/ 2236 w 60"/>
                <a:gd name="T51" fmla="*/ 0 h 29"/>
                <a:gd name="T52" fmla="*/ 2094 w 60"/>
                <a:gd name="T53" fmla="*/ 1 h 29"/>
                <a:gd name="T54" fmla="*/ 1882 w 60"/>
                <a:gd name="T55" fmla="*/ 421 h 29"/>
                <a:gd name="T56" fmla="*/ 1707 w 60"/>
                <a:gd name="T57" fmla="*/ 723 h 29"/>
                <a:gd name="T58" fmla="*/ 1572 w 60"/>
                <a:gd name="T59" fmla="*/ 723 h 29"/>
                <a:gd name="T60" fmla="*/ 1385 w 60"/>
                <a:gd name="T61" fmla="*/ 552 h 29"/>
                <a:gd name="T62" fmla="*/ 1192 w 60"/>
                <a:gd name="T63" fmla="*/ 321 h 29"/>
                <a:gd name="T64" fmla="*/ 1018 w 60"/>
                <a:gd name="T65" fmla="*/ 321 h 29"/>
                <a:gd name="T66" fmla="*/ 819 w 60"/>
                <a:gd name="T67" fmla="*/ 421 h 29"/>
                <a:gd name="T68" fmla="*/ 676 w 60"/>
                <a:gd name="T69" fmla="*/ 436 h 29"/>
                <a:gd name="T70" fmla="*/ 221 w 60"/>
                <a:gd name="T71" fmla="*/ 421 h 29"/>
                <a:gd name="T72" fmla="*/ 170 w 60"/>
                <a:gd name="T73" fmla="*/ 436 h 29"/>
                <a:gd name="T74" fmla="*/ 1 w 60"/>
                <a:gd name="T75" fmla="*/ 618 h 29"/>
                <a:gd name="T76" fmla="*/ 1 w 60"/>
                <a:gd name="T77" fmla="*/ 748 h 29"/>
                <a:gd name="T78" fmla="*/ 1 w 60"/>
                <a:gd name="T79" fmla="*/ 947 h 29"/>
                <a:gd name="T80" fmla="*/ 0 w 60"/>
                <a:gd name="T81" fmla="*/ 1147 h 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0"/>
                <a:gd name="T124" fmla="*/ 0 h 29"/>
                <a:gd name="T125" fmla="*/ 60 w 60"/>
                <a:gd name="T126" fmla="*/ 29 h 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0" h="29">
                  <a:moveTo>
                    <a:pt x="0" y="20"/>
                  </a:moveTo>
                  <a:lnTo>
                    <a:pt x="0" y="21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31" y="25"/>
                  </a:lnTo>
                  <a:lnTo>
                    <a:pt x="33" y="27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1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1" y="28"/>
                  </a:lnTo>
                  <a:lnTo>
                    <a:pt x="52" y="28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9" y="16"/>
                  </a:lnTo>
                  <a:lnTo>
                    <a:pt x="56" y="13"/>
                  </a:lnTo>
                  <a:lnTo>
                    <a:pt x="55" y="9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41" y="3"/>
                  </a:lnTo>
                  <a:lnTo>
                    <a:pt x="37" y="7"/>
                  </a:lnTo>
                  <a:lnTo>
                    <a:pt x="36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2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05" name="Freeform 83"/>
            <p:cNvSpPr>
              <a:spLocks/>
            </p:cNvSpPr>
            <p:nvPr/>
          </p:nvSpPr>
          <p:spPr bwMode="auto">
            <a:xfrm>
              <a:off x="2480" y="1040"/>
              <a:ext cx="58" cy="36"/>
            </a:xfrm>
            <a:custGeom>
              <a:avLst/>
              <a:gdLst>
                <a:gd name="T0" fmla="*/ 1238 w 44"/>
                <a:gd name="T1" fmla="*/ 811 h 28"/>
                <a:gd name="T2" fmla="*/ 1387 w 44"/>
                <a:gd name="T3" fmla="*/ 811 h 28"/>
                <a:gd name="T4" fmla="*/ 1584 w 44"/>
                <a:gd name="T5" fmla="*/ 918 h 28"/>
                <a:gd name="T6" fmla="*/ 1828 w 44"/>
                <a:gd name="T7" fmla="*/ 1012 h 28"/>
                <a:gd name="T8" fmla="*/ 1981 w 44"/>
                <a:gd name="T9" fmla="*/ 918 h 28"/>
                <a:gd name="T10" fmla="*/ 2088 w 44"/>
                <a:gd name="T11" fmla="*/ 918 h 28"/>
                <a:gd name="T12" fmla="*/ 2088 w 44"/>
                <a:gd name="T13" fmla="*/ 1043 h 28"/>
                <a:gd name="T14" fmla="*/ 2240 w 44"/>
                <a:gd name="T15" fmla="*/ 1180 h 28"/>
                <a:gd name="T16" fmla="*/ 2410 w 44"/>
                <a:gd name="T17" fmla="*/ 1205 h 28"/>
                <a:gd name="T18" fmla="*/ 2584 w 44"/>
                <a:gd name="T19" fmla="*/ 1205 h 28"/>
                <a:gd name="T20" fmla="*/ 2611 w 44"/>
                <a:gd name="T21" fmla="*/ 1180 h 28"/>
                <a:gd name="T22" fmla="*/ 2752 w 44"/>
                <a:gd name="T23" fmla="*/ 1072 h 28"/>
                <a:gd name="T24" fmla="*/ 2752 w 44"/>
                <a:gd name="T25" fmla="*/ 1012 h 28"/>
                <a:gd name="T26" fmla="*/ 2752 w 44"/>
                <a:gd name="T27" fmla="*/ 852 h 28"/>
                <a:gd name="T28" fmla="*/ 2611 w 44"/>
                <a:gd name="T29" fmla="*/ 729 h 28"/>
                <a:gd name="T30" fmla="*/ 2611 w 44"/>
                <a:gd name="T31" fmla="*/ 631 h 28"/>
                <a:gd name="T32" fmla="*/ 2524 w 44"/>
                <a:gd name="T33" fmla="*/ 567 h 28"/>
                <a:gd name="T34" fmla="*/ 2353 w 44"/>
                <a:gd name="T35" fmla="*/ 491 h 28"/>
                <a:gd name="T36" fmla="*/ 2088 w 44"/>
                <a:gd name="T37" fmla="*/ 476 h 28"/>
                <a:gd name="T38" fmla="*/ 1354 w 44"/>
                <a:gd name="T39" fmla="*/ 297 h 28"/>
                <a:gd name="T40" fmla="*/ 798 w 44"/>
                <a:gd name="T41" fmla="*/ 126 h 28"/>
                <a:gd name="T42" fmla="*/ 605 w 44"/>
                <a:gd name="T43" fmla="*/ 1 h 28"/>
                <a:gd name="T44" fmla="*/ 591 w 44"/>
                <a:gd name="T45" fmla="*/ 0 h 28"/>
                <a:gd name="T46" fmla="*/ 410 w 44"/>
                <a:gd name="T47" fmla="*/ 0 h 28"/>
                <a:gd name="T48" fmla="*/ 258 w 44"/>
                <a:gd name="T49" fmla="*/ 1 h 28"/>
                <a:gd name="T50" fmla="*/ 0 w 44"/>
                <a:gd name="T51" fmla="*/ 162 h 28"/>
                <a:gd name="T52" fmla="*/ 149 w 44"/>
                <a:gd name="T53" fmla="*/ 297 h 28"/>
                <a:gd name="T54" fmla="*/ 340 w 44"/>
                <a:gd name="T55" fmla="*/ 476 h 28"/>
                <a:gd name="T56" fmla="*/ 591 w 44"/>
                <a:gd name="T57" fmla="*/ 714 h 28"/>
                <a:gd name="T58" fmla="*/ 605 w 44"/>
                <a:gd name="T59" fmla="*/ 918 h 28"/>
                <a:gd name="T60" fmla="*/ 798 w 44"/>
                <a:gd name="T61" fmla="*/ 1012 h 28"/>
                <a:gd name="T62" fmla="*/ 1027 w 44"/>
                <a:gd name="T63" fmla="*/ 918 h 28"/>
                <a:gd name="T64" fmla="*/ 1140 w 44"/>
                <a:gd name="T65" fmla="*/ 918 h 28"/>
                <a:gd name="T66" fmla="*/ 1140 w 44"/>
                <a:gd name="T67" fmla="*/ 852 h 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28"/>
                <a:gd name="T104" fmla="*/ 44 w 44"/>
                <a:gd name="T105" fmla="*/ 28 h 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28">
                  <a:moveTo>
                    <a:pt x="18" y="20"/>
                  </a:moveTo>
                  <a:lnTo>
                    <a:pt x="20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5" y="21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9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28" y="8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06" name="Freeform 84"/>
            <p:cNvSpPr>
              <a:spLocks noEditPoints="1"/>
            </p:cNvSpPr>
            <p:nvPr/>
          </p:nvSpPr>
          <p:spPr bwMode="auto">
            <a:xfrm>
              <a:off x="1419" y="1062"/>
              <a:ext cx="1160" cy="1269"/>
            </a:xfrm>
            <a:custGeom>
              <a:avLst/>
              <a:gdLst>
                <a:gd name="T0" fmla="*/ 46097 w 891"/>
                <a:gd name="T1" fmla="*/ 225 h 974"/>
                <a:gd name="T2" fmla="*/ 46324 w 891"/>
                <a:gd name="T3" fmla="*/ 382 h 974"/>
                <a:gd name="T4" fmla="*/ 46435 w 891"/>
                <a:gd name="T5" fmla="*/ 382 h 974"/>
                <a:gd name="T6" fmla="*/ 46509 w 891"/>
                <a:gd name="T7" fmla="*/ 173 h 974"/>
                <a:gd name="T8" fmla="*/ 46324 w 891"/>
                <a:gd name="T9" fmla="*/ 173 h 974"/>
                <a:gd name="T10" fmla="*/ 2113 w 891"/>
                <a:gd name="T11" fmla="*/ 43973 h 974"/>
                <a:gd name="T12" fmla="*/ 1747 w 891"/>
                <a:gd name="T13" fmla="*/ 44872 h 974"/>
                <a:gd name="T14" fmla="*/ 792 w 891"/>
                <a:gd name="T15" fmla="*/ 45572 h 974"/>
                <a:gd name="T16" fmla="*/ 710 w 891"/>
                <a:gd name="T17" fmla="*/ 45723 h 974"/>
                <a:gd name="T18" fmla="*/ 133 w 891"/>
                <a:gd name="T19" fmla="*/ 46187 h 974"/>
                <a:gd name="T20" fmla="*/ 710 w 891"/>
                <a:gd name="T21" fmla="*/ 47366 h 974"/>
                <a:gd name="T22" fmla="*/ 381 w 891"/>
                <a:gd name="T23" fmla="*/ 47638 h 974"/>
                <a:gd name="T24" fmla="*/ 381 w 891"/>
                <a:gd name="T25" fmla="*/ 47930 h 974"/>
                <a:gd name="T26" fmla="*/ 646 w 891"/>
                <a:gd name="T27" fmla="*/ 48436 h 974"/>
                <a:gd name="T28" fmla="*/ 924 w 891"/>
                <a:gd name="T29" fmla="*/ 48436 h 974"/>
                <a:gd name="T30" fmla="*/ 1247 w 891"/>
                <a:gd name="T31" fmla="*/ 48436 h 974"/>
                <a:gd name="T32" fmla="*/ 1342 w 891"/>
                <a:gd name="T33" fmla="*/ 47693 h 974"/>
                <a:gd name="T34" fmla="*/ 1705 w 891"/>
                <a:gd name="T35" fmla="*/ 47638 h 974"/>
                <a:gd name="T36" fmla="*/ 2493 w 891"/>
                <a:gd name="T37" fmla="*/ 47722 h 974"/>
                <a:gd name="T38" fmla="*/ 3481 w 891"/>
                <a:gd name="T39" fmla="*/ 47930 h 974"/>
                <a:gd name="T40" fmla="*/ 4132 w 891"/>
                <a:gd name="T41" fmla="*/ 48367 h 974"/>
                <a:gd name="T42" fmla="*/ 3953 w 891"/>
                <a:gd name="T43" fmla="*/ 48683 h 974"/>
                <a:gd name="T44" fmla="*/ 4132 w 891"/>
                <a:gd name="T45" fmla="*/ 48683 h 974"/>
                <a:gd name="T46" fmla="*/ 4729 w 891"/>
                <a:gd name="T47" fmla="*/ 48683 h 974"/>
                <a:gd name="T48" fmla="*/ 5199 w 891"/>
                <a:gd name="T49" fmla="*/ 48158 h 974"/>
                <a:gd name="T50" fmla="*/ 5900 w 891"/>
                <a:gd name="T51" fmla="*/ 48718 h 974"/>
                <a:gd name="T52" fmla="*/ 6222 w 891"/>
                <a:gd name="T53" fmla="*/ 48436 h 974"/>
                <a:gd name="T54" fmla="*/ 6118 w 891"/>
                <a:gd name="T55" fmla="*/ 48253 h 974"/>
                <a:gd name="T56" fmla="*/ 5860 w 891"/>
                <a:gd name="T57" fmla="*/ 47638 h 974"/>
                <a:gd name="T58" fmla="*/ 6222 w 891"/>
                <a:gd name="T59" fmla="*/ 47229 h 974"/>
                <a:gd name="T60" fmla="*/ 6642 w 891"/>
                <a:gd name="T61" fmla="*/ 46901 h 974"/>
                <a:gd name="T62" fmla="*/ 6760 w 891"/>
                <a:gd name="T63" fmla="*/ 47103 h 974"/>
                <a:gd name="T64" fmla="*/ 6946 w 891"/>
                <a:gd name="T65" fmla="*/ 47229 h 974"/>
                <a:gd name="T66" fmla="*/ 7163 w 891"/>
                <a:gd name="T67" fmla="*/ 47323 h 974"/>
                <a:gd name="T68" fmla="*/ 7792 w 891"/>
                <a:gd name="T69" fmla="*/ 47323 h 974"/>
                <a:gd name="T70" fmla="*/ 8304 w 891"/>
                <a:gd name="T71" fmla="*/ 47638 h 974"/>
                <a:gd name="T72" fmla="*/ 8400 w 891"/>
                <a:gd name="T73" fmla="*/ 48436 h 974"/>
                <a:gd name="T74" fmla="*/ 9180 w 891"/>
                <a:gd name="T75" fmla="*/ 48683 h 974"/>
                <a:gd name="T76" fmla="*/ 9641 w 891"/>
                <a:gd name="T77" fmla="*/ 49122 h 974"/>
                <a:gd name="T78" fmla="*/ 10246 w 891"/>
                <a:gd name="T79" fmla="*/ 49831 h 974"/>
                <a:gd name="T80" fmla="*/ 10926 w 891"/>
                <a:gd name="T81" fmla="*/ 50011 h 974"/>
                <a:gd name="T82" fmla="*/ 11474 w 891"/>
                <a:gd name="T83" fmla="*/ 50062 h 974"/>
                <a:gd name="T84" fmla="*/ 11952 w 891"/>
                <a:gd name="T85" fmla="*/ 50311 h 974"/>
                <a:gd name="T86" fmla="*/ 12800 w 891"/>
                <a:gd name="T87" fmla="*/ 50301 h 974"/>
                <a:gd name="T88" fmla="*/ 14131 w 891"/>
                <a:gd name="T89" fmla="*/ 50434 h 974"/>
                <a:gd name="T90" fmla="*/ 14657 w 891"/>
                <a:gd name="T91" fmla="*/ 50854 h 974"/>
                <a:gd name="T92" fmla="*/ 15438 w 891"/>
                <a:gd name="T93" fmla="*/ 51126 h 974"/>
                <a:gd name="T94" fmla="*/ 16416 w 891"/>
                <a:gd name="T95" fmla="*/ 51362 h 974"/>
                <a:gd name="T96" fmla="*/ 17366 w 891"/>
                <a:gd name="T97" fmla="*/ 50919 h 974"/>
                <a:gd name="T98" fmla="*/ 17804 w 891"/>
                <a:gd name="T99" fmla="*/ 50817 h 974"/>
                <a:gd name="T100" fmla="*/ 18063 w 891"/>
                <a:gd name="T101" fmla="*/ 50434 h 974"/>
                <a:gd name="T102" fmla="*/ 18063 w 891"/>
                <a:gd name="T103" fmla="*/ 49595 h 974"/>
                <a:gd name="T104" fmla="*/ 18212 w 891"/>
                <a:gd name="T105" fmla="*/ 49369 h 974"/>
                <a:gd name="T106" fmla="*/ 18755 w 891"/>
                <a:gd name="T107" fmla="*/ 48718 h 974"/>
                <a:gd name="T108" fmla="*/ 19549 w 891"/>
                <a:gd name="T109" fmla="*/ 47470 h 974"/>
                <a:gd name="T110" fmla="*/ 20099 w 891"/>
                <a:gd name="T111" fmla="*/ 47215 h 974"/>
                <a:gd name="T112" fmla="*/ 20754 w 891"/>
                <a:gd name="T113" fmla="*/ 46433 h 974"/>
                <a:gd name="T114" fmla="*/ 21276 w 891"/>
                <a:gd name="T115" fmla="*/ 45180 h 974"/>
                <a:gd name="T116" fmla="*/ 21545 w 891"/>
                <a:gd name="T117" fmla="*/ 44668 h 974"/>
                <a:gd name="T118" fmla="*/ 21819 w 891"/>
                <a:gd name="T119" fmla="*/ 44544 h 974"/>
                <a:gd name="T120" fmla="*/ 22067 w 891"/>
                <a:gd name="T121" fmla="*/ 44432 h 974"/>
                <a:gd name="T122" fmla="*/ 22211 w 891"/>
                <a:gd name="T123" fmla="*/ 43844 h 9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91"/>
                <a:gd name="T187" fmla="*/ 0 h 974"/>
                <a:gd name="T188" fmla="*/ 891 w 891"/>
                <a:gd name="T189" fmla="*/ 974 h 9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91" h="974">
                  <a:moveTo>
                    <a:pt x="885" y="3"/>
                  </a:moveTo>
                  <a:lnTo>
                    <a:pt x="883" y="3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5" y="3"/>
                  </a:lnTo>
                  <a:close/>
                  <a:moveTo>
                    <a:pt x="881" y="2"/>
                  </a:moveTo>
                  <a:lnTo>
                    <a:pt x="881" y="0"/>
                  </a:lnTo>
                  <a:lnTo>
                    <a:pt x="883" y="0"/>
                  </a:lnTo>
                  <a:lnTo>
                    <a:pt x="883" y="2"/>
                  </a:lnTo>
                  <a:lnTo>
                    <a:pt x="881" y="2"/>
                  </a:lnTo>
                  <a:close/>
                  <a:moveTo>
                    <a:pt x="884" y="2"/>
                  </a:moveTo>
                  <a:lnTo>
                    <a:pt x="884" y="4"/>
                  </a:lnTo>
                  <a:lnTo>
                    <a:pt x="881" y="4"/>
                  </a:lnTo>
                  <a:lnTo>
                    <a:pt x="881" y="2"/>
                  </a:lnTo>
                  <a:lnTo>
                    <a:pt x="884" y="2"/>
                  </a:lnTo>
                  <a:close/>
                  <a:moveTo>
                    <a:pt x="884" y="4"/>
                  </a:moveTo>
                  <a:lnTo>
                    <a:pt x="884" y="7"/>
                  </a:lnTo>
                  <a:lnTo>
                    <a:pt x="881" y="7"/>
                  </a:lnTo>
                  <a:lnTo>
                    <a:pt x="881" y="4"/>
                  </a:lnTo>
                  <a:lnTo>
                    <a:pt x="884" y="4"/>
                  </a:lnTo>
                  <a:close/>
                  <a:moveTo>
                    <a:pt x="881" y="8"/>
                  </a:moveTo>
                  <a:lnTo>
                    <a:pt x="881" y="7"/>
                  </a:lnTo>
                  <a:lnTo>
                    <a:pt x="883" y="7"/>
                  </a:lnTo>
                  <a:lnTo>
                    <a:pt x="881" y="8"/>
                  </a:lnTo>
                  <a:close/>
                  <a:moveTo>
                    <a:pt x="883" y="6"/>
                  </a:moveTo>
                  <a:lnTo>
                    <a:pt x="884" y="7"/>
                  </a:lnTo>
                  <a:lnTo>
                    <a:pt x="883" y="10"/>
                  </a:lnTo>
                  <a:lnTo>
                    <a:pt x="881" y="8"/>
                  </a:lnTo>
                  <a:lnTo>
                    <a:pt x="883" y="6"/>
                  </a:lnTo>
                  <a:close/>
                  <a:moveTo>
                    <a:pt x="884" y="10"/>
                  </a:moveTo>
                  <a:lnTo>
                    <a:pt x="883" y="10"/>
                  </a:lnTo>
                  <a:lnTo>
                    <a:pt x="884" y="8"/>
                  </a:lnTo>
                  <a:lnTo>
                    <a:pt x="884" y="10"/>
                  </a:lnTo>
                  <a:close/>
                  <a:moveTo>
                    <a:pt x="884" y="7"/>
                  </a:moveTo>
                  <a:lnTo>
                    <a:pt x="885" y="7"/>
                  </a:lnTo>
                  <a:lnTo>
                    <a:pt x="885" y="10"/>
                  </a:lnTo>
                  <a:lnTo>
                    <a:pt x="884" y="10"/>
                  </a:lnTo>
                  <a:lnTo>
                    <a:pt x="884" y="7"/>
                  </a:lnTo>
                  <a:close/>
                  <a:moveTo>
                    <a:pt x="885" y="7"/>
                  </a:moveTo>
                  <a:lnTo>
                    <a:pt x="888" y="7"/>
                  </a:lnTo>
                  <a:lnTo>
                    <a:pt x="888" y="10"/>
                  </a:lnTo>
                  <a:lnTo>
                    <a:pt x="885" y="10"/>
                  </a:lnTo>
                  <a:lnTo>
                    <a:pt x="885" y="7"/>
                  </a:lnTo>
                  <a:close/>
                  <a:moveTo>
                    <a:pt x="889" y="8"/>
                  </a:moveTo>
                  <a:lnTo>
                    <a:pt x="888" y="10"/>
                  </a:lnTo>
                  <a:lnTo>
                    <a:pt x="888" y="8"/>
                  </a:lnTo>
                  <a:lnTo>
                    <a:pt x="889" y="8"/>
                  </a:lnTo>
                  <a:close/>
                  <a:moveTo>
                    <a:pt x="887" y="7"/>
                  </a:moveTo>
                  <a:lnTo>
                    <a:pt x="888" y="4"/>
                  </a:lnTo>
                  <a:lnTo>
                    <a:pt x="891" y="6"/>
                  </a:lnTo>
                  <a:lnTo>
                    <a:pt x="889" y="8"/>
                  </a:lnTo>
                  <a:lnTo>
                    <a:pt x="887" y="7"/>
                  </a:lnTo>
                  <a:close/>
                  <a:moveTo>
                    <a:pt x="891" y="6"/>
                  </a:moveTo>
                  <a:lnTo>
                    <a:pt x="891" y="6"/>
                  </a:lnTo>
                  <a:lnTo>
                    <a:pt x="889" y="6"/>
                  </a:lnTo>
                  <a:lnTo>
                    <a:pt x="891" y="6"/>
                  </a:lnTo>
                  <a:close/>
                  <a:moveTo>
                    <a:pt x="888" y="6"/>
                  </a:moveTo>
                  <a:lnTo>
                    <a:pt x="888" y="4"/>
                  </a:lnTo>
                  <a:lnTo>
                    <a:pt x="891" y="4"/>
                  </a:lnTo>
                  <a:lnTo>
                    <a:pt x="891" y="6"/>
                  </a:lnTo>
                  <a:lnTo>
                    <a:pt x="888" y="6"/>
                  </a:lnTo>
                  <a:close/>
                  <a:moveTo>
                    <a:pt x="888" y="4"/>
                  </a:moveTo>
                  <a:lnTo>
                    <a:pt x="888" y="3"/>
                  </a:lnTo>
                  <a:lnTo>
                    <a:pt x="891" y="3"/>
                  </a:lnTo>
                  <a:lnTo>
                    <a:pt x="891" y="4"/>
                  </a:lnTo>
                  <a:lnTo>
                    <a:pt x="888" y="4"/>
                  </a:lnTo>
                  <a:close/>
                  <a:moveTo>
                    <a:pt x="889" y="3"/>
                  </a:moveTo>
                  <a:lnTo>
                    <a:pt x="891" y="3"/>
                  </a:lnTo>
                  <a:lnTo>
                    <a:pt x="889" y="3"/>
                  </a:lnTo>
                  <a:close/>
                  <a:moveTo>
                    <a:pt x="888" y="4"/>
                  </a:moveTo>
                  <a:lnTo>
                    <a:pt x="887" y="3"/>
                  </a:lnTo>
                  <a:lnTo>
                    <a:pt x="888" y="2"/>
                  </a:lnTo>
                  <a:lnTo>
                    <a:pt x="889" y="3"/>
                  </a:lnTo>
                  <a:lnTo>
                    <a:pt x="888" y="4"/>
                  </a:lnTo>
                  <a:close/>
                  <a:moveTo>
                    <a:pt x="888" y="0"/>
                  </a:moveTo>
                  <a:lnTo>
                    <a:pt x="888" y="0"/>
                  </a:lnTo>
                  <a:lnTo>
                    <a:pt x="888" y="2"/>
                  </a:lnTo>
                  <a:lnTo>
                    <a:pt x="888" y="0"/>
                  </a:lnTo>
                  <a:close/>
                  <a:moveTo>
                    <a:pt x="888" y="3"/>
                  </a:moveTo>
                  <a:lnTo>
                    <a:pt x="887" y="3"/>
                  </a:lnTo>
                  <a:lnTo>
                    <a:pt x="887" y="0"/>
                  </a:lnTo>
                  <a:lnTo>
                    <a:pt x="888" y="0"/>
                  </a:lnTo>
                  <a:lnTo>
                    <a:pt x="888" y="3"/>
                  </a:lnTo>
                  <a:close/>
                  <a:moveTo>
                    <a:pt x="887" y="3"/>
                  </a:moveTo>
                  <a:lnTo>
                    <a:pt x="885" y="3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87" y="3"/>
                  </a:lnTo>
                  <a:close/>
                  <a:moveTo>
                    <a:pt x="44" y="826"/>
                  </a:moveTo>
                  <a:lnTo>
                    <a:pt x="40" y="832"/>
                  </a:lnTo>
                  <a:lnTo>
                    <a:pt x="39" y="829"/>
                  </a:lnTo>
                  <a:lnTo>
                    <a:pt x="43" y="825"/>
                  </a:lnTo>
                  <a:lnTo>
                    <a:pt x="44" y="826"/>
                  </a:lnTo>
                  <a:close/>
                  <a:moveTo>
                    <a:pt x="38" y="831"/>
                  </a:moveTo>
                  <a:lnTo>
                    <a:pt x="38" y="831"/>
                  </a:lnTo>
                  <a:lnTo>
                    <a:pt x="39" y="829"/>
                  </a:lnTo>
                  <a:lnTo>
                    <a:pt x="39" y="831"/>
                  </a:lnTo>
                  <a:lnTo>
                    <a:pt x="38" y="831"/>
                  </a:lnTo>
                  <a:close/>
                  <a:moveTo>
                    <a:pt x="40" y="831"/>
                  </a:moveTo>
                  <a:lnTo>
                    <a:pt x="38" y="840"/>
                  </a:lnTo>
                  <a:lnTo>
                    <a:pt x="35" y="838"/>
                  </a:lnTo>
                  <a:lnTo>
                    <a:pt x="38" y="831"/>
                  </a:lnTo>
                  <a:lnTo>
                    <a:pt x="40" y="831"/>
                  </a:lnTo>
                  <a:close/>
                  <a:moveTo>
                    <a:pt x="35" y="838"/>
                  </a:moveTo>
                  <a:lnTo>
                    <a:pt x="35" y="838"/>
                  </a:lnTo>
                  <a:lnTo>
                    <a:pt x="36" y="840"/>
                  </a:lnTo>
                  <a:lnTo>
                    <a:pt x="35" y="838"/>
                  </a:lnTo>
                  <a:close/>
                  <a:moveTo>
                    <a:pt x="38" y="840"/>
                  </a:moveTo>
                  <a:lnTo>
                    <a:pt x="36" y="849"/>
                  </a:lnTo>
                  <a:lnTo>
                    <a:pt x="34" y="848"/>
                  </a:lnTo>
                  <a:lnTo>
                    <a:pt x="35" y="838"/>
                  </a:lnTo>
                  <a:lnTo>
                    <a:pt x="38" y="840"/>
                  </a:lnTo>
                  <a:close/>
                  <a:moveTo>
                    <a:pt x="36" y="849"/>
                  </a:moveTo>
                  <a:lnTo>
                    <a:pt x="36" y="849"/>
                  </a:lnTo>
                  <a:lnTo>
                    <a:pt x="35" y="850"/>
                  </a:lnTo>
                  <a:lnTo>
                    <a:pt x="35" y="849"/>
                  </a:lnTo>
                  <a:lnTo>
                    <a:pt x="36" y="849"/>
                  </a:lnTo>
                  <a:close/>
                  <a:moveTo>
                    <a:pt x="35" y="850"/>
                  </a:moveTo>
                  <a:lnTo>
                    <a:pt x="26" y="854"/>
                  </a:lnTo>
                  <a:lnTo>
                    <a:pt x="24" y="852"/>
                  </a:lnTo>
                  <a:lnTo>
                    <a:pt x="34" y="848"/>
                  </a:lnTo>
                  <a:lnTo>
                    <a:pt x="35" y="850"/>
                  </a:lnTo>
                  <a:close/>
                  <a:moveTo>
                    <a:pt x="26" y="854"/>
                  </a:moveTo>
                  <a:lnTo>
                    <a:pt x="26" y="854"/>
                  </a:lnTo>
                  <a:lnTo>
                    <a:pt x="26" y="853"/>
                  </a:lnTo>
                  <a:lnTo>
                    <a:pt x="26" y="854"/>
                  </a:lnTo>
                  <a:close/>
                  <a:moveTo>
                    <a:pt x="26" y="854"/>
                  </a:moveTo>
                  <a:lnTo>
                    <a:pt x="15" y="857"/>
                  </a:lnTo>
                  <a:lnTo>
                    <a:pt x="15" y="854"/>
                  </a:lnTo>
                  <a:lnTo>
                    <a:pt x="26" y="852"/>
                  </a:lnTo>
                  <a:lnTo>
                    <a:pt x="26" y="854"/>
                  </a:lnTo>
                  <a:close/>
                  <a:moveTo>
                    <a:pt x="14" y="856"/>
                  </a:moveTo>
                  <a:lnTo>
                    <a:pt x="14" y="854"/>
                  </a:lnTo>
                  <a:lnTo>
                    <a:pt x="15" y="854"/>
                  </a:lnTo>
                  <a:lnTo>
                    <a:pt x="15" y="856"/>
                  </a:lnTo>
                  <a:lnTo>
                    <a:pt x="14" y="856"/>
                  </a:lnTo>
                  <a:close/>
                  <a:moveTo>
                    <a:pt x="16" y="856"/>
                  </a:moveTo>
                  <a:lnTo>
                    <a:pt x="15" y="861"/>
                  </a:lnTo>
                  <a:lnTo>
                    <a:pt x="12" y="860"/>
                  </a:lnTo>
                  <a:lnTo>
                    <a:pt x="14" y="856"/>
                  </a:lnTo>
                  <a:lnTo>
                    <a:pt x="16" y="856"/>
                  </a:lnTo>
                  <a:close/>
                  <a:moveTo>
                    <a:pt x="15" y="861"/>
                  </a:moveTo>
                  <a:lnTo>
                    <a:pt x="15" y="861"/>
                  </a:lnTo>
                  <a:lnTo>
                    <a:pt x="14" y="861"/>
                  </a:lnTo>
                  <a:lnTo>
                    <a:pt x="15" y="861"/>
                  </a:lnTo>
                  <a:close/>
                  <a:moveTo>
                    <a:pt x="15" y="861"/>
                  </a:moveTo>
                  <a:lnTo>
                    <a:pt x="14" y="864"/>
                  </a:lnTo>
                  <a:lnTo>
                    <a:pt x="11" y="864"/>
                  </a:lnTo>
                  <a:lnTo>
                    <a:pt x="12" y="860"/>
                  </a:lnTo>
                  <a:lnTo>
                    <a:pt x="15" y="861"/>
                  </a:lnTo>
                  <a:close/>
                  <a:moveTo>
                    <a:pt x="14" y="864"/>
                  </a:moveTo>
                  <a:lnTo>
                    <a:pt x="14" y="865"/>
                  </a:lnTo>
                  <a:lnTo>
                    <a:pt x="12" y="865"/>
                  </a:lnTo>
                  <a:lnTo>
                    <a:pt x="12" y="864"/>
                  </a:lnTo>
                  <a:lnTo>
                    <a:pt x="14" y="864"/>
                  </a:lnTo>
                  <a:close/>
                  <a:moveTo>
                    <a:pt x="12" y="865"/>
                  </a:moveTo>
                  <a:lnTo>
                    <a:pt x="7" y="869"/>
                  </a:lnTo>
                  <a:lnTo>
                    <a:pt x="6" y="866"/>
                  </a:lnTo>
                  <a:lnTo>
                    <a:pt x="11" y="862"/>
                  </a:lnTo>
                  <a:lnTo>
                    <a:pt x="12" y="865"/>
                  </a:lnTo>
                  <a:close/>
                  <a:moveTo>
                    <a:pt x="6" y="866"/>
                  </a:moveTo>
                  <a:lnTo>
                    <a:pt x="6" y="866"/>
                  </a:lnTo>
                  <a:lnTo>
                    <a:pt x="6" y="868"/>
                  </a:lnTo>
                  <a:lnTo>
                    <a:pt x="6" y="866"/>
                  </a:lnTo>
                  <a:close/>
                  <a:moveTo>
                    <a:pt x="7" y="869"/>
                  </a:moveTo>
                  <a:lnTo>
                    <a:pt x="3" y="873"/>
                  </a:lnTo>
                  <a:lnTo>
                    <a:pt x="0" y="872"/>
                  </a:lnTo>
                  <a:lnTo>
                    <a:pt x="6" y="866"/>
                  </a:lnTo>
                  <a:lnTo>
                    <a:pt x="7" y="869"/>
                  </a:lnTo>
                  <a:close/>
                  <a:moveTo>
                    <a:pt x="0" y="873"/>
                  </a:moveTo>
                  <a:lnTo>
                    <a:pt x="0" y="872"/>
                  </a:lnTo>
                  <a:lnTo>
                    <a:pt x="2" y="873"/>
                  </a:lnTo>
                  <a:lnTo>
                    <a:pt x="0" y="873"/>
                  </a:lnTo>
                  <a:close/>
                  <a:moveTo>
                    <a:pt x="3" y="872"/>
                  </a:moveTo>
                  <a:lnTo>
                    <a:pt x="8" y="881"/>
                  </a:lnTo>
                  <a:lnTo>
                    <a:pt x="7" y="882"/>
                  </a:lnTo>
                  <a:lnTo>
                    <a:pt x="0" y="873"/>
                  </a:lnTo>
                  <a:lnTo>
                    <a:pt x="3" y="872"/>
                  </a:lnTo>
                  <a:close/>
                  <a:moveTo>
                    <a:pt x="8" y="881"/>
                  </a:moveTo>
                  <a:lnTo>
                    <a:pt x="15" y="890"/>
                  </a:lnTo>
                  <a:lnTo>
                    <a:pt x="12" y="892"/>
                  </a:lnTo>
                  <a:lnTo>
                    <a:pt x="7" y="882"/>
                  </a:lnTo>
                  <a:lnTo>
                    <a:pt x="8" y="881"/>
                  </a:lnTo>
                  <a:close/>
                  <a:moveTo>
                    <a:pt x="15" y="890"/>
                  </a:moveTo>
                  <a:lnTo>
                    <a:pt x="15" y="890"/>
                  </a:lnTo>
                  <a:lnTo>
                    <a:pt x="15" y="892"/>
                  </a:lnTo>
                  <a:lnTo>
                    <a:pt x="14" y="892"/>
                  </a:lnTo>
                  <a:lnTo>
                    <a:pt x="15" y="890"/>
                  </a:lnTo>
                  <a:close/>
                  <a:moveTo>
                    <a:pt x="15" y="892"/>
                  </a:moveTo>
                  <a:lnTo>
                    <a:pt x="14" y="896"/>
                  </a:lnTo>
                  <a:lnTo>
                    <a:pt x="11" y="894"/>
                  </a:lnTo>
                  <a:lnTo>
                    <a:pt x="12" y="890"/>
                  </a:lnTo>
                  <a:lnTo>
                    <a:pt x="15" y="892"/>
                  </a:lnTo>
                  <a:close/>
                  <a:moveTo>
                    <a:pt x="14" y="896"/>
                  </a:moveTo>
                  <a:lnTo>
                    <a:pt x="14" y="896"/>
                  </a:lnTo>
                  <a:lnTo>
                    <a:pt x="12" y="896"/>
                  </a:lnTo>
                  <a:lnTo>
                    <a:pt x="14" y="896"/>
                  </a:lnTo>
                  <a:close/>
                  <a:moveTo>
                    <a:pt x="14" y="896"/>
                  </a:moveTo>
                  <a:lnTo>
                    <a:pt x="10" y="901"/>
                  </a:lnTo>
                  <a:lnTo>
                    <a:pt x="8" y="898"/>
                  </a:lnTo>
                  <a:lnTo>
                    <a:pt x="11" y="894"/>
                  </a:lnTo>
                  <a:lnTo>
                    <a:pt x="14" y="896"/>
                  </a:lnTo>
                  <a:close/>
                  <a:moveTo>
                    <a:pt x="7" y="900"/>
                  </a:moveTo>
                  <a:lnTo>
                    <a:pt x="7" y="900"/>
                  </a:lnTo>
                  <a:lnTo>
                    <a:pt x="8" y="898"/>
                  </a:lnTo>
                  <a:lnTo>
                    <a:pt x="8" y="900"/>
                  </a:lnTo>
                  <a:lnTo>
                    <a:pt x="7" y="900"/>
                  </a:lnTo>
                  <a:close/>
                  <a:moveTo>
                    <a:pt x="10" y="901"/>
                  </a:moveTo>
                  <a:lnTo>
                    <a:pt x="8" y="904"/>
                  </a:lnTo>
                  <a:lnTo>
                    <a:pt x="6" y="902"/>
                  </a:lnTo>
                  <a:lnTo>
                    <a:pt x="7" y="900"/>
                  </a:lnTo>
                  <a:lnTo>
                    <a:pt x="10" y="901"/>
                  </a:lnTo>
                  <a:close/>
                  <a:moveTo>
                    <a:pt x="6" y="902"/>
                  </a:moveTo>
                  <a:lnTo>
                    <a:pt x="6" y="902"/>
                  </a:lnTo>
                  <a:lnTo>
                    <a:pt x="7" y="902"/>
                  </a:lnTo>
                  <a:lnTo>
                    <a:pt x="6" y="902"/>
                  </a:lnTo>
                  <a:close/>
                  <a:moveTo>
                    <a:pt x="8" y="902"/>
                  </a:moveTo>
                  <a:lnTo>
                    <a:pt x="8" y="906"/>
                  </a:lnTo>
                  <a:lnTo>
                    <a:pt x="6" y="906"/>
                  </a:lnTo>
                  <a:lnTo>
                    <a:pt x="6" y="902"/>
                  </a:lnTo>
                  <a:lnTo>
                    <a:pt x="8" y="902"/>
                  </a:lnTo>
                  <a:close/>
                  <a:moveTo>
                    <a:pt x="6" y="906"/>
                  </a:moveTo>
                  <a:lnTo>
                    <a:pt x="6" y="906"/>
                  </a:lnTo>
                  <a:lnTo>
                    <a:pt x="7" y="906"/>
                  </a:lnTo>
                  <a:lnTo>
                    <a:pt x="6" y="906"/>
                  </a:lnTo>
                  <a:close/>
                  <a:moveTo>
                    <a:pt x="8" y="905"/>
                  </a:moveTo>
                  <a:lnTo>
                    <a:pt x="11" y="910"/>
                  </a:lnTo>
                  <a:lnTo>
                    <a:pt x="8" y="912"/>
                  </a:lnTo>
                  <a:lnTo>
                    <a:pt x="6" y="906"/>
                  </a:lnTo>
                  <a:lnTo>
                    <a:pt x="8" y="905"/>
                  </a:lnTo>
                  <a:close/>
                  <a:moveTo>
                    <a:pt x="10" y="912"/>
                  </a:moveTo>
                  <a:lnTo>
                    <a:pt x="10" y="912"/>
                  </a:lnTo>
                  <a:lnTo>
                    <a:pt x="8" y="912"/>
                  </a:lnTo>
                  <a:lnTo>
                    <a:pt x="10" y="910"/>
                  </a:lnTo>
                  <a:lnTo>
                    <a:pt x="10" y="912"/>
                  </a:lnTo>
                  <a:close/>
                  <a:moveTo>
                    <a:pt x="11" y="909"/>
                  </a:moveTo>
                  <a:lnTo>
                    <a:pt x="15" y="914"/>
                  </a:lnTo>
                  <a:lnTo>
                    <a:pt x="12" y="916"/>
                  </a:lnTo>
                  <a:lnTo>
                    <a:pt x="10" y="912"/>
                  </a:lnTo>
                  <a:lnTo>
                    <a:pt x="11" y="909"/>
                  </a:lnTo>
                  <a:close/>
                  <a:moveTo>
                    <a:pt x="14" y="917"/>
                  </a:moveTo>
                  <a:lnTo>
                    <a:pt x="12" y="916"/>
                  </a:lnTo>
                  <a:lnTo>
                    <a:pt x="14" y="916"/>
                  </a:lnTo>
                  <a:lnTo>
                    <a:pt x="14" y="917"/>
                  </a:lnTo>
                  <a:close/>
                  <a:moveTo>
                    <a:pt x="14" y="914"/>
                  </a:moveTo>
                  <a:lnTo>
                    <a:pt x="19" y="916"/>
                  </a:lnTo>
                  <a:lnTo>
                    <a:pt x="18" y="918"/>
                  </a:lnTo>
                  <a:lnTo>
                    <a:pt x="14" y="917"/>
                  </a:lnTo>
                  <a:lnTo>
                    <a:pt x="14" y="914"/>
                  </a:lnTo>
                  <a:close/>
                  <a:moveTo>
                    <a:pt x="18" y="918"/>
                  </a:moveTo>
                  <a:lnTo>
                    <a:pt x="18" y="918"/>
                  </a:lnTo>
                  <a:lnTo>
                    <a:pt x="18" y="917"/>
                  </a:lnTo>
                  <a:lnTo>
                    <a:pt x="18" y="918"/>
                  </a:lnTo>
                  <a:close/>
                  <a:moveTo>
                    <a:pt x="18" y="916"/>
                  </a:moveTo>
                  <a:lnTo>
                    <a:pt x="22" y="916"/>
                  </a:lnTo>
                  <a:lnTo>
                    <a:pt x="22" y="918"/>
                  </a:lnTo>
                  <a:lnTo>
                    <a:pt x="18" y="918"/>
                  </a:lnTo>
                  <a:lnTo>
                    <a:pt x="18" y="916"/>
                  </a:lnTo>
                  <a:close/>
                  <a:moveTo>
                    <a:pt x="23" y="917"/>
                  </a:moveTo>
                  <a:lnTo>
                    <a:pt x="22" y="918"/>
                  </a:lnTo>
                  <a:lnTo>
                    <a:pt x="22" y="917"/>
                  </a:lnTo>
                  <a:lnTo>
                    <a:pt x="23" y="917"/>
                  </a:lnTo>
                  <a:close/>
                  <a:moveTo>
                    <a:pt x="20" y="916"/>
                  </a:moveTo>
                  <a:lnTo>
                    <a:pt x="22" y="914"/>
                  </a:lnTo>
                  <a:lnTo>
                    <a:pt x="24" y="916"/>
                  </a:lnTo>
                  <a:lnTo>
                    <a:pt x="23" y="917"/>
                  </a:lnTo>
                  <a:lnTo>
                    <a:pt x="20" y="916"/>
                  </a:lnTo>
                  <a:close/>
                  <a:moveTo>
                    <a:pt x="24" y="916"/>
                  </a:moveTo>
                  <a:lnTo>
                    <a:pt x="24" y="916"/>
                  </a:lnTo>
                  <a:lnTo>
                    <a:pt x="23" y="916"/>
                  </a:lnTo>
                  <a:lnTo>
                    <a:pt x="24" y="916"/>
                  </a:lnTo>
                  <a:close/>
                  <a:moveTo>
                    <a:pt x="22" y="914"/>
                  </a:moveTo>
                  <a:lnTo>
                    <a:pt x="23" y="912"/>
                  </a:lnTo>
                  <a:lnTo>
                    <a:pt x="26" y="914"/>
                  </a:lnTo>
                  <a:lnTo>
                    <a:pt x="24" y="916"/>
                  </a:lnTo>
                  <a:lnTo>
                    <a:pt x="22" y="914"/>
                  </a:lnTo>
                  <a:close/>
                  <a:moveTo>
                    <a:pt x="26" y="913"/>
                  </a:moveTo>
                  <a:lnTo>
                    <a:pt x="26" y="914"/>
                  </a:lnTo>
                  <a:lnTo>
                    <a:pt x="24" y="913"/>
                  </a:lnTo>
                  <a:lnTo>
                    <a:pt x="26" y="913"/>
                  </a:lnTo>
                  <a:close/>
                  <a:moveTo>
                    <a:pt x="23" y="913"/>
                  </a:moveTo>
                  <a:lnTo>
                    <a:pt x="26" y="905"/>
                  </a:lnTo>
                  <a:lnTo>
                    <a:pt x="28" y="906"/>
                  </a:lnTo>
                  <a:lnTo>
                    <a:pt x="26" y="913"/>
                  </a:lnTo>
                  <a:lnTo>
                    <a:pt x="23" y="913"/>
                  </a:lnTo>
                  <a:close/>
                  <a:moveTo>
                    <a:pt x="28" y="906"/>
                  </a:moveTo>
                  <a:lnTo>
                    <a:pt x="28" y="906"/>
                  </a:lnTo>
                  <a:lnTo>
                    <a:pt x="27" y="906"/>
                  </a:lnTo>
                  <a:lnTo>
                    <a:pt x="28" y="906"/>
                  </a:lnTo>
                  <a:close/>
                  <a:moveTo>
                    <a:pt x="26" y="905"/>
                  </a:moveTo>
                  <a:lnTo>
                    <a:pt x="26" y="901"/>
                  </a:lnTo>
                  <a:lnTo>
                    <a:pt x="28" y="901"/>
                  </a:lnTo>
                  <a:lnTo>
                    <a:pt x="28" y="906"/>
                  </a:lnTo>
                  <a:lnTo>
                    <a:pt x="26" y="905"/>
                  </a:lnTo>
                  <a:close/>
                  <a:moveTo>
                    <a:pt x="26" y="901"/>
                  </a:moveTo>
                  <a:lnTo>
                    <a:pt x="26" y="900"/>
                  </a:lnTo>
                  <a:lnTo>
                    <a:pt x="27" y="900"/>
                  </a:lnTo>
                  <a:lnTo>
                    <a:pt x="27" y="901"/>
                  </a:lnTo>
                  <a:lnTo>
                    <a:pt x="26" y="901"/>
                  </a:lnTo>
                  <a:close/>
                  <a:moveTo>
                    <a:pt x="27" y="900"/>
                  </a:moveTo>
                  <a:lnTo>
                    <a:pt x="32" y="900"/>
                  </a:lnTo>
                  <a:lnTo>
                    <a:pt x="32" y="902"/>
                  </a:lnTo>
                  <a:lnTo>
                    <a:pt x="27" y="902"/>
                  </a:lnTo>
                  <a:lnTo>
                    <a:pt x="27" y="900"/>
                  </a:lnTo>
                  <a:close/>
                  <a:moveTo>
                    <a:pt x="32" y="900"/>
                  </a:moveTo>
                  <a:lnTo>
                    <a:pt x="32" y="900"/>
                  </a:lnTo>
                  <a:lnTo>
                    <a:pt x="34" y="900"/>
                  </a:lnTo>
                  <a:lnTo>
                    <a:pt x="32" y="901"/>
                  </a:lnTo>
                  <a:lnTo>
                    <a:pt x="32" y="900"/>
                  </a:lnTo>
                  <a:close/>
                  <a:moveTo>
                    <a:pt x="34" y="900"/>
                  </a:moveTo>
                  <a:lnTo>
                    <a:pt x="40" y="901"/>
                  </a:lnTo>
                  <a:lnTo>
                    <a:pt x="39" y="904"/>
                  </a:lnTo>
                  <a:lnTo>
                    <a:pt x="32" y="902"/>
                  </a:lnTo>
                  <a:lnTo>
                    <a:pt x="34" y="900"/>
                  </a:lnTo>
                  <a:close/>
                  <a:moveTo>
                    <a:pt x="39" y="904"/>
                  </a:moveTo>
                  <a:lnTo>
                    <a:pt x="39" y="904"/>
                  </a:lnTo>
                  <a:lnTo>
                    <a:pt x="39" y="902"/>
                  </a:lnTo>
                  <a:lnTo>
                    <a:pt x="39" y="904"/>
                  </a:lnTo>
                  <a:close/>
                  <a:moveTo>
                    <a:pt x="40" y="901"/>
                  </a:moveTo>
                  <a:lnTo>
                    <a:pt x="48" y="902"/>
                  </a:lnTo>
                  <a:lnTo>
                    <a:pt x="48" y="905"/>
                  </a:lnTo>
                  <a:lnTo>
                    <a:pt x="39" y="904"/>
                  </a:lnTo>
                  <a:lnTo>
                    <a:pt x="40" y="901"/>
                  </a:lnTo>
                  <a:close/>
                  <a:moveTo>
                    <a:pt x="48" y="902"/>
                  </a:moveTo>
                  <a:lnTo>
                    <a:pt x="48" y="902"/>
                  </a:lnTo>
                  <a:lnTo>
                    <a:pt x="48" y="904"/>
                  </a:lnTo>
                  <a:lnTo>
                    <a:pt x="48" y="902"/>
                  </a:lnTo>
                  <a:close/>
                  <a:moveTo>
                    <a:pt x="48" y="902"/>
                  </a:moveTo>
                  <a:lnTo>
                    <a:pt x="56" y="905"/>
                  </a:lnTo>
                  <a:lnTo>
                    <a:pt x="56" y="908"/>
                  </a:lnTo>
                  <a:lnTo>
                    <a:pt x="48" y="905"/>
                  </a:lnTo>
                  <a:lnTo>
                    <a:pt x="48" y="902"/>
                  </a:lnTo>
                  <a:close/>
                  <a:moveTo>
                    <a:pt x="56" y="908"/>
                  </a:moveTo>
                  <a:lnTo>
                    <a:pt x="56" y="908"/>
                  </a:lnTo>
                  <a:lnTo>
                    <a:pt x="56" y="906"/>
                  </a:lnTo>
                  <a:lnTo>
                    <a:pt x="56" y="908"/>
                  </a:lnTo>
                  <a:close/>
                  <a:moveTo>
                    <a:pt x="56" y="905"/>
                  </a:moveTo>
                  <a:lnTo>
                    <a:pt x="67" y="906"/>
                  </a:lnTo>
                  <a:lnTo>
                    <a:pt x="66" y="909"/>
                  </a:lnTo>
                  <a:lnTo>
                    <a:pt x="56" y="908"/>
                  </a:lnTo>
                  <a:lnTo>
                    <a:pt x="56" y="905"/>
                  </a:lnTo>
                  <a:close/>
                  <a:moveTo>
                    <a:pt x="67" y="906"/>
                  </a:moveTo>
                  <a:lnTo>
                    <a:pt x="67" y="906"/>
                  </a:lnTo>
                  <a:lnTo>
                    <a:pt x="66" y="908"/>
                  </a:lnTo>
                  <a:lnTo>
                    <a:pt x="67" y="906"/>
                  </a:lnTo>
                  <a:close/>
                  <a:moveTo>
                    <a:pt x="67" y="906"/>
                  </a:moveTo>
                  <a:lnTo>
                    <a:pt x="76" y="909"/>
                  </a:lnTo>
                  <a:lnTo>
                    <a:pt x="75" y="912"/>
                  </a:lnTo>
                  <a:lnTo>
                    <a:pt x="66" y="909"/>
                  </a:lnTo>
                  <a:lnTo>
                    <a:pt x="67" y="906"/>
                  </a:lnTo>
                  <a:close/>
                  <a:moveTo>
                    <a:pt x="76" y="909"/>
                  </a:moveTo>
                  <a:lnTo>
                    <a:pt x="76" y="909"/>
                  </a:lnTo>
                  <a:lnTo>
                    <a:pt x="76" y="910"/>
                  </a:lnTo>
                  <a:lnTo>
                    <a:pt x="75" y="910"/>
                  </a:lnTo>
                  <a:lnTo>
                    <a:pt x="76" y="909"/>
                  </a:lnTo>
                  <a:close/>
                  <a:moveTo>
                    <a:pt x="76" y="910"/>
                  </a:moveTo>
                  <a:lnTo>
                    <a:pt x="79" y="913"/>
                  </a:lnTo>
                  <a:lnTo>
                    <a:pt x="76" y="914"/>
                  </a:lnTo>
                  <a:lnTo>
                    <a:pt x="75" y="912"/>
                  </a:lnTo>
                  <a:lnTo>
                    <a:pt x="76" y="910"/>
                  </a:lnTo>
                  <a:close/>
                  <a:moveTo>
                    <a:pt x="79" y="913"/>
                  </a:moveTo>
                  <a:lnTo>
                    <a:pt x="79" y="913"/>
                  </a:lnTo>
                  <a:lnTo>
                    <a:pt x="79" y="914"/>
                  </a:lnTo>
                  <a:lnTo>
                    <a:pt x="77" y="914"/>
                  </a:lnTo>
                  <a:lnTo>
                    <a:pt x="79" y="913"/>
                  </a:lnTo>
                  <a:close/>
                  <a:moveTo>
                    <a:pt x="79" y="914"/>
                  </a:moveTo>
                  <a:lnTo>
                    <a:pt x="77" y="918"/>
                  </a:lnTo>
                  <a:lnTo>
                    <a:pt x="75" y="917"/>
                  </a:lnTo>
                  <a:lnTo>
                    <a:pt x="76" y="913"/>
                  </a:lnTo>
                  <a:lnTo>
                    <a:pt x="79" y="914"/>
                  </a:lnTo>
                  <a:close/>
                  <a:moveTo>
                    <a:pt x="75" y="918"/>
                  </a:moveTo>
                  <a:lnTo>
                    <a:pt x="75" y="918"/>
                  </a:lnTo>
                  <a:lnTo>
                    <a:pt x="75" y="917"/>
                  </a:lnTo>
                  <a:lnTo>
                    <a:pt x="76" y="918"/>
                  </a:lnTo>
                  <a:lnTo>
                    <a:pt x="75" y="918"/>
                  </a:lnTo>
                  <a:close/>
                  <a:moveTo>
                    <a:pt x="77" y="918"/>
                  </a:moveTo>
                  <a:lnTo>
                    <a:pt x="77" y="920"/>
                  </a:lnTo>
                  <a:lnTo>
                    <a:pt x="75" y="920"/>
                  </a:lnTo>
                  <a:lnTo>
                    <a:pt x="75" y="918"/>
                  </a:lnTo>
                  <a:lnTo>
                    <a:pt x="77" y="918"/>
                  </a:lnTo>
                  <a:close/>
                  <a:moveTo>
                    <a:pt x="75" y="920"/>
                  </a:moveTo>
                  <a:lnTo>
                    <a:pt x="75" y="920"/>
                  </a:lnTo>
                  <a:lnTo>
                    <a:pt x="76" y="920"/>
                  </a:lnTo>
                  <a:lnTo>
                    <a:pt x="75" y="920"/>
                  </a:lnTo>
                  <a:close/>
                  <a:moveTo>
                    <a:pt x="77" y="918"/>
                  </a:moveTo>
                  <a:lnTo>
                    <a:pt x="79" y="920"/>
                  </a:lnTo>
                  <a:lnTo>
                    <a:pt x="76" y="921"/>
                  </a:lnTo>
                  <a:lnTo>
                    <a:pt x="75" y="920"/>
                  </a:lnTo>
                  <a:lnTo>
                    <a:pt x="77" y="918"/>
                  </a:lnTo>
                  <a:close/>
                  <a:moveTo>
                    <a:pt x="76" y="921"/>
                  </a:moveTo>
                  <a:lnTo>
                    <a:pt x="76" y="921"/>
                  </a:lnTo>
                  <a:lnTo>
                    <a:pt x="77" y="921"/>
                  </a:lnTo>
                  <a:lnTo>
                    <a:pt x="76" y="921"/>
                  </a:lnTo>
                  <a:close/>
                  <a:moveTo>
                    <a:pt x="79" y="920"/>
                  </a:moveTo>
                  <a:lnTo>
                    <a:pt x="80" y="922"/>
                  </a:lnTo>
                  <a:lnTo>
                    <a:pt x="77" y="923"/>
                  </a:lnTo>
                  <a:lnTo>
                    <a:pt x="76" y="921"/>
                  </a:lnTo>
                  <a:lnTo>
                    <a:pt x="79" y="920"/>
                  </a:lnTo>
                  <a:close/>
                  <a:moveTo>
                    <a:pt x="79" y="923"/>
                  </a:moveTo>
                  <a:lnTo>
                    <a:pt x="77" y="923"/>
                  </a:lnTo>
                  <a:lnTo>
                    <a:pt x="79" y="922"/>
                  </a:lnTo>
                  <a:lnTo>
                    <a:pt x="79" y="923"/>
                  </a:lnTo>
                  <a:close/>
                  <a:moveTo>
                    <a:pt x="79" y="921"/>
                  </a:moveTo>
                  <a:lnTo>
                    <a:pt x="82" y="921"/>
                  </a:lnTo>
                  <a:lnTo>
                    <a:pt x="82" y="923"/>
                  </a:lnTo>
                  <a:lnTo>
                    <a:pt x="79" y="923"/>
                  </a:lnTo>
                  <a:lnTo>
                    <a:pt x="79" y="921"/>
                  </a:lnTo>
                  <a:close/>
                  <a:moveTo>
                    <a:pt x="82" y="923"/>
                  </a:moveTo>
                  <a:lnTo>
                    <a:pt x="82" y="923"/>
                  </a:lnTo>
                  <a:lnTo>
                    <a:pt x="82" y="922"/>
                  </a:lnTo>
                  <a:lnTo>
                    <a:pt x="82" y="923"/>
                  </a:lnTo>
                  <a:close/>
                  <a:moveTo>
                    <a:pt x="80" y="921"/>
                  </a:moveTo>
                  <a:lnTo>
                    <a:pt x="89" y="917"/>
                  </a:lnTo>
                  <a:lnTo>
                    <a:pt x="91" y="920"/>
                  </a:lnTo>
                  <a:lnTo>
                    <a:pt x="82" y="923"/>
                  </a:lnTo>
                  <a:lnTo>
                    <a:pt x="80" y="921"/>
                  </a:lnTo>
                  <a:close/>
                  <a:moveTo>
                    <a:pt x="92" y="918"/>
                  </a:moveTo>
                  <a:lnTo>
                    <a:pt x="91" y="918"/>
                  </a:lnTo>
                  <a:lnTo>
                    <a:pt x="91" y="920"/>
                  </a:lnTo>
                  <a:lnTo>
                    <a:pt x="91" y="918"/>
                  </a:lnTo>
                  <a:lnTo>
                    <a:pt x="92" y="918"/>
                  </a:lnTo>
                  <a:close/>
                  <a:moveTo>
                    <a:pt x="89" y="917"/>
                  </a:moveTo>
                  <a:lnTo>
                    <a:pt x="99" y="910"/>
                  </a:lnTo>
                  <a:lnTo>
                    <a:pt x="100" y="913"/>
                  </a:lnTo>
                  <a:lnTo>
                    <a:pt x="92" y="918"/>
                  </a:lnTo>
                  <a:lnTo>
                    <a:pt x="89" y="917"/>
                  </a:lnTo>
                  <a:close/>
                  <a:moveTo>
                    <a:pt x="99" y="910"/>
                  </a:moveTo>
                  <a:lnTo>
                    <a:pt x="99" y="910"/>
                  </a:lnTo>
                  <a:lnTo>
                    <a:pt x="100" y="910"/>
                  </a:lnTo>
                  <a:lnTo>
                    <a:pt x="99" y="912"/>
                  </a:lnTo>
                  <a:lnTo>
                    <a:pt x="99" y="910"/>
                  </a:lnTo>
                  <a:close/>
                  <a:moveTo>
                    <a:pt x="100" y="910"/>
                  </a:moveTo>
                  <a:lnTo>
                    <a:pt x="109" y="914"/>
                  </a:lnTo>
                  <a:lnTo>
                    <a:pt x="108" y="917"/>
                  </a:lnTo>
                  <a:lnTo>
                    <a:pt x="99" y="913"/>
                  </a:lnTo>
                  <a:lnTo>
                    <a:pt x="100" y="910"/>
                  </a:lnTo>
                  <a:close/>
                  <a:moveTo>
                    <a:pt x="109" y="914"/>
                  </a:moveTo>
                  <a:lnTo>
                    <a:pt x="109" y="914"/>
                  </a:lnTo>
                  <a:lnTo>
                    <a:pt x="108" y="916"/>
                  </a:lnTo>
                  <a:lnTo>
                    <a:pt x="109" y="914"/>
                  </a:lnTo>
                  <a:close/>
                  <a:moveTo>
                    <a:pt x="109" y="914"/>
                  </a:moveTo>
                  <a:lnTo>
                    <a:pt x="115" y="918"/>
                  </a:lnTo>
                  <a:lnTo>
                    <a:pt x="112" y="920"/>
                  </a:lnTo>
                  <a:lnTo>
                    <a:pt x="108" y="916"/>
                  </a:lnTo>
                  <a:lnTo>
                    <a:pt x="109" y="914"/>
                  </a:lnTo>
                  <a:close/>
                  <a:moveTo>
                    <a:pt x="113" y="921"/>
                  </a:moveTo>
                  <a:lnTo>
                    <a:pt x="113" y="921"/>
                  </a:lnTo>
                  <a:lnTo>
                    <a:pt x="112" y="920"/>
                  </a:lnTo>
                  <a:lnTo>
                    <a:pt x="113" y="920"/>
                  </a:lnTo>
                  <a:lnTo>
                    <a:pt x="113" y="921"/>
                  </a:lnTo>
                  <a:close/>
                  <a:moveTo>
                    <a:pt x="112" y="918"/>
                  </a:moveTo>
                  <a:lnTo>
                    <a:pt x="115" y="917"/>
                  </a:lnTo>
                  <a:lnTo>
                    <a:pt x="116" y="920"/>
                  </a:lnTo>
                  <a:lnTo>
                    <a:pt x="113" y="921"/>
                  </a:lnTo>
                  <a:lnTo>
                    <a:pt x="112" y="918"/>
                  </a:lnTo>
                  <a:close/>
                  <a:moveTo>
                    <a:pt x="117" y="918"/>
                  </a:moveTo>
                  <a:lnTo>
                    <a:pt x="117" y="918"/>
                  </a:lnTo>
                  <a:lnTo>
                    <a:pt x="116" y="920"/>
                  </a:lnTo>
                  <a:lnTo>
                    <a:pt x="116" y="918"/>
                  </a:lnTo>
                  <a:lnTo>
                    <a:pt x="117" y="918"/>
                  </a:lnTo>
                  <a:close/>
                  <a:moveTo>
                    <a:pt x="115" y="917"/>
                  </a:moveTo>
                  <a:lnTo>
                    <a:pt x="117" y="914"/>
                  </a:lnTo>
                  <a:lnTo>
                    <a:pt x="119" y="916"/>
                  </a:lnTo>
                  <a:lnTo>
                    <a:pt x="117" y="918"/>
                  </a:lnTo>
                  <a:lnTo>
                    <a:pt x="115" y="917"/>
                  </a:lnTo>
                  <a:close/>
                  <a:moveTo>
                    <a:pt x="119" y="916"/>
                  </a:moveTo>
                  <a:lnTo>
                    <a:pt x="119" y="916"/>
                  </a:lnTo>
                  <a:lnTo>
                    <a:pt x="117" y="916"/>
                  </a:lnTo>
                  <a:lnTo>
                    <a:pt x="119" y="916"/>
                  </a:lnTo>
                  <a:close/>
                  <a:moveTo>
                    <a:pt x="116" y="916"/>
                  </a:moveTo>
                  <a:lnTo>
                    <a:pt x="116" y="913"/>
                  </a:lnTo>
                  <a:lnTo>
                    <a:pt x="119" y="913"/>
                  </a:lnTo>
                  <a:lnTo>
                    <a:pt x="119" y="916"/>
                  </a:lnTo>
                  <a:lnTo>
                    <a:pt x="116" y="916"/>
                  </a:lnTo>
                  <a:close/>
                  <a:moveTo>
                    <a:pt x="116" y="913"/>
                  </a:moveTo>
                  <a:lnTo>
                    <a:pt x="116" y="910"/>
                  </a:lnTo>
                  <a:lnTo>
                    <a:pt x="119" y="910"/>
                  </a:lnTo>
                  <a:lnTo>
                    <a:pt x="119" y="913"/>
                  </a:lnTo>
                  <a:lnTo>
                    <a:pt x="116" y="913"/>
                  </a:lnTo>
                  <a:close/>
                  <a:moveTo>
                    <a:pt x="119" y="910"/>
                  </a:moveTo>
                  <a:lnTo>
                    <a:pt x="119" y="910"/>
                  </a:lnTo>
                  <a:lnTo>
                    <a:pt x="117" y="910"/>
                  </a:lnTo>
                  <a:lnTo>
                    <a:pt x="119" y="910"/>
                  </a:lnTo>
                  <a:close/>
                  <a:moveTo>
                    <a:pt x="117" y="912"/>
                  </a:moveTo>
                  <a:lnTo>
                    <a:pt x="113" y="905"/>
                  </a:lnTo>
                  <a:lnTo>
                    <a:pt x="116" y="904"/>
                  </a:lnTo>
                  <a:lnTo>
                    <a:pt x="119" y="910"/>
                  </a:lnTo>
                  <a:lnTo>
                    <a:pt x="117" y="912"/>
                  </a:lnTo>
                  <a:close/>
                  <a:moveTo>
                    <a:pt x="113" y="905"/>
                  </a:moveTo>
                  <a:lnTo>
                    <a:pt x="113" y="905"/>
                  </a:lnTo>
                  <a:lnTo>
                    <a:pt x="115" y="905"/>
                  </a:lnTo>
                  <a:lnTo>
                    <a:pt x="113" y="905"/>
                  </a:lnTo>
                  <a:close/>
                  <a:moveTo>
                    <a:pt x="113" y="905"/>
                  </a:moveTo>
                  <a:lnTo>
                    <a:pt x="112" y="900"/>
                  </a:lnTo>
                  <a:lnTo>
                    <a:pt x="115" y="900"/>
                  </a:lnTo>
                  <a:lnTo>
                    <a:pt x="116" y="904"/>
                  </a:lnTo>
                  <a:lnTo>
                    <a:pt x="113" y="905"/>
                  </a:lnTo>
                  <a:close/>
                  <a:moveTo>
                    <a:pt x="112" y="900"/>
                  </a:moveTo>
                  <a:lnTo>
                    <a:pt x="112" y="900"/>
                  </a:lnTo>
                  <a:lnTo>
                    <a:pt x="113" y="900"/>
                  </a:lnTo>
                  <a:lnTo>
                    <a:pt x="112" y="900"/>
                  </a:lnTo>
                  <a:close/>
                  <a:moveTo>
                    <a:pt x="112" y="900"/>
                  </a:moveTo>
                  <a:lnTo>
                    <a:pt x="113" y="896"/>
                  </a:lnTo>
                  <a:lnTo>
                    <a:pt x="116" y="897"/>
                  </a:lnTo>
                  <a:lnTo>
                    <a:pt x="115" y="900"/>
                  </a:lnTo>
                  <a:lnTo>
                    <a:pt x="112" y="900"/>
                  </a:lnTo>
                  <a:close/>
                  <a:moveTo>
                    <a:pt x="113" y="896"/>
                  </a:moveTo>
                  <a:lnTo>
                    <a:pt x="113" y="896"/>
                  </a:lnTo>
                  <a:lnTo>
                    <a:pt x="115" y="897"/>
                  </a:lnTo>
                  <a:lnTo>
                    <a:pt x="113" y="896"/>
                  </a:lnTo>
                  <a:close/>
                  <a:moveTo>
                    <a:pt x="113" y="896"/>
                  </a:moveTo>
                  <a:lnTo>
                    <a:pt x="119" y="892"/>
                  </a:lnTo>
                  <a:lnTo>
                    <a:pt x="120" y="893"/>
                  </a:lnTo>
                  <a:lnTo>
                    <a:pt x="116" y="897"/>
                  </a:lnTo>
                  <a:lnTo>
                    <a:pt x="113" y="896"/>
                  </a:lnTo>
                  <a:close/>
                  <a:moveTo>
                    <a:pt x="120" y="893"/>
                  </a:moveTo>
                  <a:lnTo>
                    <a:pt x="120" y="893"/>
                  </a:lnTo>
                  <a:lnTo>
                    <a:pt x="119" y="893"/>
                  </a:lnTo>
                  <a:lnTo>
                    <a:pt x="120" y="893"/>
                  </a:lnTo>
                  <a:close/>
                  <a:moveTo>
                    <a:pt x="119" y="892"/>
                  </a:moveTo>
                  <a:lnTo>
                    <a:pt x="121" y="888"/>
                  </a:lnTo>
                  <a:lnTo>
                    <a:pt x="124" y="890"/>
                  </a:lnTo>
                  <a:lnTo>
                    <a:pt x="120" y="893"/>
                  </a:lnTo>
                  <a:lnTo>
                    <a:pt x="119" y="892"/>
                  </a:lnTo>
                  <a:close/>
                  <a:moveTo>
                    <a:pt x="121" y="888"/>
                  </a:moveTo>
                  <a:lnTo>
                    <a:pt x="121" y="888"/>
                  </a:lnTo>
                  <a:lnTo>
                    <a:pt x="123" y="888"/>
                  </a:lnTo>
                  <a:lnTo>
                    <a:pt x="123" y="889"/>
                  </a:lnTo>
                  <a:lnTo>
                    <a:pt x="121" y="888"/>
                  </a:lnTo>
                  <a:close/>
                  <a:moveTo>
                    <a:pt x="123" y="888"/>
                  </a:moveTo>
                  <a:lnTo>
                    <a:pt x="127" y="886"/>
                  </a:lnTo>
                  <a:lnTo>
                    <a:pt x="127" y="889"/>
                  </a:lnTo>
                  <a:lnTo>
                    <a:pt x="123" y="890"/>
                  </a:lnTo>
                  <a:lnTo>
                    <a:pt x="123" y="888"/>
                  </a:lnTo>
                  <a:close/>
                  <a:moveTo>
                    <a:pt x="127" y="886"/>
                  </a:moveTo>
                  <a:lnTo>
                    <a:pt x="127" y="886"/>
                  </a:lnTo>
                  <a:lnTo>
                    <a:pt x="128" y="888"/>
                  </a:lnTo>
                  <a:lnTo>
                    <a:pt x="127" y="888"/>
                  </a:lnTo>
                  <a:lnTo>
                    <a:pt x="127" y="886"/>
                  </a:lnTo>
                  <a:close/>
                  <a:moveTo>
                    <a:pt x="128" y="888"/>
                  </a:moveTo>
                  <a:lnTo>
                    <a:pt x="129" y="890"/>
                  </a:lnTo>
                  <a:lnTo>
                    <a:pt x="128" y="892"/>
                  </a:lnTo>
                  <a:lnTo>
                    <a:pt x="125" y="889"/>
                  </a:lnTo>
                  <a:lnTo>
                    <a:pt x="128" y="888"/>
                  </a:lnTo>
                  <a:close/>
                  <a:moveTo>
                    <a:pt x="128" y="892"/>
                  </a:moveTo>
                  <a:lnTo>
                    <a:pt x="128" y="892"/>
                  </a:lnTo>
                  <a:close/>
                  <a:moveTo>
                    <a:pt x="129" y="890"/>
                  </a:moveTo>
                  <a:lnTo>
                    <a:pt x="133" y="894"/>
                  </a:lnTo>
                  <a:lnTo>
                    <a:pt x="132" y="896"/>
                  </a:lnTo>
                  <a:lnTo>
                    <a:pt x="128" y="892"/>
                  </a:lnTo>
                  <a:lnTo>
                    <a:pt x="129" y="890"/>
                  </a:lnTo>
                  <a:close/>
                  <a:moveTo>
                    <a:pt x="133" y="896"/>
                  </a:moveTo>
                  <a:lnTo>
                    <a:pt x="132" y="897"/>
                  </a:lnTo>
                  <a:lnTo>
                    <a:pt x="132" y="896"/>
                  </a:lnTo>
                  <a:lnTo>
                    <a:pt x="133" y="896"/>
                  </a:lnTo>
                  <a:close/>
                  <a:moveTo>
                    <a:pt x="132" y="894"/>
                  </a:moveTo>
                  <a:lnTo>
                    <a:pt x="133" y="893"/>
                  </a:lnTo>
                  <a:lnTo>
                    <a:pt x="136" y="894"/>
                  </a:lnTo>
                  <a:lnTo>
                    <a:pt x="133" y="896"/>
                  </a:lnTo>
                  <a:lnTo>
                    <a:pt x="132" y="894"/>
                  </a:lnTo>
                  <a:close/>
                  <a:moveTo>
                    <a:pt x="133" y="893"/>
                  </a:moveTo>
                  <a:lnTo>
                    <a:pt x="133" y="893"/>
                  </a:lnTo>
                  <a:lnTo>
                    <a:pt x="135" y="894"/>
                  </a:lnTo>
                  <a:lnTo>
                    <a:pt x="133" y="893"/>
                  </a:lnTo>
                  <a:close/>
                  <a:moveTo>
                    <a:pt x="133" y="893"/>
                  </a:moveTo>
                  <a:lnTo>
                    <a:pt x="136" y="892"/>
                  </a:lnTo>
                  <a:lnTo>
                    <a:pt x="137" y="893"/>
                  </a:lnTo>
                  <a:lnTo>
                    <a:pt x="136" y="894"/>
                  </a:lnTo>
                  <a:lnTo>
                    <a:pt x="133" y="893"/>
                  </a:lnTo>
                  <a:close/>
                  <a:moveTo>
                    <a:pt x="136" y="892"/>
                  </a:moveTo>
                  <a:lnTo>
                    <a:pt x="137" y="890"/>
                  </a:lnTo>
                  <a:lnTo>
                    <a:pt x="137" y="892"/>
                  </a:lnTo>
                  <a:lnTo>
                    <a:pt x="136" y="893"/>
                  </a:lnTo>
                  <a:lnTo>
                    <a:pt x="136" y="892"/>
                  </a:lnTo>
                  <a:close/>
                  <a:moveTo>
                    <a:pt x="137" y="892"/>
                  </a:moveTo>
                  <a:lnTo>
                    <a:pt x="139" y="893"/>
                  </a:lnTo>
                  <a:lnTo>
                    <a:pt x="137" y="894"/>
                  </a:lnTo>
                  <a:lnTo>
                    <a:pt x="136" y="893"/>
                  </a:lnTo>
                  <a:lnTo>
                    <a:pt x="137" y="892"/>
                  </a:lnTo>
                  <a:close/>
                  <a:moveTo>
                    <a:pt x="139" y="893"/>
                  </a:moveTo>
                  <a:lnTo>
                    <a:pt x="139" y="893"/>
                  </a:lnTo>
                  <a:lnTo>
                    <a:pt x="137" y="894"/>
                  </a:lnTo>
                  <a:lnTo>
                    <a:pt x="139" y="893"/>
                  </a:lnTo>
                  <a:close/>
                  <a:moveTo>
                    <a:pt x="139" y="893"/>
                  </a:moveTo>
                  <a:lnTo>
                    <a:pt x="140" y="894"/>
                  </a:lnTo>
                  <a:lnTo>
                    <a:pt x="139" y="896"/>
                  </a:lnTo>
                  <a:lnTo>
                    <a:pt x="137" y="894"/>
                  </a:lnTo>
                  <a:lnTo>
                    <a:pt x="139" y="893"/>
                  </a:lnTo>
                  <a:close/>
                  <a:moveTo>
                    <a:pt x="139" y="897"/>
                  </a:moveTo>
                  <a:lnTo>
                    <a:pt x="139" y="896"/>
                  </a:lnTo>
                  <a:lnTo>
                    <a:pt x="139" y="897"/>
                  </a:lnTo>
                  <a:close/>
                  <a:moveTo>
                    <a:pt x="140" y="894"/>
                  </a:moveTo>
                  <a:lnTo>
                    <a:pt x="144" y="896"/>
                  </a:lnTo>
                  <a:lnTo>
                    <a:pt x="143" y="898"/>
                  </a:lnTo>
                  <a:lnTo>
                    <a:pt x="139" y="897"/>
                  </a:lnTo>
                  <a:lnTo>
                    <a:pt x="140" y="894"/>
                  </a:lnTo>
                  <a:close/>
                  <a:moveTo>
                    <a:pt x="144" y="898"/>
                  </a:moveTo>
                  <a:lnTo>
                    <a:pt x="143" y="898"/>
                  </a:lnTo>
                  <a:lnTo>
                    <a:pt x="143" y="897"/>
                  </a:lnTo>
                  <a:lnTo>
                    <a:pt x="144" y="898"/>
                  </a:lnTo>
                  <a:close/>
                  <a:moveTo>
                    <a:pt x="143" y="896"/>
                  </a:moveTo>
                  <a:lnTo>
                    <a:pt x="149" y="894"/>
                  </a:lnTo>
                  <a:lnTo>
                    <a:pt x="149" y="897"/>
                  </a:lnTo>
                  <a:lnTo>
                    <a:pt x="144" y="898"/>
                  </a:lnTo>
                  <a:lnTo>
                    <a:pt x="143" y="896"/>
                  </a:lnTo>
                  <a:close/>
                  <a:moveTo>
                    <a:pt x="149" y="894"/>
                  </a:moveTo>
                  <a:lnTo>
                    <a:pt x="149" y="893"/>
                  </a:lnTo>
                  <a:lnTo>
                    <a:pt x="151" y="894"/>
                  </a:lnTo>
                  <a:lnTo>
                    <a:pt x="149" y="896"/>
                  </a:lnTo>
                  <a:lnTo>
                    <a:pt x="149" y="894"/>
                  </a:lnTo>
                  <a:close/>
                  <a:moveTo>
                    <a:pt x="151" y="894"/>
                  </a:moveTo>
                  <a:lnTo>
                    <a:pt x="159" y="900"/>
                  </a:lnTo>
                  <a:lnTo>
                    <a:pt x="156" y="902"/>
                  </a:lnTo>
                  <a:lnTo>
                    <a:pt x="148" y="896"/>
                  </a:lnTo>
                  <a:lnTo>
                    <a:pt x="151" y="894"/>
                  </a:lnTo>
                  <a:close/>
                  <a:moveTo>
                    <a:pt x="159" y="900"/>
                  </a:moveTo>
                  <a:lnTo>
                    <a:pt x="159" y="900"/>
                  </a:lnTo>
                  <a:lnTo>
                    <a:pt x="159" y="901"/>
                  </a:lnTo>
                  <a:lnTo>
                    <a:pt x="157" y="901"/>
                  </a:lnTo>
                  <a:lnTo>
                    <a:pt x="159" y="900"/>
                  </a:lnTo>
                  <a:close/>
                  <a:moveTo>
                    <a:pt x="159" y="901"/>
                  </a:moveTo>
                  <a:lnTo>
                    <a:pt x="164" y="912"/>
                  </a:lnTo>
                  <a:lnTo>
                    <a:pt x="163" y="913"/>
                  </a:lnTo>
                  <a:lnTo>
                    <a:pt x="156" y="902"/>
                  </a:lnTo>
                  <a:lnTo>
                    <a:pt x="159" y="901"/>
                  </a:lnTo>
                  <a:close/>
                  <a:moveTo>
                    <a:pt x="164" y="912"/>
                  </a:moveTo>
                  <a:lnTo>
                    <a:pt x="165" y="912"/>
                  </a:lnTo>
                  <a:lnTo>
                    <a:pt x="164" y="912"/>
                  </a:lnTo>
                  <a:lnTo>
                    <a:pt x="163" y="912"/>
                  </a:lnTo>
                  <a:lnTo>
                    <a:pt x="164" y="912"/>
                  </a:lnTo>
                  <a:close/>
                  <a:moveTo>
                    <a:pt x="164" y="912"/>
                  </a:moveTo>
                  <a:lnTo>
                    <a:pt x="163" y="916"/>
                  </a:lnTo>
                  <a:lnTo>
                    <a:pt x="160" y="914"/>
                  </a:lnTo>
                  <a:lnTo>
                    <a:pt x="161" y="912"/>
                  </a:lnTo>
                  <a:lnTo>
                    <a:pt x="164" y="912"/>
                  </a:lnTo>
                  <a:close/>
                  <a:moveTo>
                    <a:pt x="160" y="916"/>
                  </a:moveTo>
                  <a:lnTo>
                    <a:pt x="160" y="914"/>
                  </a:lnTo>
                  <a:lnTo>
                    <a:pt x="161" y="916"/>
                  </a:lnTo>
                  <a:lnTo>
                    <a:pt x="160" y="916"/>
                  </a:lnTo>
                  <a:close/>
                  <a:moveTo>
                    <a:pt x="163" y="916"/>
                  </a:moveTo>
                  <a:lnTo>
                    <a:pt x="163" y="921"/>
                  </a:lnTo>
                  <a:lnTo>
                    <a:pt x="160" y="921"/>
                  </a:lnTo>
                  <a:lnTo>
                    <a:pt x="160" y="916"/>
                  </a:lnTo>
                  <a:lnTo>
                    <a:pt x="163" y="916"/>
                  </a:lnTo>
                  <a:close/>
                  <a:moveTo>
                    <a:pt x="161" y="922"/>
                  </a:moveTo>
                  <a:lnTo>
                    <a:pt x="160" y="922"/>
                  </a:lnTo>
                  <a:lnTo>
                    <a:pt x="160" y="921"/>
                  </a:lnTo>
                  <a:lnTo>
                    <a:pt x="161" y="921"/>
                  </a:lnTo>
                  <a:lnTo>
                    <a:pt x="161" y="922"/>
                  </a:lnTo>
                  <a:close/>
                  <a:moveTo>
                    <a:pt x="161" y="920"/>
                  </a:moveTo>
                  <a:lnTo>
                    <a:pt x="169" y="920"/>
                  </a:lnTo>
                  <a:lnTo>
                    <a:pt x="169" y="922"/>
                  </a:lnTo>
                  <a:lnTo>
                    <a:pt x="161" y="922"/>
                  </a:lnTo>
                  <a:lnTo>
                    <a:pt x="161" y="920"/>
                  </a:lnTo>
                  <a:close/>
                  <a:moveTo>
                    <a:pt x="169" y="920"/>
                  </a:moveTo>
                  <a:lnTo>
                    <a:pt x="175" y="920"/>
                  </a:lnTo>
                  <a:lnTo>
                    <a:pt x="175" y="922"/>
                  </a:lnTo>
                  <a:lnTo>
                    <a:pt x="169" y="922"/>
                  </a:lnTo>
                  <a:lnTo>
                    <a:pt x="169" y="920"/>
                  </a:lnTo>
                  <a:close/>
                  <a:moveTo>
                    <a:pt x="175" y="920"/>
                  </a:moveTo>
                  <a:lnTo>
                    <a:pt x="176" y="920"/>
                  </a:lnTo>
                  <a:lnTo>
                    <a:pt x="175" y="921"/>
                  </a:lnTo>
                  <a:lnTo>
                    <a:pt x="175" y="920"/>
                  </a:lnTo>
                  <a:close/>
                  <a:moveTo>
                    <a:pt x="176" y="920"/>
                  </a:moveTo>
                  <a:lnTo>
                    <a:pt x="184" y="929"/>
                  </a:lnTo>
                  <a:lnTo>
                    <a:pt x="181" y="932"/>
                  </a:lnTo>
                  <a:lnTo>
                    <a:pt x="175" y="921"/>
                  </a:lnTo>
                  <a:lnTo>
                    <a:pt x="176" y="920"/>
                  </a:lnTo>
                  <a:close/>
                  <a:moveTo>
                    <a:pt x="184" y="929"/>
                  </a:moveTo>
                  <a:lnTo>
                    <a:pt x="184" y="930"/>
                  </a:lnTo>
                  <a:lnTo>
                    <a:pt x="183" y="930"/>
                  </a:lnTo>
                  <a:lnTo>
                    <a:pt x="184" y="929"/>
                  </a:lnTo>
                  <a:close/>
                  <a:moveTo>
                    <a:pt x="184" y="930"/>
                  </a:moveTo>
                  <a:lnTo>
                    <a:pt x="191" y="942"/>
                  </a:lnTo>
                  <a:lnTo>
                    <a:pt x="188" y="944"/>
                  </a:lnTo>
                  <a:lnTo>
                    <a:pt x="181" y="932"/>
                  </a:lnTo>
                  <a:lnTo>
                    <a:pt x="184" y="930"/>
                  </a:lnTo>
                  <a:close/>
                  <a:moveTo>
                    <a:pt x="189" y="944"/>
                  </a:moveTo>
                  <a:lnTo>
                    <a:pt x="188" y="944"/>
                  </a:lnTo>
                  <a:lnTo>
                    <a:pt x="189" y="942"/>
                  </a:lnTo>
                  <a:lnTo>
                    <a:pt x="189" y="944"/>
                  </a:lnTo>
                  <a:close/>
                  <a:moveTo>
                    <a:pt x="189" y="941"/>
                  </a:moveTo>
                  <a:lnTo>
                    <a:pt x="195" y="939"/>
                  </a:lnTo>
                  <a:lnTo>
                    <a:pt x="196" y="942"/>
                  </a:lnTo>
                  <a:lnTo>
                    <a:pt x="189" y="944"/>
                  </a:lnTo>
                  <a:lnTo>
                    <a:pt x="189" y="941"/>
                  </a:lnTo>
                  <a:close/>
                  <a:moveTo>
                    <a:pt x="196" y="942"/>
                  </a:moveTo>
                  <a:lnTo>
                    <a:pt x="196" y="942"/>
                  </a:lnTo>
                  <a:lnTo>
                    <a:pt x="195" y="941"/>
                  </a:lnTo>
                  <a:lnTo>
                    <a:pt x="196" y="942"/>
                  </a:lnTo>
                  <a:close/>
                  <a:moveTo>
                    <a:pt x="195" y="939"/>
                  </a:moveTo>
                  <a:lnTo>
                    <a:pt x="203" y="938"/>
                  </a:lnTo>
                  <a:lnTo>
                    <a:pt x="204" y="941"/>
                  </a:lnTo>
                  <a:lnTo>
                    <a:pt x="196" y="942"/>
                  </a:lnTo>
                  <a:lnTo>
                    <a:pt x="195" y="939"/>
                  </a:lnTo>
                  <a:close/>
                  <a:moveTo>
                    <a:pt x="203" y="938"/>
                  </a:moveTo>
                  <a:lnTo>
                    <a:pt x="204" y="937"/>
                  </a:lnTo>
                  <a:lnTo>
                    <a:pt x="204" y="938"/>
                  </a:lnTo>
                  <a:lnTo>
                    <a:pt x="203" y="939"/>
                  </a:lnTo>
                  <a:lnTo>
                    <a:pt x="203" y="938"/>
                  </a:lnTo>
                  <a:close/>
                  <a:moveTo>
                    <a:pt x="204" y="938"/>
                  </a:moveTo>
                  <a:lnTo>
                    <a:pt x="211" y="942"/>
                  </a:lnTo>
                  <a:lnTo>
                    <a:pt x="209" y="945"/>
                  </a:lnTo>
                  <a:lnTo>
                    <a:pt x="203" y="939"/>
                  </a:lnTo>
                  <a:lnTo>
                    <a:pt x="204" y="938"/>
                  </a:lnTo>
                  <a:close/>
                  <a:moveTo>
                    <a:pt x="209" y="945"/>
                  </a:moveTo>
                  <a:lnTo>
                    <a:pt x="209" y="945"/>
                  </a:lnTo>
                  <a:lnTo>
                    <a:pt x="209" y="944"/>
                  </a:lnTo>
                  <a:lnTo>
                    <a:pt x="209" y="945"/>
                  </a:lnTo>
                  <a:close/>
                  <a:moveTo>
                    <a:pt x="211" y="942"/>
                  </a:moveTo>
                  <a:lnTo>
                    <a:pt x="216" y="946"/>
                  </a:lnTo>
                  <a:lnTo>
                    <a:pt x="215" y="948"/>
                  </a:lnTo>
                  <a:lnTo>
                    <a:pt x="209" y="945"/>
                  </a:lnTo>
                  <a:lnTo>
                    <a:pt x="211" y="942"/>
                  </a:lnTo>
                  <a:close/>
                  <a:moveTo>
                    <a:pt x="216" y="949"/>
                  </a:moveTo>
                  <a:lnTo>
                    <a:pt x="216" y="949"/>
                  </a:lnTo>
                  <a:lnTo>
                    <a:pt x="215" y="948"/>
                  </a:lnTo>
                  <a:lnTo>
                    <a:pt x="216" y="948"/>
                  </a:lnTo>
                  <a:lnTo>
                    <a:pt x="216" y="949"/>
                  </a:lnTo>
                  <a:close/>
                  <a:moveTo>
                    <a:pt x="216" y="946"/>
                  </a:moveTo>
                  <a:lnTo>
                    <a:pt x="220" y="946"/>
                  </a:lnTo>
                  <a:lnTo>
                    <a:pt x="220" y="949"/>
                  </a:lnTo>
                  <a:lnTo>
                    <a:pt x="216" y="949"/>
                  </a:lnTo>
                  <a:lnTo>
                    <a:pt x="216" y="946"/>
                  </a:lnTo>
                  <a:close/>
                  <a:moveTo>
                    <a:pt x="220" y="946"/>
                  </a:moveTo>
                  <a:lnTo>
                    <a:pt x="224" y="946"/>
                  </a:lnTo>
                  <a:lnTo>
                    <a:pt x="224" y="949"/>
                  </a:lnTo>
                  <a:lnTo>
                    <a:pt x="220" y="949"/>
                  </a:lnTo>
                  <a:lnTo>
                    <a:pt x="220" y="946"/>
                  </a:lnTo>
                  <a:close/>
                  <a:moveTo>
                    <a:pt x="224" y="946"/>
                  </a:moveTo>
                  <a:lnTo>
                    <a:pt x="224" y="946"/>
                  </a:lnTo>
                  <a:lnTo>
                    <a:pt x="224" y="948"/>
                  </a:lnTo>
                  <a:lnTo>
                    <a:pt x="224" y="946"/>
                  </a:lnTo>
                  <a:close/>
                  <a:moveTo>
                    <a:pt x="224" y="946"/>
                  </a:moveTo>
                  <a:lnTo>
                    <a:pt x="229" y="949"/>
                  </a:lnTo>
                  <a:lnTo>
                    <a:pt x="228" y="950"/>
                  </a:lnTo>
                  <a:lnTo>
                    <a:pt x="222" y="948"/>
                  </a:lnTo>
                  <a:lnTo>
                    <a:pt x="224" y="946"/>
                  </a:lnTo>
                  <a:close/>
                  <a:moveTo>
                    <a:pt x="228" y="951"/>
                  </a:moveTo>
                  <a:lnTo>
                    <a:pt x="228" y="951"/>
                  </a:lnTo>
                  <a:lnTo>
                    <a:pt x="228" y="950"/>
                  </a:lnTo>
                  <a:lnTo>
                    <a:pt x="228" y="951"/>
                  </a:lnTo>
                  <a:close/>
                  <a:moveTo>
                    <a:pt x="229" y="949"/>
                  </a:moveTo>
                  <a:lnTo>
                    <a:pt x="236" y="951"/>
                  </a:lnTo>
                  <a:lnTo>
                    <a:pt x="236" y="954"/>
                  </a:lnTo>
                  <a:lnTo>
                    <a:pt x="228" y="951"/>
                  </a:lnTo>
                  <a:lnTo>
                    <a:pt x="229" y="949"/>
                  </a:lnTo>
                  <a:close/>
                  <a:moveTo>
                    <a:pt x="236" y="954"/>
                  </a:moveTo>
                  <a:lnTo>
                    <a:pt x="236" y="954"/>
                  </a:lnTo>
                  <a:lnTo>
                    <a:pt x="236" y="953"/>
                  </a:lnTo>
                  <a:lnTo>
                    <a:pt x="236" y="954"/>
                  </a:lnTo>
                  <a:close/>
                  <a:moveTo>
                    <a:pt x="236" y="951"/>
                  </a:moveTo>
                  <a:lnTo>
                    <a:pt x="245" y="949"/>
                  </a:lnTo>
                  <a:lnTo>
                    <a:pt x="245" y="951"/>
                  </a:lnTo>
                  <a:lnTo>
                    <a:pt x="236" y="954"/>
                  </a:lnTo>
                  <a:lnTo>
                    <a:pt x="236" y="951"/>
                  </a:lnTo>
                  <a:close/>
                  <a:moveTo>
                    <a:pt x="245" y="949"/>
                  </a:moveTo>
                  <a:lnTo>
                    <a:pt x="245" y="949"/>
                  </a:lnTo>
                  <a:lnTo>
                    <a:pt x="245" y="950"/>
                  </a:lnTo>
                  <a:lnTo>
                    <a:pt x="245" y="949"/>
                  </a:lnTo>
                  <a:close/>
                  <a:moveTo>
                    <a:pt x="245" y="949"/>
                  </a:moveTo>
                  <a:lnTo>
                    <a:pt x="256" y="946"/>
                  </a:lnTo>
                  <a:lnTo>
                    <a:pt x="256" y="949"/>
                  </a:lnTo>
                  <a:lnTo>
                    <a:pt x="245" y="951"/>
                  </a:lnTo>
                  <a:lnTo>
                    <a:pt x="245" y="949"/>
                  </a:lnTo>
                  <a:close/>
                  <a:moveTo>
                    <a:pt x="256" y="946"/>
                  </a:moveTo>
                  <a:lnTo>
                    <a:pt x="256" y="945"/>
                  </a:lnTo>
                  <a:lnTo>
                    <a:pt x="256" y="946"/>
                  </a:lnTo>
                  <a:lnTo>
                    <a:pt x="256" y="948"/>
                  </a:lnTo>
                  <a:lnTo>
                    <a:pt x="256" y="946"/>
                  </a:lnTo>
                  <a:close/>
                  <a:moveTo>
                    <a:pt x="256" y="946"/>
                  </a:moveTo>
                  <a:lnTo>
                    <a:pt x="269" y="953"/>
                  </a:lnTo>
                  <a:lnTo>
                    <a:pt x="269" y="955"/>
                  </a:lnTo>
                  <a:lnTo>
                    <a:pt x="256" y="949"/>
                  </a:lnTo>
                  <a:lnTo>
                    <a:pt x="256" y="946"/>
                  </a:lnTo>
                  <a:close/>
                  <a:moveTo>
                    <a:pt x="269" y="953"/>
                  </a:moveTo>
                  <a:lnTo>
                    <a:pt x="270" y="953"/>
                  </a:lnTo>
                  <a:lnTo>
                    <a:pt x="269" y="954"/>
                  </a:lnTo>
                  <a:lnTo>
                    <a:pt x="269" y="953"/>
                  </a:lnTo>
                  <a:close/>
                  <a:moveTo>
                    <a:pt x="270" y="953"/>
                  </a:moveTo>
                  <a:lnTo>
                    <a:pt x="281" y="961"/>
                  </a:lnTo>
                  <a:lnTo>
                    <a:pt x="279" y="962"/>
                  </a:lnTo>
                  <a:lnTo>
                    <a:pt x="268" y="954"/>
                  </a:lnTo>
                  <a:lnTo>
                    <a:pt x="270" y="953"/>
                  </a:lnTo>
                  <a:close/>
                  <a:moveTo>
                    <a:pt x="280" y="964"/>
                  </a:moveTo>
                  <a:lnTo>
                    <a:pt x="279" y="962"/>
                  </a:lnTo>
                  <a:lnTo>
                    <a:pt x="280" y="962"/>
                  </a:lnTo>
                  <a:lnTo>
                    <a:pt x="280" y="964"/>
                  </a:lnTo>
                  <a:close/>
                  <a:moveTo>
                    <a:pt x="280" y="961"/>
                  </a:moveTo>
                  <a:lnTo>
                    <a:pt x="288" y="964"/>
                  </a:lnTo>
                  <a:lnTo>
                    <a:pt x="286" y="966"/>
                  </a:lnTo>
                  <a:lnTo>
                    <a:pt x="280" y="964"/>
                  </a:lnTo>
                  <a:lnTo>
                    <a:pt x="280" y="961"/>
                  </a:lnTo>
                  <a:close/>
                  <a:moveTo>
                    <a:pt x="286" y="966"/>
                  </a:moveTo>
                  <a:lnTo>
                    <a:pt x="286" y="966"/>
                  </a:lnTo>
                  <a:lnTo>
                    <a:pt x="286" y="965"/>
                  </a:lnTo>
                  <a:lnTo>
                    <a:pt x="286" y="966"/>
                  </a:lnTo>
                  <a:close/>
                  <a:moveTo>
                    <a:pt x="288" y="964"/>
                  </a:moveTo>
                  <a:lnTo>
                    <a:pt x="293" y="966"/>
                  </a:lnTo>
                  <a:lnTo>
                    <a:pt x="293" y="969"/>
                  </a:lnTo>
                  <a:lnTo>
                    <a:pt x="286" y="966"/>
                  </a:lnTo>
                  <a:lnTo>
                    <a:pt x="288" y="964"/>
                  </a:lnTo>
                  <a:close/>
                  <a:moveTo>
                    <a:pt x="293" y="966"/>
                  </a:moveTo>
                  <a:lnTo>
                    <a:pt x="295" y="966"/>
                  </a:lnTo>
                  <a:lnTo>
                    <a:pt x="293" y="967"/>
                  </a:lnTo>
                  <a:lnTo>
                    <a:pt x="293" y="966"/>
                  </a:lnTo>
                  <a:close/>
                  <a:moveTo>
                    <a:pt x="295" y="966"/>
                  </a:moveTo>
                  <a:lnTo>
                    <a:pt x="300" y="970"/>
                  </a:lnTo>
                  <a:lnTo>
                    <a:pt x="298" y="973"/>
                  </a:lnTo>
                  <a:lnTo>
                    <a:pt x="292" y="969"/>
                  </a:lnTo>
                  <a:lnTo>
                    <a:pt x="295" y="966"/>
                  </a:lnTo>
                  <a:close/>
                  <a:moveTo>
                    <a:pt x="298" y="973"/>
                  </a:moveTo>
                  <a:lnTo>
                    <a:pt x="298" y="973"/>
                  </a:lnTo>
                  <a:lnTo>
                    <a:pt x="298" y="971"/>
                  </a:lnTo>
                  <a:lnTo>
                    <a:pt x="298" y="973"/>
                  </a:lnTo>
                  <a:close/>
                  <a:moveTo>
                    <a:pt x="300" y="970"/>
                  </a:moveTo>
                  <a:lnTo>
                    <a:pt x="306" y="971"/>
                  </a:lnTo>
                  <a:lnTo>
                    <a:pt x="305" y="974"/>
                  </a:lnTo>
                  <a:lnTo>
                    <a:pt x="298" y="973"/>
                  </a:lnTo>
                  <a:lnTo>
                    <a:pt x="300" y="970"/>
                  </a:lnTo>
                  <a:close/>
                  <a:moveTo>
                    <a:pt x="306" y="974"/>
                  </a:moveTo>
                  <a:lnTo>
                    <a:pt x="306" y="974"/>
                  </a:lnTo>
                  <a:lnTo>
                    <a:pt x="305" y="974"/>
                  </a:lnTo>
                  <a:lnTo>
                    <a:pt x="305" y="973"/>
                  </a:lnTo>
                  <a:lnTo>
                    <a:pt x="306" y="974"/>
                  </a:lnTo>
                  <a:close/>
                  <a:moveTo>
                    <a:pt x="305" y="971"/>
                  </a:moveTo>
                  <a:lnTo>
                    <a:pt x="314" y="969"/>
                  </a:lnTo>
                  <a:lnTo>
                    <a:pt x="314" y="971"/>
                  </a:lnTo>
                  <a:lnTo>
                    <a:pt x="306" y="974"/>
                  </a:lnTo>
                  <a:lnTo>
                    <a:pt x="305" y="971"/>
                  </a:lnTo>
                  <a:close/>
                  <a:moveTo>
                    <a:pt x="314" y="971"/>
                  </a:moveTo>
                  <a:lnTo>
                    <a:pt x="314" y="971"/>
                  </a:lnTo>
                  <a:lnTo>
                    <a:pt x="314" y="970"/>
                  </a:lnTo>
                  <a:lnTo>
                    <a:pt x="314" y="971"/>
                  </a:lnTo>
                  <a:close/>
                  <a:moveTo>
                    <a:pt x="314" y="969"/>
                  </a:moveTo>
                  <a:lnTo>
                    <a:pt x="325" y="965"/>
                  </a:lnTo>
                  <a:lnTo>
                    <a:pt x="325" y="967"/>
                  </a:lnTo>
                  <a:lnTo>
                    <a:pt x="314" y="971"/>
                  </a:lnTo>
                  <a:lnTo>
                    <a:pt x="314" y="969"/>
                  </a:lnTo>
                  <a:close/>
                  <a:moveTo>
                    <a:pt x="325" y="967"/>
                  </a:moveTo>
                  <a:lnTo>
                    <a:pt x="325" y="967"/>
                  </a:lnTo>
                  <a:lnTo>
                    <a:pt x="325" y="966"/>
                  </a:lnTo>
                  <a:lnTo>
                    <a:pt x="325" y="967"/>
                  </a:lnTo>
                  <a:close/>
                  <a:moveTo>
                    <a:pt x="325" y="965"/>
                  </a:moveTo>
                  <a:lnTo>
                    <a:pt x="332" y="962"/>
                  </a:lnTo>
                  <a:lnTo>
                    <a:pt x="333" y="965"/>
                  </a:lnTo>
                  <a:lnTo>
                    <a:pt x="325" y="967"/>
                  </a:lnTo>
                  <a:lnTo>
                    <a:pt x="325" y="965"/>
                  </a:lnTo>
                  <a:close/>
                  <a:moveTo>
                    <a:pt x="333" y="964"/>
                  </a:moveTo>
                  <a:lnTo>
                    <a:pt x="333" y="965"/>
                  </a:lnTo>
                  <a:lnTo>
                    <a:pt x="333" y="964"/>
                  </a:lnTo>
                  <a:close/>
                  <a:moveTo>
                    <a:pt x="332" y="962"/>
                  </a:moveTo>
                  <a:lnTo>
                    <a:pt x="338" y="958"/>
                  </a:lnTo>
                  <a:lnTo>
                    <a:pt x="340" y="960"/>
                  </a:lnTo>
                  <a:lnTo>
                    <a:pt x="333" y="964"/>
                  </a:lnTo>
                  <a:lnTo>
                    <a:pt x="332" y="962"/>
                  </a:lnTo>
                  <a:close/>
                  <a:moveTo>
                    <a:pt x="340" y="960"/>
                  </a:moveTo>
                  <a:lnTo>
                    <a:pt x="340" y="960"/>
                  </a:lnTo>
                  <a:close/>
                  <a:moveTo>
                    <a:pt x="338" y="958"/>
                  </a:moveTo>
                  <a:lnTo>
                    <a:pt x="342" y="954"/>
                  </a:lnTo>
                  <a:lnTo>
                    <a:pt x="344" y="955"/>
                  </a:lnTo>
                  <a:lnTo>
                    <a:pt x="340" y="960"/>
                  </a:lnTo>
                  <a:lnTo>
                    <a:pt x="338" y="958"/>
                  </a:lnTo>
                  <a:close/>
                  <a:moveTo>
                    <a:pt x="344" y="955"/>
                  </a:moveTo>
                  <a:lnTo>
                    <a:pt x="344" y="955"/>
                  </a:lnTo>
                  <a:close/>
                  <a:moveTo>
                    <a:pt x="342" y="954"/>
                  </a:moveTo>
                  <a:lnTo>
                    <a:pt x="344" y="951"/>
                  </a:lnTo>
                  <a:lnTo>
                    <a:pt x="345" y="953"/>
                  </a:lnTo>
                  <a:lnTo>
                    <a:pt x="344" y="955"/>
                  </a:lnTo>
                  <a:lnTo>
                    <a:pt x="342" y="954"/>
                  </a:lnTo>
                  <a:close/>
                  <a:moveTo>
                    <a:pt x="344" y="951"/>
                  </a:moveTo>
                  <a:lnTo>
                    <a:pt x="345" y="948"/>
                  </a:lnTo>
                  <a:lnTo>
                    <a:pt x="348" y="949"/>
                  </a:lnTo>
                  <a:lnTo>
                    <a:pt x="345" y="953"/>
                  </a:lnTo>
                  <a:lnTo>
                    <a:pt x="344" y="951"/>
                  </a:lnTo>
                  <a:close/>
                  <a:moveTo>
                    <a:pt x="348" y="949"/>
                  </a:moveTo>
                  <a:lnTo>
                    <a:pt x="348" y="949"/>
                  </a:lnTo>
                  <a:lnTo>
                    <a:pt x="346" y="949"/>
                  </a:lnTo>
                  <a:lnTo>
                    <a:pt x="348" y="949"/>
                  </a:lnTo>
                  <a:close/>
                  <a:moveTo>
                    <a:pt x="345" y="949"/>
                  </a:moveTo>
                  <a:lnTo>
                    <a:pt x="345" y="945"/>
                  </a:lnTo>
                  <a:lnTo>
                    <a:pt x="348" y="945"/>
                  </a:lnTo>
                  <a:lnTo>
                    <a:pt x="348" y="949"/>
                  </a:lnTo>
                  <a:lnTo>
                    <a:pt x="345" y="949"/>
                  </a:lnTo>
                  <a:close/>
                  <a:moveTo>
                    <a:pt x="345" y="945"/>
                  </a:moveTo>
                  <a:lnTo>
                    <a:pt x="345" y="941"/>
                  </a:lnTo>
                  <a:lnTo>
                    <a:pt x="348" y="941"/>
                  </a:lnTo>
                  <a:lnTo>
                    <a:pt x="348" y="945"/>
                  </a:lnTo>
                  <a:lnTo>
                    <a:pt x="345" y="945"/>
                  </a:lnTo>
                  <a:close/>
                  <a:moveTo>
                    <a:pt x="345" y="941"/>
                  </a:moveTo>
                  <a:lnTo>
                    <a:pt x="345" y="937"/>
                  </a:lnTo>
                  <a:lnTo>
                    <a:pt x="348" y="937"/>
                  </a:lnTo>
                  <a:lnTo>
                    <a:pt x="348" y="941"/>
                  </a:lnTo>
                  <a:lnTo>
                    <a:pt x="345" y="941"/>
                  </a:lnTo>
                  <a:close/>
                  <a:moveTo>
                    <a:pt x="345" y="937"/>
                  </a:moveTo>
                  <a:lnTo>
                    <a:pt x="345" y="937"/>
                  </a:lnTo>
                  <a:lnTo>
                    <a:pt x="346" y="937"/>
                  </a:lnTo>
                  <a:lnTo>
                    <a:pt x="345" y="937"/>
                  </a:lnTo>
                  <a:close/>
                  <a:moveTo>
                    <a:pt x="345" y="937"/>
                  </a:moveTo>
                  <a:lnTo>
                    <a:pt x="348" y="933"/>
                  </a:lnTo>
                  <a:lnTo>
                    <a:pt x="350" y="934"/>
                  </a:lnTo>
                  <a:lnTo>
                    <a:pt x="348" y="938"/>
                  </a:lnTo>
                  <a:lnTo>
                    <a:pt x="345" y="937"/>
                  </a:lnTo>
                  <a:close/>
                  <a:moveTo>
                    <a:pt x="348" y="933"/>
                  </a:moveTo>
                  <a:lnTo>
                    <a:pt x="348" y="932"/>
                  </a:lnTo>
                  <a:lnTo>
                    <a:pt x="349" y="933"/>
                  </a:lnTo>
                  <a:lnTo>
                    <a:pt x="348" y="933"/>
                  </a:lnTo>
                  <a:close/>
                  <a:moveTo>
                    <a:pt x="348" y="932"/>
                  </a:moveTo>
                  <a:lnTo>
                    <a:pt x="352" y="929"/>
                  </a:lnTo>
                  <a:lnTo>
                    <a:pt x="353" y="930"/>
                  </a:lnTo>
                  <a:lnTo>
                    <a:pt x="350" y="934"/>
                  </a:lnTo>
                  <a:lnTo>
                    <a:pt x="348" y="932"/>
                  </a:lnTo>
                  <a:close/>
                  <a:moveTo>
                    <a:pt x="353" y="930"/>
                  </a:moveTo>
                  <a:lnTo>
                    <a:pt x="353" y="930"/>
                  </a:lnTo>
                  <a:close/>
                  <a:moveTo>
                    <a:pt x="352" y="929"/>
                  </a:moveTo>
                  <a:lnTo>
                    <a:pt x="357" y="920"/>
                  </a:lnTo>
                  <a:lnTo>
                    <a:pt x="360" y="921"/>
                  </a:lnTo>
                  <a:lnTo>
                    <a:pt x="353" y="930"/>
                  </a:lnTo>
                  <a:lnTo>
                    <a:pt x="352" y="929"/>
                  </a:lnTo>
                  <a:close/>
                  <a:moveTo>
                    <a:pt x="360" y="921"/>
                  </a:moveTo>
                  <a:lnTo>
                    <a:pt x="360" y="921"/>
                  </a:lnTo>
                  <a:lnTo>
                    <a:pt x="358" y="921"/>
                  </a:lnTo>
                  <a:lnTo>
                    <a:pt x="360" y="921"/>
                  </a:lnTo>
                  <a:close/>
                  <a:moveTo>
                    <a:pt x="357" y="920"/>
                  </a:moveTo>
                  <a:lnTo>
                    <a:pt x="365" y="905"/>
                  </a:lnTo>
                  <a:lnTo>
                    <a:pt x="366" y="906"/>
                  </a:lnTo>
                  <a:lnTo>
                    <a:pt x="360" y="921"/>
                  </a:lnTo>
                  <a:lnTo>
                    <a:pt x="357" y="920"/>
                  </a:lnTo>
                  <a:close/>
                  <a:moveTo>
                    <a:pt x="365" y="905"/>
                  </a:moveTo>
                  <a:lnTo>
                    <a:pt x="365" y="905"/>
                  </a:lnTo>
                  <a:lnTo>
                    <a:pt x="366" y="906"/>
                  </a:lnTo>
                  <a:lnTo>
                    <a:pt x="365" y="905"/>
                  </a:lnTo>
                  <a:close/>
                  <a:moveTo>
                    <a:pt x="365" y="905"/>
                  </a:moveTo>
                  <a:lnTo>
                    <a:pt x="374" y="897"/>
                  </a:lnTo>
                  <a:lnTo>
                    <a:pt x="376" y="900"/>
                  </a:lnTo>
                  <a:lnTo>
                    <a:pt x="366" y="906"/>
                  </a:lnTo>
                  <a:lnTo>
                    <a:pt x="365" y="905"/>
                  </a:lnTo>
                  <a:close/>
                  <a:moveTo>
                    <a:pt x="374" y="897"/>
                  </a:moveTo>
                  <a:lnTo>
                    <a:pt x="374" y="897"/>
                  </a:lnTo>
                  <a:lnTo>
                    <a:pt x="376" y="898"/>
                  </a:lnTo>
                  <a:lnTo>
                    <a:pt x="374" y="897"/>
                  </a:lnTo>
                  <a:close/>
                  <a:moveTo>
                    <a:pt x="374" y="897"/>
                  </a:moveTo>
                  <a:lnTo>
                    <a:pt x="384" y="892"/>
                  </a:lnTo>
                  <a:lnTo>
                    <a:pt x="385" y="893"/>
                  </a:lnTo>
                  <a:lnTo>
                    <a:pt x="376" y="900"/>
                  </a:lnTo>
                  <a:lnTo>
                    <a:pt x="374" y="897"/>
                  </a:lnTo>
                  <a:close/>
                  <a:moveTo>
                    <a:pt x="385" y="893"/>
                  </a:moveTo>
                  <a:lnTo>
                    <a:pt x="385" y="893"/>
                  </a:lnTo>
                  <a:close/>
                  <a:moveTo>
                    <a:pt x="384" y="892"/>
                  </a:moveTo>
                  <a:lnTo>
                    <a:pt x="390" y="884"/>
                  </a:lnTo>
                  <a:lnTo>
                    <a:pt x="393" y="885"/>
                  </a:lnTo>
                  <a:lnTo>
                    <a:pt x="385" y="893"/>
                  </a:lnTo>
                  <a:lnTo>
                    <a:pt x="384" y="892"/>
                  </a:lnTo>
                  <a:close/>
                  <a:moveTo>
                    <a:pt x="393" y="885"/>
                  </a:moveTo>
                  <a:lnTo>
                    <a:pt x="393" y="885"/>
                  </a:lnTo>
                  <a:lnTo>
                    <a:pt x="392" y="885"/>
                  </a:lnTo>
                  <a:lnTo>
                    <a:pt x="393" y="885"/>
                  </a:lnTo>
                  <a:close/>
                  <a:moveTo>
                    <a:pt x="390" y="884"/>
                  </a:moveTo>
                  <a:lnTo>
                    <a:pt x="397" y="876"/>
                  </a:lnTo>
                  <a:lnTo>
                    <a:pt x="398" y="878"/>
                  </a:lnTo>
                  <a:lnTo>
                    <a:pt x="393" y="885"/>
                  </a:lnTo>
                  <a:lnTo>
                    <a:pt x="390" y="884"/>
                  </a:lnTo>
                  <a:close/>
                  <a:moveTo>
                    <a:pt x="398" y="878"/>
                  </a:moveTo>
                  <a:lnTo>
                    <a:pt x="398" y="878"/>
                  </a:lnTo>
                  <a:lnTo>
                    <a:pt x="398" y="877"/>
                  </a:lnTo>
                  <a:lnTo>
                    <a:pt x="398" y="878"/>
                  </a:lnTo>
                  <a:close/>
                  <a:moveTo>
                    <a:pt x="397" y="877"/>
                  </a:moveTo>
                  <a:lnTo>
                    <a:pt x="401" y="869"/>
                  </a:lnTo>
                  <a:lnTo>
                    <a:pt x="403" y="870"/>
                  </a:lnTo>
                  <a:lnTo>
                    <a:pt x="398" y="878"/>
                  </a:lnTo>
                  <a:lnTo>
                    <a:pt x="397" y="877"/>
                  </a:lnTo>
                  <a:close/>
                  <a:moveTo>
                    <a:pt x="403" y="869"/>
                  </a:moveTo>
                  <a:lnTo>
                    <a:pt x="403" y="869"/>
                  </a:lnTo>
                  <a:lnTo>
                    <a:pt x="403" y="870"/>
                  </a:lnTo>
                  <a:lnTo>
                    <a:pt x="402" y="869"/>
                  </a:lnTo>
                  <a:lnTo>
                    <a:pt x="403" y="869"/>
                  </a:lnTo>
                  <a:close/>
                  <a:moveTo>
                    <a:pt x="401" y="869"/>
                  </a:moveTo>
                  <a:lnTo>
                    <a:pt x="402" y="862"/>
                  </a:lnTo>
                  <a:lnTo>
                    <a:pt x="405" y="864"/>
                  </a:lnTo>
                  <a:lnTo>
                    <a:pt x="403" y="869"/>
                  </a:lnTo>
                  <a:lnTo>
                    <a:pt x="401" y="869"/>
                  </a:lnTo>
                  <a:close/>
                  <a:moveTo>
                    <a:pt x="405" y="864"/>
                  </a:moveTo>
                  <a:lnTo>
                    <a:pt x="405" y="864"/>
                  </a:lnTo>
                  <a:lnTo>
                    <a:pt x="403" y="864"/>
                  </a:lnTo>
                  <a:lnTo>
                    <a:pt x="405" y="864"/>
                  </a:lnTo>
                  <a:close/>
                  <a:moveTo>
                    <a:pt x="402" y="862"/>
                  </a:moveTo>
                  <a:lnTo>
                    <a:pt x="402" y="853"/>
                  </a:lnTo>
                  <a:lnTo>
                    <a:pt x="406" y="854"/>
                  </a:lnTo>
                  <a:lnTo>
                    <a:pt x="405" y="864"/>
                  </a:lnTo>
                  <a:lnTo>
                    <a:pt x="402" y="862"/>
                  </a:lnTo>
                  <a:close/>
                  <a:moveTo>
                    <a:pt x="406" y="854"/>
                  </a:moveTo>
                  <a:lnTo>
                    <a:pt x="406" y="854"/>
                  </a:lnTo>
                  <a:lnTo>
                    <a:pt x="405" y="854"/>
                  </a:lnTo>
                  <a:lnTo>
                    <a:pt x="406" y="854"/>
                  </a:lnTo>
                  <a:close/>
                  <a:moveTo>
                    <a:pt x="402" y="854"/>
                  </a:moveTo>
                  <a:lnTo>
                    <a:pt x="402" y="848"/>
                  </a:lnTo>
                  <a:lnTo>
                    <a:pt x="406" y="848"/>
                  </a:lnTo>
                  <a:lnTo>
                    <a:pt x="406" y="854"/>
                  </a:lnTo>
                  <a:lnTo>
                    <a:pt x="402" y="854"/>
                  </a:lnTo>
                  <a:close/>
                  <a:moveTo>
                    <a:pt x="402" y="848"/>
                  </a:moveTo>
                  <a:lnTo>
                    <a:pt x="402" y="847"/>
                  </a:lnTo>
                  <a:lnTo>
                    <a:pt x="403" y="847"/>
                  </a:lnTo>
                  <a:lnTo>
                    <a:pt x="405" y="848"/>
                  </a:lnTo>
                  <a:lnTo>
                    <a:pt x="402" y="848"/>
                  </a:lnTo>
                  <a:close/>
                  <a:moveTo>
                    <a:pt x="403" y="847"/>
                  </a:moveTo>
                  <a:lnTo>
                    <a:pt x="412" y="844"/>
                  </a:lnTo>
                  <a:lnTo>
                    <a:pt x="413" y="847"/>
                  </a:lnTo>
                  <a:lnTo>
                    <a:pt x="405" y="849"/>
                  </a:lnTo>
                  <a:lnTo>
                    <a:pt x="403" y="847"/>
                  </a:lnTo>
                  <a:close/>
                  <a:moveTo>
                    <a:pt x="412" y="844"/>
                  </a:moveTo>
                  <a:lnTo>
                    <a:pt x="417" y="842"/>
                  </a:lnTo>
                  <a:lnTo>
                    <a:pt x="418" y="845"/>
                  </a:lnTo>
                  <a:lnTo>
                    <a:pt x="413" y="847"/>
                  </a:lnTo>
                  <a:lnTo>
                    <a:pt x="412" y="844"/>
                  </a:lnTo>
                  <a:close/>
                  <a:moveTo>
                    <a:pt x="418" y="845"/>
                  </a:moveTo>
                  <a:lnTo>
                    <a:pt x="418" y="845"/>
                  </a:lnTo>
                  <a:lnTo>
                    <a:pt x="418" y="844"/>
                  </a:lnTo>
                  <a:lnTo>
                    <a:pt x="418" y="845"/>
                  </a:lnTo>
                  <a:close/>
                  <a:moveTo>
                    <a:pt x="417" y="842"/>
                  </a:moveTo>
                  <a:lnTo>
                    <a:pt x="419" y="841"/>
                  </a:lnTo>
                  <a:lnTo>
                    <a:pt x="421" y="844"/>
                  </a:lnTo>
                  <a:lnTo>
                    <a:pt x="418" y="845"/>
                  </a:lnTo>
                  <a:lnTo>
                    <a:pt x="417" y="842"/>
                  </a:lnTo>
                  <a:close/>
                  <a:moveTo>
                    <a:pt x="422" y="842"/>
                  </a:moveTo>
                  <a:lnTo>
                    <a:pt x="421" y="844"/>
                  </a:lnTo>
                  <a:lnTo>
                    <a:pt x="421" y="842"/>
                  </a:lnTo>
                  <a:lnTo>
                    <a:pt x="422" y="842"/>
                  </a:lnTo>
                  <a:close/>
                  <a:moveTo>
                    <a:pt x="419" y="842"/>
                  </a:moveTo>
                  <a:lnTo>
                    <a:pt x="419" y="838"/>
                  </a:lnTo>
                  <a:lnTo>
                    <a:pt x="422" y="840"/>
                  </a:lnTo>
                  <a:lnTo>
                    <a:pt x="422" y="842"/>
                  </a:lnTo>
                  <a:lnTo>
                    <a:pt x="419" y="842"/>
                  </a:lnTo>
                  <a:close/>
                  <a:moveTo>
                    <a:pt x="419" y="838"/>
                  </a:moveTo>
                  <a:lnTo>
                    <a:pt x="419" y="838"/>
                  </a:lnTo>
                  <a:lnTo>
                    <a:pt x="421" y="840"/>
                  </a:lnTo>
                  <a:lnTo>
                    <a:pt x="419" y="838"/>
                  </a:lnTo>
                  <a:close/>
                  <a:moveTo>
                    <a:pt x="419" y="838"/>
                  </a:moveTo>
                  <a:lnTo>
                    <a:pt x="421" y="836"/>
                  </a:lnTo>
                  <a:lnTo>
                    <a:pt x="424" y="838"/>
                  </a:lnTo>
                  <a:lnTo>
                    <a:pt x="422" y="840"/>
                  </a:lnTo>
                  <a:lnTo>
                    <a:pt x="419" y="838"/>
                  </a:lnTo>
                  <a:close/>
                  <a:moveTo>
                    <a:pt x="424" y="837"/>
                  </a:moveTo>
                  <a:lnTo>
                    <a:pt x="424" y="837"/>
                  </a:lnTo>
                  <a:lnTo>
                    <a:pt x="424" y="838"/>
                  </a:lnTo>
                  <a:lnTo>
                    <a:pt x="422" y="837"/>
                  </a:lnTo>
                  <a:lnTo>
                    <a:pt x="424" y="837"/>
                  </a:lnTo>
                  <a:close/>
                  <a:moveTo>
                    <a:pt x="421" y="837"/>
                  </a:moveTo>
                  <a:lnTo>
                    <a:pt x="421" y="834"/>
                  </a:lnTo>
                  <a:lnTo>
                    <a:pt x="424" y="834"/>
                  </a:lnTo>
                  <a:lnTo>
                    <a:pt x="424" y="837"/>
                  </a:lnTo>
                  <a:lnTo>
                    <a:pt x="421" y="837"/>
                  </a:lnTo>
                  <a:close/>
                  <a:moveTo>
                    <a:pt x="421" y="834"/>
                  </a:moveTo>
                  <a:lnTo>
                    <a:pt x="421" y="834"/>
                  </a:lnTo>
                  <a:lnTo>
                    <a:pt x="421" y="833"/>
                  </a:lnTo>
                  <a:lnTo>
                    <a:pt x="422" y="834"/>
                  </a:lnTo>
                  <a:lnTo>
                    <a:pt x="421" y="834"/>
                  </a:lnTo>
                  <a:close/>
                  <a:moveTo>
                    <a:pt x="421" y="833"/>
                  </a:moveTo>
                  <a:lnTo>
                    <a:pt x="425" y="829"/>
                  </a:lnTo>
                  <a:lnTo>
                    <a:pt x="428" y="832"/>
                  </a:lnTo>
                  <a:lnTo>
                    <a:pt x="424" y="836"/>
                  </a:lnTo>
                  <a:lnTo>
                    <a:pt x="421" y="833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07" name="Freeform 85"/>
            <p:cNvSpPr>
              <a:spLocks noEditPoints="1"/>
            </p:cNvSpPr>
            <p:nvPr/>
          </p:nvSpPr>
          <p:spPr bwMode="auto">
            <a:xfrm>
              <a:off x="536" y="1771"/>
              <a:ext cx="917" cy="700"/>
            </a:xfrm>
            <a:custGeom>
              <a:avLst/>
              <a:gdLst>
                <a:gd name="T0" fmla="*/ 3471 w 704"/>
                <a:gd name="T1" fmla="*/ 9136 h 538"/>
                <a:gd name="T2" fmla="*/ 2141 w 704"/>
                <a:gd name="T3" fmla="*/ 7804 h 538"/>
                <a:gd name="T4" fmla="*/ 531 w 704"/>
                <a:gd name="T5" fmla="*/ 10500 h 538"/>
                <a:gd name="T6" fmla="*/ 2985 w 704"/>
                <a:gd name="T7" fmla="*/ 13113 h 538"/>
                <a:gd name="T8" fmla="*/ 2243 w 704"/>
                <a:gd name="T9" fmla="*/ 14229 h 538"/>
                <a:gd name="T10" fmla="*/ 1342 w 704"/>
                <a:gd name="T11" fmla="*/ 17322 h 538"/>
                <a:gd name="T12" fmla="*/ 408 w 704"/>
                <a:gd name="T13" fmla="*/ 19414 h 538"/>
                <a:gd name="T14" fmla="*/ 1886 w 704"/>
                <a:gd name="T15" fmla="*/ 22071 h 538"/>
                <a:gd name="T16" fmla="*/ 2652 w 704"/>
                <a:gd name="T17" fmla="*/ 25174 h 538"/>
                <a:gd name="T18" fmla="*/ 2842 w 704"/>
                <a:gd name="T19" fmla="*/ 26487 h 538"/>
                <a:gd name="T20" fmla="*/ 5377 w 704"/>
                <a:gd name="T21" fmla="*/ 27751 h 538"/>
                <a:gd name="T22" fmla="*/ 8132 w 704"/>
                <a:gd name="T23" fmla="*/ 26217 h 538"/>
                <a:gd name="T24" fmla="*/ 9781 w 704"/>
                <a:gd name="T25" fmla="*/ 27504 h 538"/>
                <a:gd name="T26" fmla="*/ 11278 w 704"/>
                <a:gd name="T27" fmla="*/ 26875 h 538"/>
                <a:gd name="T28" fmla="*/ 14273 w 704"/>
                <a:gd name="T29" fmla="*/ 25412 h 538"/>
                <a:gd name="T30" fmla="*/ 14690 w 704"/>
                <a:gd name="T31" fmla="*/ 23601 h 538"/>
                <a:gd name="T32" fmla="*/ 15128 w 704"/>
                <a:gd name="T33" fmla="*/ 21870 h 538"/>
                <a:gd name="T34" fmla="*/ 16186 w 704"/>
                <a:gd name="T35" fmla="*/ 21747 h 538"/>
                <a:gd name="T36" fmla="*/ 17660 w 704"/>
                <a:gd name="T37" fmla="*/ 21251 h 538"/>
                <a:gd name="T38" fmla="*/ 18970 w 704"/>
                <a:gd name="T39" fmla="*/ 20789 h 538"/>
                <a:gd name="T40" fmla="*/ 20044 w 704"/>
                <a:gd name="T41" fmla="*/ 22668 h 538"/>
                <a:gd name="T42" fmla="*/ 21663 w 704"/>
                <a:gd name="T43" fmla="*/ 23601 h 538"/>
                <a:gd name="T44" fmla="*/ 22833 w 704"/>
                <a:gd name="T45" fmla="*/ 23378 h 538"/>
                <a:gd name="T46" fmla="*/ 24040 w 704"/>
                <a:gd name="T47" fmla="*/ 23917 h 538"/>
                <a:gd name="T48" fmla="*/ 25667 w 704"/>
                <a:gd name="T49" fmla="*/ 22668 h 538"/>
                <a:gd name="T50" fmla="*/ 25909 w 704"/>
                <a:gd name="T51" fmla="*/ 20150 h 538"/>
                <a:gd name="T52" fmla="*/ 28867 w 704"/>
                <a:gd name="T53" fmla="*/ 20150 h 538"/>
                <a:gd name="T54" fmla="*/ 31039 w 704"/>
                <a:gd name="T55" fmla="*/ 19941 h 538"/>
                <a:gd name="T56" fmla="*/ 31218 w 704"/>
                <a:gd name="T57" fmla="*/ 17462 h 538"/>
                <a:gd name="T58" fmla="*/ 33596 w 704"/>
                <a:gd name="T59" fmla="*/ 17503 h 538"/>
                <a:gd name="T60" fmla="*/ 33831 w 704"/>
                <a:gd name="T61" fmla="*/ 16173 h 538"/>
                <a:gd name="T62" fmla="*/ 34540 w 704"/>
                <a:gd name="T63" fmla="*/ 15184 h 538"/>
                <a:gd name="T64" fmla="*/ 34380 w 704"/>
                <a:gd name="T65" fmla="*/ 14229 h 538"/>
                <a:gd name="T66" fmla="*/ 35221 w 704"/>
                <a:gd name="T67" fmla="*/ 13774 h 538"/>
                <a:gd name="T68" fmla="*/ 37090 w 704"/>
                <a:gd name="T69" fmla="*/ 12919 h 538"/>
                <a:gd name="T70" fmla="*/ 36173 w 704"/>
                <a:gd name="T71" fmla="*/ 11490 h 538"/>
                <a:gd name="T72" fmla="*/ 34281 w 704"/>
                <a:gd name="T73" fmla="*/ 10500 h 538"/>
                <a:gd name="T74" fmla="*/ 32186 w 704"/>
                <a:gd name="T75" fmla="*/ 8300 h 538"/>
                <a:gd name="T76" fmla="*/ 30124 w 704"/>
                <a:gd name="T77" fmla="*/ 6500 h 538"/>
                <a:gd name="T78" fmla="*/ 28533 w 704"/>
                <a:gd name="T79" fmla="*/ 4547 h 538"/>
                <a:gd name="T80" fmla="*/ 29057 w 704"/>
                <a:gd name="T81" fmla="*/ 2639 h 538"/>
                <a:gd name="T82" fmla="*/ 28792 w 704"/>
                <a:gd name="T83" fmla="*/ 791 h 538"/>
                <a:gd name="T84" fmla="*/ 27040 w 704"/>
                <a:gd name="T85" fmla="*/ 1016 h 538"/>
                <a:gd name="T86" fmla="*/ 25290 w 704"/>
                <a:gd name="T87" fmla="*/ 170 h 538"/>
                <a:gd name="T88" fmla="*/ 24040 w 704"/>
                <a:gd name="T89" fmla="*/ 635 h 538"/>
                <a:gd name="T90" fmla="*/ 22769 w 704"/>
                <a:gd name="T91" fmla="*/ 2597 h 538"/>
                <a:gd name="T92" fmla="*/ 21701 w 704"/>
                <a:gd name="T93" fmla="*/ 2773 h 538"/>
                <a:gd name="T94" fmla="*/ 20358 w 704"/>
                <a:gd name="T95" fmla="*/ 3225 h 538"/>
                <a:gd name="T96" fmla="*/ 20759 w 704"/>
                <a:gd name="T97" fmla="*/ 5596 h 538"/>
                <a:gd name="T98" fmla="*/ 18771 w 704"/>
                <a:gd name="T99" fmla="*/ 4089 h 538"/>
                <a:gd name="T100" fmla="*/ 18079 w 704"/>
                <a:gd name="T101" fmla="*/ 2873 h 538"/>
                <a:gd name="T102" fmla="*/ 17014 w 704"/>
                <a:gd name="T103" fmla="*/ 2639 h 538"/>
                <a:gd name="T104" fmla="*/ 15512 w 704"/>
                <a:gd name="T105" fmla="*/ 2873 h 538"/>
                <a:gd name="T106" fmla="*/ 12330 w 704"/>
                <a:gd name="T107" fmla="*/ 1742 h 538"/>
                <a:gd name="T108" fmla="*/ 10701 w 704"/>
                <a:gd name="T109" fmla="*/ 1820 h 538"/>
                <a:gd name="T110" fmla="*/ 10656 w 704"/>
                <a:gd name="T111" fmla="*/ 3225 h 538"/>
                <a:gd name="T112" fmla="*/ 9019 w 704"/>
                <a:gd name="T113" fmla="*/ 3434 h 538"/>
                <a:gd name="T114" fmla="*/ 7509 w 704"/>
                <a:gd name="T115" fmla="*/ 3738 h 538"/>
                <a:gd name="T116" fmla="*/ 6243 w 704"/>
                <a:gd name="T117" fmla="*/ 4994 h 538"/>
                <a:gd name="T118" fmla="*/ 5064 w 704"/>
                <a:gd name="T119" fmla="*/ 8051 h 538"/>
                <a:gd name="T120" fmla="*/ 8702 w 704"/>
                <a:gd name="T121" fmla="*/ 4864 h 5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4"/>
                <a:gd name="T184" fmla="*/ 0 h 538"/>
                <a:gd name="T185" fmla="*/ 704 w 704"/>
                <a:gd name="T186" fmla="*/ 538 h 5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4" h="538">
                  <a:moveTo>
                    <a:pt x="93" y="171"/>
                  </a:moveTo>
                  <a:lnTo>
                    <a:pt x="93" y="173"/>
                  </a:lnTo>
                  <a:lnTo>
                    <a:pt x="93" y="175"/>
                  </a:lnTo>
                  <a:lnTo>
                    <a:pt x="87" y="176"/>
                  </a:lnTo>
                  <a:lnTo>
                    <a:pt x="80" y="177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1" y="168"/>
                  </a:lnTo>
                  <a:lnTo>
                    <a:pt x="58" y="157"/>
                  </a:lnTo>
                  <a:lnTo>
                    <a:pt x="57" y="153"/>
                  </a:lnTo>
                  <a:lnTo>
                    <a:pt x="54" y="151"/>
                  </a:lnTo>
                  <a:lnTo>
                    <a:pt x="50" y="148"/>
                  </a:lnTo>
                  <a:lnTo>
                    <a:pt x="46" y="145"/>
                  </a:lnTo>
                  <a:lnTo>
                    <a:pt x="41" y="151"/>
                  </a:lnTo>
                  <a:lnTo>
                    <a:pt x="34" y="159"/>
                  </a:lnTo>
                  <a:lnTo>
                    <a:pt x="23" y="168"/>
                  </a:lnTo>
                  <a:lnTo>
                    <a:pt x="10" y="177"/>
                  </a:lnTo>
                  <a:lnTo>
                    <a:pt x="6" y="187"/>
                  </a:lnTo>
                  <a:lnTo>
                    <a:pt x="5" y="195"/>
                  </a:lnTo>
                  <a:lnTo>
                    <a:pt x="8" y="199"/>
                  </a:lnTo>
                  <a:lnTo>
                    <a:pt x="10" y="203"/>
                  </a:lnTo>
                  <a:lnTo>
                    <a:pt x="21" y="207"/>
                  </a:lnTo>
                  <a:lnTo>
                    <a:pt x="26" y="209"/>
                  </a:lnTo>
                  <a:lnTo>
                    <a:pt x="36" y="219"/>
                  </a:lnTo>
                  <a:lnTo>
                    <a:pt x="43" y="228"/>
                  </a:lnTo>
                  <a:lnTo>
                    <a:pt x="52" y="239"/>
                  </a:lnTo>
                  <a:lnTo>
                    <a:pt x="57" y="251"/>
                  </a:lnTo>
                  <a:lnTo>
                    <a:pt x="57" y="253"/>
                  </a:lnTo>
                  <a:lnTo>
                    <a:pt x="55" y="256"/>
                  </a:lnTo>
                  <a:lnTo>
                    <a:pt x="52" y="259"/>
                  </a:lnTo>
                  <a:lnTo>
                    <a:pt x="48" y="261"/>
                  </a:lnTo>
                  <a:lnTo>
                    <a:pt x="43" y="264"/>
                  </a:lnTo>
                  <a:lnTo>
                    <a:pt x="41" y="266"/>
                  </a:lnTo>
                  <a:lnTo>
                    <a:pt x="41" y="271"/>
                  </a:lnTo>
                  <a:lnTo>
                    <a:pt x="42" y="274"/>
                  </a:lnTo>
                  <a:lnTo>
                    <a:pt x="25" y="284"/>
                  </a:lnTo>
                  <a:lnTo>
                    <a:pt x="12" y="289"/>
                  </a:lnTo>
                  <a:lnTo>
                    <a:pt x="17" y="298"/>
                  </a:lnTo>
                  <a:lnTo>
                    <a:pt x="25" y="312"/>
                  </a:lnTo>
                  <a:lnTo>
                    <a:pt x="25" y="321"/>
                  </a:lnTo>
                  <a:lnTo>
                    <a:pt x="25" y="329"/>
                  </a:lnTo>
                  <a:lnTo>
                    <a:pt x="25" y="334"/>
                  </a:lnTo>
                  <a:lnTo>
                    <a:pt x="22" y="338"/>
                  </a:lnTo>
                  <a:lnTo>
                    <a:pt x="9" y="345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1" y="362"/>
                  </a:lnTo>
                  <a:lnTo>
                    <a:pt x="4" y="368"/>
                  </a:lnTo>
                  <a:lnTo>
                    <a:pt x="8" y="374"/>
                  </a:lnTo>
                  <a:lnTo>
                    <a:pt x="8" y="381"/>
                  </a:lnTo>
                  <a:lnTo>
                    <a:pt x="6" y="386"/>
                  </a:lnTo>
                  <a:lnTo>
                    <a:pt x="8" y="393"/>
                  </a:lnTo>
                  <a:lnTo>
                    <a:pt x="10" y="398"/>
                  </a:lnTo>
                  <a:lnTo>
                    <a:pt x="26" y="406"/>
                  </a:lnTo>
                  <a:lnTo>
                    <a:pt x="41" y="414"/>
                  </a:lnTo>
                  <a:lnTo>
                    <a:pt x="36" y="426"/>
                  </a:lnTo>
                  <a:lnTo>
                    <a:pt x="29" y="442"/>
                  </a:lnTo>
                  <a:lnTo>
                    <a:pt x="32" y="447"/>
                  </a:lnTo>
                  <a:lnTo>
                    <a:pt x="34" y="451"/>
                  </a:lnTo>
                  <a:lnTo>
                    <a:pt x="39" y="454"/>
                  </a:lnTo>
                  <a:lnTo>
                    <a:pt x="43" y="458"/>
                  </a:lnTo>
                  <a:lnTo>
                    <a:pt x="45" y="469"/>
                  </a:lnTo>
                  <a:lnTo>
                    <a:pt x="50" y="486"/>
                  </a:lnTo>
                  <a:lnTo>
                    <a:pt x="50" y="487"/>
                  </a:lnTo>
                  <a:lnTo>
                    <a:pt x="52" y="489"/>
                  </a:lnTo>
                  <a:lnTo>
                    <a:pt x="54" y="491"/>
                  </a:lnTo>
                  <a:lnTo>
                    <a:pt x="54" y="495"/>
                  </a:lnTo>
                  <a:lnTo>
                    <a:pt x="55" y="499"/>
                  </a:lnTo>
                  <a:lnTo>
                    <a:pt x="55" y="503"/>
                  </a:lnTo>
                  <a:lnTo>
                    <a:pt x="54" y="511"/>
                  </a:lnTo>
                  <a:lnTo>
                    <a:pt x="53" y="521"/>
                  </a:lnTo>
                  <a:lnTo>
                    <a:pt x="59" y="525"/>
                  </a:lnTo>
                  <a:lnTo>
                    <a:pt x="69" y="530"/>
                  </a:lnTo>
                  <a:lnTo>
                    <a:pt x="77" y="534"/>
                  </a:lnTo>
                  <a:lnTo>
                    <a:pt x="86" y="538"/>
                  </a:lnTo>
                  <a:lnTo>
                    <a:pt x="94" y="538"/>
                  </a:lnTo>
                  <a:lnTo>
                    <a:pt x="102" y="535"/>
                  </a:lnTo>
                  <a:lnTo>
                    <a:pt x="110" y="533"/>
                  </a:lnTo>
                  <a:lnTo>
                    <a:pt x="118" y="530"/>
                  </a:lnTo>
                  <a:lnTo>
                    <a:pt x="129" y="529"/>
                  </a:lnTo>
                  <a:lnTo>
                    <a:pt x="138" y="525"/>
                  </a:lnTo>
                  <a:lnTo>
                    <a:pt x="143" y="515"/>
                  </a:lnTo>
                  <a:lnTo>
                    <a:pt x="150" y="506"/>
                  </a:lnTo>
                  <a:lnTo>
                    <a:pt x="154" y="506"/>
                  </a:lnTo>
                  <a:lnTo>
                    <a:pt x="157" y="507"/>
                  </a:lnTo>
                  <a:lnTo>
                    <a:pt x="159" y="509"/>
                  </a:lnTo>
                  <a:lnTo>
                    <a:pt x="162" y="510"/>
                  </a:lnTo>
                  <a:lnTo>
                    <a:pt x="169" y="515"/>
                  </a:lnTo>
                  <a:lnTo>
                    <a:pt x="172" y="521"/>
                  </a:lnTo>
                  <a:lnTo>
                    <a:pt x="178" y="526"/>
                  </a:lnTo>
                  <a:lnTo>
                    <a:pt x="186" y="530"/>
                  </a:lnTo>
                  <a:lnTo>
                    <a:pt x="193" y="533"/>
                  </a:lnTo>
                  <a:lnTo>
                    <a:pt x="201" y="535"/>
                  </a:lnTo>
                  <a:lnTo>
                    <a:pt x="203" y="534"/>
                  </a:lnTo>
                  <a:lnTo>
                    <a:pt x="206" y="533"/>
                  </a:lnTo>
                  <a:lnTo>
                    <a:pt x="210" y="530"/>
                  </a:lnTo>
                  <a:lnTo>
                    <a:pt x="213" y="527"/>
                  </a:lnTo>
                  <a:lnTo>
                    <a:pt x="214" y="519"/>
                  </a:lnTo>
                  <a:lnTo>
                    <a:pt x="214" y="511"/>
                  </a:lnTo>
                  <a:lnTo>
                    <a:pt x="227" y="506"/>
                  </a:lnTo>
                  <a:lnTo>
                    <a:pt x="241" y="499"/>
                  </a:lnTo>
                  <a:lnTo>
                    <a:pt x="245" y="495"/>
                  </a:lnTo>
                  <a:lnTo>
                    <a:pt x="248" y="493"/>
                  </a:lnTo>
                  <a:lnTo>
                    <a:pt x="259" y="491"/>
                  </a:lnTo>
                  <a:lnTo>
                    <a:pt x="271" y="490"/>
                  </a:lnTo>
                  <a:lnTo>
                    <a:pt x="275" y="487"/>
                  </a:lnTo>
                  <a:lnTo>
                    <a:pt x="276" y="481"/>
                  </a:lnTo>
                  <a:lnTo>
                    <a:pt x="275" y="474"/>
                  </a:lnTo>
                  <a:lnTo>
                    <a:pt x="275" y="467"/>
                  </a:lnTo>
                  <a:lnTo>
                    <a:pt x="276" y="461"/>
                  </a:lnTo>
                  <a:lnTo>
                    <a:pt x="278" y="458"/>
                  </a:lnTo>
                  <a:lnTo>
                    <a:pt x="279" y="455"/>
                  </a:lnTo>
                  <a:lnTo>
                    <a:pt x="280" y="454"/>
                  </a:lnTo>
                  <a:lnTo>
                    <a:pt x="284" y="454"/>
                  </a:lnTo>
                  <a:lnTo>
                    <a:pt x="287" y="453"/>
                  </a:lnTo>
                  <a:lnTo>
                    <a:pt x="287" y="442"/>
                  </a:lnTo>
                  <a:lnTo>
                    <a:pt x="286" y="432"/>
                  </a:lnTo>
                  <a:lnTo>
                    <a:pt x="286" y="426"/>
                  </a:lnTo>
                  <a:lnTo>
                    <a:pt x="287" y="422"/>
                  </a:lnTo>
                  <a:lnTo>
                    <a:pt x="290" y="420"/>
                  </a:lnTo>
                  <a:lnTo>
                    <a:pt x="294" y="420"/>
                  </a:lnTo>
                  <a:lnTo>
                    <a:pt x="300" y="421"/>
                  </a:lnTo>
                  <a:lnTo>
                    <a:pt x="303" y="423"/>
                  </a:lnTo>
                  <a:lnTo>
                    <a:pt x="304" y="423"/>
                  </a:lnTo>
                  <a:lnTo>
                    <a:pt x="304" y="422"/>
                  </a:lnTo>
                  <a:lnTo>
                    <a:pt x="307" y="420"/>
                  </a:lnTo>
                  <a:lnTo>
                    <a:pt x="311" y="416"/>
                  </a:lnTo>
                  <a:lnTo>
                    <a:pt x="318" y="418"/>
                  </a:lnTo>
                  <a:lnTo>
                    <a:pt x="324" y="420"/>
                  </a:lnTo>
                  <a:lnTo>
                    <a:pt x="326" y="417"/>
                  </a:lnTo>
                  <a:lnTo>
                    <a:pt x="327" y="411"/>
                  </a:lnTo>
                  <a:lnTo>
                    <a:pt x="331" y="411"/>
                  </a:lnTo>
                  <a:lnTo>
                    <a:pt x="335" y="410"/>
                  </a:lnTo>
                  <a:lnTo>
                    <a:pt x="339" y="405"/>
                  </a:lnTo>
                  <a:lnTo>
                    <a:pt x="343" y="400"/>
                  </a:lnTo>
                  <a:lnTo>
                    <a:pt x="347" y="393"/>
                  </a:lnTo>
                  <a:lnTo>
                    <a:pt x="352" y="388"/>
                  </a:lnTo>
                  <a:lnTo>
                    <a:pt x="354" y="388"/>
                  </a:lnTo>
                  <a:lnTo>
                    <a:pt x="356" y="394"/>
                  </a:lnTo>
                  <a:lnTo>
                    <a:pt x="359" y="401"/>
                  </a:lnTo>
                  <a:lnTo>
                    <a:pt x="370" y="404"/>
                  </a:lnTo>
                  <a:lnTo>
                    <a:pt x="379" y="407"/>
                  </a:lnTo>
                  <a:lnTo>
                    <a:pt x="379" y="416"/>
                  </a:lnTo>
                  <a:lnTo>
                    <a:pt x="376" y="423"/>
                  </a:lnTo>
                  <a:lnTo>
                    <a:pt x="379" y="426"/>
                  </a:lnTo>
                  <a:lnTo>
                    <a:pt x="381" y="430"/>
                  </a:lnTo>
                  <a:lnTo>
                    <a:pt x="381" y="437"/>
                  </a:lnTo>
                  <a:lnTo>
                    <a:pt x="380" y="442"/>
                  </a:lnTo>
                  <a:lnTo>
                    <a:pt x="381" y="445"/>
                  </a:lnTo>
                  <a:lnTo>
                    <a:pt x="386" y="451"/>
                  </a:lnTo>
                  <a:lnTo>
                    <a:pt x="391" y="454"/>
                  </a:lnTo>
                  <a:lnTo>
                    <a:pt x="397" y="457"/>
                  </a:lnTo>
                  <a:lnTo>
                    <a:pt x="404" y="457"/>
                  </a:lnTo>
                  <a:lnTo>
                    <a:pt x="411" y="455"/>
                  </a:lnTo>
                  <a:lnTo>
                    <a:pt x="416" y="454"/>
                  </a:lnTo>
                  <a:lnTo>
                    <a:pt x="420" y="453"/>
                  </a:lnTo>
                  <a:lnTo>
                    <a:pt x="425" y="449"/>
                  </a:lnTo>
                  <a:lnTo>
                    <a:pt x="431" y="447"/>
                  </a:lnTo>
                  <a:lnTo>
                    <a:pt x="432" y="449"/>
                  </a:lnTo>
                  <a:lnTo>
                    <a:pt x="433" y="450"/>
                  </a:lnTo>
                  <a:lnTo>
                    <a:pt x="433" y="451"/>
                  </a:lnTo>
                  <a:lnTo>
                    <a:pt x="432" y="454"/>
                  </a:lnTo>
                  <a:lnTo>
                    <a:pt x="431" y="458"/>
                  </a:lnTo>
                  <a:lnTo>
                    <a:pt x="431" y="462"/>
                  </a:lnTo>
                  <a:lnTo>
                    <a:pt x="433" y="463"/>
                  </a:lnTo>
                  <a:lnTo>
                    <a:pt x="436" y="465"/>
                  </a:lnTo>
                  <a:lnTo>
                    <a:pt x="445" y="462"/>
                  </a:lnTo>
                  <a:lnTo>
                    <a:pt x="456" y="461"/>
                  </a:lnTo>
                  <a:lnTo>
                    <a:pt x="461" y="463"/>
                  </a:lnTo>
                  <a:lnTo>
                    <a:pt x="468" y="462"/>
                  </a:lnTo>
                  <a:lnTo>
                    <a:pt x="469" y="457"/>
                  </a:lnTo>
                  <a:lnTo>
                    <a:pt x="469" y="450"/>
                  </a:lnTo>
                  <a:lnTo>
                    <a:pt x="476" y="445"/>
                  </a:lnTo>
                  <a:lnTo>
                    <a:pt x="481" y="443"/>
                  </a:lnTo>
                  <a:lnTo>
                    <a:pt x="487" y="437"/>
                  </a:lnTo>
                  <a:lnTo>
                    <a:pt x="489" y="432"/>
                  </a:lnTo>
                  <a:lnTo>
                    <a:pt x="488" y="420"/>
                  </a:lnTo>
                  <a:lnTo>
                    <a:pt x="488" y="409"/>
                  </a:lnTo>
                  <a:lnTo>
                    <a:pt x="487" y="404"/>
                  </a:lnTo>
                  <a:lnTo>
                    <a:pt x="488" y="398"/>
                  </a:lnTo>
                  <a:lnTo>
                    <a:pt x="488" y="393"/>
                  </a:lnTo>
                  <a:lnTo>
                    <a:pt x="491" y="389"/>
                  </a:lnTo>
                  <a:lnTo>
                    <a:pt x="501" y="388"/>
                  </a:lnTo>
                  <a:lnTo>
                    <a:pt x="511" y="389"/>
                  </a:lnTo>
                  <a:lnTo>
                    <a:pt x="517" y="390"/>
                  </a:lnTo>
                  <a:lnTo>
                    <a:pt x="524" y="394"/>
                  </a:lnTo>
                  <a:lnTo>
                    <a:pt x="531" y="398"/>
                  </a:lnTo>
                  <a:lnTo>
                    <a:pt x="537" y="404"/>
                  </a:lnTo>
                  <a:lnTo>
                    <a:pt x="548" y="389"/>
                  </a:lnTo>
                  <a:lnTo>
                    <a:pt x="555" y="381"/>
                  </a:lnTo>
                  <a:lnTo>
                    <a:pt x="561" y="385"/>
                  </a:lnTo>
                  <a:lnTo>
                    <a:pt x="569" y="390"/>
                  </a:lnTo>
                  <a:lnTo>
                    <a:pt x="572" y="389"/>
                  </a:lnTo>
                  <a:lnTo>
                    <a:pt x="576" y="386"/>
                  </a:lnTo>
                  <a:lnTo>
                    <a:pt x="583" y="385"/>
                  </a:lnTo>
                  <a:lnTo>
                    <a:pt x="589" y="384"/>
                  </a:lnTo>
                  <a:lnTo>
                    <a:pt x="584" y="362"/>
                  </a:lnTo>
                  <a:lnTo>
                    <a:pt x="577" y="349"/>
                  </a:lnTo>
                  <a:lnTo>
                    <a:pt x="578" y="348"/>
                  </a:lnTo>
                  <a:lnTo>
                    <a:pt x="581" y="345"/>
                  </a:lnTo>
                  <a:lnTo>
                    <a:pt x="585" y="342"/>
                  </a:lnTo>
                  <a:lnTo>
                    <a:pt x="589" y="340"/>
                  </a:lnTo>
                  <a:lnTo>
                    <a:pt x="592" y="337"/>
                  </a:lnTo>
                  <a:lnTo>
                    <a:pt x="597" y="337"/>
                  </a:lnTo>
                  <a:lnTo>
                    <a:pt x="604" y="340"/>
                  </a:lnTo>
                  <a:lnTo>
                    <a:pt x="615" y="337"/>
                  </a:lnTo>
                  <a:lnTo>
                    <a:pt x="622" y="336"/>
                  </a:lnTo>
                  <a:lnTo>
                    <a:pt x="629" y="337"/>
                  </a:lnTo>
                  <a:lnTo>
                    <a:pt x="633" y="337"/>
                  </a:lnTo>
                  <a:lnTo>
                    <a:pt x="637" y="338"/>
                  </a:lnTo>
                  <a:lnTo>
                    <a:pt x="638" y="337"/>
                  </a:lnTo>
                  <a:lnTo>
                    <a:pt x="640" y="333"/>
                  </a:lnTo>
                  <a:lnTo>
                    <a:pt x="640" y="326"/>
                  </a:lnTo>
                  <a:lnTo>
                    <a:pt x="640" y="320"/>
                  </a:lnTo>
                  <a:lnTo>
                    <a:pt x="640" y="317"/>
                  </a:lnTo>
                  <a:lnTo>
                    <a:pt x="642" y="312"/>
                  </a:lnTo>
                  <a:lnTo>
                    <a:pt x="646" y="309"/>
                  </a:lnTo>
                  <a:lnTo>
                    <a:pt x="652" y="306"/>
                  </a:lnTo>
                  <a:lnTo>
                    <a:pt x="653" y="305"/>
                  </a:lnTo>
                  <a:lnTo>
                    <a:pt x="656" y="304"/>
                  </a:lnTo>
                  <a:lnTo>
                    <a:pt x="657" y="300"/>
                  </a:lnTo>
                  <a:lnTo>
                    <a:pt x="657" y="296"/>
                  </a:lnTo>
                  <a:lnTo>
                    <a:pt x="656" y="293"/>
                  </a:lnTo>
                  <a:lnTo>
                    <a:pt x="654" y="290"/>
                  </a:lnTo>
                  <a:lnTo>
                    <a:pt x="657" y="288"/>
                  </a:lnTo>
                  <a:lnTo>
                    <a:pt x="660" y="285"/>
                  </a:lnTo>
                  <a:lnTo>
                    <a:pt x="657" y="282"/>
                  </a:lnTo>
                  <a:lnTo>
                    <a:pt x="654" y="277"/>
                  </a:lnTo>
                  <a:lnTo>
                    <a:pt x="653" y="277"/>
                  </a:lnTo>
                  <a:lnTo>
                    <a:pt x="652" y="274"/>
                  </a:lnTo>
                  <a:lnTo>
                    <a:pt x="650" y="271"/>
                  </a:lnTo>
                  <a:lnTo>
                    <a:pt x="652" y="266"/>
                  </a:lnTo>
                  <a:lnTo>
                    <a:pt x="654" y="264"/>
                  </a:lnTo>
                  <a:lnTo>
                    <a:pt x="656" y="264"/>
                  </a:lnTo>
                  <a:lnTo>
                    <a:pt x="660" y="265"/>
                  </a:lnTo>
                  <a:lnTo>
                    <a:pt x="664" y="265"/>
                  </a:lnTo>
                  <a:lnTo>
                    <a:pt x="668" y="266"/>
                  </a:lnTo>
                  <a:lnTo>
                    <a:pt x="673" y="265"/>
                  </a:lnTo>
                  <a:lnTo>
                    <a:pt x="681" y="264"/>
                  </a:lnTo>
                  <a:lnTo>
                    <a:pt x="692" y="260"/>
                  </a:lnTo>
                  <a:lnTo>
                    <a:pt x="696" y="257"/>
                  </a:lnTo>
                  <a:lnTo>
                    <a:pt x="700" y="255"/>
                  </a:lnTo>
                  <a:lnTo>
                    <a:pt x="702" y="252"/>
                  </a:lnTo>
                  <a:lnTo>
                    <a:pt x="704" y="249"/>
                  </a:lnTo>
                  <a:lnTo>
                    <a:pt x="694" y="243"/>
                  </a:lnTo>
                  <a:lnTo>
                    <a:pt x="686" y="236"/>
                  </a:lnTo>
                  <a:lnTo>
                    <a:pt x="682" y="232"/>
                  </a:lnTo>
                  <a:lnTo>
                    <a:pt x="681" y="229"/>
                  </a:lnTo>
                  <a:lnTo>
                    <a:pt x="681" y="227"/>
                  </a:lnTo>
                  <a:lnTo>
                    <a:pt x="682" y="224"/>
                  </a:lnTo>
                  <a:lnTo>
                    <a:pt x="686" y="221"/>
                  </a:lnTo>
                  <a:lnTo>
                    <a:pt x="689" y="219"/>
                  </a:lnTo>
                  <a:lnTo>
                    <a:pt x="686" y="212"/>
                  </a:lnTo>
                  <a:lnTo>
                    <a:pt x="682" y="209"/>
                  </a:lnTo>
                  <a:lnTo>
                    <a:pt x="674" y="209"/>
                  </a:lnTo>
                  <a:lnTo>
                    <a:pt x="668" y="212"/>
                  </a:lnTo>
                  <a:lnTo>
                    <a:pt x="658" y="208"/>
                  </a:lnTo>
                  <a:lnTo>
                    <a:pt x="650" y="203"/>
                  </a:lnTo>
                  <a:lnTo>
                    <a:pt x="648" y="192"/>
                  </a:lnTo>
                  <a:lnTo>
                    <a:pt x="646" y="184"/>
                  </a:lnTo>
                  <a:lnTo>
                    <a:pt x="637" y="183"/>
                  </a:lnTo>
                  <a:lnTo>
                    <a:pt x="625" y="177"/>
                  </a:lnTo>
                  <a:lnTo>
                    <a:pt x="618" y="169"/>
                  </a:lnTo>
                  <a:lnTo>
                    <a:pt x="616" y="163"/>
                  </a:lnTo>
                  <a:lnTo>
                    <a:pt x="610" y="160"/>
                  </a:lnTo>
                  <a:lnTo>
                    <a:pt x="605" y="159"/>
                  </a:lnTo>
                  <a:lnTo>
                    <a:pt x="604" y="151"/>
                  </a:lnTo>
                  <a:lnTo>
                    <a:pt x="601" y="142"/>
                  </a:lnTo>
                  <a:lnTo>
                    <a:pt x="590" y="139"/>
                  </a:lnTo>
                  <a:lnTo>
                    <a:pt x="580" y="139"/>
                  </a:lnTo>
                  <a:lnTo>
                    <a:pt x="576" y="132"/>
                  </a:lnTo>
                  <a:lnTo>
                    <a:pt x="572" y="126"/>
                  </a:lnTo>
                  <a:lnTo>
                    <a:pt x="567" y="120"/>
                  </a:lnTo>
                  <a:lnTo>
                    <a:pt x="561" y="117"/>
                  </a:lnTo>
                  <a:lnTo>
                    <a:pt x="558" y="108"/>
                  </a:lnTo>
                  <a:lnTo>
                    <a:pt x="556" y="104"/>
                  </a:lnTo>
                  <a:lnTo>
                    <a:pt x="551" y="95"/>
                  </a:lnTo>
                  <a:lnTo>
                    <a:pt x="544" y="91"/>
                  </a:lnTo>
                  <a:lnTo>
                    <a:pt x="541" y="88"/>
                  </a:lnTo>
                  <a:lnTo>
                    <a:pt x="540" y="84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41" y="66"/>
                  </a:lnTo>
                  <a:lnTo>
                    <a:pt x="545" y="59"/>
                  </a:lnTo>
                  <a:lnTo>
                    <a:pt x="548" y="56"/>
                  </a:lnTo>
                  <a:lnTo>
                    <a:pt x="551" y="51"/>
                  </a:lnTo>
                  <a:lnTo>
                    <a:pt x="553" y="43"/>
                  </a:lnTo>
                  <a:lnTo>
                    <a:pt x="555" y="35"/>
                  </a:lnTo>
                  <a:lnTo>
                    <a:pt x="555" y="32"/>
                  </a:lnTo>
                  <a:lnTo>
                    <a:pt x="553" y="27"/>
                  </a:lnTo>
                  <a:lnTo>
                    <a:pt x="552" y="24"/>
                  </a:lnTo>
                  <a:lnTo>
                    <a:pt x="549" y="19"/>
                  </a:lnTo>
                  <a:lnTo>
                    <a:pt x="547" y="15"/>
                  </a:lnTo>
                  <a:lnTo>
                    <a:pt x="542" y="12"/>
                  </a:lnTo>
                  <a:lnTo>
                    <a:pt x="539" y="10"/>
                  </a:lnTo>
                  <a:lnTo>
                    <a:pt x="537" y="10"/>
                  </a:lnTo>
                  <a:lnTo>
                    <a:pt x="531" y="15"/>
                  </a:lnTo>
                  <a:lnTo>
                    <a:pt x="525" y="18"/>
                  </a:lnTo>
                  <a:lnTo>
                    <a:pt x="519" y="19"/>
                  </a:lnTo>
                  <a:lnTo>
                    <a:pt x="513" y="19"/>
                  </a:lnTo>
                  <a:lnTo>
                    <a:pt x="508" y="18"/>
                  </a:lnTo>
                  <a:lnTo>
                    <a:pt x="504" y="15"/>
                  </a:lnTo>
                  <a:lnTo>
                    <a:pt x="503" y="11"/>
                  </a:lnTo>
                  <a:lnTo>
                    <a:pt x="503" y="6"/>
                  </a:lnTo>
                  <a:lnTo>
                    <a:pt x="493" y="4"/>
                  </a:lnTo>
                  <a:lnTo>
                    <a:pt x="483" y="0"/>
                  </a:lnTo>
                  <a:lnTo>
                    <a:pt x="480" y="3"/>
                  </a:lnTo>
                  <a:lnTo>
                    <a:pt x="479" y="6"/>
                  </a:lnTo>
                  <a:lnTo>
                    <a:pt x="479" y="9"/>
                  </a:lnTo>
                  <a:lnTo>
                    <a:pt x="476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1" y="11"/>
                  </a:lnTo>
                  <a:lnTo>
                    <a:pt x="456" y="12"/>
                  </a:lnTo>
                  <a:lnTo>
                    <a:pt x="449" y="16"/>
                  </a:lnTo>
                  <a:lnTo>
                    <a:pt x="445" y="23"/>
                  </a:lnTo>
                  <a:lnTo>
                    <a:pt x="440" y="28"/>
                  </a:lnTo>
                  <a:lnTo>
                    <a:pt x="436" y="35"/>
                  </a:lnTo>
                  <a:lnTo>
                    <a:pt x="438" y="43"/>
                  </a:lnTo>
                  <a:lnTo>
                    <a:pt x="438" y="52"/>
                  </a:lnTo>
                  <a:lnTo>
                    <a:pt x="432" y="50"/>
                  </a:lnTo>
                  <a:lnTo>
                    <a:pt x="425" y="47"/>
                  </a:lnTo>
                  <a:lnTo>
                    <a:pt x="423" y="54"/>
                  </a:lnTo>
                  <a:lnTo>
                    <a:pt x="420" y="58"/>
                  </a:lnTo>
                  <a:lnTo>
                    <a:pt x="417" y="58"/>
                  </a:lnTo>
                  <a:lnTo>
                    <a:pt x="416" y="58"/>
                  </a:lnTo>
                  <a:lnTo>
                    <a:pt x="413" y="56"/>
                  </a:lnTo>
                  <a:lnTo>
                    <a:pt x="412" y="54"/>
                  </a:lnTo>
                  <a:lnTo>
                    <a:pt x="411" y="50"/>
                  </a:lnTo>
                  <a:lnTo>
                    <a:pt x="408" y="47"/>
                  </a:lnTo>
                  <a:lnTo>
                    <a:pt x="402" y="47"/>
                  </a:lnTo>
                  <a:lnTo>
                    <a:pt x="394" y="50"/>
                  </a:lnTo>
                  <a:lnTo>
                    <a:pt x="394" y="48"/>
                  </a:lnTo>
                  <a:lnTo>
                    <a:pt x="390" y="56"/>
                  </a:lnTo>
                  <a:lnTo>
                    <a:pt x="387" y="62"/>
                  </a:lnTo>
                  <a:lnTo>
                    <a:pt x="388" y="66"/>
                  </a:lnTo>
                  <a:lnTo>
                    <a:pt x="390" y="71"/>
                  </a:lnTo>
                  <a:lnTo>
                    <a:pt x="392" y="74"/>
                  </a:lnTo>
                  <a:lnTo>
                    <a:pt x="397" y="78"/>
                  </a:lnTo>
                  <a:lnTo>
                    <a:pt x="399" y="91"/>
                  </a:lnTo>
                  <a:lnTo>
                    <a:pt x="399" y="107"/>
                  </a:lnTo>
                  <a:lnTo>
                    <a:pt x="394" y="108"/>
                  </a:lnTo>
                  <a:lnTo>
                    <a:pt x="391" y="107"/>
                  </a:lnTo>
                  <a:lnTo>
                    <a:pt x="386" y="96"/>
                  </a:lnTo>
                  <a:lnTo>
                    <a:pt x="379" y="87"/>
                  </a:lnTo>
                  <a:lnTo>
                    <a:pt x="370" y="84"/>
                  </a:lnTo>
                  <a:lnTo>
                    <a:pt x="365" y="85"/>
                  </a:lnTo>
                  <a:lnTo>
                    <a:pt x="359" y="83"/>
                  </a:lnTo>
                  <a:lnTo>
                    <a:pt x="356" y="79"/>
                  </a:lnTo>
                  <a:lnTo>
                    <a:pt x="351" y="79"/>
                  </a:lnTo>
                  <a:lnTo>
                    <a:pt x="347" y="79"/>
                  </a:lnTo>
                  <a:lnTo>
                    <a:pt x="346" y="74"/>
                  </a:lnTo>
                  <a:lnTo>
                    <a:pt x="346" y="67"/>
                  </a:lnTo>
                  <a:lnTo>
                    <a:pt x="347" y="60"/>
                  </a:lnTo>
                  <a:lnTo>
                    <a:pt x="348" y="56"/>
                  </a:lnTo>
                  <a:lnTo>
                    <a:pt x="343" y="55"/>
                  </a:lnTo>
                  <a:lnTo>
                    <a:pt x="339" y="55"/>
                  </a:lnTo>
                  <a:lnTo>
                    <a:pt x="331" y="46"/>
                  </a:lnTo>
                  <a:lnTo>
                    <a:pt x="323" y="40"/>
                  </a:lnTo>
                  <a:lnTo>
                    <a:pt x="322" y="43"/>
                  </a:lnTo>
                  <a:lnTo>
                    <a:pt x="323" y="47"/>
                  </a:lnTo>
                  <a:lnTo>
                    <a:pt x="323" y="50"/>
                  </a:lnTo>
                  <a:lnTo>
                    <a:pt x="323" y="51"/>
                  </a:lnTo>
                  <a:lnTo>
                    <a:pt x="322" y="54"/>
                  </a:lnTo>
                  <a:lnTo>
                    <a:pt x="319" y="55"/>
                  </a:lnTo>
                  <a:lnTo>
                    <a:pt x="316" y="58"/>
                  </a:lnTo>
                  <a:lnTo>
                    <a:pt x="312" y="58"/>
                  </a:lnTo>
                  <a:lnTo>
                    <a:pt x="307" y="59"/>
                  </a:lnTo>
                  <a:lnTo>
                    <a:pt x="302" y="59"/>
                  </a:lnTo>
                  <a:lnTo>
                    <a:pt x="294" y="55"/>
                  </a:lnTo>
                  <a:lnTo>
                    <a:pt x="287" y="48"/>
                  </a:lnTo>
                  <a:lnTo>
                    <a:pt x="278" y="48"/>
                  </a:lnTo>
                  <a:lnTo>
                    <a:pt x="268" y="50"/>
                  </a:lnTo>
                  <a:lnTo>
                    <a:pt x="259" y="44"/>
                  </a:lnTo>
                  <a:lnTo>
                    <a:pt x="250" y="38"/>
                  </a:lnTo>
                  <a:lnTo>
                    <a:pt x="241" y="38"/>
                  </a:lnTo>
                  <a:lnTo>
                    <a:pt x="234" y="34"/>
                  </a:lnTo>
                  <a:lnTo>
                    <a:pt x="227" y="28"/>
                  </a:lnTo>
                  <a:lnTo>
                    <a:pt x="223" y="24"/>
                  </a:lnTo>
                  <a:lnTo>
                    <a:pt x="219" y="24"/>
                  </a:lnTo>
                  <a:lnTo>
                    <a:pt x="215" y="24"/>
                  </a:lnTo>
                  <a:lnTo>
                    <a:pt x="209" y="27"/>
                  </a:lnTo>
                  <a:lnTo>
                    <a:pt x="204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4" y="44"/>
                  </a:lnTo>
                  <a:lnTo>
                    <a:pt x="206" y="50"/>
                  </a:lnTo>
                  <a:lnTo>
                    <a:pt x="206" y="52"/>
                  </a:lnTo>
                  <a:lnTo>
                    <a:pt x="206" y="55"/>
                  </a:lnTo>
                  <a:lnTo>
                    <a:pt x="203" y="58"/>
                  </a:lnTo>
                  <a:lnTo>
                    <a:pt x="202" y="62"/>
                  </a:lnTo>
                  <a:lnTo>
                    <a:pt x="198" y="66"/>
                  </a:lnTo>
                  <a:lnTo>
                    <a:pt x="193" y="68"/>
                  </a:lnTo>
                  <a:lnTo>
                    <a:pt x="186" y="72"/>
                  </a:lnTo>
                  <a:lnTo>
                    <a:pt x="179" y="74"/>
                  </a:lnTo>
                  <a:lnTo>
                    <a:pt x="175" y="68"/>
                  </a:lnTo>
                  <a:lnTo>
                    <a:pt x="171" y="66"/>
                  </a:lnTo>
                  <a:lnTo>
                    <a:pt x="169" y="62"/>
                  </a:lnTo>
                  <a:lnTo>
                    <a:pt x="162" y="58"/>
                  </a:lnTo>
                  <a:lnTo>
                    <a:pt x="159" y="62"/>
                  </a:lnTo>
                  <a:lnTo>
                    <a:pt x="155" y="64"/>
                  </a:lnTo>
                  <a:lnTo>
                    <a:pt x="151" y="66"/>
                  </a:lnTo>
                  <a:lnTo>
                    <a:pt x="146" y="67"/>
                  </a:lnTo>
                  <a:lnTo>
                    <a:pt x="143" y="72"/>
                  </a:lnTo>
                  <a:lnTo>
                    <a:pt x="139" y="75"/>
                  </a:lnTo>
                  <a:lnTo>
                    <a:pt x="135" y="76"/>
                  </a:lnTo>
                  <a:lnTo>
                    <a:pt x="131" y="79"/>
                  </a:lnTo>
                  <a:lnTo>
                    <a:pt x="126" y="83"/>
                  </a:lnTo>
                  <a:lnTo>
                    <a:pt x="123" y="84"/>
                  </a:lnTo>
                  <a:lnTo>
                    <a:pt x="121" y="90"/>
                  </a:lnTo>
                  <a:lnTo>
                    <a:pt x="118" y="96"/>
                  </a:lnTo>
                  <a:lnTo>
                    <a:pt x="106" y="106"/>
                  </a:lnTo>
                  <a:lnTo>
                    <a:pt x="103" y="110"/>
                  </a:lnTo>
                  <a:lnTo>
                    <a:pt x="105" y="116"/>
                  </a:lnTo>
                  <a:lnTo>
                    <a:pt x="106" y="128"/>
                  </a:lnTo>
                  <a:lnTo>
                    <a:pt x="101" y="139"/>
                  </a:lnTo>
                  <a:lnTo>
                    <a:pt x="94" y="149"/>
                  </a:lnTo>
                  <a:lnTo>
                    <a:pt x="96" y="155"/>
                  </a:lnTo>
                  <a:lnTo>
                    <a:pt x="98" y="163"/>
                  </a:lnTo>
                  <a:lnTo>
                    <a:pt x="96" y="165"/>
                  </a:lnTo>
                  <a:lnTo>
                    <a:pt x="93" y="171"/>
                  </a:lnTo>
                  <a:close/>
                  <a:moveTo>
                    <a:pt x="165" y="94"/>
                  </a:moveTo>
                  <a:lnTo>
                    <a:pt x="181" y="78"/>
                  </a:lnTo>
                  <a:lnTo>
                    <a:pt x="165" y="94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08" name="Freeform 86"/>
            <p:cNvSpPr>
              <a:spLocks/>
            </p:cNvSpPr>
            <p:nvPr/>
          </p:nvSpPr>
          <p:spPr bwMode="auto">
            <a:xfrm>
              <a:off x="536" y="1771"/>
              <a:ext cx="917" cy="700"/>
            </a:xfrm>
            <a:custGeom>
              <a:avLst/>
              <a:gdLst>
                <a:gd name="T0" fmla="*/ 3471 w 704"/>
                <a:gd name="T1" fmla="*/ 9136 h 538"/>
                <a:gd name="T2" fmla="*/ 2141 w 704"/>
                <a:gd name="T3" fmla="*/ 7804 h 538"/>
                <a:gd name="T4" fmla="*/ 531 w 704"/>
                <a:gd name="T5" fmla="*/ 10500 h 538"/>
                <a:gd name="T6" fmla="*/ 2985 w 704"/>
                <a:gd name="T7" fmla="*/ 13113 h 538"/>
                <a:gd name="T8" fmla="*/ 2243 w 704"/>
                <a:gd name="T9" fmla="*/ 14229 h 538"/>
                <a:gd name="T10" fmla="*/ 1342 w 704"/>
                <a:gd name="T11" fmla="*/ 17322 h 538"/>
                <a:gd name="T12" fmla="*/ 408 w 704"/>
                <a:gd name="T13" fmla="*/ 19414 h 538"/>
                <a:gd name="T14" fmla="*/ 1886 w 704"/>
                <a:gd name="T15" fmla="*/ 22071 h 538"/>
                <a:gd name="T16" fmla="*/ 2652 w 704"/>
                <a:gd name="T17" fmla="*/ 25174 h 538"/>
                <a:gd name="T18" fmla="*/ 2842 w 704"/>
                <a:gd name="T19" fmla="*/ 26487 h 538"/>
                <a:gd name="T20" fmla="*/ 5377 w 704"/>
                <a:gd name="T21" fmla="*/ 27751 h 538"/>
                <a:gd name="T22" fmla="*/ 8132 w 704"/>
                <a:gd name="T23" fmla="*/ 26217 h 538"/>
                <a:gd name="T24" fmla="*/ 9781 w 704"/>
                <a:gd name="T25" fmla="*/ 27504 h 538"/>
                <a:gd name="T26" fmla="*/ 11278 w 704"/>
                <a:gd name="T27" fmla="*/ 26875 h 538"/>
                <a:gd name="T28" fmla="*/ 14273 w 704"/>
                <a:gd name="T29" fmla="*/ 25412 h 538"/>
                <a:gd name="T30" fmla="*/ 14690 w 704"/>
                <a:gd name="T31" fmla="*/ 23601 h 538"/>
                <a:gd name="T32" fmla="*/ 15128 w 704"/>
                <a:gd name="T33" fmla="*/ 21870 h 538"/>
                <a:gd name="T34" fmla="*/ 16186 w 704"/>
                <a:gd name="T35" fmla="*/ 21747 h 538"/>
                <a:gd name="T36" fmla="*/ 17660 w 704"/>
                <a:gd name="T37" fmla="*/ 21251 h 538"/>
                <a:gd name="T38" fmla="*/ 18970 w 704"/>
                <a:gd name="T39" fmla="*/ 20789 h 538"/>
                <a:gd name="T40" fmla="*/ 20044 w 704"/>
                <a:gd name="T41" fmla="*/ 22668 h 538"/>
                <a:gd name="T42" fmla="*/ 21663 w 704"/>
                <a:gd name="T43" fmla="*/ 23601 h 538"/>
                <a:gd name="T44" fmla="*/ 22833 w 704"/>
                <a:gd name="T45" fmla="*/ 23378 h 538"/>
                <a:gd name="T46" fmla="*/ 24040 w 704"/>
                <a:gd name="T47" fmla="*/ 23917 h 538"/>
                <a:gd name="T48" fmla="*/ 25667 w 704"/>
                <a:gd name="T49" fmla="*/ 22668 h 538"/>
                <a:gd name="T50" fmla="*/ 25909 w 704"/>
                <a:gd name="T51" fmla="*/ 20150 h 538"/>
                <a:gd name="T52" fmla="*/ 28867 w 704"/>
                <a:gd name="T53" fmla="*/ 20150 h 538"/>
                <a:gd name="T54" fmla="*/ 31039 w 704"/>
                <a:gd name="T55" fmla="*/ 19941 h 538"/>
                <a:gd name="T56" fmla="*/ 31218 w 704"/>
                <a:gd name="T57" fmla="*/ 17462 h 538"/>
                <a:gd name="T58" fmla="*/ 33596 w 704"/>
                <a:gd name="T59" fmla="*/ 17503 h 538"/>
                <a:gd name="T60" fmla="*/ 33831 w 704"/>
                <a:gd name="T61" fmla="*/ 16173 h 538"/>
                <a:gd name="T62" fmla="*/ 34540 w 704"/>
                <a:gd name="T63" fmla="*/ 15184 h 538"/>
                <a:gd name="T64" fmla="*/ 34380 w 704"/>
                <a:gd name="T65" fmla="*/ 14229 h 538"/>
                <a:gd name="T66" fmla="*/ 35221 w 704"/>
                <a:gd name="T67" fmla="*/ 13774 h 538"/>
                <a:gd name="T68" fmla="*/ 37090 w 704"/>
                <a:gd name="T69" fmla="*/ 12919 h 538"/>
                <a:gd name="T70" fmla="*/ 36173 w 704"/>
                <a:gd name="T71" fmla="*/ 11490 h 538"/>
                <a:gd name="T72" fmla="*/ 34281 w 704"/>
                <a:gd name="T73" fmla="*/ 10500 h 538"/>
                <a:gd name="T74" fmla="*/ 32186 w 704"/>
                <a:gd name="T75" fmla="*/ 8300 h 538"/>
                <a:gd name="T76" fmla="*/ 30124 w 704"/>
                <a:gd name="T77" fmla="*/ 6500 h 538"/>
                <a:gd name="T78" fmla="*/ 28533 w 704"/>
                <a:gd name="T79" fmla="*/ 4547 h 538"/>
                <a:gd name="T80" fmla="*/ 29057 w 704"/>
                <a:gd name="T81" fmla="*/ 2639 h 538"/>
                <a:gd name="T82" fmla="*/ 28792 w 704"/>
                <a:gd name="T83" fmla="*/ 791 h 538"/>
                <a:gd name="T84" fmla="*/ 27040 w 704"/>
                <a:gd name="T85" fmla="*/ 1016 h 538"/>
                <a:gd name="T86" fmla="*/ 25290 w 704"/>
                <a:gd name="T87" fmla="*/ 170 h 538"/>
                <a:gd name="T88" fmla="*/ 24040 w 704"/>
                <a:gd name="T89" fmla="*/ 635 h 538"/>
                <a:gd name="T90" fmla="*/ 22769 w 704"/>
                <a:gd name="T91" fmla="*/ 2597 h 538"/>
                <a:gd name="T92" fmla="*/ 21701 w 704"/>
                <a:gd name="T93" fmla="*/ 2773 h 538"/>
                <a:gd name="T94" fmla="*/ 20358 w 704"/>
                <a:gd name="T95" fmla="*/ 3225 h 538"/>
                <a:gd name="T96" fmla="*/ 20759 w 704"/>
                <a:gd name="T97" fmla="*/ 5596 h 538"/>
                <a:gd name="T98" fmla="*/ 18771 w 704"/>
                <a:gd name="T99" fmla="*/ 4089 h 538"/>
                <a:gd name="T100" fmla="*/ 18079 w 704"/>
                <a:gd name="T101" fmla="*/ 2873 h 538"/>
                <a:gd name="T102" fmla="*/ 17014 w 704"/>
                <a:gd name="T103" fmla="*/ 2639 h 538"/>
                <a:gd name="T104" fmla="*/ 15512 w 704"/>
                <a:gd name="T105" fmla="*/ 2873 h 538"/>
                <a:gd name="T106" fmla="*/ 12330 w 704"/>
                <a:gd name="T107" fmla="*/ 1742 h 538"/>
                <a:gd name="T108" fmla="*/ 10701 w 704"/>
                <a:gd name="T109" fmla="*/ 1820 h 538"/>
                <a:gd name="T110" fmla="*/ 10656 w 704"/>
                <a:gd name="T111" fmla="*/ 3225 h 538"/>
                <a:gd name="T112" fmla="*/ 9019 w 704"/>
                <a:gd name="T113" fmla="*/ 3434 h 538"/>
                <a:gd name="T114" fmla="*/ 7509 w 704"/>
                <a:gd name="T115" fmla="*/ 3738 h 538"/>
                <a:gd name="T116" fmla="*/ 6243 w 704"/>
                <a:gd name="T117" fmla="*/ 4994 h 538"/>
                <a:gd name="T118" fmla="*/ 5064 w 704"/>
                <a:gd name="T119" fmla="*/ 8051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4"/>
                <a:gd name="T181" fmla="*/ 0 h 538"/>
                <a:gd name="T182" fmla="*/ 704 w 704"/>
                <a:gd name="T183" fmla="*/ 538 h 5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4" h="538">
                  <a:moveTo>
                    <a:pt x="93" y="171"/>
                  </a:moveTo>
                  <a:lnTo>
                    <a:pt x="93" y="173"/>
                  </a:lnTo>
                  <a:lnTo>
                    <a:pt x="93" y="175"/>
                  </a:lnTo>
                  <a:lnTo>
                    <a:pt x="87" y="176"/>
                  </a:lnTo>
                  <a:lnTo>
                    <a:pt x="80" y="177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1" y="168"/>
                  </a:lnTo>
                  <a:lnTo>
                    <a:pt x="58" y="157"/>
                  </a:lnTo>
                  <a:lnTo>
                    <a:pt x="57" y="153"/>
                  </a:lnTo>
                  <a:lnTo>
                    <a:pt x="54" y="151"/>
                  </a:lnTo>
                  <a:lnTo>
                    <a:pt x="50" y="148"/>
                  </a:lnTo>
                  <a:lnTo>
                    <a:pt x="46" y="145"/>
                  </a:lnTo>
                  <a:lnTo>
                    <a:pt x="41" y="151"/>
                  </a:lnTo>
                  <a:lnTo>
                    <a:pt x="34" y="159"/>
                  </a:lnTo>
                  <a:lnTo>
                    <a:pt x="23" y="168"/>
                  </a:lnTo>
                  <a:lnTo>
                    <a:pt x="10" y="177"/>
                  </a:lnTo>
                  <a:lnTo>
                    <a:pt x="6" y="187"/>
                  </a:lnTo>
                  <a:lnTo>
                    <a:pt x="5" y="195"/>
                  </a:lnTo>
                  <a:lnTo>
                    <a:pt x="8" y="199"/>
                  </a:lnTo>
                  <a:lnTo>
                    <a:pt x="10" y="203"/>
                  </a:lnTo>
                  <a:lnTo>
                    <a:pt x="21" y="207"/>
                  </a:lnTo>
                  <a:lnTo>
                    <a:pt x="26" y="209"/>
                  </a:lnTo>
                  <a:lnTo>
                    <a:pt x="36" y="219"/>
                  </a:lnTo>
                  <a:lnTo>
                    <a:pt x="43" y="228"/>
                  </a:lnTo>
                  <a:lnTo>
                    <a:pt x="52" y="239"/>
                  </a:lnTo>
                  <a:lnTo>
                    <a:pt x="57" y="251"/>
                  </a:lnTo>
                  <a:lnTo>
                    <a:pt x="57" y="253"/>
                  </a:lnTo>
                  <a:lnTo>
                    <a:pt x="55" y="256"/>
                  </a:lnTo>
                  <a:lnTo>
                    <a:pt x="52" y="259"/>
                  </a:lnTo>
                  <a:lnTo>
                    <a:pt x="48" y="261"/>
                  </a:lnTo>
                  <a:lnTo>
                    <a:pt x="43" y="264"/>
                  </a:lnTo>
                  <a:lnTo>
                    <a:pt x="41" y="266"/>
                  </a:lnTo>
                  <a:lnTo>
                    <a:pt x="41" y="271"/>
                  </a:lnTo>
                  <a:lnTo>
                    <a:pt x="42" y="274"/>
                  </a:lnTo>
                  <a:lnTo>
                    <a:pt x="25" y="284"/>
                  </a:lnTo>
                  <a:lnTo>
                    <a:pt x="12" y="289"/>
                  </a:lnTo>
                  <a:lnTo>
                    <a:pt x="17" y="298"/>
                  </a:lnTo>
                  <a:lnTo>
                    <a:pt x="25" y="312"/>
                  </a:lnTo>
                  <a:lnTo>
                    <a:pt x="25" y="321"/>
                  </a:lnTo>
                  <a:lnTo>
                    <a:pt x="25" y="329"/>
                  </a:lnTo>
                  <a:lnTo>
                    <a:pt x="25" y="334"/>
                  </a:lnTo>
                  <a:lnTo>
                    <a:pt x="22" y="338"/>
                  </a:lnTo>
                  <a:lnTo>
                    <a:pt x="9" y="345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1" y="362"/>
                  </a:lnTo>
                  <a:lnTo>
                    <a:pt x="4" y="368"/>
                  </a:lnTo>
                  <a:lnTo>
                    <a:pt x="8" y="374"/>
                  </a:lnTo>
                  <a:lnTo>
                    <a:pt x="8" y="381"/>
                  </a:lnTo>
                  <a:lnTo>
                    <a:pt x="6" y="386"/>
                  </a:lnTo>
                  <a:lnTo>
                    <a:pt x="8" y="393"/>
                  </a:lnTo>
                  <a:lnTo>
                    <a:pt x="10" y="398"/>
                  </a:lnTo>
                  <a:lnTo>
                    <a:pt x="26" y="406"/>
                  </a:lnTo>
                  <a:lnTo>
                    <a:pt x="41" y="414"/>
                  </a:lnTo>
                  <a:lnTo>
                    <a:pt x="36" y="426"/>
                  </a:lnTo>
                  <a:lnTo>
                    <a:pt x="29" y="442"/>
                  </a:lnTo>
                  <a:lnTo>
                    <a:pt x="32" y="447"/>
                  </a:lnTo>
                  <a:lnTo>
                    <a:pt x="34" y="451"/>
                  </a:lnTo>
                  <a:lnTo>
                    <a:pt x="39" y="454"/>
                  </a:lnTo>
                  <a:lnTo>
                    <a:pt x="43" y="458"/>
                  </a:lnTo>
                  <a:lnTo>
                    <a:pt x="45" y="469"/>
                  </a:lnTo>
                  <a:lnTo>
                    <a:pt x="50" y="486"/>
                  </a:lnTo>
                  <a:lnTo>
                    <a:pt x="50" y="487"/>
                  </a:lnTo>
                  <a:lnTo>
                    <a:pt x="52" y="489"/>
                  </a:lnTo>
                  <a:lnTo>
                    <a:pt x="54" y="491"/>
                  </a:lnTo>
                  <a:lnTo>
                    <a:pt x="54" y="495"/>
                  </a:lnTo>
                  <a:lnTo>
                    <a:pt x="55" y="499"/>
                  </a:lnTo>
                  <a:lnTo>
                    <a:pt x="55" y="503"/>
                  </a:lnTo>
                  <a:lnTo>
                    <a:pt x="54" y="511"/>
                  </a:lnTo>
                  <a:lnTo>
                    <a:pt x="53" y="521"/>
                  </a:lnTo>
                  <a:lnTo>
                    <a:pt x="59" y="525"/>
                  </a:lnTo>
                  <a:lnTo>
                    <a:pt x="69" y="530"/>
                  </a:lnTo>
                  <a:lnTo>
                    <a:pt x="77" y="534"/>
                  </a:lnTo>
                  <a:lnTo>
                    <a:pt x="86" y="538"/>
                  </a:lnTo>
                  <a:lnTo>
                    <a:pt x="94" y="538"/>
                  </a:lnTo>
                  <a:lnTo>
                    <a:pt x="102" y="535"/>
                  </a:lnTo>
                  <a:lnTo>
                    <a:pt x="110" y="533"/>
                  </a:lnTo>
                  <a:lnTo>
                    <a:pt x="118" y="530"/>
                  </a:lnTo>
                  <a:lnTo>
                    <a:pt x="129" y="529"/>
                  </a:lnTo>
                  <a:lnTo>
                    <a:pt x="138" y="525"/>
                  </a:lnTo>
                  <a:lnTo>
                    <a:pt x="143" y="515"/>
                  </a:lnTo>
                  <a:lnTo>
                    <a:pt x="150" y="506"/>
                  </a:lnTo>
                  <a:lnTo>
                    <a:pt x="154" y="506"/>
                  </a:lnTo>
                  <a:lnTo>
                    <a:pt x="157" y="507"/>
                  </a:lnTo>
                  <a:lnTo>
                    <a:pt x="159" y="509"/>
                  </a:lnTo>
                  <a:lnTo>
                    <a:pt x="162" y="510"/>
                  </a:lnTo>
                  <a:lnTo>
                    <a:pt x="169" y="515"/>
                  </a:lnTo>
                  <a:lnTo>
                    <a:pt x="172" y="521"/>
                  </a:lnTo>
                  <a:lnTo>
                    <a:pt x="178" y="526"/>
                  </a:lnTo>
                  <a:lnTo>
                    <a:pt x="186" y="530"/>
                  </a:lnTo>
                  <a:lnTo>
                    <a:pt x="193" y="533"/>
                  </a:lnTo>
                  <a:lnTo>
                    <a:pt x="201" y="535"/>
                  </a:lnTo>
                  <a:lnTo>
                    <a:pt x="203" y="534"/>
                  </a:lnTo>
                  <a:lnTo>
                    <a:pt x="206" y="533"/>
                  </a:lnTo>
                  <a:lnTo>
                    <a:pt x="210" y="530"/>
                  </a:lnTo>
                  <a:lnTo>
                    <a:pt x="213" y="527"/>
                  </a:lnTo>
                  <a:lnTo>
                    <a:pt x="214" y="519"/>
                  </a:lnTo>
                  <a:lnTo>
                    <a:pt x="214" y="511"/>
                  </a:lnTo>
                  <a:lnTo>
                    <a:pt x="227" y="506"/>
                  </a:lnTo>
                  <a:lnTo>
                    <a:pt x="241" y="499"/>
                  </a:lnTo>
                  <a:lnTo>
                    <a:pt x="245" y="495"/>
                  </a:lnTo>
                  <a:lnTo>
                    <a:pt x="248" y="493"/>
                  </a:lnTo>
                  <a:lnTo>
                    <a:pt x="259" y="491"/>
                  </a:lnTo>
                  <a:lnTo>
                    <a:pt x="271" y="490"/>
                  </a:lnTo>
                  <a:lnTo>
                    <a:pt x="275" y="487"/>
                  </a:lnTo>
                  <a:lnTo>
                    <a:pt x="276" y="481"/>
                  </a:lnTo>
                  <a:lnTo>
                    <a:pt x="275" y="474"/>
                  </a:lnTo>
                  <a:lnTo>
                    <a:pt x="275" y="467"/>
                  </a:lnTo>
                  <a:lnTo>
                    <a:pt x="276" y="461"/>
                  </a:lnTo>
                  <a:lnTo>
                    <a:pt x="278" y="458"/>
                  </a:lnTo>
                  <a:lnTo>
                    <a:pt x="279" y="455"/>
                  </a:lnTo>
                  <a:lnTo>
                    <a:pt x="280" y="454"/>
                  </a:lnTo>
                  <a:lnTo>
                    <a:pt x="284" y="454"/>
                  </a:lnTo>
                  <a:lnTo>
                    <a:pt x="287" y="453"/>
                  </a:lnTo>
                  <a:lnTo>
                    <a:pt x="287" y="442"/>
                  </a:lnTo>
                  <a:lnTo>
                    <a:pt x="286" y="432"/>
                  </a:lnTo>
                  <a:lnTo>
                    <a:pt x="286" y="426"/>
                  </a:lnTo>
                  <a:lnTo>
                    <a:pt x="287" y="422"/>
                  </a:lnTo>
                  <a:lnTo>
                    <a:pt x="290" y="420"/>
                  </a:lnTo>
                  <a:lnTo>
                    <a:pt x="294" y="420"/>
                  </a:lnTo>
                  <a:lnTo>
                    <a:pt x="300" y="421"/>
                  </a:lnTo>
                  <a:lnTo>
                    <a:pt x="303" y="423"/>
                  </a:lnTo>
                  <a:lnTo>
                    <a:pt x="304" y="423"/>
                  </a:lnTo>
                  <a:lnTo>
                    <a:pt x="304" y="422"/>
                  </a:lnTo>
                  <a:lnTo>
                    <a:pt x="307" y="420"/>
                  </a:lnTo>
                  <a:lnTo>
                    <a:pt x="311" y="416"/>
                  </a:lnTo>
                  <a:lnTo>
                    <a:pt x="318" y="418"/>
                  </a:lnTo>
                  <a:lnTo>
                    <a:pt x="324" y="420"/>
                  </a:lnTo>
                  <a:lnTo>
                    <a:pt x="326" y="417"/>
                  </a:lnTo>
                  <a:lnTo>
                    <a:pt x="327" y="411"/>
                  </a:lnTo>
                  <a:lnTo>
                    <a:pt x="331" y="411"/>
                  </a:lnTo>
                  <a:lnTo>
                    <a:pt x="335" y="410"/>
                  </a:lnTo>
                  <a:lnTo>
                    <a:pt x="339" y="405"/>
                  </a:lnTo>
                  <a:lnTo>
                    <a:pt x="343" y="400"/>
                  </a:lnTo>
                  <a:lnTo>
                    <a:pt x="347" y="393"/>
                  </a:lnTo>
                  <a:lnTo>
                    <a:pt x="352" y="388"/>
                  </a:lnTo>
                  <a:lnTo>
                    <a:pt x="354" y="388"/>
                  </a:lnTo>
                  <a:lnTo>
                    <a:pt x="356" y="394"/>
                  </a:lnTo>
                  <a:lnTo>
                    <a:pt x="359" y="401"/>
                  </a:lnTo>
                  <a:lnTo>
                    <a:pt x="370" y="404"/>
                  </a:lnTo>
                  <a:lnTo>
                    <a:pt x="379" y="407"/>
                  </a:lnTo>
                  <a:lnTo>
                    <a:pt x="379" y="416"/>
                  </a:lnTo>
                  <a:lnTo>
                    <a:pt x="376" y="423"/>
                  </a:lnTo>
                  <a:lnTo>
                    <a:pt x="379" y="426"/>
                  </a:lnTo>
                  <a:lnTo>
                    <a:pt x="381" y="430"/>
                  </a:lnTo>
                  <a:lnTo>
                    <a:pt x="381" y="437"/>
                  </a:lnTo>
                  <a:lnTo>
                    <a:pt x="380" y="442"/>
                  </a:lnTo>
                  <a:lnTo>
                    <a:pt x="381" y="445"/>
                  </a:lnTo>
                  <a:lnTo>
                    <a:pt x="386" y="451"/>
                  </a:lnTo>
                  <a:lnTo>
                    <a:pt x="391" y="454"/>
                  </a:lnTo>
                  <a:lnTo>
                    <a:pt x="397" y="457"/>
                  </a:lnTo>
                  <a:lnTo>
                    <a:pt x="404" y="457"/>
                  </a:lnTo>
                  <a:lnTo>
                    <a:pt x="411" y="455"/>
                  </a:lnTo>
                  <a:lnTo>
                    <a:pt x="416" y="454"/>
                  </a:lnTo>
                  <a:lnTo>
                    <a:pt x="420" y="453"/>
                  </a:lnTo>
                  <a:lnTo>
                    <a:pt x="425" y="449"/>
                  </a:lnTo>
                  <a:lnTo>
                    <a:pt x="431" y="447"/>
                  </a:lnTo>
                  <a:lnTo>
                    <a:pt x="432" y="449"/>
                  </a:lnTo>
                  <a:lnTo>
                    <a:pt x="433" y="450"/>
                  </a:lnTo>
                  <a:lnTo>
                    <a:pt x="433" y="451"/>
                  </a:lnTo>
                  <a:lnTo>
                    <a:pt x="432" y="454"/>
                  </a:lnTo>
                  <a:lnTo>
                    <a:pt x="431" y="458"/>
                  </a:lnTo>
                  <a:lnTo>
                    <a:pt x="431" y="462"/>
                  </a:lnTo>
                  <a:lnTo>
                    <a:pt x="433" y="463"/>
                  </a:lnTo>
                  <a:lnTo>
                    <a:pt x="436" y="465"/>
                  </a:lnTo>
                  <a:lnTo>
                    <a:pt x="445" y="462"/>
                  </a:lnTo>
                  <a:lnTo>
                    <a:pt x="456" y="461"/>
                  </a:lnTo>
                  <a:lnTo>
                    <a:pt x="461" y="463"/>
                  </a:lnTo>
                  <a:lnTo>
                    <a:pt x="468" y="462"/>
                  </a:lnTo>
                  <a:lnTo>
                    <a:pt x="469" y="457"/>
                  </a:lnTo>
                  <a:lnTo>
                    <a:pt x="469" y="450"/>
                  </a:lnTo>
                  <a:lnTo>
                    <a:pt x="476" y="445"/>
                  </a:lnTo>
                  <a:lnTo>
                    <a:pt x="481" y="443"/>
                  </a:lnTo>
                  <a:lnTo>
                    <a:pt x="487" y="437"/>
                  </a:lnTo>
                  <a:lnTo>
                    <a:pt x="489" y="432"/>
                  </a:lnTo>
                  <a:lnTo>
                    <a:pt x="488" y="420"/>
                  </a:lnTo>
                  <a:lnTo>
                    <a:pt x="488" y="409"/>
                  </a:lnTo>
                  <a:lnTo>
                    <a:pt x="487" y="404"/>
                  </a:lnTo>
                  <a:lnTo>
                    <a:pt x="488" y="398"/>
                  </a:lnTo>
                  <a:lnTo>
                    <a:pt x="488" y="393"/>
                  </a:lnTo>
                  <a:lnTo>
                    <a:pt x="491" y="389"/>
                  </a:lnTo>
                  <a:lnTo>
                    <a:pt x="501" y="388"/>
                  </a:lnTo>
                  <a:lnTo>
                    <a:pt x="511" y="389"/>
                  </a:lnTo>
                  <a:lnTo>
                    <a:pt x="517" y="390"/>
                  </a:lnTo>
                  <a:lnTo>
                    <a:pt x="524" y="394"/>
                  </a:lnTo>
                  <a:lnTo>
                    <a:pt x="531" y="398"/>
                  </a:lnTo>
                  <a:lnTo>
                    <a:pt x="537" y="404"/>
                  </a:lnTo>
                  <a:lnTo>
                    <a:pt x="548" y="389"/>
                  </a:lnTo>
                  <a:lnTo>
                    <a:pt x="555" y="381"/>
                  </a:lnTo>
                  <a:lnTo>
                    <a:pt x="561" y="385"/>
                  </a:lnTo>
                  <a:lnTo>
                    <a:pt x="569" y="390"/>
                  </a:lnTo>
                  <a:lnTo>
                    <a:pt x="572" y="389"/>
                  </a:lnTo>
                  <a:lnTo>
                    <a:pt x="576" y="386"/>
                  </a:lnTo>
                  <a:lnTo>
                    <a:pt x="583" y="385"/>
                  </a:lnTo>
                  <a:lnTo>
                    <a:pt x="589" y="384"/>
                  </a:lnTo>
                  <a:lnTo>
                    <a:pt x="584" y="362"/>
                  </a:lnTo>
                  <a:lnTo>
                    <a:pt x="577" y="349"/>
                  </a:lnTo>
                  <a:lnTo>
                    <a:pt x="578" y="348"/>
                  </a:lnTo>
                  <a:lnTo>
                    <a:pt x="581" y="345"/>
                  </a:lnTo>
                  <a:lnTo>
                    <a:pt x="585" y="342"/>
                  </a:lnTo>
                  <a:lnTo>
                    <a:pt x="589" y="340"/>
                  </a:lnTo>
                  <a:lnTo>
                    <a:pt x="592" y="337"/>
                  </a:lnTo>
                  <a:lnTo>
                    <a:pt x="597" y="337"/>
                  </a:lnTo>
                  <a:lnTo>
                    <a:pt x="604" y="340"/>
                  </a:lnTo>
                  <a:lnTo>
                    <a:pt x="615" y="337"/>
                  </a:lnTo>
                  <a:lnTo>
                    <a:pt x="622" y="336"/>
                  </a:lnTo>
                  <a:lnTo>
                    <a:pt x="629" y="337"/>
                  </a:lnTo>
                  <a:lnTo>
                    <a:pt x="633" y="337"/>
                  </a:lnTo>
                  <a:lnTo>
                    <a:pt x="637" y="338"/>
                  </a:lnTo>
                  <a:lnTo>
                    <a:pt x="638" y="337"/>
                  </a:lnTo>
                  <a:lnTo>
                    <a:pt x="640" y="333"/>
                  </a:lnTo>
                  <a:lnTo>
                    <a:pt x="640" y="326"/>
                  </a:lnTo>
                  <a:lnTo>
                    <a:pt x="640" y="320"/>
                  </a:lnTo>
                  <a:lnTo>
                    <a:pt x="640" y="317"/>
                  </a:lnTo>
                  <a:lnTo>
                    <a:pt x="642" y="312"/>
                  </a:lnTo>
                  <a:lnTo>
                    <a:pt x="646" y="309"/>
                  </a:lnTo>
                  <a:lnTo>
                    <a:pt x="652" y="306"/>
                  </a:lnTo>
                  <a:lnTo>
                    <a:pt x="653" y="305"/>
                  </a:lnTo>
                  <a:lnTo>
                    <a:pt x="656" y="304"/>
                  </a:lnTo>
                  <a:lnTo>
                    <a:pt x="657" y="300"/>
                  </a:lnTo>
                  <a:lnTo>
                    <a:pt x="657" y="296"/>
                  </a:lnTo>
                  <a:lnTo>
                    <a:pt x="656" y="293"/>
                  </a:lnTo>
                  <a:lnTo>
                    <a:pt x="654" y="290"/>
                  </a:lnTo>
                  <a:lnTo>
                    <a:pt x="657" y="288"/>
                  </a:lnTo>
                  <a:lnTo>
                    <a:pt x="660" y="285"/>
                  </a:lnTo>
                  <a:lnTo>
                    <a:pt x="657" y="282"/>
                  </a:lnTo>
                  <a:lnTo>
                    <a:pt x="654" y="277"/>
                  </a:lnTo>
                  <a:lnTo>
                    <a:pt x="653" y="277"/>
                  </a:lnTo>
                  <a:lnTo>
                    <a:pt x="652" y="274"/>
                  </a:lnTo>
                  <a:lnTo>
                    <a:pt x="650" y="271"/>
                  </a:lnTo>
                  <a:lnTo>
                    <a:pt x="652" y="266"/>
                  </a:lnTo>
                  <a:lnTo>
                    <a:pt x="654" y="264"/>
                  </a:lnTo>
                  <a:lnTo>
                    <a:pt x="656" y="264"/>
                  </a:lnTo>
                  <a:lnTo>
                    <a:pt x="660" y="265"/>
                  </a:lnTo>
                  <a:lnTo>
                    <a:pt x="664" y="265"/>
                  </a:lnTo>
                  <a:lnTo>
                    <a:pt x="668" y="266"/>
                  </a:lnTo>
                  <a:lnTo>
                    <a:pt x="673" y="265"/>
                  </a:lnTo>
                  <a:lnTo>
                    <a:pt x="681" y="264"/>
                  </a:lnTo>
                  <a:lnTo>
                    <a:pt x="692" y="260"/>
                  </a:lnTo>
                  <a:lnTo>
                    <a:pt x="696" y="257"/>
                  </a:lnTo>
                  <a:lnTo>
                    <a:pt x="700" y="255"/>
                  </a:lnTo>
                  <a:lnTo>
                    <a:pt x="702" y="252"/>
                  </a:lnTo>
                  <a:lnTo>
                    <a:pt x="704" y="249"/>
                  </a:lnTo>
                  <a:lnTo>
                    <a:pt x="694" y="243"/>
                  </a:lnTo>
                  <a:lnTo>
                    <a:pt x="686" y="236"/>
                  </a:lnTo>
                  <a:lnTo>
                    <a:pt x="682" y="232"/>
                  </a:lnTo>
                  <a:lnTo>
                    <a:pt x="681" y="229"/>
                  </a:lnTo>
                  <a:lnTo>
                    <a:pt x="681" y="227"/>
                  </a:lnTo>
                  <a:lnTo>
                    <a:pt x="682" y="224"/>
                  </a:lnTo>
                  <a:lnTo>
                    <a:pt x="686" y="221"/>
                  </a:lnTo>
                  <a:lnTo>
                    <a:pt x="689" y="219"/>
                  </a:lnTo>
                  <a:lnTo>
                    <a:pt x="686" y="212"/>
                  </a:lnTo>
                  <a:lnTo>
                    <a:pt x="682" y="209"/>
                  </a:lnTo>
                  <a:lnTo>
                    <a:pt x="674" y="209"/>
                  </a:lnTo>
                  <a:lnTo>
                    <a:pt x="668" y="212"/>
                  </a:lnTo>
                  <a:lnTo>
                    <a:pt x="658" y="208"/>
                  </a:lnTo>
                  <a:lnTo>
                    <a:pt x="650" y="203"/>
                  </a:lnTo>
                  <a:lnTo>
                    <a:pt x="648" y="192"/>
                  </a:lnTo>
                  <a:lnTo>
                    <a:pt x="646" y="184"/>
                  </a:lnTo>
                  <a:lnTo>
                    <a:pt x="637" y="183"/>
                  </a:lnTo>
                  <a:lnTo>
                    <a:pt x="625" y="177"/>
                  </a:lnTo>
                  <a:lnTo>
                    <a:pt x="618" y="169"/>
                  </a:lnTo>
                  <a:lnTo>
                    <a:pt x="616" y="163"/>
                  </a:lnTo>
                  <a:lnTo>
                    <a:pt x="610" y="160"/>
                  </a:lnTo>
                  <a:lnTo>
                    <a:pt x="605" y="159"/>
                  </a:lnTo>
                  <a:lnTo>
                    <a:pt x="604" y="151"/>
                  </a:lnTo>
                  <a:lnTo>
                    <a:pt x="601" y="142"/>
                  </a:lnTo>
                  <a:lnTo>
                    <a:pt x="590" y="139"/>
                  </a:lnTo>
                  <a:lnTo>
                    <a:pt x="580" y="139"/>
                  </a:lnTo>
                  <a:lnTo>
                    <a:pt x="576" y="132"/>
                  </a:lnTo>
                  <a:lnTo>
                    <a:pt x="572" y="126"/>
                  </a:lnTo>
                  <a:lnTo>
                    <a:pt x="567" y="120"/>
                  </a:lnTo>
                  <a:lnTo>
                    <a:pt x="561" y="117"/>
                  </a:lnTo>
                  <a:lnTo>
                    <a:pt x="558" y="108"/>
                  </a:lnTo>
                  <a:lnTo>
                    <a:pt x="556" y="104"/>
                  </a:lnTo>
                  <a:lnTo>
                    <a:pt x="551" y="95"/>
                  </a:lnTo>
                  <a:lnTo>
                    <a:pt x="544" y="91"/>
                  </a:lnTo>
                  <a:lnTo>
                    <a:pt x="541" y="88"/>
                  </a:lnTo>
                  <a:lnTo>
                    <a:pt x="540" y="84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41" y="66"/>
                  </a:lnTo>
                  <a:lnTo>
                    <a:pt x="545" y="59"/>
                  </a:lnTo>
                  <a:lnTo>
                    <a:pt x="548" y="56"/>
                  </a:lnTo>
                  <a:lnTo>
                    <a:pt x="551" y="51"/>
                  </a:lnTo>
                  <a:lnTo>
                    <a:pt x="553" y="43"/>
                  </a:lnTo>
                  <a:lnTo>
                    <a:pt x="555" y="35"/>
                  </a:lnTo>
                  <a:lnTo>
                    <a:pt x="555" y="32"/>
                  </a:lnTo>
                  <a:lnTo>
                    <a:pt x="553" y="27"/>
                  </a:lnTo>
                  <a:lnTo>
                    <a:pt x="552" y="24"/>
                  </a:lnTo>
                  <a:lnTo>
                    <a:pt x="549" y="19"/>
                  </a:lnTo>
                  <a:lnTo>
                    <a:pt x="547" y="15"/>
                  </a:lnTo>
                  <a:lnTo>
                    <a:pt x="542" y="12"/>
                  </a:lnTo>
                  <a:lnTo>
                    <a:pt x="539" y="10"/>
                  </a:lnTo>
                  <a:lnTo>
                    <a:pt x="537" y="10"/>
                  </a:lnTo>
                  <a:lnTo>
                    <a:pt x="531" y="15"/>
                  </a:lnTo>
                  <a:lnTo>
                    <a:pt x="525" y="18"/>
                  </a:lnTo>
                  <a:lnTo>
                    <a:pt x="519" y="19"/>
                  </a:lnTo>
                  <a:lnTo>
                    <a:pt x="513" y="19"/>
                  </a:lnTo>
                  <a:lnTo>
                    <a:pt x="508" y="18"/>
                  </a:lnTo>
                  <a:lnTo>
                    <a:pt x="504" y="15"/>
                  </a:lnTo>
                  <a:lnTo>
                    <a:pt x="503" y="11"/>
                  </a:lnTo>
                  <a:lnTo>
                    <a:pt x="503" y="6"/>
                  </a:lnTo>
                  <a:lnTo>
                    <a:pt x="493" y="4"/>
                  </a:lnTo>
                  <a:lnTo>
                    <a:pt x="483" y="0"/>
                  </a:lnTo>
                  <a:lnTo>
                    <a:pt x="480" y="3"/>
                  </a:lnTo>
                  <a:lnTo>
                    <a:pt x="479" y="6"/>
                  </a:lnTo>
                  <a:lnTo>
                    <a:pt x="479" y="9"/>
                  </a:lnTo>
                  <a:lnTo>
                    <a:pt x="476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1" y="11"/>
                  </a:lnTo>
                  <a:lnTo>
                    <a:pt x="456" y="12"/>
                  </a:lnTo>
                  <a:lnTo>
                    <a:pt x="449" y="16"/>
                  </a:lnTo>
                  <a:lnTo>
                    <a:pt x="445" y="23"/>
                  </a:lnTo>
                  <a:lnTo>
                    <a:pt x="440" y="28"/>
                  </a:lnTo>
                  <a:lnTo>
                    <a:pt x="436" y="35"/>
                  </a:lnTo>
                  <a:lnTo>
                    <a:pt x="438" y="43"/>
                  </a:lnTo>
                  <a:lnTo>
                    <a:pt x="438" y="52"/>
                  </a:lnTo>
                  <a:lnTo>
                    <a:pt x="432" y="50"/>
                  </a:lnTo>
                  <a:lnTo>
                    <a:pt x="425" y="47"/>
                  </a:lnTo>
                  <a:lnTo>
                    <a:pt x="423" y="54"/>
                  </a:lnTo>
                  <a:lnTo>
                    <a:pt x="420" y="58"/>
                  </a:lnTo>
                  <a:lnTo>
                    <a:pt x="417" y="58"/>
                  </a:lnTo>
                  <a:lnTo>
                    <a:pt x="416" y="58"/>
                  </a:lnTo>
                  <a:lnTo>
                    <a:pt x="413" y="56"/>
                  </a:lnTo>
                  <a:lnTo>
                    <a:pt x="412" y="54"/>
                  </a:lnTo>
                  <a:lnTo>
                    <a:pt x="411" y="50"/>
                  </a:lnTo>
                  <a:lnTo>
                    <a:pt x="408" y="47"/>
                  </a:lnTo>
                  <a:lnTo>
                    <a:pt x="402" y="47"/>
                  </a:lnTo>
                  <a:lnTo>
                    <a:pt x="394" y="50"/>
                  </a:lnTo>
                  <a:lnTo>
                    <a:pt x="394" y="48"/>
                  </a:lnTo>
                  <a:lnTo>
                    <a:pt x="390" y="56"/>
                  </a:lnTo>
                  <a:lnTo>
                    <a:pt x="387" y="62"/>
                  </a:lnTo>
                  <a:lnTo>
                    <a:pt x="388" y="66"/>
                  </a:lnTo>
                  <a:lnTo>
                    <a:pt x="390" y="71"/>
                  </a:lnTo>
                  <a:lnTo>
                    <a:pt x="392" y="74"/>
                  </a:lnTo>
                  <a:lnTo>
                    <a:pt x="397" y="78"/>
                  </a:lnTo>
                  <a:lnTo>
                    <a:pt x="399" y="91"/>
                  </a:lnTo>
                  <a:lnTo>
                    <a:pt x="399" y="107"/>
                  </a:lnTo>
                  <a:lnTo>
                    <a:pt x="394" y="108"/>
                  </a:lnTo>
                  <a:lnTo>
                    <a:pt x="391" y="107"/>
                  </a:lnTo>
                  <a:lnTo>
                    <a:pt x="386" y="96"/>
                  </a:lnTo>
                  <a:lnTo>
                    <a:pt x="379" y="87"/>
                  </a:lnTo>
                  <a:lnTo>
                    <a:pt x="370" y="84"/>
                  </a:lnTo>
                  <a:lnTo>
                    <a:pt x="365" y="85"/>
                  </a:lnTo>
                  <a:lnTo>
                    <a:pt x="359" y="83"/>
                  </a:lnTo>
                  <a:lnTo>
                    <a:pt x="356" y="79"/>
                  </a:lnTo>
                  <a:lnTo>
                    <a:pt x="351" y="79"/>
                  </a:lnTo>
                  <a:lnTo>
                    <a:pt x="347" y="79"/>
                  </a:lnTo>
                  <a:lnTo>
                    <a:pt x="346" y="74"/>
                  </a:lnTo>
                  <a:lnTo>
                    <a:pt x="346" y="67"/>
                  </a:lnTo>
                  <a:lnTo>
                    <a:pt x="347" y="60"/>
                  </a:lnTo>
                  <a:lnTo>
                    <a:pt x="348" y="56"/>
                  </a:lnTo>
                  <a:lnTo>
                    <a:pt x="343" y="55"/>
                  </a:lnTo>
                  <a:lnTo>
                    <a:pt x="339" y="55"/>
                  </a:lnTo>
                  <a:lnTo>
                    <a:pt x="331" y="46"/>
                  </a:lnTo>
                  <a:lnTo>
                    <a:pt x="323" y="40"/>
                  </a:lnTo>
                  <a:lnTo>
                    <a:pt x="322" y="43"/>
                  </a:lnTo>
                  <a:lnTo>
                    <a:pt x="323" y="47"/>
                  </a:lnTo>
                  <a:lnTo>
                    <a:pt x="323" y="50"/>
                  </a:lnTo>
                  <a:lnTo>
                    <a:pt x="323" y="51"/>
                  </a:lnTo>
                  <a:lnTo>
                    <a:pt x="322" y="54"/>
                  </a:lnTo>
                  <a:lnTo>
                    <a:pt x="319" y="55"/>
                  </a:lnTo>
                  <a:lnTo>
                    <a:pt x="316" y="58"/>
                  </a:lnTo>
                  <a:lnTo>
                    <a:pt x="312" y="58"/>
                  </a:lnTo>
                  <a:lnTo>
                    <a:pt x="307" y="59"/>
                  </a:lnTo>
                  <a:lnTo>
                    <a:pt x="302" y="59"/>
                  </a:lnTo>
                  <a:lnTo>
                    <a:pt x="294" y="55"/>
                  </a:lnTo>
                  <a:lnTo>
                    <a:pt x="287" y="48"/>
                  </a:lnTo>
                  <a:lnTo>
                    <a:pt x="278" y="48"/>
                  </a:lnTo>
                  <a:lnTo>
                    <a:pt x="268" y="50"/>
                  </a:lnTo>
                  <a:lnTo>
                    <a:pt x="259" y="44"/>
                  </a:lnTo>
                  <a:lnTo>
                    <a:pt x="250" y="38"/>
                  </a:lnTo>
                  <a:lnTo>
                    <a:pt x="241" y="38"/>
                  </a:lnTo>
                  <a:lnTo>
                    <a:pt x="234" y="34"/>
                  </a:lnTo>
                  <a:lnTo>
                    <a:pt x="227" y="28"/>
                  </a:lnTo>
                  <a:lnTo>
                    <a:pt x="223" y="24"/>
                  </a:lnTo>
                  <a:lnTo>
                    <a:pt x="219" y="24"/>
                  </a:lnTo>
                  <a:lnTo>
                    <a:pt x="215" y="24"/>
                  </a:lnTo>
                  <a:lnTo>
                    <a:pt x="209" y="27"/>
                  </a:lnTo>
                  <a:lnTo>
                    <a:pt x="204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4" y="44"/>
                  </a:lnTo>
                  <a:lnTo>
                    <a:pt x="206" y="50"/>
                  </a:lnTo>
                  <a:lnTo>
                    <a:pt x="206" y="52"/>
                  </a:lnTo>
                  <a:lnTo>
                    <a:pt x="206" y="55"/>
                  </a:lnTo>
                  <a:lnTo>
                    <a:pt x="203" y="58"/>
                  </a:lnTo>
                  <a:lnTo>
                    <a:pt x="202" y="62"/>
                  </a:lnTo>
                  <a:lnTo>
                    <a:pt x="198" y="66"/>
                  </a:lnTo>
                  <a:lnTo>
                    <a:pt x="193" y="68"/>
                  </a:lnTo>
                  <a:lnTo>
                    <a:pt x="186" y="72"/>
                  </a:lnTo>
                  <a:lnTo>
                    <a:pt x="179" y="74"/>
                  </a:lnTo>
                  <a:lnTo>
                    <a:pt x="175" y="68"/>
                  </a:lnTo>
                  <a:lnTo>
                    <a:pt x="171" y="66"/>
                  </a:lnTo>
                  <a:lnTo>
                    <a:pt x="169" y="62"/>
                  </a:lnTo>
                  <a:lnTo>
                    <a:pt x="162" y="58"/>
                  </a:lnTo>
                  <a:lnTo>
                    <a:pt x="159" y="62"/>
                  </a:lnTo>
                  <a:lnTo>
                    <a:pt x="155" y="64"/>
                  </a:lnTo>
                  <a:lnTo>
                    <a:pt x="151" y="66"/>
                  </a:lnTo>
                  <a:lnTo>
                    <a:pt x="146" y="67"/>
                  </a:lnTo>
                  <a:lnTo>
                    <a:pt x="143" y="72"/>
                  </a:lnTo>
                  <a:lnTo>
                    <a:pt x="139" y="75"/>
                  </a:lnTo>
                  <a:lnTo>
                    <a:pt x="135" y="76"/>
                  </a:lnTo>
                  <a:lnTo>
                    <a:pt x="131" y="79"/>
                  </a:lnTo>
                  <a:lnTo>
                    <a:pt x="126" y="83"/>
                  </a:lnTo>
                  <a:lnTo>
                    <a:pt x="123" y="84"/>
                  </a:lnTo>
                  <a:lnTo>
                    <a:pt x="121" y="90"/>
                  </a:lnTo>
                  <a:lnTo>
                    <a:pt x="118" y="96"/>
                  </a:lnTo>
                  <a:lnTo>
                    <a:pt x="106" y="106"/>
                  </a:lnTo>
                  <a:lnTo>
                    <a:pt x="103" y="110"/>
                  </a:lnTo>
                  <a:lnTo>
                    <a:pt x="105" y="116"/>
                  </a:lnTo>
                  <a:lnTo>
                    <a:pt x="106" y="128"/>
                  </a:lnTo>
                  <a:lnTo>
                    <a:pt x="101" y="139"/>
                  </a:lnTo>
                  <a:lnTo>
                    <a:pt x="94" y="149"/>
                  </a:lnTo>
                  <a:lnTo>
                    <a:pt x="96" y="155"/>
                  </a:lnTo>
                  <a:lnTo>
                    <a:pt x="98" y="163"/>
                  </a:lnTo>
                  <a:lnTo>
                    <a:pt x="96" y="165"/>
                  </a:lnTo>
                  <a:lnTo>
                    <a:pt x="93" y="171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09" name="Freeform 87"/>
            <p:cNvSpPr>
              <a:spLocks/>
            </p:cNvSpPr>
            <p:nvPr/>
          </p:nvSpPr>
          <p:spPr bwMode="auto">
            <a:xfrm>
              <a:off x="751" y="1872"/>
              <a:ext cx="21" cy="21"/>
            </a:xfrm>
            <a:custGeom>
              <a:avLst/>
              <a:gdLst>
                <a:gd name="T0" fmla="*/ 0 w 16"/>
                <a:gd name="T1" fmla="*/ 965 h 16"/>
                <a:gd name="T2" fmla="*/ 965 w 16"/>
                <a:gd name="T3" fmla="*/ 0 h 16"/>
                <a:gd name="T4" fmla="*/ 0 w 16"/>
                <a:gd name="T5" fmla="*/ 965 h 16"/>
                <a:gd name="T6" fmla="*/ 0 w 16"/>
                <a:gd name="T7" fmla="*/ 965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10" name="Freeform 88"/>
            <p:cNvSpPr>
              <a:spLocks noEditPoints="1"/>
            </p:cNvSpPr>
            <p:nvPr/>
          </p:nvSpPr>
          <p:spPr bwMode="auto">
            <a:xfrm>
              <a:off x="533" y="1958"/>
              <a:ext cx="378" cy="515"/>
            </a:xfrm>
            <a:custGeom>
              <a:avLst/>
              <a:gdLst>
                <a:gd name="T0" fmla="*/ 5073 w 290"/>
                <a:gd name="T1" fmla="*/ 1647 h 395"/>
                <a:gd name="T2" fmla="*/ 4363 w 290"/>
                <a:gd name="T3" fmla="*/ 1892 h 395"/>
                <a:gd name="T4" fmla="*/ 3892 w 290"/>
                <a:gd name="T5" fmla="*/ 1892 h 395"/>
                <a:gd name="T6" fmla="*/ 3397 w 290"/>
                <a:gd name="T7" fmla="*/ 1218 h 395"/>
                <a:gd name="T8" fmla="*/ 2986 w 290"/>
                <a:gd name="T9" fmla="*/ 295 h 395"/>
                <a:gd name="T10" fmla="*/ 2795 w 290"/>
                <a:gd name="T11" fmla="*/ 226 h 395"/>
                <a:gd name="T12" fmla="*/ 2161 w 290"/>
                <a:gd name="T13" fmla="*/ 295 h 395"/>
                <a:gd name="T14" fmla="*/ 1349 w 290"/>
                <a:gd name="T15" fmla="*/ 1263 h 395"/>
                <a:gd name="T16" fmla="*/ 382 w 290"/>
                <a:gd name="T17" fmla="*/ 2299 h 395"/>
                <a:gd name="T18" fmla="*/ 418 w 290"/>
                <a:gd name="T19" fmla="*/ 2997 h 395"/>
                <a:gd name="T20" fmla="*/ 649 w 290"/>
                <a:gd name="T21" fmla="*/ 3022 h 395"/>
                <a:gd name="T22" fmla="*/ 1438 w 290"/>
                <a:gd name="T23" fmla="*/ 3546 h 395"/>
                <a:gd name="T24" fmla="*/ 2299 w 290"/>
                <a:gd name="T25" fmla="*/ 4489 h 395"/>
                <a:gd name="T26" fmla="*/ 3184 w 290"/>
                <a:gd name="T27" fmla="*/ 5802 h 395"/>
                <a:gd name="T28" fmla="*/ 3114 w 290"/>
                <a:gd name="T29" fmla="*/ 6027 h 395"/>
                <a:gd name="T30" fmla="*/ 2671 w 290"/>
                <a:gd name="T31" fmla="*/ 6203 h 395"/>
                <a:gd name="T32" fmla="*/ 2291 w 290"/>
                <a:gd name="T33" fmla="*/ 6514 h 395"/>
                <a:gd name="T34" fmla="*/ 2389 w 290"/>
                <a:gd name="T35" fmla="*/ 6922 h 395"/>
                <a:gd name="T36" fmla="*/ 1474 w 290"/>
                <a:gd name="T37" fmla="*/ 7553 h 395"/>
                <a:gd name="T38" fmla="*/ 1038 w 290"/>
                <a:gd name="T39" fmla="*/ 8247 h 395"/>
                <a:gd name="T40" fmla="*/ 1349 w 290"/>
                <a:gd name="T41" fmla="*/ 9453 h 395"/>
                <a:gd name="T42" fmla="*/ 1262 w 290"/>
                <a:gd name="T43" fmla="*/ 10380 h 395"/>
                <a:gd name="T44" fmla="*/ 545 w 290"/>
                <a:gd name="T45" fmla="*/ 10703 h 395"/>
                <a:gd name="T46" fmla="*/ 133 w 290"/>
                <a:gd name="T47" fmla="*/ 11454 h 395"/>
                <a:gd name="T48" fmla="*/ 225 w 290"/>
                <a:gd name="T49" fmla="*/ 12013 h 395"/>
                <a:gd name="T50" fmla="*/ 549 w 290"/>
                <a:gd name="T51" fmla="*/ 12662 h 395"/>
                <a:gd name="T52" fmla="*/ 545 w 290"/>
                <a:gd name="T53" fmla="*/ 12957 h 395"/>
                <a:gd name="T54" fmla="*/ 1474 w 290"/>
                <a:gd name="T55" fmla="*/ 14067 h 395"/>
                <a:gd name="T56" fmla="*/ 2066 w 290"/>
                <a:gd name="T57" fmla="*/ 15095 h 395"/>
                <a:gd name="T58" fmla="*/ 1741 w 290"/>
                <a:gd name="T59" fmla="*/ 15882 h 395"/>
                <a:gd name="T60" fmla="*/ 1921 w 290"/>
                <a:gd name="T61" fmla="*/ 16443 h 395"/>
                <a:gd name="T62" fmla="*/ 2504 w 290"/>
                <a:gd name="T63" fmla="*/ 16766 h 395"/>
                <a:gd name="T64" fmla="*/ 2861 w 290"/>
                <a:gd name="T65" fmla="*/ 18253 h 395"/>
                <a:gd name="T66" fmla="*/ 2861 w 290"/>
                <a:gd name="T67" fmla="*/ 18341 h 395"/>
                <a:gd name="T68" fmla="*/ 2958 w 290"/>
                <a:gd name="T69" fmla="*/ 18771 h 395"/>
                <a:gd name="T70" fmla="*/ 3114 w 290"/>
                <a:gd name="T71" fmla="*/ 18987 h 395"/>
                <a:gd name="T72" fmla="*/ 2958 w 290"/>
                <a:gd name="T73" fmla="*/ 19566 h 395"/>
                <a:gd name="T74" fmla="*/ 3264 w 290"/>
                <a:gd name="T75" fmla="*/ 20421 h 395"/>
                <a:gd name="T76" fmla="*/ 4201 w 290"/>
                <a:gd name="T77" fmla="*/ 20824 h 395"/>
                <a:gd name="T78" fmla="*/ 5091 w 290"/>
                <a:gd name="T79" fmla="*/ 21118 h 395"/>
                <a:gd name="T80" fmla="*/ 5545 w 290"/>
                <a:gd name="T81" fmla="*/ 20824 h 395"/>
                <a:gd name="T82" fmla="*/ 6373 w 290"/>
                <a:gd name="T83" fmla="*/ 20596 h 395"/>
                <a:gd name="T84" fmla="*/ 7839 w 290"/>
                <a:gd name="T85" fmla="*/ 19853 h 395"/>
                <a:gd name="T86" fmla="*/ 8084 w 290"/>
                <a:gd name="T87" fmla="*/ 19317 h 395"/>
                <a:gd name="T88" fmla="*/ 8455 w 290"/>
                <a:gd name="T89" fmla="*/ 19355 h 395"/>
                <a:gd name="T90" fmla="*/ 8758 w 290"/>
                <a:gd name="T91" fmla="*/ 19566 h 395"/>
                <a:gd name="T92" fmla="*/ 9523 w 290"/>
                <a:gd name="T93" fmla="*/ 20472 h 395"/>
                <a:gd name="T94" fmla="*/ 10375 w 290"/>
                <a:gd name="T95" fmla="*/ 20707 h 395"/>
                <a:gd name="T96" fmla="*/ 10727 w 290"/>
                <a:gd name="T97" fmla="*/ 20824 h 395"/>
                <a:gd name="T98" fmla="*/ 11130 w 290"/>
                <a:gd name="T99" fmla="*/ 20824 h 395"/>
                <a:gd name="T100" fmla="*/ 11443 w 290"/>
                <a:gd name="T101" fmla="*/ 20472 h 395"/>
                <a:gd name="T102" fmla="*/ 11443 w 290"/>
                <a:gd name="T103" fmla="*/ 19566 h 395"/>
                <a:gd name="T104" fmla="*/ 12995 w 290"/>
                <a:gd name="T105" fmla="*/ 19063 h 395"/>
                <a:gd name="T106" fmla="*/ 13021 w 290"/>
                <a:gd name="T107" fmla="*/ 18726 h 395"/>
                <a:gd name="T108" fmla="*/ 13869 w 290"/>
                <a:gd name="T109" fmla="*/ 18640 h 395"/>
                <a:gd name="T110" fmla="*/ 14754 w 290"/>
                <a:gd name="T111" fmla="*/ 17923 h 395"/>
                <a:gd name="T112" fmla="*/ 14696 w 290"/>
                <a:gd name="T113" fmla="*/ 17644 h 395"/>
                <a:gd name="T114" fmla="*/ 14754 w 290"/>
                <a:gd name="T115" fmla="*/ 16912 h 395"/>
                <a:gd name="T116" fmla="*/ 14915 w 290"/>
                <a:gd name="T117" fmla="*/ 16583 h 395"/>
                <a:gd name="T118" fmla="*/ 15317 w 290"/>
                <a:gd name="T119" fmla="*/ 16600 h 395"/>
                <a:gd name="T120" fmla="*/ 15317 w 290"/>
                <a:gd name="T121" fmla="*/ 16509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0"/>
                <a:gd name="T184" fmla="*/ 0 h 395"/>
                <a:gd name="T185" fmla="*/ 290 w 29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0" h="395">
                  <a:moveTo>
                    <a:pt x="96" y="27"/>
                  </a:moveTo>
                  <a:lnTo>
                    <a:pt x="96" y="29"/>
                  </a:lnTo>
                  <a:lnTo>
                    <a:pt x="93" y="28"/>
                  </a:lnTo>
                  <a:lnTo>
                    <a:pt x="93" y="25"/>
                  </a:lnTo>
                  <a:lnTo>
                    <a:pt x="96" y="27"/>
                  </a:lnTo>
                  <a:close/>
                  <a:moveTo>
                    <a:pt x="93" y="29"/>
                  </a:moveTo>
                  <a:lnTo>
                    <a:pt x="93" y="28"/>
                  </a:lnTo>
                  <a:lnTo>
                    <a:pt x="95" y="29"/>
                  </a:lnTo>
                  <a:lnTo>
                    <a:pt x="93" y="29"/>
                  </a:lnTo>
                  <a:close/>
                  <a:moveTo>
                    <a:pt x="96" y="29"/>
                  </a:moveTo>
                  <a:lnTo>
                    <a:pt x="96" y="31"/>
                  </a:lnTo>
                  <a:lnTo>
                    <a:pt x="93" y="31"/>
                  </a:lnTo>
                  <a:lnTo>
                    <a:pt x="93" y="29"/>
                  </a:lnTo>
                  <a:lnTo>
                    <a:pt x="96" y="29"/>
                  </a:lnTo>
                  <a:close/>
                  <a:moveTo>
                    <a:pt x="96" y="31"/>
                  </a:moveTo>
                  <a:lnTo>
                    <a:pt x="96" y="31"/>
                  </a:lnTo>
                  <a:lnTo>
                    <a:pt x="95" y="31"/>
                  </a:lnTo>
                  <a:lnTo>
                    <a:pt x="96" y="31"/>
                  </a:lnTo>
                  <a:close/>
                  <a:moveTo>
                    <a:pt x="95" y="31"/>
                  </a:moveTo>
                  <a:lnTo>
                    <a:pt x="89" y="33"/>
                  </a:lnTo>
                  <a:lnTo>
                    <a:pt x="88" y="31"/>
                  </a:lnTo>
                  <a:lnTo>
                    <a:pt x="93" y="29"/>
                  </a:lnTo>
                  <a:lnTo>
                    <a:pt x="95" y="31"/>
                  </a:lnTo>
                  <a:close/>
                  <a:moveTo>
                    <a:pt x="89" y="33"/>
                  </a:moveTo>
                  <a:lnTo>
                    <a:pt x="89" y="33"/>
                  </a:lnTo>
                  <a:lnTo>
                    <a:pt x="89" y="32"/>
                  </a:lnTo>
                  <a:lnTo>
                    <a:pt x="89" y="33"/>
                  </a:lnTo>
                  <a:close/>
                  <a:moveTo>
                    <a:pt x="89" y="33"/>
                  </a:moveTo>
                  <a:lnTo>
                    <a:pt x="82" y="35"/>
                  </a:lnTo>
                  <a:lnTo>
                    <a:pt x="80" y="32"/>
                  </a:lnTo>
                  <a:lnTo>
                    <a:pt x="88" y="31"/>
                  </a:lnTo>
                  <a:lnTo>
                    <a:pt x="89" y="33"/>
                  </a:lnTo>
                  <a:close/>
                  <a:moveTo>
                    <a:pt x="82" y="35"/>
                  </a:moveTo>
                  <a:lnTo>
                    <a:pt x="82" y="35"/>
                  </a:lnTo>
                  <a:lnTo>
                    <a:pt x="82" y="33"/>
                  </a:lnTo>
                  <a:lnTo>
                    <a:pt x="82" y="35"/>
                  </a:lnTo>
                  <a:close/>
                  <a:moveTo>
                    <a:pt x="82" y="35"/>
                  </a:moveTo>
                  <a:lnTo>
                    <a:pt x="73" y="35"/>
                  </a:lnTo>
                  <a:lnTo>
                    <a:pt x="73" y="32"/>
                  </a:lnTo>
                  <a:lnTo>
                    <a:pt x="82" y="32"/>
                  </a:lnTo>
                  <a:lnTo>
                    <a:pt x="82" y="35"/>
                  </a:lnTo>
                  <a:close/>
                  <a:moveTo>
                    <a:pt x="73" y="35"/>
                  </a:moveTo>
                  <a:lnTo>
                    <a:pt x="73" y="35"/>
                  </a:lnTo>
                  <a:lnTo>
                    <a:pt x="73" y="33"/>
                  </a:lnTo>
                  <a:lnTo>
                    <a:pt x="73" y="35"/>
                  </a:lnTo>
                  <a:close/>
                  <a:moveTo>
                    <a:pt x="73" y="35"/>
                  </a:moveTo>
                  <a:lnTo>
                    <a:pt x="67" y="33"/>
                  </a:lnTo>
                  <a:lnTo>
                    <a:pt x="68" y="31"/>
                  </a:lnTo>
                  <a:lnTo>
                    <a:pt x="73" y="32"/>
                  </a:lnTo>
                  <a:lnTo>
                    <a:pt x="73" y="35"/>
                  </a:lnTo>
                  <a:close/>
                  <a:moveTo>
                    <a:pt x="67" y="33"/>
                  </a:moveTo>
                  <a:lnTo>
                    <a:pt x="67" y="32"/>
                  </a:lnTo>
                  <a:lnTo>
                    <a:pt x="68" y="32"/>
                  </a:lnTo>
                  <a:lnTo>
                    <a:pt x="67" y="33"/>
                  </a:lnTo>
                  <a:close/>
                  <a:moveTo>
                    <a:pt x="67" y="32"/>
                  </a:moveTo>
                  <a:lnTo>
                    <a:pt x="61" y="24"/>
                  </a:lnTo>
                  <a:lnTo>
                    <a:pt x="64" y="23"/>
                  </a:lnTo>
                  <a:lnTo>
                    <a:pt x="69" y="31"/>
                  </a:lnTo>
                  <a:lnTo>
                    <a:pt x="67" y="32"/>
                  </a:lnTo>
                  <a:close/>
                  <a:moveTo>
                    <a:pt x="61" y="24"/>
                  </a:moveTo>
                  <a:lnTo>
                    <a:pt x="61" y="24"/>
                  </a:lnTo>
                  <a:lnTo>
                    <a:pt x="63" y="24"/>
                  </a:lnTo>
                  <a:lnTo>
                    <a:pt x="61" y="24"/>
                  </a:lnTo>
                  <a:close/>
                  <a:moveTo>
                    <a:pt x="61" y="24"/>
                  </a:moveTo>
                  <a:lnTo>
                    <a:pt x="59" y="13"/>
                  </a:lnTo>
                  <a:lnTo>
                    <a:pt x="61" y="13"/>
                  </a:lnTo>
                  <a:lnTo>
                    <a:pt x="64" y="23"/>
                  </a:lnTo>
                  <a:lnTo>
                    <a:pt x="61" y="24"/>
                  </a:lnTo>
                  <a:close/>
                  <a:moveTo>
                    <a:pt x="61" y="13"/>
                  </a:moveTo>
                  <a:lnTo>
                    <a:pt x="61" y="13"/>
                  </a:lnTo>
                  <a:lnTo>
                    <a:pt x="60" y="13"/>
                  </a:lnTo>
                  <a:lnTo>
                    <a:pt x="61" y="13"/>
                  </a:lnTo>
                  <a:close/>
                  <a:moveTo>
                    <a:pt x="59" y="13"/>
                  </a:moveTo>
                  <a:lnTo>
                    <a:pt x="57" y="9"/>
                  </a:lnTo>
                  <a:lnTo>
                    <a:pt x="60" y="9"/>
                  </a:lnTo>
                  <a:lnTo>
                    <a:pt x="61" y="13"/>
                  </a:lnTo>
                  <a:lnTo>
                    <a:pt x="59" y="13"/>
                  </a:lnTo>
                  <a:close/>
                  <a:moveTo>
                    <a:pt x="59" y="8"/>
                  </a:moveTo>
                  <a:lnTo>
                    <a:pt x="60" y="9"/>
                  </a:lnTo>
                  <a:lnTo>
                    <a:pt x="59" y="9"/>
                  </a:lnTo>
                  <a:lnTo>
                    <a:pt x="59" y="8"/>
                  </a:lnTo>
                  <a:close/>
                  <a:moveTo>
                    <a:pt x="57" y="11"/>
                  </a:moveTo>
                  <a:lnTo>
                    <a:pt x="55" y="7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57" y="11"/>
                  </a:lnTo>
                  <a:close/>
                  <a:moveTo>
                    <a:pt x="56" y="5"/>
                  </a:moveTo>
                  <a:lnTo>
                    <a:pt x="56" y="5"/>
                  </a:lnTo>
                  <a:lnTo>
                    <a:pt x="56" y="7"/>
                  </a:lnTo>
                  <a:lnTo>
                    <a:pt x="56" y="5"/>
                  </a:lnTo>
                  <a:close/>
                  <a:moveTo>
                    <a:pt x="55" y="7"/>
                  </a:moveTo>
                  <a:lnTo>
                    <a:pt x="52" y="4"/>
                  </a:lnTo>
                  <a:lnTo>
                    <a:pt x="54" y="3"/>
                  </a:lnTo>
                  <a:lnTo>
                    <a:pt x="56" y="5"/>
                  </a:lnTo>
                  <a:lnTo>
                    <a:pt x="55" y="7"/>
                  </a:lnTo>
                  <a:close/>
                  <a:moveTo>
                    <a:pt x="54" y="3"/>
                  </a:moveTo>
                  <a:lnTo>
                    <a:pt x="54" y="3"/>
                  </a:lnTo>
                  <a:lnTo>
                    <a:pt x="52" y="4"/>
                  </a:lnTo>
                  <a:lnTo>
                    <a:pt x="54" y="3"/>
                  </a:lnTo>
                  <a:close/>
                  <a:moveTo>
                    <a:pt x="52" y="4"/>
                  </a:moveTo>
                  <a:lnTo>
                    <a:pt x="47" y="3"/>
                  </a:lnTo>
                  <a:lnTo>
                    <a:pt x="48" y="0"/>
                  </a:lnTo>
                  <a:lnTo>
                    <a:pt x="54" y="3"/>
                  </a:lnTo>
                  <a:lnTo>
                    <a:pt x="52" y="4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7" y="0"/>
                  </a:lnTo>
                  <a:close/>
                  <a:moveTo>
                    <a:pt x="48" y="3"/>
                  </a:moveTo>
                  <a:lnTo>
                    <a:pt x="44" y="8"/>
                  </a:lnTo>
                  <a:lnTo>
                    <a:pt x="41" y="5"/>
                  </a:lnTo>
                  <a:lnTo>
                    <a:pt x="47" y="0"/>
                  </a:lnTo>
                  <a:lnTo>
                    <a:pt x="48" y="3"/>
                  </a:lnTo>
                  <a:close/>
                  <a:moveTo>
                    <a:pt x="41" y="5"/>
                  </a:moveTo>
                  <a:lnTo>
                    <a:pt x="41" y="5"/>
                  </a:lnTo>
                  <a:lnTo>
                    <a:pt x="43" y="7"/>
                  </a:lnTo>
                  <a:lnTo>
                    <a:pt x="41" y="5"/>
                  </a:lnTo>
                  <a:close/>
                  <a:moveTo>
                    <a:pt x="44" y="8"/>
                  </a:moveTo>
                  <a:lnTo>
                    <a:pt x="38" y="16"/>
                  </a:lnTo>
                  <a:lnTo>
                    <a:pt x="35" y="13"/>
                  </a:lnTo>
                  <a:lnTo>
                    <a:pt x="41" y="5"/>
                  </a:lnTo>
                  <a:lnTo>
                    <a:pt x="44" y="8"/>
                  </a:lnTo>
                  <a:close/>
                  <a:moveTo>
                    <a:pt x="38" y="16"/>
                  </a:moveTo>
                  <a:lnTo>
                    <a:pt x="38" y="16"/>
                  </a:lnTo>
                  <a:lnTo>
                    <a:pt x="36" y="15"/>
                  </a:lnTo>
                  <a:lnTo>
                    <a:pt x="38" y="16"/>
                  </a:lnTo>
                  <a:close/>
                  <a:moveTo>
                    <a:pt x="38" y="16"/>
                  </a:moveTo>
                  <a:lnTo>
                    <a:pt x="25" y="24"/>
                  </a:lnTo>
                  <a:lnTo>
                    <a:pt x="24" y="23"/>
                  </a:lnTo>
                  <a:lnTo>
                    <a:pt x="36" y="13"/>
                  </a:lnTo>
                  <a:lnTo>
                    <a:pt x="38" y="16"/>
                  </a:lnTo>
                  <a:close/>
                  <a:moveTo>
                    <a:pt x="25" y="24"/>
                  </a:moveTo>
                  <a:lnTo>
                    <a:pt x="25" y="24"/>
                  </a:lnTo>
                  <a:close/>
                  <a:moveTo>
                    <a:pt x="25" y="24"/>
                  </a:moveTo>
                  <a:lnTo>
                    <a:pt x="12" y="35"/>
                  </a:lnTo>
                  <a:lnTo>
                    <a:pt x="11" y="32"/>
                  </a:lnTo>
                  <a:lnTo>
                    <a:pt x="24" y="23"/>
                  </a:lnTo>
                  <a:lnTo>
                    <a:pt x="25" y="24"/>
                  </a:lnTo>
                  <a:close/>
                  <a:moveTo>
                    <a:pt x="11" y="33"/>
                  </a:moveTo>
                  <a:lnTo>
                    <a:pt x="11" y="32"/>
                  </a:lnTo>
                  <a:lnTo>
                    <a:pt x="12" y="33"/>
                  </a:lnTo>
                  <a:lnTo>
                    <a:pt x="11" y="33"/>
                  </a:lnTo>
                  <a:close/>
                  <a:moveTo>
                    <a:pt x="14" y="33"/>
                  </a:moveTo>
                  <a:lnTo>
                    <a:pt x="10" y="43"/>
                  </a:lnTo>
                  <a:lnTo>
                    <a:pt x="7" y="43"/>
                  </a:lnTo>
                  <a:lnTo>
                    <a:pt x="11" y="33"/>
                  </a:lnTo>
                  <a:lnTo>
                    <a:pt x="14" y="33"/>
                  </a:lnTo>
                  <a:close/>
                  <a:moveTo>
                    <a:pt x="7" y="43"/>
                  </a:moveTo>
                  <a:lnTo>
                    <a:pt x="7" y="43"/>
                  </a:lnTo>
                  <a:lnTo>
                    <a:pt x="8" y="43"/>
                  </a:lnTo>
                  <a:lnTo>
                    <a:pt x="7" y="43"/>
                  </a:lnTo>
                  <a:close/>
                  <a:moveTo>
                    <a:pt x="10" y="43"/>
                  </a:moveTo>
                  <a:lnTo>
                    <a:pt x="8" y="51"/>
                  </a:lnTo>
                  <a:lnTo>
                    <a:pt x="6" y="49"/>
                  </a:lnTo>
                  <a:lnTo>
                    <a:pt x="7" y="43"/>
                  </a:lnTo>
                  <a:lnTo>
                    <a:pt x="10" y="43"/>
                  </a:lnTo>
                  <a:close/>
                  <a:moveTo>
                    <a:pt x="6" y="51"/>
                  </a:moveTo>
                  <a:lnTo>
                    <a:pt x="6" y="51"/>
                  </a:lnTo>
                  <a:lnTo>
                    <a:pt x="6" y="49"/>
                  </a:lnTo>
                  <a:lnTo>
                    <a:pt x="7" y="51"/>
                  </a:lnTo>
                  <a:lnTo>
                    <a:pt x="6" y="51"/>
                  </a:lnTo>
                  <a:close/>
                  <a:moveTo>
                    <a:pt x="8" y="49"/>
                  </a:moveTo>
                  <a:lnTo>
                    <a:pt x="11" y="55"/>
                  </a:lnTo>
                  <a:lnTo>
                    <a:pt x="8" y="56"/>
                  </a:lnTo>
                  <a:lnTo>
                    <a:pt x="6" y="51"/>
                  </a:lnTo>
                  <a:lnTo>
                    <a:pt x="8" y="49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10" y="55"/>
                  </a:lnTo>
                  <a:lnTo>
                    <a:pt x="8" y="56"/>
                  </a:lnTo>
                  <a:close/>
                  <a:moveTo>
                    <a:pt x="11" y="53"/>
                  </a:moveTo>
                  <a:lnTo>
                    <a:pt x="14" y="57"/>
                  </a:lnTo>
                  <a:lnTo>
                    <a:pt x="11" y="59"/>
                  </a:lnTo>
                  <a:lnTo>
                    <a:pt x="8" y="56"/>
                  </a:lnTo>
                  <a:lnTo>
                    <a:pt x="11" y="53"/>
                  </a:lnTo>
                  <a:close/>
                  <a:moveTo>
                    <a:pt x="11" y="60"/>
                  </a:moveTo>
                  <a:lnTo>
                    <a:pt x="11" y="59"/>
                  </a:lnTo>
                  <a:lnTo>
                    <a:pt x="12" y="59"/>
                  </a:lnTo>
                  <a:lnTo>
                    <a:pt x="11" y="60"/>
                  </a:lnTo>
                  <a:close/>
                  <a:moveTo>
                    <a:pt x="12" y="57"/>
                  </a:moveTo>
                  <a:lnTo>
                    <a:pt x="23" y="61"/>
                  </a:lnTo>
                  <a:lnTo>
                    <a:pt x="22" y="64"/>
                  </a:lnTo>
                  <a:lnTo>
                    <a:pt x="11" y="60"/>
                  </a:lnTo>
                  <a:lnTo>
                    <a:pt x="12" y="57"/>
                  </a:lnTo>
                  <a:close/>
                  <a:moveTo>
                    <a:pt x="23" y="61"/>
                  </a:moveTo>
                  <a:lnTo>
                    <a:pt x="23" y="61"/>
                  </a:lnTo>
                  <a:lnTo>
                    <a:pt x="23" y="63"/>
                  </a:lnTo>
                  <a:lnTo>
                    <a:pt x="23" y="61"/>
                  </a:lnTo>
                  <a:close/>
                  <a:moveTo>
                    <a:pt x="23" y="61"/>
                  </a:moveTo>
                  <a:lnTo>
                    <a:pt x="29" y="64"/>
                  </a:lnTo>
                  <a:lnTo>
                    <a:pt x="28" y="67"/>
                  </a:lnTo>
                  <a:lnTo>
                    <a:pt x="22" y="63"/>
                  </a:lnTo>
                  <a:lnTo>
                    <a:pt x="23" y="61"/>
                  </a:lnTo>
                  <a:close/>
                  <a:moveTo>
                    <a:pt x="29" y="64"/>
                  </a:moveTo>
                  <a:lnTo>
                    <a:pt x="29" y="64"/>
                  </a:lnTo>
                  <a:lnTo>
                    <a:pt x="28" y="65"/>
                  </a:lnTo>
                  <a:lnTo>
                    <a:pt x="29" y="64"/>
                  </a:lnTo>
                  <a:close/>
                  <a:moveTo>
                    <a:pt x="29" y="64"/>
                  </a:moveTo>
                  <a:lnTo>
                    <a:pt x="39" y="73"/>
                  </a:lnTo>
                  <a:lnTo>
                    <a:pt x="36" y="76"/>
                  </a:lnTo>
                  <a:lnTo>
                    <a:pt x="27" y="67"/>
                  </a:lnTo>
                  <a:lnTo>
                    <a:pt x="29" y="64"/>
                  </a:lnTo>
                  <a:close/>
                  <a:moveTo>
                    <a:pt x="39" y="73"/>
                  </a:moveTo>
                  <a:lnTo>
                    <a:pt x="39" y="73"/>
                  </a:lnTo>
                  <a:lnTo>
                    <a:pt x="38" y="75"/>
                  </a:lnTo>
                  <a:lnTo>
                    <a:pt x="39" y="73"/>
                  </a:lnTo>
                  <a:close/>
                  <a:moveTo>
                    <a:pt x="39" y="73"/>
                  </a:moveTo>
                  <a:lnTo>
                    <a:pt x="45" y="83"/>
                  </a:lnTo>
                  <a:lnTo>
                    <a:pt x="44" y="84"/>
                  </a:lnTo>
                  <a:lnTo>
                    <a:pt x="36" y="76"/>
                  </a:lnTo>
                  <a:lnTo>
                    <a:pt x="39" y="73"/>
                  </a:lnTo>
                  <a:close/>
                  <a:moveTo>
                    <a:pt x="45" y="83"/>
                  </a:moveTo>
                  <a:lnTo>
                    <a:pt x="45" y="83"/>
                  </a:lnTo>
                  <a:lnTo>
                    <a:pt x="45" y="84"/>
                  </a:lnTo>
                  <a:lnTo>
                    <a:pt x="45" y="83"/>
                  </a:lnTo>
                  <a:close/>
                  <a:moveTo>
                    <a:pt x="45" y="83"/>
                  </a:moveTo>
                  <a:lnTo>
                    <a:pt x="54" y="93"/>
                  </a:lnTo>
                  <a:lnTo>
                    <a:pt x="52" y="95"/>
                  </a:lnTo>
                  <a:lnTo>
                    <a:pt x="44" y="84"/>
                  </a:lnTo>
                  <a:lnTo>
                    <a:pt x="45" y="83"/>
                  </a:lnTo>
                  <a:close/>
                  <a:moveTo>
                    <a:pt x="54" y="93"/>
                  </a:moveTo>
                  <a:lnTo>
                    <a:pt x="55" y="93"/>
                  </a:lnTo>
                  <a:lnTo>
                    <a:pt x="54" y="95"/>
                  </a:lnTo>
                  <a:lnTo>
                    <a:pt x="54" y="93"/>
                  </a:lnTo>
                  <a:close/>
                  <a:moveTo>
                    <a:pt x="55" y="93"/>
                  </a:moveTo>
                  <a:lnTo>
                    <a:pt x="60" y="105"/>
                  </a:lnTo>
                  <a:lnTo>
                    <a:pt x="57" y="107"/>
                  </a:lnTo>
                  <a:lnTo>
                    <a:pt x="52" y="95"/>
                  </a:lnTo>
                  <a:lnTo>
                    <a:pt x="55" y="93"/>
                  </a:lnTo>
                  <a:close/>
                  <a:moveTo>
                    <a:pt x="60" y="105"/>
                  </a:moveTo>
                  <a:lnTo>
                    <a:pt x="60" y="105"/>
                  </a:lnTo>
                  <a:lnTo>
                    <a:pt x="60" y="107"/>
                  </a:lnTo>
                  <a:lnTo>
                    <a:pt x="59" y="107"/>
                  </a:lnTo>
                  <a:lnTo>
                    <a:pt x="60" y="105"/>
                  </a:lnTo>
                  <a:close/>
                  <a:moveTo>
                    <a:pt x="60" y="107"/>
                  </a:moveTo>
                  <a:lnTo>
                    <a:pt x="60" y="109"/>
                  </a:lnTo>
                  <a:lnTo>
                    <a:pt x="57" y="109"/>
                  </a:lnTo>
                  <a:lnTo>
                    <a:pt x="57" y="107"/>
                  </a:lnTo>
                  <a:lnTo>
                    <a:pt x="60" y="107"/>
                  </a:lnTo>
                  <a:close/>
                  <a:moveTo>
                    <a:pt x="60" y="109"/>
                  </a:moveTo>
                  <a:lnTo>
                    <a:pt x="60" y="109"/>
                  </a:lnTo>
                  <a:lnTo>
                    <a:pt x="60" y="111"/>
                  </a:lnTo>
                  <a:lnTo>
                    <a:pt x="59" y="109"/>
                  </a:lnTo>
                  <a:lnTo>
                    <a:pt x="60" y="109"/>
                  </a:lnTo>
                  <a:close/>
                  <a:moveTo>
                    <a:pt x="60" y="111"/>
                  </a:moveTo>
                  <a:lnTo>
                    <a:pt x="59" y="113"/>
                  </a:lnTo>
                  <a:lnTo>
                    <a:pt x="56" y="112"/>
                  </a:lnTo>
                  <a:lnTo>
                    <a:pt x="57" y="109"/>
                  </a:lnTo>
                  <a:lnTo>
                    <a:pt x="60" y="111"/>
                  </a:lnTo>
                  <a:close/>
                  <a:moveTo>
                    <a:pt x="59" y="113"/>
                  </a:moveTo>
                  <a:lnTo>
                    <a:pt x="57" y="113"/>
                  </a:lnTo>
                  <a:lnTo>
                    <a:pt x="57" y="112"/>
                  </a:lnTo>
                  <a:lnTo>
                    <a:pt x="59" y="113"/>
                  </a:lnTo>
                  <a:close/>
                  <a:moveTo>
                    <a:pt x="57" y="113"/>
                  </a:moveTo>
                  <a:lnTo>
                    <a:pt x="54" y="116"/>
                  </a:lnTo>
                  <a:lnTo>
                    <a:pt x="52" y="113"/>
                  </a:lnTo>
                  <a:lnTo>
                    <a:pt x="56" y="111"/>
                  </a:lnTo>
                  <a:lnTo>
                    <a:pt x="57" y="113"/>
                  </a:lnTo>
                  <a:close/>
                  <a:moveTo>
                    <a:pt x="54" y="116"/>
                  </a:moveTo>
                  <a:lnTo>
                    <a:pt x="54" y="116"/>
                  </a:lnTo>
                  <a:lnTo>
                    <a:pt x="54" y="115"/>
                  </a:lnTo>
                  <a:lnTo>
                    <a:pt x="54" y="116"/>
                  </a:lnTo>
                  <a:close/>
                  <a:moveTo>
                    <a:pt x="54" y="116"/>
                  </a:moveTo>
                  <a:lnTo>
                    <a:pt x="51" y="117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4" y="116"/>
                  </a:lnTo>
                  <a:close/>
                  <a:moveTo>
                    <a:pt x="50" y="116"/>
                  </a:moveTo>
                  <a:lnTo>
                    <a:pt x="50" y="116"/>
                  </a:lnTo>
                  <a:lnTo>
                    <a:pt x="50" y="117"/>
                  </a:lnTo>
                  <a:lnTo>
                    <a:pt x="50" y="116"/>
                  </a:lnTo>
                  <a:close/>
                  <a:moveTo>
                    <a:pt x="51" y="117"/>
                  </a:moveTo>
                  <a:lnTo>
                    <a:pt x="45" y="121"/>
                  </a:lnTo>
                  <a:lnTo>
                    <a:pt x="44" y="118"/>
                  </a:lnTo>
                  <a:lnTo>
                    <a:pt x="50" y="116"/>
                  </a:lnTo>
                  <a:lnTo>
                    <a:pt x="51" y="117"/>
                  </a:lnTo>
                  <a:close/>
                  <a:moveTo>
                    <a:pt x="44" y="118"/>
                  </a:moveTo>
                  <a:lnTo>
                    <a:pt x="44" y="118"/>
                  </a:lnTo>
                  <a:lnTo>
                    <a:pt x="45" y="120"/>
                  </a:lnTo>
                  <a:lnTo>
                    <a:pt x="44" y="118"/>
                  </a:lnTo>
                  <a:close/>
                  <a:moveTo>
                    <a:pt x="45" y="121"/>
                  </a:moveTo>
                  <a:lnTo>
                    <a:pt x="44" y="124"/>
                  </a:lnTo>
                  <a:lnTo>
                    <a:pt x="41" y="121"/>
                  </a:lnTo>
                  <a:lnTo>
                    <a:pt x="44" y="118"/>
                  </a:lnTo>
                  <a:lnTo>
                    <a:pt x="45" y="121"/>
                  </a:lnTo>
                  <a:close/>
                  <a:moveTo>
                    <a:pt x="41" y="122"/>
                  </a:moveTo>
                  <a:lnTo>
                    <a:pt x="41" y="122"/>
                  </a:lnTo>
                  <a:lnTo>
                    <a:pt x="41" y="121"/>
                  </a:lnTo>
                  <a:lnTo>
                    <a:pt x="43" y="122"/>
                  </a:lnTo>
                  <a:lnTo>
                    <a:pt x="41" y="122"/>
                  </a:lnTo>
                  <a:close/>
                  <a:moveTo>
                    <a:pt x="44" y="122"/>
                  </a:moveTo>
                  <a:lnTo>
                    <a:pt x="44" y="127"/>
                  </a:lnTo>
                  <a:lnTo>
                    <a:pt x="41" y="127"/>
                  </a:lnTo>
                  <a:lnTo>
                    <a:pt x="41" y="122"/>
                  </a:lnTo>
                  <a:lnTo>
                    <a:pt x="44" y="122"/>
                  </a:lnTo>
                  <a:close/>
                  <a:moveTo>
                    <a:pt x="41" y="127"/>
                  </a:moveTo>
                  <a:lnTo>
                    <a:pt x="41" y="127"/>
                  </a:lnTo>
                  <a:lnTo>
                    <a:pt x="43" y="127"/>
                  </a:lnTo>
                  <a:lnTo>
                    <a:pt x="41" y="127"/>
                  </a:lnTo>
                  <a:close/>
                  <a:moveTo>
                    <a:pt x="44" y="125"/>
                  </a:moveTo>
                  <a:lnTo>
                    <a:pt x="45" y="129"/>
                  </a:lnTo>
                  <a:lnTo>
                    <a:pt x="43" y="130"/>
                  </a:lnTo>
                  <a:lnTo>
                    <a:pt x="41" y="127"/>
                  </a:lnTo>
                  <a:lnTo>
                    <a:pt x="44" y="125"/>
                  </a:lnTo>
                  <a:close/>
                  <a:moveTo>
                    <a:pt x="45" y="129"/>
                  </a:moveTo>
                  <a:lnTo>
                    <a:pt x="45" y="130"/>
                  </a:lnTo>
                  <a:lnTo>
                    <a:pt x="44" y="130"/>
                  </a:lnTo>
                  <a:lnTo>
                    <a:pt x="45" y="129"/>
                  </a:lnTo>
                  <a:close/>
                  <a:moveTo>
                    <a:pt x="44" y="130"/>
                  </a:moveTo>
                  <a:lnTo>
                    <a:pt x="28" y="140"/>
                  </a:lnTo>
                  <a:lnTo>
                    <a:pt x="27" y="138"/>
                  </a:lnTo>
                  <a:lnTo>
                    <a:pt x="43" y="129"/>
                  </a:lnTo>
                  <a:lnTo>
                    <a:pt x="44" y="130"/>
                  </a:lnTo>
                  <a:close/>
                  <a:moveTo>
                    <a:pt x="28" y="140"/>
                  </a:moveTo>
                  <a:lnTo>
                    <a:pt x="28" y="140"/>
                  </a:lnTo>
                  <a:lnTo>
                    <a:pt x="28" y="141"/>
                  </a:lnTo>
                  <a:lnTo>
                    <a:pt x="27" y="140"/>
                  </a:lnTo>
                  <a:lnTo>
                    <a:pt x="28" y="140"/>
                  </a:lnTo>
                  <a:close/>
                  <a:moveTo>
                    <a:pt x="28" y="141"/>
                  </a:moveTo>
                  <a:lnTo>
                    <a:pt x="14" y="146"/>
                  </a:lnTo>
                  <a:lnTo>
                    <a:pt x="12" y="144"/>
                  </a:lnTo>
                  <a:lnTo>
                    <a:pt x="27" y="138"/>
                  </a:lnTo>
                  <a:lnTo>
                    <a:pt x="28" y="141"/>
                  </a:lnTo>
                  <a:close/>
                  <a:moveTo>
                    <a:pt x="12" y="146"/>
                  </a:moveTo>
                  <a:lnTo>
                    <a:pt x="11" y="145"/>
                  </a:lnTo>
                  <a:lnTo>
                    <a:pt x="12" y="144"/>
                  </a:lnTo>
                  <a:lnTo>
                    <a:pt x="14" y="145"/>
                  </a:lnTo>
                  <a:lnTo>
                    <a:pt x="12" y="146"/>
                  </a:lnTo>
                  <a:close/>
                  <a:moveTo>
                    <a:pt x="15" y="144"/>
                  </a:moveTo>
                  <a:lnTo>
                    <a:pt x="20" y="153"/>
                  </a:lnTo>
                  <a:lnTo>
                    <a:pt x="18" y="156"/>
                  </a:lnTo>
                  <a:lnTo>
                    <a:pt x="12" y="146"/>
                  </a:lnTo>
                  <a:lnTo>
                    <a:pt x="15" y="144"/>
                  </a:lnTo>
                  <a:close/>
                  <a:moveTo>
                    <a:pt x="20" y="153"/>
                  </a:moveTo>
                  <a:lnTo>
                    <a:pt x="20" y="154"/>
                  </a:lnTo>
                  <a:lnTo>
                    <a:pt x="19" y="154"/>
                  </a:lnTo>
                  <a:lnTo>
                    <a:pt x="20" y="153"/>
                  </a:lnTo>
                  <a:close/>
                  <a:moveTo>
                    <a:pt x="20" y="154"/>
                  </a:moveTo>
                  <a:lnTo>
                    <a:pt x="28" y="168"/>
                  </a:lnTo>
                  <a:lnTo>
                    <a:pt x="25" y="169"/>
                  </a:lnTo>
                  <a:lnTo>
                    <a:pt x="18" y="156"/>
                  </a:lnTo>
                  <a:lnTo>
                    <a:pt x="20" y="154"/>
                  </a:lnTo>
                  <a:close/>
                  <a:moveTo>
                    <a:pt x="28" y="168"/>
                  </a:moveTo>
                  <a:lnTo>
                    <a:pt x="28" y="168"/>
                  </a:lnTo>
                  <a:lnTo>
                    <a:pt x="27" y="168"/>
                  </a:lnTo>
                  <a:lnTo>
                    <a:pt x="28" y="168"/>
                  </a:lnTo>
                  <a:close/>
                  <a:moveTo>
                    <a:pt x="28" y="168"/>
                  </a:moveTo>
                  <a:lnTo>
                    <a:pt x="28" y="177"/>
                  </a:lnTo>
                  <a:lnTo>
                    <a:pt x="25" y="177"/>
                  </a:lnTo>
                  <a:lnTo>
                    <a:pt x="25" y="168"/>
                  </a:lnTo>
                  <a:lnTo>
                    <a:pt x="28" y="168"/>
                  </a:lnTo>
                  <a:close/>
                  <a:moveTo>
                    <a:pt x="28" y="177"/>
                  </a:moveTo>
                  <a:lnTo>
                    <a:pt x="28" y="177"/>
                  </a:lnTo>
                  <a:lnTo>
                    <a:pt x="27" y="177"/>
                  </a:lnTo>
                  <a:lnTo>
                    <a:pt x="28" y="177"/>
                  </a:lnTo>
                  <a:close/>
                  <a:moveTo>
                    <a:pt x="28" y="177"/>
                  </a:moveTo>
                  <a:lnTo>
                    <a:pt x="28" y="185"/>
                  </a:lnTo>
                  <a:lnTo>
                    <a:pt x="25" y="185"/>
                  </a:lnTo>
                  <a:lnTo>
                    <a:pt x="25" y="177"/>
                  </a:lnTo>
                  <a:lnTo>
                    <a:pt x="28" y="177"/>
                  </a:lnTo>
                  <a:close/>
                  <a:moveTo>
                    <a:pt x="28" y="185"/>
                  </a:moveTo>
                  <a:lnTo>
                    <a:pt x="28" y="185"/>
                  </a:lnTo>
                  <a:lnTo>
                    <a:pt x="27" y="185"/>
                  </a:lnTo>
                  <a:lnTo>
                    <a:pt x="28" y="185"/>
                  </a:lnTo>
                  <a:close/>
                  <a:moveTo>
                    <a:pt x="28" y="185"/>
                  </a:moveTo>
                  <a:lnTo>
                    <a:pt x="28" y="190"/>
                  </a:lnTo>
                  <a:lnTo>
                    <a:pt x="25" y="190"/>
                  </a:lnTo>
                  <a:lnTo>
                    <a:pt x="25" y="184"/>
                  </a:lnTo>
                  <a:lnTo>
                    <a:pt x="28" y="185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7" y="192"/>
                  </a:lnTo>
                  <a:lnTo>
                    <a:pt x="27" y="190"/>
                  </a:lnTo>
                  <a:lnTo>
                    <a:pt x="28" y="190"/>
                  </a:lnTo>
                  <a:close/>
                  <a:moveTo>
                    <a:pt x="27" y="192"/>
                  </a:moveTo>
                  <a:lnTo>
                    <a:pt x="24" y="194"/>
                  </a:lnTo>
                  <a:lnTo>
                    <a:pt x="23" y="193"/>
                  </a:lnTo>
                  <a:lnTo>
                    <a:pt x="25" y="189"/>
                  </a:lnTo>
                  <a:lnTo>
                    <a:pt x="27" y="192"/>
                  </a:lnTo>
                  <a:close/>
                  <a:moveTo>
                    <a:pt x="24" y="194"/>
                  </a:moveTo>
                  <a:lnTo>
                    <a:pt x="24" y="194"/>
                  </a:lnTo>
                  <a:close/>
                  <a:moveTo>
                    <a:pt x="24" y="194"/>
                  </a:moveTo>
                  <a:lnTo>
                    <a:pt x="11" y="202"/>
                  </a:lnTo>
                  <a:lnTo>
                    <a:pt x="10" y="200"/>
                  </a:lnTo>
                  <a:lnTo>
                    <a:pt x="23" y="193"/>
                  </a:lnTo>
                  <a:lnTo>
                    <a:pt x="24" y="194"/>
                  </a:lnTo>
                  <a:close/>
                  <a:moveTo>
                    <a:pt x="10" y="200"/>
                  </a:moveTo>
                  <a:lnTo>
                    <a:pt x="10" y="200"/>
                  </a:lnTo>
                  <a:lnTo>
                    <a:pt x="11" y="201"/>
                  </a:lnTo>
                  <a:lnTo>
                    <a:pt x="10" y="200"/>
                  </a:lnTo>
                  <a:close/>
                  <a:moveTo>
                    <a:pt x="11" y="202"/>
                  </a:moveTo>
                  <a:lnTo>
                    <a:pt x="2" y="210"/>
                  </a:lnTo>
                  <a:lnTo>
                    <a:pt x="0" y="208"/>
                  </a:lnTo>
                  <a:lnTo>
                    <a:pt x="10" y="200"/>
                  </a:lnTo>
                  <a:lnTo>
                    <a:pt x="11" y="202"/>
                  </a:lnTo>
                  <a:close/>
                  <a:moveTo>
                    <a:pt x="0" y="209"/>
                  </a:moveTo>
                  <a:lnTo>
                    <a:pt x="0" y="209"/>
                  </a:lnTo>
                  <a:lnTo>
                    <a:pt x="0" y="208"/>
                  </a:lnTo>
                  <a:lnTo>
                    <a:pt x="2" y="209"/>
                  </a:lnTo>
                  <a:lnTo>
                    <a:pt x="0" y="209"/>
                  </a:lnTo>
                  <a:close/>
                  <a:moveTo>
                    <a:pt x="3" y="209"/>
                  </a:moveTo>
                  <a:lnTo>
                    <a:pt x="3" y="214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3" y="209"/>
                  </a:lnTo>
                  <a:close/>
                  <a:moveTo>
                    <a:pt x="0" y="214"/>
                  </a:moveTo>
                  <a:lnTo>
                    <a:pt x="0" y="214"/>
                  </a:lnTo>
                  <a:lnTo>
                    <a:pt x="2" y="214"/>
                  </a:lnTo>
                  <a:lnTo>
                    <a:pt x="0" y="214"/>
                  </a:lnTo>
                  <a:close/>
                  <a:moveTo>
                    <a:pt x="3" y="214"/>
                  </a:moveTo>
                  <a:lnTo>
                    <a:pt x="4" y="217"/>
                  </a:lnTo>
                  <a:lnTo>
                    <a:pt x="2" y="218"/>
                  </a:lnTo>
                  <a:lnTo>
                    <a:pt x="0" y="214"/>
                  </a:lnTo>
                  <a:lnTo>
                    <a:pt x="3" y="214"/>
                  </a:lnTo>
                  <a:close/>
                  <a:moveTo>
                    <a:pt x="2" y="218"/>
                  </a:moveTo>
                  <a:lnTo>
                    <a:pt x="2" y="218"/>
                  </a:lnTo>
                  <a:lnTo>
                    <a:pt x="3" y="218"/>
                  </a:lnTo>
                  <a:lnTo>
                    <a:pt x="2" y="218"/>
                  </a:lnTo>
                  <a:close/>
                  <a:moveTo>
                    <a:pt x="4" y="217"/>
                  </a:moveTo>
                  <a:lnTo>
                    <a:pt x="7" y="224"/>
                  </a:lnTo>
                  <a:lnTo>
                    <a:pt x="4" y="225"/>
                  </a:lnTo>
                  <a:lnTo>
                    <a:pt x="2" y="218"/>
                  </a:lnTo>
                  <a:lnTo>
                    <a:pt x="4" y="217"/>
                  </a:lnTo>
                  <a:close/>
                  <a:moveTo>
                    <a:pt x="4" y="225"/>
                  </a:moveTo>
                  <a:lnTo>
                    <a:pt x="4" y="225"/>
                  </a:lnTo>
                  <a:lnTo>
                    <a:pt x="6" y="224"/>
                  </a:lnTo>
                  <a:lnTo>
                    <a:pt x="4" y="225"/>
                  </a:lnTo>
                  <a:close/>
                  <a:moveTo>
                    <a:pt x="7" y="222"/>
                  </a:moveTo>
                  <a:lnTo>
                    <a:pt x="11" y="229"/>
                  </a:lnTo>
                  <a:lnTo>
                    <a:pt x="8" y="230"/>
                  </a:lnTo>
                  <a:lnTo>
                    <a:pt x="4" y="225"/>
                  </a:lnTo>
                  <a:lnTo>
                    <a:pt x="7" y="222"/>
                  </a:lnTo>
                  <a:close/>
                  <a:moveTo>
                    <a:pt x="11" y="229"/>
                  </a:moveTo>
                  <a:lnTo>
                    <a:pt x="11" y="229"/>
                  </a:lnTo>
                  <a:lnTo>
                    <a:pt x="11" y="230"/>
                  </a:lnTo>
                  <a:lnTo>
                    <a:pt x="10" y="230"/>
                  </a:lnTo>
                  <a:lnTo>
                    <a:pt x="11" y="229"/>
                  </a:lnTo>
                  <a:close/>
                  <a:moveTo>
                    <a:pt x="11" y="230"/>
                  </a:moveTo>
                  <a:lnTo>
                    <a:pt x="11" y="237"/>
                  </a:lnTo>
                  <a:lnTo>
                    <a:pt x="8" y="237"/>
                  </a:lnTo>
                  <a:lnTo>
                    <a:pt x="8" y="230"/>
                  </a:lnTo>
                  <a:lnTo>
                    <a:pt x="11" y="230"/>
                  </a:lnTo>
                  <a:close/>
                  <a:moveTo>
                    <a:pt x="11" y="237"/>
                  </a:moveTo>
                  <a:lnTo>
                    <a:pt x="11" y="237"/>
                  </a:lnTo>
                  <a:lnTo>
                    <a:pt x="10" y="237"/>
                  </a:lnTo>
                  <a:lnTo>
                    <a:pt x="11" y="237"/>
                  </a:lnTo>
                  <a:close/>
                  <a:moveTo>
                    <a:pt x="11" y="237"/>
                  </a:moveTo>
                  <a:lnTo>
                    <a:pt x="10" y="242"/>
                  </a:lnTo>
                  <a:lnTo>
                    <a:pt x="7" y="242"/>
                  </a:lnTo>
                  <a:lnTo>
                    <a:pt x="8" y="235"/>
                  </a:lnTo>
                  <a:lnTo>
                    <a:pt x="11" y="237"/>
                  </a:lnTo>
                  <a:close/>
                  <a:moveTo>
                    <a:pt x="7" y="242"/>
                  </a:moveTo>
                  <a:lnTo>
                    <a:pt x="7" y="242"/>
                  </a:lnTo>
                  <a:lnTo>
                    <a:pt x="8" y="242"/>
                  </a:lnTo>
                  <a:lnTo>
                    <a:pt x="7" y="242"/>
                  </a:lnTo>
                  <a:close/>
                  <a:moveTo>
                    <a:pt x="10" y="242"/>
                  </a:moveTo>
                  <a:lnTo>
                    <a:pt x="11" y="249"/>
                  </a:lnTo>
                  <a:lnTo>
                    <a:pt x="8" y="249"/>
                  </a:lnTo>
                  <a:lnTo>
                    <a:pt x="7" y="242"/>
                  </a:lnTo>
                  <a:lnTo>
                    <a:pt x="10" y="242"/>
                  </a:lnTo>
                  <a:close/>
                  <a:moveTo>
                    <a:pt x="8" y="249"/>
                  </a:moveTo>
                  <a:lnTo>
                    <a:pt x="8" y="249"/>
                  </a:lnTo>
                  <a:lnTo>
                    <a:pt x="10" y="249"/>
                  </a:lnTo>
                  <a:lnTo>
                    <a:pt x="8" y="249"/>
                  </a:lnTo>
                  <a:close/>
                  <a:moveTo>
                    <a:pt x="11" y="249"/>
                  </a:moveTo>
                  <a:lnTo>
                    <a:pt x="14" y="254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11" y="249"/>
                  </a:lnTo>
                  <a:close/>
                  <a:moveTo>
                    <a:pt x="11" y="256"/>
                  </a:moveTo>
                  <a:lnTo>
                    <a:pt x="11" y="256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1" y="256"/>
                  </a:lnTo>
                  <a:close/>
                  <a:moveTo>
                    <a:pt x="12" y="253"/>
                  </a:moveTo>
                  <a:lnTo>
                    <a:pt x="29" y="261"/>
                  </a:lnTo>
                  <a:lnTo>
                    <a:pt x="28" y="263"/>
                  </a:lnTo>
                  <a:lnTo>
                    <a:pt x="11" y="256"/>
                  </a:lnTo>
                  <a:lnTo>
                    <a:pt x="12" y="253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8" y="262"/>
                  </a:lnTo>
                  <a:lnTo>
                    <a:pt x="29" y="261"/>
                  </a:lnTo>
                  <a:close/>
                  <a:moveTo>
                    <a:pt x="29" y="261"/>
                  </a:moveTo>
                  <a:lnTo>
                    <a:pt x="44" y="269"/>
                  </a:lnTo>
                  <a:lnTo>
                    <a:pt x="43" y="270"/>
                  </a:lnTo>
                  <a:lnTo>
                    <a:pt x="28" y="262"/>
                  </a:lnTo>
                  <a:lnTo>
                    <a:pt x="29" y="261"/>
                  </a:lnTo>
                  <a:close/>
                  <a:moveTo>
                    <a:pt x="44" y="269"/>
                  </a:moveTo>
                  <a:lnTo>
                    <a:pt x="44" y="269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4" y="269"/>
                  </a:lnTo>
                  <a:close/>
                  <a:moveTo>
                    <a:pt x="44" y="270"/>
                  </a:moveTo>
                  <a:lnTo>
                    <a:pt x="39" y="282"/>
                  </a:lnTo>
                  <a:lnTo>
                    <a:pt x="36" y="282"/>
                  </a:lnTo>
                  <a:lnTo>
                    <a:pt x="41" y="269"/>
                  </a:lnTo>
                  <a:lnTo>
                    <a:pt x="44" y="270"/>
                  </a:lnTo>
                  <a:close/>
                  <a:moveTo>
                    <a:pt x="39" y="282"/>
                  </a:moveTo>
                  <a:lnTo>
                    <a:pt x="39" y="283"/>
                  </a:lnTo>
                  <a:lnTo>
                    <a:pt x="38" y="282"/>
                  </a:lnTo>
                  <a:lnTo>
                    <a:pt x="39" y="282"/>
                  </a:lnTo>
                  <a:close/>
                  <a:moveTo>
                    <a:pt x="39" y="283"/>
                  </a:moveTo>
                  <a:lnTo>
                    <a:pt x="32" y="298"/>
                  </a:lnTo>
                  <a:lnTo>
                    <a:pt x="29" y="297"/>
                  </a:lnTo>
                  <a:lnTo>
                    <a:pt x="36" y="282"/>
                  </a:lnTo>
                  <a:lnTo>
                    <a:pt x="39" y="283"/>
                  </a:lnTo>
                  <a:close/>
                  <a:moveTo>
                    <a:pt x="29" y="298"/>
                  </a:moveTo>
                  <a:lnTo>
                    <a:pt x="29" y="298"/>
                  </a:lnTo>
                  <a:lnTo>
                    <a:pt x="29" y="297"/>
                  </a:lnTo>
                  <a:lnTo>
                    <a:pt x="31" y="298"/>
                  </a:lnTo>
                  <a:lnTo>
                    <a:pt x="29" y="298"/>
                  </a:lnTo>
                  <a:close/>
                  <a:moveTo>
                    <a:pt x="32" y="297"/>
                  </a:moveTo>
                  <a:lnTo>
                    <a:pt x="35" y="302"/>
                  </a:lnTo>
                  <a:lnTo>
                    <a:pt x="32" y="303"/>
                  </a:lnTo>
                  <a:lnTo>
                    <a:pt x="29" y="298"/>
                  </a:lnTo>
                  <a:lnTo>
                    <a:pt x="32" y="297"/>
                  </a:lnTo>
                  <a:close/>
                  <a:moveTo>
                    <a:pt x="32" y="303"/>
                  </a:moveTo>
                  <a:lnTo>
                    <a:pt x="32" y="303"/>
                  </a:lnTo>
                  <a:lnTo>
                    <a:pt x="34" y="303"/>
                  </a:lnTo>
                  <a:lnTo>
                    <a:pt x="32" y="303"/>
                  </a:lnTo>
                  <a:close/>
                  <a:moveTo>
                    <a:pt x="34" y="302"/>
                  </a:moveTo>
                  <a:lnTo>
                    <a:pt x="38" y="306"/>
                  </a:lnTo>
                  <a:lnTo>
                    <a:pt x="35" y="307"/>
                  </a:lnTo>
                  <a:lnTo>
                    <a:pt x="32" y="303"/>
                  </a:lnTo>
                  <a:lnTo>
                    <a:pt x="34" y="302"/>
                  </a:lnTo>
                  <a:close/>
                  <a:moveTo>
                    <a:pt x="36" y="307"/>
                  </a:moveTo>
                  <a:lnTo>
                    <a:pt x="35" y="307"/>
                  </a:lnTo>
                  <a:lnTo>
                    <a:pt x="36" y="307"/>
                  </a:lnTo>
                  <a:close/>
                  <a:moveTo>
                    <a:pt x="38" y="306"/>
                  </a:moveTo>
                  <a:lnTo>
                    <a:pt x="43" y="309"/>
                  </a:lnTo>
                  <a:lnTo>
                    <a:pt x="41" y="311"/>
                  </a:lnTo>
                  <a:lnTo>
                    <a:pt x="36" y="307"/>
                  </a:lnTo>
                  <a:lnTo>
                    <a:pt x="38" y="306"/>
                  </a:lnTo>
                  <a:close/>
                  <a:moveTo>
                    <a:pt x="43" y="309"/>
                  </a:moveTo>
                  <a:lnTo>
                    <a:pt x="43" y="309"/>
                  </a:lnTo>
                  <a:lnTo>
                    <a:pt x="41" y="310"/>
                  </a:lnTo>
                  <a:lnTo>
                    <a:pt x="43" y="309"/>
                  </a:lnTo>
                  <a:close/>
                  <a:moveTo>
                    <a:pt x="43" y="309"/>
                  </a:moveTo>
                  <a:lnTo>
                    <a:pt x="45" y="313"/>
                  </a:lnTo>
                  <a:lnTo>
                    <a:pt x="44" y="315"/>
                  </a:lnTo>
                  <a:lnTo>
                    <a:pt x="40" y="311"/>
                  </a:lnTo>
                  <a:lnTo>
                    <a:pt x="43" y="309"/>
                  </a:lnTo>
                  <a:close/>
                  <a:moveTo>
                    <a:pt x="45" y="313"/>
                  </a:moveTo>
                  <a:lnTo>
                    <a:pt x="47" y="314"/>
                  </a:lnTo>
                  <a:lnTo>
                    <a:pt x="45" y="314"/>
                  </a:lnTo>
                  <a:lnTo>
                    <a:pt x="45" y="313"/>
                  </a:lnTo>
                  <a:close/>
                  <a:moveTo>
                    <a:pt x="47" y="314"/>
                  </a:moveTo>
                  <a:lnTo>
                    <a:pt x="48" y="325"/>
                  </a:lnTo>
                  <a:lnTo>
                    <a:pt x="45" y="325"/>
                  </a:lnTo>
                  <a:lnTo>
                    <a:pt x="44" y="314"/>
                  </a:lnTo>
                  <a:lnTo>
                    <a:pt x="47" y="314"/>
                  </a:lnTo>
                  <a:close/>
                  <a:moveTo>
                    <a:pt x="45" y="325"/>
                  </a:moveTo>
                  <a:lnTo>
                    <a:pt x="45" y="325"/>
                  </a:lnTo>
                  <a:lnTo>
                    <a:pt x="47" y="325"/>
                  </a:lnTo>
                  <a:lnTo>
                    <a:pt x="45" y="325"/>
                  </a:lnTo>
                  <a:close/>
                  <a:moveTo>
                    <a:pt x="48" y="325"/>
                  </a:moveTo>
                  <a:lnTo>
                    <a:pt x="54" y="341"/>
                  </a:lnTo>
                  <a:lnTo>
                    <a:pt x="51" y="342"/>
                  </a:lnTo>
                  <a:lnTo>
                    <a:pt x="45" y="325"/>
                  </a:lnTo>
                  <a:lnTo>
                    <a:pt x="48" y="325"/>
                  </a:lnTo>
                  <a:close/>
                  <a:moveTo>
                    <a:pt x="54" y="341"/>
                  </a:moveTo>
                  <a:lnTo>
                    <a:pt x="54" y="341"/>
                  </a:lnTo>
                  <a:lnTo>
                    <a:pt x="54" y="342"/>
                  </a:lnTo>
                  <a:lnTo>
                    <a:pt x="52" y="342"/>
                  </a:lnTo>
                  <a:lnTo>
                    <a:pt x="54" y="341"/>
                  </a:lnTo>
                  <a:close/>
                  <a:moveTo>
                    <a:pt x="54" y="342"/>
                  </a:moveTo>
                  <a:lnTo>
                    <a:pt x="54" y="343"/>
                  </a:lnTo>
                  <a:lnTo>
                    <a:pt x="51" y="343"/>
                  </a:lnTo>
                  <a:lnTo>
                    <a:pt x="51" y="342"/>
                  </a:lnTo>
                  <a:lnTo>
                    <a:pt x="54" y="342"/>
                  </a:lnTo>
                  <a:close/>
                  <a:moveTo>
                    <a:pt x="51" y="345"/>
                  </a:moveTo>
                  <a:lnTo>
                    <a:pt x="51" y="343"/>
                  </a:lnTo>
                  <a:lnTo>
                    <a:pt x="52" y="343"/>
                  </a:lnTo>
                  <a:lnTo>
                    <a:pt x="51" y="345"/>
                  </a:lnTo>
                  <a:close/>
                  <a:moveTo>
                    <a:pt x="54" y="343"/>
                  </a:moveTo>
                  <a:lnTo>
                    <a:pt x="55" y="345"/>
                  </a:lnTo>
                  <a:lnTo>
                    <a:pt x="52" y="346"/>
                  </a:lnTo>
                  <a:lnTo>
                    <a:pt x="51" y="345"/>
                  </a:lnTo>
                  <a:lnTo>
                    <a:pt x="54" y="343"/>
                  </a:lnTo>
                  <a:close/>
                  <a:moveTo>
                    <a:pt x="52" y="346"/>
                  </a:moveTo>
                  <a:lnTo>
                    <a:pt x="52" y="346"/>
                  </a:lnTo>
                  <a:lnTo>
                    <a:pt x="54" y="345"/>
                  </a:lnTo>
                  <a:lnTo>
                    <a:pt x="52" y="346"/>
                  </a:lnTo>
                  <a:close/>
                  <a:moveTo>
                    <a:pt x="54" y="343"/>
                  </a:moveTo>
                  <a:lnTo>
                    <a:pt x="56" y="346"/>
                  </a:lnTo>
                  <a:lnTo>
                    <a:pt x="55" y="349"/>
                  </a:lnTo>
                  <a:lnTo>
                    <a:pt x="52" y="346"/>
                  </a:lnTo>
                  <a:lnTo>
                    <a:pt x="54" y="343"/>
                  </a:lnTo>
                  <a:close/>
                  <a:moveTo>
                    <a:pt x="56" y="346"/>
                  </a:moveTo>
                  <a:lnTo>
                    <a:pt x="57" y="347"/>
                  </a:lnTo>
                  <a:lnTo>
                    <a:pt x="56" y="347"/>
                  </a:lnTo>
                  <a:lnTo>
                    <a:pt x="56" y="346"/>
                  </a:lnTo>
                  <a:close/>
                  <a:moveTo>
                    <a:pt x="57" y="347"/>
                  </a:moveTo>
                  <a:lnTo>
                    <a:pt x="57" y="351"/>
                  </a:lnTo>
                  <a:lnTo>
                    <a:pt x="55" y="351"/>
                  </a:lnTo>
                  <a:lnTo>
                    <a:pt x="55" y="347"/>
                  </a:lnTo>
                  <a:lnTo>
                    <a:pt x="57" y="347"/>
                  </a:lnTo>
                  <a:close/>
                  <a:moveTo>
                    <a:pt x="55" y="351"/>
                  </a:moveTo>
                  <a:lnTo>
                    <a:pt x="55" y="351"/>
                  </a:lnTo>
                  <a:lnTo>
                    <a:pt x="56" y="351"/>
                  </a:lnTo>
                  <a:lnTo>
                    <a:pt x="55" y="351"/>
                  </a:lnTo>
                  <a:close/>
                  <a:moveTo>
                    <a:pt x="57" y="351"/>
                  </a:moveTo>
                  <a:lnTo>
                    <a:pt x="59" y="355"/>
                  </a:lnTo>
                  <a:lnTo>
                    <a:pt x="56" y="355"/>
                  </a:lnTo>
                  <a:lnTo>
                    <a:pt x="55" y="351"/>
                  </a:lnTo>
                  <a:lnTo>
                    <a:pt x="57" y="351"/>
                  </a:lnTo>
                  <a:close/>
                  <a:moveTo>
                    <a:pt x="59" y="355"/>
                  </a:moveTo>
                  <a:lnTo>
                    <a:pt x="59" y="355"/>
                  </a:lnTo>
                  <a:lnTo>
                    <a:pt x="57" y="355"/>
                  </a:lnTo>
                  <a:lnTo>
                    <a:pt x="59" y="355"/>
                  </a:lnTo>
                  <a:close/>
                  <a:moveTo>
                    <a:pt x="59" y="355"/>
                  </a:moveTo>
                  <a:lnTo>
                    <a:pt x="59" y="359"/>
                  </a:lnTo>
                  <a:lnTo>
                    <a:pt x="56" y="359"/>
                  </a:lnTo>
                  <a:lnTo>
                    <a:pt x="56" y="355"/>
                  </a:lnTo>
                  <a:lnTo>
                    <a:pt x="59" y="355"/>
                  </a:lnTo>
                  <a:close/>
                  <a:moveTo>
                    <a:pt x="59" y="359"/>
                  </a:moveTo>
                  <a:lnTo>
                    <a:pt x="59" y="359"/>
                  </a:lnTo>
                  <a:lnTo>
                    <a:pt x="57" y="359"/>
                  </a:lnTo>
                  <a:lnTo>
                    <a:pt x="59" y="359"/>
                  </a:lnTo>
                  <a:close/>
                  <a:moveTo>
                    <a:pt x="59" y="359"/>
                  </a:moveTo>
                  <a:lnTo>
                    <a:pt x="57" y="367"/>
                  </a:lnTo>
                  <a:lnTo>
                    <a:pt x="55" y="366"/>
                  </a:lnTo>
                  <a:lnTo>
                    <a:pt x="56" y="359"/>
                  </a:lnTo>
                  <a:lnTo>
                    <a:pt x="59" y="359"/>
                  </a:lnTo>
                  <a:close/>
                  <a:moveTo>
                    <a:pt x="55" y="366"/>
                  </a:moveTo>
                  <a:lnTo>
                    <a:pt x="55" y="366"/>
                  </a:lnTo>
                  <a:lnTo>
                    <a:pt x="56" y="367"/>
                  </a:lnTo>
                  <a:lnTo>
                    <a:pt x="55" y="366"/>
                  </a:lnTo>
                  <a:close/>
                  <a:moveTo>
                    <a:pt x="57" y="367"/>
                  </a:moveTo>
                  <a:lnTo>
                    <a:pt x="56" y="377"/>
                  </a:lnTo>
                  <a:lnTo>
                    <a:pt x="54" y="375"/>
                  </a:lnTo>
                  <a:lnTo>
                    <a:pt x="55" y="366"/>
                  </a:lnTo>
                  <a:lnTo>
                    <a:pt x="57" y="367"/>
                  </a:lnTo>
                  <a:close/>
                  <a:moveTo>
                    <a:pt x="54" y="377"/>
                  </a:moveTo>
                  <a:lnTo>
                    <a:pt x="54" y="377"/>
                  </a:lnTo>
                  <a:lnTo>
                    <a:pt x="54" y="375"/>
                  </a:lnTo>
                  <a:lnTo>
                    <a:pt x="55" y="377"/>
                  </a:lnTo>
                  <a:lnTo>
                    <a:pt x="54" y="377"/>
                  </a:lnTo>
                  <a:close/>
                  <a:moveTo>
                    <a:pt x="55" y="375"/>
                  </a:moveTo>
                  <a:lnTo>
                    <a:pt x="63" y="379"/>
                  </a:lnTo>
                  <a:lnTo>
                    <a:pt x="61" y="382"/>
                  </a:lnTo>
                  <a:lnTo>
                    <a:pt x="54" y="377"/>
                  </a:lnTo>
                  <a:lnTo>
                    <a:pt x="55" y="375"/>
                  </a:lnTo>
                  <a:close/>
                  <a:moveTo>
                    <a:pt x="61" y="382"/>
                  </a:moveTo>
                  <a:lnTo>
                    <a:pt x="61" y="382"/>
                  </a:lnTo>
                  <a:lnTo>
                    <a:pt x="61" y="381"/>
                  </a:lnTo>
                  <a:lnTo>
                    <a:pt x="61" y="382"/>
                  </a:lnTo>
                  <a:close/>
                  <a:moveTo>
                    <a:pt x="63" y="379"/>
                  </a:moveTo>
                  <a:lnTo>
                    <a:pt x="72" y="385"/>
                  </a:lnTo>
                  <a:lnTo>
                    <a:pt x="71" y="387"/>
                  </a:lnTo>
                  <a:lnTo>
                    <a:pt x="61" y="382"/>
                  </a:lnTo>
                  <a:lnTo>
                    <a:pt x="63" y="379"/>
                  </a:lnTo>
                  <a:close/>
                  <a:moveTo>
                    <a:pt x="71" y="387"/>
                  </a:moveTo>
                  <a:lnTo>
                    <a:pt x="71" y="387"/>
                  </a:lnTo>
                  <a:lnTo>
                    <a:pt x="71" y="386"/>
                  </a:lnTo>
                  <a:lnTo>
                    <a:pt x="71" y="387"/>
                  </a:lnTo>
                  <a:close/>
                  <a:moveTo>
                    <a:pt x="72" y="385"/>
                  </a:moveTo>
                  <a:lnTo>
                    <a:pt x="79" y="389"/>
                  </a:lnTo>
                  <a:lnTo>
                    <a:pt x="77" y="391"/>
                  </a:lnTo>
                  <a:lnTo>
                    <a:pt x="71" y="387"/>
                  </a:lnTo>
                  <a:lnTo>
                    <a:pt x="72" y="385"/>
                  </a:lnTo>
                  <a:close/>
                  <a:moveTo>
                    <a:pt x="77" y="391"/>
                  </a:moveTo>
                  <a:lnTo>
                    <a:pt x="77" y="391"/>
                  </a:lnTo>
                  <a:lnTo>
                    <a:pt x="79" y="390"/>
                  </a:lnTo>
                  <a:lnTo>
                    <a:pt x="77" y="391"/>
                  </a:lnTo>
                  <a:close/>
                  <a:moveTo>
                    <a:pt x="79" y="389"/>
                  </a:moveTo>
                  <a:lnTo>
                    <a:pt x="88" y="393"/>
                  </a:lnTo>
                  <a:lnTo>
                    <a:pt x="87" y="395"/>
                  </a:lnTo>
                  <a:lnTo>
                    <a:pt x="77" y="391"/>
                  </a:lnTo>
                  <a:lnTo>
                    <a:pt x="79" y="389"/>
                  </a:lnTo>
                  <a:close/>
                  <a:moveTo>
                    <a:pt x="88" y="395"/>
                  </a:moveTo>
                  <a:lnTo>
                    <a:pt x="87" y="395"/>
                  </a:lnTo>
                  <a:lnTo>
                    <a:pt x="88" y="394"/>
                  </a:lnTo>
                  <a:lnTo>
                    <a:pt x="88" y="395"/>
                  </a:lnTo>
                  <a:close/>
                  <a:moveTo>
                    <a:pt x="88" y="393"/>
                  </a:moveTo>
                  <a:lnTo>
                    <a:pt x="96" y="393"/>
                  </a:lnTo>
                  <a:lnTo>
                    <a:pt x="96" y="395"/>
                  </a:lnTo>
                  <a:lnTo>
                    <a:pt x="88" y="395"/>
                  </a:lnTo>
                  <a:lnTo>
                    <a:pt x="88" y="393"/>
                  </a:lnTo>
                  <a:close/>
                  <a:moveTo>
                    <a:pt x="96" y="395"/>
                  </a:moveTo>
                  <a:lnTo>
                    <a:pt x="96" y="395"/>
                  </a:lnTo>
                  <a:lnTo>
                    <a:pt x="96" y="394"/>
                  </a:lnTo>
                  <a:lnTo>
                    <a:pt x="96" y="395"/>
                  </a:lnTo>
                  <a:close/>
                  <a:moveTo>
                    <a:pt x="96" y="393"/>
                  </a:moveTo>
                  <a:lnTo>
                    <a:pt x="104" y="390"/>
                  </a:lnTo>
                  <a:lnTo>
                    <a:pt x="104" y="393"/>
                  </a:lnTo>
                  <a:lnTo>
                    <a:pt x="96" y="395"/>
                  </a:lnTo>
                  <a:lnTo>
                    <a:pt x="96" y="393"/>
                  </a:lnTo>
                  <a:close/>
                  <a:moveTo>
                    <a:pt x="105" y="393"/>
                  </a:moveTo>
                  <a:lnTo>
                    <a:pt x="104" y="393"/>
                  </a:lnTo>
                  <a:lnTo>
                    <a:pt x="104" y="391"/>
                  </a:lnTo>
                  <a:lnTo>
                    <a:pt x="105" y="393"/>
                  </a:lnTo>
                  <a:close/>
                  <a:moveTo>
                    <a:pt x="104" y="390"/>
                  </a:moveTo>
                  <a:lnTo>
                    <a:pt x="111" y="387"/>
                  </a:lnTo>
                  <a:lnTo>
                    <a:pt x="112" y="390"/>
                  </a:lnTo>
                  <a:lnTo>
                    <a:pt x="105" y="393"/>
                  </a:lnTo>
                  <a:lnTo>
                    <a:pt x="104" y="390"/>
                  </a:lnTo>
                  <a:close/>
                  <a:moveTo>
                    <a:pt x="111" y="387"/>
                  </a:moveTo>
                  <a:lnTo>
                    <a:pt x="111" y="387"/>
                  </a:lnTo>
                  <a:lnTo>
                    <a:pt x="112" y="389"/>
                  </a:lnTo>
                  <a:lnTo>
                    <a:pt x="111" y="387"/>
                  </a:lnTo>
                  <a:close/>
                  <a:moveTo>
                    <a:pt x="111" y="387"/>
                  </a:moveTo>
                  <a:lnTo>
                    <a:pt x="119" y="385"/>
                  </a:lnTo>
                  <a:lnTo>
                    <a:pt x="120" y="387"/>
                  </a:lnTo>
                  <a:lnTo>
                    <a:pt x="112" y="390"/>
                  </a:lnTo>
                  <a:lnTo>
                    <a:pt x="111" y="387"/>
                  </a:lnTo>
                  <a:close/>
                  <a:moveTo>
                    <a:pt x="119" y="385"/>
                  </a:moveTo>
                  <a:lnTo>
                    <a:pt x="119" y="385"/>
                  </a:lnTo>
                  <a:lnTo>
                    <a:pt x="120" y="385"/>
                  </a:lnTo>
                  <a:lnTo>
                    <a:pt x="120" y="386"/>
                  </a:lnTo>
                  <a:lnTo>
                    <a:pt x="119" y="385"/>
                  </a:lnTo>
                  <a:close/>
                  <a:moveTo>
                    <a:pt x="120" y="385"/>
                  </a:moveTo>
                  <a:lnTo>
                    <a:pt x="131" y="383"/>
                  </a:lnTo>
                  <a:lnTo>
                    <a:pt x="131" y="386"/>
                  </a:lnTo>
                  <a:lnTo>
                    <a:pt x="120" y="387"/>
                  </a:lnTo>
                  <a:lnTo>
                    <a:pt x="120" y="385"/>
                  </a:lnTo>
                  <a:close/>
                  <a:moveTo>
                    <a:pt x="132" y="386"/>
                  </a:moveTo>
                  <a:lnTo>
                    <a:pt x="131" y="386"/>
                  </a:lnTo>
                  <a:lnTo>
                    <a:pt x="131" y="385"/>
                  </a:lnTo>
                  <a:lnTo>
                    <a:pt x="132" y="386"/>
                  </a:lnTo>
                  <a:close/>
                  <a:moveTo>
                    <a:pt x="131" y="383"/>
                  </a:moveTo>
                  <a:lnTo>
                    <a:pt x="140" y="379"/>
                  </a:lnTo>
                  <a:lnTo>
                    <a:pt x="141" y="382"/>
                  </a:lnTo>
                  <a:lnTo>
                    <a:pt x="132" y="386"/>
                  </a:lnTo>
                  <a:lnTo>
                    <a:pt x="131" y="383"/>
                  </a:lnTo>
                  <a:close/>
                  <a:moveTo>
                    <a:pt x="141" y="382"/>
                  </a:moveTo>
                  <a:lnTo>
                    <a:pt x="141" y="382"/>
                  </a:lnTo>
                  <a:lnTo>
                    <a:pt x="140" y="381"/>
                  </a:lnTo>
                  <a:lnTo>
                    <a:pt x="141" y="382"/>
                  </a:lnTo>
                  <a:close/>
                  <a:moveTo>
                    <a:pt x="139" y="381"/>
                  </a:moveTo>
                  <a:lnTo>
                    <a:pt x="144" y="370"/>
                  </a:lnTo>
                  <a:lnTo>
                    <a:pt x="147" y="371"/>
                  </a:lnTo>
                  <a:lnTo>
                    <a:pt x="141" y="382"/>
                  </a:lnTo>
                  <a:lnTo>
                    <a:pt x="139" y="381"/>
                  </a:lnTo>
                  <a:close/>
                  <a:moveTo>
                    <a:pt x="144" y="370"/>
                  </a:moveTo>
                  <a:lnTo>
                    <a:pt x="144" y="370"/>
                  </a:lnTo>
                  <a:lnTo>
                    <a:pt x="145" y="371"/>
                  </a:lnTo>
                  <a:lnTo>
                    <a:pt x="144" y="370"/>
                  </a:lnTo>
                  <a:close/>
                  <a:moveTo>
                    <a:pt x="144" y="370"/>
                  </a:moveTo>
                  <a:lnTo>
                    <a:pt x="151" y="361"/>
                  </a:lnTo>
                  <a:lnTo>
                    <a:pt x="153" y="362"/>
                  </a:lnTo>
                  <a:lnTo>
                    <a:pt x="147" y="371"/>
                  </a:lnTo>
                  <a:lnTo>
                    <a:pt x="144" y="370"/>
                  </a:lnTo>
                  <a:close/>
                  <a:moveTo>
                    <a:pt x="151" y="361"/>
                  </a:moveTo>
                  <a:lnTo>
                    <a:pt x="152" y="361"/>
                  </a:lnTo>
                  <a:lnTo>
                    <a:pt x="152" y="362"/>
                  </a:lnTo>
                  <a:lnTo>
                    <a:pt x="151" y="361"/>
                  </a:lnTo>
                  <a:close/>
                  <a:moveTo>
                    <a:pt x="152" y="361"/>
                  </a:moveTo>
                  <a:lnTo>
                    <a:pt x="156" y="361"/>
                  </a:lnTo>
                  <a:lnTo>
                    <a:pt x="156" y="363"/>
                  </a:lnTo>
                  <a:lnTo>
                    <a:pt x="152" y="363"/>
                  </a:lnTo>
                  <a:lnTo>
                    <a:pt x="152" y="361"/>
                  </a:lnTo>
                  <a:close/>
                  <a:moveTo>
                    <a:pt x="156" y="361"/>
                  </a:moveTo>
                  <a:lnTo>
                    <a:pt x="156" y="361"/>
                  </a:lnTo>
                  <a:lnTo>
                    <a:pt x="156" y="362"/>
                  </a:lnTo>
                  <a:lnTo>
                    <a:pt x="156" y="361"/>
                  </a:lnTo>
                  <a:close/>
                  <a:moveTo>
                    <a:pt x="156" y="361"/>
                  </a:moveTo>
                  <a:lnTo>
                    <a:pt x="159" y="362"/>
                  </a:lnTo>
                  <a:lnTo>
                    <a:pt x="157" y="365"/>
                  </a:lnTo>
                  <a:lnTo>
                    <a:pt x="155" y="363"/>
                  </a:lnTo>
                  <a:lnTo>
                    <a:pt x="156" y="361"/>
                  </a:lnTo>
                  <a:close/>
                  <a:moveTo>
                    <a:pt x="159" y="362"/>
                  </a:moveTo>
                  <a:lnTo>
                    <a:pt x="161" y="363"/>
                  </a:lnTo>
                  <a:lnTo>
                    <a:pt x="160" y="366"/>
                  </a:lnTo>
                  <a:lnTo>
                    <a:pt x="157" y="365"/>
                  </a:lnTo>
                  <a:lnTo>
                    <a:pt x="159" y="362"/>
                  </a:lnTo>
                  <a:close/>
                  <a:moveTo>
                    <a:pt x="160" y="366"/>
                  </a:moveTo>
                  <a:lnTo>
                    <a:pt x="160" y="366"/>
                  </a:lnTo>
                  <a:lnTo>
                    <a:pt x="161" y="365"/>
                  </a:lnTo>
                  <a:lnTo>
                    <a:pt x="160" y="366"/>
                  </a:lnTo>
                  <a:close/>
                  <a:moveTo>
                    <a:pt x="161" y="363"/>
                  </a:moveTo>
                  <a:lnTo>
                    <a:pt x="165" y="365"/>
                  </a:lnTo>
                  <a:lnTo>
                    <a:pt x="164" y="367"/>
                  </a:lnTo>
                  <a:lnTo>
                    <a:pt x="160" y="366"/>
                  </a:lnTo>
                  <a:lnTo>
                    <a:pt x="161" y="363"/>
                  </a:lnTo>
                  <a:close/>
                  <a:moveTo>
                    <a:pt x="165" y="365"/>
                  </a:moveTo>
                  <a:lnTo>
                    <a:pt x="165" y="365"/>
                  </a:lnTo>
                  <a:lnTo>
                    <a:pt x="164" y="366"/>
                  </a:lnTo>
                  <a:lnTo>
                    <a:pt x="165" y="365"/>
                  </a:lnTo>
                  <a:close/>
                  <a:moveTo>
                    <a:pt x="165" y="365"/>
                  </a:moveTo>
                  <a:lnTo>
                    <a:pt x="171" y="370"/>
                  </a:lnTo>
                  <a:lnTo>
                    <a:pt x="169" y="371"/>
                  </a:lnTo>
                  <a:lnTo>
                    <a:pt x="164" y="366"/>
                  </a:lnTo>
                  <a:lnTo>
                    <a:pt x="165" y="365"/>
                  </a:lnTo>
                  <a:close/>
                  <a:moveTo>
                    <a:pt x="171" y="370"/>
                  </a:moveTo>
                  <a:lnTo>
                    <a:pt x="171" y="370"/>
                  </a:lnTo>
                  <a:lnTo>
                    <a:pt x="172" y="370"/>
                  </a:lnTo>
                  <a:lnTo>
                    <a:pt x="171" y="371"/>
                  </a:lnTo>
                  <a:lnTo>
                    <a:pt x="171" y="370"/>
                  </a:lnTo>
                  <a:close/>
                  <a:moveTo>
                    <a:pt x="172" y="370"/>
                  </a:moveTo>
                  <a:lnTo>
                    <a:pt x="176" y="375"/>
                  </a:lnTo>
                  <a:lnTo>
                    <a:pt x="173" y="378"/>
                  </a:lnTo>
                  <a:lnTo>
                    <a:pt x="169" y="371"/>
                  </a:lnTo>
                  <a:lnTo>
                    <a:pt x="172" y="370"/>
                  </a:lnTo>
                  <a:close/>
                  <a:moveTo>
                    <a:pt x="173" y="378"/>
                  </a:moveTo>
                  <a:lnTo>
                    <a:pt x="173" y="378"/>
                  </a:lnTo>
                  <a:lnTo>
                    <a:pt x="174" y="377"/>
                  </a:lnTo>
                  <a:lnTo>
                    <a:pt x="173" y="378"/>
                  </a:lnTo>
                  <a:close/>
                  <a:moveTo>
                    <a:pt x="176" y="375"/>
                  </a:moveTo>
                  <a:lnTo>
                    <a:pt x="180" y="381"/>
                  </a:lnTo>
                  <a:lnTo>
                    <a:pt x="179" y="383"/>
                  </a:lnTo>
                  <a:lnTo>
                    <a:pt x="173" y="378"/>
                  </a:lnTo>
                  <a:lnTo>
                    <a:pt x="176" y="375"/>
                  </a:lnTo>
                  <a:close/>
                  <a:moveTo>
                    <a:pt x="179" y="383"/>
                  </a:moveTo>
                  <a:lnTo>
                    <a:pt x="179" y="383"/>
                  </a:lnTo>
                  <a:lnTo>
                    <a:pt x="180" y="382"/>
                  </a:lnTo>
                  <a:lnTo>
                    <a:pt x="179" y="383"/>
                  </a:lnTo>
                  <a:close/>
                  <a:moveTo>
                    <a:pt x="180" y="381"/>
                  </a:moveTo>
                  <a:lnTo>
                    <a:pt x="188" y="385"/>
                  </a:lnTo>
                  <a:lnTo>
                    <a:pt x="187" y="387"/>
                  </a:lnTo>
                  <a:lnTo>
                    <a:pt x="179" y="383"/>
                  </a:lnTo>
                  <a:lnTo>
                    <a:pt x="180" y="381"/>
                  </a:lnTo>
                  <a:close/>
                  <a:moveTo>
                    <a:pt x="187" y="387"/>
                  </a:moveTo>
                  <a:lnTo>
                    <a:pt x="187" y="387"/>
                  </a:lnTo>
                  <a:lnTo>
                    <a:pt x="188" y="386"/>
                  </a:lnTo>
                  <a:lnTo>
                    <a:pt x="187" y="387"/>
                  </a:lnTo>
                  <a:close/>
                  <a:moveTo>
                    <a:pt x="188" y="385"/>
                  </a:moveTo>
                  <a:lnTo>
                    <a:pt x="195" y="387"/>
                  </a:lnTo>
                  <a:lnTo>
                    <a:pt x="193" y="390"/>
                  </a:lnTo>
                  <a:lnTo>
                    <a:pt x="187" y="387"/>
                  </a:lnTo>
                  <a:lnTo>
                    <a:pt x="188" y="385"/>
                  </a:lnTo>
                  <a:close/>
                  <a:moveTo>
                    <a:pt x="193" y="390"/>
                  </a:moveTo>
                  <a:lnTo>
                    <a:pt x="193" y="390"/>
                  </a:lnTo>
                  <a:lnTo>
                    <a:pt x="195" y="389"/>
                  </a:lnTo>
                  <a:lnTo>
                    <a:pt x="193" y="390"/>
                  </a:lnTo>
                  <a:close/>
                  <a:moveTo>
                    <a:pt x="195" y="387"/>
                  </a:moveTo>
                  <a:lnTo>
                    <a:pt x="203" y="390"/>
                  </a:lnTo>
                  <a:lnTo>
                    <a:pt x="201" y="393"/>
                  </a:lnTo>
                  <a:lnTo>
                    <a:pt x="193" y="390"/>
                  </a:lnTo>
                  <a:lnTo>
                    <a:pt x="195" y="387"/>
                  </a:lnTo>
                  <a:close/>
                  <a:moveTo>
                    <a:pt x="203" y="393"/>
                  </a:moveTo>
                  <a:lnTo>
                    <a:pt x="203" y="393"/>
                  </a:lnTo>
                  <a:lnTo>
                    <a:pt x="201" y="393"/>
                  </a:lnTo>
                  <a:lnTo>
                    <a:pt x="203" y="391"/>
                  </a:lnTo>
                  <a:lnTo>
                    <a:pt x="203" y="393"/>
                  </a:lnTo>
                  <a:close/>
                  <a:moveTo>
                    <a:pt x="201" y="390"/>
                  </a:moveTo>
                  <a:lnTo>
                    <a:pt x="205" y="389"/>
                  </a:lnTo>
                  <a:lnTo>
                    <a:pt x="206" y="391"/>
                  </a:lnTo>
                  <a:lnTo>
                    <a:pt x="203" y="393"/>
                  </a:lnTo>
                  <a:lnTo>
                    <a:pt x="201" y="390"/>
                  </a:lnTo>
                  <a:close/>
                  <a:moveTo>
                    <a:pt x="206" y="391"/>
                  </a:moveTo>
                  <a:lnTo>
                    <a:pt x="206" y="391"/>
                  </a:lnTo>
                  <a:lnTo>
                    <a:pt x="205" y="390"/>
                  </a:lnTo>
                  <a:lnTo>
                    <a:pt x="206" y="391"/>
                  </a:lnTo>
                  <a:close/>
                  <a:moveTo>
                    <a:pt x="205" y="389"/>
                  </a:moveTo>
                  <a:lnTo>
                    <a:pt x="208" y="387"/>
                  </a:lnTo>
                  <a:lnTo>
                    <a:pt x="209" y="390"/>
                  </a:lnTo>
                  <a:lnTo>
                    <a:pt x="206" y="391"/>
                  </a:lnTo>
                  <a:lnTo>
                    <a:pt x="205" y="389"/>
                  </a:lnTo>
                  <a:close/>
                  <a:moveTo>
                    <a:pt x="209" y="390"/>
                  </a:moveTo>
                  <a:lnTo>
                    <a:pt x="209" y="390"/>
                  </a:lnTo>
                  <a:lnTo>
                    <a:pt x="208" y="389"/>
                  </a:lnTo>
                  <a:lnTo>
                    <a:pt x="209" y="390"/>
                  </a:lnTo>
                  <a:close/>
                  <a:moveTo>
                    <a:pt x="208" y="387"/>
                  </a:moveTo>
                  <a:lnTo>
                    <a:pt x="211" y="385"/>
                  </a:lnTo>
                  <a:lnTo>
                    <a:pt x="212" y="387"/>
                  </a:lnTo>
                  <a:lnTo>
                    <a:pt x="209" y="390"/>
                  </a:lnTo>
                  <a:lnTo>
                    <a:pt x="208" y="387"/>
                  </a:lnTo>
                  <a:close/>
                  <a:moveTo>
                    <a:pt x="212" y="387"/>
                  </a:moveTo>
                  <a:lnTo>
                    <a:pt x="212" y="387"/>
                  </a:lnTo>
                  <a:lnTo>
                    <a:pt x="212" y="386"/>
                  </a:lnTo>
                  <a:lnTo>
                    <a:pt x="212" y="387"/>
                  </a:lnTo>
                  <a:close/>
                  <a:moveTo>
                    <a:pt x="211" y="385"/>
                  </a:moveTo>
                  <a:lnTo>
                    <a:pt x="213" y="382"/>
                  </a:lnTo>
                  <a:lnTo>
                    <a:pt x="215" y="385"/>
                  </a:lnTo>
                  <a:lnTo>
                    <a:pt x="212" y="387"/>
                  </a:lnTo>
                  <a:lnTo>
                    <a:pt x="211" y="385"/>
                  </a:lnTo>
                  <a:close/>
                  <a:moveTo>
                    <a:pt x="216" y="383"/>
                  </a:moveTo>
                  <a:lnTo>
                    <a:pt x="216" y="385"/>
                  </a:lnTo>
                  <a:lnTo>
                    <a:pt x="215" y="385"/>
                  </a:lnTo>
                  <a:lnTo>
                    <a:pt x="215" y="383"/>
                  </a:lnTo>
                  <a:lnTo>
                    <a:pt x="216" y="383"/>
                  </a:lnTo>
                  <a:close/>
                  <a:moveTo>
                    <a:pt x="213" y="383"/>
                  </a:moveTo>
                  <a:lnTo>
                    <a:pt x="215" y="374"/>
                  </a:lnTo>
                  <a:lnTo>
                    <a:pt x="217" y="375"/>
                  </a:lnTo>
                  <a:lnTo>
                    <a:pt x="216" y="383"/>
                  </a:lnTo>
                  <a:lnTo>
                    <a:pt x="213" y="383"/>
                  </a:lnTo>
                  <a:close/>
                  <a:moveTo>
                    <a:pt x="217" y="375"/>
                  </a:moveTo>
                  <a:lnTo>
                    <a:pt x="217" y="375"/>
                  </a:lnTo>
                  <a:lnTo>
                    <a:pt x="216" y="375"/>
                  </a:lnTo>
                  <a:lnTo>
                    <a:pt x="217" y="375"/>
                  </a:lnTo>
                  <a:close/>
                  <a:moveTo>
                    <a:pt x="215" y="375"/>
                  </a:moveTo>
                  <a:lnTo>
                    <a:pt x="215" y="367"/>
                  </a:lnTo>
                  <a:lnTo>
                    <a:pt x="217" y="367"/>
                  </a:lnTo>
                  <a:lnTo>
                    <a:pt x="217" y="375"/>
                  </a:lnTo>
                  <a:lnTo>
                    <a:pt x="215" y="375"/>
                  </a:lnTo>
                  <a:close/>
                  <a:moveTo>
                    <a:pt x="215" y="367"/>
                  </a:moveTo>
                  <a:lnTo>
                    <a:pt x="215" y="366"/>
                  </a:lnTo>
                  <a:lnTo>
                    <a:pt x="216" y="366"/>
                  </a:lnTo>
                  <a:lnTo>
                    <a:pt x="216" y="367"/>
                  </a:lnTo>
                  <a:lnTo>
                    <a:pt x="215" y="367"/>
                  </a:lnTo>
                  <a:close/>
                  <a:moveTo>
                    <a:pt x="216" y="366"/>
                  </a:moveTo>
                  <a:lnTo>
                    <a:pt x="229" y="361"/>
                  </a:lnTo>
                  <a:lnTo>
                    <a:pt x="231" y="363"/>
                  </a:lnTo>
                  <a:lnTo>
                    <a:pt x="217" y="369"/>
                  </a:lnTo>
                  <a:lnTo>
                    <a:pt x="216" y="366"/>
                  </a:lnTo>
                  <a:close/>
                  <a:moveTo>
                    <a:pt x="231" y="363"/>
                  </a:moveTo>
                  <a:lnTo>
                    <a:pt x="231" y="363"/>
                  </a:lnTo>
                  <a:lnTo>
                    <a:pt x="229" y="362"/>
                  </a:lnTo>
                  <a:lnTo>
                    <a:pt x="231" y="363"/>
                  </a:lnTo>
                  <a:close/>
                  <a:moveTo>
                    <a:pt x="229" y="361"/>
                  </a:moveTo>
                  <a:lnTo>
                    <a:pt x="243" y="354"/>
                  </a:lnTo>
                  <a:lnTo>
                    <a:pt x="244" y="357"/>
                  </a:lnTo>
                  <a:lnTo>
                    <a:pt x="231" y="363"/>
                  </a:lnTo>
                  <a:lnTo>
                    <a:pt x="229" y="361"/>
                  </a:lnTo>
                  <a:close/>
                  <a:moveTo>
                    <a:pt x="244" y="357"/>
                  </a:moveTo>
                  <a:lnTo>
                    <a:pt x="244" y="357"/>
                  </a:lnTo>
                  <a:lnTo>
                    <a:pt x="243" y="355"/>
                  </a:lnTo>
                  <a:lnTo>
                    <a:pt x="244" y="357"/>
                  </a:lnTo>
                  <a:close/>
                  <a:moveTo>
                    <a:pt x="241" y="354"/>
                  </a:moveTo>
                  <a:lnTo>
                    <a:pt x="245" y="350"/>
                  </a:lnTo>
                  <a:lnTo>
                    <a:pt x="248" y="353"/>
                  </a:lnTo>
                  <a:lnTo>
                    <a:pt x="244" y="357"/>
                  </a:lnTo>
                  <a:lnTo>
                    <a:pt x="241" y="354"/>
                  </a:lnTo>
                  <a:close/>
                  <a:moveTo>
                    <a:pt x="245" y="350"/>
                  </a:moveTo>
                  <a:lnTo>
                    <a:pt x="245" y="350"/>
                  </a:lnTo>
                  <a:lnTo>
                    <a:pt x="247" y="351"/>
                  </a:lnTo>
                  <a:lnTo>
                    <a:pt x="245" y="350"/>
                  </a:lnTo>
                  <a:close/>
                  <a:moveTo>
                    <a:pt x="245" y="350"/>
                  </a:moveTo>
                  <a:lnTo>
                    <a:pt x="250" y="347"/>
                  </a:lnTo>
                  <a:lnTo>
                    <a:pt x="252" y="350"/>
                  </a:lnTo>
                  <a:lnTo>
                    <a:pt x="247" y="353"/>
                  </a:lnTo>
                  <a:lnTo>
                    <a:pt x="245" y="350"/>
                  </a:lnTo>
                  <a:close/>
                  <a:moveTo>
                    <a:pt x="250" y="347"/>
                  </a:moveTo>
                  <a:lnTo>
                    <a:pt x="250" y="347"/>
                  </a:lnTo>
                  <a:lnTo>
                    <a:pt x="250" y="349"/>
                  </a:lnTo>
                  <a:lnTo>
                    <a:pt x="250" y="347"/>
                  </a:lnTo>
                  <a:close/>
                  <a:moveTo>
                    <a:pt x="250" y="347"/>
                  </a:moveTo>
                  <a:lnTo>
                    <a:pt x="261" y="346"/>
                  </a:lnTo>
                  <a:lnTo>
                    <a:pt x="261" y="349"/>
                  </a:lnTo>
                  <a:lnTo>
                    <a:pt x="250" y="350"/>
                  </a:lnTo>
                  <a:lnTo>
                    <a:pt x="250" y="347"/>
                  </a:lnTo>
                  <a:close/>
                  <a:moveTo>
                    <a:pt x="261" y="346"/>
                  </a:moveTo>
                  <a:lnTo>
                    <a:pt x="261" y="346"/>
                  </a:lnTo>
                  <a:lnTo>
                    <a:pt x="261" y="347"/>
                  </a:lnTo>
                  <a:lnTo>
                    <a:pt x="261" y="346"/>
                  </a:lnTo>
                  <a:close/>
                  <a:moveTo>
                    <a:pt x="261" y="346"/>
                  </a:moveTo>
                  <a:lnTo>
                    <a:pt x="273" y="345"/>
                  </a:lnTo>
                  <a:lnTo>
                    <a:pt x="273" y="347"/>
                  </a:lnTo>
                  <a:lnTo>
                    <a:pt x="261" y="349"/>
                  </a:lnTo>
                  <a:lnTo>
                    <a:pt x="261" y="346"/>
                  </a:lnTo>
                  <a:close/>
                  <a:moveTo>
                    <a:pt x="274" y="347"/>
                  </a:moveTo>
                  <a:lnTo>
                    <a:pt x="274" y="347"/>
                  </a:lnTo>
                  <a:lnTo>
                    <a:pt x="273" y="347"/>
                  </a:lnTo>
                  <a:lnTo>
                    <a:pt x="273" y="346"/>
                  </a:lnTo>
                  <a:lnTo>
                    <a:pt x="274" y="347"/>
                  </a:lnTo>
                  <a:close/>
                  <a:moveTo>
                    <a:pt x="273" y="345"/>
                  </a:moveTo>
                  <a:lnTo>
                    <a:pt x="277" y="342"/>
                  </a:lnTo>
                  <a:lnTo>
                    <a:pt x="278" y="343"/>
                  </a:lnTo>
                  <a:lnTo>
                    <a:pt x="274" y="347"/>
                  </a:lnTo>
                  <a:lnTo>
                    <a:pt x="273" y="345"/>
                  </a:lnTo>
                  <a:close/>
                  <a:moveTo>
                    <a:pt x="278" y="343"/>
                  </a:moveTo>
                  <a:lnTo>
                    <a:pt x="278" y="343"/>
                  </a:lnTo>
                  <a:lnTo>
                    <a:pt x="277" y="343"/>
                  </a:lnTo>
                  <a:lnTo>
                    <a:pt x="278" y="343"/>
                  </a:lnTo>
                  <a:close/>
                  <a:moveTo>
                    <a:pt x="276" y="342"/>
                  </a:moveTo>
                  <a:lnTo>
                    <a:pt x="277" y="335"/>
                  </a:lnTo>
                  <a:lnTo>
                    <a:pt x="280" y="337"/>
                  </a:lnTo>
                  <a:lnTo>
                    <a:pt x="278" y="343"/>
                  </a:lnTo>
                  <a:lnTo>
                    <a:pt x="276" y="342"/>
                  </a:lnTo>
                  <a:close/>
                  <a:moveTo>
                    <a:pt x="280" y="335"/>
                  </a:moveTo>
                  <a:lnTo>
                    <a:pt x="280" y="337"/>
                  </a:lnTo>
                  <a:lnTo>
                    <a:pt x="278" y="337"/>
                  </a:lnTo>
                  <a:lnTo>
                    <a:pt x="280" y="335"/>
                  </a:lnTo>
                  <a:close/>
                  <a:moveTo>
                    <a:pt x="277" y="337"/>
                  </a:moveTo>
                  <a:lnTo>
                    <a:pt x="276" y="330"/>
                  </a:lnTo>
                  <a:lnTo>
                    <a:pt x="278" y="329"/>
                  </a:lnTo>
                  <a:lnTo>
                    <a:pt x="280" y="335"/>
                  </a:lnTo>
                  <a:lnTo>
                    <a:pt x="277" y="337"/>
                  </a:lnTo>
                  <a:close/>
                  <a:moveTo>
                    <a:pt x="276" y="330"/>
                  </a:moveTo>
                  <a:lnTo>
                    <a:pt x="276" y="330"/>
                  </a:lnTo>
                  <a:lnTo>
                    <a:pt x="277" y="330"/>
                  </a:lnTo>
                  <a:lnTo>
                    <a:pt x="276" y="330"/>
                  </a:lnTo>
                  <a:close/>
                  <a:moveTo>
                    <a:pt x="276" y="330"/>
                  </a:moveTo>
                  <a:lnTo>
                    <a:pt x="276" y="323"/>
                  </a:lnTo>
                  <a:lnTo>
                    <a:pt x="278" y="323"/>
                  </a:lnTo>
                  <a:lnTo>
                    <a:pt x="278" y="330"/>
                  </a:lnTo>
                  <a:lnTo>
                    <a:pt x="276" y="330"/>
                  </a:lnTo>
                  <a:close/>
                  <a:moveTo>
                    <a:pt x="276" y="323"/>
                  </a:moveTo>
                  <a:lnTo>
                    <a:pt x="276" y="323"/>
                  </a:lnTo>
                  <a:lnTo>
                    <a:pt x="277" y="323"/>
                  </a:lnTo>
                  <a:lnTo>
                    <a:pt x="276" y="323"/>
                  </a:lnTo>
                  <a:close/>
                  <a:moveTo>
                    <a:pt x="276" y="323"/>
                  </a:moveTo>
                  <a:lnTo>
                    <a:pt x="277" y="317"/>
                  </a:lnTo>
                  <a:lnTo>
                    <a:pt x="280" y="317"/>
                  </a:lnTo>
                  <a:lnTo>
                    <a:pt x="278" y="323"/>
                  </a:lnTo>
                  <a:lnTo>
                    <a:pt x="276" y="323"/>
                  </a:lnTo>
                  <a:close/>
                  <a:moveTo>
                    <a:pt x="277" y="317"/>
                  </a:moveTo>
                  <a:lnTo>
                    <a:pt x="277" y="317"/>
                  </a:lnTo>
                  <a:lnTo>
                    <a:pt x="278" y="317"/>
                  </a:lnTo>
                  <a:lnTo>
                    <a:pt x="277" y="317"/>
                  </a:lnTo>
                  <a:close/>
                  <a:moveTo>
                    <a:pt x="277" y="317"/>
                  </a:moveTo>
                  <a:lnTo>
                    <a:pt x="278" y="314"/>
                  </a:lnTo>
                  <a:lnTo>
                    <a:pt x="281" y="314"/>
                  </a:lnTo>
                  <a:lnTo>
                    <a:pt x="280" y="317"/>
                  </a:lnTo>
                  <a:lnTo>
                    <a:pt x="277" y="317"/>
                  </a:lnTo>
                  <a:close/>
                  <a:moveTo>
                    <a:pt x="278" y="314"/>
                  </a:moveTo>
                  <a:lnTo>
                    <a:pt x="278" y="314"/>
                  </a:lnTo>
                  <a:lnTo>
                    <a:pt x="280" y="314"/>
                  </a:lnTo>
                  <a:lnTo>
                    <a:pt x="278" y="314"/>
                  </a:lnTo>
                  <a:close/>
                  <a:moveTo>
                    <a:pt x="278" y="314"/>
                  </a:moveTo>
                  <a:lnTo>
                    <a:pt x="280" y="311"/>
                  </a:lnTo>
                  <a:lnTo>
                    <a:pt x="282" y="313"/>
                  </a:lnTo>
                  <a:lnTo>
                    <a:pt x="281" y="315"/>
                  </a:lnTo>
                  <a:lnTo>
                    <a:pt x="278" y="314"/>
                  </a:lnTo>
                  <a:close/>
                  <a:moveTo>
                    <a:pt x="280" y="311"/>
                  </a:moveTo>
                  <a:lnTo>
                    <a:pt x="280" y="310"/>
                  </a:lnTo>
                  <a:lnTo>
                    <a:pt x="281" y="311"/>
                  </a:lnTo>
                  <a:lnTo>
                    <a:pt x="280" y="311"/>
                  </a:lnTo>
                  <a:close/>
                  <a:moveTo>
                    <a:pt x="280" y="310"/>
                  </a:moveTo>
                  <a:lnTo>
                    <a:pt x="282" y="309"/>
                  </a:lnTo>
                  <a:lnTo>
                    <a:pt x="284" y="311"/>
                  </a:lnTo>
                  <a:lnTo>
                    <a:pt x="281" y="313"/>
                  </a:lnTo>
                  <a:lnTo>
                    <a:pt x="280" y="310"/>
                  </a:lnTo>
                  <a:close/>
                  <a:moveTo>
                    <a:pt x="282" y="309"/>
                  </a:moveTo>
                  <a:lnTo>
                    <a:pt x="282" y="309"/>
                  </a:lnTo>
                  <a:lnTo>
                    <a:pt x="282" y="310"/>
                  </a:lnTo>
                  <a:lnTo>
                    <a:pt x="282" y="309"/>
                  </a:lnTo>
                  <a:close/>
                  <a:moveTo>
                    <a:pt x="282" y="309"/>
                  </a:moveTo>
                  <a:lnTo>
                    <a:pt x="286" y="309"/>
                  </a:lnTo>
                  <a:lnTo>
                    <a:pt x="286" y="311"/>
                  </a:lnTo>
                  <a:lnTo>
                    <a:pt x="282" y="311"/>
                  </a:lnTo>
                  <a:lnTo>
                    <a:pt x="282" y="309"/>
                  </a:lnTo>
                  <a:close/>
                  <a:moveTo>
                    <a:pt x="288" y="311"/>
                  </a:moveTo>
                  <a:lnTo>
                    <a:pt x="288" y="311"/>
                  </a:lnTo>
                  <a:lnTo>
                    <a:pt x="286" y="311"/>
                  </a:lnTo>
                  <a:lnTo>
                    <a:pt x="286" y="310"/>
                  </a:lnTo>
                  <a:lnTo>
                    <a:pt x="288" y="311"/>
                  </a:lnTo>
                  <a:close/>
                  <a:moveTo>
                    <a:pt x="286" y="309"/>
                  </a:moveTo>
                  <a:lnTo>
                    <a:pt x="288" y="307"/>
                  </a:lnTo>
                  <a:lnTo>
                    <a:pt x="289" y="309"/>
                  </a:lnTo>
                  <a:lnTo>
                    <a:pt x="288" y="311"/>
                  </a:lnTo>
                  <a:lnTo>
                    <a:pt x="286" y="309"/>
                  </a:lnTo>
                  <a:close/>
                  <a:moveTo>
                    <a:pt x="290" y="309"/>
                  </a:moveTo>
                  <a:lnTo>
                    <a:pt x="290" y="309"/>
                  </a:lnTo>
                  <a:lnTo>
                    <a:pt x="289" y="309"/>
                  </a:lnTo>
                  <a:lnTo>
                    <a:pt x="290" y="309"/>
                  </a:lnTo>
                  <a:close/>
                  <a:moveTo>
                    <a:pt x="288" y="309"/>
                  </a:moveTo>
                  <a:lnTo>
                    <a:pt x="288" y="298"/>
                  </a:lnTo>
                  <a:lnTo>
                    <a:pt x="290" y="298"/>
                  </a:lnTo>
                  <a:lnTo>
                    <a:pt x="290" y="309"/>
                  </a:lnTo>
                  <a:lnTo>
                    <a:pt x="288" y="309"/>
                  </a:lnTo>
                  <a:close/>
                  <a:moveTo>
                    <a:pt x="290" y="297"/>
                  </a:moveTo>
                  <a:lnTo>
                    <a:pt x="290" y="298"/>
                  </a:lnTo>
                  <a:lnTo>
                    <a:pt x="289" y="298"/>
                  </a:lnTo>
                  <a:lnTo>
                    <a:pt x="290" y="297"/>
                  </a:lnTo>
                  <a:close/>
                  <a:moveTo>
                    <a:pt x="288" y="298"/>
                  </a:moveTo>
                  <a:lnTo>
                    <a:pt x="286" y="288"/>
                  </a:lnTo>
                  <a:lnTo>
                    <a:pt x="289" y="288"/>
                  </a:lnTo>
                  <a:lnTo>
                    <a:pt x="290" y="297"/>
                  </a:lnTo>
                  <a:lnTo>
                    <a:pt x="288" y="298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11" name="Freeform 89"/>
            <p:cNvSpPr>
              <a:spLocks noEditPoints="1"/>
            </p:cNvSpPr>
            <p:nvPr/>
          </p:nvSpPr>
          <p:spPr bwMode="auto">
            <a:xfrm>
              <a:off x="798" y="2276"/>
              <a:ext cx="620" cy="469"/>
            </a:xfrm>
            <a:custGeom>
              <a:avLst/>
              <a:gdLst>
                <a:gd name="T0" fmla="*/ 4314 w 476"/>
                <a:gd name="T1" fmla="*/ 17987 h 360"/>
                <a:gd name="T2" fmla="*/ 4909 w 476"/>
                <a:gd name="T3" fmla="*/ 19024 h 360"/>
                <a:gd name="T4" fmla="*/ 5748 w 476"/>
                <a:gd name="T5" fmla="*/ 18615 h 360"/>
                <a:gd name="T6" fmla="*/ 5937 w 476"/>
                <a:gd name="T7" fmla="*/ 17460 h 360"/>
                <a:gd name="T8" fmla="*/ 6681 w 476"/>
                <a:gd name="T9" fmla="*/ 17132 h 360"/>
                <a:gd name="T10" fmla="*/ 7633 w 476"/>
                <a:gd name="T11" fmla="*/ 17590 h 360"/>
                <a:gd name="T12" fmla="*/ 8581 w 476"/>
                <a:gd name="T13" fmla="*/ 17068 h 360"/>
                <a:gd name="T14" fmla="*/ 11277 w 476"/>
                <a:gd name="T15" fmla="*/ 17572 h 360"/>
                <a:gd name="T16" fmla="*/ 11988 w 476"/>
                <a:gd name="T17" fmla="*/ 17572 h 360"/>
                <a:gd name="T18" fmla="*/ 13994 w 476"/>
                <a:gd name="T19" fmla="*/ 17132 h 360"/>
                <a:gd name="T20" fmla="*/ 14484 w 476"/>
                <a:gd name="T21" fmla="*/ 16363 h 360"/>
                <a:gd name="T22" fmla="*/ 16952 w 476"/>
                <a:gd name="T23" fmla="*/ 15925 h 360"/>
                <a:gd name="T24" fmla="*/ 18821 w 476"/>
                <a:gd name="T25" fmla="*/ 13919 h 360"/>
                <a:gd name="T26" fmla="*/ 20202 w 476"/>
                <a:gd name="T27" fmla="*/ 14289 h 360"/>
                <a:gd name="T28" fmla="*/ 21281 w 476"/>
                <a:gd name="T29" fmla="*/ 14289 h 360"/>
                <a:gd name="T30" fmla="*/ 22080 w 476"/>
                <a:gd name="T31" fmla="*/ 12417 h 360"/>
                <a:gd name="T32" fmla="*/ 23660 w 476"/>
                <a:gd name="T33" fmla="*/ 12560 h 360"/>
                <a:gd name="T34" fmla="*/ 24727 w 476"/>
                <a:gd name="T35" fmla="*/ 12466 h 360"/>
                <a:gd name="T36" fmla="*/ 24034 w 476"/>
                <a:gd name="T37" fmla="*/ 11027 h 360"/>
                <a:gd name="T38" fmla="*/ 23969 w 476"/>
                <a:gd name="T39" fmla="*/ 10598 h 360"/>
                <a:gd name="T40" fmla="*/ 24435 w 476"/>
                <a:gd name="T41" fmla="*/ 9806 h 360"/>
                <a:gd name="T42" fmla="*/ 25047 w 476"/>
                <a:gd name="T43" fmla="*/ 8850 h 360"/>
                <a:gd name="T44" fmla="*/ 24515 w 476"/>
                <a:gd name="T45" fmla="*/ 8419 h 360"/>
                <a:gd name="T46" fmla="*/ 23426 w 476"/>
                <a:gd name="T47" fmla="*/ 8851 h 360"/>
                <a:gd name="T48" fmla="*/ 23004 w 476"/>
                <a:gd name="T49" fmla="*/ 9893 h 360"/>
                <a:gd name="T50" fmla="*/ 21901 w 476"/>
                <a:gd name="T51" fmla="*/ 9255 h 360"/>
                <a:gd name="T52" fmla="*/ 21502 w 476"/>
                <a:gd name="T53" fmla="*/ 8527 h 360"/>
                <a:gd name="T54" fmla="*/ 21066 w 476"/>
                <a:gd name="T55" fmla="*/ 7639 h 360"/>
                <a:gd name="T56" fmla="*/ 21044 w 476"/>
                <a:gd name="T57" fmla="*/ 6295 h 360"/>
                <a:gd name="T58" fmla="*/ 21044 w 476"/>
                <a:gd name="T59" fmla="*/ 5034 h 360"/>
                <a:gd name="T60" fmla="*/ 21066 w 476"/>
                <a:gd name="T61" fmla="*/ 3491 h 360"/>
                <a:gd name="T62" fmla="*/ 20675 w 476"/>
                <a:gd name="T63" fmla="*/ 2922 h 360"/>
                <a:gd name="T64" fmla="*/ 19616 w 476"/>
                <a:gd name="T65" fmla="*/ 2243 h 360"/>
                <a:gd name="T66" fmla="*/ 18293 w 476"/>
                <a:gd name="T67" fmla="*/ 1579 h 360"/>
                <a:gd name="T68" fmla="*/ 16654 w 476"/>
                <a:gd name="T69" fmla="*/ 133 h 360"/>
                <a:gd name="T70" fmla="*/ 15121 w 476"/>
                <a:gd name="T71" fmla="*/ 543 h 360"/>
                <a:gd name="T72" fmla="*/ 15289 w 476"/>
                <a:gd name="T73" fmla="*/ 2293 h 360"/>
                <a:gd name="T74" fmla="*/ 14128 w 476"/>
                <a:gd name="T75" fmla="*/ 3636 h 360"/>
                <a:gd name="T76" fmla="*/ 12404 w 476"/>
                <a:gd name="T77" fmla="*/ 4037 h 360"/>
                <a:gd name="T78" fmla="*/ 12215 w 476"/>
                <a:gd name="T79" fmla="*/ 3322 h 360"/>
                <a:gd name="T80" fmla="*/ 11521 w 476"/>
                <a:gd name="T81" fmla="*/ 3455 h 360"/>
                <a:gd name="T82" fmla="*/ 9992 w 476"/>
                <a:gd name="T83" fmla="*/ 3491 h 360"/>
                <a:gd name="T84" fmla="*/ 9459 w 476"/>
                <a:gd name="T85" fmla="*/ 2243 h 360"/>
                <a:gd name="T86" fmla="*/ 8913 w 476"/>
                <a:gd name="T87" fmla="*/ 846 h 360"/>
                <a:gd name="T88" fmla="*/ 7487 w 476"/>
                <a:gd name="T89" fmla="*/ 649 h 360"/>
                <a:gd name="T90" fmla="*/ 6588 w 476"/>
                <a:gd name="T91" fmla="*/ 1563 h 360"/>
                <a:gd name="T92" fmla="*/ 5429 w 476"/>
                <a:gd name="T93" fmla="*/ 1760 h 360"/>
                <a:gd name="T94" fmla="*/ 4710 w 476"/>
                <a:gd name="T95" fmla="*/ 1722 h 360"/>
                <a:gd name="T96" fmla="*/ 4521 w 476"/>
                <a:gd name="T97" fmla="*/ 3455 h 360"/>
                <a:gd name="T98" fmla="*/ 3994 w 476"/>
                <a:gd name="T99" fmla="*/ 3864 h 360"/>
                <a:gd name="T100" fmla="*/ 3702 w 476"/>
                <a:gd name="T101" fmla="*/ 5388 h 360"/>
                <a:gd name="T102" fmla="*/ 1349 w 476"/>
                <a:gd name="T103" fmla="*/ 6249 h 360"/>
                <a:gd name="T104" fmla="*/ 293 w 476"/>
                <a:gd name="T105" fmla="*/ 7639 h 360"/>
                <a:gd name="T106" fmla="*/ 498 w 476"/>
                <a:gd name="T107" fmla="*/ 8527 h 360"/>
                <a:gd name="T108" fmla="*/ 1174 w 476"/>
                <a:gd name="T109" fmla="*/ 9070 h 360"/>
                <a:gd name="T110" fmla="*/ 1952 w 476"/>
                <a:gd name="T111" fmla="*/ 9641 h 360"/>
                <a:gd name="T112" fmla="*/ 2789 w 476"/>
                <a:gd name="T113" fmla="*/ 10684 h 360"/>
                <a:gd name="T114" fmla="*/ 1757 w 476"/>
                <a:gd name="T115" fmla="*/ 12607 h 360"/>
                <a:gd name="T116" fmla="*/ 2141 w 476"/>
                <a:gd name="T117" fmla="*/ 13402 h 360"/>
                <a:gd name="T118" fmla="*/ 2665 w 476"/>
                <a:gd name="T119" fmla="*/ 14109 h 360"/>
                <a:gd name="T120" fmla="*/ 3633 w 476"/>
                <a:gd name="T121" fmla="*/ 15021 h 360"/>
                <a:gd name="T122" fmla="*/ 12543 w 476"/>
                <a:gd name="T123" fmla="*/ 4037 h 3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6"/>
                <a:gd name="T187" fmla="*/ 0 h 360"/>
                <a:gd name="T188" fmla="*/ 476 w 476"/>
                <a:gd name="T189" fmla="*/ 360 h 3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6" h="360">
                  <a:moveTo>
                    <a:pt x="81" y="307"/>
                  </a:moveTo>
                  <a:lnTo>
                    <a:pt x="82" y="307"/>
                  </a:lnTo>
                  <a:lnTo>
                    <a:pt x="85" y="307"/>
                  </a:lnTo>
                  <a:lnTo>
                    <a:pt x="85" y="322"/>
                  </a:lnTo>
                  <a:lnTo>
                    <a:pt x="82" y="340"/>
                  </a:lnTo>
                  <a:lnTo>
                    <a:pt x="81" y="348"/>
                  </a:lnTo>
                  <a:lnTo>
                    <a:pt x="83" y="356"/>
                  </a:lnTo>
                  <a:lnTo>
                    <a:pt x="85" y="359"/>
                  </a:lnTo>
                  <a:lnTo>
                    <a:pt x="89" y="360"/>
                  </a:lnTo>
                  <a:lnTo>
                    <a:pt x="93" y="360"/>
                  </a:lnTo>
                  <a:lnTo>
                    <a:pt x="98" y="360"/>
                  </a:lnTo>
                  <a:lnTo>
                    <a:pt x="101" y="359"/>
                  </a:lnTo>
                  <a:lnTo>
                    <a:pt x="105" y="357"/>
                  </a:lnTo>
                  <a:lnTo>
                    <a:pt x="107" y="355"/>
                  </a:lnTo>
                  <a:lnTo>
                    <a:pt x="109" y="352"/>
                  </a:lnTo>
                  <a:lnTo>
                    <a:pt x="111" y="348"/>
                  </a:lnTo>
                  <a:lnTo>
                    <a:pt x="111" y="344"/>
                  </a:lnTo>
                  <a:lnTo>
                    <a:pt x="111" y="338"/>
                  </a:lnTo>
                  <a:lnTo>
                    <a:pt x="113" y="333"/>
                  </a:lnTo>
                  <a:lnTo>
                    <a:pt x="113" y="331"/>
                  </a:lnTo>
                  <a:lnTo>
                    <a:pt x="114" y="329"/>
                  </a:lnTo>
                  <a:lnTo>
                    <a:pt x="117" y="327"/>
                  </a:lnTo>
                  <a:lnTo>
                    <a:pt x="119" y="326"/>
                  </a:lnTo>
                  <a:lnTo>
                    <a:pt x="125" y="324"/>
                  </a:lnTo>
                  <a:lnTo>
                    <a:pt x="127" y="324"/>
                  </a:lnTo>
                  <a:lnTo>
                    <a:pt x="133" y="326"/>
                  </a:lnTo>
                  <a:lnTo>
                    <a:pt x="135" y="328"/>
                  </a:lnTo>
                  <a:lnTo>
                    <a:pt x="138" y="331"/>
                  </a:lnTo>
                  <a:lnTo>
                    <a:pt x="142" y="332"/>
                  </a:lnTo>
                  <a:lnTo>
                    <a:pt x="145" y="333"/>
                  </a:lnTo>
                  <a:lnTo>
                    <a:pt x="150" y="333"/>
                  </a:lnTo>
                  <a:lnTo>
                    <a:pt x="153" y="331"/>
                  </a:lnTo>
                  <a:lnTo>
                    <a:pt x="155" y="327"/>
                  </a:lnTo>
                  <a:lnTo>
                    <a:pt x="159" y="324"/>
                  </a:lnTo>
                  <a:lnTo>
                    <a:pt x="163" y="323"/>
                  </a:lnTo>
                  <a:lnTo>
                    <a:pt x="171" y="328"/>
                  </a:lnTo>
                  <a:lnTo>
                    <a:pt x="185" y="335"/>
                  </a:lnTo>
                  <a:lnTo>
                    <a:pt x="201" y="332"/>
                  </a:lnTo>
                  <a:lnTo>
                    <a:pt x="210" y="329"/>
                  </a:lnTo>
                  <a:lnTo>
                    <a:pt x="214" y="332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3" y="332"/>
                  </a:lnTo>
                  <a:lnTo>
                    <a:pt x="226" y="332"/>
                  </a:lnTo>
                  <a:lnTo>
                    <a:pt x="227" y="332"/>
                  </a:lnTo>
                  <a:lnTo>
                    <a:pt x="227" y="333"/>
                  </a:lnTo>
                  <a:lnTo>
                    <a:pt x="242" y="332"/>
                  </a:lnTo>
                  <a:lnTo>
                    <a:pt x="256" y="328"/>
                  </a:lnTo>
                  <a:lnTo>
                    <a:pt x="260" y="327"/>
                  </a:lnTo>
                  <a:lnTo>
                    <a:pt x="266" y="324"/>
                  </a:lnTo>
                  <a:lnTo>
                    <a:pt x="268" y="320"/>
                  </a:lnTo>
                  <a:lnTo>
                    <a:pt x="268" y="316"/>
                  </a:lnTo>
                  <a:lnTo>
                    <a:pt x="270" y="311"/>
                  </a:lnTo>
                  <a:lnTo>
                    <a:pt x="271" y="307"/>
                  </a:lnTo>
                  <a:lnTo>
                    <a:pt x="275" y="310"/>
                  </a:lnTo>
                  <a:lnTo>
                    <a:pt x="283" y="313"/>
                  </a:lnTo>
                  <a:lnTo>
                    <a:pt x="292" y="307"/>
                  </a:lnTo>
                  <a:lnTo>
                    <a:pt x="302" y="301"/>
                  </a:lnTo>
                  <a:lnTo>
                    <a:pt x="314" y="301"/>
                  </a:lnTo>
                  <a:lnTo>
                    <a:pt x="322" y="301"/>
                  </a:lnTo>
                  <a:lnTo>
                    <a:pt x="327" y="291"/>
                  </a:lnTo>
                  <a:lnTo>
                    <a:pt x="330" y="282"/>
                  </a:lnTo>
                  <a:lnTo>
                    <a:pt x="339" y="276"/>
                  </a:lnTo>
                  <a:lnTo>
                    <a:pt x="352" y="270"/>
                  </a:lnTo>
                  <a:lnTo>
                    <a:pt x="357" y="263"/>
                  </a:lnTo>
                  <a:lnTo>
                    <a:pt x="366" y="255"/>
                  </a:lnTo>
                  <a:lnTo>
                    <a:pt x="370" y="260"/>
                  </a:lnTo>
                  <a:lnTo>
                    <a:pt x="373" y="266"/>
                  </a:lnTo>
                  <a:lnTo>
                    <a:pt x="379" y="267"/>
                  </a:lnTo>
                  <a:lnTo>
                    <a:pt x="383" y="270"/>
                  </a:lnTo>
                  <a:lnTo>
                    <a:pt x="379" y="274"/>
                  </a:lnTo>
                  <a:lnTo>
                    <a:pt x="377" y="278"/>
                  </a:lnTo>
                  <a:lnTo>
                    <a:pt x="383" y="282"/>
                  </a:lnTo>
                  <a:lnTo>
                    <a:pt x="389" y="283"/>
                  </a:lnTo>
                  <a:lnTo>
                    <a:pt x="404" y="270"/>
                  </a:lnTo>
                  <a:lnTo>
                    <a:pt x="417" y="258"/>
                  </a:lnTo>
                  <a:lnTo>
                    <a:pt x="416" y="246"/>
                  </a:lnTo>
                  <a:lnTo>
                    <a:pt x="414" y="236"/>
                  </a:lnTo>
                  <a:lnTo>
                    <a:pt x="416" y="235"/>
                  </a:lnTo>
                  <a:lnTo>
                    <a:pt x="419" y="235"/>
                  </a:lnTo>
                  <a:lnTo>
                    <a:pt x="421" y="236"/>
                  </a:lnTo>
                  <a:lnTo>
                    <a:pt x="424" y="238"/>
                  </a:lnTo>
                  <a:lnTo>
                    <a:pt x="431" y="240"/>
                  </a:lnTo>
                  <a:lnTo>
                    <a:pt x="436" y="243"/>
                  </a:lnTo>
                  <a:lnTo>
                    <a:pt x="449" y="238"/>
                  </a:lnTo>
                  <a:lnTo>
                    <a:pt x="461" y="234"/>
                  </a:lnTo>
                  <a:lnTo>
                    <a:pt x="464" y="235"/>
                  </a:lnTo>
                  <a:lnTo>
                    <a:pt x="465" y="236"/>
                  </a:lnTo>
                  <a:lnTo>
                    <a:pt x="467" y="238"/>
                  </a:lnTo>
                  <a:lnTo>
                    <a:pt x="469" y="236"/>
                  </a:lnTo>
                  <a:lnTo>
                    <a:pt x="465" y="226"/>
                  </a:lnTo>
                  <a:lnTo>
                    <a:pt x="463" y="216"/>
                  </a:lnTo>
                  <a:lnTo>
                    <a:pt x="463" y="214"/>
                  </a:lnTo>
                  <a:lnTo>
                    <a:pt x="460" y="211"/>
                  </a:lnTo>
                  <a:lnTo>
                    <a:pt x="456" y="209"/>
                  </a:lnTo>
                  <a:lnTo>
                    <a:pt x="451" y="207"/>
                  </a:lnTo>
                  <a:lnTo>
                    <a:pt x="449" y="204"/>
                  </a:lnTo>
                  <a:lnTo>
                    <a:pt x="449" y="202"/>
                  </a:lnTo>
                  <a:lnTo>
                    <a:pt x="451" y="200"/>
                  </a:lnTo>
                  <a:lnTo>
                    <a:pt x="455" y="200"/>
                  </a:lnTo>
                  <a:lnTo>
                    <a:pt x="459" y="199"/>
                  </a:lnTo>
                  <a:lnTo>
                    <a:pt x="463" y="198"/>
                  </a:lnTo>
                  <a:lnTo>
                    <a:pt x="467" y="196"/>
                  </a:lnTo>
                  <a:lnTo>
                    <a:pt x="468" y="194"/>
                  </a:lnTo>
                  <a:lnTo>
                    <a:pt x="464" y="186"/>
                  </a:lnTo>
                  <a:lnTo>
                    <a:pt x="457" y="179"/>
                  </a:lnTo>
                  <a:lnTo>
                    <a:pt x="464" y="175"/>
                  </a:lnTo>
                  <a:lnTo>
                    <a:pt x="469" y="171"/>
                  </a:lnTo>
                  <a:lnTo>
                    <a:pt x="473" y="170"/>
                  </a:lnTo>
                  <a:lnTo>
                    <a:pt x="475" y="167"/>
                  </a:lnTo>
                  <a:lnTo>
                    <a:pt x="476" y="166"/>
                  </a:lnTo>
                  <a:lnTo>
                    <a:pt x="473" y="162"/>
                  </a:lnTo>
                  <a:lnTo>
                    <a:pt x="469" y="159"/>
                  </a:lnTo>
                  <a:lnTo>
                    <a:pt x="468" y="159"/>
                  </a:lnTo>
                  <a:lnTo>
                    <a:pt x="465" y="159"/>
                  </a:lnTo>
                  <a:lnTo>
                    <a:pt x="464" y="161"/>
                  </a:lnTo>
                  <a:lnTo>
                    <a:pt x="460" y="163"/>
                  </a:lnTo>
                  <a:lnTo>
                    <a:pt x="456" y="166"/>
                  </a:lnTo>
                  <a:lnTo>
                    <a:pt x="449" y="167"/>
                  </a:lnTo>
                  <a:lnTo>
                    <a:pt x="445" y="168"/>
                  </a:lnTo>
                  <a:lnTo>
                    <a:pt x="445" y="174"/>
                  </a:lnTo>
                  <a:lnTo>
                    <a:pt x="445" y="182"/>
                  </a:lnTo>
                  <a:lnTo>
                    <a:pt x="441" y="184"/>
                  </a:lnTo>
                  <a:lnTo>
                    <a:pt x="440" y="187"/>
                  </a:lnTo>
                  <a:lnTo>
                    <a:pt x="437" y="187"/>
                  </a:lnTo>
                  <a:lnTo>
                    <a:pt x="436" y="186"/>
                  </a:lnTo>
                  <a:lnTo>
                    <a:pt x="435" y="179"/>
                  </a:lnTo>
                  <a:lnTo>
                    <a:pt x="433" y="172"/>
                  </a:lnTo>
                  <a:lnTo>
                    <a:pt x="425" y="174"/>
                  </a:lnTo>
                  <a:lnTo>
                    <a:pt x="415" y="175"/>
                  </a:lnTo>
                  <a:lnTo>
                    <a:pt x="414" y="171"/>
                  </a:lnTo>
                  <a:lnTo>
                    <a:pt x="412" y="167"/>
                  </a:lnTo>
                  <a:lnTo>
                    <a:pt x="412" y="166"/>
                  </a:lnTo>
                  <a:lnTo>
                    <a:pt x="412" y="163"/>
                  </a:lnTo>
                  <a:lnTo>
                    <a:pt x="408" y="161"/>
                  </a:lnTo>
                  <a:lnTo>
                    <a:pt x="404" y="159"/>
                  </a:lnTo>
                  <a:lnTo>
                    <a:pt x="405" y="154"/>
                  </a:lnTo>
                  <a:lnTo>
                    <a:pt x="405" y="150"/>
                  </a:lnTo>
                  <a:lnTo>
                    <a:pt x="403" y="147"/>
                  </a:lnTo>
                  <a:lnTo>
                    <a:pt x="400" y="145"/>
                  </a:lnTo>
                  <a:lnTo>
                    <a:pt x="400" y="139"/>
                  </a:lnTo>
                  <a:lnTo>
                    <a:pt x="401" y="133"/>
                  </a:lnTo>
                  <a:lnTo>
                    <a:pt x="400" y="127"/>
                  </a:lnTo>
                  <a:lnTo>
                    <a:pt x="399" y="122"/>
                  </a:lnTo>
                  <a:lnTo>
                    <a:pt x="399" y="119"/>
                  </a:lnTo>
                  <a:lnTo>
                    <a:pt x="400" y="117"/>
                  </a:lnTo>
                  <a:lnTo>
                    <a:pt x="401" y="113"/>
                  </a:lnTo>
                  <a:lnTo>
                    <a:pt x="403" y="107"/>
                  </a:lnTo>
                  <a:lnTo>
                    <a:pt x="400" y="101"/>
                  </a:lnTo>
                  <a:lnTo>
                    <a:pt x="399" y="95"/>
                  </a:lnTo>
                  <a:lnTo>
                    <a:pt x="399" y="94"/>
                  </a:lnTo>
                  <a:lnTo>
                    <a:pt x="399" y="93"/>
                  </a:lnTo>
                  <a:lnTo>
                    <a:pt x="401" y="81"/>
                  </a:lnTo>
                  <a:lnTo>
                    <a:pt x="403" y="70"/>
                  </a:lnTo>
                  <a:lnTo>
                    <a:pt x="400" y="66"/>
                  </a:lnTo>
                  <a:lnTo>
                    <a:pt x="398" y="63"/>
                  </a:lnTo>
                  <a:lnTo>
                    <a:pt x="400" y="55"/>
                  </a:lnTo>
                  <a:lnTo>
                    <a:pt x="400" y="49"/>
                  </a:lnTo>
                  <a:lnTo>
                    <a:pt x="396" y="51"/>
                  </a:lnTo>
                  <a:lnTo>
                    <a:pt x="392" y="55"/>
                  </a:lnTo>
                  <a:lnTo>
                    <a:pt x="389" y="50"/>
                  </a:lnTo>
                  <a:lnTo>
                    <a:pt x="387" y="46"/>
                  </a:lnTo>
                  <a:lnTo>
                    <a:pt x="383" y="44"/>
                  </a:lnTo>
                  <a:lnTo>
                    <a:pt x="377" y="42"/>
                  </a:lnTo>
                  <a:lnTo>
                    <a:pt x="372" y="42"/>
                  </a:lnTo>
                  <a:lnTo>
                    <a:pt x="368" y="42"/>
                  </a:lnTo>
                  <a:lnTo>
                    <a:pt x="363" y="41"/>
                  </a:lnTo>
                  <a:lnTo>
                    <a:pt x="357" y="38"/>
                  </a:lnTo>
                  <a:lnTo>
                    <a:pt x="352" y="34"/>
                  </a:lnTo>
                  <a:lnTo>
                    <a:pt x="347" y="30"/>
                  </a:lnTo>
                  <a:lnTo>
                    <a:pt x="340" y="23"/>
                  </a:lnTo>
                  <a:lnTo>
                    <a:pt x="336" y="16"/>
                  </a:lnTo>
                  <a:lnTo>
                    <a:pt x="330" y="10"/>
                  </a:lnTo>
                  <a:lnTo>
                    <a:pt x="323" y="6"/>
                  </a:lnTo>
                  <a:lnTo>
                    <a:pt x="316" y="2"/>
                  </a:lnTo>
                  <a:lnTo>
                    <a:pt x="310" y="1"/>
                  </a:lnTo>
                  <a:lnTo>
                    <a:pt x="300" y="0"/>
                  </a:lnTo>
                  <a:lnTo>
                    <a:pt x="290" y="1"/>
                  </a:lnTo>
                  <a:lnTo>
                    <a:pt x="287" y="5"/>
                  </a:lnTo>
                  <a:lnTo>
                    <a:pt x="287" y="10"/>
                  </a:lnTo>
                  <a:lnTo>
                    <a:pt x="286" y="16"/>
                  </a:lnTo>
                  <a:lnTo>
                    <a:pt x="287" y="21"/>
                  </a:lnTo>
                  <a:lnTo>
                    <a:pt x="287" y="32"/>
                  </a:lnTo>
                  <a:lnTo>
                    <a:pt x="288" y="44"/>
                  </a:lnTo>
                  <a:lnTo>
                    <a:pt x="290" y="44"/>
                  </a:lnTo>
                  <a:lnTo>
                    <a:pt x="286" y="48"/>
                  </a:lnTo>
                  <a:lnTo>
                    <a:pt x="280" y="55"/>
                  </a:lnTo>
                  <a:lnTo>
                    <a:pt x="275" y="57"/>
                  </a:lnTo>
                  <a:lnTo>
                    <a:pt x="268" y="62"/>
                  </a:lnTo>
                  <a:lnTo>
                    <a:pt x="268" y="69"/>
                  </a:lnTo>
                  <a:lnTo>
                    <a:pt x="267" y="74"/>
                  </a:lnTo>
                  <a:lnTo>
                    <a:pt x="260" y="75"/>
                  </a:lnTo>
                  <a:lnTo>
                    <a:pt x="255" y="73"/>
                  </a:lnTo>
                  <a:lnTo>
                    <a:pt x="244" y="74"/>
                  </a:lnTo>
                  <a:lnTo>
                    <a:pt x="235" y="77"/>
                  </a:lnTo>
                  <a:lnTo>
                    <a:pt x="232" y="75"/>
                  </a:lnTo>
                  <a:lnTo>
                    <a:pt x="230" y="74"/>
                  </a:lnTo>
                  <a:lnTo>
                    <a:pt x="230" y="70"/>
                  </a:lnTo>
                  <a:lnTo>
                    <a:pt x="231" y="66"/>
                  </a:lnTo>
                  <a:lnTo>
                    <a:pt x="232" y="63"/>
                  </a:lnTo>
                  <a:lnTo>
                    <a:pt x="232" y="62"/>
                  </a:lnTo>
                  <a:lnTo>
                    <a:pt x="231" y="61"/>
                  </a:lnTo>
                  <a:lnTo>
                    <a:pt x="230" y="59"/>
                  </a:lnTo>
                  <a:lnTo>
                    <a:pt x="224" y="61"/>
                  </a:lnTo>
                  <a:lnTo>
                    <a:pt x="219" y="65"/>
                  </a:lnTo>
                  <a:lnTo>
                    <a:pt x="215" y="66"/>
                  </a:lnTo>
                  <a:lnTo>
                    <a:pt x="210" y="67"/>
                  </a:lnTo>
                  <a:lnTo>
                    <a:pt x="203" y="69"/>
                  </a:lnTo>
                  <a:lnTo>
                    <a:pt x="196" y="69"/>
                  </a:lnTo>
                  <a:lnTo>
                    <a:pt x="190" y="66"/>
                  </a:lnTo>
                  <a:lnTo>
                    <a:pt x="185" y="63"/>
                  </a:lnTo>
                  <a:lnTo>
                    <a:pt x="180" y="57"/>
                  </a:lnTo>
                  <a:lnTo>
                    <a:pt x="179" y="54"/>
                  </a:lnTo>
                  <a:lnTo>
                    <a:pt x="180" y="49"/>
                  </a:lnTo>
                  <a:lnTo>
                    <a:pt x="180" y="42"/>
                  </a:lnTo>
                  <a:lnTo>
                    <a:pt x="178" y="38"/>
                  </a:lnTo>
                  <a:lnTo>
                    <a:pt x="175" y="35"/>
                  </a:lnTo>
                  <a:lnTo>
                    <a:pt x="178" y="28"/>
                  </a:lnTo>
                  <a:lnTo>
                    <a:pt x="178" y="19"/>
                  </a:lnTo>
                  <a:lnTo>
                    <a:pt x="169" y="16"/>
                  </a:lnTo>
                  <a:lnTo>
                    <a:pt x="158" y="13"/>
                  </a:lnTo>
                  <a:lnTo>
                    <a:pt x="155" y="5"/>
                  </a:lnTo>
                  <a:lnTo>
                    <a:pt x="151" y="0"/>
                  </a:lnTo>
                  <a:lnTo>
                    <a:pt x="146" y="5"/>
                  </a:lnTo>
                  <a:lnTo>
                    <a:pt x="142" y="12"/>
                  </a:lnTo>
                  <a:lnTo>
                    <a:pt x="138" y="17"/>
                  </a:lnTo>
                  <a:lnTo>
                    <a:pt x="134" y="22"/>
                  </a:lnTo>
                  <a:lnTo>
                    <a:pt x="130" y="23"/>
                  </a:lnTo>
                  <a:lnTo>
                    <a:pt x="126" y="23"/>
                  </a:lnTo>
                  <a:lnTo>
                    <a:pt x="125" y="29"/>
                  </a:lnTo>
                  <a:lnTo>
                    <a:pt x="123" y="32"/>
                  </a:lnTo>
                  <a:lnTo>
                    <a:pt x="117" y="30"/>
                  </a:lnTo>
                  <a:lnTo>
                    <a:pt x="110" y="28"/>
                  </a:lnTo>
                  <a:lnTo>
                    <a:pt x="106" y="32"/>
                  </a:lnTo>
                  <a:lnTo>
                    <a:pt x="103" y="34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1" y="33"/>
                  </a:lnTo>
                  <a:lnTo>
                    <a:pt x="93" y="32"/>
                  </a:lnTo>
                  <a:lnTo>
                    <a:pt x="89" y="32"/>
                  </a:lnTo>
                  <a:lnTo>
                    <a:pt x="86" y="34"/>
                  </a:lnTo>
                  <a:lnTo>
                    <a:pt x="85" y="39"/>
                  </a:lnTo>
                  <a:lnTo>
                    <a:pt x="85" y="44"/>
                  </a:lnTo>
                  <a:lnTo>
                    <a:pt x="86" y="54"/>
                  </a:lnTo>
                  <a:lnTo>
                    <a:pt x="86" y="65"/>
                  </a:lnTo>
                  <a:lnTo>
                    <a:pt x="83" y="66"/>
                  </a:lnTo>
                  <a:lnTo>
                    <a:pt x="79" y="66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5" y="73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75" y="93"/>
                  </a:lnTo>
                  <a:lnTo>
                    <a:pt x="74" y="99"/>
                  </a:lnTo>
                  <a:lnTo>
                    <a:pt x="70" y="102"/>
                  </a:lnTo>
                  <a:lnTo>
                    <a:pt x="58" y="103"/>
                  </a:lnTo>
                  <a:lnTo>
                    <a:pt x="47" y="105"/>
                  </a:lnTo>
                  <a:lnTo>
                    <a:pt x="44" y="107"/>
                  </a:lnTo>
                  <a:lnTo>
                    <a:pt x="40" y="111"/>
                  </a:lnTo>
                  <a:lnTo>
                    <a:pt x="26" y="118"/>
                  </a:lnTo>
                  <a:lnTo>
                    <a:pt x="13" y="123"/>
                  </a:lnTo>
                  <a:lnTo>
                    <a:pt x="13" y="131"/>
                  </a:lnTo>
                  <a:lnTo>
                    <a:pt x="12" y="139"/>
                  </a:lnTo>
                  <a:lnTo>
                    <a:pt x="9" y="142"/>
                  </a:lnTo>
                  <a:lnTo>
                    <a:pt x="5" y="145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3" y="151"/>
                  </a:lnTo>
                  <a:lnTo>
                    <a:pt x="8" y="157"/>
                  </a:lnTo>
                  <a:lnTo>
                    <a:pt x="9" y="161"/>
                  </a:lnTo>
                  <a:lnTo>
                    <a:pt x="9" y="163"/>
                  </a:lnTo>
                  <a:lnTo>
                    <a:pt x="9" y="168"/>
                  </a:lnTo>
                  <a:lnTo>
                    <a:pt x="10" y="172"/>
                  </a:lnTo>
                  <a:lnTo>
                    <a:pt x="15" y="172"/>
                  </a:lnTo>
                  <a:lnTo>
                    <a:pt x="22" y="171"/>
                  </a:lnTo>
                  <a:lnTo>
                    <a:pt x="25" y="177"/>
                  </a:lnTo>
                  <a:lnTo>
                    <a:pt x="26" y="183"/>
                  </a:lnTo>
                  <a:lnTo>
                    <a:pt x="31" y="183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2" y="187"/>
                  </a:lnTo>
                  <a:lnTo>
                    <a:pt x="46" y="193"/>
                  </a:lnTo>
                  <a:lnTo>
                    <a:pt x="50" y="198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4" y="212"/>
                  </a:lnTo>
                  <a:lnTo>
                    <a:pt x="44" y="225"/>
                  </a:lnTo>
                  <a:lnTo>
                    <a:pt x="34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4" y="244"/>
                  </a:lnTo>
                  <a:lnTo>
                    <a:pt x="34" y="247"/>
                  </a:lnTo>
                  <a:lnTo>
                    <a:pt x="38" y="251"/>
                  </a:lnTo>
                  <a:lnTo>
                    <a:pt x="41" y="254"/>
                  </a:lnTo>
                  <a:lnTo>
                    <a:pt x="45" y="256"/>
                  </a:lnTo>
                  <a:lnTo>
                    <a:pt x="47" y="258"/>
                  </a:lnTo>
                  <a:lnTo>
                    <a:pt x="49" y="260"/>
                  </a:lnTo>
                  <a:lnTo>
                    <a:pt x="50" y="263"/>
                  </a:lnTo>
                  <a:lnTo>
                    <a:pt x="51" y="267"/>
                  </a:lnTo>
                  <a:lnTo>
                    <a:pt x="54" y="270"/>
                  </a:lnTo>
                  <a:lnTo>
                    <a:pt x="59" y="268"/>
                  </a:lnTo>
                  <a:lnTo>
                    <a:pt x="67" y="268"/>
                  </a:lnTo>
                  <a:lnTo>
                    <a:pt x="67" y="274"/>
                  </a:lnTo>
                  <a:lnTo>
                    <a:pt x="69" y="284"/>
                  </a:lnTo>
                  <a:lnTo>
                    <a:pt x="74" y="296"/>
                  </a:lnTo>
                  <a:lnTo>
                    <a:pt x="81" y="307"/>
                  </a:lnTo>
                  <a:close/>
                  <a:moveTo>
                    <a:pt x="235" y="77"/>
                  </a:moveTo>
                  <a:lnTo>
                    <a:pt x="238" y="77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12" name="Freeform 90"/>
            <p:cNvSpPr>
              <a:spLocks/>
            </p:cNvSpPr>
            <p:nvPr/>
          </p:nvSpPr>
          <p:spPr bwMode="auto">
            <a:xfrm>
              <a:off x="798" y="2276"/>
              <a:ext cx="620" cy="469"/>
            </a:xfrm>
            <a:custGeom>
              <a:avLst/>
              <a:gdLst>
                <a:gd name="T0" fmla="*/ 4314 w 476"/>
                <a:gd name="T1" fmla="*/ 17987 h 360"/>
                <a:gd name="T2" fmla="*/ 4909 w 476"/>
                <a:gd name="T3" fmla="*/ 19024 h 360"/>
                <a:gd name="T4" fmla="*/ 5748 w 476"/>
                <a:gd name="T5" fmla="*/ 18615 h 360"/>
                <a:gd name="T6" fmla="*/ 5937 w 476"/>
                <a:gd name="T7" fmla="*/ 17460 h 360"/>
                <a:gd name="T8" fmla="*/ 6681 w 476"/>
                <a:gd name="T9" fmla="*/ 17132 h 360"/>
                <a:gd name="T10" fmla="*/ 7633 w 476"/>
                <a:gd name="T11" fmla="*/ 17590 h 360"/>
                <a:gd name="T12" fmla="*/ 8581 w 476"/>
                <a:gd name="T13" fmla="*/ 17068 h 360"/>
                <a:gd name="T14" fmla="*/ 11277 w 476"/>
                <a:gd name="T15" fmla="*/ 17572 h 360"/>
                <a:gd name="T16" fmla="*/ 11988 w 476"/>
                <a:gd name="T17" fmla="*/ 17572 h 360"/>
                <a:gd name="T18" fmla="*/ 13994 w 476"/>
                <a:gd name="T19" fmla="*/ 17132 h 360"/>
                <a:gd name="T20" fmla="*/ 14484 w 476"/>
                <a:gd name="T21" fmla="*/ 16363 h 360"/>
                <a:gd name="T22" fmla="*/ 16952 w 476"/>
                <a:gd name="T23" fmla="*/ 15925 h 360"/>
                <a:gd name="T24" fmla="*/ 18821 w 476"/>
                <a:gd name="T25" fmla="*/ 13919 h 360"/>
                <a:gd name="T26" fmla="*/ 20202 w 476"/>
                <a:gd name="T27" fmla="*/ 14289 h 360"/>
                <a:gd name="T28" fmla="*/ 21281 w 476"/>
                <a:gd name="T29" fmla="*/ 14289 h 360"/>
                <a:gd name="T30" fmla="*/ 22080 w 476"/>
                <a:gd name="T31" fmla="*/ 12417 h 360"/>
                <a:gd name="T32" fmla="*/ 23660 w 476"/>
                <a:gd name="T33" fmla="*/ 12560 h 360"/>
                <a:gd name="T34" fmla="*/ 24727 w 476"/>
                <a:gd name="T35" fmla="*/ 12466 h 360"/>
                <a:gd name="T36" fmla="*/ 24034 w 476"/>
                <a:gd name="T37" fmla="*/ 11027 h 360"/>
                <a:gd name="T38" fmla="*/ 23969 w 476"/>
                <a:gd name="T39" fmla="*/ 10598 h 360"/>
                <a:gd name="T40" fmla="*/ 24435 w 476"/>
                <a:gd name="T41" fmla="*/ 9806 h 360"/>
                <a:gd name="T42" fmla="*/ 25047 w 476"/>
                <a:gd name="T43" fmla="*/ 8850 h 360"/>
                <a:gd name="T44" fmla="*/ 24515 w 476"/>
                <a:gd name="T45" fmla="*/ 8419 h 360"/>
                <a:gd name="T46" fmla="*/ 23426 w 476"/>
                <a:gd name="T47" fmla="*/ 8851 h 360"/>
                <a:gd name="T48" fmla="*/ 23004 w 476"/>
                <a:gd name="T49" fmla="*/ 9893 h 360"/>
                <a:gd name="T50" fmla="*/ 21901 w 476"/>
                <a:gd name="T51" fmla="*/ 9255 h 360"/>
                <a:gd name="T52" fmla="*/ 21502 w 476"/>
                <a:gd name="T53" fmla="*/ 8527 h 360"/>
                <a:gd name="T54" fmla="*/ 21066 w 476"/>
                <a:gd name="T55" fmla="*/ 7639 h 360"/>
                <a:gd name="T56" fmla="*/ 21044 w 476"/>
                <a:gd name="T57" fmla="*/ 6295 h 360"/>
                <a:gd name="T58" fmla="*/ 21044 w 476"/>
                <a:gd name="T59" fmla="*/ 5034 h 360"/>
                <a:gd name="T60" fmla="*/ 21066 w 476"/>
                <a:gd name="T61" fmla="*/ 3491 h 360"/>
                <a:gd name="T62" fmla="*/ 20675 w 476"/>
                <a:gd name="T63" fmla="*/ 2922 h 360"/>
                <a:gd name="T64" fmla="*/ 19616 w 476"/>
                <a:gd name="T65" fmla="*/ 2243 h 360"/>
                <a:gd name="T66" fmla="*/ 18293 w 476"/>
                <a:gd name="T67" fmla="*/ 1579 h 360"/>
                <a:gd name="T68" fmla="*/ 16654 w 476"/>
                <a:gd name="T69" fmla="*/ 133 h 360"/>
                <a:gd name="T70" fmla="*/ 15121 w 476"/>
                <a:gd name="T71" fmla="*/ 543 h 360"/>
                <a:gd name="T72" fmla="*/ 15289 w 476"/>
                <a:gd name="T73" fmla="*/ 2293 h 360"/>
                <a:gd name="T74" fmla="*/ 14128 w 476"/>
                <a:gd name="T75" fmla="*/ 3636 h 360"/>
                <a:gd name="T76" fmla="*/ 12404 w 476"/>
                <a:gd name="T77" fmla="*/ 4037 h 360"/>
                <a:gd name="T78" fmla="*/ 12215 w 476"/>
                <a:gd name="T79" fmla="*/ 3322 h 360"/>
                <a:gd name="T80" fmla="*/ 11521 w 476"/>
                <a:gd name="T81" fmla="*/ 3455 h 360"/>
                <a:gd name="T82" fmla="*/ 9992 w 476"/>
                <a:gd name="T83" fmla="*/ 3491 h 360"/>
                <a:gd name="T84" fmla="*/ 9459 w 476"/>
                <a:gd name="T85" fmla="*/ 2243 h 360"/>
                <a:gd name="T86" fmla="*/ 8913 w 476"/>
                <a:gd name="T87" fmla="*/ 846 h 360"/>
                <a:gd name="T88" fmla="*/ 7487 w 476"/>
                <a:gd name="T89" fmla="*/ 649 h 360"/>
                <a:gd name="T90" fmla="*/ 6588 w 476"/>
                <a:gd name="T91" fmla="*/ 1563 h 360"/>
                <a:gd name="T92" fmla="*/ 5429 w 476"/>
                <a:gd name="T93" fmla="*/ 1760 h 360"/>
                <a:gd name="T94" fmla="*/ 4710 w 476"/>
                <a:gd name="T95" fmla="*/ 1722 h 360"/>
                <a:gd name="T96" fmla="*/ 4521 w 476"/>
                <a:gd name="T97" fmla="*/ 3455 h 360"/>
                <a:gd name="T98" fmla="*/ 3994 w 476"/>
                <a:gd name="T99" fmla="*/ 3864 h 360"/>
                <a:gd name="T100" fmla="*/ 3702 w 476"/>
                <a:gd name="T101" fmla="*/ 5388 h 360"/>
                <a:gd name="T102" fmla="*/ 1349 w 476"/>
                <a:gd name="T103" fmla="*/ 6249 h 360"/>
                <a:gd name="T104" fmla="*/ 293 w 476"/>
                <a:gd name="T105" fmla="*/ 7639 h 360"/>
                <a:gd name="T106" fmla="*/ 498 w 476"/>
                <a:gd name="T107" fmla="*/ 8527 h 360"/>
                <a:gd name="T108" fmla="*/ 1174 w 476"/>
                <a:gd name="T109" fmla="*/ 9070 h 360"/>
                <a:gd name="T110" fmla="*/ 1952 w 476"/>
                <a:gd name="T111" fmla="*/ 9641 h 360"/>
                <a:gd name="T112" fmla="*/ 2789 w 476"/>
                <a:gd name="T113" fmla="*/ 10684 h 360"/>
                <a:gd name="T114" fmla="*/ 1757 w 476"/>
                <a:gd name="T115" fmla="*/ 12607 h 360"/>
                <a:gd name="T116" fmla="*/ 2141 w 476"/>
                <a:gd name="T117" fmla="*/ 13402 h 360"/>
                <a:gd name="T118" fmla="*/ 2665 w 476"/>
                <a:gd name="T119" fmla="*/ 14109 h 360"/>
                <a:gd name="T120" fmla="*/ 3633 w 476"/>
                <a:gd name="T121" fmla="*/ 15021 h 3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6"/>
                <a:gd name="T184" fmla="*/ 0 h 360"/>
                <a:gd name="T185" fmla="*/ 476 w 476"/>
                <a:gd name="T186" fmla="*/ 360 h 3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6" h="360">
                  <a:moveTo>
                    <a:pt x="81" y="307"/>
                  </a:moveTo>
                  <a:lnTo>
                    <a:pt x="82" y="307"/>
                  </a:lnTo>
                  <a:lnTo>
                    <a:pt x="85" y="307"/>
                  </a:lnTo>
                  <a:lnTo>
                    <a:pt x="85" y="322"/>
                  </a:lnTo>
                  <a:lnTo>
                    <a:pt x="82" y="340"/>
                  </a:lnTo>
                  <a:lnTo>
                    <a:pt x="81" y="348"/>
                  </a:lnTo>
                  <a:lnTo>
                    <a:pt x="83" y="356"/>
                  </a:lnTo>
                  <a:lnTo>
                    <a:pt x="85" y="359"/>
                  </a:lnTo>
                  <a:lnTo>
                    <a:pt x="89" y="360"/>
                  </a:lnTo>
                  <a:lnTo>
                    <a:pt x="93" y="360"/>
                  </a:lnTo>
                  <a:lnTo>
                    <a:pt x="98" y="360"/>
                  </a:lnTo>
                  <a:lnTo>
                    <a:pt x="101" y="359"/>
                  </a:lnTo>
                  <a:lnTo>
                    <a:pt x="105" y="357"/>
                  </a:lnTo>
                  <a:lnTo>
                    <a:pt x="107" y="355"/>
                  </a:lnTo>
                  <a:lnTo>
                    <a:pt x="109" y="352"/>
                  </a:lnTo>
                  <a:lnTo>
                    <a:pt x="111" y="348"/>
                  </a:lnTo>
                  <a:lnTo>
                    <a:pt x="111" y="344"/>
                  </a:lnTo>
                  <a:lnTo>
                    <a:pt x="111" y="338"/>
                  </a:lnTo>
                  <a:lnTo>
                    <a:pt x="113" y="333"/>
                  </a:lnTo>
                  <a:lnTo>
                    <a:pt x="113" y="331"/>
                  </a:lnTo>
                  <a:lnTo>
                    <a:pt x="114" y="329"/>
                  </a:lnTo>
                  <a:lnTo>
                    <a:pt x="117" y="327"/>
                  </a:lnTo>
                  <a:lnTo>
                    <a:pt x="119" y="326"/>
                  </a:lnTo>
                  <a:lnTo>
                    <a:pt x="125" y="324"/>
                  </a:lnTo>
                  <a:lnTo>
                    <a:pt x="127" y="324"/>
                  </a:lnTo>
                  <a:lnTo>
                    <a:pt x="133" y="326"/>
                  </a:lnTo>
                  <a:lnTo>
                    <a:pt x="135" y="328"/>
                  </a:lnTo>
                  <a:lnTo>
                    <a:pt x="138" y="331"/>
                  </a:lnTo>
                  <a:lnTo>
                    <a:pt x="142" y="332"/>
                  </a:lnTo>
                  <a:lnTo>
                    <a:pt x="145" y="333"/>
                  </a:lnTo>
                  <a:lnTo>
                    <a:pt x="150" y="333"/>
                  </a:lnTo>
                  <a:lnTo>
                    <a:pt x="153" y="331"/>
                  </a:lnTo>
                  <a:lnTo>
                    <a:pt x="155" y="327"/>
                  </a:lnTo>
                  <a:lnTo>
                    <a:pt x="159" y="324"/>
                  </a:lnTo>
                  <a:lnTo>
                    <a:pt x="163" y="323"/>
                  </a:lnTo>
                  <a:lnTo>
                    <a:pt x="171" y="328"/>
                  </a:lnTo>
                  <a:lnTo>
                    <a:pt x="185" y="335"/>
                  </a:lnTo>
                  <a:lnTo>
                    <a:pt x="201" y="332"/>
                  </a:lnTo>
                  <a:lnTo>
                    <a:pt x="210" y="329"/>
                  </a:lnTo>
                  <a:lnTo>
                    <a:pt x="214" y="332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3" y="332"/>
                  </a:lnTo>
                  <a:lnTo>
                    <a:pt x="226" y="332"/>
                  </a:lnTo>
                  <a:lnTo>
                    <a:pt x="227" y="332"/>
                  </a:lnTo>
                  <a:lnTo>
                    <a:pt x="227" y="333"/>
                  </a:lnTo>
                  <a:lnTo>
                    <a:pt x="242" y="332"/>
                  </a:lnTo>
                  <a:lnTo>
                    <a:pt x="256" y="328"/>
                  </a:lnTo>
                  <a:lnTo>
                    <a:pt x="260" y="327"/>
                  </a:lnTo>
                  <a:lnTo>
                    <a:pt x="266" y="324"/>
                  </a:lnTo>
                  <a:lnTo>
                    <a:pt x="268" y="320"/>
                  </a:lnTo>
                  <a:lnTo>
                    <a:pt x="268" y="316"/>
                  </a:lnTo>
                  <a:lnTo>
                    <a:pt x="270" y="311"/>
                  </a:lnTo>
                  <a:lnTo>
                    <a:pt x="271" y="307"/>
                  </a:lnTo>
                  <a:lnTo>
                    <a:pt x="275" y="310"/>
                  </a:lnTo>
                  <a:lnTo>
                    <a:pt x="283" y="313"/>
                  </a:lnTo>
                  <a:lnTo>
                    <a:pt x="292" y="307"/>
                  </a:lnTo>
                  <a:lnTo>
                    <a:pt x="302" y="301"/>
                  </a:lnTo>
                  <a:lnTo>
                    <a:pt x="314" y="301"/>
                  </a:lnTo>
                  <a:lnTo>
                    <a:pt x="322" y="301"/>
                  </a:lnTo>
                  <a:lnTo>
                    <a:pt x="327" y="291"/>
                  </a:lnTo>
                  <a:lnTo>
                    <a:pt x="330" y="282"/>
                  </a:lnTo>
                  <a:lnTo>
                    <a:pt x="339" y="276"/>
                  </a:lnTo>
                  <a:lnTo>
                    <a:pt x="352" y="270"/>
                  </a:lnTo>
                  <a:lnTo>
                    <a:pt x="357" y="263"/>
                  </a:lnTo>
                  <a:lnTo>
                    <a:pt x="366" y="255"/>
                  </a:lnTo>
                  <a:lnTo>
                    <a:pt x="370" y="260"/>
                  </a:lnTo>
                  <a:lnTo>
                    <a:pt x="373" y="266"/>
                  </a:lnTo>
                  <a:lnTo>
                    <a:pt x="379" y="267"/>
                  </a:lnTo>
                  <a:lnTo>
                    <a:pt x="383" y="270"/>
                  </a:lnTo>
                  <a:lnTo>
                    <a:pt x="379" y="274"/>
                  </a:lnTo>
                  <a:lnTo>
                    <a:pt x="377" y="278"/>
                  </a:lnTo>
                  <a:lnTo>
                    <a:pt x="383" y="282"/>
                  </a:lnTo>
                  <a:lnTo>
                    <a:pt x="389" y="283"/>
                  </a:lnTo>
                  <a:lnTo>
                    <a:pt x="404" y="270"/>
                  </a:lnTo>
                  <a:lnTo>
                    <a:pt x="417" y="258"/>
                  </a:lnTo>
                  <a:lnTo>
                    <a:pt x="416" y="246"/>
                  </a:lnTo>
                  <a:lnTo>
                    <a:pt x="414" y="236"/>
                  </a:lnTo>
                  <a:lnTo>
                    <a:pt x="416" y="235"/>
                  </a:lnTo>
                  <a:lnTo>
                    <a:pt x="419" y="235"/>
                  </a:lnTo>
                  <a:lnTo>
                    <a:pt x="421" y="236"/>
                  </a:lnTo>
                  <a:lnTo>
                    <a:pt x="424" y="238"/>
                  </a:lnTo>
                  <a:lnTo>
                    <a:pt x="431" y="240"/>
                  </a:lnTo>
                  <a:lnTo>
                    <a:pt x="436" y="243"/>
                  </a:lnTo>
                  <a:lnTo>
                    <a:pt x="449" y="238"/>
                  </a:lnTo>
                  <a:lnTo>
                    <a:pt x="461" y="234"/>
                  </a:lnTo>
                  <a:lnTo>
                    <a:pt x="464" y="235"/>
                  </a:lnTo>
                  <a:lnTo>
                    <a:pt x="465" y="236"/>
                  </a:lnTo>
                  <a:lnTo>
                    <a:pt x="467" y="238"/>
                  </a:lnTo>
                  <a:lnTo>
                    <a:pt x="469" y="236"/>
                  </a:lnTo>
                  <a:lnTo>
                    <a:pt x="465" y="226"/>
                  </a:lnTo>
                  <a:lnTo>
                    <a:pt x="463" y="216"/>
                  </a:lnTo>
                  <a:lnTo>
                    <a:pt x="463" y="214"/>
                  </a:lnTo>
                  <a:lnTo>
                    <a:pt x="460" y="211"/>
                  </a:lnTo>
                  <a:lnTo>
                    <a:pt x="456" y="209"/>
                  </a:lnTo>
                  <a:lnTo>
                    <a:pt x="451" y="207"/>
                  </a:lnTo>
                  <a:lnTo>
                    <a:pt x="449" y="204"/>
                  </a:lnTo>
                  <a:lnTo>
                    <a:pt x="449" y="202"/>
                  </a:lnTo>
                  <a:lnTo>
                    <a:pt x="451" y="200"/>
                  </a:lnTo>
                  <a:lnTo>
                    <a:pt x="455" y="200"/>
                  </a:lnTo>
                  <a:lnTo>
                    <a:pt x="459" y="199"/>
                  </a:lnTo>
                  <a:lnTo>
                    <a:pt x="463" y="198"/>
                  </a:lnTo>
                  <a:lnTo>
                    <a:pt x="467" y="196"/>
                  </a:lnTo>
                  <a:lnTo>
                    <a:pt x="468" y="194"/>
                  </a:lnTo>
                  <a:lnTo>
                    <a:pt x="464" y="186"/>
                  </a:lnTo>
                  <a:lnTo>
                    <a:pt x="457" y="179"/>
                  </a:lnTo>
                  <a:lnTo>
                    <a:pt x="464" y="175"/>
                  </a:lnTo>
                  <a:lnTo>
                    <a:pt x="469" y="171"/>
                  </a:lnTo>
                  <a:lnTo>
                    <a:pt x="473" y="170"/>
                  </a:lnTo>
                  <a:lnTo>
                    <a:pt x="475" y="167"/>
                  </a:lnTo>
                  <a:lnTo>
                    <a:pt x="476" y="166"/>
                  </a:lnTo>
                  <a:lnTo>
                    <a:pt x="473" y="162"/>
                  </a:lnTo>
                  <a:lnTo>
                    <a:pt x="469" y="159"/>
                  </a:lnTo>
                  <a:lnTo>
                    <a:pt x="468" y="159"/>
                  </a:lnTo>
                  <a:lnTo>
                    <a:pt x="465" y="159"/>
                  </a:lnTo>
                  <a:lnTo>
                    <a:pt x="464" y="161"/>
                  </a:lnTo>
                  <a:lnTo>
                    <a:pt x="460" y="163"/>
                  </a:lnTo>
                  <a:lnTo>
                    <a:pt x="456" y="166"/>
                  </a:lnTo>
                  <a:lnTo>
                    <a:pt x="449" y="167"/>
                  </a:lnTo>
                  <a:lnTo>
                    <a:pt x="445" y="168"/>
                  </a:lnTo>
                  <a:lnTo>
                    <a:pt x="445" y="174"/>
                  </a:lnTo>
                  <a:lnTo>
                    <a:pt x="445" y="182"/>
                  </a:lnTo>
                  <a:lnTo>
                    <a:pt x="441" y="184"/>
                  </a:lnTo>
                  <a:lnTo>
                    <a:pt x="440" y="187"/>
                  </a:lnTo>
                  <a:lnTo>
                    <a:pt x="437" y="187"/>
                  </a:lnTo>
                  <a:lnTo>
                    <a:pt x="436" y="186"/>
                  </a:lnTo>
                  <a:lnTo>
                    <a:pt x="435" y="179"/>
                  </a:lnTo>
                  <a:lnTo>
                    <a:pt x="433" y="172"/>
                  </a:lnTo>
                  <a:lnTo>
                    <a:pt x="425" y="174"/>
                  </a:lnTo>
                  <a:lnTo>
                    <a:pt x="415" y="175"/>
                  </a:lnTo>
                  <a:lnTo>
                    <a:pt x="414" y="171"/>
                  </a:lnTo>
                  <a:lnTo>
                    <a:pt x="412" y="167"/>
                  </a:lnTo>
                  <a:lnTo>
                    <a:pt x="412" y="166"/>
                  </a:lnTo>
                  <a:lnTo>
                    <a:pt x="412" y="163"/>
                  </a:lnTo>
                  <a:lnTo>
                    <a:pt x="408" y="161"/>
                  </a:lnTo>
                  <a:lnTo>
                    <a:pt x="404" y="159"/>
                  </a:lnTo>
                  <a:lnTo>
                    <a:pt x="405" y="154"/>
                  </a:lnTo>
                  <a:lnTo>
                    <a:pt x="405" y="150"/>
                  </a:lnTo>
                  <a:lnTo>
                    <a:pt x="403" y="147"/>
                  </a:lnTo>
                  <a:lnTo>
                    <a:pt x="400" y="145"/>
                  </a:lnTo>
                  <a:lnTo>
                    <a:pt x="400" y="139"/>
                  </a:lnTo>
                  <a:lnTo>
                    <a:pt x="401" y="133"/>
                  </a:lnTo>
                  <a:lnTo>
                    <a:pt x="400" y="127"/>
                  </a:lnTo>
                  <a:lnTo>
                    <a:pt x="399" y="122"/>
                  </a:lnTo>
                  <a:lnTo>
                    <a:pt x="399" y="119"/>
                  </a:lnTo>
                  <a:lnTo>
                    <a:pt x="400" y="117"/>
                  </a:lnTo>
                  <a:lnTo>
                    <a:pt x="401" y="113"/>
                  </a:lnTo>
                  <a:lnTo>
                    <a:pt x="403" y="107"/>
                  </a:lnTo>
                  <a:lnTo>
                    <a:pt x="400" y="101"/>
                  </a:lnTo>
                  <a:lnTo>
                    <a:pt x="399" y="95"/>
                  </a:lnTo>
                  <a:lnTo>
                    <a:pt x="399" y="94"/>
                  </a:lnTo>
                  <a:lnTo>
                    <a:pt x="399" y="93"/>
                  </a:lnTo>
                  <a:lnTo>
                    <a:pt x="401" y="81"/>
                  </a:lnTo>
                  <a:lnTo>
                    <a:pt x="403" y="70"/>
                  </a:lnTo>
                  <a:lnTo>
                    <a:pt x="400" y="66"/>
                  </a:lnTo>
                  <a:lnTo>
                    <a:pt x="398" y="63"/>
                  </a:lnTo>
                  <a:lnTo>
                    <a:pt x="400" y="55"/>
                  </a:lnTo>
                  <a:lnTo>
                    <a:pt x="400" y="49"/>
                  </a:lnTo>
                  <a:lnTo>
                    <a:pt x="396" y="51"/>
                  </a:lnTo>
                  <a:lnTo>
                    <a:pt x="392" y="55"/>
                  </a:lnTo>
                  <a:lnTo>
                    <a:pt x="389" y="50"/>
                  </a:lnTo>
                  <a:lnTo>
                    <a:pt x="387" y="46"/>
                  </a:lnTo>
                  <a:lnTo>
                    <a:pt x="383" y="44"/>
                  </a:lnTo>
                  <a:lnTo>
                    <a:pt x="377" y="42"/>
                  </a:lnTo>
                  <a:lnTo>
                    <a:pt x="372" y="42"/>
                  </a:lnTo>
                  <a:lnTo>
                    <a:pt x="368" y="42"/>
                  </a:lnTo>
                  <a:lnTo>
                    <a:pt x="363" y="41"/>
                  </a:lnTo>
                  <a:lnTo>
                    <a:pt x="357" y="38"/>
                  </a:lnTo>
                  <a:lnTo>
                    <a:pt x="352" y="34"/>
                  </a:lnTo>
                  <a:lnTo>
                    <a:pt x="347" y="30"/>
                  </a:lnTo>
                  <a:lnTo>
                    <a:pt x="340" y="23"/>
                  </a:lnTo>
                  <a:lnTo>
                    <a:pt x="336" y="16"/>
                  </a:lnTo>
                  <a:lnTo>
                    <a:pt x="330" y="10"/>
                  </a:lnTo>
                  <a:lnTo>
                    <a:pt x="323" y="6"/>
                  </a:lnTo>
                  <a:lnTo>
                    <a:pt x="316" y="2"/>
                  </a:lnTo>
                  <a:lnTo>
                    <a:pt x="310" y="1"/>
                  </a:lnTo>
                  <a:lnTo>
                    <a:pt x="300" y="0"/>
                  </a:lnTo>
                  <a:lnTo>
                    <a:pt x="290" y="1"/>
                  </a:lnTo>
                  <a:lnTo>
                    <a:pt x="287" y="5"/>
                  </a:lnTo>
                  <a:lnTo>
                    <a:pt x="287" y="10"/>
                  </a:lnTo>
                  <a:lnTo>
                    <a:pt x="286" y="16"/>
                  </a:lnTo>
                  <a:lnTo>
                    <a:pt x="287" y="21"/>
                  </a:lnTo>
                  <a:lnTo>
                    <a:pt x="287" y="32"/>
                  </a:lnTo>
                  <a:lnTo>
                    <a:pt x="288" y="44"/>
                  </a:lnTo>
                  <a:lnTo>
                    <a:pt x="290" y="44"/>
                  </a:lnTo>
                  <a:lnTo>
                    <a:pt x="286" y="48"/>
                  </a:lnTo>
                  <a:lnTo>
                    <a:pt x="280" y="55"/>
                  </a:lnTo>
                  <a:lnTo>
                    <a:pt x="275" y="57"/>
                  </a:lnTo>
                  <a:lnTo>
                    <a:pt x="268" y="62"/>
                  </a:lnTo>
                  <a:lnTo>
                    <a:pt x="268" y="69"/>
                  </a:lnTo>
                  <a:lnTo>
                    <a:pt x="267" y="74"/>
                  </a:lnTo>
                  <a:lnTo>
                    <a:pt x="260" y="75"/>
                  </a:lnTo>
                  <a:lnTo>
                    <a:pt x="255" y="73"/>
                  </a:lnTo>
                  <a:lnTo>
                    <a:pt x="244" y="74"/>
                  </a:lnTo>
                  <a:lnTo>
                    <a:pt x="235" y="77"/>
                  </a:lnTo>
                  <a:lnTo>
                    <a:pt x="232" y="75"/>
                  </a:lnTo>
                  <a:lnTo>
                    <a:pt x="230" y="74"/>
                  </a:lnTo>
                  <a:lnTo>
                    <a:pt x="230" y="70"/>
                  </a:lnTo>
                  <a:lnTo>
                    <a:pt x="231" y="66"/>
                  </a:lnTo>
                  <a:lnTo>
                    <a:pt x="232" y="63"/>
                  </a:lnTo>
                  <a:lnTo>
                    <a:pt x="232" y="62"/>
                  </a:lnTo>
                  <a:lnTo>
                    <a:pt x="231" y="61"/>
                  </a:lnTo>
                  <a:lnTo>
                    <a:pt x="230" y="59"/>
                  </a:lnTo>
                  <a:lnTo>
                    <a:pt x="224" y="61"/>
                  </a:lnTo>
                  <a:lnTo>
                    <a:pt x="219" y="65"/>
                  </a:lnTo>
                  <a:lnTo>
                    <a:pt x="215" y="66"/>
                  </a:lnTo>
                  <a:lnTo>
                    <a:pt x="210" y="67"/>
                  </a:lnTo>
                  <a:lnTo>
                    <a:pt x="203" y="69"/>
                  </a:lnTo>
                  <a:lnTo>
                    <a:pt x="196" y="69"/>
                  </a:lnTo>
                  <a:lnTo>
                    <a:pt x="190" y="66"/>
                  </a:lnTo>
                  <a:lnTo>
                    <a:pt x="185" y="63"/>
                  </a:lnTo>
                  <a:lnTo>
                    <a:pt x="180" y="57"/>
                  </a:lnTo>
                  <a:lnTo>
                    <a:pt x="179" y="54"/>
                  </a:lnTo>
                  <a:lnTo>
                    <a:pt x="180" y="49"/>
                  </a:lnTo>
                  <a:lnTo>
                    <a:pt x="180" y="42"/>
                  </a:lnTo>
                  <a:lnTo>
                    <a:pt x="178" y="38"/>
                  </a:lnTo>
                  <a:lnTo>
                    <a:pt x="175" y="35"/>
                  </a:lnTo>
                  <a:lnTo>
                    <a:pt x="178" y="28"/>
                  </a:lnTo>
                  <a:lnTo>
                    <a:pt x="178" y="19"/>
                  </a:lnTo>
                  <a:lnTo>
                    <a:pt x="169" y="16"/>
                  </a:lnTo>
                  <a:lnTo>
                    <a:pt x="158" y="13"/>
                  </a:lnTo>
                  <a:lnTo>
                    <a:pt x="155" y="5"/>
                  </a:lnTo>
                  <a:lnTo>
                    <a:pt x="151" y="0"/>
                  </a:lnTo>
                  <a:lnTo>
                    <a:pt x="146" y="5"/>
                  </a:lnTo>
                  <a:lnTo>
                    <a:pt x="142" y="12"/>
                  </a:lnTo>
                  <a:lnTo>
                    <a:pt x="138" y="17"/>
                  </a:lnTo>
                  <a:lnTo>
                    <a:pt x="134" y="22"/>
                  </a:lnTo>
                  <a:lnTo>
                    <a:pt x="130" y="23"/>
                  </a:lnTo>
                  <a:lnTo>
                    <a:pt x="126" y="23"/>
                  </a:lnTo>
                  <a:lnTo>
                    <a:pt x="125" y="29"/>
                  </a:lnTo>
                  <a:lnTo>
                    <a:pt x="123" y="32"/>
                  </a:lnTo>
                  <a:lnTo>
                    <a:pt x="117" y="30"/>
                  </a:lnTo>
                  <a:lnTo>
                    <a:pt x="110" y="28"/>
                  </a:lnTo>
                  <a:lnTo>
                    <a:pt x="106" y="32"/>
                  </a:lnTo>
                  <a:lnTo>
                    <a:pt x="103" y="34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1" y="33"/>
                  </a:lnTo>
                  <a:lnTo>
                    <a:pt x="93" y="32"/>
                  </a:lnTo>
                  <a:lnTo>
                    <a:pt x="89" y="32"/>
                  </a:lnTo>
                  <a:lnTo>
                    <a:pt x="86" y="34"/>
                  </a:lnTo>
                  <a:lnTo>
                    <a:pt x="85" y="39"/>
                  </a:lnTo>
                  <a:lnTo>
                    <a:pt x="85" y="44"/>
                  </a:lnTo>
                  <a:lnTo>
                    <a:pt x="86" y="54"/>
                  </a:lnTo>
                  <a:lnTo>
                    <a:pt x="86" y="65"/>
                  </a:lnTo>
                  <a:lnTo>
                    <a:pt x="83" y="66"/>
                  </a:lnTo>
                  <a:lnTo>
                    <a:pt x="79" y="66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5" y="73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75" y="93"/>
                  </a:lnTo>
                  <a:lnTo>
                    <a:pt x="74" y="99"/>
                  </a:lnTo>
                  <a:lnTo>
                    <a:pt x="70" y="102"/>
                  </a:lnTo>
                  <a:lnTo>
                    <a:pt x="58" y="103"/>
                  </a:lnTo>
                  <a:lnTo>
                    <a:pt x="47" y="105"/>
                  </a:lnTo>
                  <a:lnTo>
                    <a:pt x="44" y="107"/>
                  </a:lnTo>
                  <a:lnTo>
                    <a:pt x="40" y="111"/>
                  </a:lnTo>
                  <a:lnTo>
                    <a:pt x="26" y="118"/>
                  </a:lnTo>
                  <a:lnTo>
                    <a:pt x="13" y="123"/>
                  </a:lnTo>
                  <a:lnTo>
                    <a:pt x="13" y="131"/>
                  </a:lnTo>
                  <a:lnTo>
                    <a:pt x="12" y="139"/>
                  </a:lnTo>
                  <a:lnTo>
                    <a:pt x="9" y="142"/>
                  </a:lnTo>
                  <a:lnTo>
                    <a:pt x="5" y="145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3" y="151"/>
                  </a:lnTo>
                  <a:lnTo>
                    <a:pt x="8" y="157"/>
                  </a:lnTo>
                  <a:lnTo>
                    <a:pt x="9" y="161"/>
                  </a:lnTo>
                  <a:lnTo>
                    <a:pt x="9" y="163"/>
                  </a:lnTo>
                  <a:lnTo>
                    <a:pt x="9" y="168"/>
                  </a:lnTo>
                  <a:lnTo>
                    <a:pt x="10" y="172"/>
                  </a:lnTo>
                  <a:lnTo>
                    <a:pt x="15" y="172"/>
                  </a:lnTo>
                  <a:lnTo>
                    <a:pt x="22" y="171"/>
                  </a:lnTo>
                  <a:lnTo>
                    <a:pt x="25" y="177"/>
                  </a:lnTo>
                  <a:lnTo>
                    <a:pt x="26" y="183"/>
                  </a:lnTo>
                  <a:lnTo>
                    <a:pt x="31" y="183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2" y="187"/>
                  </a:lnTo>
                  <a:lnTo>
                    <a:pt x="46" y="193"/>
                  </a:lnTo>
                  <a:lnTo>
                    <a:pt x="50" y="198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4" y="212"/>
                  </a:lnTo>
                  <a:lnTo>
                    <a:pt x="44" y="225"/>
                  </a:lnTo>
                  <a:lnTo>
                    <a:pt x="34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4" y="244"/>
                  </a:lnTo>
                  <a:lnTo>
                    <a:pt x="34" y="247"/>
                  </a:lnTo>
                  <a:lnTo>
                    <a:pt x="38" y="251"/>
                  </a:lnTo>
                  <a:lnTo>
                    <a:pt x="41" y="254"/>
                  </a:lnTo>
                  <a:lnTo>
                    <a:pt x="45" y="256"/>
                  </a:lnTo>
                  <a:lnTo>
                    <a:pt x="47" y="258"/>
                  </a:lnTo>
                  <a:lnTo>
                    <a:pt x="49" y="260"/>
                  </a:lnTo>
                  <a:lnTo>
                    <a:pt x="50" y="263"/>
                  </a:lnTo>
                  <a:lnTo>
                    <a:pt x="51" y="267"/>
                  </a:lnTo>
                  <a:lnTo>
                    <a:pt x="54" y="270"/>
                  </a:lnTo>
                  <a:lnTo>
                    <a:pt x="59" y="268"/>
                  </a:lnTo>
                  <a:lnTo>
                    <a:pt x="67" y="268"/>
                  </a:lnTo>
                  <a:lnTo>
                    <a:pt x="67" y="274"/>
                  </a:lnTo>
                  <a:lnTo>
                    <a:pt x="69" y="284"/>
                  </a:lnTo>
                  <a:lnTo>
                    <a:pt x="74" y="296"/>
                  </a:lnTo>
                  <a:lnTo>
                    <a:pt x="81" y="307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13" name="Freeform 91"/>
            <p:cNvSpPr>
              <a:spLocks noEditPoints="1"/>
            </p:cNvSpPr>
            <p:nvPr/>
          </p:nvSpPr>
          <p:spPr bwMode="auto">
            <a:xfrm>
              <a:off x="1093" y="1737"/>
              <a:ext cx="1644" cy="1326"/>
            </a:xfrm>
            <a:custGeom>
              <a:avLst/>
              <a:gdLst>
                <a:gd name="T0" fmla="*/ 173 w 1262"/>
                <a:gd name="T1" fmla="*/ 39955 h 1018"/>
                <a:gd name="T2" fmla="*/ 1748 w 1262"/>
                <a:gd name="T3" fmla="*/ 41872 h 1018"/>
                <a:gd name="T4" fmla="*/ 4003 w 1262"/>
                <a:gd name="T5" fmla="*/ 45460 h 1018"/>
                <a:gd name="T6" fmla="*/ 7894 w 1262"/>
                <a:gd name="T7" fmla="*/ 49101 h 1018"/>
                <a:gd name="T8" fmla="*/ 12458 w 1262"/>
                <a:gd name="T9" fmla="*/ 53082 h 1018"/>
                <a:gd name="T10" fmla="*/ 15394 w 1262"/>
                <a:gd name="T11" fmla="*/ 49715 h 1018"/>
                <a:gd name="T12" fmla="*/ 18886 w 1262"/>
                <a:gd name="T13" fmla="*/ 48657 h 1018"/>
                <a:gd name="T14" fmla="*/ 23519 w 1262"/>
                <a:gd name="T15" fmla="*/ 47221 h 1018"/>
                <a:gd name="T16" fmla="*/ 32240 w 1262"/>
                <a:gd name="T17" fmla="*/ 48800 h 1018"/>
                <a:gd name="T18" fmla="*/ 36771 w 1262"/>
                <a:gd name="T19" fmla="*/ 48046 h 1018"/>
                <a:gd name="T20" fmla="*/ 39020 w 1262"/>
                <a:gd name="T21" fmla="*/ 46186 h 1018"/>
                <a:gd name="T22" fmla="*/ 41622 w 1262"/>
                <a:gd name="T23" fmla="*/ 43264 h 1018"/>
                <a:gd name="T24" fmla="*/ 50714 w 1262"/>
                <a:gd name="T25" fmla="*/ 39742 h 1018"/>
                <a:gd name="T26" fmla="*/ 56009 w 1262"/>
                <a:gd name="T27" fmla="*/ 39955 h 1018"/>
                <a:gd name="T28" fmla="*/ 64030 w 1262"/>
                <a:gd name="T29" fmla="*/ 40180 h 1018"/>
                <a:gd name="T30" fmla="*/ 64314 w 1262"/>
                <a:gd name="T31" fmla="*/ 35720 h 1018"/>
                <a:gd name="T32" fmla="*/ 66273 w 1262"/>
                <a:gd name="T33" fmla="*/ 29963 h 1018"/>
                <a:gd name="T34" fmla="*/ 64030 w 1262"/>
                <a:gd name="T35" fmla="*/ 25290 h 1018"/>
                <a:gd name="T36" fmla="*/ 64774 w 1262"/>
                <a:gd name="T37" fmla="*/ 19553 h 1018"/>
                <a:gd name="T38" fmla="*/ 64090 w 1262"/>
                <a:gd name="T39" fmla="*/ 15629 h 1018"/>
                <a:gd name="T40" fmla="*/ 65067 w 1262"/>
                <a:gd name="T41" fmla="*/ 11883 h 1018"/>
                <a:gd name="T42" fmla="*/ 65598 w 1262"/>
                <a:gd name="T43" fmla="*/ 7195 h 1018"/>
                <a:gd name="T44" fmla="*/ 63289 w 1262"/>
                <a:gd name="T45" fmla="*/ 6961 h 1018"/>
                <a:gd name="T46" fmla="*/ 62914 w 1262"/>
                <a:gd name="T47" fmla="*/ 8702 h 1018"/>
                <a:gd name="T48" fmla="*/ 61176 w 1262"/>
                <a:gd name="T49" fmla="*/ 8132 h 1018"/>
                <a:gd name="T50" fmla="*/ 62257 w 1262"/>
                <a:gd name="T51" fmla="*/ 4417 h 1018"/>
                <a:gd name="T52" fmla="*/ 58638 w 1262"/>
                <a:gd name="T53" fmla="*/ 6792 h 1018"/>
                <a:gd name="T54" fmla="*/ 56710 w 1262"/>
                <a:gd name="T55" fmla="*/ 13386 h 1018"/>
                <a:gd name="T56" fmla="*/ 59835 w 1262"/>
                <a:gd name="T57" fmla="*/ 15011 h 1018"/>
                <a:gd name="T58" fmla="*/ 59433 w 1262"/>
                <a:gd name="T59" fmla="*/ 18866 h 1018"/>
                <a:gd name="T60" fmla="*/ 58771 w 1262"/>
                <a:gd name="T61" fmla="*/ 18544 h 1018"/>
                <a:gd name="T62" fmla="*/ 57144 w 1262"/>
                <a:gd name="T63" fmla="*/ 14690 h 1018"/>
                <a:gd name="T64" fmla="*/ 51618 w 1262"/>
                <a:gd name="T65" fmla="*/ 20358 h 1018"/>
                <a:gd name="T66" fmla="*/ 49538 w 1262"/>
                <a:gd name="T67" fmla="*/ 18350 h 1018"/>
                <a:gd name="T68" fmla="*/ 54600 w 1262"/>
                <a:gd name="T69" fmla="*/ 16839 h 1018"/>
                <a:gd name="T70" fmla="*/ 56202 w 1262"/>
                <a:gd name="T71" fmla="*/ 11205 h 1018"/>
                <a:gd name="T72" fmla="*/ 58391 w 1262"/>
                <a:gd name="T73" fmla="*/ 5860 h 1018"/>
                <a:gd name="T74" fmla="*/ 56220 w 1262"/>
                <a:gd name="T75" fmla="*/ 2595 h 1018"/>
                <a:gd name="T76" fmla="*/ 52217 w 1262"/>
                <a:gd name="T77" fmla="*/ 5860 h 1018"/>
                <a:gd name="T78" fmla="*/ 51152 w 1262"/>
                <a:gd name="T79" fmla="*/ 11496 h 1018"/>
                <a:gd name="T80" fmla="*/ 49198 w 1262"/>
                <a:gd name="T81" fmla="*/ 11278 h 1018"/>
                <a:gd name="T82" fmla="*/ 46735 w 1262"/>
                <a:gd name="T83" fmla="*/ 13797 h 1018"/>
                <a:gd name="T84" fmla="*/ 38519 w 1262"/>
                <a:gd name="T85" fmla="*/ 16342 h 1018"/>
                <a:gd name="T86" fmla="*/ 34554 w 1262"/>
                <a:gd name="T87" fmla="*/ 17743 h 1018"/>
                <a:gd name="T88" fmla="*/ 30366 w 1262"/>
                <a:gd name="T89" fmla="*/ 23647 h 1018"/>
                <a:gd name="T90" fmla="*/ 23928 w 1262"/>
                <a:gd name="T91" fmla="*/ 22162 h 1018"/>
                <a:gd name="T92" fmla="*/ 20177 w 1262"/>
                <a:gd name="T93" fmla="*/ 19932 h 1018"/>
                <a:gd name="T94" fmla="*/ 17989 w 1262"/>
                <a:gd name="T95" fmla="*/ 21083 h 1018"/>
                <a:gd name="T96" fmla="*/ 13948 w 1262"/>
                <a:gd name="T97" fmla="*/ 20966 h 1018"/>
                <a:gd name="T98" fmla="*/ 15528 w 1262"/>
                <a:gd name="T99" fmla="*/ 15743 h 1018"/>
                <a:gd name="T100" fmla="*/ 12458 w 1262"/>
                <a:gd name="T101" fmla="*/ 15347 h 1018"/>
                <a:gd name="T102" fmla="*/ 11206 w 1262"/>
                <a:gd name="T103" fmla="*/ 17993 h 1018"/>
                <a:gd name="T104" fmla="*/ 8524 w 1262"/>
                <a:gd name="T105" fmla="*/ 21616 h 1018"/>
                <a:gd name="T106" fmla="*/ 8543 w 1262"/>
                <a:gd name="T107" fmla="*/ 24450 h 1018"/>
                <a:gd name="T108" fmla="*/ 9127 w 1262"/>
                <a:gd name="T109" fmla="*/ 29464 h 1018"/>
                <a:gd name="T110" fmla="*/ 11516 w 1262"/>
                <a:gd name="T111" fmla="*/ 31408 h 1018"/>
                <a:gd name="T112" fmla="*/ 12680 w 1262"/>
                <a:gd name="T113" fmla="*/ 32185 h 1018"/>
                <a:gd name="T114" fmla="*/ 11021 w 1262"/>
                <a:gd name="T115" fmla="*/ 34626 h 1018"/>
                <a:gd name="T116" fmla="*/ 6851 w 1262"/>
                <a:gd name="T117" fmla="*/ 35706 h 1018"/>
                <a:gd name="T118" fmla="*/ 0 w 1262"/>
                <a:gd name="T119" fmla="*/ 39357 h 1018"/>
                <a:gd name="T120" fmla="*/ 63852 w 1262"/>
                <a:gd name="T121" fmla="*/ 1886 h 1018"/>
                <a:gd name="T122" fmla="*/ 61775 w 1262"/>
                <a:gd name="T123" fmla="*/ 2842 h 1018"/>
                <a:gd name="T124" fmla="*/ 59420 w 1262"/>
                <a:gd name="T125" fmla="*/ 1256 h 10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2"/>
                <a:gd name="T190" fmla="*/ 0 h 1018"/>
                <a:gd name="T191" fmla="*/ 1262 w 1262"/>
                <a:gd name="T192" fmla="*/ 1018 h 10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2" h="1018">
                  <a:moveTo>
                    <a:pt x="1225" y="104"/>
                  </a:moveTo>
                  <a:lnTo>
                    <a:pt x="1220" y="108"/>
                  </a:lnTo>
                  <a:lnTo>
                    <a:pt x="1214" y="108"/>
                  </a:lnTo>
                  <a:lnTo>
                    <a:pt x="1207" y="108"/>
                  </a:lnTo>
                  <a:lnTo>
                    <a:pt x="1199" y="108"/>
                  </a:lnTo>
                  <a:lnTo>
                    <a:pt x="1198" y="102"/>
                  </a:lnTo>
                  <a:lnTo>
                    <a:pt x="1198" y="101"/>
                  </a:lnTo>
                  <a:lnTo>
                    <a:pt x="1200" y="100"/>
                  </a:lnTo>
                  <a:lnTo>
                    <a:pt x="1203" y="100"/>
                  </a:lnTo>
                  <a:lnTo>
                    <a:pt x="1207" y="93"/>
                  </a:lnTo>
                  <a:lnTo>
                    <a:pt x="1209" y="92"/>
                  </a:lnTo>
                  <a:lnTo>
                    <a:pt x="1213" y="92"/>
                  </a:lnTo>
                  <a:lnTo>
                    <a:pt x="1215" y="92"/>
                  </a:lnTo>
                  <a:lnTo>
                    <a:pt x="1220" y="98"/>
                  </a:lnTo>
                  <a:lnTo>
                    <a:pt x="1225" y="104"/>
                  </a:lnTo>
                  <a:close/>
                  <a:moveTo>
                    <a:pt x="0" y="747"/>
                  </a:moveTo>
                  <a:lnTo>
                    <a:pt x="3" y="752"/>
                  </a:lnTo>
                  <a:lnTo>
                    <a:pt x="3" y="758"/>
                  </a:lnTo>
                  <a:lnTo>
                    <a:pt x="0" y="763"/>
                  </a:lnTo>
                  <a:lnTo>
                    <a:pt x="0" y="769"/>
                  </a:lnTo>
                  <a:lnTo>
                    <a:pt x="0" y="770"/>
                  </a:lnTo>
                  <a:lnTo>
                    <a:pt x="0" y="773"/>
                  </a:lnTo>
                  <a:lnTo>
                    <a:pt x="3" y="774"/>
                  </a:lnTo>
                  <a:lnTo>
                    <a:pt x="5" y="775"/>
                  </a:lnTo>
                  <a:lnTo>
                    <a:pt x="8" y="777"/>
                  </a:lnTo>
                  <a:lnTo>
                    <a:pt x="10" y="777"/>
                  </a:lnTo>
                  <a:lnTo>
                    <a:pt x="12" y="775"/>
                  </a:lnTo>
                  <a:lnTo>
                    <a:pt x="15" y="774"/>
                  </a:lnTo>
                  <a:lnTo>
                    <a:pt x="21" y="773"/>
                  </a:lnTo>
                  <a:lnTo>
                    <a:pt x="27" y="773"/>
                  </a:lnTo>
                  <a:lnTo>
                    <a:pt x="31" y="774"/>
                  </a:lnTo>
                  <a:lnTo>
                    <a:pt x="33" y="775"/>
                  </a:lnTo>
                  <a:lnTo>
                    <a:pt x="37" y="777"/>
                  </a:lnTo>
                  <a:lnTo>
                    <a:pt x="39" y="779"/>
                  </a:lnTo>
                  <a:lnTo>
                    <a:pt x="39" y="782"/>
                  </a:lnTo>
                  <a:lnTo>
                    <a:pt x="37" y="786"/>
                  </a:lnTo>
                  <a:lnTo>
                    <a:pt x="33" y="794"/>
                  </a:lnTo>
                  <a:lnTo>
                    <a:pt x="33" y="801"/>
                  </a:lnTo>
                  <a:lnTo>
                    <a:pt x="45" y="809"/>
                  </a:lnTo>
                  <a:lnTo>
                    <a:pt x="59" y="817"/>
                  </a:lnTo>
                  <a:lnTo>
                    <a:pt x="59" y="834"/>
                  </a:lnTo>
                  <a:lnTo>
                    <a:pt x="60" y="851"/>
                  </a:lnTo>
                  <a:lnTo>
                    <a:pt x="59" y="859"/>
                  </a:lnTo>
                  <a:lnTo>
                    <a:pt x="55" y="866"/>
                  </a:lnTo>
                  <a:lnTo>
                    <a:pt x="53" y="870"/>
                  </a:lnTo>
                  <a:lnTo>
                    <a:pt x="53" y="874"/>
                  </a:lnTo>
                  <a:lnTo>
                    <a:pt x="53" y="879"/>
                  </a:lnTo>
                  <a:lnTo>
                    <a:pt x="57" y="883"/>
                  </a:lnTo>
                  <a:lnTo>
                    <a:pt x="60" y="885"/>
                  </a:lnTo>
                  <a:lnTo>
                    <a:pt x="63" y="885"/>
                  </a:lnTo>
                  <a:lnTo>
                    <a:pt x="65" y="883"/>
                  </a:lnTo>
                  <a:lnTo>
                    <a:pt x="67" y="880"/>
                  </a:lnTo>
                  <a:lnTo>
                    <a:pt x="71" y="871"/>
                  </a:lnTo>
                  <a:lnTo>
                    <a:pt x="73" y="863"/>
                  </a:lnTo>
                  <a:lnTo>
                    <a:pt x="75" y="862"/>
                  </a:lnTo>
                  <a:lnTo>
                    <a:pt x="76" y="862"/>
                  </a:lnTo>
                  <a:lnTo>
                    <a:pt x="77" y="862"/>
                  </a:lnTo>
                  <a:lnTo>
                    <a:pt x="80" y="863"/>
                  </a:lnTo>
                  <a:lnTo>
                    <a:pt x="83" y="870"/>
                  </a:lnTo>
                  <a:lnTo>
                    <a:pt x="83" y="878"/>
                  </a:lnTo>
                  <a:lnTo>
                    <a:pt x="81" y="885"/>
                  </a:lnTo>
                  <a:lnTo>
                    <a:pt x="80" y="892"/>
                  </a:lnTo>
                  <a:lnTo>
                    <a:pt x="79" y="896"/>
                  </a:lnTo>
                  <a:lnTo>
                    <a:pt x="80" y="899"/>
                  </a:lnTo>
                  <a:lnTo>
                    <a:pt x="83" y="903"/>
                  </a:lnTo>
                  <a:lnTo>
                    <a:pt x="85" y="906"/>
                  </a:lnTo>
                  <a:lnTo>
                    <a:pt x="95" y="911"/>
                  </a:lnTo>
                  <a:lnTo>
                    <a:pt x="107" y="914"/>
                  </a:lnTo>
                  <a:lnTo>
                    <a:pt x="120" y="914"/>
                  </a:lnTo>
                  <a:lnTo>
                    <a:pt x="133" y="911"/>
                  </a:lnTo>
                  <a:lnTo>
                    <a:pt x="141" y="912"/>
                  </a:lnTo>
                  <a:lnTo>
                    <a:pt x="144" y="915"/>
                  </a:lnTo>
                  <a:lnTo>
                    <a:pt x="146" y="918"/>
                  </a:lnTo>
                  <a:lnTo>
                    <a:pt x="149" y="924"/>
                  </a:lnTo>
                  <a:lnTo>
                    <a:pt x="150" y="931"/>
                  </a:lnTo>
                  <a:lnTo>
                    <a:pt x="155" y="938"/>
                  </a:lnTo>
                  <a:lnTo>
                    <a:pt x="161" y="938"/>
                  </a:lnTo>
                  <a:lnTo>
                    <a:pt x="171" y="935"/>
                  </a:lnTo>
                  <a:lnTo>
                    <a:pt x="174" y="934"/>
                  </a:lnTo>
                  <a:lnTo>
                    <a:pt x="177" y="935"/>
                  </a:lnTo>
                  <a:lnTo>
                    <a:pt x="181" y="938"/>
                  </a:lnTo>
                  <a:lnTo>
                    <a:pt x="185" y="944"/>
                  </a:lnTo>
                  <a:lnTo>
                    <a:pt x="185" y="959"/>
                  </a:lnTo>
                  <a:lnTo>
                    <a:pt x="188" y="974"/>
                  </a:lnTo>
                  <a:lnTo>
                    <a:pt x="196" y="982"/>
                  </a:lnTo>
                  <a:lnTo>
                    <a:pt x="204" y="987"/>
                  </a:lnTo>
                  <a:lnTo>
                    <a:pt x="204" y="992"/>
                  </a:lnTo>
                  <a:lnTo>
                    <a:pt x="204" y="993"/>
                  </a:lnTo>
                  <a:lnTo>
                    <a:pt x="206" y="993"/>
                  </a:lnTo>
                  <a:lnTo>
                    <a:pt x="209" y="993"/>
                  </a:lnTo>
                  <a:lnTo>
                    <a:pt x="216" y="992"/>
                  </a:lnTo>
                  <a:lnTo>
                    <a:pt x="225" y="987"/>
                  </a:lnTo>
                  <a:lnTo>
                    <a:pt x="230" y="999"/>
                  </a:lnTo>
                  <a:lnTo>
                    <a:pt x="236" y="1007"/>
                  </a:lnTo>
                  <a:lnTo>
                    <a:pt x="242" y="1014"/>
                  </a:lnTo>
                  <a:lnTo>
                    <a:pt x="248" y="1018"/>
                  </a:lnTo>
                  <a:lnTo>
                    <a:pt x="256" y="1018"/>
                  </a:lnTo>
                  <a:lnTo>
                    <a:pt x="264" y="1018"/>
                  </a:lnTo>
                  <a:lnTo>
                    <a:pt x="272" y="1016"/>
                  </a:lnTo>
                  <a:lnTo>
                    <a:pt x="278" y="1012"/>
                  </a:lnTo>
                  <a:lnTo>
                    <a:pt x="282" y="1009"/>
                  </a:lnTo>
                  <a:lnTo>
                    <a:pt x="285" y="1007"/>
                  </a:lnTo>
                  <a:lnTo>
                    <a:pt x="285" y="1004"/>
                  </a:lnTo>
                  <a:lnTo>
                    <a:pt x="285" y="1002"/>
                  </a:lnTo>
                  <a:lnTo>
                    <a:pt x="281" y="993"/>
                  </a:lnTo>
                  <a:lnTo>
                    <a:pt x="273" y="980"/>
                  </a:lnTo>
                  <a:lnTo>
                    <a:pt x="272" y="968"/>
                  </a:lnTo>
                  <a:lnTo>
                    <a:pt x="270" y="958"/>
                  </a:lnTo>
                  <a:lnTo>
                    <a:pt x="268" y="946"/>
                  </a:lnTo>
                  <a:lnTo>
                    <a:pt x="266" y="934"/>
                  </a:lnTo>
                  <a:lnTo>
                    <a:pt x="277" y="939"/>
                  </a:lnTo>
                  <a:lnTo>
                    <a:pt x="286" y="942"/>
                  </a:lnTo>
                  <a:lnTo>
                    <a:pt x="292" y="943"/>
                  </a:lnTo>
                  <a:lnTo>
                    <a:pt x="298" y="943"/>
                  </a:lnTo>
                  <a:lnTo>
                    <a:pt x="304" y="942"/>
                  </a:lnTo>
                  <a:lnTo>
                    <a:pt x="309" y="939"/>
                  </a:lnTo>
                  <a:lnTo>
                    <a:pt x="309" y="927"/>
                  </a:lnTo>
                  <a:lnTo>
                    <a:pt x="306" y="915"/>
                  </a:lnTo>
                  <a:lnTo>
                    <a:pt x="309" y="912"/>
                  </a:lnTo>
                  <a:lnTo>
                    <a:pt x="310" y="911"/>
                  </a:lnTo>
                  <a:lnTo>
                    <a:pt x="313" y="911"/>
                  </a:lnTo>
                  <a:lnTo>
                    <a:pt x="318" y="910"/>
                  </a:lnTo>
                  <a:lnTo>
                    <a:pt x="325" y="910"/>
                  </a:lnTo>
                  <a:lnTo>
                    <a:pt x="332" y="910"/>
                  </a:lnTo>
                  <a:lnTo>
                    <a:pt x="338" y="911"/>
                  </a:lnTo>
                  <a:lnTo>
                    <a:pt x="342" y="915"/>
                  </a:lnTo>
                  <a:lnTo>
                    <a:pt x="346" y="918"/>
                  </a:lnTo>
                  <a:lnTo>
                    <a:pt x="352" y="926"/>
                  </a:lnTo>
                  <a:lnTo>
                    <a:pt x="353" y="927"/>
                  </a:lnTo>
                  <a:lnTo>
                    <a:pt x="355" y="927"/>
                  </a:lnTo>
                  <a:lnTo>
                    <a:pt x="358" y="926"/>
                  </a:lnTo>
                  <a:lnTo>
                    <a:pt x="358" y="923"/>
                  </a:lnTo>
                  <a:lnTo>
                    <a:pt x="352" y="910"/>
                  </a:lnTo>
                  <a:lnTo>
                    <a:pt x="343" y="895"/>
                  </a:lnTo>
                  <a:lnTo>
                    <a:pt x="349" y="892"/>
                  </a:lnTo>
                  <a:lnTo>
                    <a:pt x="355" y="890"/>
                  </a:lnTo>
                  <a:lnTo>
                    <a:pt x="353" y="882"/>
                  </a:lnTo>
                  <a:lnTo>
                    <a:pt x="349" y="874"/>
                  </a:lnTo>
                  <a:lnTo>
                    <a:pt x="352" y="869"/>
                  </a:lnTo>
                  <a:lnTo>
                    <a:pt x="355" y="863"/>
                  </a:lnTo>
                  <a:lnTo>
                    <a:pt x="362" y="859"/>
                  </a:lnTo>
                  <a:lnTo>
                    <a:pt x="366" y="859"/>
                  </a:lnTo>
                  <a:lnTo>
                    <a:pt x="377" y="871"/>
                  </a:lnTo>
                  <a:lnTo>
                    <a:pt x="386" y="879"/>
                  </a:lnTo>
                  <a:lnTo>
                    <a:pt x="393" y="883"/>
                  </a:lnTo>
                  <a:lnTo>
                    <a:pt x="399" y="883"/>
                  </a:lnTo>
                  <a:lnTo>
                    <a:pt x="409" y="883"/>
                  </a:lnTo>
                  <a:lnTo>
                    <a:pt x="414" y="885"/>
                  </a:lnTo>
                  <a:lnTo>
                    <a:pt x="423" y="887"/>
                  </a:lnTo>
                  <a:lnTo>
                    <a:pt x="431" y="892"/>
                  </a:lnTo>
                  <a:lnTo>
                    <a:pt x="445" y="896"/>
                  </a:lnTo>
                  <a:lnTo>
                    <a:pt x="459" y="902"/>
                  </a:lnTo>
                  <a:lnTo>
                    <a:pt x="474" y="907"/>
                  </a:lnTo>
                  <a:lnTo>
                    <a:pt x="488" y="912"/>
                  </a:lnTo>
                  <a:lnTo>
                    <a:pt x="494" y="912"/>
                  </a:lnTo>
                  <a:lnTo>
                    <a:pt x="502" y="910"/>
                  </a:lnTo>
                  <a:lnTo>
                    <a:pt x="506" y="908"/>
                  </a:lnTo>
                  <a:lnTo>
                    <a:pt x="511" y="908"/>
                  </a:lnTo>
                  <a:lnTo>
                    <a:pt x="518" y="910"/>
                  </a:lnTo>
                  <a:lnTo>
                    <a:pt x="523" y="914"/>
                  </a:lnTo>
                  <a:lnTo>
                    <a:pt x="539" y="918"/>
                  </a:lnTo>
                  <a:lnTo>
                    <a:pt x="562" y="926"/>
                  </a:lnTo>
                  <a:lnTo>
                    <a:pt x="574" y="927"/>
                  </a:lnTo>
                  <a:lnTo>
                    <a:pt x="584" y="928"/>
                  </a:lnTo>
                  <a:lnTo>
                    <a:pt x="588" y="928"/>
                  </a:lnTo>
                  <a:lnTo>
                    <a:pt x="592" y="927"/>
                  </a:lnTo>
                  <a:lnTo>
                    <a:pt x="595" y="926"/>
                  </a:lnTo>
                  <a:lnTo>
                    <a:pt x="598" y="924"/>
                  </a:lnTo>
                  <a:lnTo>
                    <a:pt x="604" y="926"/>
                  </a:lnTo>
                  <a:lnTo>
                    <a:pt x="610" y="926"/>
                  </a:lnTo>
                  <a:lnTo>
                    <a:pt x="615" y="924"/>
                  </a:lnTo>
                  <a:lnTo>
                    <a:pt x="620" y="923"/>
                  </a:lnTo>
                  <a:lnTo>
                    <a:pt x="627" y="924"/>
                  </a:lnTo>
                  <a:lnTo>
                    <a:pt x="632" y="926"/>
                  </a:lnTo>
                  <a:lnTo>
                    <a:pt x="638" y="928"/>
                  </a:lnTo>
                  <a:lnTo>
                    <a:pt x="642" y="931"/>
                  </a:lnTo>
                  <a:lnTo>
                    <a:pt x="646" y="938"/>
                  </a:lnTo>
                  <a:lnTo>
                    <a:pt x="649" y="942"/>
                  </a:lnTo>
                  <a:lnTo>
                    <a:pt x="655" y="944"/>
                  </a:lnTo>
                  <a:lnTo>
                    <a:pt x="659" y="947"/>
                  </a:lnTo>
                  <a:lnTo>
                    <a:pt x="668" y="948"/>
                  </a:lnTo>
                  <a:lnTo>
                    <a:pt x="678" y="947"/>
                  </a:lnTo>
                  <a:lnTo>
                    <a:pt x="680" y="940"/>
                  </a:lnTo>
                  <a:lnTo>
                    <a:pt x="683" y="934"/>
                  </a:lnTo>
                  <a:lnTo>
                    <a:pt x="684" y="926"/>
                  </a:lnTo>
                  <a:lnTo>
                    <a:pt x="687" y="915"/>
                  </a:lnTo>
                  <a:lnTo>
                    <a:pt x="691" y="914"/>
                  </a:lnTo>
                  <a:lnTo>
                    <a:pt x="695" y="911"/>
                  </a:lnTo>
                  <a:lnTo>
                    <a:pt x="696" y="911"/>
                  </a:lnTo>
                  <a:lnTo>
                    <a:pt x="696" y="910"/>
                  </a:lnTo>
                  <a:lnTo>
                    <a:pt x="697" y="907"/>
                  </a:lnTo>
                  <a:lnTo>
                    <a:pt x="696" y="906"/>
                  </a:lnTo>
                  <a:lnTo>
                    <a:pt x="703" y="907"/>
                  </a:lnTo>
                  <a:lnTo>
                    <a:pt x="707" y="907"/>
                  </a:lnTo>
                  <a:lnTo>
                    <a:pt x="707" y="899"/>
                  </a:lnTo>
                  <a:lnTo>
                    <a:pt x="708" y="892"/>
                  </a:lnTo>
                  <a:lnTo>
                    <a:pt x="711" y="891"/>
                  </a:lnTo>
                  <a:lnTo>
                    <a:pt x="715" y="890"/>
                  </a:lnTo>
                  <a:lnTo>
                    <a:pt x="717" y="886"/>
                  </a:lnTo>
                  <a:lnTo>
                    <a:pt x="717" y="882"/>
                  </a:lnTo>
                  <a:lnTo>
                    <a:pt x="722" y="885"/>
                  </a:lnTo>
                  <a:lnTo>
                    <a:pt x="725" y="886"/>
                  </a:lnTo>
                  <a:lnTo>
                    <a:pt x="729" y="886"/>
                  </a:lnTo>
                  <a:lnTo>
                    <a:pt x="732" y="885"/>
                  </a:lnTo>
                  <a:lnTo>
                    <a:pt x="735" y="883"/>
                  </a:lnTo>
                  <a:lnTo>
                    <a:pt x="737" y="883"/>
                  </a:lnTo>
                  <a:lnTo>
                    <a:pt x="739" y="880"/>
                  </a:lnTo>
                  <a:lnTo>
                    <a:pt x="739" y="876"/>
                  </a:lnTo>
                  <a:lnTo>
                    <a:pt x="739" y="870"/>
                  </a:lnTo>
                  <a:lnTo>
                    <a:pt x="739" y="860"/>
                  </a:lnTo>
                  <a:lnTo>
                    <a:pt x="736" y="850"/>
                  </a:lnTo>
                  <a:lnTo>
                    <a:pt x="731" y="835"/>
                  </a:lnTo>
                  <a:lnTo>
                    <a:pt x="729" y="819"/>
                  </a:lnTo>
                  <a:lnTo>
                    <a:pt x="731" y="806"/>
                  </a:lnTo>
                  <a:lnTo>
                    <a:pt x="737" y="798"/>
                  </a:lnTo>
                  <a:lnTo>
                    <a:pt x="741" y="791"/>
                  </a:lnTo>
                  <a:lnTo>
                    <a:pt x="745" y="786"/>
                  </a:lnTo>
                  <a:lnTo>
                    <a:pt x="751" y="783"/>
                  </a:lnTo>
                  <a:lnTo>
                    <a:pt x="755" y="782"/>
                  </a:lnTo>
                  <a:lnTo>
                    <a:pt x="759" y="781"/>
                  </a:lnTo>
                  <a:lnTo>
                    <a:pt x="761" y="782"/>
                  </a:lnTo>
                  <a:lnTo>
                    <a:pt x="763" y="782"/>
                  </a:lnTo>
                  <a:lnTo>
                    <a:pt x="759" y="797"/>
                  </a:lnTo>
                  <a:lnTo>
                    <a:pt x="755" y="811"/>
                  </a:lnTo>
                  <a:lnTo>
                    <a:pt x="764" y="813"/>
                  </a:lnTo>
                  <a:lnTo>
                    <a:pt x="775" y="813"/>
                  </a:lnTo>
                  <a:lnTo>
                    <a:pt x="788" y="821"/>
                  </a:lnTo>
                  <a:lnTo>
                    <a:pt x="801" y="829"/>
                  </a:lnTo>
                  <a:lnTo>
                    <a:pt x="811" y="826"/>
                  </a:lnTo>
                  <a:lnTo>
                    <a:pt x="821" y="823"/>
                  </a:lnTo>
                  <a:lnTo>
                    <a:pt x="830" y="829"/>
                  </a:lnTo>
                  <a:lnTo>
                    <a:pt x="844" y="835"/>
                  </a:lnTo>
                  <a:lnTo>
                    <a:pt x="855" y="834"/>
                  </a:lnTo>
                  <a:lnTo>
                    <a:pt x="864" y="830"/>
                  </a:lnTo>
                  <a:lnTo>
                    <a:pt x="874" y="826"/>
                  </a:lnTo>
                  <a:lnTo>
                    <a:pt x="885" y="819"/>
                  </a:lnTo>
                  <a:lnTo>
                    <a:pt x="893" y="817"/>
                  </a:lnTo>
                  <a:lnTo>
                    <a:pt x="901" y="814"/>
                  </a:lnTo>
                  <a:lnTo>
                    <a:pt x="906" y="801"/>
                  </a:lnTo>
                  <a:lnTo>
                    <a:pt x="912" y="787"/>
                  </a:lnTo>
                  <a:lnTo>
                    <a:pt x="926" y="786"/>
                  </a:lnTo>
                  <a:lnTo>
                    <a:pt x="940" y="783"/>
                  </a:lnTo>
                  <a:lnTo>
                    <a:pt x="944" y="775"/>
                  </a:lnTo>
                  <a:lnTo>
                    <a:pt x="946" y="769"/>
                  </a:lnTo>
                  <a:lnTo>
                    <a:pt x="953" y="761"/>
                  </a:lnTo>
                  <a:lnTo>
                    <a:pt x="960" y="754"/>
                  </a:lnTo>
                  <a:lnTo>
                    <a:pt x="962" y="749"/>
                  </a:lnTo>
                  <a:lnTo>
                    <a:pt x="964" y="742"/>
                  </a:lnTo>
                  <a:lnTo>
                    <a:pt x="972" y="738"/>
                  </a:lnTo>
                  <a:lnTo>
                    <a:pt x="977" y="734"/>
                  </a:lnTo>
                  <a:lnTo>
                    <a:pt x="981" y="730"/>
                  </a:lnTo>
                  <a:lnTo>
                    <a:pt x="984" y="726"/>
                  </a:lnTo>
                  <a:lnTo>
                    <a:pt x="988" y="725"/>
                  </a:lnTo>
                  <a:lnTo>
                    <a:pt x="990" y="724"/>
                  </a:lnTo>
                  <a:lnTo>
                    <a:pt x="998" y="730"/>
                  </a:lnTo>
                  <a:lnTo>
                    <a:pt x="1007" y="738"/>
                  </a:lnTo>
                  <a:lnTo>
                    <a:pt x="1016" y="742"/>
                  </a:lnTo>
                  <a:lnTo>
                    <a:pt x="1022" y="742"/>
                  </a:lnTo>
                  <a:lnTo>
                    <a:pt x="1027" y="742"/>
                  </a:lnTo>
                  <a:lnTo>
                    <a:pt x="1032" y="742"/>
                  </a:lnTo>
                  <a:lnTo>
                    <a:pt x="1035" y="749"/>
                  </a:lnTo>
                  <a:lnTo>
                    <a:pt x="1041" y="754"/>
                  </a:lnTo>
                  <a:lnTo>
                    <a:pt x="1049" y="758"/>
                  </a:lnTo>
                  <a:lnTo>
                    <a:pt x="1055" y="758"/>
                  </a:lnTo>
                  <a:lnTo>
                    <a:pt x="1061" y="758"/>
                  </a:lnTo>
                  <a:lnTo>
                    <a:pt x="1065" y="758"/>
                  </a:lnTo>
                  <a:lnTo>
                    <a:pt x="1073" y="758"/>
                  </a:lnTo>
                  <a:lnTo>
                    <a:pt x="1077" y="758"/>
                  </a:lnTo>
                  <a:lnTo>
                    <a:pt x="1080" y="763"/>
                  </a:lnTo>
                  <a:lnTo>
                    <a:pt x="1083" y="771"/>
                  </a:lnTo>
                  <a:lnTo>
                    <a:pt x="1093" y="771"/>
                  </a:lnTo>
                  <a:lnTo>
                    <a:pt x="1103" y="771"/>
                  </a:lnTo>
                  <a:lnTo>
                    <a:pt x="1106" y="778"/>
                  </a:lnTo>
                  <a:lnTo>
                    <a:pt x="1110" y="782"/>
                  </a:lnTo>
                  <a:lnTo>
                    <a:pt x="1126" y="774"/>
                  </a:lnTo>
                  <a:lnTo>
                    <a:pt x="1142" y="767"/>
                  </a:lnTo>
                  <a:lnTo>
                    <a:pt x="1154" y="773"/>
                  </a:lnTo>
                  <a:lnTo>
                    <a:pt x="1169" y="777"/>
                  </a:lnTo>
                  <a:lnTo>
                    <a:pt x="1179" y="774"/>
                  </a:lnTo>
                  <a:lnTo>
                    <a:pt x="1193" y="771"/>
                  </a:lnTo>
                  <a:lnTo>
                    <a:pt x="1200" y="770"/>
                  </a:lnTo>
                  <a:lnTo>
                    <a:pt x="1206" y="769"/>
                  </a:lnTo>
                  <a:lnTo>
                    <a:pt x="1210" y="766"/>
                  </a:lnTo>
                  <a:lnTo>
                    <a:pt x="1213" y="762"/>
                  </a:lnTo>
                  <a:lnTo>
                    <a:pt x="1214" y="754"/>
                  </a:lnTo>
                  <a:lnTo>
                    <a:pt x="1214" y="749"/>
                  </a:lnTo>
                  <a:lnTo>
                    <a:pt x="1211" y="745"/>
                  </a:lnTo>
                  <a:lnTo>
                    <a:pt x="1207" y="742"/>
                  </a:lnTo>
                  <a:lnTo>
                    <a:pt x="1198" y="738"/>
                  </a:lnTo>
                  <a:lnTo>
                    <a:pt x="1191" y="733"/>
                  </a:lnTo>
                  <a:lnTo>
                    <a:pt x="1188" y="726"/>
                  </a:lnTo>
                  <a:lnTo>
                    <a:pt x="1188" y="720"/>
                  </a:lnTo>
                  <a:lnTo>
                    <a:pt x="1190" y="715"/>
                  </a:lnTo>
                  <a:lnTo>
                    <a:pt x="1193" y="708"/>
                  </a:lnTo>
                  <a:lnTo>
                    <a:pt x="1194" y="706"/>
                  </a:lnTo>
                  <a:lnTo>
                    <a:pt x="1194" y="705"/>
                  </a:lnTo>
                  <a:lnTo>
                    <a:pt x="1198" y="701"/>
                  </a:lnTo>
                  <a:lnTo>
                    <a:pt x="1203" y="699"/>
                  </a:lnTo>
                  <a:lnTo>
                    <a:pt x="1206" y="697"/>
                  </a:lnTo>
                  <a:lnTo>
                    <a:pt x="1209" y="696"/>
                  </a:lnTo>
                  <a:lnTo>
                    <a:pt x="1210" y="692"/>
                  </a:lnTo>
                  <a:lnTo>
                    <a:pt x="1213" y="688"/>
                  </a:lnTo>
                  <a:lnTo>
                    <a:pt x="1218" y="678"/>
                  </a:lnTo>
                  <a:lnTo>
                    <a:pt x="1220" y="669"/>
                  </a:lnTo>
                  <a:lnTo>
                    <a:pt x="1226" y="665"/>
                  </a:lnTo>
                  <a:lnTo>
                    <a:pt x="1230" y="660"/>
                  </a:lnTo>
                  <a:lnTo>
                    <a:pt x="1232" y="657"/>
                  </a:lnTo>
                  <a:lnTo>
                    <a:pt x="1234" y="650"/>
                  </a:lnTo>
                  <a:lnTo>
                    <a:pt x="1227" y="641"/>
                  </a:lnTo>
                  <a:lnTo>
                    <a:pt x="1220" y="630"/>
                  </a:lnTo>
                  <a:lnTo>
                    <a:pt x="1223" y="629"/>
                  </a:lnTo>
                  <a:lnTo>
                    <a:pt x="1226" y="630"/>
                  </a:lnTo>
                  <a:lnTo>
                    <a:pt x="1227" y="629"/>
                  </a:lnTo>
                  <a:lnTo>
                    <a:pt x="1230" y="618"/>
                  </a:lnTo>
                  <a:lnTo>
                    <a:pt x="1242" y="616"/>
                  </a:lnTo>
                  <a:lnTo>
                    <a:pt x="1252" y="613"/>
                  </a:lnTo>
                  <a:lnTo>
                    <a:pt x="1254" y="604"/>
                  </a:lnTo>
                  <a:lnTo>
                    <a:pt x="1252" y="593"/>
                  </a:lnTo>
                  <a:lnTo>
                    <a:pt x="1258" y="582"/>
                  </a:lnTo>
                  <a:lnTo>
                    <a:pt x="1262" y="573"/>
                  </a:lnTo>
                  <a:lnTo>
                    <a:pt x="1259" y="569"/>
                  </a:lnTo>
                  <a:lnTo>
                    <a:pt x="1255" y="568"/>
                  </a:lnTo>
                  <a:lnTo>
                    <a:pt x="1250" y="566"/>
                  </a:lnTo>
                  <a:lnTo>
                    <a:pt x="1244" y="566"/>
                  </a:lnTo>
                  <a:lnTo>
                    <a:pt x="1241" y="565"/>
                  </a:lnTo>
                  <a:lnTo>
                    <a:pt x="1235" y="564"/>
                  </a:lnTo>
                  <a:lnTo>
                    <a:pt x="1231" y="561"/>
                  </a:lnTo>
                  <a:lnTo>
                    <a:pt x="1227" y="557"/>
                  </a:lnTo>
                  <a:lnTo>
                    <a:pt x="1226" y="552"/>
                  </a:lnTo>
                  <a:lnTo>
                    <a:pt x="1226" y="547"/>
                  </a:lnTo>
                  <a:lnTo>
                    <a:pt x="1227" y="543"/>
                  </a:lnTo>
                  <a:lnTo>
                    <a:pt x="1230" y="539"/>
                  </a:lnTo>
                  <a:lnTo>
                    <a:pt x="1231" y="533"/>
                  </a:lnTo>
                  <a:lnTo>
                    <a:pt x="1232" y="528"/>
                  </a:lnTo>
                  <a:lnTo>
                    <a:pt x="1232" y="520"/>
                  </a:lnTo>
                  <a:lnTo>
                    <a:pt x="1231" y="513"/>
                  </a:lnTo>
                  <a:lnTo>
                    <a:pt x="1223" y="503"/>
                  </a:lnTo>
                  <a:lnTo>
                    <a:pt x="1214" y="491"/>
                  </a:lnTo>
                  <a:lnTo>
                    <a:pt x="1213" y="485"/>
                  </a:lnTo>
                  <a:lnTo>
                    <a:pt x="1213" y="481"/>
                  </a:lnTo>
                  <a:lnTo>
                    <a:pt x="1213" y="480"/>
                  </a:lnTo>
                  <a:lnTo>
                    <a:pt x="1214" y="479"/>
                  </a:lnTo>
                  <a:lnTo>
                    <a:pt x="1216" y="476"/>
                  </a:lnTo>
                  <a:lnTo>
                    <a:pt x="1219" y="471"/>
                  </a:lnTo>
                  <a:lnTo>
                    <a:pt x="1215" y="463"/>
                  </a:lnTo>
                  <a:lnTo>
                    <a:pt x="1213" y="455"/>
                  </a:lnTo>
                  <a:lnTo>
                    <a:pt x="1215" y="451"/>
                  </a:lnTo>
                  <a:lnTo>
                    <a:pt x="1219" y="447"/>
                  </a:lnTo>
                  <a:lnTo>
                    <a:pt x="1222" y="446"/>
                  </a:lnTo>
                  <a:lnTo>
                    <a:pt x="1223" y="443"/>
                  </a:lnTo>
                  <a:lnTo>
                    <a:pt x="1225" y="440"/>
                  </a:lnTo>
                  <a:lnTo>
                    <a:pt x="1225" y="436"/>
                  </a:lnTo>
                  <a:lnTo>
                    <a:pt x="1215" y="423"/>
                  </a:lnTo>
                  <a:lnTo>
                    <a:pt x="1209" y="412"/>
                  </a:lnTo>
                  <a:lnTo>
                    <a:pt x="1213" y="403"/>
                  </a:lnTo>
                  <a:lnTo>
                    <a:pt x="1215" y="394"/>
                  </a:lnTo>
                  <a:lnTo>
                    <a:pt x="1211" y="379"/>
                  </a:lnTo>
                  <a:lnTo>
                    <a:pt x="1209" y="367"/>
                  </a:lnTo>
                  <a:lnTo>
                    <a:pt x="1215" y="370"/>
                  </a:lnTo>
                  <a:lnTo>
                    <a:pt x="1227" y="371"/>
                  </a:lnTo>
                  <a:lnTo>
                    <a:pt x="1228" y="366"/>
                  </a:lnTo>
                  <a:lnTo>
                    <a:pt x="1228" y="359"/>
                  </a:lnTo>
                  <a:lnTo>
                    <a:pt x="1234" y="356"/>
                  </a:lnTo>
                  <a:lnTo>
                    <a:pt x="1239" y="354"/>
                  </a:lnTo>
                  <a:lnTo>
                    <a:pt x="1241" y="352"/>
                  </a:lnTo>
                  <a:lnTo>
                    <a:pt x="1242" y="348"/>
                  </a:lnTo>
                  <a:lnTo>
                    <a:pt x="1243" y="344"/>
                  </a:lnTo>
                  <a:lnTo>
                    <a:pt x="1244" y="336"/>
                  </a:lnTo>
                  <a:lnTo>
                    <a:pt x="1243" y="331"/>
                  </a:lnTo>
                  <a:lnTo>
                    <a:pt x="1242" y="323"/>
                  </a:lnTo>
                  <a:lnTo>
                    <a:pt x="1242" y="316"/>
                  </a:lnTo>
                  <a:lnTo>
                    <a:pt x="1242" y="311"/>
                  </a:lnTo>
                  <a:lnTo>
                    <a:pt x="1242" y="303"/>
                  </a:lnTo>
                  <a:lnTo>
                    <a:pt x="1238" y="294"/>
                  </a:lnTo>
                  <a:lnTo>
                    <a:pt x="1235" y="292"/>
                  </a:lnTo>
                  <a:lnTo>
                    <a:pt x="1231" y="292"/>
                  </a:lnTo>
                  <a:lnTo>
                    <a:pt x="1226" y="294"/>
                  </a:lnTo>
                  <a:lnTo>
                    <a:pt x="1220" y="295"/>
                  </a:lnTo>
                  <a:lnTo>
                    <a:pt x="1214" y="297"/>
                  </a:lnTo>
                  <a:lnTo>
                    <a:pt x="1209" y="297"/>
                  </a:lnTo>
                  <a:lnTo>
                    <a:pt x="1203" y="297"/>
                  </a:lnTo>
                  <a:lnTo>
                    <a:pt x="1199" y="294"/>
                  </a:lnTo>
                  <a:lnTo>
                    <a:pt x="1194" y="278"/>
                  </a:lnTo>
                  <a:lnTo>
                    <a:pt x="1188" y="267"/>
                  </a:lnTo>
                  <a:lnTo>
                    <a:pt x="1187" y="263"/>
                  </a:lnTo>
                  <a:lnTo>
                    <a:pt x="1186" y="261"/>
                  </a:lnTo>
                  <a:lnTo>
                    <a:pt x="1184" y="256"/>
                  </a:lnTo>
                  <a:lnTo>
                    <a:pt x="1186" y="251"/>
                  </a:lnTo>
                  <a:lnTo>
                    <a:pt x="1188" y="247"/>
                  </a:lnTo>
                  <a:lnTo>
                    <a:pt x="1191" y="245"/>
                  </a:lnTo>
                  <a:lnTo>
                    <a:pt x="1195" y="245"/>
                  </a:lnTo>
                  <a:lnTo>
                    <a:pt x="1199" y="243"/>
                  </a:lnTo>
                  <a:lnTo>
                    <a:pt x="1204" y="241"/>
                  </a:lnTo>
                  <a:lnTo>
                    <a:pt x="1209" y="237"/>
                  </a:lnTo>
                  <a:lnTo>
                    <a:pt x="1213" y="233"/>
                  </a:lnTo>
                  <a:lnTo>
                    <a:pt x="1218" y="225"/>
                  </a:lnTo>
                  <a:lnTo>
                    <a:pt x="1226" y="225"/>
                  </a:lnTo>
                  <a:lnTo>
                    <a:pt x="1232" y="225"/>
                  </a:lnTo>
                  <a:lnTo>
                    <a:pt x="1235" y="221"/>
                  </a:lnTo>
                  <a:lnTo>
                    <a:pt x="1236" y="215"/>
                  </a:lnTo>
                  <a:lnTo>
                    <a:pt x="1236" y="210"/>
                  </a:lnTo>
                  <a:lnTo>
                    <a:pt x="1236" y="202"/>
                  </a:lnTo>
                  <a:lnTo>
                    <a:pt x="1236" y="194"/>
                  </a:lnTo>
                  <a:lnTo>
                    <a:pt x="1235" y="187"/>
                  </a:lnTo>
                  <a:lnTo>
                    <a:pt x="1234" y="181"/>
                  </a:lnTo>
                  <a:lnTo>
                    <a:pt x="1230" y="177"/>
                  </a:lnTo>
                  <a:lnTo>
                    <a:pt x="1227" y="171"/>
                  </a:lnTo>
                  <a:lnTo>
                    <a:pt x="1223" y="168"/>
                  </a:lnTo>
                  <a:lnTo>
                    <a:pt x="1220" y="164"/>
                  </a:lnTo>
                  <a:lnTo>
                    <a:pt x="1219" y="158"/>
                  </a:lnTo>
                  <a:lnTo>
                    <a:pt x="1220" y="154"/>
                  </a:lnTo>
                  <a:lnTo>
                    <a:pt x="1223" y="153"/>
                  </a:lnTo>
                  <a:lnTo>
                    <a:pt x="1228" y="152"/>
                  </a:lnTo>
                  <a:lnTo>
                    <a:pt x="1232" y="150"/>
                  </a:lnTo>
                  <a:lnTo>
                    <a:pt x="1236" y="148"/>
                  </a:lnTo>
                  <a:lnTo>
                    <a:pt x="1241" y="143"/>
                  </a:lnTo>
                  <a:lnTo>
                    <a:pt x="1242" y="136"/>
                  </a:lnTo>
                  <a:lnTo>
                    <a:pt x="1242" y="125"/>
                  </a:lnTo>
                  <a:lnTo>
                    <a:pt x="1234" y="124"/>
                  </a:lnTo>
                  <a:lnTo>
                    <a:pt x="1228" y="121"/>
                  </a:lnTo>
                  <a:lnTo>
                    <a:pt x="1226" y="118"/>
                  </a:lnTo>
                  <a:lnTo>
                    <a:pt x="1226" y="116"/>
                  </a:lnTo>
                  <a:lnTo>
                    <a:pt x="1225" y="113"/>
                  </a:lnTo>
                  <a:lnTo>
                    <a:pt x="1226" y="110"/>
                  </a:lnTo>
                  <a:lnTo>
                    <a:pt x="1216" y="111"/>
                  </a:lnTo>
                  <a:lnTo>
                    <a:pt x="1207" y="113"/>
                  </a:lnTo>
                  <a:lnTo>
                    <a:pt x="1210" y="121"/>
                  </a:lnTo>
                  <a:lnTo>
                    <a:pt x="1215" y="130"/>
                  </a:lnTo>
                  <a:lnTo>
                    <a:pt x="1214" y="134"/>
                  </a:lnTo>
                  <a:lnTo>
                    <a:pt x="1213" y="137"/>
                  </a:lnTo>
                  <a:lnTo>
                    <a:pt x="1210" y="138"/>
                  </a:lnTo>
                  <a:lnTo>
                    <a:pt x="1207" y="138"/>
                  </a:lnTo>
                  <a:lnTo>
                    <a:pt x="1203" y="137"/>
                  </a:lnTo>
                  <a:lnTo>
                    <a:pt x="1200" y="136"/>
                  </a:lnTo>
                  <a:lnTo>
                    <a:pt x="1198" y="134"/>
                  </a:lnTo>
                  <a:lnTo>
                    <a:pt x="1198" y="132"/>
                  </a:lnTo>
                  <a:lnTo>
                    <a:pt x="1197" y="127"/>
                  </a:lnTo>
                  <a:lnTo>
                    <a:pt x="1195" y="122"/>
                  </a:lnTo>
                  <a:lnTo>
                    <a:pt x="1194" y="121"/>
                  </a:lnTo>
                  <a:lnTo>
                    <a:pt x="1193" y="120"/>
                  </a:lnTo>
                  <a:lnTo>
                    <a:pt x="1188" y="121"/>
                  </a:lnTo>
                  <a:lnTo>
                    <a:pt x="1186" y="122"/>
                  </a:lnTo>
                  <a:lnTo>
                    <a:pt x="1183" y="122"/>
                  </a:lnTo>
                  <a:lnTo>
                    <a:pt x="1179" y="122"/>
                  </a:lnTo>
                  <a:lnTo>
                    <a:pt x="1177" y="122"/>
                  </a:lnTo>
                  <a:lnTo>
                    <a:pt x="1175" y="124"/>
                  </a:lnTo>
                  <a:lnTo>
                    <a:pt x="1174" y="132"/>
                  </a:lnTo>
                  <a:lnTo>
                    <a:pt x="1174" y="136"/>
                  </a:lnTo>
                  <a:lnTo>
                    <a:pt x="1174" y="142"/>
                  </a:lnTo>
                  <a:lnTo>
                    <a:pt x="1174" y="145"/>
                  </a:lnTo>
                  <a:lnTo>
                    <a:pt x="1178" y="150"/>
                  </a:lnTo>
                  <a:lnTo>
                    <a:pt x="1182" y="155"/>
                  </a:lnTo>
                  <a:lnTo>
                    <a:pt x="1184" y="158"/>
                  </a:lnTo>
                  <a:lnTo>
                    <a:pt x="1187" y="162"/>
                  </a:lnTo>
                  <a:lnTo>
                    <a:pt x="1191" y="165"/>
                  </a:lnTo>
                  <a:lnTo>
                    <a:pt x="1198" y="166"/>
                  </a:lnTo>
                  <a:lnTo>
                    <a:pt x="1200" y="174"/>
                  </a:lnTo>
                  <a:lnTo>
                    <a:pt x="1203" y="181"/>
                  </a:lnTo>
                  <a:lnTo>
                    <a:pt x="1206" y="183"/>
                  </a:lnTo>
                  <a:lnTo>
                    <a:pt x="1209" y="186"/>
                  </a:lnTo>
                  <a:lnTo>
                    <a:pt x="1211" y="187"/>
                  </a:lnTo>
                  <a:lnTo>
                    <a:pt x="1213" y="189"/>
                  </a:lnTo>
                  <a:lnTo>
                    <a:pt x="1213" y="190"/>
                  </a:lnTo>
                  <a:lnTo>
                    <a:pt x="1213" y="193"/>
                  </a:lnTo>
                  <a:lnTo>
                    <a:pt x="1210" y="193"/>
                  </a:lnTo>
                  <a:lnTo>
                    <a:pt x="1207" y="193"/>
                  </a:lnTo>
                  <a:lnTo>
                    <a:pt x="1202" y="190"/>
                  </a:lnTo>
                  <a:lnTo>
                    <a:pt x="1194" y="185"/>
                  </a:lnTo>
                  <a:lnTo>
                    <a:pt x="1190" y="177"/>
                  </a:lnTo>
                  <a:lnTo>
                    <a:pt x="1184" y="169"/>
                  </a:lnTo>
                  <a:lnTo>
                    <a:pt x="1175" y="169"/>
                  </a:lnTo>
                  <a:lnTo>
                    <a:pt x="1169" y="168"/>
                  </a:lnTo>
                  <a:lnTo>
                    <a:pt x="1163" y="159"/>
                  </a:lnTo>
                  <a:lnTo>
                    <a:pt x="1158" y="154"/>
                  </a:lnTo>
                  <a:lnTo>
                    <a:pt x="1155" y="153"/>
                  </a:lnTo>
                  <a:lnTo>
                    <a:pt x="1154" y="150"/>
                  </a:lnTo>
                  <a:lnTo>
                    <a:pt x="1154" y="146"/>
                  </a:lnTo>
                  <a:lnTo>
                    <a:pt x="1157" y="143"/>
                  </a:lnTo>
                  <a:lnTo>
                    <a:pt x="1159" y="137"/>
                  </a:lnTo>
                  <a:lnTo>
                    <a:pt x="1162" y="134"/>
                  </a:lnTo>
                  <a:lnTo>
                    <a:pt x="1162" y="130"/>
                  </a:lnTo>
                  <a:lnTo>
                    <a:pt x="1162" y="126"/>
                  </a:lnTo>
                  <a:lnTo>
                    <a:pt x="1161" y="124"/>
                  </a:lnTo>
                  <a:lnTo>
                    <a:pt x="1161" y="120"/>
                  </a:lnTo>
                  <a:lnTo>
                    <a:pt x="1161" y="117"/>
                  </a:lnTo>
                  <a:lnTo>
                    <a:pt x="1162" y="114"/>
                  </a:lnTo>
                  <a:lnTo>
                    <a:pt x="1165" y="110"/>
                  </a:lnTo>
                  <a:lnTo>
                    <a:pt x="1169" y="108"/>
                  </a:lnTo>
                  <a:lnTo>
                    <a:pt x="1174" y="102"/>
                  </a:lnTo>
                  <a:lnTo>
                    <a:pt x="1179" y="101"/>
                  </a:lnTo>
                  <a:lnTo>
                    <a:pt x="1178" y="97"/>
                  </a:lnTo>
                  <a:lnTo>
                    <a:pt x="1178" y="90"/>
                  </a:lnTo>
                  <a:lnTo>
                    <a:pt x="1179" y="84"/>
                  </a:lnTo>
                  <a:lnTo>
                    <a:pt x="1179" y="78"/>
                  </a:lnTo>
                  <a:lnTo>
                    <a:pt x="1181" y="73"/>
                  </a:lnTo>
                  <a:lnTo>
                    <a:pt x="1181" y="69"/>
                  </a:lnTo>
                  <a:lnTo>
                    <a:pt x="1179" y="66"/>
                  </a:lnTo>
                  <a:lnTo>
                    <a:pt x="1175" y="65"/>
                  </a:lnTo>
                  <a:lnTo>
                    <a:pt x="1174" y="70"/>
                  </a:lnTo>
                  <a:lnTo>
                    <a:pt x="1170" y="74"/>
                  </a:lnTo>
                  <a:lnTo>
                    <a:pt x="1171" y="80"/>
                  </a:lnTo>
                  <a:lnTo>
                    <a:pt x="1171" y="84"/>
                  </a:lnTo>
                  <a:lnTo>
                    <a:pt x="1170" y="88"/>
                  </a:lnTo>
                  <a:lnTo>
                    <a:pt x="1166" y="93"/>
                  </a:lnTo>
                  <a:lnTo>
                    <a:pt x="1158" y="102"/>
                  </a:lnTo>
                  <a:lnTo>
                    <a:pt x="1150" y="110"/>
                  </a:lnTo>
                  <a:lnTo>
                    <a:pt x="1141" y="110"/>
                  </a:lnTo>
                  <a:lnTo>
                    <a:pt x="1133" y="110"/>
                  </a:lnTo>
                  <a:lnTo>
                    <a:pt x="1127" y="114"/>
                  </a:lnTo>
                  <a:lnTo>
                    <a:pt x="1122" y="121"/>
                  </a:lnTo>
                  <a:lnTo>
                    <a:pt x="1117" y="124"/>
                  </a:lnTo>
                  <a:lnTo>
                    <a:pt x="1111" y="129"/>
                  </a:lnTo>
                  <a:lnTo>
                    <a:pt x="1115" y="137"/>
                  </a:lnTo>
                  <a:lnTo>
                    <a:pt x="1118" y="146"/>
                  </a:lnTo>
                  <a:lnTo>
                    <a:pt x="1115" y="153"/>
                  </a:lnTo>
                  <a:lnTo>
                    <a:pt x="1114" y="159"/>
                  </a:lnTo>
                  <a:lnTo>
                    <a:pt x="1115" y="170"/>
                  </a:lnTo>
                  <a:lnTo>
                    <a:pt x="1115" y="181"/>
                  </a:lnTo>
                  <a:lnTo>
                    <a:pt x="1110" y="187"/>
                  </a:lnTo>
                  <a:lnTo>
                    <a:pt x="1106" y="193"/>
                  </a:lnTo>
                  <a:lnTo>
                    <a:pt x="1101" y="195"/>
                  </a:lnTo>
                  <a:lnTo>
                    <a:pt x="1095" y="199"/>
                  </a:lnTo>
                  <a:lnTo>
                    <a:pt x="1094" y="203"/>
                  </a:lnTo>
                  <a:lnTo>
                    <a:pt x="1091" y="210"/>
                  </a:lnTo>
                  <a:lnTo>
                    <a:pt x="1086" y="218"/>
                  </a:lnTo>
                  <a:lnTo>
                    <a:pt x="1081" y="226"/>
                  </a:lnTo>
                  <a:lnTo>
                    <a:pt x="1081" y="235"/>
                  </a:lnTo>
                  <a:lnTo>
                    <a:pt x="1080" y="242"/>
                  </a:lnTo>
                  <a:lnTo>
                    <a:pt x="1077" y="247"/>
                  </a:lnTo>
                  <a:lnTo>
                    <a:pt x="1074" y="253"/>
                  </a:lnTo>
                  <a:lnTo>
                    <a:pt x="1074" y="254"/>
                  </a:lnTo>
                  <a:lnTo>
                    <a:pt x="1074" y="255"/>
                  </a:lnTo>
                  <a:lnTo>
                    <a:pt x="1075" y="255"/>
                  </a:lnTo>
                  <a:lnTo>
                    <a:pt x="1078" y="255"/>
                  </a:lnTo>
                  <a:lnTo>
                    <a:pt x="1083" y="255"/>
                  </a:lnTo>
                  <a:lnTo>
                    <a:pt x="1087" y="256"/>
                  </a:lnTo>
                  <a:lnTo>
                    <a:pt x="1091" y="262"/>
                  </a:lnTo>
                  <a:lnTo>
                    <a:pt x="1094" y="265"/>
                  </a:lnTo>
                  <a:lnTo>
                    <a:pt x="1097" y="265"/>
                  </a:lnTo>
                  <a:lnTo>
                    <a:pt x="1098" y="263"/>
                  </a:lnTo>
                  <a:lnTo>
                    <a:pt x="1102" y="262"/>
                  </a:lnTo>
                  <a:lnTo>
                    <a:pt x="1105" y="259"/>
                  </a:lnTo>
                  <a:lnTo>
                    <a:pt x="1107" y="259"/>
                  </a:lnTo>
                  <a:lnTo>
                    <a:pt x="1111" y="261"/>
                  </a:lnTo>
                  <a:lnTo>
                    <a:pt x="1118" y="266"/>
                  </a:lnTo>
                  <a:lnTo>
                    <a:pt x="1122" y="270"/>
                  </a:lnTo>
                  <a:lnTo>
                    <a:pt x="1129" y="274"/>
                  </a:lnTo>
                  <a:lnTo>
                    <a:pt x="1131" y="277"/>
                  </a:lnTo>
                  <a:lnTo>
                    <a:pt x="1131" y="279"/>
                  </a:lnTo>
                  <a:lnTo>
                    <a:pt x="1133" y="285"/>
                  </a:lnTo>
                  <a:lnTo>
                    <a:pt x="1141" y="291"/>
                  </a:lnTo>
                  <a:lnTo>
                    <a:pt x="1145" y="295"/>
                  </a:lnTo>
                  <a:lnTo>
                    <a:pt x="1146" y="298"/>
                  </a:lnTo>
                  <a:lnTo>
                    <a:pt x="1146" y="300"/>
                  </a:lnTo>
                  <a:lnTo>
                    <a:pt x="1146" y="303"/>
                  </a:lnTo>
                  <a:lnTo>
                    <a:pt x="1143" y="307"/>
                  </a:lnTo>
                  <a:lnTo>
                    <a:pt x="1145" y="315"/>
                  </a:lnTo>
                  <a:lnTo>
                    <a:pt x="1146" y="319"/>
                  </a:lnTo>
                  <a:lnTo>
                    <a:pt x="1145" y="322"/>
                  </a:lnTo>
                  <a:lnTo>
                    <a:pt x="1141" y="326"/>
                  </a:lnTo>
                  <a:lnTo>
                    <a:pt x="1141" y="330"/>
                  </a:lnTo>
                  <a:lnTo>
                    <a:pt x="1139" y="334"/>
                  </a:lnTo>
                  <a:lnTo>
                    <a:pt x="1135" y="334"/>
                  </a:lnTo>
                  <a:lnTo>
                    <a:pt x="1131" y="336"/>
                  </a:lnTo>
                  <a:lnTo>
                    <a:pt x="1130" y="340"/>
                  </a:lnTo>
                  <a:lnTo>
                    <a:pt x="1129" y="346"/>
                  </a:lnTo>
                  <a:lnTo>
                    <a:pt x="1126" y="350"/>
                  </a:lnTo>
                  <a:lnTo>
                    <a:pt x="1126" y="355"/>
                  </a:lnTo>
                  <a:lnTo>
                    <a:pt x="1126" y="358"/>
                  </a:lnTo>
                  <a:lnTo>
                    <a:pt x="1127" y="360"/>
                  </a:lnTo>
                  <a:lnTo>
                    <a:pt x="1134" y="366"/>
                  </a:lnTo>
                  <a:lnTo>
                    <a:pt x="1145" y="370"/>
                  </a:lnTo>
                  <a:lnTo>
                    <a:pt x="1146" y="371"/>
                  </a:lnTo>
                  <a:lnTo>
                    <a:pt x="1147" y="380"/>
                  </a:lnTo>
                  <a:lnTo>
                    <a:pt x="1151" y="384"/>
                  </a:lnTo>
                  <a:lnTo>
                    <a:pt x="1155" y="391"/>
                  </a:lnTo>
                  <a:lnTo>
                    <a:pt x="1157" y="395"/>
                  </a:lnTo>
                  <a:lnTo>
                    <a:pt x="1158" y="398"/>
                  </a:lnTo>
                  <a:lnTo>
                    <a:pt x="1157" y="400"/>
                  </a:lnTo>
                  <a:lnTo>
                    <a:pt x="1155" y="402"/>
                  </a:lnTo>
                  <a:lnTo>
                    <a:pt x="1147" y="391"/>
                  </a:lnTo>
                  <a:lnTo>
                    <a:pt x="1139" y="378"/>
                  </a:lnTo>
                  <a:lnTo>
                    <a:pt x="1126" y="371"/>
                  </a:lnTo>
                  <a:lnTo>
                    <a:pt x="1115" y="367"/>
                  </a:lnTo>
                  <a:lnTo>
                    <a:pt x="1114" y="364"/>
                  </a:lnTo>
                  <a:lnTo>
                    <a:pt x="1113" y="360"/>
                  </a:lnTo>
                  <a:lnTo>
                    <a:pt x="1113" y="356"/>
                  </a:lnTo>
                  <a:lnTo>
                    <a:pt x="1113" y="352"/>
                  </a:lnTo>
                  <a:lnTo>
                    <a:pt x="1113" y="348"/>
                  </a:lnTo>
                  <a:lnTo>
                    <a:pt x="1114" y="346"/>
                  </a:lnTo>
                  <a:lnTo>
                    <a:pt x="1117" y="342"/>
                  </a:lnTo>
                  <a:lnTo>
                    <a:pt x="1119" y="338"/>
                  </a:lnTo>
                  <a:lnTo>
                    <a:pt x="1126" y="331"/>
                  </a:lnTo>
                  <a:lnTo>
                    <a:pt x="1129" y="323"/>
                  </a:lnTo>
                  <a:lnTo>
                    <a:pt x="1129" y="315"/>
                  </a:lnTo>
                  <a:lnTo>
                    <a:pt x="1125" y="303"/>
                  </a:lnTo>
                  <a:lnTo>
                    <a:pt x="1123" y="290"/>
                  </a:lnTo>
                  <a:lnTo>
                    <a:pt x="1123" y="283"/>
                  </a:lnTo>
                  <a:lnTo>
                    <a:pt x="1121" y="282"/>
                  </a:lnTo>
                  <a:lnTo>
                    <a:pt x="1118" y="282"/>
                  </a:lnTo>
                  <a:lnTo>
                    <a:pt x="1111" y="281"/>
                  </a:lnTo>
                  <a:lnTo>
                    <a:pt x="1103" y="281"/>
                  </a:lnTo>
                  <a:lnTo>
                    <a:pt x="1097" y="281"/>
                  </a:lnTo>
                  <a:lnTo>
                    <a:pt x="1090" y="278"/>
                  </a:lnTo>
                  <a:lnTo>
                    <a:pt x="1086" y="278"/>
                  </a:lnTo>
                  <a:lnTo>
                    <a:pt x="1085" y="278"/>
                  </a:lnTo>
                  <a:lnTo>
                    <a:pt x="1082" y="279"/>
                  </a:lnTo>
                  <a:lnTo>
                    <a:pt x="1081" y="281"/>
                  </a:lnTo>
                  <a:lnTo>
                    <a:pt x="1080" y="285"/>
                  </a:lnTo>
                  <a:lnTo>
                    <a:pt x="1078" y="288"/>
                  </a:lnTo>
                  <a:lnTo>
                    <a:pt x="1074" y="291"/>
                  </a:lnTo>
                  <a:lnTo>
                    <a:pt x="1071" y="297"/>
                  </a:lnTo>
                  <a:lnTo>
                    <a:pt x="1073" y="303"/>
                  </a:lnTo>
                  <a:lnTo>
                    <a:pt x="1074" y="313"/>
                  </a:lnTo>
                  <a:lnTo>
                    <a:pt x="1074" y="322"/>
                  </a:lnTo>
                  <a:lnTo>
                    <a:pt x="1070" y="331"/>
                  </a:lnTo>
                  <a:lnTo>
                    <a:pt x="1061" y="336"/>
                  </a:lnTo>
                  <a:lnTo>
                    <a:pt x="1049" y="344"/>
                  </a:lnTo>
                  <a:lnTo>
                    <a:pt x="1039" y="355"/>
                  </a:lnTo>
                  <a:lnTo>
                    <a:pt x="1025" y="368"/>
                  </a:lnTo>
                  <a:lnTo>
                    <a:pt x="1007" y="374"/>
                  </a:lnTo>
                  <a:lnTo>
                    <a:pt x="997" y="378"/>
                  </a:lnTo>
                  <a:lnTo>
                    <a:pt x="989" y="380"/>
                  </a:lnTo>
                  <a:lnTo>
                    <a:pt x="984" y="383"/>
                  </a:lnTo>
                  <a:lnTo>
                    <a:pt x="981" y="386"/>
                  </a:lnTo>
                  <a:lnTo>
                    <a:pt x="978" y="387"/>
                  </a:lnTo>
                  <a:lnTo>
                    <a:pt x="976" y="388"/>
                  </a:lnTo>
                  <a:lnTo>
                    <a:pt x="972" y="390"/>
                  </a:lnTo>
                  <a:lnTo>
                    <a:pt x="964" y="384"/>
                  </a:lnTo>
                  <a:lnTo>
                    <a:pt x="956" y="380"/>
                  </a:lnTo>
                  <a:lnTo>
                    <a:pt x="949" y="379"/>
                  </a:lnTo>
                  <a:lnTo>
                    <a:pt x="940" y="376"/>
                  </a:lnTo>
                  <a:lnTo>
                    <a:pt x="936" y="370"/>
                  </a:lnTo>
                  <a:lnTo>
                    <a:pt x="930" y="364"/>
                  </a:lnTo>
                  <a:lnTo>
                    <a:pt x="926" y="360"/>
                  </a:lnTo>
                  <a:lnTo>
                    <a:pt x="924" y="355"/>
                  </a:lnTo>
                  <a:lnTo>
                    <a:pt x="921" y="346"/>
                  </a:lnTo>
                  <a:lnTo>
                    <a:pt x="920" y="338"/>
                  </a:lnTo>
                  <a:lnTo>
                    <a:pt x="922" y="338"/>
                  </a:lnTo>
                  <a:lnTo>
                    <a:pt x="925" y="340"/>
                  </a:lnTo>
                  <a:lnTo>
                    <a:pt x="928" y="343"/>
                  </a:lnTo>
                  <a:lnTo>
                    <a:pt x="929" y="346"/>
                  </a:lnTo>
                  <a:lnTo>
                    <a:pt x="930" y="352"/>
                  </a:lnTo>
                  <a:lnTo>
                    <a:pt x="936" y="356"/>
                  </a:lnTo>
                  <a:lnTo>
                    <a:pt x="938" y="348"/>
                  </a:lnTo>
                  <a:lnTo>
                    <a:pt x="940" y="344"/>
                  </a:lnTo>
                  <a:lnTo>
                    <a:pt x="944" y="352"/>
                  </a:lnTo>
                  <a:lnTo>
                    <a:pt x="945" y="362"/>
                  </a:lnTo>
                  <a:lnTo>
                    <a:pt x="950" y="364"/>
                  </a:lnTo>
                  <a:lnTo>
                    <a:pt x="958" y="364"/>
                  </a:lnTo>
                  <a:lnTo>
                    <a:pt x="968" y="364"/>
                  </a:lnTo>
                  <a:lnTo>
                    <a:pt x="973" y="362"/>
                  </a:lnTo>
                  <a:lnTo>
                    <a:pt x="973" y="355"/>
                  </a:lnTo>
                  <a:lnTo>
                    <a:pt x="976" y="351"/>
                  </a:lnTo>
                  <a:lnTo>
                    <a:pt x="986" y="350"/>
                  </a:lnTo>
                  <a:lnTo>
                    <a:pt x="993" y="350"/>
                  </a:lnTo>
                  <a:lnTo>
                    <a:pt x="998" y="347"/>
                  </a:lnTo>
                  <a:lnTo>
                    <a:pt x="1001" y="346"/>
                  </a:lnTo>
                  <a:lnTo>
                    <a:pt x="1006" y="338"/>
                  </a:lnTo>
                  <a:lnTo>
                    <a:pt x="1014" y="324"/>
                  </a:lnTo>
                  <a:lnTo>
                    <a:pt x="1021" y="324"/>
                  </a:lnTo>
                  <a:lnTo>
                    <a:pt x="1029" y="324"/>
                  </a:lnTo>
                  <a:lnTo>
                    <a:pt x="1032" y="323"/>
                  </a:lnTo>
                  <a:lnTo>
                    <a:pt x="1034" y="319"/>
                  </a:lnTo>
                  <a:lnTo>
                    <a:pt x="1035" y="315"/>
                  </a:lnTo>
                  <a:lnTo>
                    <a:pt x="1035" y="311"/>
                  </a:lnTo>
                  <a:lnTo>
                    <a:pt x="1037" y="303"/>
                  </a:lnTo>
                  <a:lnTo>
                    <a:pt x="1038" y="298"/>
                  </a:lnTo>
                  <a:lnTo>
                    <a:pt x="1041" y="292"/>
                  </a:lnTo>
                  <a:lnTo>
                    <a:pt x="1049" y="290"/>
                  </a:lnTo>
                  <a:lnTo>
                    <a:pt x="1054" y="287"/>
                  </a:lnTo>
                  <a:lnTo>
                    <a:pt x="1057" y="285"/>
                  </a:lnTo>
                  <a:lnTo>
                    <a:pt x="1058" y="282"/>
                  </a:lnTo>
                  <a:lnTo>
                    <a:pt x="1058" y="279"/>
                  </a:lnTo>
                  <a:lnTo>
                    <a:pt x="1054" y="271"/>
                  </a:lnTo>
                  <a:lnTo>
                    <a:pt x="1049" y="263"/>
                  </a:lnTo>
                  <a:lnTo>
                    <a:pt x="1049" y="253"/>
                  </a:lnTo>
                  <a:lnTo>
                    <a:pt x="1050" y="245"/>
                  </a:lnTo>
                  <a:lnTo>
                    <a:pt x="1053" y="238"/>
                  </a:lnTo>
                  <a:lnTo>
                    <a:pt x="1058" y="231"/>
                  </a:lnTo>
                  <a:lnTo>
                    <a:pt x="1059" y="225"/>
                  </a:lnTo>
                  <a:lnTo>
                    <a:pt x="1062" y="217"/>
                  </a:lnTo>
                  <a:lnTo>
                    <a:pt x="1064" y="213"/>
                  </a:lnTo>
                  <a:lnTo>
                    <a:pt x="1065" y="210"/>
                  </a:lnTo>
                  <a:lnTo>
                    <a:pt x="1069" y="205"/>
                  </a:lnTo>
                  <a:lnTo>
                    <a:pt x="1073" y="202"/>
                  </a:lnTo>
                  <a:lnTo>
                    <a:pt x="1074" y="193"/>
                  </a:lnTo>
                  <a:lnTo>
                    <a:pt x="1077" y="181"/>
                  </a:lnTo>
                  <a:lnTo>
                    <a:pt x="1082" y="177"/>
                  </a:lnTo>
                  <a:lnTo>
                    <a:pt x="1086" y="174"/>
                  </a:lnTo>
                  <a:lnTo>
                    <a:pt x="1089" y="169"/>
                  </a:lnTo>
                  <a:lnTo>
                    <a:pt x="1091" y="166"/>
                  </a:lnTo>
                  <a:lnTo>
                    <a:pt x="1094" y="159"/>
                  </a:lnTo>
                  <a:lnTo>
                    <a:pt x="1095" y="149"/>
                  </a:lnTo>
                  <a:lnTo>
                    <a:pt x="1093" y="136"/>
                  </a:lnTo>
                  <a:lnTo>
                    <a:pt x="1089" y="125"/>
                  </a:lnTo>
                  <a:lnTo>
                    <a:pt x="1089" y="122"/>
                  </a:lnTo>
                  <a:lnTo>
                    <a:pt x="1090" y="120"/>
                  </a:lnTo>
                  <a:lnTo>
                    <a:pt x="1093" y="117"/>
                  </a:lnTo>
                  <a:lnTo>
                    <a:pt x="1095" y="116"/>
                  </a:lnTo>
                  <a:lnTo>
                    <a:pt x="1101" y="113"/>
                  </a:lnTo>
                  <a:lnTo>
                    <a:pt x="1106" y="111"/>
                  </a:lnTo>
                  <a:lnTo>
                    <a:pt x="1114" y="98"/>
                  </a:lnTo>
                  <a:lnTo>
                    <a:pt x="1125" y="85"/>
                  </a:lnTo>
                  <a:lnTo>
                    <a:pt x="1129" y="80"/>
                  </a:lnTo>
                  <a:lnTo>
                    <a:pt x="1131" y="72"/>
                  </a:lnTo>
                  <a:lnTo>
                    <a:pt x="1133" y="64"/>
                  </a:lnTo>
                  <a:lnTo>
                    <a:pt x="1133" y="52"/>
                  </a:lnTo>
                  <a:lnTo>
                    <a:pt x="1131" y="48"/>
                  </a:lnTo>
                  <a:lnTo>
                    <a:pt x="1129" y="44"/>
                  </a:lnTo>
                  <a:lnTo>
                    <a:pt x="1126" y="41"/>
                  </a:lnTo>
                  <a:lnTo>
                    <a:pt x="1122" y="38"/>
                  </a:lnTo>
                  <a:lnTo>
                    <a:pt x="1111" y="35"/>
                  </a:lnTo>
                  <a:lnTo>
                    <a:pt x="1098" y="32"/>
                  </a:lnTo>
                  <a:lnTo>
                    <a:pt x="1097" y="25"/>
                  </a:lnTo>
                  <a:lnTo>
                    <a:pt x="1093" y="21"/>
                  </a:lnTo>
                  <a:lnTo>
                    <a:pt x="1080" y="30"/>
                  </a:lnTo>
                  <a:lnTo>
                    <a:pt x="1071" y="38"/>
                  </a:lnTo>
                  <a:lnTo>
                    <a:pt x="1070" y="42"/>
                  </a:lnTo>
                  <a:lnTo>
                    <a:pt x="1067" y="46"/>
                  </a:lnTo>
                  <a:lnTo>
                    <a:pt x="1065" y="49"/>
                  </a:lnTo>
                  <a:lnTo>
                    <a:pt x="1062" y="52"/>
                  </a:lnTo>
                  <a:lnTo>
                    <a:pt x="1054" y="58"/>
                  </a:lnTo>
                  <a:lnTo>
                    <a:pt x="1048" y="65"/>
                  </a:lnTo>
                  <a:lnTo>
                    <a:pt x="1041" y="72"/>
                  </a:lnTo>
                  <a:lnTo>
                    <a:pt x="1035" y="78"/>
                  </a:lnTo>
                  <a:lnTo>
                    <a:pt x="1029" y="82"/>
                  </a:lnTo>
                  <a:lnTo>
                    <a:pt x="1021" y="84"/>
                  </a:lnTo>
                  <a:lnTo>
                    <a:pt x="1007" y="88"/>
                  </a:lnTo>
                  <a:lnTo>
                    <a:pt x="993" y="92"/>
                  </a:lnTo>
                  <a:lnTo>
                    <a:pt x="990" y="92"/>
                  </a:lnTo>
                  <a:lnTo>
                    <a:pt x="990" y="93"/>
                  </a:lnTo>
                  <a:lnTo>
                    <a:pt x="990" y="94"/>
                  </a:lnTo>
                  <a:lnTo>
                    <a:pt x="991" y="97"/>
                  </a:lnTo>
                  <a:lnTo>
                    <a:pt x="994" y="101"/>
                  </a:lnTo>
                  <a:lnTo>
                    <a:pt x="994" y="102"/>
                  </a:lnTo>
                  <a:lnTo>
                    <a:pt x="990" y="105"/>
                  </a:lnTo>
                  <a:lnTo>
                    <a:pt x="989" y="109"/>
                  </a:lnTo>
                  <a:lnTo>
                    <a:pt x="988" y="110"/>
                  </a:lnTo>
                  <a:lnTo>
                    <a:pt x="989" y="111"/>
                  </a:lnTo>
                  <a:lnTo>
                    <a:pt x="993" y="116"/>
                  </a:lnTo>
                  <a:lnTo>
                    <a:pt x="994" y="120"/>
                  </a:lnTo>
                  <a:lnTo>
                    <a:pt x="990" y="124"/>
                  </a:lnTo>
                  <a:lnTo>
                    <a:pt x="985" y="127"/>
                  </a:lnTo>
                  <a:lnTo>
                    <a:pt x="982" y="136"/>
                  </a:lnTo>
                  <a:lnTo>
                    <a:pt x="981" y="143"/>
                  </a:lnTo>
                  <a:lnTo>
                    <a:pt x="965" y="153"/>
                  </a:lnTo>
                  <a:lnTo>
                    <a:pt x="960" y="159"/>
                  </a:lnTo>
                  <a:lnTo>
                    <a:pt x="962" y="166"/>
                  </a:lnTo>
                  <a:lnTo>
                    <a:pt x="968" y="175"/>
                  </a:lnTo>
                  <a:lnTo>
                    <a:pt x="969" y="179"/>
                  </a:lnTo>
                  <a:lnTo>
                    <a:pt x="969" y="183"/>
                  </a:lnTo>
                  <a:lnTo>
                    <a:pt x="972" y="185"/>
                  </a:lnTo>
                  <a:lnTo>
                    <a:pt x="976" y="185"/>
                  </a:lnTo>
                  <a:lnTo>
                    <a:pt x="973" y="194"/>
                  </a:lnTo>
                  <a:lnTo>
                    <a:pt x="968" y="202"/>
                  </a:lnTo>
                  <a:lnTo>
                    <a:pt x="968" y="209"/>
                  </a:lnTo>
                  <a:lnTo>
                    <a:pt x="968" y="213"/>
                  </a:lnTo>
                  <a:lnTo>
                    <a:pt x="969" y="218"/>
                  </a:lnTo>
                  <a:lnTo>
                    <a:pt x="972" y="223"/>
                  </a:lnTo>
                  <a:lnTo>
                    <a:pt x="973" y="233"/>
                  </a:lnTo>
                  <a:lnTo>
                    <a:pt x="972" y="237"/>
                  </a:lnTo>
                  <a:lnTo>
                    <a:pt x="969" y="241"/>
                  </a:lnTo>
                  <a:lnTo>
                    <a:pt x="960" y="245"/>
                  </a:lnTo>
                  <a:lnTo>
                    <a:pt x="956" y="246"/>
                  </a:lnTo>
                  <a:lnTo>
                    <a:pt x="952" y="249"/>
                  </a:lnTo>
                  <a:lnTo>
                    <a:pt x="950" y="250"/>
                  </a:lnTo>
                  <a:lnTo>
                    <a:pt x="948" y="251"/>
                  </a:lnTo>
                  <a:lnTo>
                    <a:pt x="945" y="251"/>
                  </a:lnTo>
                  <a:lnTo>
                    <a:pt x="942" y="250"/>
                  </a:lnTo>
                  <a:lnTo>
                    <a:pt x="944" y="246"/>
                  </a:lnTo>
                  <a:lnTo>
                    <a:pt x="945" y="243"/>
                  </a:lnTo>
                  <a:lnTo>
                    <a:pt x="941" y="241"/>
                  </a:lnTo>
                  <a:lnTo>
                    <a:pt x="938" y="235"/>
                  </a:lnTo>
                  <a:lnTo>
                    <a:pt x="940" y="231"/>
                  </a:lnTo>
                  <a:lnTo>
                    <a:pt x="940" y="225"/>
                  </a:lnTo>
                  <a:lnTo>
                    <a:pt x="937" y="219"/>
                  </a:lnTo>
                  <a:lnTo>
                    <a:pt x="932" y="214"/>
                  </a:lnTo>
                  <a:lnTo>
                    <a:pt x="932" y="210"/>
                  </a:lnTo>
                  <a:lnTo>
                    <a:pt x="930" y="207"/>
                  </a:lnTo>
                  <a:lnTo>
                    <a:pt x="926" y="201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18" y="185"/>
                  </a:lnTo>
                  <a:lnTo>
                    <a:pt x="913" y="183"/>
                  </a:lnTo>
                  <a:lnTo>
                    <a:pt x="909" y="185"/>
                  </a:lnTo>
                  <a:lnTo>
                    <a:pt x="908" y="193"/>
                  </a:lnTo>
                  <a:lnTo>
                    <a:pt x="906" y="199"/>
                  </a:lnTo>
                  <a:lnTo>
                    <a:pt x="902" y="203"/>
                  </a:lnTo>
                  <a:lnTo>
                    <a:pt x="898" y="209"/>
                  </a:lnTo>
                  <a:lnTo>
                    <a:pt x="892" y="214"/>
                  </a:lnTo>
                  <a:lnTo>
                    <a:pt x="885" y="223"/>
                  </a:lnTo>
                  <a:lnTo>
                    <a:pt x="892" y="238"/>
                  </a:lnTo>
                  <a:lnTo>
                    <a:pt x="897" y="256"/>
                  </a:lnTo>
                  <a:lnTo>
                    <a:pt x="890" y="258"/>
                  </a:lnTo>
                  <a:lnTo>
                    <a:pt x="887" y="258"/>
                  </a:lnTo>
                  <a:lnTo>
                    <a:pt x="885" y="262"/>
                  </a:lnTo>
                  <a:lnTo>
                    <a:pt x="884" y="267"/>
                  </a:lnTo>
                  <a:lnTo>
                    <a:pt x="873" y="269"/>
                  </a:lnTo>
                  <a:lnTo>
                    <a:pt x="857" y="270"/>
                  </a:lnTo>
                  <a:lnTo>
                    <a:pt x="848" y="278"/>
                  </a:lnTo>
                  <a:lnTo>
                    <a:pt x="837" y="285"/>
                  </a:lnTo>
                  <a:lnTo>
                    <a:pt x="821" y="281"/>
                  </a:lnTo>
                  <a:lnTo>
                    <a:pt x="803" y="278"/>
                  </a:lnTo>
                  <a:lnTo>
                    <a:pt x="796" y="281"/>
                  </a:lnTo>
                  <a:lnTo>
                    <a:pt x="791" y="283"/>
                  </a:lnTo>
                  <a:lnTo>
                    <a:pt x="787" y="286"/>
                  </a:lnTo>
                  <a:lnTo>
                    <a:pt x="784" y="290"/>
                  </a:lnTo>
                  <a:lnTo>
                    <a:pt x="777" y="297"/>
                  </a:lnTo>
                  <a:lnTo>
                    <a:pt x="772" y="303"/>
                  </a:lnTo>
                  <a:lnTo>
                    <a:pt x="763" y="303"/>
                  </a:lnTo>
                  <a:lnTo>
                    <a:pt x="752" y="303"/>
                  </a:lnTo>
                  <a:lnTo>
                    <a:pt x="747" y="303"/>
                  </a:lnTo>
                  <a:lnTo>
                    <a:pt x="741" y="303"/>
                  </a:lnTo>
                  <a:lnTo>
                    <a:pt x="736" y="307"/>
                  </a:lnTo>
                  <a:lnTo>
                    <a:pt x="729" y="310"/>
                  </a:lnTo>
                  <a:lnTo>
                    <a:pt x="724" y="313"/>
                  </a:lnTo>
                  <a:lnTo>
                    <a:pt x="719" y="316"/>
                  </a:lnTo>
                  <a:lnTo>
                    <a:pt x="713" y="320"/>
                  </a:lnTo>
                  <a:lnTo>
                    <a:pt x="708" y="324"/>
                  </a:lnTo>
                  <a:lnTo>
                    <a:pt x="703" y="327"/>
                  </a:lnTo>
                  <a:lnTo>
                    <a:pt x="695" y="330"/>
                  </a:lnTo>
                  <a:lnTo>
                    <a:pt x="692" y="315"/>
                  </a:lnTo>
                  <a:lnTo>
                    <a:pt x="688" y="307"/>
                  </a:lnTo>
                  <a:lnTo>
                    <a:pt x="684" y="307"/>
                  </a:lnTo>
                  <a:lnTo>
                    <a:pt x="680" y="310"/>
                  </a:lnTo>
                  <a:lnTo>
                    <a:pt x="676" y="313"/>
                  </a:lnTo>
                  <a:lnTo>
                    <a:pt x="672" y="316"/>
                  </a:lnTo>
                  <a:lnTo>
                    <a:pt x="672" y="319"/>
                  </a:lnTo>
                  <a:lnTo>
                    <a:pt x="671" y="322"/>
                  </a:lnTo>
                  <a:lnTo>
                    <a:pt x="671" y="324"/>
                  </a:lnTo>
                  <a:lnTo>
                    <a:pt x="668" y="326"/>
                  </a:lnTo>
                  <a:lnTo>
                    <a:pt x="663" y="327"/>
                  </a:lnTo>
                  <a:lnTo>
                    <a:pt x="655" y="330"/>
                  </a:lnTo>
                  <a:lnTo>
                    <a:pt x="655" y="336"/>
                  </a:lnTo>
                  <a:lnTo>
                    <a:pt x="653" y="346"/>
                  </a:lnTo>
                  <a:lnTo>
                    <a:pt x="652" y="351"/>
                  </a:lnTo>
                  <a:lnTo>
                    <a:pt x="648" y="359"/>
                  </a:lnTo>
                  <a:lnTo>
                    <a:pt x="642" y="367"/>
                  </a:lnTo>
                  <a:lnTo>
                    <a:pt x="635" y="375"/>
                  </a:lnTo>
                  <a:lnTo>
                    <a:pt x="626" y="380"/>
                  </a:lnTo>
                  <a:lnTo>
                    <a:pt x="616" y="388"/>
                  </a:lnTo>
                  <a:lnTo>
                    <a:pt x="608" y="403"/>
                  </a:lnTo>
                  <a:lnTo>
                    <a:pt x="603" y="412"/>
                  </a:lnTo>
                  <a:lnTo>
                    <a:pt x="599" y="415"/>
                  </a:lnTo>
                  <a:lnTo>
                    <a:pt x="596" y="419"/>
                  </a:lnTo>
                  <a:lnTo>
                    <a:pt x="596" y="423"/>
                  </a:lnTo>
                  <a:lnTo>
                    <a:pt x="596" y="427"/>
                  </a:lnTo>
                  <a:lnTo>
                    <a:pt x="596" y="431"/>
                  </a:lnTo>
                  <a:lnTo>
                    <a:pt x="595" y="435"/>
                  </a:lnTo>
                  <a:lnTo>
                    <a:pt x="594" y="437"/>
                  </a:lnTo>
                  <a:lnTo>
                    <a:pt x="590" y="442"/>
                  </a:lnTo>
                  <a:lnTo>
                    <a:pt x="583" y="446"/>
                  </a:lnTo>
                  <a:lnTo>
                    <a:pt x="575" y="448"/>
                  </a:lnTo>
                  <a:lnTo>
                    <a:pt x="571" y="449"/>
                  </a:lnTo>
                  <a:lnTo>
                    <a:pt x="570" y="451"/>
                  </a:lnTo>
                  <a:lnTo>
                    <a:pt x="562" y="453"/>
                  </a:lnTo>
                  <a:lnTo>
                    <a:pt x="555" y="455"/>
                  </a:lnTo>
                  <a:lnTo>
                    <a:pt x="548" y="453"/>
                  </a:lnTo>
                  <a:lnTo>
                    <a:pt x="543" y="449"/>
                  </a:lnTo>
                  <a:lnTo>
                    <a:pt x="536" y="447"/>
                  </a:lnTo>
                  <a:lnTo>
                    <a:pt x="530" y="444"/>
                  </a:lnTo>
                  <a:lnTo>
                    <a:pt x="519" y="436"/>
                  </a:lnTo>
                  <a:lnTo>
                    <a:pt x="506" y="430"/>
                  </a:lnTo>
                  <a:lnTo>
                    <a:pt x="495" y="432"/>
                  </a:lnTo>
                  <a:lnTo>
                    <a:pt x="486" y="435"/>
                  </a:lnTo>
                  <a:lnTo>
                    <a:pt x="478" y="432"/>
                  </a:lnTo>
                  <a:lnTo>
                    <a:pt x="474" y="430"/>
                  </a:lnTo>
                  <a:lnTo>
                    <a:pt x="470" y="430"/>
                  </a:lnTo>
                  <a:lnTo>
                    <a:pt x="466" y="430"/>
                  </a:lnTo>
                  <a:lnTo>
                    <a:pt x="459" y="426"/>
                  </a:lnTo>
                  <a:lnTo>
                    <a:pt x="453" y="421"/>
                  </a:lnTo>
                  <a:lnTo>
                    <a:pt x="451" y="421"/>
                  </a:lnTo>
                  <a:lnTo>
                    <a:pt x="447" y="423"/>
                  </a:lnTo>
                  <a:lnTo>
                    <a:pt x="445" y="424"/>
                  </a:lnTo>
                  <a:lnTo>
                    <a:pt x="442" y="424"/>
                  </a:lnTo>
                  <a:lnTo>
                    <a:pt x="439" y="424"/>
                  </a:lnTo>
                  <a:lnTo>
                    <a:pt x="433" y="412"/>
                  </a:lnTo>
                  <a:lnTo>
                    <a:pt x="425" y="403"/>
                  </a:lnTo>
                  <a:lnTo>
                    <a:pt x="419" y="403"/>
                  </a:lnTo>
                  <a:lnTo>
                    <a:pt x="411" y="403"/>
                  </a:lnTo>
                  <a:lnTo>
                    <a:pt x="411" y="398"/>
                  </a:lnTo>
                  <a:lnTo>
                    <a:pt x="413" y="394"/>
                  </a:lnTo>
                  <a:lnTo>
                    <a:pt x="407" y="383"/>
                  </a:lnTo>
                  <a:lnTo>
                    <a:pt x="399" y="378"/>
                  </a:lnTo>
                  <a:lnTo>
                    <a:pt x="393" y="379"/>
                  </a:lnTo>
                  <a:lnTo>
                    <a:pt x="389" y="378"/>
                  </a:lnTo>
                  <a:lnTo>
                    <a:pt x="387" y="376"/>
                  </a:lnTo>
                  <a:lnTo>
                    <a:pt x="386" y="375"/>
                  </a:lnTo>
                  <a:lnTo>
                    <a:pt x="385" y="376"/>
                  </a:lnTo>
                  <a:lnTo>
                    <a:pt x="382" y="378"/>
                  </a:lnTo>
                  <a:lnTo>
                    <a:pt x="378" y="374"/>
                  </a:lnTo>
                  <a:lnTo>
                    <a:pt x="377" y="370"/>
                  </a:lnTo>
                  <a:lnTo>
                    <a:pt x="373" y="371"/>
                  </a:lnTo>
                  <a:lnTo>
                    <a:pt x="369" y="375"/>
                  </a:lnTo>
                  <a:lnTo>
                    <a:pt x="365" y="379"/>
                  </a:lnTo>
                  <a:lnTo>
                    <a:pt x="363" y="382"/>
                  </a:lnTo>
                  <a:lnTo>
                    <a:pt x="365" y="387"/>
                  </a:lnTo>
                  <a:lnTo>
                    <a:pt x="367" y="392"/>
                  </a:lnTo>
                  <a:lnTo>
                    <a:pt x="367" y="395"/>
                  </a:lnTo>
                  <a:lnTo>
                    <a:pt x="367" y="398"/>
                  </a:lnTo>
                  <a:lnTo>
                    <a:pt x="366" y="400"/>
                  </a:lnTo>
                  <a:lnTo>
                    <a:pt x="363" y="402"/>
                  </a:lnTo>
                  <a:lnTo>
                    <a:pt x="362" y="402"/>
                  </a:lnTo>
                  <a:lnTo>
                    <a:pt x="361" y="402"/>
                  </a:lnTo>
                  <a:lnTo>
                    <a:pt x="358" y="399"/>
                  </a:lnTo>
                  <a:lnTo>
                    <a:pt x="355" y="395"/>
                  </a:lnTo>
                  <a:lnTo>
                    <a:pt x="353" y="394"/>
                  </a:lnTo>
                  <a:lnTo>
                    <a:pt x="349" y="394"/>
                  </a:lnTo>
                  <a:lnTo>
                    <a:pt x="341" y="400"/>
                  </a:lnTo>
                  <a:lnTo>
                    <a:pt x="332" y="404"/>
                  </a:lnTo>
                  <a:lnTo>
                    <a:pt x="329" y="404"/>
                  </a:lnTo>
                  <a:lnTo>
                    <a:pt x="327" y="403"/>
                  </a:lnTo>
                  <a:lnTo>
                    <a:pt x="326" y="402"/>
                  </a:lnTo>
                  <a:lnTo>
                    <a:pt x="326" y="400"/>
                  </a:lnTo>
                  <a:lnTo>
                    <a:pt x="327" y="396"/>
                  </a:lnTo>
                  <a:lnTo>
                    <a:pt x="325" y="392"/>
                  </a:lnTo>
                  <a:lnTo>
                    <a:pt x="316" y="390"/>
                  </a:lnTo>
                  <a:lnTo>
                    <a:pt x="306" y="388"/>
                  </a:lnTo>
                  <a:lnTo>
                    <a:pt x="298" y="386"/>
                  </a:lnTo>
                  <a:lnTo>
                    <a:pt x="289" y="384"/>
                  </a:lnTo>
                  <a:lnTo>
                    <a:pt x="282" y="383"/>
                  </a:lnTo>
                  <a:lnTo>
                    <a:pt x="277" y="383"/>
                  </a:lnTo>
                  <a:lnTo>
                    <a:pt x="277" y="388"/>
                  </a:lnTo>
                  <a:lnTo>
                    <a:pt x="274" y="395"/>
                  </a:lnTo>
                  <a:lnTo>
                    <a:pt x="273" y="398"/>
                  </a:lnTo>
                  <a:lnTo>
                    <a:pt x="272" y="399"/>
                  </a:lnTo>
                  <a:lnTo>
                    <a:pt x="268" y="399"/>
                  </a:lnTo>
                  <a:lnTo>
                    <a:pt x="264" y="398"/>
                  </a:lnTo>
                  <a:lnTo>
                    <a:pt x="260" y="392"/>
                  </a:lnTo>
                  <a:lnTo>
                    <a:pt x="257" y="388"/>
                  </a:lnTo>
                  <a:lnTo>
                    <a:pt x="257" y="384"/>
                  </a:lnTo>
                  <a:lnTo>
                    <a:pt x="258" y="382"/>
                  </a:lnTo>
                  <a:lnTo>
                    <a:pt x="262" y="378"/>
                  </a:lnTo>
                  <a:lnTo>
                    <a:pt x="264" y="374"/>
                  </a:lnTo>
                  <a:lnTo>
                    <a:pt x="257" y="364"/>
                  </a:lnTo>
                  <a:lnTo>
                    <a:pt x="252" y="355"/>
                  </a:lnTo>
                  <a:lnTo>
                    <a:pt x="256" y="350"/>
                  </a:lnTo>
                  <a:lnTo>
                    <a:pt x="262" y="346"/>
                  </a:lnTo>
                  <a:lnTo>
                    <a:pt x="264" y="343"/>
                  </a:lnTo>
                  <a:lnTo>
                    <a:pt x="265" y="338"/>
                  </a:lnTo>
                  <a:lnTo>
                    <a:pt x="276" y="335"/>
                  </a:lnTo>
                  <a:lnTo>
                    <a:pt x="285" y="331"/>
                  </a:lnTo>
                  <a:lnTo>
                    <a:pt x="286" y="322"/>
                  </a:lnTo>
                  <a:lnTo>
                    <a:pt x="289" y="313"/>
                  </a:lnTo>
                  <a:lnTo>
                    <a:pt x="293" y="308"/>
                  </a:lnTo>
                  <a:lnTo>
                    <a:pt x="297" y="300"/>
                  </a:lnTo>
                  <a:lnTo>
                    <a:pt x="294" y="299"/>
                  </a:lnTo>
                  <a:lnTo>
                    <a:pt x="293" y="298"/>
                  </a:lnTo>
                  <a:lnTo>
                    <a:pt x="293" y="294"/>
                  </a:lnTo>
                  <a:lnTo>
                    <a:pt x="293" y="290"/>
                  </a:lnTo>
                  <a:lnTo>
                    <a:pt x="294" y="283"/>
                  </a:lnTo>
                  <a:lnTo>
                    <a:pt x="293" y="278"/>
                  </a:lnTo>
                  <a:lnTo>
                    <a:pt x="290" y="277"/>
                  </a:lnTo>
                  <a:lnTo>
                    <a:pt x="288" y="274"/>
                  </a:lnTo>
                  <a:lnTo>
                    <a:pt x="285" y="271"/>
                  </a:lnTo>
                  <a:lnTo>
                    <a:pt x="279" y="271"/>
                  </a:lnTo>
                  <a:lnTo>
                    <a:pt x="277" y="274"/>
                  </a:lnTo>
                  <a:lnTo>
                    <a:pt x="276" y="275"/>
                  </a:lnTo>
                  <a:lnTo>
                    <a:pt x="274" y="278"/>
                  </a:lnTo>
                  <a:lnTo>
                    <a:pt x="272" y="281"/>
                  </a:lnTo>
                  <a:lnTo>
                    <a:pt x="268" y="283"/>
                  </a:lnTo>
                  <a:lnTo>
                    <a:pt x="264" y="286"/>
                  </a:lnTo>
                  <a:lnTo>
                    <a:pt x="253" y="290"/>
                  </a:lnTo>
                  <a:lnTo>
                    <a:pt x="245" y="291"/>
                  </a:lnTo>
                  <a:lnTo>
                    <a:pt x="240" y="292"/>
                  </a:lnTo>
                  <a:lnTo>
                    <a:pt x="236" y="291"/>
                  </a:lnTo>
                  <a:lnTo>
                    <a:pt x="232" y="291"/>
                  </a:lnTo>
                  <a:lnTo>
                    <a:pt x="228" y="290"/>
                  </a:lnTo>
                  <a:lnTo>
                    <a:pt x="226" y="290"/>
                  </a:lnTo>
                  <a:lnTo>
                    <a:pt x="224" y="292"/>
                  </a:lnTo>
                  <a:lnTo>
                    <a:pt x="222" y="297"/>
                  </a:lnTo>
                  <a:lnTo>
                    <a:pt x="224" y="300"/>
                  </a:lnTo>
                  <a:lnTo>
                    <a:pt x="225" y="303"/>
                  </a:lnTo>
                  <a:lnTo>
                    <a:pt x="226" y="303"/>
                  </a:lnTo>
                  <a:lnTo>
                    <a:pt x="229" y="308"/>
                  </a:lnTo>
                  <a:lnTo>
                    <a:pt x="232" y="311"/>
                  </a:lnTo>
                  <a:lnTo>
                    <a:pt x="229" y="314"/>
                  </a:lnTo>
                  <a:lnTo>
                    <a:pt x="226" y="316"/>
                  </a:lnTo>
                  <a:lnTo>
                    <a:pt x="228" y="319"/>
                  </a:lnTo>
                  <a:lnTo>
                    <a:pt x="229" y="322"/>
                  </a:lnTo>
                  <a:lnTo>
                    <a:pt x="229" y="326"/>
                  </a:lnTo>
                  <a:lnTo>
                    <a:pt x="228" y="330"/>
                  </a:lnTo>
                  <a:lnTo>
                    <a:pt x="221" y="334"/>
                  </a:lnTo>
                  <a:lnTo>
                    <a:pt x="216" y="336"/>
                  </a:lnTo>
                  <a:lnTo>
                    <a:pt x="212" y="342"/>
                  </a:lnTo>
                  <a:lnTo>
                    <a:pt x="212" y="346"/>
                  </a:lnTo>
                  <a:lnTo>
                    <a:pt x="212" y="352"/>
                  </a:lnTo>
                  <a:lnTo>
                    <a:pt x="212" y="359"/>
                  </a:lnTo>
                  <a:lnTo>
                    <a:pt x="210" y="363"/>
                  </a:lnTo>
                  <a:lnTo>
                    <a:pt x="209" y="364"/>
                  </a:lnTo>
                  <a:lnTo>
                    <a:pt x="205" y="363"/>
                  </a:lnTo>
                  <a:lnTo>
                    <a:pt x="201" y="363"/>
                  </a:lnTo>
                  <a:lnTo>
                    <a:pt x="194" y="362"/>
                  </a:lnTo>
                  <a:lnTo>
                    <a:pt x="187" y="363"/>
                  </a:lnTo>
                  <a:lnTo>
                    <a:pt x="176" y="366"/>
                  </a:lnTo>
                  <a:lnTo>
                    <a:pt x="169" y="363"/>
                  </a:lnTo>
                  <a:lnTo>
                    <a:pt x="164" y="363"/>
                  </a:lnTo>
                  <a:lnTo>
                    <a:pt x="161" y="366"/>
                  </a:lnTo>
                  <a:lnTo>
                    <a:pt x="157" y="368"/>
                  </a:lnTo>
                  <a:lnTo>
                    <a:pt x="152" y="371"/>
                  </a:lnTo>
                  <a:lnTo>
                    <a:pt x="149" y="375"/>
                  </a:lnTo>
                  <a:lnTo>
                    <a:pt x="156" y="388"/>
                  </a:lnTo>
                  <a:lnTo>
                    <a:pt x="161" y="410"/>
                  </a:lnTo>
                  <a:lnTo>
                    <a:pt x="155" y="411"/>
                  </a:lnTo>
                  <a:lnTo>
                    <a:pt x="148" y="412"/>
                  </a:lnTo>
                  <a:lnTo>
                    <a:pt x="144" y="415"/>
                  </a:lnTo>
                  <a:lnTo>
                    <a:pt x="141" y="416"/>
                  </a:lnTo>
                  <a:lnTo>
                    <a:pt x="133" y="411"/>
                  </a:lnTo>
                  <a:lnTo>
                    <a:pt x="127" y="407"/>
                  </a:lnTo>
                  <a:lnTo>
                    <a:pt x="120" y="415"/>
                  </a:lnTo>
                  <a:lnTo>
                    <a:pt x="109" y="430"/>
                  </a:lnTo>
                  <a:lnTo>
                    <a:pt x="113" y="437"/>
                  </a:lnTo>
                  <a:lnTo>
                    <a:pt x="120" y="444"/>
                  </a:lnTo>
                  <a:lnTo>
                    <a:pt x="125" y="448"/>
                  </a:lnTo>
                  <a:lnTo>
                    <a:pt x="130" y="452"/>
                  </a:lnTo>
                  <a:lnTo>
                    <a:pt x="136" y="455"/>
                  </a:lnTo>
                  <a:lnTo>
                    <a:pt x="141" y="456"/>
                  </a:lnTo>
                  <a:lnTo>
                    <a:pt x="145" y="456"/>
                  </a:lnTo>
                  <a:lnTo>
                    <a:pt x="150" y="456"/>
                  </a:lnTo>
                  <a:lnTo>
                    <a:pt x="156" y="458"/>
                  </a:lnTo>
                  <a:lnTo>
                    <a:pt x="160" y="460"/>
                  </a:lnTo>
                  <a:lnTo>
                    <a:pt x="162" y="464"/>
                  </a:lnTo>
                  <a:lnTo>
                    <a:pt x="165" y="469"/>
                  </a:lnTo>
                  <a:lnTo>
                    <a:pt x="169" y="465"/>
                  </a:lnTo>
                  <a:lnTo>
                    <a:pt x="173" y="463"/>
                  </a:lnTo>
                  <a:lnTo>
                    <a:pt x="173" y="469"/>
                  </a:lnTo>
                  <a:lnTo>
                    <a:pt x="171" y="477"/>
                  </a:lnTo>
                  <a:lnTo>
                    <a:pt x="173" y="480"/>
                  </a:lnTo>
                  <a:lnTo>
                    <a:pt x="176" y="484"/>
                  </a:lnTo>
                  <a:lnTo>
                    <a:pt x="174" y="496"/>
                  </a:lnTo>
                  <a:lnTo>
                    <a:pt x="172" y="509"/>
                  </a:lnTo>
                  <a:lnTo>
                    <a:pt x="173" y="515"/>
                  </a:lnTo>
                  <a:lnTo>
                    <a:pt x="176" y="521"/>
                  </a:lnTo>
                  <a:lnTo>
                    <a:pt x="174" y="527"/>
                  </a:lnTo>
                  <a:lnTo>
                    <a:pt x="173" y="531"/>
                  </a:lnTo>
                  <a:lnTo>
                    <a:pt x="172" y="533"/>
                  </a:lnTo>
                  <a:lnTo>
                    <a:pt x="172" y="536"/>
                  </a:lnTo>
                  <a:lnTo>
                    <a:pt x="173" y="541"/>
                  </a:lnTo>
                  <a:lnTo>
                    <a:pt x="174" y="547"/>
                  </a:lnTo>
                  <a:lnTo>
                    <a:pt x="173" y="553"/>
                  </a:lnTo>
                  <a:lnTo>
                    <a:pt x="173" y="559"/>
                  </a:lnTo>
                  <a:lnTo>
                    <a:pt x="176" y="561"/>
                  </a:lnTo>
                  <a:lnTo>
                    <a:pt x="180" y="564"/>
                  </a:lnTo>
                  <a:lnTo>
                    <a:pt x="178" y="564"/>
                  </a:lnTo>
                  <a:lnTo>
                    <a:pt x="178" y="568"/>
                  </a:lnTo>
                  <a:lnTo>
                    <a:pt x="177" y="573"/>
                  </a:lnTo>
                  <a:lnTo>
                    <a:pt x="181" y="575"/>
                  </a:lnTo>
                  <a:lnTo>
                    <a:pt x="185" y="577"/>
                  </a:lnTo>
                  <a:lnTo>
                    <a:pt x="185" y="580"/>
                  </a:lnTo>
                  <a:lnTo>
                    <a:pt x="185" y="581"/>
                  </a:lnTo>
                  <a:lnTo>
                    <a:pt x="187" y="585"/>
                  </a:lnTo>
                  <a:lnTo>
                    <a:pt x="188" y="589"/>
                  </a:lnTo>
                  <a:lnTo>
                    <a:pt x="198" y="588"/>
                  </a:lnTo>
                  <a:lnTo>
                    <a:pt x="206" y="586"/>
                  </a:lnTo>
                  <a:lnTo>
                    <a:pt x="208" y="593"/>
                  </a:lnTo>
                  <a:lnTo>
                    <a:pt x="209" y="600"/>
                  </a:lnTo>
                  <a:lnTo>
                    <a:pt x="210" y="601"/>
                  </a:lnTo>
                  <a:lnTo>
                    <a:pt x="213" y="601"/>
                  </a:lnTo>
                  <a:lnTo>
                    <a:pt x="214" y="598"/>
                  </a:lnTo>
                  <a:lnTo>
                    <a:pt x="218" y="596"/>
                  </a:lnTo>
                  <a:lnTo>
                    <a:pt x="218" y="588"/>
                  </a:lnTo>
                  <a:lnTo>
                    <a:pt x="218" y="582"/>
                  </a:lnTo>
                  <a:lnTo>
                    <a:pt x="222" y="581"/>
                  </a:lnTo>
                  <a:lnTo>
                    <a:pt x="229" y="580"/>
                  </a:lnTo>
                  <a:lnTo>
                    <a:pt x="233" y="577"/>
                  </a:lnTo>
                  <a:lnTo>
                    <a:pt x="237" y="575"/>
                  </a:lnTo>
                  <a:lnTo>
                    <a:pt x="238" y="573"/>
                  </a:lnTo>
                  <a:lnTo>
                    <a:pt x="241" y="573"/>
                  </a:lnTo>
                  <a:lnTo>
                    <a:pt x="242" y="573"/>
                  </a:lnTo>
                  <a:lnTo>
                    <a:pt x="246" y="576"/>
                  </a:lnTo>
                  <a:lnTo>
                    <a:pt x="249" y="580"/>
                  </a:lnTo>
                  <a:lnTo>
                    <a:pt x="248" y="581"/>
                  </a:lnTo>
                  <a:lnTo>
                    <a:pt x="246" y="584"/>
                  </a:lnTo>
                  <a:lnTo>
                    <a:pt x="242" y="585"/>
                  </a:lnTo>
                  <a:lnTo>
                    <a:pt x="237" y="589"/>
                  </a:lnTo>
                  <a:lnTo>
                    <a:pt x="230" y="593"/>
                  </a:lnTo>
                  <a:lnTo>
                    <a:pt x="237" y="600"/>
                  </a:lnTo>
                  <a:lnTo>
                    <a:pt x="241" y="608"/>
                  </a:lnTo>
                  <a:lnTo>
                    <a:pt x="240" y="610"/>
                  </a:lnTo>
                  <a:lnTo>
                    <a:pt x="236" y="612"/>
                  </a:lnTo>
                  <a:lnTo>
                    <a:pt x="232" y="613"/>
                  </a:lnTo>
                  <a:lnTo>
                    <a:pt x="228" y="614"/>
                  </a:lnTo>
                  <a:lnTo>
                    <a:pt x="224" y="614"/>
                  </a:lnTo>
                  <a:lnTo>
                    <a:pt x="222" y="616"/>
                  </a:lnTo>
                  <a:lnTo>
                    <a:pt x="222" y="618"/>
                  </a:lnTo>
                  <a:lnTo>
                    <a:pt x="224" y="621"/>
                  </a:lnTo>
                  <a:lnTo>
                    <a:pt x="229" y="623"/>
                  </a:lnTo>
                  <a:lnTo>
                    <a:pt x="233" y="625"/>
                  </a:lnTo>
                  <a:lnTo>
                    <a:pt x="236" y="628"/>
                  </a:lnTo>
                  <a:lnTo>
                    <a:pt x="236" y="630"/>
                  </a:lnTo>
                  <a:lnTo>
                    <a:pt x="238" y="640"/>
                  </a:lnTo>
                  <a:lnTo>
                    <a:pt x="242" y="650"/>
                  </a:lnTo>
                  <a:lnTo>
                    <a:pt x="240" y="652"/>
                  </a:lnTo>
                  <a:lnTo>
                    <a:pt x="238" y="650"/>
                  </a:lnTo>
                  <a:lnTo>
                    <a:pt x="237" y="649"/>
                  </a:lnTo>
                  <a:lnTo>
                    <a:pt x="234" y="648"/>
                  </a:lnTo>
                  <a:lnTo>
                    <a:pt x="222" y="652"/>
                  </a:lnTo>
                  <a:lnTo>
                    <a:pt x="209" y="657"/>
                  </a:lnTo>
                  <a:lnTo>
                    <a:pt x="204" y="654"/>
                  </a:lnTo>
                  <a:lnTo>
                    <a:pt x="197" y="652"/>
                  </a:lnTo>
                  <a:lnTo>
                    <a:pt x="194" y="650"/>
                  </a:lnTo>
                  <a:lnTo>
                    <a:pt x="192" y="649"/>
                  </a:lnTo>
                  <a:lnTo>
                    <a:pt x="189" y="649"/>
                  </a:lnTo>
                  <a:lnTo>
                    <a:pt x="187" y="650"/>
                  </a:lnTo>
                  <a:lnTo>
                    <a:pt x="189" y="660"/>
                  </a:lnTo>
                  <a:lnTo>
                    <a:pt x="190" y="672"/>
                  </a:lnTo>
                  <a:lnTo>
                    <a:pt x="177" y="684"/>
                  </a:lnTo>
                  <a:lnTo>
                    <a:pt x="162" y="697"/>
                  </a:lnTo>
                  <a:lnTo>
                    <a:pt x="156" y="696"/>
                  </a:lnTo>
                  <a:lnTo>
                    <a:pt x="150" y="692"/>
                  </a:lnTo>
                  <a:lnTo>
                    <a:pt x="152" y="688"/>
                  </a:lnTo>
                  <a:lnTo>
                    <a:pt x="156" y="684"/>
                  </a:lnTo>
                  <a:lnTo>
                    <a:pt x="152" y="681"/>
                  </a:lnTo>
                  <a:lnTo>
                    <a:pt x="146" y="680"/>
                  </a:lnTo>
                  <a:lnTo>
                    <a:pt x="143" y="674"/>
                  </a:lnTo>
                  <a:lnTo>
                    <a:pt x="139" y="669"/>
                  </a:lnTo>
                  <a:lnTo>
                    <a:pt x="130" y="677"/>
                  </a:lnTo>
                  <a:lnTo>
                    <a:pt x="125" y="684"/>
                  </a:lnTo>
                  <a:lnTo>
                    <a:pt x="112" y="690"/>
                  </a:lnTo>
                  <a:lnTo>
                    <a:pt x="103" y="696"/>
                  </a:lnTo>
                  <a:lnTo>
                    <a:pt x="100" y="705"/>
                  </a:lnTo>
                  <a:lnTo>
                    <a:pt x="95" y="715"/>
                  </a:lnTo>
                  <a:lnTo>
                    <a:pt x="87" y="715"/>
                  </a:lnTo>
                  <a:lnTo>
                    <a:pt x="75" y="715"/>
                  </a:lnTo>
                  <a:lnTo>
                    <a:pt x="65" y="721"/>
                  </a:lnTo>
                  <a:lnTo>
                    <a:pt x="56" y="727"/>
                  </a:lnTo>
                  <a:lnTo>
                    <a:pt x="48" y="724"/>
                  </a:lnTo>
                  <a:lnTo>
                    <a:pt x="44" y="721"/>
                  </a:lnTo>
                  <a:lnTo>
                    <a:pt x="43" y="725"/>
                  </a:lnTo>
                  <a:lnTo>
                    <a:pt x="41" y="730"/>
                  </a:lnTo>
                  <a:lnTo>
                    <a:pt x="41" y="734"/>
                  </a:lnTo>
                  <a:lnTo>
                    <a:pt x="39" y="738"/>
                  </a:lnTo>
                  <a:lnTo>
                    <a:pt x="33" y="741"/>
                  </a:lnTo>
                  <a:lnTo>
                    <a:pt x="29" y="742"/>
                  </a:lnTo>
                  <a:lnTo>
                    <a:pt x="15" y="746"/>
                  </a:lnTo>
                  <a:lnTo>
                    <a:pt x="0" y="747"/>
                  </a:lnTo>
                  <a:close/>
                  <a:moveTo>
                    <a:pt x="1203" y="58"/>
                  </a:moveTo>
                  <a:lnTo>
                    <a:pt x="1203" y="58"/>
                  </a:lnTo>
                  <a:lnTo>
                    <a:pt x="1206" y="57"/>
                  </a:lnTo>
                  <a:lnTo>
                    <a:pt x="1207" y="57"/>
                  </a:lnTo>
                  <a:lnTo>
                    <a:pt x="1210" y="58"/>
                  </a:lnTo>
                  <a:lnTo>
                    <a:pt x="1209" y="58"/>
                  </a:lnTo>
                  <a:lnTo>
                    <a:pt x="1206" y="58"/>
                  </a:lnTo>
                  <a:lnTo>
                    <a:pt x="1203" y="58"/>
                  </a:lnTo>
                  <a:close/>
                  <a:moveTo>
                    <a:pt x="1210" y="36"/>
                  </a:moveTo>
                  <a:lnTo>
                    <a:pt x="1210" y="40"/>
                  </a:lnTo>
                  <a:lnTo>
                    <a:pt x="1210" y="42"/>
                  </a:lnTo>
                  <a:lnTo>
                    <a:pt x="1211" y="44"/>
                  </a:lnTo>
                  <a:lnTo>
                    <a:pt x="1214" y="45"/>
                  </a:lnTo>
                  <a:lnTo>
                    <a:pt x="1215" y="42"/>
                  </a:lnTo>
                  <a:lnTo>
                    <a:pt x="1214" y="40"/>
                  </a:lnTo>
                  <a:lnTo>
                    <a:pt x="1211" y="37"/>
                  </a:lnTo>
                  <a:lnTo>
                    <a:pt x="1210" y="36"/>
                  </a:lnTo>
                  <a:close/>
                  <a:moveTo>
                    <a:pt x="1194" y="33"/>
                  </a:moveTo>
                  <a:lnTo>
                    <a:pt x="1198" y="32"/>
                  </a:lnTo>
                  <a:lnTo>
                    <a:pt x="1202" y="29"/>
                  </a:lnTo>
                  <a:lnTo>
                    <a:pt x="1204" y="32"/>
                  </a:lnTo>
                  <a:lnTo>
                    <a:pt x="1204" y="35"/>
                  </a:lnTo>
                  <a:lnTo>
                    <a:pt x="1203" y="35"/>
                  </a:lnTo>
                  <a:lnTo>
                    <a:pt x="1202" y="35"/>
                  </a:lnTo>
                  <a:lnTo>
                    <a:pt x="1198" y="36"/>
                  </a:lnTo>
                  <a:lnTo>
                    <a:pt x="1194" y="37"/>
                  </a:lnTo>
                  <a:lnTo>
                    <a:pt x="1194" y="36"/>
                  </a:lnTo>
                  <a:lnTo>
                    <a:pt x="1194" y="33"/>
                  </a:lnTo>
                  <a:close/>
                  <a:moveTo>
                    <a:pt x="1178" y="45"/>
                  </a:moveTo>
                  <a:lnTo>
                    <a:pt x="1178" y="49"/>
                  </a:lnTo>
                  <a:lnTo>
                    <a:pt x="1177" y="50"/>
                  </a:lnTo>
                  <a:lnTo>
                    <a:pt x="1174" y="52"/>
                  </a:lnTo>
                  <a:lnTo>
                    <a:pt x="1171" y="54"/>
                  </a:lnTo>
                  <a:lnTo>
                    <a:pt x="1170" y="54"/>
                  </a:lnTo>
                  <a:lnTo>
                    <a:pt x="1170" y="52"/>
                  </a:lnTo>
                  <a:lnTo>
                    <a:pt x="1170" y="50"/>
                  </a:lnTo>
                  <a:lnTo>
                    <a:pt x="1172" y="46"/>
                  </a:lnTo>
                  <a:lnTo>
                    <a:pt x="1178" y="45"/>
                  </a:lnTo>
                  <a:close/>
                  <a:moveTo>
                    <a:pt x="1098" y="16"/>
                  </a:moveTo>
                  <a:lnTo>
                    <a:pt x="1106" y="10"/>
                  </a:lnTo>
                  <a:lnTo>
                    <a:pt x="1109" y="4"/>
                  </a:lnTo>
                  <a:lnTo>
                    <a:pt x="1114" y="1"/>
                  </a:lnTo>
                  <a:lnTo>
                    <a:pt x="1119" y="0"/>
                  </a:lnTo>
                  <a:lnTo>
                    <a:pt x="1125" y="1"/>
                  </a:lnTo>
                  <a:lnTo>
                    <a:pt x="1130" y="6"/>
                  </a:lnTo>
                  <a:lnTo>
                    <a:pt x="1133" y="12"/>
                  </a:lnTo>
                  <a:lnTo>
                    <a:pt x="1134" y="16"/>
                  </a:lnTo>
                  <a:lnTo>
                    <a:pt x="1133" y="17"/>
                  </a:lnTo>
                  <a:lnTo>
                    <a:pt x="1131" y="19"/>
                  </a:lnTo>
                  <a:lnTo>
                    <a:pt x="1129" y="21"/>
                  </a:lnTo>
                  <a:lnTo>
                    <a:pt x="1125" y="24"/>
                  </a:lnTo>
                  <a:lnTo>
                    <a:pt x="1118" y="24"/>
                  </a:lnTo>
                  <a:lnTo>
                    <a:pt x="1111" y="20"/>
                  </a:lnTo>
                  <a:lnTo>
                    <a:pt x="1106" y="20"/>
                  </a:lnTo>
                  <a:lnTo>
                    <a:pt x="1102" y="20"/>
                  </a:lnTo>
                  <a:lnTo>
                    <a:pt x="1098" y="19"/>
                  </a:lnTo>
                  <a:lnTo>
                    <a:pt x="1098" y="16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14" name="Freeform 92"/>
            <p:cNvSpPr>
              <a:spLocks/>
            </p:cNvSpPr>
            <p:nvPr/>
          </p:nvSpPr>
          <p:spPr bwMode="auto">
            <a:xfrm>
              <a:off x="2654" y="1857"/>
              <a:ext cx="35" cy="20"/>
            </a:xfrm>
            <a:custGeom>
              <a:avLst/>
              <a:gdLst>
                <a:gd name="T0" fmla="*/ 1299 w 27"/>
                <a:gd name="T1" fmla="*/ 339 h 16"/>
                <a:gd name="T2" fmla="*/ 1116 w 27"/>
                <a:gd name="T3" fmla="*/ 453 h 16"/>
                <a:gd name="T4" fmla="*/ 773 w 27"/>
                <a:gd name="T5" fmla="*/ 453 h 16"/>
                <a:gd name="T6" fmla="*/ 460 w 27"/>
                <a:gd name="T7" fmla="*/ 453 h 16"/>
                <a:gd name="T8" fmla="*/ 1 w 27"/>
                <a:gd name="T9" fmla="*/ 453 h 16"/>
                <a:gd name="T10" fmla="*/ 0 w 27"/>
                <a:gd name="T11" fmla="*/ 271 h 16"/>
                <a:gd name="T12" fmla="*/ 0 w 27"/>
                <a:gd name="T13" fmla="*/ 234 h 16"/>
                <a:gd name="T14" fmla="*/ 108 w 27"/>
                <a:gd name="T15" fmla="*/ 218 h 16"/>
                <a:gd name="T16" fmla="*/ 235 w 27"/>
                <a:gd name="T17" fmla="*/ 218 h 16"/>
                <a:gd name="T18" fmla="*/ 460 w 27"/>
                <a:gd name="T19" fmla="*/ 1 h 16"/>
                <a:gd name="T20" fmla="*/ 528 w 27"/>
                <a:gd name="T21" fmla="*/ 0 h 16"/>
                <a:gd name="T22" fmla="*/ 705 w 27"/>
                <a:gd name="T23" fmla="*/ 0 h 16"/>
                <a:gd name="T24" fmla="*/ 861 w 27"/>
                <a:gd name="T25" fmla="*/ 0 h 16"/>
                <a:gd name="T26" fmla="*/ 1116 w 27"/>
                <a:gd name="T27" fmla="*/ 150 h 16"/>
                <a:gd name="T28" fmla="*/ 1299 w 27"/>
                <a:gd name="T29" fmla="*/ 339 h 16"/>
                <a:gd name="T30" fmla="*/ 1299 w 27"/>
                <a:gd name="T31" fmla="*/ 339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6"/>
                <a:gd name="T50" fmla="*/ 27 w 2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6">
                  <a:moveTo>
                    <a:pt x="27" y="12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9" y="16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5" y="8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2" y="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15" name="Freeform 93"/>
            <p:cNvSpPr>
              <a:spLocks/>
            </p:cNvSpPr>
            <p:nvPr/>
          </p:nvSpPr>
          <p:spPr bwMode="auto">
            <a:xfrm>
              <a:off x="1093" y="1764"/>
              <a:ext cx="1644" cy="1299"/>
            </a:xfrm>
            <a:custGeom>
              <a:avLst/>
              <a:gdLst>
                <a:gd name="T0" fmla="*/ 1957 w 1262"/>
                <a:gd name="T1" fmla="*/ 40005 h 997"/>
                <a:gd name="T2" fmla="*/ 3455 w 1262"/>
                <a:gd name="T3" fmla="*/ 45612 h 997"/>
                <a:gd name="T4" fmla="*/ 6309 w 1262"/>
                <a:gd name="T5" fmla="*/ 47242 h 997"/>
                <a:gd name="T6" fmla="*/ 10790 w 1262"/>
                <a:gd name="T7" fmla="*/ 51370 h 997"/>
                <a:gd name="T8" fmla="*/ 14840 w 1262"/>
                <a:gd name="T9" fmla="*/ 51409 h 997"/>
                <a:gd name="T10" fmla="*/ 17143 w 1262"/>
                <a:gd name="T11" fmla="*/ 47052 h 997"/>
                <a:gd name="T12" fmla="*/ 19122 w 1262"/>
                <a:gd name="T13" fmla="*/ 44384 h 997"/>
                <a:gd name="T14" fmla="*/ 27351 w 1262"/>
                <a:gd name="T15" fmla="*/ 47052 h 997"/>
                <a:gd name="T16" fmla="*/ 34144 w 1262"/>
                <a:gd name="T17" fmla="*/ 48574 h 997"/>
                <a:gd name="T18" fmla="*/ 37329 w 1262"/>
                <a:gd name="T19" fmla="*/ 46503 h 997"/>
                <a:gd name="T20" fmla="*/ 38519 w 1262"/>
                <a:gd name="T21" fmla="*/ 42251 h 997"/>
                <a:gd name="T22" fmla="*/ 43803 w 1262"/>
                <a:gd name="T23" fmla="*/ 42801 h 997"/>
                <a:gd name="T24" fmla="*/ 51297 w 1262"/>
                <a:gd name="T25" fmla="*/ 37941 h 997"/>
                <a:gd name="T26" fmla="*/ 56640 w 1262"/>
                <a:gd name="T27" fmla="*/ 39006 h 997"/>
                <a:gd name="T28" fmla="*/ 64090 w 1262"/>
                <a:gd name="T29" fmla="*/ 38797 h 997"/>
                <a:gd name="T30" fmla="*/ 64314 w 1262"/>
                <a:gd name="T31" fmla="*/ 34762 h 997"/>
                <a:gd name="T32" fmla="*/ 66456 w 1262"/>
                <a:gd name="T33" fmla="*/ 29001 h 997"/>
                <a:gd name="T34" fmla="*/ 64030 w 1262"/>
                <a:gd name="T35" fmla="*/ 24575 h 997"/>
                <a:gd name="T36" fmla="*/ 63965 w 1262"/>
                <a:gd name="T37" fmla="*/ 18940 h 997"/>
                <a:gd name="T38" fmla="*/ 65182 w 1262"/>
                <a:gd name="T39" fmla="*/ 14328 h 997"/>
                <a:gd name="T40" fmla="*/ 63544 w 1262"/>
                <a:gd name="T41" fmla="*/ 11674 h 997"/>
                <a:gd name="T42" fmla="*/ 64400 w 1262"/>
                <a:gd name="T43" fmla="*/ 7024 h 997"/>
                <a:gd name="T44" fmla="*/ 64090 w 1262"/>
                <a:gd name="T45" fmla="*/ 5996 h 997"/>
                <a:gd name="T46" fmla="*/ 61968 w 1262"/>
                <a:gd name="T47" fmla="*/ 5897 h 997"/>
                <a:gd name="T48" fmla="*/ 63852 w 1262"/>
                <a:gd name="T49" fmla="*/ 9085 h 997"/>
                <a:gd name="T50" fmla="*/ 61289 w 1262"/>
                <a:gd name="T51" fmla="*/ 5454 h 997"/>
                <a:gd name="T52" fmla="*/ 61793 w 1262"/>
                <a:gd name="T53" fmla="*/ 3109 h 997"/>
                <a:gd name="T54" fmla="*/ 58619 w 1262"/>
                <a:gd name="T55" fmla="*/ 8753 h 997"/>
                <a:gd name="T56" fmla="*/ 57595 w 1262"/>
                <a:gd name="T57" fmla="*/ 12748 h 997"/>
                <a:gd name="T58" fmla="*/ 60528 w 1262"/>
                <a:gd name="T59" fmla="*/ 14909 h 997"/>
                <a:gd name="T60" fmla="*/ 60528 w 1262"/>
                <a:gd name="T61" fmla="*/ 18510 h 997"/>
                <a:gd name="T62" fmla="*/ 58960 w 1262"/>
                <a:gd name="T63" fmla="*/ 16993 h 997"/>
                <a:gd name="T64" fmla="*/ 57040 w 1262"/>
                <a:gd name="T65" fmla="*/ 13975 h 997"/>
                <a:gd name="T66" fmla="*/ 51532 w 1262"/>
                <a:gd name="T67" fmla="*/ 19425 h 997"/>
                <a:gd name="T68" fmla="*/ 49538 w 1262"/>
                <a:gd name="T69" fmla="*/ 17299 h 997"/>
                <a:gd name="T70" fmla="*/ 54470 w 1262"/>
                <a:gd name="T71" fmla="*/ 15955 h 997"/>
                <a:gd name="T72" fmla="*/ 55944 w 1262"/>
                <a:gd name="T73" fmla="*/ 10809 h 997"/>
                <a:gd name="T74" fmla="*/ 57705 w 1262"/>
                <a:gd name="T75" fmla="*/ 5072 h 997"/>
                <a:gd name="T76" fmla="*/ 57040 w 1262"/>
                <a:gd name="T77" fmla="*/ 498 h 997"/>
                <a:gd name="T78" fmla="*/ 52499 w 1262"/>
                <a:gd name="T79" fmla="*/ 4247 h 997"/>
                <a:gd name="T80" fmla="*/ 51297 w 1262"/>
                <a:gd name="T81" fmla="*/ 8713 h 997"/>
                <a:gd name="T82" fmla="*/ 49846 w 1262"/>
                <a:gd name="T83" fmla="*/ 11924 h 997"/>
                <a:gd name="T84" fmla="*/ 47619 w 1262"/>
                <a:gd name="T85" fmla="*/ 9644 h 997"/>
                <a:gd name="T86" fmla="*/ 41536 w 1262"/>
                <a:gd name="T87" fmla="*/ 14032 h 997"/>
                <a:gd name="T88" fmla="*/ 36116 w 1262"/>
                <a:gd name="T89" fmla="*/ 15155 h 997"/>
                <a:gd name="T90" fmla="*/ 32097 w 1262"/>
                <a:gd name="T91" fmla="*/ 20242 h 997"/>
                <a:gd name="T92" fmla="*/ 28272 w 1262"/>
                <a:gd name="T93" fmla="*/ 22539 h 997"/>
                <a:gd name="T94" fmla="*/ 22865 w 1262"/>
                <a:gd name="T95" fmla="*/ 20676 h 997"/>
                <a:gd name="T96" fmla="*/ 19249 w 1262"/>
                <a:gd name="T97" fmla="*/ 18940 h 997"/>
                <a:gd name="T98" fmla="*/ 17252 w 1262"/>
                <a:gd name="T99" fmla="*/ 20143 h 997"/>
                <a:gd name="T100" fmla="*/ 13568 w 1262"/>
                <a:gd name="T101" fmla="*/ 19217 h 997"/>
                <a:gd name="T102" fmla="*/ 15489 w 1262"/>
                <a:gd name="T103" fmla="*/ 14477 h 997"/>
                <a:gd name="T104" fmla="*/ 12226 w 1262"/>
                <a:gd name="T105" fmla="*/ 14306 h 997"/>
                <a:gd name="T106" fmla="*/ 11206 w 1262"/>
                <a:gd name="T107" fmla="*/ 16993 h 997"/>
                <a:gd name="T108" fmla="*/ 8219 w 1262"/>
                <a:gd name="T109" fmla="*/ 19425 h 997"/>
                <a:gd name="T110" fmla="*/ 8219 w 1262"/>
                <a:gd name="T111" fmla="*/ 23082 h 997"/>
                <a:gd name="T112" fmla="*/ 9127 w 1262"/>
                <a:gd name="T113" fmla="*/ 27516 h 997"/>
                <a:gd name="T114" fmla="*/ 11021 w 1262"/>
                <a:gd name="T115" fmla="*/ 30616 h 997"/>
                <a:gd name="T116" fmla="*/ 12768 w 1262"/>
                <a:gd name="T117" fmla="*/ 29874 h 997"/>
                <a:gd name="T118" fmla="*/ 12768 w 1262"/>
                <a:gd name="T119" fmla="*/ 33317 h 997"/>
                <a:gd name="T120" fmla="*/ 7894 w 1262"/>
                <a:gd name="T121" fmla="*/ 35521 h 997"/>
                <a:gd name="T122" fmla="*/ 2293 w 1262"/>
                <a:gd name="T123" fmla="*/ 37048 h 9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2"/>
                <a:gd name="T187" fmla="*/ 0 h 997"/>
                <a:gd name="T188" fmla="*/ 1262 w 1262"/>
                <a:gd name="T189" fmla="*/ 997 h 9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2" h="997">
                  <a:moveTo>
                    <a:pt x="0" y="726"/>
                  </a:moveTo>
                  <a:lnTo>
                    <a:pt x="3" y="731"/>
                  </a:lnTo>
                  <a:lnTo>
                    <a:pt x="3" y="737"/>
                  </a:lnTo>
                  <a:lnTo>
                    <a:pt x="0" y="742"/>
                  </a:lnTo>
                  <a:lnTo>
                    <a:pt x="0" y="748"/>
                  </a:lnTo>
                  <a:lnTo>
                    <a:pt x="0" y="749"/>
                  </a:lnTo>
                  <a:lnTo>
                    <a:pt x="0" y="752"/>
                  </a:lnTo>
                  <a:lnTo>
                    <a:pt x="3" y="753"/>
                  </a:lnTo>
                  <a:lnTo>
                    <a:pt x="5" y="754"/>
                  </a:lnTo>
                  <a:lnTo>
                    <a:pt x="8" y="756"/>
                  </a:lnTo>
                  <a:lnTo>
                    <a:pt x="10" y="756"/>
                  </a:lnTo>
                  <a:lnTo>
                    <a:pt x="12" y="754"/>
                  </a:lnTo>
                  <a:lnTo>
                    <a:pt x="15" y="753"/>
                  </a:lnTo>
                  <a:lnTo>
                    <a:pt x="21" y="752"/>
                  </a:lnTo>
                  <a:lnTo>
                    <a:pt x="27" y="752"/>
                  </a:lnTo>
                  <a:lnTo>
                    <a:pt x="31" y="753"/>
                  </a:lnTo>
                  <a:lnTo>
                    <a:pt x="33" y="754"/>
                  </a:lnTo>
                  <a:lnTo>
                    <a:pt x="37" y="756"/>
                  </a:lnTo>
                  <a:lnTo>
                    <a:pt x="39" y="758"/>
                  </a:lnTo>
                  <a:lnTo>
                    <a:pt x="39" y="761"/>
                  </a:lnTo>
                  <a:lnTo>
                    <a:pt x="37" y="765"/>
                  </a:lnTo>
                  <a:lnTo>
                    <a:pt x="33" y="773"/>
                  </a:lnTo>
                  <a:lnTo>
                    <a:pt x="33" y="780"/>
                  </a:lnTo>
                  <a:lnTo>
                    <a:pt x="45" y="788"/>
                  </a:lnTo>
                  <a:lnTo>
                    <a:pt x="59" y="796"/>
                  </a:lnTo>
                  <a:lnTo>
                    <a:pt x="59" y="813"/>
                  </a:lnTo>
                  <a:lnTo>
                    <a:pt x="60" y="830"/>
                  </a:lnTo>
                  <a:lnTo>
                    <a:pt x="59" y="838"/>
                  </a:lnTo>
                  <a:lnTo>
                    <a:pt x="55" y="845"/>
                  </a:lnTo>
                  <a:lnTo>
                    <a:pt x="53" y="849"/>
                  </a:lnTo>
                  <a:lnTo>
                    <a:pt x="53" y="853"/>
                  </a:lnTo>
                  <a:lnTo>
                    <a:pt x="53" y="858"/>
                  </a:lnTo>
                  <a:lnTo>
                    <a:pt x="57" y="862"/>
                  </a:lnTo>
                  <a:lnTo>
                    <a:pt x="60" y="864"/>
                  </a:lnTo>
                  <a:lnTo>
                    <a:pt x="63" y="864"/>
                  </a:lnTo>
                  <a:lnTo>
                    <a:pt x="65" y="862"/>
                  </a:lnTo>
                  <a:lnTo>
                    <a:pt x="67" y="859"/>
                  </a:lnTo>
                  <a:lnTo>
                    <a:pt x="71" y="850"/>
                  </a:lnTo>
                  <a:lnTo>
                    <a:pt x="73" y="842"/>
                  </a:lnTo>
                  <a:lnTo>
                    <a:pt x="75" y="841"/>
                  </a:lnTo>
                  <a:lnTo>
                    <a:pt x="76" y="841"/>
                  </a:lnTo>
                  <a:lnTo>
                    <a:pt x="77" y="841"/>
                  </a:lnTo>
                  <a:lnTo>
                    <a:pt x="80" y="842"/>
                  </a:lnTo>
                  <a:lnTo>
                    <a:pt x="83" y="849"/>
                  </a:lnTo>
                  <a:lnTo>
                    <a:pt x="83" y="857"/>
                  </a:lnTo>
                  <a:lnTo>
                    <a:pt x="81" y="864"/>
                  </a:lnTo>
                  <a:lnTo>
                    <a:pt x="80" y="871"/>
                  </a:lnTo>
                  <a:lnTo>
                    <a:pt x="79" y="875"/>
                  </a:lnTo>
                  <a:lnTo>
                    <a:pt x="80" y="878"/>
                  </a:lnTo>
                  <a:lnTo>
                    <a:pt x="83" y="882"/>
                  </a:lnTo>
                  <a:lnTo>
                    <a:pt x="85" y="885"/>
                  </a:lnTo>
                  <a:lnTo>
                    <a:pt x="95" y="890"/>
                  </a:lnTo>
                  <a:lnTo>
                    <a:pt x="107" y="893"/>
                  </a:lnTo>
                  <a:lnTo>
                    <a:pt x="120" y="893"/>
                  </a:lnTo>
                  <a:lnTo>
                    <a:pt x="133" y="890"/>
                  </a:lnTo>
                  <a:lnTo>
                    <a:pt x="141" y="891"/>
                  </a:lnTo>
                  <a:lnTo>
                    <a:pt x="144" y="894"/>
                  </a:lnTo>
                  <a:lnTo>
                    <a:pt x="146" y="897"/>
                  </a:lnTo>
                  <a:lnTo>
                    <a:pt x="149" y="903"/>
                  </a:lnTo>
                  <a:lnTo>
                    <a:pt x="150" y="910"/>
                  </a:lnTo>
                  <a:lnTo>
                    <a:pt x="155" y="917"/>
                  </a:lnTo>
                  <a:lnTo>
                    <a:pt x="161" y="917"/>
                  </a:lnTo>
                  <a:lnTo>
                    <a:pt x="171" y="914"/>
                  </a:lnTo>
                  <a:lnTo>
                    <a:pt x="174" y="913"/>
                  </a:lnTo>
                  <a:lnTo>
                    <a:pt x="177" y="914"/>
                  </a:lnTo>
                  <a:lnTo>
                    <a:pt x="181" y="917"/>
                  </a:lnTo>
                  <a:lnTo>
                    <a:pt x="185" y="923"/>
                  </a:lnTo>
                  <a:lnTo>
                    <a:pt x="185" y="938"/>
                  </a:lnTo>
                  <a:lnTo>
                    <a:pt x="188" y="953"/>
                  </a:lnTo>
                  <a:lnTo>
                    <a:pt x="196" y="961"/>
                  </a:lnTo>
                  <a:lnTo>
                    <a:pt x="204" y="966"/>
                  </a:lnTo>
                  <a:lnTo>
                    <a:pt x="204" y="971"/>
                  </a:lnTo>
                  <a:lnTo>
                    <a:pt x="204" y="972"/>
                  </a:lnTo>
                  <a:lnTo>
                    <a:pt x="206" y="972"/>
                  </a:lnTo>
                  <a:lnTo>
                    <a:pt x="209" y="972"/>
                  </a:lnTo>
                  <a:lnTo>
                    <a:pt x="216" y="971"/>
                  </a:lnTo>
                  <a:lnTo>
                    <a:pt x="225" y="966"/>
                  </a:lnTo>
                  <a:lnTo>
                    <a:pt x="230" y="978"/>
                  </a:lnTo>
                  <a:lnTo>
                    <a:pt x="236" y="986"/>
                  </a:lnTo>
                  <a:lnTo>
                    <a:pt x="242" y="993"/>
                  </a:lnTo>
                  <a:lnTo>
                    <a:pt x="248" y="997"/>
                  </a:lnTo>
                  <a:lnTo>
                    <a:pt x="256" y="997"/>
                  </a:lnTo>
                  <a:lnTo>
                    <a:pt x="264" y="997"/>
                  </a:lnTo>
                  <a:lnTo>
                    <a:pt x="272" y="995"/>
                  </a:lnTo>
                  <a:lnTo>
                    <a:pt x="278" y="991"/>
                  </a:lnTo>
                  <a:lnTo>
                    <a:pt x="282" y="988"/>
                  </a:lnTo>
                  <a:lnTo>
                    <a:pt x="285" y="986"/>
                  </a:lnTo>
                  <a:lnTo>
                    <a:pt x="285" y="983"/>
                  </a:lnTo>
                  <a:lnTo>
                    <a:pt x="285" y="981"/>
                  </a:lnTo>
                  <a:lnTo>
                    <a:pt x="281" y="972"/>
                  </a:lnTo>
                  <a:lnTo>
                    <a:pt x="273" y="959"/>
                  </a:lnTo>
                  <a:lnTo>
                    <a:pt x="272" y="947"/>
                  </a:lnTo>
                  <a:lnTo>
                    <a:pt x="270" y="937"/>
                  </a:lnTo>
                  <a:lnTo>
                    <a:pt x="268" y="925"/>
                  </a:lnTo>
                  <a:lnTo>
                    <a:pt x="266" y="913"/>
                  </a:lnTo>
                  <a:lnTo>
                    <a:pt x="277" y="918"/>
                  </a:lnTo>
                  <a:lnTo>
                    <a:pt x="286" y="921"/>
                  </a:lnTo>
                  <a:lnTo>
                    <a:pt x="292" y="922"/>
                  </a:lnTo>
                  <a:lnTo>
                    <a:pt x="298" y="922"/>
                  </a:lnTo>
                  <a:lnTo>
                    <a:pt x="304" y="921"/>
                  </a:lnTo>
                  <a:lnTo>
                    <a:pt x="309" y="918"/>
                  </a:lnTo>
                  <a:lnTo>
                    <a:pt x="309" y="906"/>
                  </a:lnTo>
                  <a:lnTo>
                    <a:pt x="306" y="894"/>
                  </a:lnTo>
                  <a:lnTo>
                    <a:pt x="309" y="891"/>
                  </a:lnTo>
                  <a:lnTo>
                    <a:pt x="310" y="890"/>
                  </a:lnTo>
                  <a:lnTo>
                    <a:pt x="313" y="890"/>
                  </a:lnTo>
                  <a:lnTo>
                    <a:pt x="318" y="889"/>
                  </a:lnTo>
                  <a:lnTo>
                    <a:pt x="325" y="889"/>
                  </a:lnTo>
                  <a:lnTo>
                    <a:pt x="332" y="889"/>
                  </a:lnTo>
                  <a:lnTo>
                    <a:pt x="338" y="890"/>
                  </a:lnTo>
                  <a:lnTo>
                    <a:pt x="342" y="894"/>
                  </a:lnTo>
                  <a:lnTo>
                    <a:pt x="346" y="897"/>
                  </a:lnTo>
                  <a:lnTo>
                    <a:pt x="352" y="905"/>
                  </a:lnTo>
                  <a:lnTo>
                    <a:pt x="353" y="906"/>
                  </a:lnTo>
                  <a:lnTo>
                    <a:pt x="355" y="906"/>
                  </a:lnTo>
                  <a:lnTo>
                    <a:pt x="358" y="905"/>
                  </a:lnTo>
                  <a:lnTo>
                    <a:pt x="358" y="902"/>
                  </a:lnTo>
                  <a:lnTo>
                    <a:pt x="352" y="889"/>
                  </a:lnTo>
                  <a:lnTo>
                    <a:pt x="343" y="874"/>
                  </a:lnTo>
                  <a:lnTo>
                    <a:pt x="349" y="871"/>
                  </a:lnTo>
                  <a:lnTo>
                    <a:pt x="355" y="869"/>
                  </a:lnTo>
                  <a:lnTo>
                    <a:pt x="353" y="861"/>
                  </a:lnTo>
                  <a:lnTo>
                    <a:pt x="349" y="853"/>
                  </a:lnTo>
                  <a:lnTo>
                    <a:pt x="352" y="848"/>
                  </a:lnTo>
                  <a:lnTo>
                    <a:pt x="355" y="842"/>
                  </a:lnTo>
                  <a:lnTo>
                    <a:pt x="362" y="838"/>
                  </a:lnTo>
                  <a:lnTo>
                    <a:pt x="366" y="838"/>
                  </a:lnTo>
                  <a:lnTo>
                    <a:pt x="377" y="850"/>
                  </a:lnTo>
                  <a:lnTo>
                    <a:pt x="386" y="858"/>
                  </a:lnTo>
                  <a:lnTo>
                    <a:pt x="393" y="862"/>
                  </a:lnTo>
                  <a:lnTo>
                    <a:pt x="399" y="862"/>
                  </a:lnTo>
                  <a:lnTo>
                    <a:pt x="409" y="862"/>
                  </a:lnTo>
                  <a:lnTo>
                    <a:pt x="414" y="864"/>
                  </a:lnTo>
                  <a:lnTo>
                    <a:pt x="423" y="866"/>
                  </a:lnTo>
                  <a:lnTo>
                    <a:pt x="431" y="871"/>
                  </a:lnTo>
                  <a:lnTo>
                    <a:pt x="445" y="875"/>
                  </a:lnTo>
                  <a:lnTo>
                    <a:pt x="459" y="881"/>
                  </a:lnTo>
                  <a:lnTo>
                    <a:pt x="474" y="886"/>
                  </a:lnTo>
                  <a:lnTo>
                    <a:pt x="488" y="891"/>
                  </a:lnTo>
                  <a:lnTo>
                    <a:pt x="494" y="891"/>
                  </a:lnTo>
                  <a:lnTo>
                    <a:pt x="502" y="889"/>
                  </a:lnTo>
                  <a:lnTo>
                    <a:pt x="506" y="887"/>
                  </a:lnTo>
                  <a:lnTo>
                    <a:pt x="511" y="887"/>
                  </a:lnTo>
                  <a:lnTo>
                    <a:pt x="518" y="889"/>
                  </a:lnTo>
                  <a:lnTo>
                    <a:pt x="523" y="893"/>
                  </a:lnTo>
                  <a:lnTo>
                    <a:pt x="539" y="897"/>
                  </a:lnTo>
                  <a:lnTo>
                    <a:pt x="562" y="905"/>
                  </a:lnTo>
                  <a:lnTo>
                    <a:pt x="574" y="906"/>
                  </a:lnTo>
                  <a:lnTo>
                    <a:pt x="584" y="907"/>
                  </a:lnTo>
                  <a:lnTo>
                    <a:pt x="588" y="907"/>
                  </a:lnTo>
                  <a:lnTo>
                    <a:pt x="592" y="906"/>
                  </a:lnTo>
                  <a:lnTo>
                    <a:pt x="595" y="905"/>
                  </a:lnTo>
                  <a:lnTo>
                    <a:pt x="598" y="903"/>
                  </a:lnTo>
                  <a:lnTo>
                    <a:pt x="604" y="905"/>
                  </a:lnTo>
                  <a:lnTo>
                    <a:pt x="610" y="905"/>
                  </a:lnTo>
                  <a:lnTo>
                    <a:pt x="615" y="903"/>
                  </a:lnTo>
                  <a:lnTo>
                    <a:pt x="620" y="902"/>
                  </a:lnTo>
                  <a:lnTo>
                    <a:pt x="627" y="903"/>
                  </a:lnTo>
                  <a:lnTo>
                    <a:pt x="632" y="905"/>
                  </a:lnTo>
                  <a:lnTo>
                    <a:pt x="638" y="907"/>
                  </a:lnTo>
                  <a:lnTo>
                    <a:pt x="642" y="910"/>
                  </a:lnTo>
                  <a:lnTo>
                    <a:pt x="646" y="917"/>
                  </a:lnTo>
                  <a:lnTo>
                    <a:pt x="649" y="921"/>
                  </a:lnTo>
                  <a:lnTo>
                    <a:pt x="655" y="923"/>
                  </a:lnTo>
                  <a:lnTo>
                    <a:pt x="659" y="926"/>
                  </a:lnTo>
                  <a:lnTo>
                    <a:pt x="668" y="927"/>
                  </a:lnTo>
                  <a:lnTo>
                    <a:pt x="678" y="926"/>
                  </a:lnTo>
                  <a:lnTo>
                    <a:pt x="680" y="919"/>
                  </a:lnTo>
                  <a:lnTo>
                    <a:pt x="683" y="913"/>
                  </a:lnTo>
                  <a:lnTo>
                    <a:pt x="684" y="905"/>
                  </a:lnTo>
                  <a:lnTo>
                    <a:pt x="687" y="894"/>
                  </a:lnTo>
                  <a:lnTo>
                    <a:pt x="691" y="893"/>
                  </a:lnTo>
                  <a:lnTo>
                    <a:pt x="695" y="890"/>
                  </a:lnTo>
                  <a:lnTo>
                    <a:pt x="696" y="890"/>
                  </a:lnTo>
                  <a:lnTo>
                    <a:pt x="696" y="889"/>
                  </a:lnTo>
                  <a:lnTo>
                    <a:pt x="697" y="886"/>
                  </a:lnTo>
                  <a:lnTo>
                    <a:pt x="696" y="885"/>
                  </a:lnTo>
                  <a:lnTo>
                    <a:pt x="703" y="886"/>
                  </a:lnTo>
                  <a:lnTo>
                    <a:pt x="707" y="886"/>
                  </a:lnTo>
                  <a:lnTo>
                    <a:pt x="707" y="878"/>
                  </a:lnTo>
                  <a:lnTo>
                    <a:pt x="708" y="871"/>
                  </a:lnTo>
                  <a:lnTo>
                    <a:pt x="711" y="870"/>
                  </a:lnTo>
                  <a:lnTo>
                    <a:pt x="715" y="869"/>
                  </a:lnTo>
                  <a:lnTo>
                    <a:pt x="717" y="865"/>
                  </a:lnTo>
                  <a:lnTo>
                    <a:pt x="717" y="861"/>
                  </a:lnTo>
                  <a:lnTo>
                    <a:pt x="722" y="864"/>
                  </a:lnTo>
                  <a:lnTo>
                    <a:pt x="725" y="865"/>
                  </a:lnTo>
                  <a:lnTo>
                    <a:pt x="729" y="865"/>
                  </a:lnTo>
                  <a:lnTo>
                    <a:pt x="732" y="864"/>
                  </a:lnTo>
                  <a:lnTo>
                    <a:pt x="735" y="862"/>
                  </a:lnTo>
                  <a:lnTo>
                    <a:pt x="737" y="862"/>
                  </a:lnTo>
                  <a:lnTo>
                    <a:pt x="739" y="859"/>
                  </a:lnTo>
                  <a:lnTo>
                    <a:pt x="739" y="855"/>
                  </a:lnTo>
                  <a:lnTo>
                    <a:pt x="739" y="849"/>
                  </a:lnTo>
                  <a:lnTo>
                    <a:pt x="739" y="839"/>
                  </a:lnTo>
                  <a:lnTo>
                    <a:pt x="736" y="829"/>
                  </a:lnTo>
                  <a:lnTo>
                    <a:pt x="731" y="814"/>
                  </a:lnTo>
                  <a:lnTo>
                    <a:pt x="729" y="798"/>
                  </a:lnTo>
                  <a:lnTo>
                    <a:pt x="731" y="785"/>
                  </a:lnTo>
                  <a:lnTo>
                    <a:pt x="737" y="777"/>
                  </a:lnTo>
                  <a:lnTo>
                    <a:pt x="741" y="770"/>
                  </a:lnTo>
                  <a:lnTo>
                    <a:pt x="745" y="765"/>
                  </a:lnTo>
                  <a:lnTo>
                    <a:pt x="751" y="762"/>
                  </a:lnTo>
                  <a:lnTo>
                    <a:pt x="755" y="761"/>
                  </a:lnTo>
                  <a:lnTo>
                    <a:pt x="759" y="760"/>
                  </a:lnTo>
                  <a:lnTo>
                    <a:pt x="761" y="761"/>
                  </a:lnTo>
                  <a:lnTo>
                    <a:pt x="763" y="761"/>
                  </a:lnTo>
                  <a:lnTo>
                    <a:pt x="759" y="776"/>
                  </a:lnTo>
                  <a:lnTo>
                    <a:pt x="755" y="790"/>
                  </a:lnTo>
                  <a:lnTo>
                    <a:pt x="764" y="792"/>
                  </a:lnTo>
                  <a:lnTo>
                    <a:pt x="775" y="792"/>
                  </a:lnTo>
                  <a:lnTo>
                    <a:pt x="788" y="800"/>
                  </a:lnTo>
                  <a:lnTo>
                    <a:pt x="801" y="808"/>
                  </a:lnTo>
                  <a:lnTo>
                    <a:pt x="811" y="805"/>
                  </a:lnTo>
                  <a:lnTo>
                    <a:pt x="821" y="802"/>
                  </a:lnTo>
                  <a:lnTo>
                    <a:pt x="830" y="808"/>
                  </a:lnTo>
                  <a:lnTo>
                    <a:pt x="844" y="814"/>
                  </a:lnTo>
                  <a:lnTo>
                    <a:pt x="855" y="813"/>
                  </a:lnTo>
                  <a:lnTo>
                    <a:pt x="864" y="809"/>
                  </a:lnTo>
                  <a:lnTo>
                    <a:pt x="874" y="805"/>
                  </a:lnTo>
                  <a:lnTo>
                    <a:pt x="885" y="798"/>
                  </a:lnTo>
                  <a:lnTo>
                    <a:pt x="893" y="796"/>
                  </a:lnTo>
                  <a:lnTo>
                    <a:pt x="901" y="793"/>
                  </a:lnTo>
                  <a:lnTo>
                    <a:pt x="906" y="780"/>
                  </a:lnTo>
                  <a:lnTo>
                    <a:pt x="912" y="766"/>
                  </a:lnTo>
                  <a:lnTo>
                    <a:pt x="926" y="765"/>
                  </a:lnTo>
                  <a:lnTo>
                    <a:pt x="940" y="762"/>
                  </a:lnTo>
                  <a:lnTo>
                    <a:pt x="944" y="754"/>
                  </a:lnTo>
                  <a:lnTo>
                    <a:pt x="946" y="748"/>
                  </a:lnTo>
                  <a:lnTo>
                    <a:pt x="953" y="740"/>
                  </a:lnTo>
                  <a:lnTo>
                    <a:pt x="960" y="733"/>
                  </a:lnTo>
                  <a:lnTo>
                    <a:pt x="962" y="728"/>
                  </a:lnTo>
                  <a:lnTo>
                    <a:pt x="964" y="721"/>
                  </a:lnTo>
                  <a:lnTo>
                    <a:pt x="972" y="717"/>
                  </a:lnTo>
                  <a:lnTo>
                    <a:pt x="977" y="713"/>
                  </a:lnTo>
                  <a:lnTo>
                    <a:pt x="981" y="709"/>
                  </a:lnTo>
                  <a:lnTo>
                    <a:pt x="984" y="705"/>
                  </a:lnTo>
                  <a:lnTo>
                    <a:pt x="988" y="704"/>
                  </a:lnTo>
                  <a:lnTo>
                    <a:pt x="990" y="703"/>
                  </a:lnTo>
                  <a:lnTo>
                    <a:pt x="998" y="709"/>
                  </a:lnTo>
                  <a:lnTo>
                    <a:pt x="1007" y="717"/>
                  </a:lnTo>
                  <a:lnTo>
                    <a:pt x="1016" y="721"/>
                  </a:lnTo>
                  <a:lnTo>
                    <a:pt x="1022" y="721"/>
                  </a:lnTo>
                  <a:lnTo>
                    <a:pt x="1027" y="721"/>
                  </a:lnTo>
                  <a:lnTo>
                    <a:pt x="1032" y="721"/>
                  </a:lnTo>
                  <a:lnTo>
                    <a:pt x="1035" y="728"/>
                  </a:lnTo>
                  <a:lnTo>
                    <a:pt x="1041" y="733"/>
                  </a:lnTo>
                  <a:lnTo>
                    <a:pt x="1049" y="737"/>
                  </a:lnTo>
                  <a:lnTo>
                    <a:pt x="1055" y="737"/>
                  </a:lnTo>
                  <a:lnTo>
                    <a:pt x="1061" y="737"/>
                  </a:lnTo>
                  <a:lnTo>
                    <a:pt x="1065" y="737"/>
                  </a:lnTo>
                  <a:lnTo>
                    <a:pt x="1073" y="737"/>
                  </a:lnTo>
                  <a:lnTo>
                    <a:pt x="1077" y="737"/>
                  </a:lnTo>
                  <a:lnTo>
                    <a:pt x="1080" y="742"/>
                  </a:lnTo>
                  <a:lnTo>
                    <a:pt x="1083" y="750"/>
                  </a:lnTo>
                  <a:lnTo>
                    <a:pt x="1093" y="750"/>
                  </a:lnTo>
                  <a:lnTo>
                    <a:pt x="1103" y="750"/>
                  </a:lnTo>
                  <a:lnTo>
                    <a:pt x="1106" y="757"/>
                  </a:lnTo>
                  <a:lnTo>
                    <a:pt x="1110" y="761"/>
                  </a:lnTo>
                  <a:lnTo>
                    <a:pt x="1126" y="753"/>
                  </a:lnTo>
                  <a:lnTo>
                    <a:pt x="1142" y="746"/>
                  </a:lnTo>
                  <a:lnTo>
                    <a:pt x="1154" y="752"/>
                  </a:lnTo>
                  <a:lnTo>
                    <a:pt x="1169" y="756"/>
                  </a:lnTo>
                  <a:lnTo>
                    <a:pt x="1179" y="753"/>
                  </a:lnTo>
                  <a:lnTo>
                    <a:pt x="1193" y="750"/>
                  </a:lnTo>
                  <a:lnTo>
                    <a:pt x="1200" y="749"/>
                  </a:lnTo>
                  <a:lnTo>
                    <a:pt x="1206" y="748"/>
                  </a:lnTo>
                  <a:lnTo>
                    <a:pt x="1210" y="745"/>
                  </a:lnTo>
                  <a:lnTo>
                    <a:pt x="1213" y="741"/>
                  </a:lnTo>
                  <a:lnTo>
                    <a:pt x="1214" y="733"/>
                  </a:lnTo>
                  <a:lnTo>
                    <a:pt x="1214" y="728"/>
                  </a:lnTo>
                  <a:lnTo>
                    <a:pt x="1211" y="724"/>
                  </a:lnTo>
                  <a:lnTo>
                    <a:pt x="1207" y="721"/>
                  </a:lnTo>
                  <a:lnTo>
                    <a:pt x="1198" y="717"/>
                  </a:lnTo>
                  <a:lnTo>
                    <a:pt x="1191" y="712"/>
                  </a:lnTo>
                  <a:lnTo>
                    <a:pt x="1188" y="705"/>
                  </a:lnTo>
                  <a:lnTo>
                    <a:pt x="1188" y="699"/>
                  </a:lnTo>
                  <a:lnTo>
                    <a:pt x="1190" y="694"/>
                  </a:lnTo>
                  <a:lnTo>
                    <a:pt x="1193" y="687"/>
                  </a:lnTo>
                  <a:lnTo>
                    <a:pt x="1194" y="685"/>
                  </a:lnTo>
                  <a:lnTo>
                    <a:pt x="1194" y="684"/>
                  </a:lnTo>
                  <a:lnTo>
                    <a:pt x="1198" y="680"/>
                  </a:lnTo>
                  <a:lnTo>
                    <a:pt x="1203" y="678"/>
                  </a:lnTo>
                  <a:lnTo>
                    <a:pt x="1206" y="676"/>
                  </a:lnTo>
                  <a:lnTo>
                    <a:pt x="1209" y="675"/>
                  </a:lnTo>
                  <a:lnTo>
                    <a:pt x="1210" y="671"/>
                  </a:lnTo>
                  <a:lnTo>
                    <a:pt x="1213" y="667"/>
                  </a:lnTo>
                  <a:lnTo>
                    <a:pt x="1218" y="657"/>
                  </a:lnTo>
                  <a:lnTo>
                    <a:pt x="1220" y="648"/>
                  </a:lnTo>
                  <a:lnTo>
                    <a:pt x="1226" y="644"/>
                  </a:lnTo>
                  <a:lnTo>
                    <a:pt x="1230" y="639"/>
                  </a:lnTo>
                  <a:lnTo>
                    <a:pt x="1232" y="636"/>
                  </a:lnTo>
                  <a:lnTo>
                    <a:pt x="1234" y="629"/>
                  </a:lnTo>
                  <a:lnTo>
                    <a:pt x="1227" y="620"/>
                  </a:lnTo>
                  <a:lnTo>
                    <a:pt x="1220" y="609"/>
                  </a:lnTo>
                  <a:lnTo>
                    <a:pt x="1223" y="608"/>
                  </a:lnTo>
                  <a:lnTo>
                    <a:pt x="1226" y="609"/>
                  </a:lnTo>
                  <a:lnTo>
                    <a:pt x="1227" y="608"/>
                  </a:lnTo>
                  <a:lnTo>
                    <a:pt x="1230" y="597"/>
                  </a:lnTo>
                  <a:lnTo>
                    <a:pt x="1242" y="595"/>
                  </a:lnTo>
                  <a:lnTo>
                    <a:pt x="1252" y="592"/>
                  </a:lnTo>
                  <a:lnTo>
                    <a:pt x="1254" y="583"/>
                  </a:lnTo>
                  <a:lnTo>
                    <a:pt x="1252" y="572"/>
                  </a:lnTo>
                  <a:lnTo>
                    <a:pt x="1258" y="561"/>
                  </a:lnTo>
                  <a:lnTo>
                    <a:pt x="1262" y="552"/>
                  </a:lnTo>
                  <a:lnTo>
                    <a:pt x="1259" y="548"/>
                  </a:lnTo>
                  <a:lnTo>
                    <a:pt x="1255" y="547"/>
                  </a:lnTo>
                  <a:lnTo>
                    <a:pt x="1250" y="545"/>
                  </a:lnTo>
                  <a:lnTo>
                    <a:pt x="1244" y="545"/>
                  </a:lnTo>
                  <a:lnTo>
                    <a:pt x="1241" y="544"/>
                  </a:lnTo>
                  <a:lnTo>
                    <a:pt x="1235" y="543"/>
                  </a:lnTo>
                  <a:lnTo>
                    <a:pt x="1231" y="540"/>
                  </a:lnTo>
                  <a:lnTo>
                    <a:pt x="1227" y="536"/>
                  </a:lnTo>
                  <a:lnTo>
                    <a:pt x="1226" y="531"/>
                  </a:lnTo>
                  <a:lnTo>
                    <a:pt x="1226" y="526"/>
                  </a:lnTo>
                  <a:lnTo>
                    <a:pt x="1227" y="522"/>
                  </a:lnTo>
                  <a:lnTo>
                    <a:pt x="1230" y="518"/>
                  </a:lnTo>
                  <a:lnTo>
                    <a:pt x="1231" y="512"/>
                  </a:lnTo>
                  <a:lnTo>
                    <a:pt x="1232" y="507"/>
                  </a:lnTo>
                  <a:lnTo>
                    <a:pt x="1232" y="499"/>
                  </a:lnTo>
                  <a:lnTo>
                    <a:pt x="1231" y="492"/>
                  </a:lnTo>
                  <a:lnTo>
                    <a:pt x="1223" y="482"/>
                  </a:lnTo>
                  <a:lnTo>
                    <a:pt x="1214" y="470"/>
                  </a:lnTo>
                  <a:lnTo>
                    <a:pt x="1213" y="464"/>
                  </a:lnTo>
                  <a:lnTo>
                    <a:pt x="1213" y="460"/>
                  </a:lnTo>
                  <a:lnTo>
                    <a:pt x="1213" y="459"/>
                  </a:lnTo>
                  <a:lnTo>
                    <a:pt x="1214" y="458"/>
                  </a:lnTo>
                  <a:lnTo>
                    <a:pt x="1216" y="455"/>
                  </a:lnTo>
                  <a:lnTo>
                    <a:pt x="1219" y="450"/>
                  </a:lnTo>
                  <a:lnTo>
                    <a:pt x="1215" y="442"/>
                  </a:lnTo>
                  <a:lnTo>
                    <a:pt x="1213" y="434"/>
                  </a:lnTo>
                  <a:lnTo>
                    <a:pt x="1215" y="430"/>
                  </a:lnTo>
                  <a:lnTo>
                    <a:pt x="1219" y="426"/>
                  </a:lnTo>
                  <a:lnTo>
                    <a:pt x="1222" y="425"/>
                  </a:lnTo>
                  <a:lnTo>
                    <a:pt x="1223" y="422"/>
                  </a:lnTo>
                  <a:lnTo>
                    <a:pt x="1225" y="419"/>
                  </a:lnTo>
                  <a:lnTo>
                    <a:pt x="1225" y="415"/>
                  </a:lnTo>
                  <a:lnTo>
                    <a:pt x="1215" y="402"/>
                  </a:lnTo>
                  <a:lnTo>
                    <a:pt x="1209" y="391"/>
                  </a:lnTo>
                  <a:lnTo>
                    <a:pt x="1213" y="382"/>
                  </a:lnTo>
                  <a:lnTo>
                    <a:pt x="1215" y="373"/>
                  </a:lnTo>
                  <a:lnTo>
                    <a:pt x="1211" y="358"/>
                  </a:lnTo>
                  <a:lnTo>
                    <a:pt x="1209" y="346"/>
                  </a:lnTo>
                  <a:lnTo>
                    <a:pt x="1215" y="349"/>
                  </a:lnTo>
                  <a:lnTo>
                    <a:pt x="1227" y="350"/>
                  </a:lnTo>
                  <a:lnTo>
                    <a:pt x="1228" y="345"/>
                  </a:lnTo>
                  <a:lnTo>
                    <a:pt x="1228" y="338"/>
                  </a:lnTo>
                  <a:lnTo>
                    <a:pt x="1234" y="335"/>
                  </a:lnTo>
                  <a:lnTo>
                    <a:pt x="1239" y="333"/>
                  </a:lnTo>
                  <a:lnTo>
                    <a:pt x="1241" y="331"/>
                  </a:lnTo>
                  <a:lnTo>
                    <a:pt x="1242" y="327"/>
                  </a:lnTo>
                  <a:lnTo>
                    <a:pt x="1243" y="323"/>
                  </a:lnTo>
                  <a:lnTo>
                    <a:pt x="1244" y="315"/>
                  </a:lnTo>
                  <a:lnTo>
                    <a:pt x="1243" y="310"/>
                  </a:lnTo>
                  <a:lnTo>
                    <a:pt x="1242" y="302"/>
                  </a:lnTo>
                  <a:lnTo>
                    <a:pt x="1242" y="295"/>
                  </a:lnTo>
                  <a:lnTo>
                    <a:pt x="1242" y="290"/>
                  </a:lnTo>
                  <a:lnTo>
                    <a:pt x="1242" y="282"/>
                  </a:lnTo>
                  <a:lnTo>
                    <a:pt x="1238" y="273"/>
                  </a:lnTo>
                  <a:lnTo>
                    <a:pt x="1235" y="271"/>
                  </a:lnTo>
                  <a:lnTo>
                    <a:pt x="1231" y="271"/>
                  </a:lnTo>
                  <a:lnTo>
                    <a:pt x="1226" y="273"/>
                  </a:lnTo>
                  <a:lnTo>
                    <a:pt x="1220" y="274"/>
                  </a:lnTo>
                  <a:lnTo>
                    <a:pt x="1214" y="276"/>
                  </a:lnTo>
                  <a:lnTo>
                    <a:pt x="1209" y="276"/>
                  </a:lnTo>
                  <a:lnTo>
                    <a:pt x="1203" y="276"/>
                  </a:lnTo>
                  <a:lnTo>
                    <a:pt x="1199" y="273"/>
                  </a:lnTo>
                  <a:lnTo>
                    <a:pt x="1194" y="257"/>
                  </a:lnTo>
                  <a:lnTo>
                    <a:pt x="1188" y="246"/>
                  </a:lnTo>
                  <a:lnTo>
                    <a:pt x="1187" y="242"/>
                  </a:lnTo>
                  <a:lnTo>
                    <a:pt x="1186" y="240"/>
                  </a:lnTo>
                  <a:lnTo>
                    <a:pt x="1184" y="235"/>
                  </a:lnTo>
                  <a:lnTo>
                    <a:pt x="1186" y="230"/>
                  </a:lnTo>
                  <a:lnTo>
                    <a:pt x="1188" y="226"/>
                  </a:lnTo>
                  <a:lnTo>
                    <a:pt x="1191" y="224"/>
                  </a:lnTo>
                  <a:lnTo>
                    <a:pt x="1195" y="224"/>
                  </a:lnTo>
                  <a:lnTo>
                    <a:pt x="1199" y="222"/>
                  </a:lnTo>
                  <a:lnTo>
                    <a:pt x="1204" y="220"/>
                  </a:lnTo>
                  <a:lnTo>
                    <a:pt x="1209" y="216"/>
                  </a:lnTo>
                  <a:lnTo>
                    <a:pt x="1213" y="212"/>
                  </a:lnTo>
                  <a:lnTo>
                    <a:pt x="1218" y="204"/>
                  </a:lnTo>
                  <a:lnTo>
                    <a:pt x="1226" y="204"/>
                  </a:lnTo>
                  <a:lnTo>
                    <a:pt x="1232" y="204"/>
                  </a:lnTo>
                  <a:lnTo>
                    <a:pt x="1235" y="200"/>
                  </a:lnTo>
                  <a:lnTo>
                    <a:pt x="1236" y="194"/>
                  </a:lnTo>
                  <a:lnTo>
                    <a:pt x="1236" y="189"/>
                  </a:lnTo>
                  <a:lnTo>
                    <a:pt x="1236" y="181"/>
                  </a:lnTo>
                  <a:lnTo>
                    <a:pt x="1236" y="173"/>
                  </a:lnTo>
                  <a:lnTo>
                    <a:pt x="1235" y="166"/>
                  </a:lnTo>
                  <a:lnTo>
                    <a:pt x="1234" y="160"/>
                  </a:lnTo>
                  <a:lnTo>
                    <a:pt x="1230" y="156"/>
                  </a:lnTo>
                  <a:lnTo>
                    <a:pt x="1227" y="150"/>
                  </a:lnTo>
                  <a:lnTo>
                    <a:pt x="1223" y="147"/>
                  </a:lnTo>
                  <a:lnTo>
                    <a:pt x="1220" y="143"/>
                  </a:lnTo>
                  <a:lnTo>
                    <a:pt x="1219" y="137"/>
                  </a:lnTo>
                  <a:lnTo>
                    <a:pt x="1220" y="133"/>
                  </a:lnTo>
                  <a:lnTo>
                    <a:pt x="1223" y="132"/>
                  </a:lnTo>
                  <a:lnTo>
                    <a:pt x="1228" y="131"/>
                  </a:lnTo>
                  <a:lnTo>
                    <a:pt x="1232" y="129"/>
                  </a:lnTo>
                  <a:lnTo>
                    <a:pt x="1236" y="127"/>
                  </a:lnTo>
                  <a:lnTo>
                    <a:pt x="1241" y="122"/>
                  </a:lnTo>
                  <a:lnTo>
                    <a:pt x="1242" y="115"/>
                  </a:lnTo>
                  <a:lnTo>
                    <a:pt x="1242" y="104"/>
                  </a:lnTo>
                  <a:lnTo>
                    <a:pt x="1234" y="103"/>
                  </a:lnTo>
                  <a:lnTo>
                    <a:pt x="1228" y="100"/>
                  </a:lnTo>
                  <a:lnTo>
                    <a:pt x="1226" y="97"/>
                  </a:lnTo>
                  <a:lnTo>
                    <a:pt x="1226" y="95"/>
                  </a:lnTo>
                  <a:lnTo>
                    <a:pt x="1225" y="92"/>
                  </a:lnTo>
                  <a:lnTo>
                    <a:pt x="1226" y="89"/>
                  </a:lnTo>
                  <a:lnTo>
                    <a:pt x="1216" y="90"/>
                  </a:lnTo>
                  <a:lnTo>
                    <a:pt x="1207" y="92"/>
                  </a:lnTo>
                  <a:lnTo>
                    <a:pt x="1210" y="100"/>
                  </a:lnTo>
                  <a:lnTo>
                    <a:pt x="1215" y="109"/>
                  </a:lnTo>
                  <a:lnTo>
                    <a:pt x="1214" y="113"/>
                  </a:lnTo>
                  <a:lnTo>
                    <a:pt x="1213" y="116"/>
                  </a:lnTo>
                  <a:lnTo>
                    <a:pt x="1210" y="117"/>
                  </a:lnTo>
                  <a:lnTo>
                    <a:pt x="1207" y="117"/>
                  </a:lnTo>
                  <a:lnTo>
                    <a:pt x="1203" y="116"/>
                  </a:lnTo>
                  <a:lnTo>
                    <a:pt x="1200" y="115"/>
                  </a:lnTo>
                  <a:lnTo>
                    <a:pt x="1198" y="113"/>
                  </a:lnTo>
                  <a:lnTo>
                    <a:pt x="1198" y="111"/>
                  </a:lnTo>
                  <a:lnTo>
                    <a:pt x="1197" y="106"/>
                  </a:lnTo>
                  <a:lnTo>
                    <a:pt x="1195" y="101"/>
                  </a:lnTo>
                  <a:lnTo>
                    <a:pt x="1194" y="100"/>
                  </a:lnTo>
                  <a:lnTo>
                    <a:pt x="1193" y="99"/>
                  </a:lnTo>
                  <a:lnTo>
                    <a:pt x="1188" y="100"/>
                  </a:lnTo>
                  <a:lnTo>
                    <a:pt x="1186" y="101"/>
                  </a:lnTo>
                  <a:lnTo>
                    <a:pt x="1183" y="101"/>
                  </a:lnTo>
                  <a:lnTo>
                    <a:pt x="1179" y="101"/>
                  </a:lnTo>
                  <a:lnTo>
                    <a:pt x="1177" y="101"/>
                  </a:lnTo>
                  <a:lnTo>
                    <a:pt x="1175" y="103"/>
                  </a:lnTo>
                  <a:lnTo>
                    <a:pt x="1174" y="111"/>
                  </a:lnTo>
                  <a:lnTo>
                    <a:pt x="1174" y="115"/>
                  </a:lnTo>
                  <a:lnTo>
                    <a:pt x="1174" y="121"/>
                  </a:lnTo>
                  <a:lnTo>
                    <a:pt x="1174" y="124"/>
                  </a:lnTo>
                  <a:lnTo>
                    <a:pt x="1178" y="129"/>
                  </a:lnTo>
                  <a:lnTo>
                    <a:pt x="1182" y="134"/>
                  </a:lnTo>
                  <a:lnTo>
                    <a:pt x="1184" y="137"/>
                  </a:lnTo>
                  <a:lnTo>
                    <a:pt x="1187" y="141"/>
                  </a:lnTo>
                  <a:lnTo>
                    <a:pt x="1191" y="144"/>
                  </a:lnTo>
                  <a:lnTo>
                    <a:pt x="1198" y="145"/>
                  </a:lnTo>
                  <a:lnTo>
                    <a:pt x="1200" y="153"/>
                  </a:lnTo>
                  <a:lnTo>
                    <a:pt x="1203" y="160"/>
                  </a:lnTo>
                  <a:lnTo>
                    <a:pt x="1206" y="162"/>
                  </a:lnTo>
                  <a:lnTo>
                    <a:pt x="1209" y="165"/>
                  </a:lnTo>
                  <a:lnTo>
                    <a:pt x="1211" y="166"/>
                  </a:lnTo>
                  <a:lnTo>
                    <a:pt x="1213" y="168"/>
                  </a:lnTo>
                  <a:lnTo>
                    <a:pt x="1213" y="169"/>
                  </a:lnTo>
                  <a:lnTo>
                    <a:pt x="1213" y="172"/>
                  </a:lnTo>
                  <a:lnTo>
                    <a:pt x="1210" y="172"/>
                  </a:lnTo>
                  <a:lnTo>
                    <a:pt x="1207" y="172"/>
                  </a:lnTo>
                  <a:lnTo>
                    <a:pt x="1202" y="169"/>
                  </a:lnTo>
                  <a:lnTo>
                    <a:pt x="1194" y="164"/>
                  </a:lnTo>
                  <a:lnTo>
                    <a:pt x="1190" y="156"/>
                  </a:lnTo>
                  <a:lnTo>
                    <a:pt x="1184" y="148"/>
                  </a:lnTo>
                  <a:lnTo>
                    <a:pt x="1175" y="148"/>
                  </a:lnTo>
                  <a:lnTo>
                    <a:pt x="1169" y="147"/>
                  </a:lnTo>
                  <a:lnTo>
                    <a:pt x="1163" y="138"/>
                  </a:lnTo>
                  <a:lnTo>
                    <a:pt x="1158" y="133"/>
                  </a:lnTo>
                  <a:lnTo>
                    <a:pt x="1155" y="132"/>
                  </a:lnTo>
                  <a:lnTo>
                    <a:pt x="1154" y="129"/>
                  </a:lnTo>
                  <a:lnTo>
                    <a:pt x="1154" y="125"/>
                  </a:lnTo>
                  <a:lnTo>
                    <a:pt x="1157" y="122"/>
                  </a:lnTo>
                  <a:lnTo>
                    <a:pt x="1159" y="116"/>
                  </a:lnTo>
                  <a:lnTo>
                    <a:pt x="1162" y="113"/>
                  </a:lnTo>
                  <a:lnTo>
                    <a:pt x="1162" y="109"/>
                  </a:lnTo>
                  <a:lnTo>
                    <a:pt x="1162" y="105"/>
                  </a:lnTo>
                  <a:lnTo>
                    <a:pt x="1161" y="103"/>
                  </a:lnTo>
                  <a:lnTo>
                    <a:pt x="1161" y="99"/>
                  </a:lnTo>
                  <a:lnTo>
                    <a:pt x="1161" y="96"/>
                  </a:lnTo>
                  <a:lnTo>
                    <a:pt x="1162" y="93"/>
                  </a:lnTo>
                  <a:lnTo>
                    <a:pt x="1165" y="89"/>
                  </a:lnTo>
                  <a:lnTo>
                    <a:pt x="1169" y="87"/>
                  </a:lnTo>
                  <a:lnTo>
                    <a:pt x="1174" y="81"/>
                  </a:lnTo>
                  <a:lnTo>
                    <a:pt x="1179" y="80"/>
                  </a:lnTo>
                  <a:lnTo>
                    <a:pt x="1178" y="76"/>
                  </a:lnTo>
                  <a:lnTo>
                    <a:pt x="1178" y="69"/>
                  </a:lnTo>
                  <a:lnTo>
                    <a:pt x="1179" y="63"/>
                  </a:lnTo>
                  <a:lnTo>
                    <a:pt x="1179" y="57"/>
                  </a:lnTo>
                  <a:lnTo>
                    <a:pt x="1181" y="52"/>
                  </a:lnTo>
                  <a:lnTo>
                    <a:pt x="1181" y="48"/>
                  </a:lnTo>
                  <a:lnTo>
                    <a:pt x="1179" y="45"/>
                  </a:lnTo>
                  <a:lnTo>
                    <a:pt x="1175" y="44"/>
                  </a:lnTo>
                  <a:lnTo>
                    <a:pt x="1174" y="49"/>
                  </a:lnTo>
                  <a:lnTo>
                    <a:pt x="1170" y="53"/>
                  </a:lnTo>
                  <a:lnTo>
                    <a:pt x="1171" y="59"/>
                  </a:lnTo>
                  <a:lnTo>
                    <a:pt x="1171" y="63"/>
                  </a:lnTo>
                  <a:lnTo>
                    <a:pt x="1170" y="67"/>
                  </a:lnTo>
                  <a:lnTo>
                    <a:pt x="1166" y="72"/>
                  </a:lnTo>
                  <a:lnTo>
                    <a:pt x="1158" y="81"/>
                  </a:lnTo>
                  <a:lnTo>
                    <a:pt x="1150" y="89"/>
                  </a:lnTo>
                  <a:lnTo>
                    <a:pt x="1141" y="89"/>
                  </a:lnTo>
                  <a:lnTo>
                    <a:pt x="1133" y="89"/>
                  </a:lnTo>
                  <a:lnTo>
                    <a:pt x="1127" y="93"/>
                  </a:lnTo>
                  <a:lnTo>
                    <a:pt x="1122" y="100"/>
                  </a:lnTo>
                  <a:lnTo>
                    <a:pt x="1117" y="103"/>
                  </a:lnTo>
                  <a:lnTo>
                    <a:pt x="1111" y="108"/>
                  </a:lnTo>
                  <a:lnTo>
                    <a:pt x="1115" y="116"/>
                  </a:lnTo>
                  <a:lnTo>
                    <a:pt x="1118" y="125"/>
                  </a:lnTo>
                  <a:lnTo>
                    <a:pt x="1115" y="132"/>
                  </a:lnTo>
                  <a:lnTo>
                    <a:pt x="1114" y="138"/>
                  </a:lnTo>
                  <a:lnTo>
                    <a:pt x="1115" y="149"/>
                  </a:lnTo>
                  <a:lnTo>
                    <a:pt x="1115" y="160"/>
                  </a:lnTo>
                  <a:lnTo>
                    <a:pt x="1110" y="166"/>
                  </a:lnTo>
                  <a:lnTo>
                    <a:pt x="1106" y="172"/>
                  </a:lnTo>
                  <a:lnTo>
                    <a:pt x="1101" y="174"/>
                  </a:lnTo>
                  <a:lnTo>
                    <a:pt x="1095" y="178"/>
                  </a:lnTo>
                  <a:lnTo>
                    <a:pt x="1094" y="182"/>
                  </a:lnTo>
                  <a:lnTo>
                    <a:pt x="1091" y="189"/>
                  </a:lnTo>
                  <a:lnTo>
                    <a:pt x="1086" y="197"/>
                  </a:lnTo>
                  <a:lnTo>
                    <a:pt x="1081" y="205"/>
                  </a:lnTo>
                  <a:lnTo>
                    <a:pt x="1081" y="214"/>
                  </a:lnTo>
                  <a:lnTo>
                    <a:pt x="1080" y="221"/>
                  </a:lnTo>
                  <a:lnTo>
                    <a:pt x="1077" y="226"/>
                  </a:lnTo>
                  <a:lnTo>
                    <a:pt x="1074" y="232"/>
                  </a:lnTo>
                  <a:lnTo>
                    <a:pt x="1074" y="233"/>
                  </a:lnTo>
                  <a:lnTo>
                    <a:pt x="1074" y="234"/>
                  </a:lnTo>
                  <a:lnTo>
                    <a:pt x="1075" y="234"/>
                  </a:lnTo>
                  <a:lnTo>
                    <a:pt x="1078" y="234"/>
                  </a:lnTo>
                  <a:lnTo>
                    <a:pt x="1083" y="234"/>
                  </a:lnTo>
                  <a:lnTo>
                    <a:pt x="1087" y="235"/>
                  </a:lnTo>
                  <a:lnTo>
                    <a:pt x="1091" y="241"/>
                  </a:lnTo>
                  <a:lnTo>
                    <a:pt x="1094" y="244"/>
                  </a:lnTo>
                  <a:lnTo>
                    <a:pt x="1097" y="244"/>
                  </a:lnTo>
                  <a:lnTo>
                    <a:pt x="1098" y="242"/>
                  </a:lnTo>
                  <a:lnTo>
                    <a:pt x="1102" y="241"/>
                  </a:lnTo>
                  <a:lnTo>
                    <a:pt x="1105" y="238"/>
                  </a:lnTo>
                  <a:lnTo>
                    <a:pt x="1107" y="238"/>
                  </a:lnTo>
                  <a:lnTo>
                    <a:pt x="1111" y="240"/>
                  </a:lnTo>
                  <a:lnTo>
                    <a:pt x="1118" y="245"/>
                  </a:lnTo>
                  <a:lnTo>
                    <a:pt x="1122" y="249"/>
                  </a:lnTo>
                  <a:lnTo>
                    <a:pt x="1129" y="253"/>
                  </a:lnTo>
                  <a:lnTo>
                    <a:pt x="1131" y="256"/>
                  </a:lnTo>
                  <a:lnTo>
                    <a:pt x="1131" y="258"/>
                  </a:lnTo>
                  <a:lnTo>
                    <a:pt x="1133" y="264"/>
                  </a:lnTo>
                  <a:lnTo>
                    <a:pt x="1141" y="270"/>
                  </a:lnTo>
                  <a:lnTo>
                    <a:pt x="1145" y="274"/>
                  </a:lnTo>
                  <a:lnTo>
                    <a:pt x="1146" y="277"/>
                  </a:lnTo>
                  <a:lnTo>
                    <a:pt x="1146" y="279"/>
                  </a:lnTo>
                  <a:lnTo>
                    <a:pt x="1146" y="282"/>
                  </a:lnTo>
                  <a:lnTo>
                    <a:pt x="1143" y="286"/>
                  </a:lnTo>
                  <a:lnTo>
                    <a:pt x="1145" y="294"/>
                  </a:lnTo>
                  <a:lnTo>
                    <a:pt x="1146" y="298"/>
                  </a:lnTo>
                  <a:lnTo>
                    <a:pt x="1145" y="301"/>
                  </a:lnTo>
                  <a:lnTo>
                    <a:pt x="1141" y="305"/>
                  </a:lnTo>
                  <a:lnTo>
                    <a:pt x="1141" y="309"/>
                  </a:lnTo>
                  <a:lnTo>
                    <a:pt x="1139" y="313"/>
                  </a:lnTo>
                  <a:lnTo>
                    <a:pt x="1135" y="313"/>
                  </a:lnTo>
                  <a:lnTo>
                    <a:pt x="1131" y="315"/>
                  </a:lnTo>
                  <a:lnTo>
                    <a:pt x="1130" y="319"/>
                  </a:lnTo>
                  <a:lnTo>
                    <a:pt x="1129" y="325"/>
                  </a:lnTo>
                  <a:lnTo>
                    <a:pt x="1126" y="329"/>
                  </a:lnTo>
                  <a:lnTo>
                    <a:pt x="1126" y="334"/>
                  </a:lnTo>
                  <a:lnTo>
                    <a:pt x="1126" y="337"/>
                  </a:lnTo>
                  <a:lnTo>
                    <a:pt x="1127" y="339"/>
                  </a:lnTo>
                  <a:lnTo>
                    <a:pt x="1134" y="345"/>
                  </a:lnTo>
                  <a:lnTo>
                    <a:pt x="1145" y="349"/>
                  </a:lnTo>
                  <a:lnTo>
                    <a:pt x="1146" y="350"/>
                  </a:lnTo>
                  <a:lnTo>
                    <a:pt x="1147" y="359"/>
                  </a:lnTo>
                  <a:lnTo>
                    <a:pt x="1151" y="363"/>
                  </a:lnTo>
                  <a:lnTo>
                    <a:pt x="1155" y="370"/>
                  </a:lnTo>
                  <a:lnTo>
                    <a:pt x="1157" y="374"/>
                  </a:lnTo>
                  <a:lnTo>
                    <a:pt x="1158" y="377"/>
                  </a:lnTo>
                  <a:lnTo>
                    <a:pt x="1157" y="379"/>
                  </a:lnTo>
                  <a:lnTo>
                    <a:pt x="1155" y="381"/>
                  </a:lnTo>
                  <a:lnTo>
                    <a:pt x="1147" y="370"/>
                  </a:lnTo>
                  <a:lnTo>
                    <a:pt x="1139" y="357"/>
                  </a:lnTo>
                  <a:lnTo>
                    <a:pt x="1126" y="350"/>
                  </a:lnTo>
                  <a:lnTo>
                    <a:pt x="1115" y="346"/>
                  </a:lnTo>
                  <a:lnTo>
                    <a:pt x="1114" y="343"/>
                  </a:lnTo>
                  <a:lnTo>
                    <a:pt x="1113" y="339"/>
                  </a:lnTo>
                  <a:lnTo>
                    <a:pt x="1113" y="335"/>
                  </a:lnTo>
                  <a:lnTo>
                    <a:pt x="1113" y="331"/>
                  </a:lnTo>
                  <a:lnTo>
                    <a:pt x="1113" y="327"/>
                  </a:lnTo>
                  <a:lnTo>
                    <a:pt x="1114" y="325"/>
                  </a:lnTo>
                  <a:lnTo>
                    <a:pt x="1117" y="321"/>
                  </a:lnTo>
                  <a:lnTo>
                    <a:pt x="1119" y="317"/>
                  </a:lnTo>
                  <a:lnTo>
                    <a:pt x="1126" y="310"/>
                  </a:lnTo>
                  <a:lnTo>
                    <a:pt x="1129" y="302"/>
                  </a:lnTo>
                  <a:lnTo>
                    <a:pt x="1129" y="294"/>
                  </a:lnTo>
                  <a:lnTo>
                    <a:pt x="1125" y="282"/>
                  </a:lnTo>
                  <a:lnTo>
                    <a:pt x="1123" y="269"/>
                  </a:lnTo>
                  <a:lnTo>
                    <a:pt x="1123" y="262"/>
                  </a:lnTo>
                  <a:lnTo>
                    <a:pt x="1121" y="261"/>
                  </a:lnTo>
                  <a:lnTo>
                    <a:pt x="1118" y="261"/>
                  </a:lnTo>
                  <a:lnTo>
                    <a:pt x="1111" y="260"/>
                  </a:lnTo>
                  <a:lnTo>
                    <a:pt x="1103" y="260"/>
                  </a:lnTo>
                  <a:lnTo>
                    <a:pt x="1097" y="260"/>
                  </a:lnTo>
                  <a:lnTo>
                    <a:pt x="1090" y="257"/>
                  </a:lnTo>
                  <a:lnTo>
                    <a:pt x="1086" y="257"/>
                  </a:lnTo>
                  <a:lnTo>
                    <a:pt x="1085" y="257"/>
                  </a:lnTo>
                  <a:lnTo>
                    <a:pt x="1082" y="258"/>
                  </a:lnTo>
                  <a:lnTo>
                    <a:pt x="1081" y="260"/>
                  </a:lnTo>
                  <a:lnTo>
                    <a:pt x="1080" y="264"/>
                  </a:lnTo>
                  <a:lnTo>
                    <a:pt x="1078" y="267"/>
                  </a:lnTo>
                  <a:lnTo>
                    <a:pt x="1074" y="270"/>
                  </a:lnTo>
                  <a:lnTo>
                    <a:pt x="1071" y="276"/>
                  </a:lnTo>
                  <a:lnTo>
                    <a:pt x="1073" y="282"/>
                  </a:lnTo>
                  <a:lnTo>
                    <a:pt x="1074" y="292"/>
                  </a:lnTo>
                  <a:lnTo>
                    <a:pt x="1074" y="301"/>
                  </a:lnTo>
                  <a:lnTo>
                    <a:pt x="1070" y="310"/>
                  </a:lnTo>
                  <a:lnTo>
                    <a:pt x="1061" y="315"/>
                  </a:lnTo>
                  <a:lnTo>
                    <a:pt x="1049" y="323"/>
                  </a:lnTo>
                  <a:lnTo>
                    <a:pt x="1039" y="334"/>
                  </a:lnTo>
                  <a:lnTo>
                    <a:pt x="1025" y="347"/>
                  </a:lnTo>
                  <a:lnTo>
                    <a:pt x="1007" y="353"/>
                  </a:lnTo>
                  <a:lnTo>
                    <a:pt x="997" y="357"/>
                  </a:lnTo>
                  <a:lnTo>
                    <a:pt x="989" y="359"/>
                  </a:lnTo>
                  <a:lnTo>
                    <a:pt x="984" y="362"/>
                  </a:lnTo>
                  <a:lnTo>
                    <a:pt x="981" y="365"/>
                  </a:lnTo>
                  <a:lnTo>
                    <a:pt x="978" y="366"/>
                  </a:lnTo>
                  <a:lnTo>
                    <a:pt x="976" y="367"/>
                  </a:lnTo>
                  <a:lnTo>
                    <a:pt x="972" y="369"/>
                  </a:lnTo>
                  <a:lnTo>
                    <a:pt x="964" y="363"/>
                  </a:lnTo>
                  <a:lnTo>
                    <a:pt x="956" y="359"/>
                  </a:lnTo>
                  <a:lnTo>
                    <a:pt x="949" y="358"/>
                  </a:lnTo>
                  <a:lnTo>
                    <a:pt x="940" y="355"/>
                  </a:lnTo>
                  <a:lnTo>
                    <a:pt x="936" y="349"/>
                  </a:lnTo>
                  <a:lnTo>
                    <a:pt x="930" y="343"/>
                  </a:lnTo>
                  <a:lnTo>
                    <a:pt x="926" y="339"/>
                  </a:lnTo>
                  <a:lnTo>
                    <a:pt x="924" y="334"/>
                  </a:lnTo>
                  <a:lnTo>
                    <a:pt x="921" y="325"/>
                  </a:lnTo>
                  <a:lnTo>
                    <a:pt x="920" y="317"/>
                  </a:lnTo>
                  <a:lnTo>
                    <a:pt x="922" y="317"/>
                  </a:lnTo>
                  <a:lnTo>
                    <a:pt x="925" y="319"/>
                  </a:lnTo>
                  <a:lnTo>
                    <a:pt x="928" y="322"/>
                  </a:lnTo>
                  <a:lnTo>
                    <a:pt x="929" y="325"/>
                  </a:lnTo>
                  <a:lnTo>
                    <a:pt x="930" y="331"/>
                  </a:lnTo>
                  <a:lnTo>
                    <a:pt x="936" y="335"/>
                  </a:lnTo>
                  <a:lnTo>
                    <a:pt x="938" y="327"/>
                  </a:lnTo>
                  <a:lnTo>
                    <a:pt x="940" y="323"/>
                  </a:lnTo>
                  <a:lnTo>
                    <a:pt x="944" y="331"/>
                  </a:lnTo>
                  <a:lnTo>
                    <a:pt x="945" y="341"/>
                  </a:lnTo>
                  <a:lnTo>
                    <a:pt x="950" y="343"/>
                  </a:lnTo>
                  <a:lnTo>
                    <a:pt x="958" y="343"/>
                  </a:lnTo>
                  <a:lnTo>
                    <a:pt x="968" y="343"/>
                  </a:lnTo>
                  <a:lnTo>
                    <a:pt x="973" y="341"/>
                  </a:lnTo>
                  <a:lnTo>
                    <a:pt x="973" y="334"/>
                  </a:lnTo>
                  <a:lnTo>
                    <a:pt x="976" y="330"/>
                  </a:lnTo>
                  <a:lnTo>
                    <a:pt x="986" y="329"/>
                  </a:lnTo>
                  <a:lnTo>
                    <a:pt x="993" y="329"/>
                  </a:lnTo>
                  <a:lnTo>
                    <a:pt x="998" y="326"/>
                  </a:lnTo>
                  <a:lnTo>
                    <a:pt x="1001" y="325"/>
                  </a:lnTo>
                  <a:lnTo>
                    <a:pt x="1006" y="317"/>
                  </a:lnTo>
                  <a:lnTo>
                    <a:pt x="1014" y="303"/>
                  </a:lnTo>
                  <a:lnTo>
                    <a:pt x="1021" y="303"/>
                  </a:lnTo>
                  <a:lnTo>
                    <a:pt x="1029" y="303"/>
                  </a:lnTo>
                  <a:lnTo>
                    <a:pt x="1032" y="302"/>
                  </a:lnTo>
                  <a:lnTo>
                    <a:pt x="1034" y="298"/>
                  </a:lnTo>
                  <a:lnTo>
                    <a:pt x="1035" y="294"/>
                  </a:lnTo>
                  <a:lnTo>
                    <a:pt x="1035" y="290"/>
                  </a:lnTo>
                  <a:lnTo>
                    <a:pt x="1037" y="282"/>
                  </a:lnTo>
                  <a:lnTo>
                    <a:pt x="1038" y="277"/>
                  </a:lnTo>
                  <a:lnTo>
                    <a:pt x="1041" y="271"/>
                  </a:lnTo>
                  <a:lnTo>
                    <a:pt x="1049" y="269"/>
                  </a:lnTo>
                  <a:lnTo>
                    <a:pt x="1054" y="266"/>
                  </a:lnTo>
                  <a:lnTo>
                    <a:pt x="1057" y="264"/>
                  </a:lnTo>
                  <a:lnTo>
                    <a:pt x="1058" y="261"/>
                  </a:lnTo>
                  <a:lnTo>
                    <a:pt x="1058" y="258"/>
                  </a:lnTo>
                  <a:lnTo>
                    <a:pt x="1054" y="250"/>
                  </a:lnTo>
                  <a:lnTo>
                    <a:pt x="1049" y="242"/>
                  </a:lnTo>
                  <a:lnTo>
                    <a:pt x="1049" y="232"/>
                  </a:lnTo>
                  <a:lnTo>
                    <a:pt x="1050" y="224"/>
                  </a:lnTo>
                  <a:lnTo>
                    <a:pt x="1053" y="217"/>
                  </a:lnTo>
                  <a:lnTo>
                    <a:pt x="1058" y="210"/>
                  </a:lnTo>
                  <a:lnTo>
                    <a:pt x="1059" y="204"/>
                  </a:lnTo>
                  <a:lnTo>
                    <a:pt x="1062" y="196"/>
                  </a:lnTo>
                  <a:lnTo>
                    <a:pt x="1064" y="192"/>
                  </a:lnTo>
                  <a:lnTo>
                    <a:pt x="1065" y="189"/>
                  </a:lnTo>
                  <a:lnTo>
                    <a:pt x="1069" y="184"/>
                  </a:lnTo>
                  <a:lnTo>
                    <a:pt x="1073" y="181"/>
                  </a:lnTo>
                  <a:lnTo>
                    <a:pt x="1074" y="172"/>
                  </a:lnTo>
                  <a:lnTo>
                    <a:pt x="1077" y="160"/>
                  </a:lnTo>
                  <a:lnTo>
                    <a:pt x="1082" y="156"/>
                  </a:lnTo>
                  <a:lnTo>
                    <a:pt x="1086" y="153"/>
                  </a:lnTo>
                  <a:lnTo>
                    <a:pt x="1089" y="148"/>
                  </a:lnTo>
                  <a:lnTo>
                    <a:pt x="1091" y="145"/>
                  </a:lnTo>
                  <a:lnTo>
                    <a:pt x="1094" y="138"/>
                  </a:lnTo>
                  <a:lnTo>
                    <a:pt x="1095" y="128"/>
                  </a:lnTo>
                  <a:lnTo>
                    <a:pt x="1093" y="115"/>
                  </a:lnTo>
                  <a:lnTo>
                    <a:pt x="1089" y="104"/>
                  </a:lnTo>
                  <a:lnTo>
                    <a:pt x="1089" y="101"/>
                  </a:lnTo>
                  <a:lnTo>
                    <a:pt x="1090" y="99"/>
                  </a:lnTo>
                  <a:lnTo>
                    <a:pt x="1093" y="96"/>
                  </a:lnTo>
                  <a:lnTo>
                    <a:pt x="1095" y="95"/>
                  </a:lnTo>
                  <a:lnTo>
                    <a:pt x="1101" y="92"/>
                  </a:lnTo>
                  <a:lnTo>
                    <a:pt x="1106" y="90"/>
                  </a:lnTo>
                  <a:lnTo>
                    <a:pt x="1114" y="77"/>
                  </a:lnTo>
                  <a:lnTo>
                    <a:pt x="1125" y="64"/>
                  </a:lnTo>
                  <a:lnTo>
                    <a:pt x="1129" y="59"/>
                  </a:lnTo>
                  <a:lnTo>
                    <a:pt x="1131" y="51"/>
                  </a:lnTo>
                  <a:lnTo>
                    <a:pt x="1133" y="43"/>
                  </a:lnTo>
                  <a:lnTo>
                    <a:pt x="1133" y="31"/>
                  </a:lnTo>
                  <a:lnTo>
                    <a:pt x="1131" y="27"/>
                  </a:lnTo>
                  <a:lnTo>
                    <a:pt x="1129" y="23"/>
                  </a:lnTo>
                  <a:lnTo>
                    <a:pt x="1126" y="20"/>
                  </a:lnTo>
                  <a:lnTo>
                    <a:pt x="1122" y="17"/>
                  </a:lnTo>
                  <a:lnTo>
                    <a:pt x="1111" y="14"/>
                  </a:lnTo>
                  <a:lnTo>
                    <a:pt x="1098" y="11"/>
                  </a:lnTo>
                  <a:lnTo>
                    <a:pt x="1097" y="4"/>
                  </a:lnTo>
                  <a:lnTo>
                    <a:pt x="1093" y="0"/>
                  </a:lnTo>
                  <a:lnTo>
                    <a:pt x="1080" y="9"/>
                  </a:lnTo>
                  <a:lnTo>
                    <a:pt x="1071" y="17"/>
                  </a:lnTo>
                  <a:lnTo>
                    <a:pt x="1070" y="21"/>
                  </a:lnTo>
                  <a:lnTo>
                    <a:pt x="1067" y="25"/>
                  </a:lnTo>
                  <a:lnTo>
                    <a:pt x="1065" y="28"/>
                  </a:lnTo>
                  <a:lnTo>
                    <a:pt x="1062" y="31"/>
                  </a:lnTo>
                  <a:lnTo>
                    <a:pt x="1054" y="37"/>
                  </a:lnTo>
                  <a:lnTo>
                    <a:pt x="1048" y="44"/>
                  </a:lnTo>
                  <a:lnTo>
                    <a:pt x="1041" y="51"/>
                  </a:lnTo>
                  <a:lnTo>
                    <a:pt x="1035" y="57"/>
                  </a:lnTo>
                  <a:lnTo>
                    <a:pt x="1029" y="61"/>
                  </a:lnTo>
                  <a:lnTo>
                    <a:pt x="1021" y="63"/>
                  </a:lnTo>
                  <a:lnTo>
                    <a:pt x="1007" y="67"/>
                  </a:lnTo>
                  <a:lnTo>
                    <a:pt x="993" y="71"/>
                  </a:lnTo>
                  <a:lnTo>
                    <a:pt x="990" y="71"/>
                  </a:lnTo>
                  <a:lnTo>
                    <a:pt x="990" y="72"/>
                  </a:lnTo>
                  <a:lnTo>
                    <a:pt x="990" y="73"/>
                  </a:lnTo>
                  <a:lnTo>
                    <a:pt x="991" y="76"/>
                  </a:lnTo>
                  <a:lnTo>
                    <a:pt x="994" y="80"/>
                  </a:lnTo>
                  <a:lnTo>
                    <a:pt x="994" y="81"/>
                  </a:lnTo>
                  <a:lnTo>
                    <a:pt x="990" y="84"/>
                  </a:lnTo>
                  <a:lnTo>
                    <a:pt x="989" y="88"/>
                  </a:lnTo>
                  <a:lnTo>
                    <a:pt x="988" y="89"/>
                  </a:lnTo>
                  <a:lnTo>
                    <a:pt x="989" y="90"/>
                  </a:lnTo>
                  <a:lnTo>
                    <a:pt x="993" y="95"/>
                  </a:lnTo>
                  <a:lnTo>
                    <a:pt x="994" y="99"/>
                  </a:lnTo>
                  <a:lnTo>
                    <a:pt x="990" y="103"/>
                  </a:lnTo>
                  <a:lnTo>
                    <a:pt x="985" y="106"/>
                  </a:lnTo>
                  <a:lnTo>
                    <a:pt x="982" y="115"/>
                  </a:lnTo>
                  <a:lnTo>
                    <a:pt x="981" y="122"/>
                  </a:lnTo>
                  <a:lnTo>
                    <a:pt x="965" y="132"/>
                  </a:lnTo>
                  <a:lnTo>
                    <a:pt x="960" y="138"/>
                  </a:lnTo>
                  <a:lnTo>
                    <a:pt x="962" y="145"/>
                  </a:lnTo>
                  <a:lnTo>
                    <a:pt x="968" y="154"/>
                  </a:lnTo>
                  <a:lnTo>
                    <a:pt x="969" y="158"/>
                  </a:lnTo>
                  <a:lnTo>
                    <a:pt x="969" y="162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3" y="173"/>
                  </a:lnTo>
                  <a:lnTo>
                    <a:pt x="968" y="181"/>
                  </a:lnTo>
                  <a:lnTo>
                    <a:pt x="968" y="188"/>
                  </a:lnTo>
                  <a:lnTo>
                    <a:pt x="968" y="192"/>
                  </a:lnTo>
                  <a:lnTo>
                    <a:pt x="969" y="197"/>
                  </a:lnTo>
                  <a:lnTo>
                    <a:pt x="972" y="202"/>
                  </a:lnTo>
                  <a:lnTo>
                    <a:pt x="973" y="212"/>
                  </a:lnTo>
                  <a:lnTo>
                    <a:pt x="972" y="216"/>
                  </a:lnTo>
                  <a:lnTo>
                    <a:pt x="969" y="220"/>
                  </a:lnTo>
                  <a:lnTo>
                    <a:pt x="960" y="224"/>
                  </a:lnTo>
                  <a:lnTo>
                    <a:pt x="956" y="225"/>
                  </a:lnTo>
                  <a:lnTo>
                    <a:pt x="952" y="228"/>
                  </a:lnTo>
                  <a:lnTo>
                    <a:pt x="950" y="229"/>
                  </a:lnTo>
                  <a:lnTo>
                    <a:pt x="948" y="230"/>
                  </a:lnTo>
                  <a:lnTo>
                    <a:pt x="945" y="230"/>
                  </a:lnTo>
                  <a:lnTo>
                    <a:pt x="942" y="229"/>
                  </a:lnTo>
                  <a:lnTo>
                    <a:pt x="944" y="225"/>
                  </a:lnTo>
                  <a:lnTo>
                    <a:pt x="945" y="222"/>
                  </a:lnTo>
                  <a:lnTo>
                    <a:pt x="941" y="220"/>
                  </a:lnTo>
                  <a:lnTo>
                    <a:pt x="938" y="214"/>
                  </a:lnTo>
                  <a:lnTo>
                    <a:pt x="940" y="210"/>
                  </a:lnTo>
                  <a:lnTo>
                    <a:pt x="940" y="204"/>
                  </a:lnTo>
                  <a:lnTo>
                    <a:pt x="937" y="198"/>
                  </a:lnTo>
                  <a:lnTo>
                    <a:pt x="932" y="193"/>
                  </a:lnTo>
                  <a:lnTo>
                    <a:pt x="932" y="189"/>
                  </a:lnTo>
                  <a:lnTo>
                    <a:pt x="930" y="186"/>
                  </a:lnTo>
                  <a:lnTo>
                    <a:pt x="926" y="180"/>
                  </a:lnTo>
                  <a:lnTo>
                    <a:pt x="920" y="173"/>
                  </a:lnTo>
                  <a:lnTo>
                    <a:pt x="920" y="168"/>
                  </a:lnTo>
                  <a:lnTo>
                    <a:pt x="918" y="164"/>
                  </a:lnTo>
                  <a:lnTo>
                    <a:pt x="913" y="162"/>
                  </a:lnTo>
                  <a:lnTo>
                    <a:pt x="909" y="164"/>
                  </a:lnTo>
                  <a:lnTo>
                    <a:pt x="908" y="172"/>
                  </a:lnTo>
                  <a:lnTo>
                    <a:pt x="906" y="178"/>
                  </a:lnTo>
                  <a:lnTo>
                    <a:pt x="902" y="182"/>
                  </a:lnTo>
                  <a:lnTo>
                    <a:pt x="898" y="188"/>
                  </a:lnTo>
                  <a:lnTo>
                    <a:pt x="892" y="193"/>
                  </a:lnTo>
                  <a:lnTo>
                    <a:pt x="885" y="202"/>
                  </a:lnTo>
                  <a:lnTo>
                    <a:pt x="892" y="217"/>
                  </a:lnTo>
                  <a:lnTo>
                    <a:pt x="897" y="235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85" y="241"/>
                  </a:lnTo>
                  <a:lnTo>
                    <a:pt x="884" y="246"/>
                  </a:lnTo>
                  <a:lnTo>
                    <a:pt x="873" y="248"/>
                  </a:lnTo>
                  <a:lnTo>
                    <a:pt x="857" y="249"/>
                  </a:lnTo>
                  <a:lnTo>
                    <a:pt x="848" y="257"/>
                  </a:lnTo>
                  <a:lnTo>
                    <a:pt x="837" y="264"/>
                  </a:lnTo>
                  <a:lnTo>
                    <a:pt x="821" y="260"/>
                  </a:lnTo>
                  <a:lnTo>
                    <a:pt x="803" y="257"/>
                  </a:lnTo>
                  <a:lnTo>
                    <a:pt x="796" y="260"/>
                  </a:lnTo>
                  <a:lnTo>
                    <a:pt x="791" y="262"/>
                  </a:lnTo>
                  <a:lnTo>
                    <a:pt x="787" y="265"/>
                  </a:lnTo>
                  <a:lnTo>
                    <a:pt x="784" y="269"/>
                  </a:lnTo>
                  <a:lnTo>
                    <a:pt x="777" y="276"/>
                  </a:lnTo>
                  <a:lnTo>
                    <a:pt x="772" y="282"/>
                  </a:lnTo>
                  <a:lnTo>
                    <a:pt x="763" y="282"/>
                  </a:lnTo>
                  <a:lnTo>
                    <a:pt x="752" y="282"/>
                  </a:lnTo>
                  <a:lnTo>
                    <a:pt x="747" y="282"/>
                  </a:lnTo>
                  <a:lnTo>
                    <a:pt x="741" y="282"/>
                  </a:lnTo>
                  <a:lnTo>
                    <a:pt x="736" y="286"/>
                  </a:lnTo>
                  <a:lnTo>
                    <a:pt x="729" y="289"/>
                  </a:lnTo>
                  <a:lnTo>
                    <a:pt x="724" y="292"/>
                  </a:lnTo>
                  <a:lnTo>
                    <a:pt x="719" y="295"/>
                  </a:lnTo>
                  <a:lnTo>
                    <a:pt x="713" y="299"/>
                  </a:lnTo>
                  <a:lnTo>
                    <a:pt x="708" y="303"/>
                  </a:lnTo>
                  <a:lnTo>
                    <a:pt x="703" y="306"/>
                  </a:lnTo>
                  <a:lnTo>
                    <a:pt x="695" y="309"/>
                  </a:lnTo>
                  <a:lnTo>
                    <a:pt x="692" y="294"/>
                  </a:lnTo>
                  <a:lnTo>
                    <a:pt x="688" y="286"/>
                  </a:lnTo>
                  <a:lnTo>
                    <a:pt x="684" y="286"/>
                  </a:lnTo>
                  <a:lnTo>
                    <a:pt x="680" y="289"/>
                  </a:lnTo>
                  <a:lnTo>
                    <a:pt x="676" y="292"/>
                  </a:lnTo>
                  <a:lnTo>
                    <a:pt x="672" y="295"/>
                  </a:lnTo>
                  <a:lnTo>
                    <a:pt x="672" y="298"/>
                  </a:lnTo>
                  <a:lnTo>
                    <a:pt x="671" y="301"/>
                  </a:lnTo>
                  <a:lnTo>
                    <a:pt x="671" y="303"/>
                  </a:lnTo>
                  <a:lnTo>
                    <a:pt x="668" y="305"/>
                  </a:lnTo>
                  <a:lnTo>
                    <a:pt x="663" y="306"/>
                  </a:lnTo>
                  <a:lnTo>
                    <a:pt x="655" y="309"/>
                  </a:lnTo>
                  <a:lnTo>
                    <a:pt x="655" y="315"/>
                  </a:lnTo>
                  <a:lnTo>
                    <a:pt x="653" y="325"/>
                  </a:lnTo>
                  <a:lnTo>
                    <a:pt x="652" y="330"/>
                  </a:lnTo>
                  <a:lnTo>
                    <a:pt x="648" y="338"/>
                  </a:lnTo>
                  <a:lnTo>
                    <a:pt x="642" y="346"/>
                  </a:lnTo>
                  <a:lnTo>
                    <a:pt x="635" y="354"/>
                  </a:lnTo>
                  <a:lnTo>
                    <a:pt x="626" y="359"/>
                  </a:lnTo>
                  <a:lnTo>
                    <a:pt x="616" y="367"/>
                  </a:lnTo>
                  <a:lnTo>
                    <a:pt x="608" y="382"/>
                  </a:lnTo>
                  <a:lnTo>
                    <a:pt x="603" y="391"/>
                  </a:lnTo>
                  <a:lnTo>
                    <a:pt x="599" y="394"/>
                  </a:lnTo>
                  <a:lnTo>
                    <a:pt x="596" y="398"/>
                  </a:lnTo>
                  <a:lnTo>
                    <a:pt x="596" y="402"/>
                  </a:lnTo>
                  <a:lnTo>
                    <a:pt x="596" y="406"/>
                  </a:lnTo>
                  <a:lnTo>
                    <a:pt x="596" y="410"/>
                  </a:lnTo>
                  <a:lnTo>
                    <a:pt x="595" y="414"/>
                  </a:lnTo>
                  <a:lnTo>
                    <a:pt x="594" y="416"/>
                  </a:lnTo>
                  <a:lnTo>
                    <a:pt x="590" y="421"/>
                  </a:lnTo>
                  <a:lnTo>
                    <a:pt x="583" y="425"/>
                  </a:lnTo>
                  <a:lnTo>
                    <a:pt x="575" y="427"/>
                  </a:lnTo>
                  <a:lnTo>
                    <a:pt x="571" y="428"/>
                  </a:lnTo>
                  <a:lnTo>
                    <a:pt x="570" y="430"/>
                  </a:lnTo>
                  <a:lnTo>
                    <a:pt x="562" y="432"/>
                  </a:lnTo>
                  <a:lnTo>
                    <a:pt x="555" y="434"/>
                  </a:lnTo>
                  <a:lnTo>
                    <a:pt x="548" y="432"/>
                  </a:lnTo>
                  <a:lnTo>
                    <a:pt x="543" y="428"/>
                  </a:lnTo>
                  <a:lnTo>
                    <a:pt x="536" y="426"/>
                  </a:lnTo>
                  <a:lnTo>
                    <a:pt x="530" y="423"/>
                  </a:lnTo>
                  <a:lnTo>
                    <a:pt x="519" y="415"/>
                  </a:lnTo>
                  <a:lnTo>
                    <a:pt x="506" y="409"/>
                  </a:lnTo>
                  <a:lnTo>
                    <a:pt x="495" y="411"/>
                  </a:lnTo>
                  <a:lnTo>
                    <a:pt x="486" y="414"/>
                  </a:lnTo>
                  <a:lnTo>
                    <a:pt x="478" y="411"/>
                  </a:lnTo>
                  <a:lnTo>
                    <a:pt x="474" y="409"/>
                  </a:lnTo>
                  <a:lnTo>
                    <a:pt x="470" y="409"/>
                  </a:lnTo>
                  <a:lnTo>
                    <a:pt x="466" y="409"/>
                  </a:lnTo>
                  <a:lnTo>
                    <a:pt x="459" y="405"/>
                  </a:lnTo>
                  <a:lnTo>
                    <a:pt x="453" y="400"/>
                  </a:lnTo>
                  <a:lnTo>
                    <a:pt x="451" y="400"/>
                  </a:lnTo>
                  <a:lnTo>
                    <a:pt x="447" y="402"/>
                  </a:lnTo>
                  <a:lnTo>
                    <a:pt x="445" y="403"/>
                  </a:lnTo>
                  <a:lnTo>
                    <a:pt x="442" y="403"/>
                  </a:lnTo>
                  <a:lnTo>
                    <a:pt x="439" y="403"/>
                  </a:lnTo>
                  <a:lnTo>
                    <a:pt x="433" y="391"/>
                  </a:lnTo>
                  <a:lnTo>
                    <a:pt x="425" y="382"/>
                  </a:lnTo>
                  <a:lnTo>
                    <a:pt x="419" y="382"/>
                  </a:lnTo>
                  <a:lnTo>
                    <a:pt x="411" y="382"/>
                  </a:lnTo>
                  <a:lnTo>
                    <a:pt x="411" y="377"/>
                  </a:lnTo>
                  <a:lnTo>
                    <a:pt x="413" y="373"/>
                  </a:lnTo>
                  <a:lnTo>
                    <a:pt x="407" y="362"/>
                  </a:lnTo>
                  <a:lnTo>
                    <a:pt x="399" y="357"/>
                  </a:lnTo>
                  <a:lnTo>
                    <a:pt x="393" y="358"/>
                  </a:lnTo>
                  <a:lnTo>
                    <a:pt x="389" y="357"/>
                  </a:lnTo>
                  <a:lnTo>
                    <a:pt x="387" y="355"/>
                  </a:lnTo>
                  <a:lnTo>
                    <a:pt x="386" y="354"/>
                  </a:lnTo>
                  <a:lnTo>
                    <a:pt x="385" y="355"/>
                  </a:lnTo>
                  <a:lnTo>
                    <a:pt x="382" y="357"/>
                  </a:lnTo>
                  <a:lnTo>
                    <a:pt x="378" y="353"/>
                  </a:lnTo>
                  <a:lnTo>
                    <a:pt x="377" y="349"/>
                  </a:lnTo>
                  <a:lnTo>
                    <a:pt x="373" y="350"/>
                  </a:lnTo>
                  <a:lnTo>
                    <a:pt x="369" y="354"/>
                  </a:lnTo>
                  <a:lnTo>
                    <a:pt x="365" y="358"/>
                  </a:lnTo>
                  <a:lnTo>
                    <a:pt x="363" y="361"/>
                  </a:lnTo>
                  <a:lnTo>
                    <a:pt x="365" y="366"/>
                  </a:lnTo>
                  <a:lnTo>
                    <a:pt x="367" y="371"/>
                  </a:lnTo>
                  <a:lnTo>
                    <a:pt x="367" y="374"/>
                  </a:lnTo>
                  <a:lnTo>
                    <a:pt x="367" y="377"/>
                  </a:lnTo>
                  <a:lnTo>
                    <a:pt x="366" y="379"/>
                  </a:lnTo>
                  <a:lnTo>
                    <a:pt x="363" y="381"/>
                  </a:lnTo>
                  <a:lnTo>
                    <a:pt x="362" y="381"/>
                  </a:lnTo>
                  <a:lnTo>
                    <a:pt x="361" y="381"/>
                  </a:lnTo>
                  <a:lnTo>
                    <a:pt x="358" y="378"/>
                  </a:lnTo>
                  <a:lnTo>
                    <a:pt x="355" y="374"/>
                  </a:lnTo>
                  <a:lnTo>
                    <a:pt x="353" y="373"/>
                  </a:lnTo>
                  <a:lnTo>
                    <a:pt x="349" y="373"/>
                  </a:lnTo>
                  <a:lnTo>
                    <a:pt x="341" y="379"/>
                  </a:lnTo>
                  <a:lnTo>
                    <a:pt x="332" y="383"/>
                  </a:lnTo>
                  <a:lnTo>
                    <a:pt x="329" y="383"/>
                  </a:lnTo>
                  <a:lnTo>
                    <a:pt x="327" y="382"/>
                  </a:lnTo>
                  <a:lnTo>
                    <a:pt x="326" y="381"/>
                  </a:lnTo>
                  <a:lnTo>
                    <a:pt x="326" y="379"/>
                  </a:lnTo>
                  <a:lnTo>
                    <a:pt x="327" y="375"/>
                  </a:lnTo>
                  <a:lnTo>
                    <a:pt x="325" y="371"/>
                  </a:lnTo>
                  <a:lnTo>
                    <a:pt x="316" y="369"/>
                  </a:lnTo>
                  <a:lnTo>
                    <a:pt x="306" y="367"/>
                  </a:lnTo>
                  <a:lnTo>
                    <a:pt x="298" y="365"/>
                  </a:lnTo>
                  <a:lnTo>
                    <a:pt x="289" y="363"/>
                  </a:lnTo>
                  <a:lnTo>
                    <a:pt x="282" y="362"/>
                  </a:lnTo>
                  <a:lnTo>
                    <a:pt x="277" y="362"/>
                  </a:lnTo>
                  <a:lnTo>
                    <a:pt x="277" y="367"/>
                  </a:lnTo>
                  <a:lnTo>
                    <a:pt x="274" y="374"/>
                  </a:lnTo>
                  <a:lnTo>
                    <a:pt x="273" y="377"/>
                  </a:lnTo>
                  <a:lnTo>
                    <a:pt x="272" y="378"/>
                  </a:lnTo>
                  <a:lnTo>
                    <a:pt x="268" y="378"/>
                  </a:lnTo>
                  <a:lnTo>
                    <a:pt x="264" y="377"/>
                  </a:lnTo>
                  <a:lnTo>
                    <a:pt x="260" y="371"/>
                  </a:lnTo>
                  <a:lnTo>
                    <a:pt x="257" y="367"/>
                  </a:lnTo>
                  <a:lnTo>
                    <a:pt x="257" y="363"/>
                  </a:lnTo>
                  <a:lnTo>
                    <a:pt x="258" y="361"/>
                  </a:lnTo>
                  <a:lnTo>
                    <a:pt x="262" y="357"/>
                  </a:lnTo>
                  <a:lnTo>
                    <a:pt x="264" y="353"/>
                  </a:lnTo>
                  <a:lnTo>
                    <a:pt x="257" y="343"/>
                  </a:lnTo>
                  <a:lnTo>
                    <a:pt x="252" y="334"/>
                  </a:lnTo>
                  <a:lnTo>
                    <a:pt x="256" y="329"/>
                  </a:lnTo>
                  <a:lnTo>
                    <a:pt x="262" y="325"/>
                  </a:lnTo>
                  <a:lnTo>
                    <a:pt x="264" y="322"/>
                  </a:lnTo>
                  <a:lnTo>
                    <a:pt x="265" y="317"/>
                  </a:lnTo>
                  <a:lnTo>
                    <a:pt x="276" y="314"/>
                  </a:lnTo>
                  <a:lnTo>
                    <a:pt x="285" y="310"/>
                  </a:lnTo>
                  <a:lnTo>
                    <a:pt x="286" y="301"/>
                  </a:lnTo>
                  <a:lnTo>
                    <a:pt x="289" y="292"/>
                  </a:lnTo>
                  <a:lnTo>
                    <a:pt x="293" y="287"/>
                  </a:lnTo>
                  <a:lnTo>
                    <a:pt x="297" y="279"/>
                  </a:lnTo>
                  <a:lnTo>
                    <a:pt x="294" y="278"/>
                  </a:lnTo>
                  <a:lnTo>
                    <a:pt x="293" y="277"/>
                  </a:lnTo>
                  <a:lnTo>
                    <a:pt x="293" y="273"/>
                  </a:lnTo>
                  <a:lnTo>
                    <a:pt x="293" y="269"/>
                  </a:lnTo>
                  <a:lnTo>
                    <a:pt x="294" y="262"/>
                  </a:lnTo>
                  <a:lnTo>
                    <a:pt x="293" y="257"/>
                  </a:lnTo>
                  <a:lnTo>
                    <a:pt x="290" y="256"/>
                  </a:lnTo>
                  <a:lnTo>
                    <a:pt x="288" y="253"/>
                  </a:lnTo>
                  <a:lnTo>
                    <a:pt x="285" y="250"/>
                  </a:lnTo>
                  <a:lnTo>
                    <a:pt x="279" y="250"/>
                  </a:lnTo>
                  <a:lnTo>
                    <a:pt x="277" y="253"/>
                  </a:lnTo>
                  <a:lnTo>
                    <a:pt x="276" y="254"/>
                  </a:lnTo>
                  <a:lnTo>
                    <a:pt x="274" y="257"/>
                  </a:lnTo>
                  <a:lnTo>
                    <a:pt x="272" y="260"/>
                  </a:lnTo>
                  <a:lnTo>
                    <a:pt x="268" y="262"/>
                  </a:lnTo>
                  <a:lnTo>
                    <a:pt x="264" y="265"/>
                  </a:lnTo>
                  <a:lnTo>
                    <a:pt x="253" y="269"/>
                  </a:lnTo>
                  <a:lnTo>
                    <a:pt x="245" y="270"/>
                  </a:lnTo>
                  <a:lnTo>
                    <a:pt x="240" y="271"/>
                  </a:lnTo>
                  <a:lnTo>
                    <a:pt x="236" y="270"/>
                  </a:lnTo>
                  <a:lnTo>
                    <a:pt x="232" y="270"/>
                  </a:lnTo>
                  <a:lnTo>
                    <a:pt x="228" y="269"/>
                  </a:lnTo>
                  <a:lnTo>
                    <a:pt x="226" y="269"/>
                  </a:lnTo>
                  <a:lnTo>
                    <a:pt x="224" y="271"/>
                  </a:lnTo>
                  <a:lnTo>
                    <a:pt x="222" y="276"/>
                  </a:lnTo>
                  <a:lnTo>
                    <a:pt x="224" y="279"/>
                  </a:lnTo>
                  <a:lnTo>
                    <a:pt x="225" y="282"/>
                  </a:lnTo>
                  <a:lnTo>
                    <a:pt x="226" y="282"/>
                  </a:lnTo>
                  <a:lnTo>
                    <a:pt x="229" y="287"/>
                  </a:lnTo>
                  <a:lnTo>
                    <a:pt x="232" y="290"/>
                  </a:lnTo>
                  <a:lnTo>
                    <a:pt x="229" y="293"/>
                  </a:lnTo>
                  <a:lnTo>
                    <a:pt x="226" y="295"/>
                  </a:lnTo>
                  <a:lnTo>
                    <a:pt x="228" y="298"/>
                  </a:lnTo>
                  <a:lnTo>
                    <a:pt x="229" y="301"/>
                  </a:lnTo>
                  <a:lnTo>
                    <a:pt x="229" y="305"/>
                  </a:lnTo>
                  <a:lnTo>
                    <a:pt x="228" y="309"/>
                  </a:lnTo>
                  <a:lnTo>
                    <a:pt x="221" y="313"/>
                  </a:lnTo>
                  <a:lnTo>
                    <a:pt x="216" y="315"/>
                  </a:lnTo>
                  <a:lnTo>
                    <a:pt x="212" y="321"/>
                  </a:lnTo>
                  <a:lnTo>
                    <a:pt x="212" y="325"/>
                  </a:lnTo>
                  <a:lnTo>
                    <a:pt x="212" y="331"/>
                  </a:lnTo>
                  <a:lnTo>
                    <a:pt x="212" y="338"/>
                  </a:lnTo>
                  <a:lnTo>
                    <a:pt x="210" y="342"/>
                  </a:lnTo>
                  <a:lnTo>
                    <a:pt x="209" y="343"/>
                  </a:lnTo>
                  <a:lnTo>
                    <a:pt x="205" y="342"/>
                  </a:lnTo>
                  <a:lnTo>
                    <a:pt x="201" y="342"/>
                  </a:lnTo>
                  <a:lnTo>
                    <a:pt x="194" y="341"/>
                  </a:lnTo>
                  <a:lnTo>
                    <a:pt x="187" y="342"/>
                  </a:lnTo>
                  <a:lnTo>
                    <a:pt x="176" y="345"/>
                  </a:lnTo>
                  <a:lnTo>
                    <a:pt x="169" y="342"/>
                  </a:lnTo>
                  <a:lnTo>
                    <a:pt x="164" y="342"/>
                  </a:lnTo>
                  <a:lnTo>
                    <a:pt x="161" y="345"/>
                  </a:lnTo>
                  <a:lnTo>
                    <a:pt x="157" y="347"/>
                  </a:lnTo>
                  <a:lnTo>
                    <a:pt x="152" y="350"/>
                  </a:lnTo>
                  <a:lnTo>
                    <a:pt x="149" y="354"/>
                  </a:lnTo>
                  <a:lnTo>
                    <a:pt x="156" y="367"/>
                  </a:lnTo>
                  <a:lnTo>
                    <a:pt x="161" y="389"/>
                  </a:lnTo>
                  <a:lnTo>
                    <a:pt x="155" y="390"/>
                  </a:lnTo>
                  <a:lnTo>
                    <a:pt x="148" y="391"/>
                  </a:lnTo>
                  <a:lnTo>
                    <a:pt x="144" y="394"/>
                  </a:lnTo>
                  <a:lnTo>
                    <a:pt x="141" y="395"/>
                  </a:lnTo>
                  <a:lnTo>
                    <a:pt x="133" y="390"/>
                  </a:lnTo>
                  <a:lnTo>
                    <a:pt x="127" y="386"/>
                  </a:lnTo>
                  <a:lnTo>
                    <a:pt x="120" y="394"/>
                  </a:lnTo>
                  <a:lnTo>
                    <a:pt x="109" y="409"/>
                  </a:lnTo>
                  <a:lnTo>
                    <a:pt x="113" y="416"/>
                  </a:lnTo>
                  <a:lnTo>
                    <a:pt x="120" y="423"/>
                  </a:lnTo>
                  <a:lnTo>
                    <a:pt x="125" y="427"/>
                  </a:lnTo>
                  <a:lnTo>
                    <a:pt x="130" y="431"/>
                  </a:lnTo>
                  <a:lnTo>
                    <a:pt x="136" y="434"/>
                  </a:lnTo>
                  <a:lnTo>
                    <a:pt x="141" y="435"/>
                  </a:lnTo>
                  <a:lnTo>
                    <a:pt x="145" y="435"/>
                  </a:lnTo>
                  <a:lnTo>
                    <a:pt x="150" y="435"/>
                  </a:lnTo>
                  <a:lnTo>
                    <a:pt x="156" y="437"/>
                  </a:lnTo>
                  <a:lnTo>
                    <a:pt x="160" y="439"/>
                  </a:lnTo>
                  <a:lnTo>
                    <a:pt x="162" y="443"/>
                  </a:lnTo>
                  <a:lnTo>
                    <a:pt x="165" y="448"/>
                  </a:lnTo>
                  <a:lnTo>
                    <a:pt x="169" y="444"/>
                  </a:lnTo>
                  <a:lnTo>
                    <a:pt x="173" y="442"/>
                  </a:lnTo>
                  <a:lnTo>
                    <a:pt x="173" y="448"/>
                  </a:lnTo>
                  <a:lnTo>
                    <a:pt x="171" y="456"/>
                  </a:lnTo>
                  <a:lnTo>
                    <a:pt x="173" y="459"/>
                  </a:lnTo>
                  <a:lnTo>
                    <a:pt x="176" y="463"/>
                  </a:lnTo>
                  <a:lnTo>
                    <a:pt x="174" y="475"/>
                  </a:lnTo>
                  <a:lnTo>
                    <a:pt x="172" y="488"/>
                  </a:lnTo>
                  <a:lnTo>
                    <a:pt x="173" y="494"/>
                  </a:lnTo>
                  <a:lnTo>
                    <a:pt x="176" y="500"/>
                  </a:lnTo>
                  <a:lnTo>
                    <a:pt x="174" y="506"/>
                  </a:lnTo>
                  <a:lnTo>
                    <a:pt x="173" y="510"/>
                  </a:lnTo>
                  <a:lnTo>
                    <a:pt x="172" y="512"/>
                  </a:lnTo>
                  <a:lnTo>
                    <a:pt x="172" y="515"/>
                  </a:lnTo>
                  <a:lnTo>
                    <a:pt x="173" y="520"/>
                  </a:lnTo>
                  <a:lnTo>
                    <a:pt x="174" y="526"/>
                  </a:lnTo>
                  <a:lnTo>
                    <a:pt x="173" y="532"/>
                  </a:lnTo>
                  <a:lnTo>
                    <a:pt x="173" y="538"/>
                  </a:lnTo>
                  <a:lnTo>
                    <a:pt x="176" y="540"/>
                  </a:lnTo>
                  <a:lnTo>
                    <a:pt x="180" y="543"/>
                  </a:lnTo>
                  <a:lnTo>
                    <a:pt x="178" y="543"/>
                  </a:lnTo>
                  <a:lnTo>
                    <a:pt x="178" y="547"/>
                  </a:lnTo>
                  <a:lnTo>
                    <a:pt x="177" y="552"/>
                  </a:lnTo>
                  <a:lnTo>
                    <a:pt x="181" y="554"/>
                  </a:lnTo>
                  <a:lnTo>
                    <a:pt x="185" y="556"/>
                  </a:lnTo>
                  <a:lnTo>
                    <a:pt x="185" y="559"/>
                  </a:lnTo>
                  <a:lnTo>
                    <a:pt x="185" y="560"/>
                  </a:lnTo>
                  <a:lnTo>
                    <a:pt x="187" y="564"/>
                  </a:lnTo>
                  <a:lnTo>
                    <a:pt x="188" y="568"/>
                  </a:lnTo>
                  <a:lnTo>
                    <a:pt x="198" y="567"/>
                  </a:lnTo>
                  <a:lnTo>
                    <a:pt x="206" y="565"/>
                  </a:lnTo>
                  <a:lnTo>
                    <a:pt x="208" y="572"/>
                  </a:lnTo>
                  <a:lnTo>
                    <a:pt x="209" y="579"/>
                  </a:lnTo>
                  <a:lnTo>
                    <a:pt x="210" y="580"/>
                  </a:lnTo>
                  <a:lnTo>
                    <a:pt x="213" y="580"/>
                  </a:lnTo>
                  <a:lnTo>
                    <a:pt x="214" y="577"/>
                  </a:lnTo>
                  <a:lnTo>
                    <a:pt x="218" y="575"/>
                  </a:lnTo>
                  <a:lnTo>
                    <a:pt x="218" y="567"/>
                  </a:lnTo>
                  <a:lnTo>
                    <a:pt x="218" y="561"/>
                  </a:lnTo>
                  <a:lnTo>
                    <a:pt x="222" y="560"/>
                  </a:lnTo>
                  <a:lnTo>
                    <a:pt x="229" y="559"/>
                  </a:lnTo>
                  <a:lnTo>
                    <a:pt x="233" y="556"/>
                  </a:lnTo>
                  <a:lnTo>
                    <a:pt x="237" y="554"/>
                  </a:lnTo>
                  <a:lnTo>
                    <a:pt x="238" y="552"/>
                  </a:lnTo>
                  <a:lnTo>
                    <a:pt x="241" y="552"/>
                  </a:lnTo>
                  <a:lnTo>
                    <a:pt x="242" y="552"/>
                  </a:lnTo>
                  <a:lnTo>
                    <a:pt x="246" y="555"/>
                  </a:lnTo>
                  <a:lnTo>
                    <a:pt x="249" y="559"/>
                  </a:lnTo>
                  <a:lnTo>
                    <a:pt x="248" y="560"/>
                  </a:lnTo>
                  <a:lnTo>
                    <a:pt x="246" y="563"/>
                  </a:lnTo>
                  <a:lnTo>
                    <a:pt x="242" y="564"/>
                  </a:lnTo>
                  <a:lnTo>
                    <a:pt x="237" y="568"/>
                  </a:lnTo>
                  <a:lnTo>
                    <a:pt x="230" y="572"/>
                  </a:lnTo>
                  <a:lnTo>
                    <a:pt x="237" y="579"/>
                  </a:lnTo>
                  <a:lnTo>
                    <a:pt x="241" y="587"/>
                  </a:lnTo>
                  <a:lnTo>
                    <a:pt x="240" y="589"/>
                  </a:lnTo>
                  <a:lnTo>
                    <a:pt x="236" y="591"/>
                  </a:lnTo>
                  <a:lnTo>
                    <a:pt x="232" y="592"/>
                  </a:lnTo>
                  <a:lnTo>
                    <a:pt x="228" y="593"/>
                  </a:lnTo>
                  <a:lnTo>
                    <a:pt x="224" y="593"/>
                  </a:lnTo>
                  <a:lnTo>
                    <a:pt x="222" y="595"/>
                  </a:lnTo>
                  <a:lnTo>
                    <a:pt x="222" y="597"/>
                  </a:lnTo>
                  <a:lnTo>
                    <a:pt x="224" y="600"/>
                  </a:lnTo>
                  <a:lnTo>
                    <a:pt x="229" y="602"/>
                  </a:lnTo>
                  <a:lnTo>
                    <a:pt x="233" y="604"/>
                  </a:lnTo>
                  <a:lnTo>
                    <a:pt x="236" y="607"/>
                  </a:lnTo>
                  <a:lnTo>
                    <a:pt x="236" y="609"/>
                  </a:lnTo>
                  <a:lnTo>
                    <a:pt x="238" y="619"/>
                  </a:lnTo>
                  <a:lnTo>
                    <a:pt x="242" y="629"/>
                  </a:lnTo>
                  <a:lnTo>
                    <a:pt x="240" y="631"/>
                  </a:lnTo>
                  <a:lnTo>
                    <a:pt x="238" y="629"/>
                  </a:lnTo>
                  <a:lnTo>
                    <a:pt x="237" y="628"/>
                  </a:lnTo>
                  <a:lnTo>
                    <a:pt x="234" y="627"/>
                  </a:lnTo>
                  <a:lnTo>
                    <a:pt x="222" y="631"/>
                  </a:lnTo>
                  <a:lnTo>
                    <a:pt x="209" y="636"/>
                  </a:lnTo>
                  <a:lnTo>
                    <a:pt x="204" y="633"/>
                  </a:lnTo>
                  <a:lnTo>
                    <a:pt x="197" y="631"/>
                  </a:lnTo>
                  <a:lnTo>
                    <a:pt x="194" y="629"/>
                  </a:lnTo>
                  <a:lnTo>
                    <a:pt x="192" y="628"/>
                  </a:lnTo>
                  <a:lnTo>
                    <a:pt x="189" y="628"/>
                  </a:lnTo>
                  <a:lnTo>
                    <a:pt x="187" y="629"/>
                  </a:lnTo>
                  <a:lnTo>
                    <a:pt x="189" y="639"/>
                  </a:lnTo>
                  <a:lnTo>
                    <a:pt x="190" y="651"/>
                  </a:lnTo>
                  <a:lnTo>
                    <a:pt x="177" y="663"/>
                  </a:lnTo>
                  <a:lnTo>
                    <a:pt x="162" y="676"/>
                  </a:lnTo>
                  <a:lnTo>
                    <a:pt x="156" y="675"/>
                  </a:lnTo>
                  <a:lnTo>
                    <a:pt x="150" y="671"/>
                  </a:lnTo>
                  <a:lnTo>
                    <a:pt x="152" y="667"/>
                  </a:lnTo>
                  <a:lnTo>
                    <a:pt x="156" y="663"/>
                  </a:lnTo>
                  <a:lnTo>
                    <a:pt x="152" y="660"/>
                  </a:lnTo>
                  <a:lnTo>
                    <a:pt x="146" y="659"/>
                  </a:lnTo>
                  <a:lnTo>
                    <a:pt x="143" y="653"/>
                  </a:lnTo>
                  <a:lnTo>
                    <a:pt x="139" y="648"/>
                  </a:lnTo>
                  <a:lnTo>
                    <a:pt x="130" y="656"/>
                  </a:lnTo>
                  <a:lnTo>
                    <a:pt x="125" y="663"/>
                  </a:lnTo>
                  <a:lnTo>
                    <a:pt x="112" y="669"/>
                  </a:lnTo>
                  <a:lnTo>
                    <a:pt x="103" y="675"/>
                  </a:lnTo>
                  <a:lnTo>
                    <a:pt x="100" y="684"/>
                  </a:lnTo>
                  <a:lnTo>
                    <a:pt x="95" y="694"/>
                  </a:lnTo>
                  <a:lnTo>
                    <a:pt x="87" y="694"/>
                  </a:lnTo>
                  <a:lnTo>
                    <a:pt x="75" y="694"/>
                  </a:lnTo>
                  <a:lnTo>
                    <a:pt x="65" y="700"/>
                  </a:lnTo>
                  <a:lnTo>
                    <a:pt x="56" y="706"/>
                  </a:lnTo>
                  <a:lnTo>
                    <a:pt x="48" y="703"/>
                  </a:lnTo>
                  <a:lnTo>
                    <a:pt x="44" y="700"/>
                  </a:lnTo>
                  <a:lnTo>
                    <a:pt x="43" y="704"/>
                  </a:lnTo>
                  <a:lnTo>
                    <a:pt x="41" y="709"/>
                  </a:lnTo>
                  <a:lnTo>
                    <a:pt x="41" y="713"/>
                  </a:lnTo>
                  <a:lnTo>
                    <a:pt x="39" y="717"/>
                  </a:lnTo>
                  <a:lnTo>
                    <a:pt x="33" y="720"/>
                  </a:lnTo>
                  <a:lnTo>
                    <a:pt x="29" y="721"/>
                  </a:lnTo>
                  <a:lnTo>
                    <a:pt x="15" y="725"/>
                  </a:lnTo>
                  <a:lnTo>
                    <a:pt x="0" y="72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16" name="Freeform 94"/>
            <p:cNvSpPr>
              <a:spLocks/>
            </p:cNvSpPr>
            <p:nvPr/>
          </p:nvSpPr>
          <p:spPr bwMode="auto">
            <a:xfrm>
              <a:off x="2660" y="1811"/>
              <a:ext cx="9" cy="1"/>
            </a:xfrm>
            <a:custGeom>
              <a:avLst/>
              <a:gdLst>
                <a:gd name="T0" fmla="*/ 0 w 7"/>
                <a:gd name="T1" fmla="*/ 1 h 1"/>
                <a:gd name="T2" fmla="*/ 0 w 7"/>
                <a:gd name="T3" fmla="*/ 1 h 1"/>
                <a:gd name="T4" fmla="*/ 126 w 7"/>
                <a:gd name="T5" fmla="*/ 0 h 1"/>
                <a:gd name="T6" fmla="*/ 162 w 7"/>
                <a:gd name="T7" fmla="*/ 0 h 1"/>
                <a:gd name="T8" fmla="*/ 297 w 7"/>
                <a:gd name="T9" fmla="*/ 1 h 1"/>
                <a:gd name="T10" fmla="*/ 267 w 7"/>
                <a:gd name="T11" fmla="*/ 1 h 1"/>
                <a:gd name="T12" fmla="*/ 126 w 7"/>
                <a:gd name="T13" fmla="*/ 1 h 1"/>
                <a:gd name="T14" fmla="*/ 0 w 7"/>
                <a:gd name="T15" fmla="*/ 1 h 1"/>
                <a:gd name="T16" fmla="*/ 0 w 7"/>
                <a:gd name="T17" fmla="*/ 1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"/>
                <a:gd name="T29" fmla="*/ 7 w 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17" name="Freeform 95"/>
            <p:cNvSpPr>
              <a:spLocks/>
            </p:cNvSpPr>
            <p:nvPr/>
          </p:nvSpPr>
          <p:spPr bwMode="auto">
            <a:xfrm>
              <a:off x="2669" y="1784"/>
              <a:ext cx="7" cy="11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79 h 9"/>
                <a:gd name="T4" fmla="*/ 0 w 5"/>
                <a:gd name="T5" fmla="*/ 119 h 9"/>
                <a:gd name="T6" fmla="*/ 1 w 5"/>
                <a:gd name="T7" fmla="*/ 163 h 9"/>
                <a:gd name="T8" fmla="*/ 603 w 5"/>
                <a:gd name="T9" fmla="*/ 177 h 9"/>
                <a:gd name="T10" fmla="*/ 809 w 5"/>
                <a:gd name="T11" fmla="*/ 119 h 9"/>
                <a:gd name="T12" fmla="*/ 603 w 5"/>
                <a:gd name="T13" fmla="*/ 79 h 9"/>
                <a:gd name="T14" fmla="*/ 1 w 5"/>
                <a:gd name="T15" fmla="*/ 1 h 9"/>
                <a:gd name="T16" fmla="*/ 0 w 5"/>
                <a:gd name="T17" fmla="*/ 0 h 9"/>
                <a:gd name="T18" fmla="*/ 0 w 5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0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4" y="9"/>
                  </a:lnTo>
                  <a:lnTo>
                    <a:pt x="5" y="6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18" name="Freeform 96"/>
            <p:cNvSpPr>
              <a:spLocks/>
            </p:cNvSpPr>
            <p:nvPr/>
          </p:nvSpPr>
          <p:spPr bwMode="auto">
            <a:xfrm>
              <a:off x="2649" y="1774"/>
              <a:ext cx="13" cy="11"/>
            </a:xfrm>
            <a:custGeom>
              <a:avLst/>
              <a:gdLst>
                <a:gd name="T0" fmla="*/ 0 w 10"/>
                <a:gd name="T1" fmla="*/ 513 h 8"/>
                <a:gd name="T2" fmla="*/ 221 w 10"/>
                <a:gd name="T3" fmla="*/ 373 h 8"/>
                <a:gd name="T4" fmla="*/ 400 w 10"/>
                <a:gd name="T5" fmla="*/ 0 h 8"/>
                <a:gd name="T6" fmla="*/ 520 w 10"/>
                <a:gd name="T7" fmla="*/ 373 h 8"/>
                <a:gd name="T8" fmla="*/ 520 w 10"/>
                <a:gd name="T9" fmla="*/ 705 h 8"/>
                <a:gd name="T10" fmla="*/ 485 w 10"/>
                <a:gd name="T11" fmla="*/ 705 h 8"/>
                <a:gd name="T12" fmla="*/ 400 w 10"/>
                <a:gd name="T13" fmla="*/ 705 h 8"/>
                <a:gd name="T14" fmla="*/ 221 w 10"/>
                <a:gd name="T15" fmla="*/ 851 h 8"/>
                <a:gd name="T16" fmla="*/ 0 w 10"/>
                <a:gd name="T17" fmla="*/ 969 h 8"/>
                <a:gd name="T18" fmla="*/ 0 w 10"/>
                <a:gd name="T19" fmla="*/ 851 h 8"/>
                <a:gd name="T20" fmla="*/ 0 w 10"/>
                <a:gd name="T21" fmla="*/ 513 h 8"/>
                <a:gd name="T22" fmla="*/ 0 w 10"/>
                <a:gd name="T23" fmla="*/ 513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8"/>
                <a:gd name="T38" fmla="*/ 10 w 10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8">
                  <a:moveTo>
                    <a:pt x="0" y="4"/>
                  </a:moveTo>
                  <a:lnTo>
                    <a:pt x="4" y="3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4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19" name="Freeform 97"/>
            <p:cNvSpPr>
              <a:spLocks/>
            </p:cNvSpPr>
            <p:nvPr/>
          </p:nvSpPr>
          <p:spPr bwMode="auto">
            <a:xfrm>
              <a:off x="2617" y="1795"/>
              <a:ext cx="11" cy="12"/>
            </a:xfrm>
            <a:custGeom>
              <a:avLst/>
              <a:gdLst>
                <a:gd name="T0" fmla="*/ 969 w 8"/>
                <a:gd name="T1" fmla="*/ 0 h 9"/>
                <a:gd name="T2" fmla="*/ 969 w 8"/>
                <a:gd name="T3" fmla="*/ 276 h 9"/>
                <a:gd name="T4" fmla="*/ 851 w 8"/>
                <a:gd name="T5" fmla="*/ 368 h 9"/>
                <a:gd name="T6" fmla="*/ 513 w 8"/>
                <a:gd name="T7" fmla="*/ 491 h 9"/>
                <a:gd name="T8" fmla="*/ 1 w 8"/>
                <a:gd name="T9" fmla="*/ 655 h 9"/>
                <a:gd name="T10" fmla="*/ 0 w 8"/>
                <a:gd name="T11" fmla="*/ 655 h 9"/>
                <a:gd name="T12" fmla="*/ 0 w 8"/>
                <a:gd name="T13" fmla="*/ 491 h 9"/>
                <a:gd name="T14" fmla="*/ 0 w 8"/>
                <a:gd name="T15" fmla="*/ 368 h 9"/>
                <a:gd name="T16" fmla="*/ 0 w 8"/>
                <a:gd name="T17" fmla="*/ 368 h 9"/>
                <a:gd name="T18" fmla="*/ 271 w 8"/>
                <a:gd name="T19" fmla="*/ 1 h 9"/>
                <a:gd name="T20" fmla="*/ 969 w 8"/>
                <a:gd name="T21" fmla="*/ 0 h 9"/>
                <a:gd name="T22" fmla="*/ 969 w 8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9"/>
                <a:gd name="T38" fmla="*/ 8 w 8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9">
                  <a:moveTo>
                    <a:pt x="8" y="0"/>
                  </a:moveTo>
                  <a:lnTo>
                    <a:pt x="8" y="4"/>
                  </a:lnTo>
                  <a:lnTo>
                    <a:pt x="7" y="5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1"/>
                  </a:lnTo>
                  <a:lnTo>
                    <a:pt x="8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20" name="Freeform 98"/>
            <p:cNvSpPr>
              <a:spLocks/>
            </p:cNvSpPr>
            <p:nvPr/>
          </p:nvSpPr>
          <p:spPr bwMode="auto">
            <a:xfrm>
              <a:off x="2523" y="1737"/>
              <a:ext cx="47" cy="31"/>
            </a:xfrm>
            <a:custGeom>
              <a:avLst/>
              <a:gdLst>
                <a:gd name="T0" fmla="*/ 0 w 36"/>
                <a:gd name="T1" fmla="*/ 748 h 24"/>
                <a:gd name="T2" fmla="*/ 420 w 36"/>
                <a:gd name="T3" fmla="*/ 475 h 24"/>
                <a:gd name="T4" fmla="*/ 573 w 36"/>
                <a:gd name="T5" fmla="*/ 171 h 24"/>
                <a:gd name="T6" fmla="*/ 859 w 36"/>
                <a:gd name="T7" fmla="*/ 1 h 24"/>
                <a:gd name="T8" fmla="*/ 1121 w 36"/>
                <a:gd name="T9" fmla="*/ 0 h 24"/>
                <a:gd name="T10" fmla="*/ 1464 w 36"/>
                <a:gd name="T11" fmla="*/ 1 h 24"/>
                <a:gd name="T12" fmla="*/ 1770 w 36"/>
                <a:gd name="T13" fmla="*/ 285 h 24"/>
                <a:gd name="T14" fmla="*/ 1911 w 36"/>
                <a:gd name="T15" fmla="*/ 579 h 24"/>
                <a:gd name="T16" fmla="*/ 1960 w 36"/>
                <a:gd name="T17" fmla="*/ 748 h 24"/>
                <a:gd name="T18" fmla="*/ 1911 w 36"/>
                <a:gd name="T19" fmla="*/ 793 h 24"/>
                <a:gd name="T20" fmla="*/ 1778 w 36"/>
                <a:gd name="T21" fmla="*/ 880 h 24"/>
                <a:gd name="T22" fmla="*/ 1666 w 36"/>
                <a:gd name="T23" fmla="*/ 966 h 24"/>
                <a:gd name="T24" fmla="*/ 1464 w 36"/>
                <a:gd name="T25" fmla="*/ 1125 h 24"/>
                <a:gd name="T26" fmla="*/ 1072 w 36"/>
                <a:gd name="T27" fmla="*/ 1125 h 24"/>
                <a:gd name="T28" fmla="*/ 715 w 36"/>
                <a:gd name="T29" fmla="*/ 961 h 24"/>
                <a:gd name="T30" fmla="*/ 420 w 36"/>
                <a:gd name="T31" fmla="*/ 961 h 24"/>
                <a:gd name="T32" fmla="*/ 227 w 36"/>
                <a:gd name="T33" fmla="*/ 961 h 24"/>
                <a:gd name="T34" fmla="*/ 0 w 36"/>
                <a:gd name="T35" fmla="*/ 880 h 24"/>
                <a:gd name="T36" fmla="*/ 0 w 36"/>
                <a:gd name="T37" fmla="*/ 748 h 24"/>
                <a:gd name="T38" fmla="*/ 0 w 36"/>
                <a:gd name="T39" fmla="*/ 748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24"/>
                <a:gd name="T62" fmla="*/ 36 w 36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24">
                  <a:moveTo>
                    <a:pt x="0" y="16"/>
                  </a:moveTo>
                  <a:lnTo>
                    <a:pt x="8" y="10"/>
                  </a:lnTo>
                  <a:lnTo>
                    <a:pt x="11" y="4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5" y="17"/>
                  </a:lnTo>
                  <a:lnTo>
                    <a:pt x="33" y="19"/>
                  </a:lnTo>
                  <a:lnTo>
                    <a:pt x="31" y="21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3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9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21" name="Freeform 99"/>
            <p:cNvSpPr>
              <a:spLocks noEditPoints="1"/>
            </p:cNvSpPr>
            <p:nvPr/>
          </p:nvSpPr>
          <p:spPr bwMode="auto">
            <a:xfrm>
              <a:off x="1092" y="1854"/>
              <a:ext cx="1600" cy="1210"/>
            </a:xfrm>
            <a:custGeom>
              <a:avLst/>
              <a:gdLst>
                <a:gd name="T0" fmla="*/ 64337 w 1228"/>
                <a:gd name="T1" fmla="*/ 795 h 929"/>
                <a:gd name="T2" fmla="*/ 63438 w 1228"/>
                <a:gd name="T3" fmla="*/ 649 h 929"/>
                <a:gd name="T4" fmla="*/ 63438 w 1228"/>
                <a:gd name="T5" fmla="*/ 531 h 929"/>
                <a:gd name="T6" fmla="*/ 63808 w 1228"/>
                <a:gd name="T7" fmla="*/ 531 h 929"/>
                <a:gd name="T8" fmla="*/ 64267 w 1228"/>
                <a:gd name="T9" fmla="*/ 0 h 929"/>
                <a:gd name="T10" fmla="*/ 64371 w 1228"/>
                <a:gd name="T11" fmla="*/ 0 h 929"/>
                <a:gd name="T12" fmla="*/ 64890 w 1228"/>
                <a:gd name="T13" fmla="*/ 711 h 929"/>
                <a:gd name="T14" fmla="*/ 293 w 1228"/>
                <a:gd name="T15" fmla="*/ 35167 h 929"/>
                <a:gd name="T16" fmla="*/ 133 w 1228"/>
                <a:gd name="T17" fmla="*/ 35451 h 929"/>
                <a:gd name="T18" fmla="*/ 0 w 1228"/>
                <a:gd name="T19" fmla="*/ 35831 h 929"/>
                <a:gd name="T20" fmla="*/ 321 w 1228"/>
                <a:gd name="T21" fmla="*/ 36041 h 929"/>
                <a:gd name="T22" fmla="*/ 498 w 1228"/>
                <a:gd name="T23" fmla="*/ 36235 h 929"/>
                <a:gd name="T24" fmla="*/ 710 w 1228"/>
                <a:gd name="T25" fmla="*/ 36059 h 929"/>
                <a:gd name="T26" fmla="*/ 1205 w 1228"/>
                <a:gd name="T27" fmla="*/ 35851 h 929"/>
                <a:gd name="T28" fmla="*/ 1722 w 1228"/>
                <a:gd name="T29" fmla="*/ 36059 h 929"/>
                <a:gd name="T30" fmla="*/ 1893 w 1228"/>
                <a:gd name="T31" fmla="*/ 36041 h 929"/>
                <a:gd name="T32" fmla="*/ 2046 w 1228"/>
                <a:gd name="T33" fmla="*/ 36424 h 929"/>
                <a:gd name="T34" fmla="*/ 1893 w 1228"/>
                <a:gd name="T35" fmla="*/ 37128 h 929"/>
                <a:gd name="T36" fmla="*/ 1750 w 1228"/>
                <a:gd name="T37" fmla="*/ 37459 h 929"/>
                <a:gd name="T38" fmla="*/ 3080 w 1228"/>
                <a:gd name="T39" fmla="*/ 38284 h 929"/>
                <a:gd name="T40" fmla="*/ 3080 w 1228"/>
                <a:gd name="T41" fmla="*/ 40515 h 929"/>
                <a:gd name="T42" fmla="*/ 2971 w 1228"/>
                <a:gd name="T43" fmla="*/ 41076 h 929"/>
                <a:gd name="T44" fmla="*/ 2971 w 1228"/>
                <a:gd name="T45" fmla="*/ 41290 h 929"/>
                <a:gd name="T46" fmla="*/ 3177 w 1228"/>
                <a:gd name="T47" fmla="*/ 41753 h 929"/>
                <a:gd name="T48" fmla="*/ 3498 w 1228"/>
                <a:gd name="T49" fmla="*/ 41860 h 929"/>
                <a:gd name="T50" fmla="*/ 3498 w 1228"/>
                <a:gd name="T51" fmla="*/ 41578 h 929"/>
                <a:gd name="T52" fmla="*/ 3871 w 1228"/>
                <a:gd name="T53" fmla="*/ 40739 h 929"/>
                <a:gd name="T54" fmla="*/ 4051 w 1228"/>
                <a:gd name="T55" fmla="*/ 40739 h 929"/>
                <a:gd name="T56" fmla="*/ 4526 w 1228"/>
                <a:gd name="T57" fmla="*/ 41045 h 929"/>
                <a:gd name="T58" fmla="*/ 4526 w 1228"/>
                <a:gd name="T59" fmla="*/ 41464 h 929"/>
                <a:gd name="T60" fmla="*/ 4249 w 1228"/>
                <a:gd name="T61" fmla="*/ 42166 h 929"/>
                <a:gd name="T62" fmla="*/ 4526 w 1228"/>
                <a:gd name="T63" fmla="*/ 42788 h 929"/>
                <a:gd name="T64" fmla="*/ 4668 w 1228"/>
                <a:gd name="T65" fmla="*/ 42881 h 929"/>
                <a:gd name="T66" fmla="*/ 5762 w 1228"/>
                <a:gd name="T67" fmla="*/ 43436 h 929"/>
                <a:gd name="T68" fmla="*/ 7509 w 1228"/>
                <a:gd name="T69" fmla="*/ 43203 h 929"/>
                <a:gd name="T70" fmla="*/ 7738 w 1228"/>
                <a:gd name="T71" fmla="*/ 43398 h 929"/>
                <a:gd name="T72" fmla="*/ 7924 w 1228"/>
                <a:gd name="T73" fmla="*/ 43903 h 929"/>
                <a:gd name="T74" fmla="*/ 8242 w 1228"/>
                <a:gd name="T75" fmla="*/ 44749 h 929"/>
                <a:gd name="T76" fmla="*/ 8563 w 1228"/>
                <a:gd name="T77" fmla="*/ 44547 h 929"/>
                <a:gd name="T78" fmla="*/ 9259 w 1228"/>
                <a:gd name="T79" fmla="*/ 44530 h 929"/>
                <a:gd name="T80" fmla="*/ 9953 w 1228"/>
                <a:gd name="T81" fmla="*/ 44934 h 929"/>
                <a:gd name="T82" fmla="*/ 9784 w 1228"/>
                <a:gd name="T83" fmla="*/ 45764 h 929"/>
                <a:gd name="T84" fmla="*/ 10434 w 1228"/>
                <a:gd name="T85" fmla="*/ 46966 h 929"/>
                <a:gd name="T86" fmla="*/ 10895 w 1228"/>
                <a:gd name="T87" fmla="*/ 47553 h 929"/>
                <a:gd name="T88" fmla="*/ 10980 w 1228"/>
                <a:gd name="T89" fmla="*/ 47695 h 929"/>
                <a:gd name="T90" fmla="*/ 11513 w 1228"/>
                <a:gd name="T91" fmla="*/ 47509 h 929"/>
                <a:gd name="T92" fmla="*/ 12181 w 1228"/>
                <a:gd name="T93" fmla="*/ 47908 h 929"/>
                <a:gd name="T94" fmla="*/ 12603 w 1228"/>
                <a:gd name="T95" fmla="*/ 48228 h 929"/>
                <a:gd name="T96" fmla="*/ 13167 w 1228"/>
                <a:gd name="T97" fmla="*/ 48941 h 929"/>
                <a:gd name="T98" fmla="*/ 14477 w 1228"/>
                <a:gd name="T99" fmla="*/ 48878 h 929"/>
                <a:gd name="T100" fmla="*/ 15001 w 1228"/>
                <a:gd name="T101" fmla="*/ 48358 h 929"/>
                <a:gd name="T102" fmla="*/ 15210 w 1228"/>
                <a:gd name="T103" fmla="*/ 48278 h 929"/>
                <a:gd name="T104" fmla="*/ 15157 w 1228"/>
                <a:gd name="T105" fmla="*/ 48031 h 929"/>
                <a:gd name="T106" fmla="*/ 14477 w 1228"/>
                <a:gd name="T107" fmla="*/ 46885 h 929"/>
                <a:gd name="T108" fmla="*/ 14477 w 1228"/>
                <a:gd name="T109" fmla="*/ 45730 h 929"/>
                <a:gd name="T110" fmla="*/ 14083 w 1228"/>
                <a:gd name="T111" fmla="*/ 44274 h 929"/>
                <a:gd name="T112" fmla="*/ 14715 w 1228"/>
                <a:gd name="T113" fmla="*/ 44650 h 929"/>
                <a:gd name="T114" fmla="*/ 15544 w 1228"/>
                <a:gd name="T115" fmla="*/ 44948 h 929"/>
                <a:gd name="T116" fmla="*/ 16284 w 1228"/>
                <a:gd name="T117" fmla="*/ 44650 h 929"/>
                <a:gd name="T118" fmla="*/ 16459 w 1228"/>
                <a:gd name="T119" fmla="*/ 44107 h 929"/>
                <a:gd name="T120" fmla="*/ 16421 w 1228"/>
                <a:gd name="T121" fmla="*/ 43324 h 929"/>
                <a:gd name="T122" fmla="*/ 16668 w 1228"/>
                <a:gd name="T123" fmla="*/ 43324 h 9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8"/>
                <a:gd name="T187" fmla="*/ 0 h 929"/>
                <a:gd name="T188" fmla="*/ 1228 w 1228"/>
                <a:gd name="T189" fmla="*/ 929 h 9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8" h="929">
                  <a:moveTo>
                    <a:pt x="1227" y="15"/>
                  </a:moveTo>
                  <a:lnTo>
                    <a:pt x="1223" y="18"/>
                  </a:lnTo>
                  <a:lnTo>
                    <a:pt x="1221" y="16"/>
                  </a:lnTo>
                  <a:lnTo>
                    <a:pt x="1226" y="12"/>
                  </a:lnTo>
                  <a:lnTo>
                    <a:pt x="1227" y="15"/>
                  </a:lnTo>
                  <a:close/>
                  <a:moveTo>
                    <a:pt x="1223" y="18"/>
                  </a:moveTo>
                  <a:lnTo>
                    <a:pt x="1223" y="19"/>
                  </a:lnTo>
                  <a:lnTo>
                    <a:pt x="1221" y="19"/>
                  </a:lnTo>
                  <a:lnTo>
                    <a:pt x="1221" y="18"/>
                  </a:lnTo>
                  <a:lnTo>
                    <a:pt x="1223" y="18"/>
                  </a:lnTo>
                  <a:close/>
                  <a:moveTo>
                    <a:pt x="1221" y="19"/>
                  </a:moveTo>
                  <a:lnTo>
                    <a:pt x="1215" y="19"/>
                  </a:lnTo>
                  <a:lnTo>
                    <a:pt x="1215" y="15"/>
                  </a:lnTo>
                  <a:lnTo>
                    <a:pt x="1221" y="15"/>
                  </a:lnTo>
                  <a:lnTo>
                    <a:pt x="1221" y="19"/>
                  </a:lnTo>
                  <a:close/>
                  <a:moveTo>
                    <a:pt x="1215" y="19"/>
                  </a:moveTo>
                  <a:lnTo>
                    <a:pt x="1208" y="19"/>
                  </a:lnTo>
                  <a:lnTo>
                    <a:pt x="1208" y="15"/>
                  </a:lnTo>
                  <a:lnTo>
                    <a:pt x="1215" y="15"/>
                  </a:lnTo>
                  <a:lnTo>
                    <a:pt x="1215" y="19"/>
                  </a:lnTo>
                  <a:close/>
                  <a:moveTo>
                    <a:pt x="1208" y="19"/>
                  </a:moveTo>
                  <a:lnTo>
                    <a:pt x="1200" y="19"/>
                  </a:lnTo>
                  <a:lnTo>
                    <a:pt x="1200" y="15"/>
                  </a:lnTo>
                  <a:lnTo>
                    <a:pt x="1208" y="15"/>
                  </a:lnTo>
                  <a:lnTo>
                    <a:pt x="1208" y="19"/>
                  </a:lnTo>
                  <a:close/>
                  <a:moveTo>
                    <a:pt x="1200" y="19"/>
                  </a:moveTo>
                  <a:lnTo>
                    <a:pt x="1199" y="19"/>
                  </a:lnTo>
                  <a:lnTo>
                    <a:pt x="1199" y="18"/>
                  </a:lnTo>
                  <a:lnTo>
                    <a:pt x="1200" y="18"/>
                  </a:lnTo>
                  <a:lnTo>
                    <a:pt x="1200" y="19"/>
                  </a:lnTo>
                  <a:close/>
                  <a:moveTo>
                    <a:pt x="1199" y="18"/>
                  </a:moveTo>
                  <a:lnTo>
                    <a:pt x="1198" y="12"/>
                  </a:lnTo>
                  <a:lnTo>
                    <a:pt x="1200" y="12"/>
                  </a:lnTo>
                  <a:lnTo>
                    <a:pt x="1201" y="16"/>
                  </a:lnTo>
                  <a:lnTo>
                    <a:pt x="1199" y="18"/>
                  </a:lnTo>
                  <a:close/>
                  <a:moveTo>
                    <a:pt x="1198" y="12"/>
                  </a:moveTo>
                  <a:lnTo>
                    <a:pt x="1198" y="12"/>
                  </a:lnTo>
                  <a:lnTo>
                    <a:pt x="1199" y="12"/>
                  </a:lnTo>
                  <a:lnTo>
                    <a:pt x="1198" y="12"/>
                  </a:lnTo>
                  <a:close/>
                  <a:moveTo>
                    <a:pt x="1198" y="12"/>
                  </a:moveTo>
                  <a:lnTo>
                    <a:pt x="1198" y="11"/>
                  </a:lnTo>
                  <a:lnTo>
                    <a:pt x="1200" y="11"/>
                  </a:lnTo>
                  <a:lnTo>
                    <a:pt x="1200" y="12"/>
                  </a:lnTo>
                  <a:lnTo>
                    <a:pt x="1198" y="12"/>
                  </a:lnTo>
                  <a:close/>
                  <a:moveTo>
                    <a:pt x="1198" y="11"/>
                  </a:moveTo>
                  <a:lnTo>
                    <a:pt x="1198" y="10"/>
                  </a:lnTo>
                  <a:lnTo>
                    <a:pt x="1199" y="11"/>
                  </a:lnTo>
                  <a:lnTo>
                    <a:pt x="1198" y="11"/>
                  </a:lnTo>
                  <a:close/>
                  <a:moveTo>
                    <a:pt x="1198" y="10"/>
                  </a:moveTo>
                  <a:lnTo>
                    <a:pt x="1200" y="8"/>
                  </a:lnTo>
                  <a:lnTo>
                    <a:pt x="1201" y="10"/>
                  </a:lnTo>
                  <a:lnTo>
                    <a:pt x="1199" y="11"/>
                  </a:lnTo>
                  <a:lnTo>
                    <a:pt x="1198" y="10"/>
                  </a:lnTo>
                  <a:close/>
                  <a:moveTo>
                    <a:pt x="1200" y="8"/>
                  </a:moveTo>
                  <a:lnTo>
                    <a:pt x="1200" y="7"/>
                  </a:lnTo>
                  <a:lnTo>
                    <a:pt x="1201" y="7"/>
                  </a:lnTo>
                  <a:lnTo>
                    <a:pt x="1201" y="10"/>
                  </a:lnTo>
                  <a:lnTo>
                    <a:pt x="1200" y="8"/>
                  </a:lnTo>
                  <a:close/>
                  <a:moveTo>
                    <a:pt x="1201" y="7"/>
                  </a:moveTo>
                  <a:lnTo>
                    <a:pt x="1204" y="7"/>
                  </a:lnTo>
                  <a:lnTo>
                    <a:pt x="1204" y="11"/>
                  </a:lnTo>
                  <a:lnTo>
                    <a:pt x="1201" y="11"/>
                  </a:lnTo>
                  <a:lnTo>
                    <a:pt x="1201" y="7"/>
                  </a:lnTo>
                  <a:close/>
                  <a:moveTo>
                    <a:pt x="1205" y="10"/>
                  </a:moveTo>
                  <a:lnTo>
                    <a:pt x="1204" y="11"/>
                  </a:lnTo>
                  <a:lnTo>
                    <a:pt x="1204" y="10"/>
                  </a:lnTo>
                  <a:lnTo>
                    <a:pt x="1205" y="10"/>
                  </a:lnTo>
                  <a:close/>
                  <a:moveTo>
                    <a:pt x="1203" y="8"/>
                  </a:moveTo>
                  <a:lnTo>
                    <a:pt x="1207" y="3"/>
                  </a:lnTo>
                  <a:lnTo>
                    <a:pt x="1210" y="4"/>
                  </a:lnTo>
                  <a:lnTo>
                    <a:pt x="1205" y="10"/>
                  </a:lnTo>
                  <a:lnTo>
                    <a:pt x="1203" y="8"/>
                  </a:lnTo>
                  <a:close/>
                  <a:moveTo>
                    <a:pt x="1207" y="3"/>
                  </a:moveTo>
                  <a:lnTo>
                    <a:pt x="1207" y="3"/>
                  </a:lnTo>
                  <a:lnTo>
                    <a:pt x="1208" y="3"/>
                  </a:lnTo>
                  <a:lnTo>
                    <a:pt x="1207" y="3"/>
                  </a:lnTo>
                  <a:close/>
                  <a:moveTo>
                    <a:pt x="1207" y="3"/>
                  </a:moveTo>
                  <a:lnTo>
                    <a:pt x="1210" y="2"/>
                  </a:lnTo>
                  <a:lnTo>
                    <a:pt x="1211" y="3"/>
                  </a:lnTo>
                  <a:lnTo>
                    <a:pt x="1208" y="4"/>
                  </a:lnTo>
                  <a:lnTo>
                    <a:pt x="1207" y="3"/>
                  </a:lnTo>
                  <a:close/>
                  <a:moveTo>
                    <a:pt x="1210" y="2"/>
                  </a:moveTo>
                  <a:lnTo>
                    <a:pt x="1210" y="2"/>
                  </a:lnTo>
                  <a:lnTo>
                    <a:pt x="1210" y="0"/>
                  </a:lnTo>
                  <a:lnTo>
                    <a:pt x="1210" y="2"/>
                  </a:lnTo>
                  <a:close/>
                  <a:moveTo>
                    <a:pt x="1210" y="0"/>
                  </a:moveTo>
                  <a:lnTo>
                    <a:pt x="1214" y="0"/>
                  </a:lnTo>
                  <a:lnTo>
                    <a:pt x="1214" y="3"/>
                  </a:lnTo>
                  <a:lnTo>
                    <a:pt x="1210" y="4"/>
                  </a:lnTo>
                  <a:lnTo>
                    <a:pt x="1210" y="0"/>
                  </a:lnTo>
                  <a:close/>
                  <a:moveTo>
                    <a:pt x="1214" y="0"/>
                  </a:moveTo>
                  <a:lnTo>
                    <a:pt x="1214" y="0"/>
                  </a:lnTo>
                  <a:lnTo>
                    <a:pt x="1214" y="2"/>
                  </a:lnTo>
                  <a:lnTo>
                    <a:pt x="1214" y="0"/>
                  </a:lnTo>
                  <a:close/>
                  <a:moveTo>
                    <a:pt x="1214" y="0"/>
                  </a:moveTo>
                  <a:lnTo>
                    <a:pt x="1216" y="0"/>
                  </a:lnTo>
                  <a:lnTo>
                    <a:pt x="1216" y="4"/>
                  </a:lnTo>
                  <a:lnTo>
                    <a:pt x="1214" y="3"/>
                  </a:lnTo>
                  <a:lnTo>
                    <a:pt x="1214" y="0"/>
                  </a:lnTo>
                  <a:close/>
                  <a:moveTo>
                    <a:pt x="1216" y="0"/>
                  </a:moveTo>
                  <a:lnTo>
                    <a:pt x="1217" y="2"/>
                  </a:lnTo>
                  <a:lnTo>
                    <a:pt x="1216" y="2"/>
                  </a:lnTo>
                  <a:lnTo>
                    <a:pt x="1216" y="0"/>
                  </a:lnTo>
                  <a:close/>
                  <a:moveTo>
                    <a:pt x="1217" y="2"/>
                  </a:moveTo>
                  <a:lnTo>
                    <a:pt x="1223" y="7"/>
                  </a:lnTo>
                  <a:lnTo>
                    <a:pt x="1221" y="8"/>
                  </a:lnTo>
                  <a:lnTo>
                    <a:pt x="1216" y="3"/>
                  </a:lnTo>
                  <a:lnTo>
                    <a:pt x="1217" y="2"/>
                  </a:lnTo>
                  <a:close/>
                  <a:moveTo>
                    <a:pt x="1223" y="7"/>
                  </a:moveTo>
                  <a:lnTo>
                    <a:pt x="1223" y="7"/>
                  </a:lnTo>
                  <a:lnTo>
                    <a:pt x="1221" y="8"/>
                  </a:lnTo>
                  <a:lnTo>
                    <a:pt x="1223" y="7"/>
                  </a:lnTo>
                  <a:close/>
                  <a:moveTo>
                    <a:pt x="1223" y="7"/>
                  </a:moveTo>
                  <a:lnTo>
                    <a:pt x="1227" y="12"/>
                  </a:lnTo>
                  <a:lnTo>
                    <a:pt x="1224" y="15"/>
                  </a:lnTo>
                  <a:lnTo>
                    <a:pt x="1220" y="8"/>
                  </a:lnTo>
                  <a:lnTo>
                    <a:pt x="1223" y="7"/>
                  </a:lnTo>
                  <a:close/>
                  <a:moveTo>
                    <a:pt x="1227" y="12"/>
                  </a:moveTo>
                  <a:lnTo>
                    <a:pt x="1228" y="14"/>
                  </a:lnTo>
                  <a:lnTo>
                    <a:pt x="1227" y="15"/>
                  </a:lnTo>
                  <a:lnTo>
                    <a:pt x="1226" y="14"/>
                  </a:lnTo>
                  <a:lnTo>
                    <a:pt x="1227" y="12"/>
                  </a:lnTo>
                  <a:close/>
                  <a:moveTo>
                    <a:pt x="2" y="656"/>
                  </a:moveTo>
                  <a:lnTo>
                    <a:pt x="5" y="662"/>
                  </a:lnTo>
                  <a:lnTo>
                    <a:pt x="2" y="663"/>
                  </a:lnTo>
                  <a:lnTo>
                    <a:pt x="0" y="657"/>
                  </a:lnTo>
                  <a:lnTo>
                    <a:pt x="2" y="656"/>
                  </a:lnTo>
                  <a:close/>
                  <a:moveTo>
                    <a:pt x="5" y="662"/>
                  </a:moveTo>
                  <a:lnTo>
                    <a:pt x="5" y="662"/>
                  </a:lnTo>
                  <a:lnTo>
                    <a:pt x="4" y="662"/>
                  </a:lnTo>
                  <a:lnTo>
                    <a:pt x="5" y="662"/>
                  </a:lnTo>
                  <a:close/>
                  <a:moveTo>
                    <a:pt x="5" y="662"/>
                  </a:moveTo>
                  <a:lnTo>
                    <a:pt x="5" y="668"/>
                  </a:lnTo>
                  <a:lnTo>
                    <a:pt x="2" y="668"/>
                  </a:lnTo>
                  <a:lnTo>
                    <a:pt x="2" y="662"/>
                  </a:lnTo>
                  <a:lnTo>
                    <a:pt x="5" y="662"/>
                  </a:lnTo>
                  <a:close/>
                  <a:moveTo>
                    <a:pt x="5" y="668"/>
                  </a:moveTo>
                  <a:lnTo>
                    <a:pt x="5" y="668"/>
                  </a:lnTo>
                  <a:lnTo>
                    <a:pt x="5" y="669"/>
                  </a:lnTo>
                  <a:lnTo>
                    <a:pt x="4" y="668"/>
                  </a:lnTo>
                  <a:lnTo>
                    <a:pt x="5" y="668"/>
                  </a:lnTo>
                  <a:close/>
                  <a:moveTo>
                    <a:pt x="5" y="669"/>
                  </a:moveTo>
                  <a:lnTo>
                    <a:pt x="2" y="675"/>
                  </a:lnTo>
                  <a:lnTo>
                    <a:pt x="0" y="673"/>
                  </a:lnTo>
                  <a:lnTo>
                    <a:pt x="2" y="668"/>
                  </a:lnTo>
                  <a:lnTo>
                    <a:pt x="5" y="669"/>
                  </a:lnTo>
                  <a:close/>
                  <a:moveTo>
                    <a:pt x="0" y="673"/>
                  </a:moveTo>
                  <a:lnTo>
                    <a:pt x="0" y="673"/>
                  </a:lnTo>
                  <a:lnTo>
                    <a:pt x="1" y="673"/>
                  </a:lnTo>
                  <a:lnTo>
                    <a:pt x="0" y="673"/>
                  </a:lnTo>
                  <a:close/>
                  <a:moveTo>
                    <a:pt x="2" y="673"/>
                  </a:moveTo>
                  <a:lnTo>
                    <a:pt x="2" y="679"/>
                  </a:lnTo>
                  <a:lnTo>
                    <a:pt x="0" y="679"/>
                  </a:lnTo>
                  <a:lnTo>
                    <a:pt x="0" y="673"/>
                  </a:lnTo>
                  <a:lnTo>
                    <a:pt x="2" y="673"/>
                  </a:lnTo>
                  <a:close/>
                  <a:moveTo>
                    <a:pt x="0" y="679"/>
                  </a:moveTo>
                  <a:lnTo>
                    <a:pt x="0" y="679"/>
                  </a:lnTo>
                  <a:lnTo>
                    <a:pt x="1" y="679"/>
                  </a:lnTo>
                  <a:lnTo>
                    <a:pt x="0" y="679"/>
                  </a:lnTo>
                  <a:close/>
                  <a:moveTo>
                    <a:pt x="2" y="679"/>
                  </a:moveTo>
                  <a:lnTo>
                    <a:pt x="2" y="680"/>
                  </a:lnTo>
                  <a:lnTo>
                    <a:pt x="0" y="680"/>
                  </a:lnTo>
                  <a:lnTo>
                    <a:pt x="0" y="679"/>
                  </a:lnTo>
                  <a:lnTo>
                    <a:pt x="2" y="679"/>
                  </a:lnTo>
                  <a:close/>
                  <a:moveTo>
                    <a:pt x="0" y="680"/>
                  </a:moveTo>
                  <a:lnTo>
                    <a:pt x="0" y="680"/>
                  </a:lnTo>
                  <a:lnTo>
                    <a:pt x="1" y="680"/>
                  </a:lnTo>
                  <a:lnTo>
                    <a:pt x="0" y="680"/>
                  </a:lnTo>
                  <a:close/>
                  <a:moveTo>
                    <a:pt x="2" y="679"/>
                  </a:moveTo>
                  <a:lnTo>
                    <a:pt x="2" y="683"/>
                  </a:lnTo>
                  <a:lnTo>
                    <a:pt x="0" y="683"/>
                  </a:lnTo>
                  <a:lnTo>
                    <a:pt x="0" y="680"/>
                  </a:lnTo>
                  <a:lnTo>
                    <a:pt x="2" y="679"/>
                  </a:lnTo>
                  <a:close/>
                  <a:moveTo>
                    <a:pt x="1" y="684"/>
                  </a:moveTo>
                  <a:lnTo>
                    <a:pt x="0" y="684"/>
                  </a:lnTo>
                  <a:lnTo>
                    <a:pt x="0" y="683"/>
                  </a:lnTo>
                  <a:lnTo>
                    <a:pt x="1" y="683"/>
                  </a:lnTo>
                  <a:lnTo>
                    <a:pt x="1" y="684"/>
                  </a:lnTo>
                  <a:close/>
                  <a:moveTo>
                    <a:pt x="2" y="681"/>
                  </a:moveTo>
                  <a:lnTo>
                    <a:pt x="4" y="683"/>
                  </a:lnTo>
                  <a:lnTo>
                    <a:pt x="2" y="685"/>
                  </a:lnTo>
                  <a:lnTo>
                    <a:pt x="1" y="684"/>
                  </a:lnTo>
                  <a:lnTo>
                    <a:pt x="2" y="681"/>
                  </a:lnTo>
                  <a:close/>
                  <a:moveTo>
                    <a:pt x="4" y="685"/>
                  </a:moveTo>
                  <a:lnTo>
                    <a:pt x="2" y="685"/>
                  </a:lnTo>
                  <a:lnTo>
                    <a:pt x="4" y="684"/>
                  </a:lnTo>
                  <a:lnTo>
                    <a:pt x="4" y="685"/>
                  </a:lnTo>
                  <a:close/>
                  <a:moveTo>
                    <a:pt x="4" y="683"/>
                  </a:moveTo>
                  <a:lnTo>
                    <a:pt x="6" y="684"/>
                  </a:lnTo>
                  <a:lnTo>
                    <a:pt x="6" y="687"/>
                  </a:lnTo>
                  <a:lnTo>
                    <a:pt x="4" y="685"/>
                  </a:lnTo>
                  <a:lnTo>
                    <a:pt x="4" y="683"/>
                  </a:lnTo>
                  <a:close/>
                  <a:moveTo>
                    <a:pt x="6" y="684"/>
                  </a:moveTo>
                  <a:lnTo>
                    <a:pt x="6" y="684"/>
                  </a:lnTo>
                  <a:lnTo>
                    <a:pt x="6" y="685"/>
                  </a:lnTo>
                  <a:lnTo>
                    <a:pt x="6" y="684"/>
                  </a:lnTo>
                  <a:close/>
                  <a:moveTo>
                    <a:pt x="6" y="684"/>
                  </a:moveTo>
                  <a:lnTo>
                    <a:pt x="9" y="685"/>
                  </a:lnTo>
                  <a:lnTo>
                    <a:pt x="8" y="688"/>
                  </a:lnTo>
                  <a:lnTo>
                    <a:pt x="5" y="687"/>
                  </a:lnTo>
                  <a:lnTo>
                    <a:pt x="6" y="684"/>
                  </a:lnTo>
                  <a:close/>
                  <a:moveTo>
                    <a:pt x="9" y="688"/>
                  </a:moveTo>
                  <a:lnTo>
                    <a:pt x="9" y="688"/>
                  </a:lnTo>
                  <a:lnTo>
                    <a:pt x="8" y="688"/>
                  </a:lnTo>
                  <a:lnTo>
                    <a:pt x="9" y="687"/>
                  </a:lnTo>
                  <a:lnTo>
                    <a:pt x="9" y="688"/>
                  </a:lnTo>
                  <a:close/>
                  <a:moveTo>
                    <a:pt x="9" y="685"/>
                  </a:moveTo>
                  <a:lnTo>
                    <a:pt x="11" y="685"/>
                  </a:lnTo>
                  <a:lnTo>
                    <a:pt x="11" y="688"/>
                  </a:lnTo>
                  <a:lnTo>
                    <a:pt x="9" y="688"/>
                  </a:lnTo>
                  <a:lnTo>
                    <a:pt x="9" y="685"/>
                  </a:lnTo>
                  <a:close/>
                  <a:moveTo>
                    <a:pt x="12" y="688"/>
                  </a:moveTo>
                  <a:lnTo>
                    <a:pt x="12" y="688"/>
                  </a:lnTo>
                  <a:lnTo>
                    <a:pt x="11" y="688"/>
                  </a:lnTo>
                  <a:lnTo>
                    <a:pt x="11" y="687"/>
                  </a:lnTo>
                  <a:lnTo>
                    <a:pt x="12" y="688"/>
                  </a:lnTo>
                  <a:close/>
                  <a:moveTo>
                    <a:pt x="11" y="685"/>
                  </a:moveTo>
                  <a:lnTo>
                    <a:pt x="13" y="684"/>
                  </a:lnTo>
                  <a:lnTo>
                    <a:pt x="14" y="687"/>
                  </a:lnTo>
                  <a:lnTo>
                    <a:pt x="12" y="688"/>
                  </a:lnTo>
                  <a:lnTo>
                    <a:pt x="11" y="685"/>
                  </a:lnTo>
                  <a:close/>
                  <a:moveTo>
                    <a:pt x="13" y="684"/>
                  </a:moveTo>
                  <a:lnTo>
                    <a:pt x="13" y="684"/>
                  </a:lnTo>
                  <a:lnTo>
                    <a:pt x="13" y="685"/>
                  </a:lnTo>
                  <a:lnTo>
                    <a:pt x="13" y="684"/>
                  </a:lnTo>
                  <a:close/>
                  <a:moveTo>
                    <a:pt x="13" y="684"/>
                  </a:moveTo>
                  <a:lnTo>
                    <a:pt x="16" y="683"/>
                  </a:lnTo>
                  <a:lnTo>
                    <a:pt x="17" y="685"/>
                  </a:lnTo>
                  <a:lnTo>
                    <a:pt x="14" y="687"/>
                  </a:lnTo>
                  <a:lnTo>
                    <a:pt x="13" y="684"/>
                  </a:lnTo>
                  <a:close/>
                  <a:moveTo>
                    <a:pt x="16" y="683"/>
                  </a:moveTo>
                  <a:lnTo>
                    <a:pt x="16" y="683"/>
                  </a:lnTo>
                  <a:lnTo>
                    <a:pt x="16" y="684"/>
                  </a:lnTo>
                  <a:lnTo>
                    <a:pt x="16" y="683"/>
                  </a:lnTo>
                  <a:close/>
                  <a:moveTo>
                    <a:pt x="16" y="683"/>
                  </a:moveTo>
                  <a:lnTo>
                    <a:pt x="22" y="681"/>
                  </a:lnTo>
                  <a:lnTo>
                    <a:pt x="24" y="684"/>
                  </a:lnTo>
                  <a:lnTo>
                    <a:pt x="17" y="685"/>
                  </a:lnTo>
                  <a:lnTo>
                    <a:pt x="16" y="683"/>
                  </a:lnTo>
                  <a:close/>
                  <a:moveTo>
                    <a:pt x="22" y="681"/>
                  </a:moveTo>
                  <a:lnTo>
                    <a:pt x="22" y="681"/>
                  </a:lnTo>
                  <a:lnTo>
                    <a:pt x="22" y="683"/>
                  </a:lnTo>
                  <a:lnTo>
                    <a:pt x="22" y="681"/>
                  </a:lnTo>
                  <a:close/>
                  <a:moveTo>
                    <a:pt x="22" y="681"/>
                  </a:moveTo>
                  <a:lnTo>
                    <a:pt x="28" y="681"/>
                  </a:lnTo>
                  <a:lnTo>
                    <a:pt x="28" y="684"/>
                  </a:lnTo>
                  <a:lnTo>
                    <a:pt x="22" y="684"/>
                  </a:lnTo>
                  <a:lnTo>
                    <a:pt x="22" y="681"/>
                  </a:lnTo>
                  <a:close/>
                  <a:moveTo>
                    <a:pt x="28" y="681"/>
                  </a:moveTo>
                  <a:lnTo>
                    <a:pt x="28" y="681"/>
                  </a:lnTo>
                  <a:lnTo>
                    <a:pt x="28" y="683"/>
                  </a:lnTo>
                  <a:lnTo>
                    <a:pt x="28" y="681"/>
                  </a:lnTo>
                  <a:close/>
                  <a:moveTo>
                    <a:pt x="28" y="681"/>
                  </a:moveTo>
                  <a:lnTo>
                    <a:pt x="32" y="683"/>
                  </a:lnTo>
                  <a:lnTo>
                    <a:pt x="30" y="685"/>
                  </a:lnTo>
                  <a:lnTo>
                    <a:pt x="26" y="684"/>
                  </a:lnTo>
                  <a:lnTo>
                    <a:pt x="28" y="681"/>
                  </a:lnTo>
                  <a:close/>
                  <a:moveTo>
                    <a:pt x="32" y="685"/>
                  </a:moveTo>
                  <a:lnTo>
                    <a:pt x="32" y="685"/>
                  </a:lnTo>
                  <a:lnTo>
                    <a:pt x="30" y="685"/>
                  </a:lnTo>
                  <a:lnTo>
                    <a:pt x="32" y="684"/>
                  </a:lnTo>
                  <a:lnTo>
                    <a:pt x="32" y="685"/>
                  </a:lnTo>
                  <a:close/>
                  <a:moveTo>
                    <a:pt x="32" y="683"/>
                  </a:moveTo>
                  <a:lnTo>
                    <a:pt x="36" y="684"/>
                  </a:lnTo>
                  <a:lnTo>
                    <a:pt x="34" y="687"/>
                  </a:lnTo>
                  <a:lnTo>
                    <a:pt x="32" y="685"/>
                  </a:lnTo>
                  <a:lnTo>
                    <a:pt x="32" y="683"/>
                  </a:lnTo>
                  <a:close/>
                  <a:moveTo>
                    <a:pt x="36" y="684"/>
                  </a:moveTo>
                  <a:lnTo>
                    <a:pt x="36" y="684"/>
                  </a:lnTo>
                  <a:lnTo>
                    <a:pt x="34" y="685"/>
                  </a:lnTo>
                  <a:lnTo>
                    <a:pt x="36" y="684"/>
                  </a:lnTo>
                  <a:close/>
                  <a:moveTo>
                    <a:pt x="36" y="684"/>
                  </a:moveTo>
                  <a:lnTo>
                    <a:pt x="38" y="685"/>
                  </a:lnTo>
                  <a:lnTo>
                    <a:pt x="37" y="688"/>
                  </a:lnTo>
                  <a:lnTo>
                    <a:pt x="34" y="687"/>
                  </a:lnTo>
                  <a:lnTo>
                    <a:pt x="36" y="684"/>
                  </a:lnTo>
                  <a:close/>
                  <a:moveTo>
                    <a:pt x="38" y="685"/>
                  </a:moveTo>
                  <a:lnTo>
                    <a:pt x="40" y="685"/>
                  </a:lnTo>
                  <a:lnTo>
                    <a:pt x="38" y="687"/>
                  </a:lnTo>
                  <a:lnTo>
                    <a:pt x="38" y="685"/>
                  </a:lnTo>
                  <a:close/>
                  <a:moveTo>
                    <a:pt x="40" y="685"/>
                  </a:moveTo>
                  <a:lnTo>
                    <a:pt x="41" y="688"/>
                  </a:lnTo>
                  <a:lnTo>
                    <a:pt x="38" y="689"/>
                  </a:lnTo>
                  <a:lnTo>
                    <a:pt x="37" y="687"/>
                  </a:lnTo>
                  <a:lnTo>
                    <a:pt x="40" y="685"/>
                  </a:lnTo>
                  <a:close/>
                  <a:moveTo>
                    <a:pt x="41" y="688"/>
                  </a:moveTo>
                  <a:lnTo>
                    <a:pt x="41" y="688"/>
                  </a:lnTo>
                  <a:lnTo>
                    <a:pt x="41" y="689"/>
                  </a:lnTo>
                  <a:lnTo>
                    <a:pt x="40" y="689"/>
                  </a:lnTo>
                  <a:lnTo>
                    <a:pt x="41" y="688"/>
                  </a:lnTo>
                  <a:close/>
                  <a:moveTo>
                    <a:pt x="41" y="689"/>
                  </a:moveTo>
                  <a:lnTo>
                    <a:pt x="41" y="692"/>
                  </a:lnTo>
                  <a:lnTo>
                    <a:pt x="38" y="692"/>
                  </a:lnTo>
                  <a:lnTo>
                    <a:pt x="38" y="689"/>
                  </a:lnTo>
                  <a:lnTo>
                    <a:pt x="41" y="689"/>
                  </a:lnTo>
                  <a:close/>
                  <a:moveTo>
                    <a:pt x="41" y="692"/>
                  </a:moveTo>
                  <a:lnTo>
                    <a:pt x="41" y="692"/>
                  </a:lnTo>
                  <a:lnTo>
                    <a:pt x="40" y="692"/>
                  </a:lnTo>
                  <a:lnTo>
                    <a:pt x="41" y="692"/>
                  </a:lnTo>
                  <a:close/>
                  <a:moveTo>
                    <a:pt x="41" y="692"/>
                  </a:moveTo>
                  <a:lnTo>
                    <a:pt x="40" y="696"/>
                  </a:lnTo>
                  <a:lnTo>
                    <a:pt x="37" y="696"/>
                  </a:lnTo>
                  <a:lnTo>
                    <a:pt x="38" y="692"/>
                  </a:lnTo>
                  <a:lnTo>
                    <a:pt x="41" y="692"/>
                  </a:lnTo>
                  <a:close/>
                  <a:moveTo>
                    <a:pt x="40" y="696"/>
                  </a:moveTo>
                  <a:lnTo>
                    <a:pt x="40" y="697"/>
                  </a:lnTo>
                  <a:lnTo>
                    <a:pt x="38" y="696"/>
                  </a:lnTo>
                  <a:lnTo>
                    <a:pt x="40" y="696"/>
                  </a:lnTo>
                  <a:close/>
                  <a:moveTo>
                    <a:pt x="40" y="697"/>
                  </a:moveTo>
                  <a:lnTo>
                    <a:pt x="36" y="705"/>
                  </a:lnTo>
                  <a:lnTo>
                    <a:pt x="33" y="704"/>
                  </a:lnTo>
                  <a:lnTo>
                    <a:pt x="37" y="696"/>
                  </a:lnTo>
                  <a:lnTo>
                    <a:pt x="40" y="697"/>
                  </a:lnTo>
                  <a:close/>
                  <a:moveTo>
                    <a:pt x="33" y="704"/>
                  </a:moveTo>
                  <a:lnTo>
                    <a:pt x="33" y="704"/>
                  </a:lnTo>
                  <a:lnTo>
                    <a:pt x="34" y="704"/>
                  </a:lnTo>
                  <a:lnTo>
                    <a:pt x="33" y="704"/>
                  </a:lnTo>
                  <a:close/>
                  <a:moveTo>
                    <a:pt x="36" y="704"/>
                  </a:moveTo>
                  <a:lnTo>
                    <a:pt x="36" y="711"/>
                  </a:lnTo>
                  <a:lnTo>
                    <a:pt x="33" y="711"/>
                  </a:lnTo>
                  <a:lnTo>
                    <a:pt x="33" y="704"/>
                  </a:lnTo>
                  <a:lnTo>
                    <a:pt x="36" y="704"/>
                  </a:lnTo>
                  <a:close/>
                  <a:moveTo>
                    <a:pt x="33" y="712"/>
                  </a:moveTo>
                  <a:lnTo>
                    <a:pt x="33" y="711"/>
                  </a:lnTo>
                  <a:lnTo>
                    <a:pt x="34" y="711"/>
                  </a:lnTo>
                  <a:lnTo>
                    <a:pt x="33" y="712"/>
                  </a:lnTo>
                  <a:close/>
                  <a:moveTo>
                    <a:pt x="34" y="709"/>
                  </a:moveTo>
                  <a:lnTo>
                    <a:pt x="48" y="717"/>
                  </a:lnTo>
                  <a:lnTo>
                    <a:pt x="46" y="720"/>
                  </a:lnTo>
                  <a:lnTo>
                    <a:pt x="33" y="712"/>
                  </a:lnTo>
                  <a:lnTo>
                    <a:pt x="34" y="709"/>
                  </a:lnTo>
                  <a:close/>
                  <a:moveTo>
                    <a:pt x="48" y="717"/>
                  </a:moveTo>
                  <a:lnTo>
                    <a:pt x="60" y="725"/>
                  </a:lnTo>
                  <a:lnTo>
                    <a:pt x="58" y="728"/>
                  </a:lnTo>
                  <a:lnTo>
                    <a:pt x="46" y="720"/>
                  </a:lnTo>
                  <a:lnTo>
                    <a:pt x="48" y="717"/>
                  </a:lnTo>
                  <a:close/>
                  <a:moveTo>
                    <a:pt x="60" y="725"/>
                  </a:moveTo>
                  <a:lnTo>
                    <a:pt x="61" y="725"/>
                  </a:lnTo>
                  <a:lnTo>
                    <a:pt x="61" y="727"/>
                  </a:lnTo>
                  <a:lnTo>
                    <a:pt x="60" y="727"/>
                  </a:lnTo>
                  <a:lnTo>
                    <a:pt x="60" y="725"/>
                  </a:lnTo>
                  <a:close/>
                  <a:moveTo>
                    <a:pt x="61" y="727"/>
                  </a:moveTo>
                  <a:lnTo>
                    <a:pt x="61" y="744"/>
                  </a:lnTo>
                  <a:lnTo>
                    <a:pt x="58" y="744"/>
                  </a:lnTo>
                  <a:lnTo>
                    <a:pt x="58" y="727"/>
                  </a:lnTo>
                  <a:lnTo>
                    <a:pt x="61" y="727"/>
                  </a:lnTo>
                  <a:close/>
                  <a:moveTo>
                    <a:pt x="58" y="744"/>
                  </a:moveTo>
                  <a:lnTo>
                    <a:pt x="58" y="744"/>
                  </a:lnTo>
                  <a:lnTo>
                    <a:pt x="60" y="744"/>
                  </a:lnTo>
                  <a:lnTo>
                    <a:pt x="58" y="744"/>
                  </a:lnTo>
                  <a:close/>
                  <a:moveTo>
                    <a:pt x="61" y="744"/>
                  </a:moveTo>
                  <a:lnTo>
                    <a:pt x="62" y="761"/>
                  </a:lnTo>
                  <a:lnTo>
                    <a:pt x="60" y="761"/>
                  </a:lnTo>
                  <a:lnTo>
                    <a:pt x="58" y="744"/>
                  </a:lnTo>
                  <a:lnTo>
                    <a:pt x="61" y="744"/>
                  </a:lnTo>
                  <a:close/>
                  <a:moveTo>
                    <a:pt x="62" y="761"/>
                  </a:moveTo>
                  <a:lnTo>
                    <a:pt x="62" y="761"/>
                  </a:lnTo>
                  <a:lnTo>
                    <a:pt x="61" y="761"/>
                  </a:lnTo>
                  <a:lnTo>
                    <a:pt x="62" y="761"/>
                  </a:lnTo>
                  <a:close/>
                  <a:moveTo>
                    <a:pt x="62" y="761"/>
                  </a:moveTo>
                  <a:lnTo>
                    <a:pt x="61" y="769"/>
                  </a:lnTo>
                  <a:lnTo>
                    <a:pt x="58" y="769"/>
                  </a:lnTo>
                  <a:lnTo>
                    <a:pt x="60" y="761"/>
                  </a:lnTo>
                  <a:lnTo>
                    <a:pt x="62" y="761"/>
                  </a:lnTo>
                  <a:close/>
                  <a:moveTo>
                    <a:pt x="61" y="769"/>
                  </a:moveTo>
                  <a:lnTo>
                    <a:pt x="61" y="770"/>
                  </a:lnTo>
                  <a:lnTo>
                    <a:pt x="60" y="769"/>
                  </a:lnTo>
                  <a:lnTo>
                    <a:pt x="61" y="769"/>
                  </a:lnTo>
                  <a:close/>
                  <a:moveTo>
                    <a:pt x="61" y="770"/>
                  </a:moveTo>
                  <a:lnTo>
                    <a:pt x="57" y="777"/>
                  </a:lnTo>
                  <a:lnTo>
                    <a:pt x="54" y="776"/>
                  </a:lnTo>
                  <a:lnTo>
                    <a:pt x="58" y="769"/>
                  </a:lnTo>
                  <a:lnTo>
                    <a:pt x="61" y="770"/>
                  </a:lnTo>
                  <a:close/>
                  <a:moveTo>
                    <a:pt x="54" y="776"/>
                  </a:moveTo>
                  <a:lnTo>
                    <a:pt x="54" y="776"/>
                  </a:lnTo>
                  <a:lnTo>
                    <a:pt x="56" y="776"/>
                  </a:lnTo>
                  <a:lnTo>
                    <a:pt x="54" y="776"/>
                  </a:lnTo>
                  <a:close/>
                  <a:moveTo>
                    <a:pt x="57" y="777"/>
                  </a:moveTo>
                  <a:lnTo>
                    <a:pt x="56" y="780"/>
                  </a:lnTo>
                  <a:lnTo>
                    <a:pt x="53" y="779"/>
                  </a:lnTo>
                  <a:lnTo>
                    <a:pt x="54" y="776"/>
                  </a:lnTo>
                  <a:lnTo>
                    <a:pt x="57" y="777"/>
                  </a:lnTo>
                  <a:close/>
                  <a:moveTo>
                    <a:pt x="53" y="780"/>
                  </a:moveTo>
                  <a:lnTo>
                    <a:pt x="53" y="779"/>
                  </a:lnTo>
                  <a:lnTo>
                    <a:pt x="54" y="780"/>
                  </a:lnTo>
                  <a:lnTo>
                    <a:pt x="53" y="780"/>
                  </a:lnTo>
                  <a:close/>
                  <a:moveTo>
                    <a:pt x="56" y="780"/>
                  </a:moveTo>
                  <a:lnTo>
                    <a:pt x="56" y="784"/>
                  </a:lnTo>
                  <a:lnTo>
                    <a:pt x="53" y="784"/>
                  </a:lnTo>
                  <a:lnTo>
                    <a:pt x="53" y="780"/>
                  </a:lnTo>
                  <a:lnTo>
                    <a:pt x="56" y="780"/>
                  </a:lnTo>
                  <a:close/>
                  <a:moveTo>
                    <a:pt x="56" y="784"/>
                  </a:moveTo>
                  <a:lnTo>
                    <a:pt x="56" y="789"/>
                  </a:lnTo>
                  <a:lnTo>
                    <a:pt x="53" y="789"/>
                  </a:lnTo>
                  <a:lnTo>
                    <a:pt x="53" y="784"/>
                  </a:lnTo>
                  <a:lnTo>
                    <a:pt x="56" y="784"/>
                  </a:lnTo>
                  <a:close/>
                  <a:moveTo>
                    <a:pt x="54" y="789"/>
                  </a:moveTo>
                  <a:lnTo>
                    <a:pt x="53" y="789"/>
                  </a:lnTo>
                  <a:lnTo>
                    <a:pt x="54" y="789"/>
                  </a:lnTo>
                  <a:close/>
                  <a:moveTo>
                    <a:pt x="56" y="788"/>
                  </a:moveTo>
                  <a:lnTo>
                    <a:pt x="60" y="792"/>
                  </a:lnTo>
                  <a:lnTo>
                    <a:pt x="58" y="793"/>
                  </a:lnTo>
                  <a:lnTo>
                    <a:pt x="54" y="789"/>
                  </a:lnTo>
                  <a:lnTo>
                    <a:pt x="56" y="788"/>
                  </a:lnTo>
                  <a:close/>
                  <a:moveTo>
                    <a:pt x="58" y="793"/>
                  </a:moveTo>
                  <a:lnTo>
                    <a:pt x="58" y="793"/>
                  </a:lnTo>
                  <a:close/>
                  <a:moveTo>
                    <a:pt x="60" y="792"/>
                  </a:moveTo>
                  <a:lnTo>
                    <a:pt x="62" y="793"/>
                  </a:lnTo>
                  <a:lnTo>
                    <a:pt x="60" y="796"/>
                  </a:lnTo>
                  <a:lnTo>
                    <a:pt x="58" y="793"/>
                  </a:lnTo>
                  <a:lnTo>
                    <a:pt x="60" y="792"/>
                  </a:lnTo>
                  <a:close/>
                  <a:moveTo>
                    <a:pt x="61" y="796"/>
                  </a:moveTo>
                  <a:lnTo>
                    <a:pt x="60" y="796"/>
                  </a:lnTo>
                  <a:lnTo>
                    <a:pt x="61" y="795"/>
                  </a:lnTo>
                  <a:lnTo>
                    <a:pt x="61" y="796"/>
                  </a:lnTo>
                  <a:close/>
                  <a:moveTo>
                    <a:pt x="61" y="793"/>
                  </a:moveTo>
                  <a:lnTo>
                    <a:pt x="64" y="793"/>
                  </a:lnTo>
                  <a:lnTo>
                    <a:pt x="64" y="796"/>
                  </a:lnTo>
                  <a:lnTo>
                    <a:pt x="61" y="796"/>
                  </a:lnTo>
                  <a:lnTo>
                    <a:pt x="61" y="793"/>
                  </a:lnTo>
                  <a:close/>
                  <a:moveTo>
                    <a:pt x="64" y="796"/>
                  </a:moveTo>
                  <a:lnTo>
                    <a:pt x="64" y="796"/>
                  </a:lnTo>
                  <a:lnTo>
                    <a:pt x="64" y="795"/>
                  </a:lnTo>
                  <a:lnTo>
                    <a:pt x="64" y="796"/>
                  </a:lnTo>
                  <a:close/>
                  <a:moveTo>
                    <a:pt x="62" y="793"/>
                  </a:moveTo>
                  <a:lnTo>
                    <a:pt x="65" y="792"/>
                  </a:lnTo>
                  <a:lnTo>
                    <a:pt x="66" y="795"/>
                  </a:lnTo>
                  <a:lnTo>
                    <a:pt x="64" y="796"/>
                  </a:lnTo>
                  <a:lnTo>
                    <a:pt x="62" y="793"/>
                  </a:lnTo>
                  <a:close/>
                  <a:moveTo>
                    <a:pt x="68" y="793"/>
                  </a:moveTo>
                  <a:lnTo>
                    <a:pt x="68" y="793"/>
                  </a:lnTo>
                  <a:lnTo>
                    <a:pt x="66" y="795"/>
                  </a:lnTo>
                  <a:lnTo>
                    <a:pt x="66" y="793"/>
                  </a:lnTo>
                  <a:lnTo>
                    <a:pt x="68" y="793"/>
                  </a:lnTo>
                  <a:close/>
                  <a:moveTo>
                    <a:pt x="65" y="792"/>
                  </a:moveTo>
                  <a:lnTo>
                    <a:pt x="66" y="789"/>
                  </a:lnTo>
                  <a:lnTo>
                    <a:pt x="69" y="790"/>
                  </a:lnTo>
                  <a:lnTo>
                    <a:pt x="68" y="793"/>
                  </a:lnTo>
                  <a:lnTo>
                    <a:pt x="65" y="792"/>
                  </a:lnTo>
                  <a:close/>
                  <a:moveTo>
                    <a:pt x="69" y="790"/>
                  </a:moveTo>
                  <a:lnTo>
                    <a:pt x="69" y="790"/>
                  </a:lnTo>
                  <a:lnTo>
                    <a:pt x="68" y="790"/>
                  </a:lnTo>
                  <a:lnTo>
                    <a:pt x="69" y="790"/>
                  </a:lnTo>
                  <a:close/>
                  <a:moveTo>
                    <a:pt x="66" y="789"/>
                  </a:moveTo>
                  <a:lnTo>
                    <a:pt x="70" y="780"/>
                  </a:lnTo>
                  <a:lnTo>
                    <a:pt x="73" y="781"/>
                  </a:lnTo>
                  <a:lnTo>
                    <a:pt x="69" y="790"/>
                  </a:lnTo>
                  <a:lnTo>
                    <a:pt x="66" y="789"/>
                  </a:lnTo>
                  <a:close/>
                  <a:moveTo>
                    <a:pt x="70" y="780"/>
                  </a:moveTo>
                  <a:lnTo>
                    <a:pt x="70" y="780"/>
                  </a:lnTo>
                  <a:lnTo>
                    <a:pt x="72" y="781"/>
                  </a:lnTo>
                  <a:lnTo>
                    <a:pt x="70" y="780"/>
                  </a:lnTo>
                  <a:close/>
                  <a:moveTo>
                    <a:pt x="70" y="780"/>
                  </a:moveTo>
                  <a:lnTo>
                    <a:pt x="73" y="773"/>
                  </a:lnTo>
                  <a:lnTo>
                    <a:pt x="76" y="775"/>
                  </a:lnTo>
                  <a:lnTo>
                    <a:pt x="73" y="781"/>
                  </a:lnTo>
                  <a:lnTo>
                    <a:pt x="70" y="780"/>
                  </a:lnTo>
                  <a:close/>
                  <a:moveTo>
                    <a:pt x="73" y="773"/>
                  </a:moveTo>
                  <a:lnTo>
                    <a:pt x="73" y="773"/>
                  </a:lnTo>
                  <a:lnTo>
                    <a:pt x="73" y="772"/>
                  </a:lnTo>
                  <a:lnTo>
                    <a:pt x="74" y="773"/>
                  </a:lnTo>
                  <a:lnTo>
                    <a:pt x="73" y="773"/>
                  </a:lnTo>
                  <a:close/>
                  <a:moveTo>
                    <a:pt x="73" y="772"/>
                  </a:moveTo>
                  <a:lnTo>
                    <a:pt x="76" y="770"/>
                  </a:lnTo>
                  <a:lnTo>
                    <a:pt x="77" y="773"/>
                  </a:lnTo>
                  <a:lnTo>
                    <a:pt x="74" y="775"/>
                  </a:lnTo>
                  <a:lnTo>
                    <a:pt x="73" y="772"/>
                  </a:lnTo>
                  <a:close/>
                  <a:moveTo>
                    <a:pt x="76" y="770"/>
                  </a:moveTo>
                  <a:lnTo>
                    <a:pt x="76" y="770"/>
                  </a:lnTo>
                  <a:lnTo>
                    <a:pt x="76" y="772"/>
                  </a:lnTo>
                  <a:lnTo>
                    <a:pt x="76" y="770"/>
                  </a:lnTo>
                  <a:close/>
                  <a:moveTo>
                    <a:pt x="76" y="770"/>
                  </a:moveTo>
                  <a:lnTo>
                    <a:pt x="77" y="770"/>
                  </a:lnTo>
                  <a:lnTo>
                    <a:pt x="77" y="773"/>
                  </a:lnTo>
                  <a:lnTo>
                    <a:pt x="76" y="773"/>
                  </a:lnTo>
                  <a:lnTo>
                    <a:pt x="76" y="770"/>
                  </a:lnTo>
                  <a:close/>
                  <a:moveTo>
                    <a:pt x="77" y="770"/>
                  </a:moveTo>
                  <a:lnTo>
                    <a:pt x="78" y="770"/>
                  </a:lnTo>
                  <a:lnTo>
                    <a:pt x="78" y="773"/>
                  </a:lnTo>
                  <a:lnTo>
                    <a:pt x="77" y="773"/>
                  </a:lnTo>
                  <a:lnTo>
                    <a:pt x="77" y="770"/>
                  </a:lnTo>
                  <a:close/>
                  <a:moveTo>
                    <a:pt x="78" y="770"/>
                  </a:moveTo>
                  <a:lnTo>
                    <a:pt x="80" y="770"/>
                  </a:lnTo>
                  <a:lnTo>
                    <a:pt x="78" y="772"/>
                  </a:lnTo>
                  <a:lnTo>
                    <a:pt x="78" y="770"/>
                  </a:lnTo>
                  <a:close/>
                  <a:moveTo>
                    <a:pt x="80" y="770"/>
                  </a:moveTo>
                  <a:lnTo>
                    <a:pt x="82" y="772"/>
                  </a:lnTo>
                  <a:lnTo>
                    <a:pt x="81" y="775"/>
                  </a:lnTo>
                  <a:lnTo>
                    <a:pt x="78" y="773"/>
                  </a:lnTo>
                  <a:lnTo>
                    <a:pt x="80" y="770"/>
                  </a:lnTo>
                  <a:close/>
                  <a:moveTo>
                    <a:pt x="82" y="772"/>
                  </a:moveTo>
                  <a:lnTo>
                    <a:pt x="82" y="772"/>
                  </a:lnTo>
                  <a:lnTo>
                    <a:pt x="82" y="773"/>
                  </a:lnTo>
                  <a:lnTo>
                    <a:pt x="81" y="773"/>
                  </a:lnTo>
                  <a:lnTo>
                    <a:pt x="82" y="772"/>
                  </a:lnTo>
                  <a:close/>
                  <a:moveTo>
                    <a:pt x="82" y="773"/>
                  </a:moveTo>
                  <a:lnTo>
                    <a:pt x="85" y="779"/>
                  </a:lnTo>
                  <a:lnTo>
                    <a:pt x="82" y="780"/>
                  </a:lnTo>
                  <a:lnTo>
                    <a:pt x="80" y="775"/>
                  </a:lnTo>
                  <a:lnTo>
                    <a:pt x="82" y="773"/>
                  </a:lnTo>
                  <a:close/>
                  <a:moveTo>
                    <a:pt x="85" y="779"/>
                  </a:moveTo>
                  <a:lnTo>
                    <a:pt x="85" y="779"/>
                  </a:lnTo>
                  <a:lnTo>
                    <a:pt x="85" y="780"/>
                  </a:lnTo>
                  <a:lnTo>
                    <a:pt x="84" y="780"/>
                  </a:lnTo>
                  <a:lnTo>
                    <a:pt x="85" y="779"/>
                  </a:lnTo>
                  <a:close/>
                  <a:moveTo>
                    <a:pt x="85" y="780"/>
                  </a:moveTo>
                  <a:lnTo>
                    <a:pt x="85" y="788"/>
                  </a:lnTo>
                  <a:lnTo>
                    <a:pt x="82" y="788"/>
                  </a:lnTo>
                  <a:lnTo>
                    <a:pt x="82" y="780"/>
                  </a:lnTo>
                  <a:lnTo>
                    <a:pt x="85" y="780"/>
                  </a:lnTo>
                  <a:close/>
                  <a:moveTo>
                    <a:pt x="85" y="788"/>
                  </a:moveTo>
                  <a:lnTo>
                    <a:pt x="85" y="788"/>
                  </a:lnTo>
                  <a:lnTo>
                    <a:pt x="84" y="788"/>
                  </a:lnTo>
                  <a:lnTo>
                    <a:pt x="85" y="788"/>
                  </a:lnTo>
                  <a:close/>
                  <a:moveTo>
                    <a:pt x="85" y="788"/>
                  </a:moveTo>
                  <a:lnTo>
                    <a:pt x="84" y="795"/>
                  </a:lnTo>
                  <a:lnTo>
                    <a:pt x="81" y="795"/>
                  </a:lnTo>
                  <a:lnTo>
                    <a:pt x="82" y="788"/>
                  </a:lnTo>
                  <a:lnTo>
                    <a:pt x="85" y="788"/>
                  </a:lnTo>
                  <a:close/>
                  <a:moveTo>
                    <a:pt x="84" y="795"/>
                  </a:moveTo>
                  <a:lnTo>
                    <a:pt x="82" y="802"/>
                  </a:lnTo>
                  <a:lnTo>
                    <a:pt x="80" y="802"/>
                  </a:lnTo>
                  <a:lnTo>
                    <a:pt x="81" y="795"/>
                  </a:lnTo>
                  <a:lnTo>
                    <a:pt x="84" y="795"/>
                  </a:lnTo>
                  <a:close/>
                  <a:moveTo>
                    <a:pt x="82" y="802"/>
                  </a:moveTo>
                  <a:lnTo>
                    <a:pt x="82" y="802"/>
                  </a:lnTo>
                  <a:lnTo>
                    <a:pt x="81" y="802"/>
                  </a:lnTo>
                  <a:lnTo>
                    <a:pt x="82" y="802"/>
                  </a:lnTo>
                  <a:close/>
                  <a:moveTo>
                    <a:pt x="82" y="802"/>
                  </a:moveTo>
                  <a:lnTo>
                    <a:pt x="81" y="806"/>
                  </a:lnTo>
                  <a:lnTo>
                    <a:pt x="78" y="806"/>
                  </a:lnTo>
                  <a:lnTo>
                    <a:pt x="80" y="801"/>
                  </a:lnTo>
                  <a:lnTo>
                    <a:pt x="82" y="802"/>
                  </a:lnTo>
                  <a:close/>
                  <a:moveTo>
                    <a:pt x="78" y="808"/>
                  </a:moveTo>
                  <a:lnTo>
                    <a:pt x="78" y="806"/>
                  </a:lnTo>
                  <a:lnTo>
                    <a:pt x="80" y="806"/>
                  </a:lnTo>
                  <a:lnTo>
                    <a:pt x="78" y="808"/>
                  </a:lnTo>
                  <a:close/>
                  <a:moveTo>
                    <a:pt x="81" y="806"/>
                  </a:moveTo>
                  <a:lnTo>
                    <a:pt x="82" y="809"/>
                  </a:lnTo>
                  <a:lnTo>
                    <a:pt x="80" y="811"/>
                  </a:lnTo>
                  <a:lnTo>
                    <a:pt x="78" y="808"/>
                  </a:lnTo>
                  <a:lnTo>
                    <a:pt x="81" y="806"/>
                  </a:lnTo>
                  <a:close/>
                  <a:moveTo>
                    <a:pt x="81" y="811"/>
                  </a:moveTo>
                  <a:lnTo>
                    <a:pt x="80" y="811"/>
                  </a:lnTo>
                  <a:lnTo>
                    <a:pt x="81" y="809"/>
                  </a:lnTo>
                  <a:lnTo>
                    <a:pt x="81" y="811"/>
                  </a:lnTo>
                  <a:close/>
                  <a:moveTo>
                    <a:pt x="82" y="809"/>
                  </a:moveTo>
                  <a:lnTo>
                    <a:pt x="85" y="812"/>
                  </a:lnTo>
                  <a:lnTo>
                    <a:pt x="84" y="813"/>
                  </a:lnTo>
                  <a:lnTo>
                    <a:pt x="81" y="811"/>
                  </a:lnTo>
                  <a:lnTo>
                    <a:pt x="82" y="809"/>
                  </a:lnTo>
                  <a:close/>
                  <a:moveTo>
                    <a:pt x="85" y="812"/>
                  </a:moveTo>
                  <a:lnTo>
                    <a:pt x="88" y="816"/>
                  </a:lnTo>
                  <a:lnTo>
                    <a:pt x="86" y="817"/>
                  </a:lnTo>
                  <a:lnTo>
                    <a:pt x="84" y="813"/>
                  </a:lnTo>
                  <a:lnTo>
                    <a:pt x="85" y="812"/>
                  </a:lnTo>
                  <a:close/>
                  <a:moveTo>
                    <a:pt x="86" y="817"/>
                  </a:moveTo>
                  <a:lnTo>
                    <a:pt x="86" y="817"/>
                  </a:lnTo>
                  <a:lnTo>
                    <a:pt x="86" y="816"/>
                  </a:lnTo>
                  <a:lnTo>
                    <a:pt x="86" y="817"/>
                  </a:lnTo>
                  <a:close/>
                  <a:moveTo>
                    <a:pt x="88" y="814"/>
                  </a:moveTo>
                  <a:lnTo>
                    <a:pt x="96" y="820"/>
                  </a:lnTo>
                  <a:lnTo>
                    <a:pt x="94" y="822"/>
                  </a:lnTo>
                  <a:lnTo>
                    <a:pt x="86" y="817"/>
                  </a:lnTo>
                  <a:lnTo>
                    <a:pt x="88" y="814"/>
                  </a:lnTo>
                  <a:close/>
                  <a:moveTo>
                    <a:pt x="96" y="822"/>
                  </a:moveTo>
                  <a:lnTo>
                    <a:pt x="94" y="822"/>
                  </a:lnTo>
                  <a:lnTo>
                    <a:pt x="96" y="821"/>
                  </a:lnTo>
                  <a:lnTo>
                    <a:pt x="96" y="822"/>
                  </a:lnTo>
                  <a:close/>
                  <a:moveTo>
                    <a:pt x="96" y="820"/>
                  </a:moveTo>
                  <a:lnTo>
                    <a:pt x="108" y="822"/>
                  </a:lnTo>
                  <a:lnTo>
                    <a:pt x="108" y="825"/>
                  </a:lnTo>
                  <a:lnTo>
                    <a:pt x="96" y="822"/>
                  </a:lnTo>
                  <a:lnTo>
                    <a:pt x="96" y="820"/>
                  </a:lnTo>
                  <a:close/>
                  <a:moveTo>
                    <a:pt x="108" y="825"/>
                  </a:moveTo>
                  <a:lnTo>
                    <a:pt x="108" y="825"/>
                  </a:lnTo>
                  <a:lnTo>
                    <a:pt x="108" y="824"/>
                  </a:lnTo>
                  <a:lnTo>
                    <a:pt x="108" y="825"/>
                  </a:lnTo>
                  <a:close/>
                  <a:moveTo>
                    <a:pt x="108" y="822"/>
                  </a:moveTo>
                  <a:lnTo>
                    <a:pt x="121" y="822"/>
                  </a:lnTo>
                  <a:lnTo>
                    <a:pt x="121" y="825"/>
                  </a:lnTo>
                  <a:lnTo>
                    <a:pt x="108" y="825"/>
                  </a:lnTo>
                  <a:lnTo>
                    <a:pt x="108" y="822"/>
                  </a:lnTo>
                  <a:close/>
                  <a:moveTo>
                    <a:pt x="122" y="825"/>
                  </a:moveTo>
                  <a:lnTo>
                    <a:pt x="121" y="825"/>
                  </a:lnTo>
                  <a:lnTo>
                    <a:pt x="121" y="824"/>
                  </a:lnTo>
                  <a:lnTo>
                    <a:pt x="122" y="825"/>
                  </a:lnTo>
                  <a:close/>
                  <a:moveTo>
                    <a:pt x="121" y="822"/>
                  </a:moveTo>
                  <a:lnTo>
                    <a:pt x="134" y="820"/>
                  </a:lnTo>
                  <a:lnTo>
                    <a:pt x="135" y="822"/>
                  </a:lnTo>
                  <a:lnTo>
                    <a:pt x="122" y="825"/>
                  </a:lnTo>
                  <a:lnTo>
                    <a:pt x="121" y="822"/>
                  </a:lnTo>
                  <a:close/>
                  <a:moveTo>
                    <a:pt x="134" y="820"/>
                  </a:moveTo>
                  <a:lnTo>
                    <a:pt x="134" y="820"/>
                  </a:lnTo>
                  <a:lnTo>
                    <a:pt x="135" y="820"/>
                  </a:lnTo>
                  <a:lnTo>
                    <a:pt x="134" y="821"/>
                  </a:lnTo>
                  <a:lnTo>
                    <a:pt x="134" y="820"/>
                  </a:lnTo>
                  <a:close/>
                  <a:moveTo>
                    <a:pt x="135" y="820"/>
                  </a:moveTo>
                  <a:lnTo>
                    <a:pt x="142" y="821"/>
                  </a:lnTo>
                  <a:lnTo>
                    <a:pt x="142" y="824"/>
                  </a:lnTo>
                  <a:lnTo>
                    <a:pt x="134" y="822"/>
                  </a:lnTo>
                  <a:lnTo>
                    <a:pt x="135" y="820"/>
                  </a:lnTo>
                  <a:close/>
                  <a:moveTo>
                    <a:pt x="142" y="821"/>
                  </a:moveTo>
                  <a:lnTo>
                    <a:pt x="142" y="821"/>
                  </a:lnTo>
                  <a:lnTo>
                    <a:pt x="142" y="822"/>
                  </a:lnTo>
                  <a:lnTo>
                    <a:pt x="142" y="821"/>
                  </a:lnTo>
                  <a:close/>
                  <a:moveTo>
                    <a:pt x="142" y="821"/>
                  </a:moveTo>
                  <a:lnTo>
                    <a:pt x="146" y="824"/>
                  </a:lnTo>
                  <a:lnTo>
                    <a:pt x="145" y="827"/>
                  </a:lnTo>
                  <a:lnTo>
                    <a:pt x="141" y="824"/>
                  </a:lnTo>
                  <a:lnTo>
                    <a:pt x="142" y="821"/>
                  </a:lnTo>
                  <a:close/>
                  <a:moveTo>
                    <a:pt x="146" y="824"/>
                  </a:moveTo>
                  <a:lnTo>
                    <a:pt x="146" y="824"/>
                  </a:lnTo>
                  <a:lnTo>
                    <a:pt x="145" y="825"/>
                  </a:lnTo>
                  <a:lnTo>
                    <a:pt x="146" y="824"/>
                  </a:lnTo>
                  <a:close/>
                  <a:moveTo>
                    <a:pt x="146" y="824"/>
                  </a:moveTo>
                  <a:lnTo>
                    <a:pt x="149" y="828"/>
                  </a:lnTo>
                  <a:lnTo>
                    <a:pt x="147" y="829"/>
                  </a:lnTo>
                  <a:lnTo>
                    <a:pt x="145" y="825"/>
                  </a:lnTo>
                  <a:lnTo>
                    <a:pt x="146" y="824"/>
                  </a:lnTo>
                  <a:close/>
                  <a:moveTo>
                    <a:pt x="149" y="828"/>
                  </a:moveTo>
                  <a:lnTo>
                    <a:pt x="149" y="828"/>
                  </a:lnTo>
                  <a:lnTo>
                    <a:pt x="147" y="828"/>
                  </a:lnTo>
                  <a:lnTo>
                    <a:pt x="149" y="828"/>
                  </a:lnTo>
                  <a:close/>
                  <a:moveTo>
                    <a:pt x="149" y="828"/>
                  </a:moveTo>
                  <a:lnTo>
                    <a:pt x="151" y="833"/>
                  </a:lnTo>
                  <a:lnTo>
                    <a:pt x="149" y="834"/>
                  </a:lnTo>
                  <a:lnTo>
                    <a:pt x="146" y="829"/>
                  </a:lnTo>
                  <a:lnTo>
                    <a:pt x="149" y="828"/>
                  </a:lnTo>
                  <a:close/>
                  <a:moveTo>
                    <a:pt x="151" y="833"/>
                  </a:moveTo>
                  <a:lnTo>
                    <a:pt x="151" y="833"/>
                  </a:lnTo>
                  <a:lnTo>
                    <a:pt x="151" y="834"/>
                  </a:lnTo>
                  <a:lnTo>
                    <a:pt x="150" y="834"/>
                  </a:lnTo>
                  <a:lnTo>
                    <a:pt x="151" y="833"/>
                  </a:lnTo>
                  <a:close/>
                  <a:moveTo>
                    <a:pt x="151" y="834"/>
                  </a:moveTo>
                  <a:lnTo>
                    <a:pt x="153" y="841"/>
                  </a:lnTo>
                  <a:lnTo>
                    <a:pt x="150" y="841"/>
                  </a:lnTo>
                  <a:lnTo>
                    <a:pt x="149" y="834"/>
                  </a:lnTo>
                  <a:lnTo>
                    <a:pt x="151" y="834"/>
                  </a:lnTo>
                  <a:close/>
                  <a:moveTo>
                    <a:pt x="150" y="843"/>
                  </a:moveTo>
                  <a:lnTo>
                    <a:pt x="150" y="843"/>
                  </a:lnTo>
                  <a:lnTo>
                    <a:pt x="150" y="841"/>
                  </a:lnTo>
                  <a:lnTo>
                    <a:pt x="151" y="841"/>
                  </a:lnTo>
                  <a:lnTo>
                    <a:pt x="150" y="843"/>
                  </a:lnTo>
                  <a:close/>
                  <a:moveTo>
                    <a:pt x="153" y="841"/>
                  </a:moveTo>
                  <a:lnTo>
                    <a:pt x="157" y="846"/>
                  </a:lnTo>
                  <a:lnTo>
                    <a:pt x="156" y="848"/>
                  </a:lnTo>
                  <a:lnTo>
                    <a:pt x="150" y="843"/>
                  </a:lnTo>
                  <a:lnTo>
                    <a:pt x="153" y="841"/>
                  </a:lnTo>
                  <a:close/>
                  <a:moveTo>
                    <a:pt x="156" y="849"/>
                  </a:moveTo>
                  <a:lnTo>
                    <a:pt x="156" y="849"/>
                  </a:lnTo>
                  <a:lnTo>
                    <a:pt x="156" y="848"/>
                  </a:lnTo>
                  <a:lnTo>
                    <a:pt x="156" y="849"/>
                  </a:lnTo>
                  <a:close/>
                  <a:moveTo>
                    <a:pt x="156" y="846"/>
                  </a:moveTo>
                  <a:lnTo>
                    <a:pt x="162" y="846"/>
                  </a:lnTo>
                  <a:lnTo>
                    <a:pt x="162" y="849"/>
                  </a:lnTo>
                  <a:lnTo>
                    <a:pt x="156" y="849"/>
                  </a:lnTo>
                  <a:lnTo>
                    <a:pt x="156" y="846"/>
                  </a:lnTo>
                  <a:close/>
                  <a:moveTo>
                    <a:pt x="162" y="849"/>
                  </a:moveTo>
                  <a:lnTo>
                    <a:pt x="162" y="849"/>
                  </a:lnTo>
                  <a:lnTo>
                    <a:pt x="162" y="848"/>
                  </a:lnTo>
                  <a:lnTo>
                    <a:pt x="162" y="849"/>
                  </a:lnTo>
                  <a:close/>
                  <a:moveTo>
                    <a:pt x="162" y="846"/>
                  </a:moveTo>
                  <a:lnTo>
                    <a:pt x="172" y="844"/>
                  </a:lnTo>
                  <a:lnTo>
                    <a:pt x="172" y="846"/>
                  </a:lnTo>
                  <a:lnTo>
                    <a:pt x="162" y="849"/>
                  </a:lnTo>
                  <a:lnTo>
                    <a:pt x="162" y="846"/>
                  </a:lnTo>
                  <a:close/>
                  <a:moveTo>
                    <a:pt x="172" y="844"/>
                  </a:moveTo>
                  <a:lnTo>
                    <a:pt x="172" y="844"/>
                  </a:lnTo>
                  <a:lnTo>
                    <a:pt x="172" y="845"/>
                  </a:lnTo>
                  <a:lnTo>
                    <a:pt x="172" y="844"/>
                  </a:lnTo>
                  <a:close/>
                  <a:moveTo>
                    <a:pt x="172" y="844"/>
                  </a:moveTo>
                  <a:lnTo>
                    <a:pt x="175" y="843"/>
                  </a:lnTo>
                  <a:lnTo>
                    <a:pt x="175" y="845"/>
                  </a:lnTo>
                  <a:lnTo>
                    <a:pt x="172" y="846"/>
                  </a:lnTo>
                  <a:lnTo>
                    <a:pt x="172" y="844"/>
                  </a:lnTo>
                  <a:close/>
                  <a:moveTo>
                    <a:pt x="175" y="843"/>
                  </a:moveTo>
                  <a:lnTo>
                    <a:pt x="175" y="843"/>
                  </a:lnTo>
                  <a:lnTo>
                    <a:pt x="175" y="844"/>
                  </a:lnTo>
                  <a:lnTo>
                    <a:pt x="175" y="843"/>
                  </a:lnTo>
                  <a:close/>
                  <a:moveTo>
                    <a:pt x="175" y="843"/>
                  </a:moveTo>
                  <a:lnTo>
                    <a:pt x="179" y="844"/>
                  </a:lnTo>
                  <a:lnTo>
                    <a:pt x="178" y="846"/>
                  </a:lnTo>
                  <a:lnTo>
                    <a:pt x="175" y="845"/>
                  </a:lnTo>
                  <a:lnTo>
                    <a:pt x="175" y="843"/>
                  </a:lnTo>
                  <a:close/>
                  <a:moveTo>
                    <a:pt x="179" y="844"/>
                  </a:moveTo>
                  <a:lnTo>
                    <a:pt x="179" y="844"/>
                  </a:lnTo>
                  <a:lnTo>
                    <a:pt x="178" y="845"/>
                  </a:lnTo>
                  <a:lnTo>
                    <a:pt x="179" y="844"/>
                  </a:lnTo>
                  <a:close/>
                  <a:moveTo>
                    <a:pt x="179" y="844"/>
                  </a:moveTo>
                  <a:lnTo>
                    <a:pt x="183" y="846"/>
                  </a:lnTo>
                  <a:lnTo>
                    <a:pt x="182" y="849"/>
                  </a:lnTo>
                  <a:lnTo>
                    <a:pt x="178" y="846"/>
                  </a:lnTo>
                  <a:lnTo>
                    <a:pt x="179" y="844"/>
                  </a:lnTo>
                  <a:close/>
                  <a:moveTo>
                    <a:pt x="183" y="846"/>
                  </a:moveTo>
                  <a:lnTo>
                    <a:pt x="183" y="846"/>
                  </a:lnTo>
                  <a:lnTo>
                    <a:pt x="182" y="848"/>
                  </a:lnTo>
                  <a:lnTo>
                    <a:pt x="183" y="846"/>
                  </a:lnTo>
                  <a:close/>
                  <a:moveTo>
                    <a:pt x="183" y="846"/>
                  </a:moveTo>
                  <a:lnTo>
                    <a:pt x="188" y="853"/>
                  </a:lnTo>
                  <a:lnTo>
                    <a:pt x="185" y="854"/>
                  </a:lnTo>
                  <a:lnTo>
                    <a:pt x="181" y="848"/>
                  </a:lnTo>
                  <a:lnTo>
                    <a:pt x="183" y="846"/>
                  </a:lnTo>
                  <a:close/>
                  <a:moveTo>
                    <a:pt x="188" y="853"/>
                  </a:moveTo>
                  <a:lnTo>
                    <a:pt x="188" y="853"/>
                  </a:lnTo>
                  <a:lnTo>
                    <a:pt x="188" y="854"/>
                  </a:lnTo>
                  <a:lnTo>
                    <a:pt x="186" y="854"/>
                  </a:lnTo>
                  <a:lnTo>
                    <a:pt x="188" y="853"/>
                  </a:lnTo>
                  <a:close/>
                  <a:moveTo>
                    <a:pt x="188" y="854"/>
                  </a:moveTo>
                  <a:lnTo>
                    <a:pt x="188" y="869"/>
                  </a:lnTo>
                  <a:lnTo>
                    <a:pt x="185" y="869"/>
                  </a:lnTo>
                  <a:lnTo>
                    <a:pt x="185" y="854"/>
                  </a:lnTo>
                  <a:lnTo>
                    <a:pt x="188" y="854"/>
                  </a:lnTo>
                  <a:close/>
                  <a:moveTo>
                    <a:pt x="185" y="869"/>
                  </a:moveTo>
                  <a:lnTo>
                    <a:pt x="185" y="869"/>
                  </a:lnTo>
                  <a:lnTo>
                    <a:pt x="186" y="869"/>
                  </a:lnTo>
                  <a:lnTo>
                    <a:pt x="185" y="869"/>
                  </a:lnTo>
                  <a:close/>
                  <a:moveTo>
                    <a:pt x="188" y="869"/>
                  </a:moveTo>
                  <a:lnTo>
                    <a:pt x="190" y="884"/>
                  </a:lnTo>
                  <a:lnTo>
                    <a:pt x="188" y="884"/>
                  </a:lnTo>
                  <a:lnTo>
                    <a:pt x="185" y="869"/>
                  </a:lnTo>
                  <a:lnTo>
                    <a:pt x="188" y="869"/>
                  </a:lnTo>
                  <a:close/>
                  <a:moveTo>
                    <a:pt x="189" y="885"/>
                  </a:moveTo>
                  <a:lnTo>
                    <a:pt x="188" y="885"/>
                  </a:lnTo>
                  <a:lnTo>
                    <a:pt x="188" y="884"/>
                  </a:lnTo>
                  <a:lnTo>
                    <a:pt x="189" y="884"/>
                  </a:lnTo>
                  <a:lnTo>
                    <a:pt x="189" y="885"/>
                  </a:lnTo>
                  <a:close/>
                  <a:moveTo>
                    <a:pt x="190" y="882"/>
                  </a:moveTo>
                  <a:lnTo>
                    <a:pt x="198" y="890"/>
                  </a:lnTo>
                  <a:lnTo>
                    <a:pt x="195" y="892"/>
                  </a:lnTo>
                  <a:lnTo>
                    <a:pt x="189" y="885"/>
                  </a:lnTo>
                  <a:lnTo>
                    <a:pt x="190" y="882"/>
                  </a:lnTo>
                  <a:close/>
                  <a:moveTo>
                    <a:pt x="195" y="893"/>
                  </a:moveTo>
                  <a:lnTo>
                    <a:pt x="195" y="892"/>
                  </a:lnTo>
                  <a:lnTo>
                    <a:pt x="197" y="892"/>
                  </a:lnTo>
                  <a:lnTo>
                    <a:pt x="195" y="893"/>
                  </a:lnTo>
                  <a:close/>
                  <a:moveTo>
                    <a:pt x="197" y="890"/>
                  </a:moveTo>
                  <a:lnTo>
                    <a:pt x="205" y="896"/>
                  </a:lnTo>
                  <a:lnTo>
                    <a:pt x="204" y="898"/>
                  </a:lnTo>
                  <a:lnTo>
                    <a:pt x="195" y="893"/>
                  </a:lnTo>
                  <a:lnTo>
                    <a:pt x="197" y="890"/>
                  </a:lnTo>
                  <a:close/>
                  <a:moveTo>
                    <a:pt x="205" y="896"/>
                  </a:moveTo>
                  <a:lnTo>
                    <a:pt x="206" y="897"/>
                  </a:lnTo>
                  <a:lnTo>
                    <a:pt x="205" y="897"/>
                  </a:lnTo>
                  <a:lnTo>
                    <a:pt x="205" y="896"/>
                  </a:lnTo>
                  <a:close/>
                  <a:moveTo>
                    <a:pt x="206" y="897"/>
                  </a:moveTo>
                  <a:lnTo>
                    <a:pt x="206" y="902"/>
                  </a:lnTo>
                  <a:lnTo>
                    <a:pt x="204" y="902"/>
                  </a:lnTo>
                  <a:lnTo>
                    <a:pt x="204" y="897"/>
                  </a:lnTo>
                  <a:lnTo>
                    <a:pt x="206" y="897"/>
                  </a:lnTo>
                  <a:close/>
                  <a:moveTo>
                    <a:pt x="206" y="902"/>
                  </a:moveTo>
                  <a:lnTo>
                    <a:pt x="206" y="903"/>
                  </a:lnTo>
                  <a:lnTo>
                    <a:pt x="204" y="903"/>
                  </a:lnTo>
                  <a:lnTo>
                    <a:pt x="204" y="902"/>
                  </a:lnTo>
                  <a:lnTo>
                    <a:pt x="206" y="902"/>
                  </a:lnTo>
                  <a:close/>
                  <a:moveTo>
                    <a:pt x="205" y="905"/>
                  </a:moveTo>
                  <a:lnTo>
                    <a:pt x="204" y="905"/>
                  </a:lnTo>
                  <a:lnTo>
                    <a:pt x="204" y="903"/>
                  </a:lnTo>
                  <a:lnTo>
                    <a:pt x="205" y="903"/>
                  </a:lnTo>
                  <a:lnTo>
                    <a:pt x="205" y="905"/>
                  </a:lnTo>
                  <a:close/>
                  <a:moveTo>
                    <a:pt x="205" y="902"/>
                  </a:moveTo>
                  <a:lnTo>
                    <a:pt x="207" y="902"/>
                  </a:lnTo>
                  <a:lnTo>
                    <a:pt x="207" y="905"/>
                  </a:lnTo>
                  <a:lnTo>
                    <a:pt x="205" y="905"/>
                  </a:lnTo>
                  <a:lnTo>
                    <a:pt x="205" y="902"/>
                  </a:lnTo>
                  <a:close/>
                  <a:moveTo>
                    <a:pt x="207" y="905"/>
                  </a:moveTo>
                  <a:lnTo>
                    <a:pt x="207" y="905"/>
                  </a:lnTo>
                  <a:lnTo>
                    <a:pt x="207" y="903"/>
                  </a:lnTo>
                  <a:lnTo>
                    <a:pt x="207" y="905"/>
                  </a:lnTo>
                  <a:close/>
                  <a:moveTo>
                    <a:pt x="207" y="902"/>
                  </a:moveTo>
                  <a:lnTo>
                    <a:pt x="210" y="902"/>
                  </a:lnTo>
                  <a:lnTo>
                    <a:pt x="210" y="905"/>
                  </a:lnTo>
                  <a:lnTo>
                    <a:pt x="207" y="905"/>
                  </a:lnTo>
                  <a:lnTo>
                    <a:pt x="207" y="902"/>
                  </a:lnTo>
                  <a:close/>
                  <a:moveTo>
                    <a:pt x="210" y="905"/>
                  </a:moveTo>
                  <a:lnTo>
                    <a:pt x="210" y="905"/>
                  </a:lnTo>
                  <a:lnTo>
                    <a:pt x="210" y="903"/>
                  </a:lnTo>
                  <a:lnTo>
                    <a:pt x="210" y="905"/>
                  </a:lnTo>
                  <a:close/>
                  <a:moveTo>
                    <a:pt x="210" y="902"/>
                  </a:moveTo>
                  <a:lnTo>
                    <a:pt x="217" y="901"/>
                  </a:lnTo>
                  <a:lnTo>
                    <a:pt x="218" y="903"/>
                  </a:lnTo>
                  <a:lnTo>
                    <a:pt x="210" y="905"/>
                  </a:lnTo>
                  <a:lnTo>
                    <a:pt x="210" y="902"/>
                  </a:lnTo>
                  <a:close/>
                  <a:moveTo>
                    <a:pt x="218" y="903"/>
                  </a:moveTo>
                  <a:lnTo>
                    <a:pt x="218" y="903"/>
                  </a:lnTo>
                  <a:lnTo>
                    <a:pt x="217" y="902"/>
                  </a:lnTo>
                  <a:lnTo>
                    <a:pt x="218" y="903"/>
                  </a:lnTo>
                  <a:close/>
                  <a:moveTo>
                    <a:pt x="217" y="901"/>
                  </a:moveTo>
                  <a:lnTo>
                    <a:pt x="226" y="896"/>
                  </a:lnTo>
                  <a:lnTo>
                    <a:pt x="227" y="898"/>
                  </a:lnTo>
                  <a:lnTo>
                    <a:pt x="218" y="903"/>
                  </a:lnTo>
                  <a:lnTo>
                    <a:pt x="217" y="901"/>
                  </a:lnTo>
                  <a:close/>
                  <a:moveTo>
                    <a:pt x="226" y="896"/>
                  </a:moveTo>
                  <a:lnTo>
                    <a:pt x="227" y="896"/>
                  </a:lnTo>
                  <a:lnTo>
                    <a:pt x="227" y="897"/>
                  </a:lnTo>
                  <a:lnTo>
                    <a:pt x="226" y="897"/>
                  </a:lnTo>
                  <a:lnTo>
                    <a:pt x="226" y="896"/>
                  </a:lnTo>
                  <a:close/>
                  <a:moveTo>
                    <a:pt x="227" y="897"/>
                  </a:moveTo>
                  <a:lnTo>
                    <a:pt x="233" y="909"/>
                  </a:lnTo>
                  <a:lnTo>
                    <a:pt x="230" y="910"/>
                  </a:lnTo>
                  <a:lnTo>
                    <a:pt x="225" y="898"/>
                  </a:lnTo>
                  <a:lnTo>
                    <a:pt x="227" y="897"/>
                  </a:lnTo>
                  <a:close/>
                  <a:moveTo>
                    <a:pt x="230" y="910"/>
                  </a:moveTo>
                  <a:lnTo>
                    <a:pt x="230" y="910"/>
                  </a:lnTo>
                  <a:lnTo>
                    <a:pt x="231" y="909"/>
                  </a:lnTo>
                  <a:lnTo>
                    <a:pt x="230" y="910"/>
                  </a:lnTo>
                  <a:close/>
                  <a:moveTo>
                    <a:pt x="233" y="909"/>
                  </a:moveTo>
                  <a:lnTo>
                    <a:pt x="238" y="917"/>
                  </a:lnTo>
                  <a:lnTo>
                    <a:pt x="235" y="918"/>
                  </a:lnTo>
                  <a:lnTo>
                    <a:pt x="230" y="910"/>
                  </a:lnTo>
                  <a:lnTo>
                    <a:pt x="233" y="909"/>
                  </a:lnTo>
                  <a:close/>
                  <a:moveTo>
                    <a:pt x="235" y="918"/>
                  </a:moveTo>
                  <a:lnTo>
                    <a:pt x="235" y="918"/>
                  </a:lnTo>
                  <a:lnTo>
                    <a:pt x="237" y="917"/>
                  </a:lnTo>
                  <a:lnTo>
                    <a:pt x="235" y="918"/>
                  </a:lnTo>
                  <a:close/>
                  <a:moveTo>
                    <a:pt x="238" y="916"/>
                  </a:moveTo>
                  <a:lnTo>
                    <a:pt x="245" y="922"/>
                  </a:lnTo>
                  <a:lnTo>
                    <a:pt x="242" y="924"/>
                  </a:lnTo>
                  <a:lnTo>
                    <a:pt x="235" y="918"/>
                  </a:lnTo>
                  <a:lnTo>
                    <a:pt x="238" y="916"/>
                  </a:lnTo>
                  <a:close/>
                  <a:moveTo>
                    <a:pt x="242" y="925"/>
                  </a:moveTo>
                  <a:lnTo>
                    <a:pt x="242" y="925"/>
                  </a:lnTo>
                  <a:lnTo>
                    <a:pt x="242" y="924"/>
                  </a:lnTo>
                  <a:lnTo>
                    <a:pt x="243" y="924"/>
                  </a:lnTo>
                  <a:lnTo>
                    <a:pt x="242" y="925"/>
                  </a:lnTo>
                  <a:close/>
                  <a:moveTo>
                    <a:pt x="243" y="922"/>
                  </a:moveTo>
                  <a:lnTo>
                    <a:pt x="250" y="926"/>
                  </a:lnTo>
                  <a:lnTo>
                    <a:pt x="249" y="929"/>
                  </a:lnTo>
                  <a:lnTo>
                    <a:pt x="242" y="925"/>
                  </a:lnTo>
                  <a:lnTo>
                    <a:pt x="243" y="922"/>
                  </a:lnTo>
                  <a:close/>
                  <a:moveTo>
                    <a:pt x="249" y="929"/>
                  </a:moveTo>
                  <a:lnTo>
                    <a:pt x="249" y="929"/>
                  </a:lnTo>
                  <a:lnTo>
                    <a:pt x="249" y="928"/>
                  </a:lnTo>
                  <a:lnTo>
                    <a:pt x="249" y="929"/>
                  </a:lnTo>
                  <a:close/>
                  <a:moveTo>
                    <a:pt x="249" y="926"/>
                  </a:moveTo>
                  <a:lnTo>
                    <a:pt x="257" y="926"/>
                  </a:lnTo>
                  <a:lnTo>
                    <a:pt x="257" y="929"/>
                  </a:lnTo>
                  <a:lnTo>
                    <a:pt x="249" y="929"/>
                  </a:lnTo>
                  <a:lnTo>
                    <a:pt x="249" y="926"/>
                  </a:lnTo>
                  <a:close/>
                  <a:moveTo>
                    <a:pt x="257" y="929"/>
                  </a:moveTo>
                  <a:lnTo>
                    <a:pt x="257" y="929"/>
                  </a:lnTo>
                  <a:lnTo>
                    <a:pt x="257" y="928"/>
                  </a:lnTo>
                  <a:lnTo>
                    <a:pt x="257" y="929"/>
                  </a:lnTo>
                  <a:close/>
                  <a:moveTo>
                    <a:pt x="257" y="926"/>
                  </a:moveTo>
                  <a:lnTo>
                    <a:pt x="265" y="926"/>
                  </a:lnTo>
                  <a:lnTo>
                    <a:pt x="265" y="929"/>
                  </a:lnTo>
                  <a:lnTo>
                    <a:pt x="257" y="929"/>
                  </a:lnTo>
                  <a:lnTo>
                    <a:pt x="257" y="926"/>
                  </a:lnTo>
                  <a:close/>
                  <a:moveTo>
                    <a:pt x="265" y="929"/>
                  </a:moveTo>
                  <a:lnTo>
                    <a:pt x="265" y="929"/>
                  </a:lnTo>
                  <a:lnTo>
                    <a:pt x="265" y="928"/>
                  </a:lnTo>
                  <a:lnTo>
                    <a:pt x="265" y="929"/>
                  </a:lnTo>
                  <a:close/>
                  <a:moveTo>
                    <a:pt x="265" y="926"/>
                  </a:moveTo>
                  <a:lnTo>
                    <a:pt x="273" y="925"/>
                  </a:lnTo>
                  <a:lnTo>
                    <a:pt x="273" y="928"/>
                  </a:lnTo>
                  <a:lnTo>
                    <a:pt x="265" y="929"/>
                  </a:lnTo>
                  <a:lnTo>
                    <a:pt x="265" y="926"/>
                  </a:lnTo>
                  <a:close/>
                  <a:moveTo>
                    <a:pt x="273" y="928"/>
                  </a:moveTo>
                  <a:lnTo>
                    <a:pt x="273" y="928"/>
                  </a:lnTo>
                  <a:lnTo>
                    <a:pt x="273" y="926"/>
                  </a:lnTo>
                  <a:lnTo>
                    <a:pt x="273" y="928"/>
                  </a:lnTo>
                  <a:close/>
                  <a:moveTo>
                    <a:pt x="271" y="925"/>
                  </a:moveTo>
                  <a:lnTo>
                    <a:pt x="279" y="921"/>
                  </a:lnTo>
                  <a:lnTo>
                    <a:pt x="280" y="924"/>
                  </a:lnTo>
                  <a:lnTo>
                    <a:pt x="273" y="928"/>
                  </a:lnTo>
                  <a:lnTo>
                    <a:pt x="271" y="925"/>
                  </a:lnTo>
                  <a:close/>
                  <a:moveTo>
                    <a:pt x="279" y="921"/>
                  </a:moveTo>
                  <a:lnTo>
                    <a:pt x="279" y="921"/>
                  </a:lnTo>
                  <a:lnTo>
                    <a:pt x="279" y="922"/>
                  </a:lnTo>
                  <a:lnTo>
                    <a:pt x="279" y="921"/>
                  </a:lnTo>
                  <a:close/>
                  <a:moveTo>
                    <a:pt x="279" y="921"/>
                  </a:moveTo>
                  <a:lnTo>
                    <a:pt x="283" y="918"/>
                  </a:lnTo>
                  <a:lnTo>
                    <a:pt x="285" y="921"/>
                  </a:lnTo>
                  <a:lnTo>
                    <a:pt x="280" y="924"/>
                  </a:lnTo>
                  <a:lnTo>
                    <a:pt x="279" y="921"/>
                  </a:lnTo>
                  <a:close/>
                  <a:moveTo>
                    <a:pt x="285" y="921"/>
                  </a:moveTo>
                  <a:lnTo>
                    <a:pt x="285" y="921"/>
                  </a:lnTo>
                  <a:lnTo>
                    <a:pt x="283" y="919"/>
                  </a:lnTo>
                  <a:lnTo>
                    <a:pt x="285" y="921"/>
                  </a:lnTo>
                  <a:close/>
                  <a:moveTo>
                    <a:pt x="283" y="919"/>
                  </a:moveTo>
                  <a:lnTo>
                    <a:pt x="285" y="917"/>
                  </a:lnTo>
                  <a:lnTo>
                    <a:pt x="287" y="918"/>
                  </a:lnTo>
                  <a:lnTo>
                    <a:pt x="285" y="921"/>
                  </a:lnTo>
                  <a:lnTo>
                    <a:pt x="283" y="919"/>
                  </a:lnTo>
                  <a:close/>
                  <a:moveTo>
                    <a:pt x="287" y="917"/>
                  </a:moveTo>
                  <a:lnTo>
                    <a:pt x="287" y="918"/>
                  </a:lnTo>
                  <a:lnTo>
                    <a:pt x="286" y="917"/>
                  </a:lnTo>
                  <a:lnTo>
                    <a:pt x="287" y="917"/>
                  </a:lnTo>
                  <a:close/>
                  <a:moveTo>
                    <a:pt x="285" y="917"/>
                  </a:moveTo>
                  <a:lnTo>
                    <a:pt x="285" y="914"/>
                  </a:lnTo>
                  <a:lnTo>
                    <a:pt x="287" y="914"/>
                  </a:lnTo>
                  <a:lnTo>
                    <a:pt x="287" y="917"/>
                  </a:lnTo>
                  <a:lnTo>
                    <a:pt x="285" y="917"/>
                  </a:lnTo>
                  <a:close/>
                  <a:moveTo>
                    <a:pt x="287" y="914"/>
                  </a:moveTo>
                  <a:lnTo>
                    <a:pt x="287" y="914"/>
                  </a:lnTo>
                  <a:lnTo>
                    <a:pt x="286" y="914"/>
                  </a:lnTo>
                  <a:lnTo>
                    <a:pt x="287" y="914"/>
                  </a:lnTo>
                  <a:close/>
                  <a:moveTo>
                    <a:pt x="285" y="914"/>
                  </a:moveTo>
                  <a:lnTo>
                    <a:pt x="285" y="912"/>
                  </a:lnTo>
                  <a:lnTo>
                    <a:pt x="287" y="912"/>
                  </a:lnTo>
                  <a:lnTo>
                    <a:pt x="287" y="914"/>
                  </a:lnTo>
                  <a:lnTo>
                    <a:pt x="285" y="914"/>
                  </a:lnTo>
                  <a:close/>
                  <a:moveTo>
                    <a:pt x="287" y="910"/>
                  </a:moveTo>
                  <a:lnTo>
                    <a:pt x="287" y="910"/>
                  </a:lnTo>
                  <a:lnTo>
                    <a:pt x="287" y="912"/>
                  </a:lnTo>
                  <a:lnTo>
                    <a:pt x="286" y="912"/>
                  </a:lnTo>
                  <a:lnTo>
                    <a:pt x="287" y="910"/>
                  </a:lnTo>
                  <a:close/>
                  <a:moveTo>
                    <a:pt x="285" y="912"/>
                  </a:moveTo>
                  <a:lnTo>
                    <a:pt x="280" y="905"/>
                  </a:lnTo>
                  <a:lnTo>
                    <a:pt x="283" y="903"/>
                  </a:lnTo>
                  <a:lnTo>
                    <a:pt x="287" y="910"/>
                  </a:lnTo>
                  <a:lnTo>
                    <a:pt x="285" y="912"/>
                  </a:lnTo>
                  <a:close/>
                  <a:moveTo>
                    <a:pt x="283" y="903"/>
                  </a:moveTo>
                  <a:lnTo>
                    <a:pt x="283" y="903"/>
                  </a:lnTo>
                  <a:lnTo>
                    <a:pt x="282" y="903"/>
                  </a:lnTo>
                  <a:lnTo>
                    <a:pt x="283" y="903"/>
                  </a:lnTo>
                  <a:close/>
                  <a:moveTo>
                    <a:pt x="282" y="905"/>
                  </a:moveTo>
                  <a:lnTo>
                    <a:pt x="273" y="890"/>
                  </a:lnTo>
                  <a:lnTo>
                    <a:pt x="275" y="889"/>
                  </a:lnTo>
                  <a:lnTo>
                    <a:pt x="283" y="903"/>
                  </a:lnTo>
                  <a:lnTo>
                    <a:pt x="282" y="905"/>
                  </a:lnTo>
                  <a:close/>
                  <a:moveTo>
                    <a:pt x="273" y="890"/>
                  </a:moveTo>
                  <a:lnTo>
                    <a:pt x="273" y="890"/>
                  </a:lnTo>
                  <a:lnTo>
                    <a:pt x="274" y="890"/>
                  </a:lnTo>
                  <a:lnTo>
                    <a:pt x="273" y="890"/>
                  </a:lnTo>
                  <a:close/>
                  <a:moveTo>
                    <a:pt x="273" y="890"/>
                  </a:moveTo>
                  <a:lnTo>
                    <a:pt x="271" y="878"/>
                  </a:lnTo>
                  <a:lnTo>
                    <a:pt x="274" y="878"/>
                  </a:lnTo>
                  <a:lnTo>
                    <a:pt x="275" y="890"/>
                  </a:lnTo>
                  <a:lnTo>
                    <a:pt x="273" y="890"/>
                  </a:lnTo>
                  <a:close/>
                  <a:moveTo>
                    <a:pt x="274" y="878"/>
                  </a:moveTo>
                  <a:lnTo>
                    <a:pt x="274" y="878"/>
                  </a:lnTo>
                  <a:lnTo>
                    <a:pt x="273" y="878"/>
                  </a:lnTo>
                  <a:lnTo>
                    <a:pt x="274" y="878"/>
                  </a:lnTo>
                  <a:close/>
                  <a:moveTo>
                    <a:pt x="271" y="878"/>
                  </a:moveTo>
                  <a:lnTo>
                    <a:pt x="270" y="868"/>
                  </a:lnTo>
                  <a:lnTo>
                    <a:pt x="273" y="868"/>
                  </a:lnTo>
                  <a:lnTo>
                    <a:pt x="274" y="878"/>
                  </a:lnTo>
                  <a:lnTo>
                    <a:pt x="271" y="878"/>
                  </a:lnTo>
                  <a:close/>
                  <a:moveTo>
                    <a:pt x="273" y="868"/>
                  </a:moveTo>
                  <a:lnTo>
                    <a:pt x="273" y="868"/>
                  </a:lnTo>
                  <a:lnTo>
                    <a:pt x="271" y="868"/>
                  </a:lnTo>
                  <a:lnTo>
                    <a:pt x="273" y="868"/>
                  </a:lnTo>
                  <a:close/>
                  <a:moveTo>
                    <a:pt x="270" y="868"/>
                  </a:moveTo>
                  <a:lnTo>
                    <a:pt x="267" y="856"/>
                  </a:lnTo>
                  <a:lnTo>
                    <a:pt x="270" y="856"/>
                  </a:lnTo>
                  <a:lnTo>
                    <a:pt x="273" y="868"/>
                  </a:lnTo>
                  <a:lnTo>
                    <a:pt x="270" y="868"/>
                  </a:lnTo>
                  <a:close/>
                  <a:moveTo>
                    <a:pt x="270" y="856"/>
                  </a:moveTo>
                  <a:lnTo>
                    <a:pt x="270" y="856"/>
                  </a:lnTo>
                  <a:lnTo>
                    <a:pt x="269" y="856"/>
                  </a:lnTo>
                  <a:lnTo>
                    <a:pt x="270" y="856"/>
                  </a:lnTo>
                  <a:close/>
                  <a:moveTo>
                    <a:pt x="267" y="856"/>
                  </a:moveTo>
                  <a:lnTo>
                    <a:pt x="266" y="844"/>
                  </a:lnTo>
                  <a:lnTo>
                    <a:pt x="269" y="844"/>
                  </a:lnTo>
                  <a:lnTo>
                    <a:pt x="270" y="856"/>
                  </a:lnTo>
                  <a:lnTo>
                    <a:pt x="267" y="856"/>
                  </a:lnTo>
                  <a:close/>
                  <a:moveTo>
                    <a:pt x="266" y="844"/>
                  </a:moveTo>
                  <a:lnTo>
                    <a:pt x="266" y="841"/>
                  </a:lnTo>
                  <a:lnTo>
                    <a:pt x="267" y="843"/>
                  </a:lnTo>
                  <a:lnTo>
                    <a:pt x="267" y="844"/>
                  </a:lnTo>
                  <a:lnTo>
                    <a:pt x="266" y="844"/>
                  </a:lnTo>
                  <a:close/>
                  <a:moveTo>
                    <a:pt x="267" y="843"/>
                  </a:moveTo>
                  <a:lnTo>
                    <a:pt x="278" y="848"/>
                  </a:lnTo>
                  <a:lnTo>
                    <a:pt x="277" y="850"/>
                  </a:lnTo>
                  <a:lnTo>
                    <a:pt x="266" y="845"/>
                  </a:lnTo>
                  <a:lnTo>
                    <a:pt x="267" y="843"/>
                  </a:lnTo>
                  <a:close/>
                  <a:moveTo>
                    <a:pt x="278" y="850"/>
                  </a:moveTo>
                  <a:lnTo>
                    <a:pt x="278" y="850"/>
                  </a:lnTo>
                  <a:lnTo>
                    <a:pt x="277" y="850"/>
                  </a:lnTo>
                  <a:lnTo>
                    <a:pt x="278" y="849"/>
                  </a:lnTo>
                  <a:lnTo>
                    <a:pt x="278" y="850"/>
                  </a:lnTo>
                  <a:close/>
                  <a:moveTo>
                    <a:pt x="278" y="848"/>
                  </a:moveTo>
                  <a:lnTo>
                    <a:pt x="289" y="850"/>
                  </a:lnTo>
                  <a:lnTo>
                    <a:pt x="287" y="853"/>
                  </a:lnTo>
                  <a:lnTo>
                    <a:pt x="278" y="850"/>
                  </a:lnTo>
                  <a:lnTo>
                    <a:pt x="278" y="848"/>
                  </a:lnTo>
                  <a:close/>
                  <a:moveTo>
                    <a:pt x="287" y="853"/>
                  </a:moveTo>
                  <a:lnTo>
                    <a:pt x="287" y="853"/>
                  </a:lnTo>
                  <a:lnTo>
                    <a:pt x="287" y="852"/>
                  </a:lnTo>
                  <a:lnTo>
                    <a:pt x="287" y="853"/>
                  </a:lnTo>
                  <a:close/>
                  <a:moveTo>
                    <a:pt x="289" y="850"/>
                  </a:moveTo>
                  <a:lnTo>
                    <a:pt x="294" y="852"/>
                  </a:lnTo>
                  <a:lnTo>
                    <a:pt x="293" y="854"/>
                  </a:lnTo>
                  <a:lnTo>
                    <a:pt x="287" y="853"/>
                  </a:lnTo>
                  <a:lnTo>
                    <a:pt x="289" y="850"/>
                  </a:lnTo>
                  <a:close/>
                  <a:moveTo>
                    <a:pt x="293" y="854"/>
                  </a:moveTo>
                  <a:lnTo>
                    <a:pt x="293" y="854"/>
                  </a:lnTo>
                  <a:lnTo>
                    <a:pt x="293" y="853"/>
                  </a:lnTo>
                  <a:lnTo>
                    <a:pt x="293" y="854"/>
                  </a:lnTo>
                  <a:close/>
                  <a:moveTo>
                    <a:pt x="293" y="852"/>
                  </a:moveTo>
                  <a:lnTo>
                    <a:pt x="299" y="852"/>
                  </a:lnTo>
                  <a:lnTo>
                    <a:pt x="299" y="854"/>
                  </a:lnTo>
                  <a:lnTo>
                    <a:pt x="293" y="854"/>
                  </a:lnTo>
                  <a:lnTo>
                    <a:pt x="293" y="852"/>
                  </a:lnTo>
                  <a:close/>
                  <a:moveTo>
                    <a:pt x="299" y="854"/>
                  </a:moveTo>
                  <a:lnTo>
                    <a:pt x="299" y="854"/>
                  </a:lnTo>
                  <a:lnTo>
                    <a:pt x="299" y="853"/>
                  </a:lnTo>
                  <a:lnTo>
                    <a:pt x="299" y="854"/>
                  </a:lnTo>
                  <a:close/>
                  <a:moveTo>
                    <a:pt x="299" y="852"/>
                  </a:moveTo>
                  <a:lnTo>
                    <a:pt x="305" y="850"/>
                  </a:lnTo>
                  <a:lnTo>
                    <a:pt x="305" y="853"/>
                  </a:lnTo>
                  <a:lnTo>
                    <a:pt x="299" y="854"/>
                  </a:lnTo>
                  <a:lnTo>
                    <a:pt x="299" y="852"/>
                  </a:lnTo>
                  <a:close/>
                  <a:moveTo>
                    <a:pt x="305" y="853"/>
                  </a:moveTo>
                  <a:lnTo>
                    <a:pt x="305" y="853"/>
                  </a:lnTo>
                  <a:lnTo>
                    <a:pt x="305" y="852"/>
                  </a:lnTo>
                  <a:lnTo>
                    <a:pt x="305" y="853"/>
                  </a:lnTo>
                  <a:close/>
                  <a:moveTo>
                    <a:pt x="303" y="850"/>
                  </a:moveTo>
                  <a:lnTo>
                    <a:pt x="308" y="848"/>
                  </a:lnTo>
                  <a:lnTo>
                    <a:pt x="310" y="850"/>
                  </a:lnTo>
                  <a:lnTo>
                    <a:pt x="305" y="853"/>
                  </a:lnTo>
                  <a:lnTo>
                    <a:pt x="303" y="850"/>
                  </a:lnTo>
                  <a:close/>
                  <a:moveTo>
                    <a:pt x="311" y="849"/>
                  </a:moveTo>
                  <a:lnTo>
                    <a:pt x="311" y="850"/>
                  </a:lnTo>
                  <a:lnTo>
                    <a:pt x="310" y="850"/>
                  </a:lnTo>
                  <a:lnTo>
                    <a:pt x="310" y="849"/>
                  </a:lnTo>
                  <a:lnTo>
                    <a:pt x="311" y="849"/>
                  </a:lnTo>
                  <a:close/>
                  <a:moveTo>
                    <a:pt x="308" y="849"/>
                  </a:moveTo>
                  <a:lnTo>
                    <a:pt x="308" y="837"/>
                  </a:lnTo>
                  <a:lnTo>
                    <a:pt x="311" y="837"/>
                  </a:lnTo>
                  <a:lnTo>
                    <a:pt x="311" y="849"/>
                  </a:lnTo>
                  <a:lnTo>
                    <a:pt x="308" y="849"/>
                  </a:lnTo>
                  <a:close/>
                  <a:moveTo>
                    <a:pt x="311" y="837"/>
                  </a:moveTo>
                  <a:lnTo>
                    <a:pt x="311" y="837"/>
                  </a:lnTo>
                  <a:lnTo>
                    <a:pt x="310" y="837"/>
                  </a:lnTo>
                  <a:lnTo>
                    <a:pt x="311" y="837"/>
                  </a:lnTo>
                  <a:close/>
                  <a:moveTo>
                    <a:pt x="308" y="837"/>
                  </a:moveTo>
                  <a:lnTo>
                    <a:pt x="306" y="825"/>
                  </a:lnTo>
                  <a:lnTo>
                    <a:pt x="308" y="824"/>
                  </a:lnTo>
                  <a:lnTo>
                    <a:pt x="311" y="837"/>
                  </a:lnTo>
                  <a:lnTo>
                    <a:pt x="308" y="837"/>
                  </a:lnTo>
                  <a:close/>
                  <a:moveTo>
                    <a:pt x="306" y="825"/>
                  </a:moveTo>
                  <a:lnTo>
                    <a:pt x="306" y="824"/>
                  </a:lnTo>
                  <a:lnTo>
                    <a:pt x="307" y="825"/>
                  </a:lnTo>
                  <a:lnTo>
                    <a:pt x="306" y="825"/>
                  </a:lnTo>
                  <a:close/>
                  <a:moveTo>
                    <a:pt x="306" y="824"/>
                  </a:moveTo>
                  <a:lnTo>
                    <a:pt x="308" y="821"/>
                  </a:lnTo>
                  <a:lnTo>
                    <a:pt x="311" y="822"/>
                  </a:lnTo>
                  <a:lnTo>
                    <a:pt x="308" y="825"/>
                  </a:lnTo>
                  <a:lnTo>
                    <a:pt x="306" y="824"/>
                  </a:lnTo>
                  <a:close/>
                  <a:moveTo>
                    <a:pt x="308" y="821"/>
                  </a:moveTo>
                  <a:lnTo>
                    <a:pt x="308" y="821"/>
                  </a:lnTo>
                  <a:lnTo>
                    <a:pt x="310" y="822"/>
                  </a:lnTo>
                  <a:lnTo>
                    <a:pt x="308" y="821"/>
                  </a:lnTo>
                  <a:close/>
                  <a:moveTo>
                    <a:pt x="308" y="821"/>
                  </a:moveTo>
                  <a:lnTo>
                    <a:pt x="311" y="820"/>
                  </a:lnTo>
                  <a:lnTo>
                    <a:pt x="312" y="822"/>
                  </a:lnTo>
                  <a:lnTo>
                    <a:pt x="310" y="824"/>
                  </a:lnTo>
                  <a:lnTo>
                    <a:pt x="308" y="821"/>
                  </a:lnTo>
                  <a:close/>
                  <a:moveTo>
                    <a:pt x="311" y="820"/>
                  </a:moveTo>
                  <a:lnTo>
                    <a:pt x="311" y="820"/>
                  </a:lnTo>
                  <a:lnTo>
                    <a:pt x="311" y="821"/>
                  </a:lnTo>
                  <a:lnTo>
                    <a:pt x="311" y="820"/>
                  </a:lnTo>
                  <a:close/>
                  <a:moveTo>
                    <a:pt x="311" y="820"/>
                  </a:moveTo>
                  <a:lnTo>
                    <a:pt x="314" y="820"/>
                  </a:lnTo>
                  <a:lnTo>
                    <a:pt x="314" y="822"/>
                  </a:lnTo>
                  <a:lnTo>
                    <a:pt x="311" y="822"/>
                  </a:lnTo>
                  <a:lnTo>
                    <a:pt x="311" y="820"/>
                  </a:lnTo>
                  <a:close/>
                  <a:moveTo>
                    <a:pt x="315" y="822"/>
                  </a:moveTo>
                  <a:lnTo>
                    <a:pt x="315" y="822"/>
                  </a:lnTo>
                  <a:lnTo>
                    <a:pt x="314" y="822"/>
                  </a:lnTo>
                  <a:lnTo>
                    <a:pt x="314" y="821"/>
                  </a:lnTo>
                  <a:lnTo>
                    <a:pt x="315" y="822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22" name="Freeform 100"/>
            <p:cNvSpPr>
              <a:spLocks noEditPoints="1"/>
            </p:cNvSpPr>
            <p:nvPr/>
          </p:nvSpPr>
          <p:spPr bwMode="auto">
            <a:xfrm>
              <a:off x="1957" y="1286"/>
              <a:ext cx="1950" cy="2369"/>
            </a:xfrm>
            <a:custGeom>
              <a:avLst/>
              <a:gdLst>
                <a:gd name="T0" fmla="*/ 54234 w 1497"/>
                <a:gd name="T1" fmla="*/ 25750 h 1819"/>
                <a:gd name="T2" fmla="*/ 60479 w 1497"/>
                <a:gd name="T3" fmla="*/ 18069 h 1819"/>
                <a:gd name="T4" fmla="*/ 58361 w 1497"/>
                <a:gd name="T5" fmla="*/ 14197 h 1819"/>
                <a:gd name="T6" fmla="*/ 53224 w 1497"/>
                <a:gd name="T7" fmla="*/ 12121 h 1819"/>
                <a:gd name="T8" fmla="*/ 51032 w 1497"/>
                <a:gd name="T9" fmla="*/ 15107 h 1819"/>
                <a:gd name="T10" fmla="*/ 44421 w 1497"/>
                <a:gd name="T11" fmla="*/ 16201 h 1819"/>
                <a:gd name="T12" fmla="*/ 38819 w 1497"/>
                <a:gd name="T13" fmla="*/ 21455 h 1819"/>
                <a:gd name="T14" fmla="*/ 33140 w 1497"/>
                <a:gd name="T15" fmla="*/ 26271 h 1819"/>
                <a:gd name="T16" fmla="*/ 32736 w 1497"/>
                <a:gd name="T17" fmla="*/ 29401 h 1819"/>
                <a:gd name="T18" fmla="*/ 29507 w 1497"/>
                <a:gd name="T19" fmla="*/ 26271 h 1819"/>
                <a:gd name="T20" fmla="*/ 30515 w 1497"/>
                <a:gd name="T21" fmla="*/ 34825 h 1819"/>
                <a:gd name="T22" fmla="*/ 29672 w 1497"/>
                <a:gd name="T23" fmla="*/ 46992 h 1819"/>
                <a:gd name="T24" fmla="*/ 28896 w 1497"/>
                <a:gd name="T25" fmla="*/ 57402 h 1819"/>
                <a:gd name="T26" fmla="*/ 15673 w 1497"/>
                <a:gd name="T27" fmla="*/ 57861 h 1819"/>
                <a:gd name="T28" fmla="*/ 3806 w 1497"/>
                <a:gd name="T29" fmla="*/ 64635 h 1819"/>
                <a:gd name="T30" fmla="*/ 1529 w 1497"/>
                <a:gd name="T31" fmla="*/ 72026 h 1819"/>
                <a:gd name="T32" fmla="*/ 4037 w 1497"/>
                <a:gd name="T33" fmla="*/ 75292 h 1819"/>
                <a:gd name="T34" fmla="*/ 9948 w 1497"/>
                <a:gd name="T35" fmla="*/ 78374 h 1819"/>
                <a:gd name="T36" fmla="*/ 17260 w 1497"/>
                <a:gd name="T37" fmla="*/ 87860 h 1819"/>
                <a:gd name="T38" fmla="*/ 24716 w 1497"/>
                <a:gd name="T39" fmla="*/ 94748 h 1819"/>
                <a:gd name="T40" fmla="*/ 38397 w 1497"/>
                <a:gd name="T41" fmla="*/ 92592 h 1819"/>
                <a:gd name="T42" fmla="*/ 46848 w 1497"/>
                <a:gd name="T43" fmla="*/ 88935 h 1819"/>
                <a:gd name="T44" fmla="*/ 61040 w 1497"/>
                <a:gd name="T45" fmla="*/ 93132 h 1819"/>
                <a:gd name="T46" fmla="*/ 66077 w 1497"/>
                <a:gd name="T47" fmla="*/ 89199 h 1819"/>
                <a:gd name="T48" fmla="*/ 76021 w 1497"/>
                <a:gd name="T49" fmla="*/ 79383 h 1819"/>
                <a:gd name="T50" fmla="*/ 76727 w 1497"/>
                <a:gd name="T51" fmla="*/ 66156 h 1819"/>
                <a:gd name="T52" fmla="*/ 75974 w 1497"/>
                <a:gd name="T53" fmla="*/ 62542 h 1819"/>
                <a:gd name="T54" fmla="*/ 67875 w 1497"/>
                <a:gd name="T55" fmla="*/ 64574 h 1819"/>
                <a:gd name="T56" fmla="*/ 62367 w 1497"/>
                <a:gd name="T57" fmla="*/ 54589 h 1819"/>
                <a:gd name="T58" fmla="*/ 57022 w 1497"/>
                <a:gd name="T59" fmla="*/ 49826 h 1819"/>
                <a:gd name="T60" fmla="*/ 57506 w 1497"/>
                <a:gd name="T61" fmla="*/ 34579 h 1819"/>
                <a:gd name="T62" fmla="*/ 59447 w 1497"/>
                <a:gd name="T63" fmla="*/ 21882 h 1819"/>
                <a:gd name="T64" fmla="*/ 34952 w 1497"/>
                <a:gd name="T65" fmla="*/ 16122 h 1819"/>
                <a:gd name="T66" fmla="*/ 36675 w 1497"/>
                <a:gd name="T67" fmla="*/ 14978 h 1819"/>
                <a:gd name="T68" fmla="*/ 34759 w 1497"/>
                <a:gd name="T69" fmla="*/ 19879 h 1819"/>
                <a:gd name="T70" fmla="*/ 37307 w 1497"/>
                <a:gd name="T71" fmla="*/ 20319 h 1819"/>
                <a:gd name="T72" fmla="*/ 37116 w 1497"/>
                <a:gd name="T73" fmla="*/ 19308 h 1819"/>
                <a:gd name="T74" fmla="*/ 30740 w 1497"/>
                <a:gd name="T75" fmla="*/ 23495 h 1819"/>
                <a:gd name="T76" fmla="*/ 54889 w 1497"/>
                <a:gd name="T77" fmla="*/ 11915 h 1819"/>
                <a:gd name="T78" fmla="*/ 46848 w 1497"/>
                <a:gd name="T79" fmla="*/ 15722 h 1819"/>
                <a:gd name="T80" fmla="*/ 45671 w 1497"/>
                <a:gd name="T81" fmla="*/ 15443 h 1819"/>
                <a:gd name="T82" fmla="*/ 45277 w 1497"/>
                <a:gd name="T83" fmla="*/ 14396 h 1819"/>
                <a:gd name="T84" fmla="*/ 46068 w 1497"/>
                <a:gd name="T85" fmla="*/ 14197 h 1819"/>
                <a:gd name="T86" fmla="*/ 46241 w 1497"/>
                <a:gd name="T87" fmla="*/ 12702 h 1819"/>
                <a:gd name="T88" fmla="*/ 41329 w 1497"/>
                <a:gd name="T89" fmla="*/ 11858 h 1819"/>
                <a:gd name="T90" fmla="*/ 46351 w 1497"/>
                <a:gd name="T91" fmla="*/ 845 h 1819"/>
                <a:gd name="T92" fmla="*/ 48200 w 1497"/>
                <a:gd name="T93" fmla="*/ 1866 h 1819"/>
                <a:gd name="T94" fmla="*/ 45810 w 1497"/>
                <a:gd name="T95" fmla="*/ 3842 h 1819"/>
                <a:gd name="T96" fmla="*/ 46241 w 1497"/>
                <a:gd name="T97" fmla="*/ 4122 h 1819"/>
                <a:gd name="T98" fmla="*/ 47952 w 1497"/>
                <a:gd name="T99" fmla="*/ 4935 h 1819"/>
                <a:gd name="T100" fmla="*/ 49211 w 1497"/>
                <a:gd name="T101" fmla="*/ 6121 h 1819"/>
                <a:gd name="T102" fmla="*/ 47773 w 1497"/>
                <a:gd name="T103" fmla="*/ 7881 h 1819"/>
                <a:gd name="T104" fmla="*/ 45491 w 1497"/>
                <a:gd name="T105" fmla="*/ 5525 h 1819"/>
                <a:gd name="T106" fmla="*/ 45277 w 1497"/>
                <a:gd name="T107" fmla="*/ 4032 h 1819"/>
                <a:gd name="T108" fmla="*/ 43775 w 1497"/>
                <a:gd name="T109" fmla="*/ 3609 h 1819"/>
                <a:gd name="T110" fmla="*/ 51032 w 1497"/>
                <a:gd name="T111" fmla="*/ 5888 h 1819"/>
                <a:gd name="T112" fmla="*/ 52427 w 1497"/>
                <a:gd name="T113" fmla="*/ 7457 h 1819"/>
                <a:gd name="T114" fmla="*/ 52208 w 1497"/>
                <a:gd name="T115" fmla="*/ 9204 h 1819"/>
                <a:gd name="T116" fmla="*/ 49121 w 1497"/>
                <a:gd name="T117" fmla="*/ 9570 h 1819"/>
                <a:gd name="T118" fmla="*/ 44100 w 1497"/>
                <a:gd name="T119" fmla="*/ 5340 h 1819"/>
                <a:gd name="T120" fmla="*/ 44302 w 1497"/>
                <a:gd name="T121" fmla="*/ 5525 h 1819"/>
                <a:gd name="T122" fmla="*/ 48200 w 1497"/>
                <a:gd name="T123" fmla="*/ 2133 h 1819"/>
                <a:gd name="T124" fmla="*/ 47089 w 1497"/>
                <a:gd name="T125" fmla="*/ 16122 h 18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97"/>
                <a:gd name="T190" fmla="*/ 0 h 1819"/>
                <a:gd name="T191" fmla="*/ 1497 w 1497"/>
                <a:gd name="T192" fmla="*/ 1819 h 18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97" h="1819">
                  <a:moveTo>
                    <a:pt x="1127" y="416"/>
                  </a:moveTo>
                  <a:lnTo>
                    <a:pt x="1126" y="415"/>
                  </a:lnTo>
                  <a:lnTo>
                    <a:pt x="1126" y="410"/>
                  </a:lnTo>
                  <a:lnTo>
                    <a:pt x="1123" y="404"/>
                  </a:lnTo>
                  <a:lnTo>
                    <a:pt x="1118" y="410"/>
                  </a:lnTo>
                  <a:lnTo>
                    <a:pt x="1114" y="414"/>
                  </a:lnTo>
                  <a:lnTo>
                    <a:pt x="1111" y="411"/>
                  </a:lnTo>
                  <a:lnTo>
                    <a:pt x="1107" y="410"/>
                  </a:lnTo>
                  <a:lnTo>
                    <a:pt x="1104" y="414"/>
                  </a:lnTo>
                  <a:lnTo>
                    <a:pt x="1099" y="418"/>
                  </a:lnTo>
                  <a:lnTo>
                    <a:pt x="1097" y="423"/>
                  </a:lnTo>
                  <a:lnTo>
                    <a:pt x="1095" y="427"/>
                  </a:lnTo>
                  <a:lnTo>
                    <a:pt x="1099" y="428"/>
                  </a:lnTo>
                  <a:lnTo>
                    <a:pt x="1103" y="427"/>
                  </a:lnTo>
                  <a:lnTo>
                    <a:pt x="1108" y="424"/>
                  </a:lnTo>
                  <a:lnTo>
                    <a:pt x="1114" y="420"/>
                  </a:lnTo>
                  <a:lnTo>
                    <a:pt x="1116" y="420"/>
                  </a:lnTo>
                  <a:lnTo>
                    <a:pt x="1120" y="420"/>
                  </a:lnTo>
                  <a:lnTo>
                    <a:pt x="1120" y="422"/>
                  </a:lnTo>
                  <a:lnTo>
                    <a:pt x="1122" y="423"/>
                  </a:lnTo>
                  <a:lnTo>
                    <a:pt x="1118" y="428"/>
                  </a:lnTo>
                  <a:lnTo>
                    <a:pt x="1115" y="434"/>
                  </a:lnTo>
                  <a:lnTo>
                    <a:pt x="1111" y="438"/>
                  </a:lnTo>
                  <a:lnTo>
                    <a:pt x="1107" y="446"/>
                  </a:lnTo>
                  <a:lnTo>
                    <a:pt x="1098" y="440"/>
                  </a:lnTo>
                  <a:lnTo>
                    <a:pt x="1091" y="438"/>
                  </a:lnTo>
                  <a:lnTo>
                    <a:pt x="1090" y="446"/>
                  </a:lnTo>
                  <a:lnTo>
                    <a:pt x="1090" y="454"/>
                  </a:lnTo>
                  <a:lnTo>
                    <a:pt x="1085" y="455"/>
                  </a:lnTo>
                  <a:lnTo>
                    <a:pt x="1081" y="455"/>
                  </a:lnTo>
                  <a:lnTo>
                    <a:pt x="1079" y="460"/>
                  </a:lnTo>
                  <a:lnTo>
                    <a:pt x="1076" y="467"/>
                  </a:lnTo>
                  <a:lnTo>
                    <a:pt x="1062" y="467"/>
                  </a:lnTo>
                  <a:lnTo>
                    <a:pt x="1051" y="467"/>
                  </a:lnTo>
                  <a:lnTo>
                    <a:pt x="1047" y="473"/>
                  </a:lnTo>
                  <a:lnTo>
                    <a:pt x="1044" y="480"/>
                  </a:lnTo>
                  <a:lnTo>
                    <a:pt x="1043" y="484"/>
                  </a:lnTo>
                  <a:lnTo>
                    <a:pt x="1039" y="488"/>
                  </a:lnTo>
                  <a:lnTo>
                    <a:pt x="1035" y="489"/>
                  </a:lnTo>
                  <a:lnTo>
                    <a:pt x="1030" y="491"/>
                  </a:lnTo>
                  <a:lnTo>
                    <a:pt x="1028" y="489"/>
                  </a:lnTo>
                  <a:lnTo>
                    <a:pt x="1027" y="489"/>
                  </a:lnTo>
                  <a:lnTo>
                    <a:pt x="1028" y="487"/>
                  </a:lnTo>
                  <a:lnTo>
                    <a:pt x="1031" y="483"/>
                  </a:lnTo>
                  <a:lnTo>
                    <a:pt x="1037" y="478"/>
                  </a:lnTo>
                  <a:lnTo>
                    <a:pt x="1041" y="475"/>
                  </a:lnTo>
                  <a:lnTo>
                    <a:pt x="1041" y="471"/>
                  </a:lnTo>
                  <a:lnTo>
                    <a:pt x="1039" y="467"/>
                  </a:lnTo>
                  <a:lnTo>
                    <a:pt x="1047" y="459"/>
                  </a:lnTo>
                  <a:lnTo>
                    <a:pt x="1058" y="454"/>
                  </a:lnTo>
                  <a:lnTo>
                    <a:pt x="1058" y="447"/>
                  </a:lnTo>
                  <a:lnTo>
                    <a:pt x="1058" y="439"/>
                  </a:lnTo>
                  <a:lnTo>
                    <a:pt x="1067" y="438"/>
                  </a:lnTo>
                  <a:lnTo>
                    <a:pt x="1078" y="434"/>
                  </a:lnTo>
                  <a:lnTo>
                    <a:pt x="1081" y="427"/>
                  </a:lnTo>
                  <a:lnTo>
                    <a:pt x="1082" y="419"/>
                  </a:lnTo>
                  <a:lnTo>
                    <a:pt x="1090" y="414"/>
                  </a:lnTo>
                  <a:lnTo>
                    <a:pt x="1098" y="408"/>
                  </a:lnTo>
                  <a:lnTo>
                    <a:pt x="1097" y="403"/>
                  </a:lnTo>
                  <a:lnTo>
                    <a:pt x="1094" y="394"/>
                  </a:lnTo>
                  <a:lnTo>
                    <a:pt x="1097" y="391"/>
                  </a:lnTo>
                  <a:lnTo>
                    <a:pt x="1100" y="391"/>
                  </a:lnTo>
                  <a:lnTo>
                    <a:pt x="1104" y="388"/>
                  </a:lnTo>
                  <a:lnTo>
                    <a:pt x="1108" y="382"/>
                  </a:lnTo>
                  <a:lnTo>
                    <a:pt x="1111" y="381"/>
                  </a:lnTo>
                  <a:lnTo>
                    <a:pt x="1115" y="381"/>
                  </a:lnTo>
                  <a:lnTo>
                    <a:pt x="1115" y="379"/>
                  </a:lnTo>
                  <a:lnTo>
                    <a:pt x="1116" y="378"/>
                  </a:lnTo>
                  <a:lnTo>
                    <a:pt x="1120" y="374"/>
                  </a:lnTo>
                  <a:lnTo>
                    <a:pt x="1120" y="367"/>
                  </a:lnTo>
                  <a:lnTo>
                    <a:pt x="1123" y="366"/>
                  </a:lnTo>
                  <a:lnTo>
                    <a:pt x="1127" y="365"/>
                  </a:lnTo>
                  <a:lnTo>
                    <a:pt x="1130" y="363"/>
                  </a:lnTo>
                  <a:lnTo>
                    <a:pt x="1131" y="362"/>
                  </a:lnTo>
                  <a:lnTo>
                    <a:pt x="1132" y="360"/>
                  </a:lnTo>
                  <a:lnTo>
                    <a:pt x="1132" y="355"/>
                  </a:lnTo>
                  <a:lnTo>
                    <a:pt x="1134" y="352"/>
                  </a:lnTo>
                  <a:lnTo>
                    <a:pt x="1136" y="351"/>
                  </a:lnTo>
                  <a:lnTo>
                    <a:pt x="1139" y="350"/>
                  </a:lnTo>
                  <a:lnTo>
                    <a:pt x="1142" y="350"/>
                  </a:lnTo>
                  <a:lnTo>
                    <a:pt x="1143" y="349"/>
                  </a:lnTo>
                  <a:lnTo>
                    <a:pt x="1146" y="344"/>
                  </a:lnTo>
                  <a:lnTo>
                    <a:pt x="1147" y="339"/>
                  </a:lnTo>
                  <a:lnTo>
                    <a:pt x="1148" y="330"/>
                  </a:lnTo>
                  <a:lnTo>
                    <a:pt x="1148" y="327"/>
                  </a:lnTo>
                  <a:lnTo>
                    <a:pt x="1147" y="323"/>
                  </a:lnTo>
                  <a:lnTo>
                    <a:pt x="1146" y="321"/>
                  </a:lnTo>
                  <a:lnTo>
                    <a:pt x="1143" y="319"/>
                  </a:lnTo>
                  <a:lnTo>
                    <a:pt x="1139" y="319"/>
                  </a:lnTo>
                  <a:lnTo>
                    <a:pt x="1134" y="318"/>
                  </a:lnTo>
                  <a:lnTo>
                    <a:pt x="1128" y="314"/>
                  </a:lnTo>
                  <a:lnTo>
                    <a:pt x="1124" y="308"/>
                  </a:lnTo>
                  <a:lnTo>
                    <a:pt x="1124" y="306"/>
                  </a:lnTo>
                  <a:lnTo>
                    <a:pt x="1123" y="305"/>
                  </a:lnTo>
                  <a:lnTo>
                    <a:pt x="1123" y="303"/>
                  </a:lnTo>
                  <a:lnTo>
                    <a:pt x="1124" y="301"/>
                  </a:lnTo>
                  <a:lnTo>
                    <a:pt x="1130" y="303"/>
                  </a:lnTo>
                  <a:lnTo>
                    <a:pt x="1135" y="303"/>
                  </a:lnTo>
                  <a:lnTo>
                    <a:pt x="1136" y="307"/>
                  </a:lnTo>
                  <a:lnTo>
                    <a:pt x="1138" y="310"/>
                  </a:lnTo>
                  <a:lnTo>
                    <a:pt x="1139" y="310"/>
                  </a:lnTo>
                  <a:lnTo>
                    <a:pt x="1142" y="310"/>
                  </a:lnTo>
                  <a:lnTo>
                    <a:pt x="1142" y="303"/>
                  </a:lnTo>
                  <a:lnTo>
                    <a:pt x="1142" y="298"/>
                  </a:lnTo>
                  <a:lnTo>
                    <a:pt x="1140" y="295"/>
                  </a:lnTo>
                  <a:lnTo>
                    <a:pt x="1136" y="293"/>
                  </a:lnTo>
                  <a:lnTo>
                    <a:pt x="1136" y="287"/>
                  </a:lnTo>
                  <a:lnTo>
                    <a:pt x="1135" y="282"/>
                  </a:lnTo>
                  <a:lnTo>
                    <a:pt x="1134" y="277"/>
                  </a:lnTo>
                  <a:lnTo>
                    <a:pt x="1130" y="275"/>
                  </a:lnTo>
                  <a:lnTo>
                    <a:pt x="1127" y="281"/>
                  </a:lnTo>
                  <a:lnTo>
                    <a:pt x="1126" y="286"/>
                  </a:lnTo>
                  <a:lnTo>
                    <a:pt x="1123" y="283"/>
                  </a:lnTo>
                  <a:lnTo>
                    <a:pt x="1122" y="281"/>
                  </a:lnTo>
                  <a:lnTo>
                    <a:pt x="1120" y="279"/>
                  </a:lnTo>
                  <a:lnTo>
                    <a:pt x="1122" y="277"/>
                  </a:lnTo>
                  <a:lnTo>
                    <a:pt x="1122" y="273"/>
                  </a:lnTo>
                  <a:lnTo>
                    <a:pt x="1122" y="270"/>
                  </a:lnTo>
                  <a:lnTo>
                    <a:pt x="1120" y="270"/>
                  </a:lnTo>
                  <a:lnTo>
                    <a:pt x="1116" y="270"/>
                  </a:lnTo>
                  <a:lnTo>
                    <a:pt x="1111" y="273"/>
                  </a:lnTo>
                  <a:lnTo>
                    <a:pt x="1107" y="273"/>
                  </a:lnTo>
                  <a:lnTo>
                    <a:pt x="1106" y="270"/>
                  </a:lnTo>
                  <a:lnTo>
                    <a:pt x="1107" y="263"/>
                  </a:lnTo>
                  <a:lnTo>
                    <a:pt x="1103" y="261"/>
                  </a:lnTo>
                  <a:lnTo>
                    <a:pt x="1100" y="258"/>
                  </a:lnTo>
                  <a:lnTo>
                    <a:pt x="1099" y="255"/>
                  </a:lnTo>
                  <a:lnTo>
                    <a:pt x="1098" y="253"/>
                  </a:lnTo>
                  <a:lnTo>
                    <a:pt x="1095" y="251"/>
                  </a:lnTo>
                  <a:lnTo>
                    <a:pt x="1091" y="253"/>
                  </a:lnTo>
                  <a:lnTo>
                    <a:pt x="1082" y="257"/>
                  </a:lnTo>
                  <a:lnTo>
                    <a:pt x="1072" y="259"/>
                  </a:lnTo>
                  <a:lnTo>
                    <a:pt x="1059" y="257"/>
                  </a:lnTo>
                  <a:lnTo>
                    <a:pt x="1049" y="257"/>
                  </a:lnTo>
                  <a:lnTo>
                    <a:pt x="1047" y="258"/>
                  </a:lnTo>
                  <a:lnTo>
                    <a:pt x="1049" y="261"/>
                  </a:lnTo>
                  <a:lnTo>
                    <a:pt x="1050" y="262"/>
                  </a:lnTo>
                  <a:lnTo>
                    <a:pt x="1054" y="266"/>
                  </a:lnTo>
                  <a:lnTo>
                    <a:pt x="1051" y="270"/>
                  </a:lnTo>
                  <a:lnTo>
                    <a:pt x="1049" y="271"/>
                  </a:lnTo>
                  <a:lnTo>
                    <a:pt x="1047" y="273"/>
                  </a:lnTo>
                  <a:lnTo>
                    <a:pt x="1042" y="274"/>
                  </a:lnTo>
                  <a:lnTo>
                    <a:pt x="1038" y="273"/>
                  </a:lnTo>
                  <a:lnTo>
                    <a:pt x="1035" y="271"/>
                  </a:lnTo>
                  <a:lnTo>
                    <a:pt x="1033" y="270"/>
                  </a:lnTo>
                  <a:lnTo>
                    <a:pt x="1031" y="267"/>
                  </a:lnTo>
                  <a:lnTo>
                    <a:pt x="1038" y="258"/>
                  </a:lnTo>
                  <a:lnTo>
                    <a:pt x="1042" y="246"/>
                  </a:lnTo>
                  <a:lnTo>
                    <a:pt x="1039" y="245"/>
                  </a:lnTo>
                  <a:lnTo>
                    <a:pt x="1037" y="243"/>
                  </a:lnTo>
                  <a:lnTo>
                    <a:pt x="1034" y="245"/>
                  </a:lnTo>
                  <a:lnTo>
                    <a:pt x="1031" y="245"/>
                  </a:lnTo>
                  <a:lnTo>
                    <a:pt x="1023" y="246"/>
                  </a:lnTo>
                  <a:lnTo>
                    <a:pt x="1017" y="247"/>
                  </a:lnTo>
                  <a:lnTo>
                    <a:pt x="1014" y="245"/>
                  </a:lnTo>
                  <a:lnTo>
                    <a:pt x="1014" y="242"/>
                  </a:lnTo>
                  <a:lnTo>
                    <a:pt x="1010" y="242"/>
                  </a:lnTo>
                  <a:lnTo>
                    <a:pt x="1007" y="243"/>
                  </a:lnTo>
                  <a:lnTo>
                    <a:pt x="1005" y="243"/>
                  </a:lnTo>
                  <a:lnTo>
                    <a:pt x="1003" y="242"/>
                  </a:lnTo>
                  <a:lnTo>
                    <a:pt x="1002" y="241"/>
                  </a:lnTo>
                  <a:lnTo>
                    <a:pt x="1002" y="238"/>
                  </a:lnTo>
                  <a:lnTo>
                    <a:pt x="1003" y="234"/>
                  </a:lnTo>
                  <a:lnTo>
                    <a:pt x="1009" y="230"/>
                  </a:lnTo>
                  <a:lnTo>
                    <a:pt x="1014" y="227"/>
                  </a:lnTo>
                  <a:lnTo>
                    <a:pt x="1021" y="226"/>
                  </a:lnTo>
                  <a:lnTo>
                    <a:pt x="1017" y="221"/>
                  </a:lnTo>
                  <a:lnTo>
                    <a:pt x="1013" y="217"/>
                  </a:lnTo>
                  <a:lnTo>
                    <a:pt x="1010" y="217"/>
                  </a:lnTo>
                  <a:lnTo>
                    <a:pt x="1009" y="217"/>
                  </a:lnTo>
                  <a:lnTo>
                    <a:pt x="1006" y="217"/>
                  </a:lnTo>
                  <a:lnTo>
                    <a:pt x="1003" y="214"/>
                  </a:lnTo>
                  <a:lnTo>
                    <a:pt x="1002" y="210"/>
                  </a:lnTo>
                  <a:lnTo>
                    <a:pt x="999" y="207"/>
                  </a:lnTo>
                  <a:lnTo>
                    <a:pt x="997" y="206"/>
                  </a:lnTo>
                  <a:lnTo>
                    <a:pt x="993" y="206"/>
                  </a:lnTo>
                  <a:lnTo>
                    <a:pt x="990" y="206"/>
                  </a:lnTo>
                  <a:lnTo>
                    <a:pt x="987" y="209"/>
                  </a:lnTo>
                  <a:lnTo>
                    <a:pt x="985" y="213"/>
                  </a:lnTo>
                  <a:lnTo>
                    <a:pt x="982" y="216"/>
                  </a:lnTo>
                  <a:lnTo>
                    <a:pt x="981" y="217"/>
                  </a:lnTo>
                  <a:lnTo>
                    <a:pt x="978" y="218"/>
                  </a:lnTo>
                  <a:lnTo>
                    <a:pt x="977" y="219"/>
                  </a:lnTo>
                  <a:lnTo>
                    <a:pt x="977" y="221"/>
                  </a:lnTo>
                  <a:lnTo>
                    <a:pt x="975" y="225"/>
                  </a:lnTo>
                  <a:lnTo>
                    <a:pt x="974" y="227"/>
                  </a:lnTo>
                  <a:lnTo>
                    <a:pt x="970" y="229"/>
                  </a:lnTo>
                  <a:lnTo>
                    <a:pt x="966" y="229"/>
                  </a:lnTo>
                  <a:lnTo>
                    <a:pt x="963" y="229"/>
                  </a:lnTo>
                  <a:lnTo>
                    <a:pt x="961" y="231"/>
                  </a:lnTo>
                  <a:lnTo>
                    <a:pt x="959" y="237"/>
                  </a:lnTo>
                  <a:lnTo>
                    <a:pt x="958" y="241"/>
                  </a:lnTo>
                  <a:lnTo>
                    <a:pt x="955" y="249"/>
                  </a:lnTo>
                  <a:lnTo>
                    <a:pt x="955" y="257"/>
                  </a:lnTo>
                  <a:lnTo>
                    <a:pt x="950" y="259"/>
                  </a:lnTo>
                  <a:lnTo>
                    <a:pt x="950" y="261"/>
                  </a:lnTo>
                  <a:lnTo>
                    <a:pt x="954" y="265"/>
                  </a:lnTo>
                  <a:lnTo>
                    <a:pt x="955" y="270"/>
                  </a:lnTo>
                  <a:lnTo>
                    <a:pt x="954" y="271"/>
                  </a:lnTo>
                  <a:lnTo>
                    <a:pt x="954" y="275"/>
                  </a:lnTo>
                  <a:lnTo>
                    <a:pt x="958" y="278"/>
                  </a:lnTo>
                  <a:lnTo>
                    <a:pt x="965" y="282"/>
                  </a:lnTo>
                  <a:lnTo>
                    <a:pt x="966" y="283"/>
                  </a:lnTo>
                  <a:lnTo>
                    <a:pt x="967" y="286"/>
                  </a:lnTo>
                  <a:lnTo>
                    <a:pt x="967" y="287"/>
                  </a:lnTo>
                  <a:lnTo>
                    <a:pt x="966" y="290"/>
                  </a:lnTo>
                  <a:lnTo>
                    <a:pt x="961" y="287"/>
                  </a:lnTo>
                  <a:lnTo>
                    <a:pt x="954" y="283"/>
                  </a:lnTo>
                  <a:lnTo>
                    <a:pt x="947" y="282"/>
                  </a:lnTo>
                  <a:lnTo>
                    <a:pt x="941" y="279"/>
                  </a:lnTo>
                  <a:lnTo>
                    <a:pt x="931" y="279"/>
                  </a:lnTo>
                  <a:lnTo>
                    <a:pt x="921" y="279"/>
                  </a:lnTo>
                  <a:lnTo>
                    <a:pt x="922" y="286"/>
                  </a:lnTo>
                  <a:lnTo>
                    <a:pt x="927" y="291"/>
                  </a:lnTo>
                  <a:lnTo>
                    <a:pt x="930" y="295"/>
                  </a:lnTo>
                  <a:lnTo>
                    <a:pt x="933" y="297"/>
                  </a:lnTo>
                  <a:lnTo>
                    <a:pt x="933" y="301"/>
                  </a:lnTo>
                  <a:lnTo>
                    <a:pt x="933" y="303"/>
                  </a:lnTo>
                  <a:lnTo>
                    <a:pt x="929" y="301"/>
                  </a:lnTo>
                  <a:lnTo>
                    <a:pt x="925" y="297"/>
                  </a:lnTo>
                  <a:lnTo>
                    <a:pt x="921" y="295"/>
                  </a:lnTo>
                  <a:lnTo>
                    <a:pt x="915" y="295"/>
                  </a:lnTo>
                  <a:lnTo>
                    <a:pt x="913" y="295"/>
                  </a:lnTo>
                  <a:lnTo>
                    <a:pt x="909" y="297"/>
                  </a:lnTo>
                  <a:lnTo>
                    <a:pt x="905" y="301"/>
                  </a:lnTo>
                  <a:lnTo>
                    <a:pt x="902" y="306"/>
                  </a:lnTo>
                  <a:lnTo>
                    <a:pt x="895" y="308"/>
                  </a:lnTo>
                  <a:lnTo>
                    <a:pt x="889" y="313"/>
                  </a:lnTo>
                  <a:lnTo>
                    <a:pt x="878" y="310"/>
                  </a:lnTo>
                  <a:lnTo>
                    <a:pt x="872" y="310"/>
                  </a:lnTo>
                  <a:lnTo>
                    <a:pt x="874" y="306"/>
                  </a:lnTo>
                  <a:lnTo>
                    <a:pt x="876" y="301"/>
                  </a:lnTo>
                  <a:lnTo>
                    <a:pt x="861" y="298"/>
                  </a:lnTo>
                  <a:lnTo>
                    <a:pt x="846" y="295"/>
                  </a:lnTo>
                  <a:lnTo>
                    <a:pt x="845" y="299"/>
                  </a:lnTo>
                  <a:lnTo>
                    <a:pt x="842" y="303"/>
                  </a:lnTo>
                  <a:lnTo>
                    <a:pt x="840" y="301"/>
                  </a:lnTo>
                  <a:lnTo>
                    <a:pt x="838" y="299"/>
                  </a:lnTo>
                  <a:lnTo>
                    <a:pt x="836" y="299"/>
                  </a:lnTo>
                  <a:lnTo>
                    <a:pt x="833" y="301"/>
                  </a:lnTo>
                  <a:lnTo>
                    <a:pt x="833" y="303"/>
                  </a:lnTo>
                  <a:lnTo>
                    <a:pt x="833" y="305"/>
                  </a:lnTo>
                  <a:lnTo>
                    <a:pt x="836" y="305"/>
                  </a:lnTo>
                  <a:lnTo>
                    <a:pt x="837" y="306"/>
                  </a:lnTo>
                  <a:lnTo>
                    <a:pt x="841" y="307"/>
                  </a:lnTo>
                  <a:lnTo>
                    <a:pt x="842" y="308"/>
                  </a:lnTo>
                  <a:lnTo>
                    <a:pt x="834" y="314"/>
                  </a:lnTo>
                  <a:lnTo>
                    <a:pt x="822" y="321"/>
                  </a:lnTo>
                  <a:lnTo>
                    <a:pt x="817" y="318"/>
                  </a:lnTo>
                  <a:lnTo>
                    <a:pt x="814" y="318"/>
                  </a:lnTo>
                  <a:lnTo>
                    <a:pt x="812" y="319"/>
                  </a:lnTo>
                  <a:lnTo>
                    <a:pt x="808" y="322"/>
                  </a:lnTo>
                  <a:lnTo>
                    <a:pt x="802" y="322"/>
                  </a:lnTo>
                  <a:lnTo>
                    <a:pt x="798" y="319"/>
                  </a:lnTo>
                  <a:lnTo>
                    <a:pt x="796" y="319"/>
                  </a:lnTo>
                  <a:lnTo>
                    <a:pt x="793" y="319"/>
                  </a:lnTo>
                  <a:lnTo>
                    <a:pt x="789" y="322"/>
                  </a:lnTo>
                  <a:lnTo>
                    <a:pt x="785" y="326"/>
                  </a:lnTo>
                  <a:lnTo>
                    <a:pt x="780" y="327"/>
                  </a:lnTo>
                  <a:lnTo>
                    <a:pt x="773" y="324"/>
                  </a:lnTo>
                  <a:lnTo>
                    <a:pt x="770" y="326"/>
                  </a:lnTo>
                  <a:lnTo>
                    <a:pt x="765" y="327"/>
                  </a:lnTo>
                  <a:lnTo>
                    <a:pt x="761" y="331"/>
                  </a:lnTo>
                  <a:lnTo>
                    <a:pt x="754" y="339"/>
                  </a:lnTo>
                  <a:lnTo>
                    <a:pt x="748" y="339"/>
                  </a:lnTo>
                  <a:lnTo>
                    <a:pt x="745" y="340"/>
                  </a:lnTo>
                  <a:lnTo>
                    <a:pt x="746" y="349"/>
                  </a:lnTo>
                  <a:lnTo>
                    <a:pt x="748" y="355"/>
                  </a:lnTo>
                  <a:lnTo>
                    <a:pt x="746" y="356"/>
                  </a:lnTo>
                  <a:lnTo>
                    <a:pt x="744" y="359"/>
                  </a:lnTo>
                  <a:lnTo>
                    <a:pt x="741" y="362"/>
                  </a:lnTo>
                  <a:lnTo>
                    <a:pt x="737" y="362"/>
                  </a:lnTo>
                  <a:lnTo>
                    <a:pt x="733" y="356"/>
                  </a:lnTo>
                  <a:lnTo>
                    <a:pt x="729" y="352"/>
                  </a:lnTo>
                  <a:lnTo>
                    <a:pt x="728" y="355"/>
                  </a:lnTo>
                  <a:lnTo>
                    <a:pt x="728" y="358"/>
                  </a:lnTo>
                  <a:lnTo>
                    <a:pt x="729" y="362"/>
                  </a:lnTo>
                  <a:lnTo>
                    <a:pt x="730" y="363"/>
                  </a:lnTo>
                  <a:lnTo>
                    <a:pt x="734" y="371"/>
                  </a:lnTo>
                  <a:lnTo>
                    <a:pt x="737" y="379"/>
                  </a:lnTo>
                  <a:lnTo>
                    <a:pt x="734" y="384"/>
                  </a:lnTo>
                  <a:lnTo>
                    <a:pt x="733" y="388"/>
                  </a:lnTo>
                  <a:lnTo>
                    <a:pt x="734" y="392"/>
                  </a:lnTo>
                  <a:lnTo>
                    <a:pt x="734" y="395"/>
                  </a:lnTo>
                  <a:lnTo>
                    <a:pt x="734" y="398"/>
                  </a:lnTo>
                  <a:lnTo>
                    <a:pt x="733" y="403"/>
                  </a:lnTo>
                  <a:lnTo>
                    <a:pt x="736" y="408"/>
                  </a:lnTo>
                  <a:lnTo>
                    <a:pt x="738" y="414"/>
                  </a:lnTo>
                  <a:lnTo>
                    <a:pt x="734" y="419"/>
                  </a:lnTo>
                  <a:lnTo>
                    <a:pt x="730" y="423"/>
                  </a:lnTo>
                  <a:lnTo>
                    <a:pt x="725" y="426"/>
                  </a:lnTo>
                  <a:lnTo>
                    <a:pt x="721" y="426"/>
                  </a:lnTo>
                  <a:lnTo>
                    <a:pt x="717" y="426"/>
                  </a:lnTo>
                  <a:lnTo>
                    <a:pt x="716" y="426"/>
                  </a:lnTo>
                  <a:lnTo>
                    <a:pt x="713" y="423"/>
                  </a:lnTo>
                  <a:lnTo>
                    <a:pt x="714" y="420"/>
                  </a:lnTo>
                  <a:lnTo>
                    <a:pt x="717" y="416"/>
                  </a:lnTo>
                  <a:lnTo>
                    <a:pt x="718" y="414"/>
                  </a:lnTo>
                  <a:lnTo>
                    <a:pt x="718" y="412"/>
                  </a:lnTo>
                  <a:lnTo>
                    <a:pt x="716" y="410"/>
                  </a:lnTo>
                  <a:lnTo>
                    <a:pt x="708" y="411"/>
                  </a:lnTo>
                  <a:lnTo>
                    <a:pt x="700" y="414"/>
                  </a:lnTo>
                  <a:lnTo>
                    <a:pt x="689" y="411"/>
                  </a:lnTo>
                  <a:lnTo>
                    <a:pt x="679" y="411"/>
                  </a:lnTo>
                  <a:lnTo>
                    <a:pt x="669" y="410"/>
                  </a:lnTo>
                  <a:lnTo>
                    <a:pt x="657" y="410"/>
                  </a:lnTo>
                  <a:lnTo>
                    <a:pt x="649" y="408"/>
                  </a:lnTo>
                  <a:lnTo>
                    <a:pt x="641" y="406"/>
                  </a:lnTo>
                  <a:lnTo>
                    <a:pt x="636" y="404"/>
                  </a:lnTo>
                  <a:lnTo>
                    <a:pt x="631" y="404"/>
                  </a:lnTo>
                  <a:lnTo>
                    <a:pt x="625" y="404"/>
                  </a:lnTo>
                  <a:lnTo>
                    <a:pt x="620" y="406"/>
                  </a:lnTo>
                  <a:lnTo>
                    <a:pt x="616" y="410"/>
                  </a:lnTo>
                  <a:lnTo>
                    <a:pt x="613" y="412"/>
                  </a:lnTo>
                  <a:lnTo>
                    <a:pt x="612" y="418"/>
                  </a:lnTo>
                  <a:lnTo>
                    <a:pt x="612" y="422"/>
                  </a:lnTo>
                  <a:lnTo>
                    <a:pt x="612" y="430"/>
                  </a:lnTo>
                  <a:lnTo>
                    <a:pt x="612" y="439"/>
                  </a:lnTo>
                  <a:lnTo>
                    <a:pt x="609" y="448"/>
                  </a:lnTo>
                  <a:lnTo>
                    <a:pt x="607" y="456"/>
                  </a:lnTo>
                  <a:lnTo>
                    <a:pt x="607" y="460"/>
                  </a:lnTo>
                  <a:lnTo>
                    <a:pt x="607" y="464"/>
                  </a:lnTo>
                  <a:lnTo>
                    <a:pt x="607" y="467"/>
                  </a:lnTo>
                  <a:lnTo>
                    <a:pt x="608" y="468"/>
                  </a:lnTo>
                  <a:lnTo>
                    <a:pt x="619" y="475"/>
                  </a:lnTo>
                  <a:lnTo>
                    <a:pt x="628" y="482"/>
                  </a:lnTo>
                  <a:lnTo>
                    <a:pt x="628" y="491"/>
                  </a:lnTo>
                  <a:lnTo>
                    <a:pt x="628" y="499"/>
                  </a:lnTo>
                  <a:lnTo>
                    <a:pt x="632" y="503"/>
                  </a:lnTo>
                  <a:lnTo>
                    <a:pt x="636" y="507"/>
                  </a:lnTo>
                  <a:lnTo>
                    <a:pt x="639" y="510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39" y="523"/>
                  </a:lnTo>
                  <a:lnTo>
                    <a:pt x="633" y="532"/>
                  </a:lnTo>
                  <a:lnTo>
                    <a:pt x="629" y="541"/>
                  </a:lnTo>
                  <a:lnTo>
                    <a:pt x="629" y="551"/>
                  </a:lnTo>
                  <a:lnTo>
                    <a:pt x="631" y="560"/>
                  </a:lnTo>
                  <a:lnTo>
                    <a:pt x="631" y="571"/>
                  </a:lnTo>
                  <a:lnTo>
                    <a:pt x="631" y="581"/>
                  </a:lnTo>
                  <a:lnTo>
                    <a:pt x="625" y="591"/>
                  </a:lnTo>
                  <a:lnTo>
                    <a:pt x="619" y="599"/>
                  </a:lnTo>
                  <a:lnTo>
                    <a:pt x="617" y="611"/>
                  </a:lnTo>
                  <a:lnTo>
                    <a:pt x="617" y="620"/>
                  </a:lnTo>
                  <a:lnTo>
                    <a:pt x="621" y="624"/>
                  </a:lnTo>
                  <a:lnTo>
                    <a:pt x="628" y="631"/>
                  </a:lnTo>
                  <a:lnTo>
                    <a:pt x="631" y="633"/>
                  </a:lnTo>
                  <a:lnTo>
                    <a:pt x="632" y="637"/>
                  </a:lnTo>
                  <a:lnTo>
                    <a:pt x="631" y="640"/>
                  </a:lnTo>
                  <a:lnTo>
                    <a:pt x="628" y="643"/>
                  </a:lnTo>
                  <a:lnTo>
                    <a:pt x="624" y="643"/>
                  </a:lnTo>
                  <a:lnTo>
                    <a:pt x="621" y="644"/>
                  </a:lnTo>
                  <a:lnTo>
                    <a:pt x="619" y="643"/>
                  </a:lnTo>
                  <a:lnTo>
                    <a:pt x="617" y="641"/>
                  </a:lnTo>
                  <a:lnTo>
                    <a:pt x="613" y="636"/>
                  </a:lnTo>
                  <a:lnTo>
                    <a:pt x="608" y="625"/>
                  </a:lnTo>
                  <a:lnTo>
                    <a:pt x="608" y="615"/>
                  </a:lnTo>
                  <a:lnTo>
                    <a:pt x="609" y="611"/>
                  </a:lnTo>
                  <a:lnTo>
                    <a:pt x="607" y="605"/>
                  </a:lnTo>
                  <a:lnTo>
                    <a:pt x="599" y="599"/>
                  </a:lnTo>
                  <a:lnTo>
                    <a:pt x="599" y="596"/>
                  </a:lnTo>
                  <a:lnTo>
                    <a:pt x="600" y="593"/>
                  </a:lnTo>
                  <a:lnTo>
                    <a:pt x="603" y="591"/>
                  </a:lnTo>
                  <a:lnTo>
                    <a:pt x="608" y="591"/>
                  </a:lnTo>
                  <a:lnTo>
                    <a:pt x="611" y="581"/>
                  </a:lnTo>
                  <a:lnTo>
                    <a:pt x="613" y="572"/>
                  </a:lnTo>
                  <a:lnTo>
                    <a:pt x="619" y="568"/>
                  </a:lnTo>
                  <a:lnTo>
                    <a:pt x="620" y="563"/>
                  </a:lnTo>
                  <a:lnTo>
                    <a:pt x="620" y="559"/>
                  </a:lnTo>
                  <a:lnTo>
                    <a:pt x="617" y="556"/>
                  </a:lnTo>
                  <a:lnTo>
                    <a:pt x="613" y="559"/>
                  </a:lnTo>
                  <a:lnTo>
                    <a:pt x="612" y="564"/>
                  </a:lnTo>
                  <a:lnTo>
                    <a:pt x="609" y="567"/>
                  </a:lnTo>
                  <a:lnTo>
                    <a:pt x="608" y="568"/>
                  </a:lnTo>
                  <a:lnTo>
                    <a:pt x="604" y="569"/>
                  </a:lnTo>
                  <a:lnTo>
                    <a:pt x="600" y="568"/>
                  </a:lnTo>
                  <a:lnTo>
                    <a:pt x="600" y="563"/>
                  </a:lnTo>
                  <a:lnTo>
                    <a:pt x="601" y="557"/>
                  </a:lnTo>
                  <a:lnTo>
                    <a:pt x="604" y="551"/>
                  </a:lnTo>
                  <a:lnTo>
                    <a:pt x="608" y="547"/>
                  </a:lnTo>
                  <a:lnTo>
                    <a:pt x="608" y="540"/>
                  </a:lnTo>
                  <a:lnTo>
                    <a:pt x="609" y="535"/>
                  </a:lnTo>
                  <a:lnTo>
                    <a:pt x="617" y="533"/>
                  </a:lnTo>
                  <a:lnTo>
                    <a:pt x="629" y="528"/>
                  </a:lnTo>
                  <a:lnTo>
                    <a:pt x="631" y="523"/>
                  </a:lnTo>
                  <a:lnTo>
                    <a:pt x="633" y="517"/>
                  </a:lnTo>
                  <a:lnTo>
                    <a:pt x="632" y="515"/>
                  </a:lnTo>
                  <a:lnTo>
                    <a:pt x="629" y="515"/>
                  </a:lnTo>
                  <a:lnTo>
                    <a:pt x="625" y="514"/>
                  </a:lnTo>
                  <a:lnTo>
                    <a:pt x="620" y="512"/>
                  </a:lnTo>
                  <a:lnTo>
                    <a:pt x="611" y="511"/>
                  </a:lnTo>
                  <a:lnTo>
                    <a:pt x="603" y="508"/>
                  </a:lnTo>
                  <a:lnTo>
                    <a:pt x="597" y="492"/>
                  </a:lnTo>
                  <a:lnTo>
                    <a:pt x="592" y="480"/>
                  </a:lnTo>
                  <a:lnTo>
                    <a:pt x="583" y="468"/>
                  </a:lnTo>
                  <a:lnTo>
                    <a:pt x="573" y="456"/>
                  </a:lnTo>
                  <a:lnTo>
                    <a:pt x="568" y="456"/>
                  </a:lnTo>
                  <a:lnTo>
                    <a:pt x="563" y="456"/>
                  </a:lnTo>
                  <a:lnTo>
                    <a:pt x="562" y="459"/>
                  </a:lnTo>
                  <a:lnTo>
                    <a:pt x="563" y="462"/>
                  </a:lnTo>
                  <a:lnTo>
                    <a:pt x="563" y="464"/>
                  </a:lnTo>
                  <a:lnTo>
                    <a:pt x="565" y="467"/>
                  </a:lnTo>
                  <a:lnTo>
                    <a:pt x="571" y="470"/>
                  </a:lnTo>
                  <a:lnTo>
                    <a:pt x="579" y="471"/>
                  </a:lnTo>
                  <a:lnTo>
                    <a:pt x="579" y="482"/>
                  </a:lnTo>
                  <a:lnTo>
                    <a:pt x="578" y="489"/>
                  </a:lnTo>
                  <a:lnTo>
                    <a:pt x="573" y="494"/>
                  </a:lnTo>
                  <a:lnTo>
                    <a:pt x="569" y="496"/>
                  </a:lnTo>
                  <a:lnTo>
                    <a:pt x="565" y="498"/>
                  </a:lnTo>
                  <a:lnTo>
                    <a:pt x="560" y="499"/>
                  </a:lnTo>
                  <a:lnTo>
                    <a:pt x="557" y="500"/>
                  </a:lnTo>
                  <a:lnTo>
                    <a:pt x="556" y="504"/>
                  </a:lnTo>
                  <a:lnTo>
                    <a:pt x="557" y="510"/>
                  </a:lnTo>
                  <a:lnTo>
                    <a:pt x="560" y="514"/>
                  </a:lnTo>
                  <a:lnTo>
                    <a:pt x="564" y="517"/>
                  </a:lnTo>
                  <a:lnTo>
                    <a:pt x="567" y="523"/>
                  </a:lnTo>
                  <a:lnTo>
                    <a:pt x="571" y="527"/>
                  </a:lnTo>
                  <a:lnTo>
                    <a:pt x="572" y="533"/>
                  </a:lnTo>
                  <a:lnTo>
                    <a:pt x="573" y="540"/>
                  </a:lnTo>
                  <a:lnTo>
                    <a:pt x="573" y="548"/>
                  </a:lnTo>
                  <a:lnTo>
                    <a:pt x="573" y="556"/>
                  </a:lnTo>
                  <a:lnTo>
                    <a:pt x="573" y="561"/>
                  </a:lnTo>
                  <a:lnTo>
                    <a:pt x="572" y="567"/>
                  </a:lnTo>
                  <a:lnTo>
                    <a:pt x="569" y="571"/>
                  </a:lnTo>
                  <a:lnTo>
                    <a:pt x="563" y="571"/>
                  </a:lnTo>
                  <a:lnTo>
                    <a:pt x="555" y="571"/>
                  </a:lnTo>
                  <a:lnTo>
                    <a:pt x="550" y="579"/>
                  </a:lnTo>
                  <a:lnTo>
                    <a:pt x="546" y="583"/>
                  </a:lnTo>
                  <a:lnTo>
                    <a:pt x="541" y="587"/>
                  </a:lnTo>
                  <a:lnTo>
                    <a:pt x="536" y="589"/>
                  </a:lnTo>
                  <a:lnTo>
                    <a:pt x="532" y="591"/>
                  </a:lnTo>
                  <a:lnTo>
                    <a:pt x="528" y="591"/>
                  </a:lnTo>
                  <a:lnTo>
                    <a:pt x="525" y="593"/>
                  </a:lnTo>
                  <a:lnTo>
                    <a:pt x="523" y="597"/>
                  </a:lnTo>
                  <a:lnTo>
                    <a:pt x="521" y="602"/>
                  </a:lnTo>
                  <a:lnTo>
                    <a:pt x="523" y="607"/>
                  </a:lnTo>
                  <a:lnTo>
                    <a:pt x="524" y="609"/>
                  </a:lnTo>
                  <a:lnTo>
                    <a:pt x="525" y="613"/>
                  </a:lnTo>
                  <a:lnTo>
                    <a:pt x="531" y="624"/>
                  </a:lnTo>
                  <a:lnTo>
                    <a:pt x="536" y="640"/>
                  </a:lnTo>
                  <a:lnTo>
                    <a:pt x="540" y="643"/>
                  </a:lnTo>
                  <a:lnTo>
                    <a:pt x="546" y="643"/>
                  </a:lnTo>
                  <a:lnTo>
                    <a:pt x="551" y="643"/>
                  </a:lnTo>
                  <a:lnTo>
                    <a:pt x="557" y="641"/>
                  </a:lnTo>
                  <a:lnTo>
                    <a:pt x="563" y="640"/>
                  </a:lnTo>
                  <a:lnTo>
                    <a:pt x="568" y="638"/>
                  </a:lnTo>
                  <a:lnTo>
                    <a:pt x="572" y="638"/>
                  </a:lnTo>
                  <a:lnTo>
                    <a:pt x="575" y="640"/>
                  </a:lnTo>
                  <a:lnTo>
                    <a:pt x="579" y="649"/>
                  </a:lnTo>
                  <a:lnTo>
                    <a:pt x="579" y="657"/>
                  </a:lnTo>
                  <a:lnTo>
                    <a:pt x="579" y="662"/>
                  </a:lnTo>
                  <a:lnTo>
                    <a:pt x="579" y="669"/>
                  </a:lnTo>
                  <a:lnTo>
                    <a:pt x="580" y="677"/>
                  </a:lnTo>
                  <a:lnTo>
                    <a:pt x="581" y="682"/>
                  </a:lnTo>
                  <a:lnTo>
                    <a:pt x="580" y="690"/>
                  </a:lnTo>
                  <a:lnTo>
                    <a:pt x="579" y="694"/>
                  </a:lnTo>
                  <a:lnTo>
                    <a:pt x="578" y="698"/>
                  </a:lnTo>
                  <a:lnTo>
                    <a:pt x="576" y="700"/>
                  </a:lnTo>
                  <a:lnTo>
                    <a:pt x="571" y="702"/>
                  </a:lnTo>
                  <a:lnTo>
                    <a:pt x="565" y="705"/>
                  </a:lnTo>
                  <a:lnTo>
                    <a:pt x="565" y="712"/>
                  </a:lnTo>
                  <a:lnTo>
                    <a:pt x="564" y="717"/>
                  </a:lnTo>
                  <a:lnTo>
                    <a:pt x="552" y="716"/>
                  </a:lnTo>
                  <a:lnTo>
                    <a:pt x="546" y="713"/>
                  </a:lnTo>
                  <a:lnTo>
                    <a:pt x="548" y="725"/>
                  </a:lnTo>
                  <a:lnTo>
                    <a:pt x="552" y="740"/>
                  </a:lnTo>
                  <a:lnTo>
                    <a:pt x="550" y="749"/>
                  </a:lnTo>
                  <a:lnTo>
                    <a:pt x="546" y="758"/>
                  </a:lnTo>
                  <a:lnTo>
                    <a:pt x="552" y="769"/>
                  </a:lnTo>
                  <a:lnTo>
                    <a:pt x="562" y="782"/>
                  </a:lnTo>
                  <a:lnTo>
                    <a:pt x="562" y="786"/>
                  </a:lnTo>
                  <a:lnTo>
                    <a:pt x="560" y="789"/>
                  </a:lnTo>
                  <a:lnTo>
                    <a:pt x="559" y="792"/>
                  </a:lnTo>
                  <a:lnTo>
                    <a:pt x="556" y="793"/>
                  </a:lnTo>
                  <a:lnTo>
                    <a:pt x="552" y="797"/>
                  </a:lnTo>
                  <a:lnTo>
                    <a:pt x="550" y="801"/>
                  </a:lnTo>
                  <a:lnTo>
                    <a:pt x="552" y="809"/>
                  </a:lnTo>
                  <a:lnTo>
                    <a:pt x="556" y="817"/>
                  </a:lnTo>
                  <a:lnTo>
                    <a:pt x="553" y="822"/>
                  </a:lnTo>
                  <a:lnTo>
                    <a:pt x="551" y="825"/>
                  </a:lnTo>
                  <a:lnTo>
                    <a:pt x="550" y="826"/>
                  </a:lnTo>
                  <a:lnTo>
                    <a:pt x="550" y="827"/>
                  </a:lnTo>
                  <a:lnTo>
                    <a:pt x="550" y="831"/>
                  </a:lnTo>
                  <a:lnTo>
                    <a:pt x="551" y="837"/>
                  </a:lnTo>
                  <a:lnTo>
                    <a:pt x="560" y="849"/>
                  </a:lnTo>
                  <a:lnTo>
                    <a:pt x="568" y="859"/>
                  </a:lnTo>
                  <a:lnTo>
                    <a:pt x="569" y="866"/>
                  </a:lnTo>
                  <a:lnTo>
                    <a:pt x="569" y="874"/>
                  </a:lnTo>
                  <a:lnTo>
                    <a:pt x="568" y="879"/>
                  </a:lnTo>
                  <a:lnTo>
                    <a:pt x="567" y="885"/>
                  </a:lnTo>
                  <a:lnTo>
                    <a:pt x="564" y="889"/>
                  </a:lnTo>
                  <a:lnTo>
                    <a:pt x="563" y="893"/>
                  </a:lnTo>
                  <a:lnTo>
                    <a:pt x="563" y="898"/>
                  </a:lnTo>
                  <a:lnTo>
                    <a:pt x="564" y="903"/>
                  </a:lnTo>
                  <a:lnTo>
                    <a:pt x="568" y="907"/>
                  </a:lnTo>
                  <a:lnTo>
                    <a:pt x="572" y="910"/>
                  </a:lnTo>
                  <a:lnTo>
                    <a:pt x="578" y="911"/>
                  </a:lnTo>
                  <a:lnTo>
                    <a:pt x="581" y="912"/>
                  </a:lnTo>
                  <a:lnTo>
                    <a:pt x="587" y="912"/>
                  </a:lnTo>
                  <a:lnTo>
                    <a:pt x="592" y="914"/>
                  </a:lnTo>
                  <a:lnTo>
                    <a:pt x="596" y="915"/>
                  </a:lnTo>
                  <a:lnTo>
                    <a:pt x="599" y="919"/>
                  </a:lnTo>
                  <a:lnTo>
                    <a:pt x="595" y="928"/>
                  </a:lnTo>
                  <a:lnTo>
                    <a:pt x="589" y="939"/>
                  </a:lnTo>
                  <a:lnTo>
                    <a:pt x="591" y="950"/>
                  </a:lnTo>
                  <a:lnTo>
                    <a:pt x="589" y="959"/>
                  </a:lnTo>
                  <a:lnTo>
                    <a:pt x="579" y="962"/>
                  </a:lnTo>
                  <a:lnTo>
                    <a:pt x="567" y="964"/>
                  </a:lnTo>
                  <a:lnTo>
                    <a:pt x="564" y="975"/>
                  </a:lnTo>
                  <a:lnTo>
                    <a:pt x="563" y="976"/>
                  </a:lnTo>
                  <a:lnTo>
                    <a:pt x="560" y="975"/>
                  </a:lnTo>
                  <a:lnTo>
                    <a:pt x="557" y="976"/>
                  </a:lnTo>
                  <a:lnTo>
                    <a:pt x="564" y="987"/>
                  </a:lnTo>
                  <a:lnTo>
                    <a:pt x="571" y="996"/>
                  </a:lnTo>
                  <a:lnTo>
                    <a:pt x="569" y="1003"/>
                  </a:lnTo>
                  <a:lnTo>
                    <a:pt x="567" y="1006"/>
                  </a:lnTo>
                  <a:lnTo>
                    <a:pt x="563" y="1011"/>
                  </a:lnTo>
                  <a:lnTo>
                    <a:pt x="557" y="1015"/>
                  </a:lnTo>
                  <a:lnTo>
                    <a:pt x="555" y="1024"/>
                  </a:lnTo>
                  <a:lnTo>
                    <a:pt x="550" y="1034"/>
                  </a:lnTo>
                  <a:lnTo>
                    <a:pt x="547" y="1038"/>
                  </a:lnTo>
                  <a:lnTo>
                    <a:pt x="546" y="1042"/>
                  </a:lnTo>
                  <a:lnTo>
                    <a:pt x="543" y="1043"/>
                  </a:lnTo>
                  <a:lnTo>
                    <a:pt x="540" y="1045"/>
                  </a:lnTo>
                  <a:lnTo>
                    <a:pt x="535" y="1047"/>
                  </a:lnTo>
                  <a:lnTo>
                    <a:pt x="531" y="1051"/>
                  </a:lnTo>
                  <a:lnTo>
                    <a:pt x="527" y="1059"/>
                  </a:lnTo>
                  <a:lnTo>
                    <a:pt x="525" y="1064"/>
                  </a:lnTo>
                  <a:lnTo>
                    <a:pt x="525" y="1071"/>
                  </a:lnTo>
                  <a:lnTo>
                    <a:pt x="528" y="1079"/>
                  </a:lnTo>
                  <a:lnTo>
                    <a:pt x="535" y="1084"/>
                  </a:lnTo>
                  <a:lnTo>
                    <a:pt x="544" y="1088"/>
                  </a:lnTo>
                  <a:lnTo>
                    <a:pt x="548" y="1091"/>
                  </a:lnTo>
                  <a:lnTo>
                    <a:pt x="551" y="1095"/>
                  </a:lnTo>
                  <a:lnTo>
                    <a:pt x="551" y="1100"/>
                  </a:lnTo>
                  <a:lnTo>
                    <a:pt x="550" y="1108"/>
                  </a:lnTo>
                  <a:lnTo>
                    <a:pt x="547" y="1112"/>
                  </a:lnTo>
                  <a:lnTo>
                    <a:pt x="543" y="1115"/>
                  </a:lnTo>
                  <a:lnTo>
                    <a:pt x="537" y="1116"/>
                  </a:lnTo>
                  <a:lnTo>
                    <a:pt x="530" y="1117"/>
                  </a:lnTo>
                  <a:lnTo>
                    <a:pt x="516" y="1120"/>
                  </a:lnTo>
                  <a:lnTo>
                    <a:pt x="506" y="1123"/>
                  </a:lnTo>
                  <a:lnTo>
                    <a:pt x="491" y="1119"/>
                  </a:lnTo>
                  <a:lnTo>
                    <a:pt x="479" y="1113"/>
                  </a:lnTo>
                  <a:lnTo>
                    <a:pt x="463" y="1120"/>
                  </a:lnTo>
                  <a:lnTo>
                    <a:pt x="447" y="1128"/>
                  </a:lnTo>
                  <a:lnTo>
                    <a:pt x="443" y="1124"/>
                  </a:lnTo>
                  <a:lnTo>
                    <a:pt x="440" y="1117"/>
                  </a:lnTo>
                  <a:lnTo>
                    <a:pt x="430" y="1117"/>
                  </a:lnTo>
                  <a:lnTo>
                    <a:pt x="420" y="1117"/>
                  </a:lnTo>
                  <a:lnTo>
                    <a:pt x="417" y="1109"/>
                  </a:lnTo>
                  <a:lnTo>
                    <a:pt x="414" y="1104"/>
                  </a:lnTo>
                  <a:lnTo>
                    <a:pt x="410" y="1104"/>
                  </a:lnTo>
                  <a:lnTo>
                    <a:pt x="402" y="1104"/>
                  </a:lnTo>
                  <a:lnTo>
                    <a:pt x="398" y="1104"/>
                  </a:lnTo>
                  <a:lnTo>
                    <a:pt x="392" y="1104"/>
                  </a:lnTo>
                  <a:lnTo>
                    <a:pt x="386" y="1104"/>
                  </a:lnTo>
                  <a:lnTo>
                    <a:pt x="378" y="1100"/>
                  </a:lnTo>
                  <a:lnTo>
                    <a:pt x="372" y="1095"/>
                  </a:lnTo>
                  <a:lnTo>
                    <a:pt x="369" y="1088"/>
                  </a:lnTo>
                  <a:lnTo>
                    <a:pt x="364" y="1088"/>
                  </a:lnTo>
                  <a:lnTo>
                    <a:pt x="359" y="1088"/>
                  </a:lnTo>
                  <a:lnTo>
                    <a:pt x="353" y="1088"/>
                  </a:lnTo>
                  <a:lnTo>
                    <a:pt x="344" y="1084"/>
                  </a:lnTo>
                  <a:lnTo>
                    <a:pt x="335" y="1076"/>
                  </a:lnTo>
                  <a:lnTo>
                    <a:pt x="327" y="1070"/>
                  </a:lnTo>
                  <a:lnTo>
                    <a:pt x="325" y="1071"/>
                  </a:lnTo>
                  <a:lnTo>
                    <a:pt x="321" y="1072"/>
                  </a:lnTo>
                  <a:lnTo>
                    <a:pt x="318" y="1076"/>
                  </a:lnTo>
                  <a:lnTo>
                    <a:pt x="314" y="1080"/>
                  </a:lnTo>
                  <a:lnTo>
                    <a:pt x="309" y="1084"/>
                  </a:lnTo>
                  <a:lnTo>
                    <a:pt x="301" y="1088"/>
                  </a:lnTo>
                  <a:lnTo>
                    <a:pt x="299" y="1095"/>
                  </a:lnTo>
                  <a:lnTo>
                    <a:pt x="297" y="1100"/>
                  </a:lnTo>
                  <a:lnTo>
                    <a:pt x="290" y="1107"/>
                  </a:lnTo>
                  <a:lnTo>
                    <a:pt x="283" y="1115"/>
                  </a:lnTo>
                  <a:lnTo>
                    <a:pt x="281" y="1121"/>
                  </a:lnTo>
                  <a:lnTo>
                    <a:pt x="277" y="1129"/>
                  </a:lnTo>
                  <a:lnTo>
                    <a:pt x="263" y="1132"/>
                  </a:lnTo>
                  <a:lnTo>
                    <a:pt x="249" y="1133"/>
                  </a:lnTo>
                  <a:lnTo>
                    <a:pt x="243" y="1147"/>
                  </a:lnTo>
                  <a:lnTo>
                    <a:pt x="238" y="1160"/>
                  </a:lnTo>
                  <a:lnTo>
                    <a:pt x="230" y="1163"/>
                  </a:lnTo>
                  <a:lnTo>
                    <a:pt x="222" y="1165"/>
                  </a:lnTo>
                  <a:lnTo>
                    <a:pt x="211" y="1172"/>
                  </a:lnTo>
                  <a:lnTo>
                    <a:pt x="201" y="1176"/>
                  </a:lnTo>
                  <a:lnTo>
                    <a:pt x="192" y="1180"/>
                  </a:lnTo>
                  <a:lnTo>
                    <a:pt x="181" y="1181"/>
                  </a:lnTo>
                  <a:lnTo>
                    <a:pt x="167" y="1175"/>
                  </a:lnTo>
                  <a:lnTo>
                    <a:pt x="158" y="1169"/>
                  </a:lnTo>
                  <a:lnTo>
                    <a:pt x="148" y="1172"/>
                  </a:lnTo>
                  <a:lnTo>
                    <a:pt x="138" y="1175"/>
                  </a:lnTo>
                  <a:lnTo>
                    <a:pt x="125" y="1167"/>
                  </a:lnTo>
                  <a:lnTo>
                    <a:pt x="112" y="1159"/>
                  </a:lnTo>
                  <a:lnTo>
                    <a:pt x="101" y="1159"/>
                  </a:lnTo>
                  <a:lnTo>
                    <a:pt x="92" y="1157"/>
                  </a:lnTo>
                  <a:lnTo>
                    <a:pt x="96" y="1143"/>
                  </a:lnTo>
                  <a:lnTo>
                    <a:pt x="100" y="1128"/>
                  </a:lnTo>
                  <a:lnTo>
                    <a:pt x="98" y="1128"/>
                  </a:lnTo>
                  <a:lnTo>
                    <a:pt x="96" y="1127"/>
                  </a:lnTo>
                  <a:lnTo>
                    <a:pt x="92" y="1128"/>
                  </a:lnTo>
                  <a:lnTo>
                    <a:pt x="88" y="1129"/>
                  </a:lnTo>
                  <a:lnTo>
                    <a:pt x="82" y="1132"/>
                  </a:lnTo>
                  <a:lnTo>
                    <a:pt x="78" y="1137"/>
                  </a:lnTo>
                  <a:lnTo>
                    <a:pt x="74" y="1144"/>
                  </a:lnTo>
                  <a:lnTo>
                    <a:pt x="68" y="1152"/>
                  </a:lnTo>
                  <a:lnTo>
                    <a:pt x="66" y="1165"/>
                  </a:lnTo>
                  <a:lnTo>
                    <a:pt x="68" y="1181"/>
                  </a:lnTo>
                  <a:lnTo>
                    <a:pt x="73" y="1196"/>
                  </a:lnTo>
                  <a:lnTo>
                    <a:pt x="76" y="1206"/>
                  </a:lnTo>
                  <a:lnTo>
                    <a:pt x="76" y="1216"/>
                  </a:lnTo>
                  <a:lnTo>
                    <a:pt x="76" y="1222"/>
                  </a:lnTo>
                  <a:lnTo>
                    <a:pt x="76" y="1226"/>
                  </a:lnTo>
                  <a:lnTo>
                    <a:pt x="74" y="1229"/>
                  </a:lnTo>
                  <a:lnTo>
                    <a:pt x="72" y="1229"/>
                  </a:lnTo>
                  <a:lnTo>
                    <a:pt x="69" y="1231"/>
                  </a:lnTo>
                  <a:lnTo>
                    <a:pt x="66" y="1232"/>
                  </a:lnTo>
                  <a:lnTo>
                    <a:pt x="62" y="1232"/>
                  </a:lnTo>
                  <a:lnTo>
                    <a:pt x="59" y="1231"/>
                  </a:lnTo>
                  <a:lnTo>
                    <a:pt x="54" y="1228"/>
                  </a:lnTo>
                  <a:lnTo>
                    <a:pt x="54" y="1232"/>
                  </a:lnTo>
                  <a:lnTo>
                    <a:pt x="52" y="1236"/>
                  </a:lnTo>
                  <a:lnTo>
                    <a:pt x="48" y="1237"/>
                  </a:lnTo>
                  <a:lnTo>
                    <a:pt x="45" y="1238"/>
                  </a:lnTo>
                  <a:lnTo>
                    <a:pt x="44" y="1245"/>
                  </a:lnTo>
                  <a:lnTo>
                    <a:pt x="44" y="1253"/>
                  </a:lnTo>
                  <a:lnTo>
                    <a:pt x="40" y="1253"/>
                  </a:lnTo>
                  <a:lnTo>
                    <a:pt x="33" y="1252"/>
                  </a:lnTo>
                  <a:lnTo>
                    <a:pt x="34" y="1253"/>
                  </a:lnTo>
                  <a:lnTo>
                    <a:pt x="33" y="1256"/>
                  </a:lnTo>
                  <a:lnTo>
                    <a:pt x="33" y="1257"/>
                  </a:lnTo>
                  <a:lnTo>
                    <a:pt x="32" y="1257"/>
                  </a:lnTo>
                  <a:lnTo>
                    <a:pt x="28" y="1260"/>
                  </a:lnTo>
                  <a:lnTo>
                    <a:pt x="24" y="1261"/>
                  </a:lnTo>
                  <a:lnTo>
                    <a:pt x="21" y="1272"/>
                  </a:lnTo>
                  <a:lnTo>
                    <a:pt x="20" y="1280"/>
                  </a:lnTo>
                  <a:lnTo>
                    <a:pt x="17" y="1286"/>
                  </a:lnTo>
                  <a:lnTo>
                    <a:pt x="15" y="1293"/>
                  </a:lnTo>
                  <a:lnTo>
                    <a:pt x="15" y="1304"/>
                  </a:lnTo>
                  <a:lnTo>
                    <a:pt x="13" y="1309"/>
                  </a:lnTo>
                  <a:lnTo>
                    <a:pt x="12" y="1313"/>
                  </a:lnTo>
                  <a:lnTo>
                    <a:pt x="12" y="1317"/>
                  </a:lnTo>
                  <a:lnTo>
                    <a:pt x="12" y="1322"/>
                  </a:lnTo>
                  <a:lnTo>
                    <a:pt x="13" y="1330"/>
                  </a:lnTo>
                  <a:lnTo>
                    <a:pt x="8" y="1339"/>
                  </a:lnTo>
                  <a:lnTo>
                    <a:pt x="0" y="1354"/>
                  </a:lnTo>
                  <a:lnTo>
                    <a:pt x="0" y="1358"/>
                  </a:lnTo>
                  <a:lnTo>
                    <a:pt x="0" y="1362"/>
                  </a:lnTo>
                  <a:lnTo>
                    <a:pt x="1" y="1364"/>
                  </a:lnTo>
                  <a:lnTo>
                    <a:pt x="6" y="1364"/>
                  </a:lnTo>
                  <a:lnTo>
                    <a:pt x="12" y="1365"/>
                  </a:lnTo>
                  <a:lnTo>
                    <a:pt x="21" y="1366"/>
                  </a:lnTo>
                  <a:lnTo>
                    <a:pt x="24" y="1369"/>
                  </a:lnTo>
                  <a:lnTo>
                    <a:pt x="27" y="1371"/>
                  </a:lnTo>
                  <a:lnTo>
                    <a:pt x="28" y="1371"/>
                  </a:lnTo>
                  <a:lnTo>
                    <a:pt x="29" y="1370"/>
                  </a:lnTo>
                  <a:lnTo>
                    <a:pt x="31" y="1366"/>
                  </a:lnTo>
                  <a:lnTo>
                    <a:pt x="32" y="1362"/>
                  </a:lnTo>
                  <a:lnTo>
                    <a:pt x="34" y="1364"/>
                  </a:lnTo>
                  <a:lnTo>
                    <a:pt x="38" y="1369"/>
                  </a:lnTo>
                  <a:lnTo>
                    <a:pt x="38" y="1373"/>
                  </a:lnTo>
                  <a:lnTo>
                    <a:pt x="36" y="1376"/>
                  </a:lnTo>
                  <a:lnTo>
                    <a:pt x="34" y="1381"/>
                  </a:lnTo>
                  <a:lnTo>
                    <a:pt x="33" y="1385"/>
                  </a:lnTo>
                  <a:lnTo>
                    <a:pt x="33" y="1387"/>
                  </a:lnTo>
                  <a:lnTo>
                    <a:pt x="34" y="1390"/>
                  </a:lnTo>
                  <a:lnTo>
                    <a:pt x="38" y="1390"/>
                  </a:lnTo>
                  <a:lnTo>
                    <a:pt x="43" y="1389"/>
                  </a:lnTo>
                  <a:lnTo>
                    <a:pt x="45" y="1386"/>
                  </a:lnTo>
                  <a:lnTo>
                    <a:pt x="48" y="1383"/>
                  </a:lnTo>
                  <a:lnTo>
                    <a:pt x="53" y="1393"/>
                  </a:lnTo>
                  <a:lnTo>
                    <a:pt x="60" y="1398"/>
                  </a:lnTo>
                  <a:lnTo>
                    <a:pt x="62" y="1399"/>
                  </a:lnTo>
                  <a:lnTo>
                    <a:pt x="65" y="1399"/>
                  </a:lnTo>
                  <a:lnTo>
                    <a:pt x="66" y="1399"/>
                  </a:lnTo>
                  <a:lnTo>
                    <a:pt x="68" y="1399"/>
                  </a:lnTo>
                  <a:lnTo>
                    <a:pt x="69" y="1398"/>
                  </a:lnTo>
                  <a:lnTo>
                    <a:pt x="73" y="1398"/>
                  </a:lnTo>
                  <a:lnTo>
                    <a:pt x="74" y="1399"/>
                  </a:lnTo>
                  <a:lnTo>
                    <a:pt x="74" y="1403"/>
                  </a:lnTo>
                  <a:lnTo>
                    <a:pt x="74" y="1406"/>
                  </a:lnTo>
                  <a:lnTo>
                    <a:pt x="69" y="1407"/>
                  </a:lnTo>
                  <a:lnTo>
                    <a:pt x="66" y="1409"/>
                  </a:lnTo>
                  <a:lnTo>
                    <a:pt x="62" y="1410"/>
                  </a:lnTo>
                  <a:lnTo>
                    <a:pt x="59" y="1413"/>
                  </a:lnTo>
                  <a:lnTo>
                    <a:pt x="56" y="1415"/>
                  </a:lnTo>
                  <a:lnTo>
                    <a:pt x="54" y="1419"/>
                  </a:lnTo>
                  <a:lnTo>
                    <a:pt x="54" y="1425"/>
                  </a:lnTo>
                  <a:lnTo>
                    <a:pt x="57" y="1426"/>
                  </a:lnTo>
                  <a:lnTo>
                    <a:pt x="60" y="1427"/>
                  </a:lnTo>
                  <a:lnTo>
                    <a:pt x="62" y="1426"/>
                  </a:lnTo>
                  <a:lnTo>
                    <a:pt x="65" y="1425"/>
                  </a:lnTo>
                  <a:lnTo>
                    <a:pt x="69" y="1422"/>
                  </a:lnTo>
                  <a:lnTo>
                    <a:pt x="74" y="1422"/>
                  </a:lnTo>
                  <a:lnTo>
                    <a:pt x="76" y="1426"/>
                  </a:lnTo>
                  <a:lnTo>
                    <a:pt x="76" y="1430"/>
                  </a:lnTo>
                  <a:lnTo>
                    <a:pt x="77" y="1431"/>
                  </a:lnTo>
                  <a:lnTo>
                    <a:pt x="78" y="1433"/>
                  </a:lnTo>
                  <a:lnTo>
                    <a:pt x="81" y="1437"/>
                  </a:lnTo>
                  <a:lnTo>
                    <a:pt x="84" y="1438"/>
                  </a:lnTo>
                  <a:lnTo>
                    <a:pt x="88" y="1431"/>
                  </a:lnTo>
                  <a:lnTo>
                    <a:pt x="92" y="1429"/>
                  </a:lnTo>
                  <a:lnTo>
                    <a:pt x="96" y="1429"/>
                  </a:lnTo>
                  <a:lnTo>
                    <a:pt x="101" y="1431"/>
                  </a:lnTo>
                  <a:lnTo>
                    <a:pt x="106" y="1433"/>
                  </a:lnTo>
                  <a:lnTo>
                    <a:pt x="112" y="1435"/>
                  </a:lnTo>
                  <a:lnTo>
                    <a:pt x="120" y="1433"/>
                  </a:lnTo>
                  <a:lnTo>
                    <a:pt x="130" y="1431"/>
                  </a:lnTo>
                  <a:lnTo>
                    <a:pt x="138" y="1426"/>
                  </a:lnTo>
                  <a:lnTo>
                    <a:pt x="142" y="1419"/>
                  </a:lnTo>
                  <a:lnTo>
                    <a:pt x="146" y="1422"/>
                  </a:lnTo>
                  <a:lnTo>
                    <a:pt x="150" y="1422"/>
                  </a:lnTo>
                  <a:lnTo>
                    <a:pt x="153" y="1422"/>
                  </a:lnTo>
                  <a:lnTo>
                    <a:pt x="157" y="1422"/>
                  </a:lnTo>
                  <a:lnTo>
                    <a:pt x="164" y="1421"/>
                  </a:lnTo>
                  <a:lnTo>
                    <a:pt x="167" y="1419"/>
                  </a:lnTo>
                  <a:lnTo>
                    <a:pt x="174" y="1421"/>
                  </a:lnTo>
                  <a:lnTo>
                    <a:pt x="177" y="1422"/>
                  </a:lnTo>
                  <a:lnTo>
                    <a:pt x="179" y="1422"/>
                  </a:lnTo>
                  <a:lnTo>
                    <a:pt x="182" y="1421"/>
                  </a:lnTo>
                  <a:lnTo>
                    <a:pt x="186" y="1418"/>
                  </a:lnTo>
                  <a:lnTo>
                    <a:pt x="189" y="1415"/>
                  </a:lnTo>
                  <a:lnTo>
                    <a:pt x="190" y="1421"/>
                  </a:lnTo>
                  <a:lnTo>
                    <a:pt x="189" y="1425"/>
                  </a:lnTo>
                  <a:lnTo>
                    <a:pt x="188" y="1430"/>
                  </a:lnTo>
                  <a:lnTo>
                    <a:pt x="183" y="1431"/>
                  </a:lnTo>
                  <a:lnTo>
                    <a:pt x="176" y="1431"/>
                  </a:lnTo>
                  <a:lnTo>
                    <a:pt x="169" y="1429"/>
                  </a:lnTo>
                  <a:lnTo>
                    <a:pt x="167" y="1430"/>
                  </a:lnTo>
                  <a:lnTo>
                    <a:pt x="165" y="1431"/>
                  </a:lnTo>
                  <a:lnTo>
                    <a:pt x="164" y="1435"/>
                  </a:lnTo>
                  <a:lnTo>
                    <a:pt x="164" y="1439"/>
                  </a:lnTo>
                  <a:lnTo>
                    <a:pt x="165" y="1446"/>
                  </a:lnTo>
                  <a:lnTo>
                    <a:pt x="167" y="1450"/>
                  </a:lnTo>
                  <a:lnTo>
                    <a:pt x="172" y="1455"/>
                  </a:lnTo>
                  <a:lnTo>
                    <a:pt x="177" y="1463"/>
                  </a:lnTo>
                  <a:lnTo>
                    <a:pt x="181" y="1473"/>
                  </a:lnTo>
                  <a:lnTo>
                    <a:pt x="189" y="1490"/>
                  </a:lnTo>
                  <a:lnTo>
                    <a:pt x="194" y="1503"/>
                  </a:lnTo>
                  <a:lnTo>
                    <a:pt x="198" y="1515"/>
                  </a:lnTo>
                  <a:lnTo>
                    <a:pt x="201" y="1529"/>
                  </a:lnTo>
                  <a:lnTo>
                    <a:pt x="202" y="1539"/>
                  </a:lnTo>
                  <a:lnTo>
                    <a:pt x="209" y="1566"/>
                  </a:lnTo>
                  <a:lnTo>
                    <a:pt x="211" y="1594"/>
                  </a:lnTo>
                  <a:lnTo>
                    <a:pt x="213" y="1622"/>
                  </a:lnTo>
                  <a:lnTo>
                    <a:pt x="214" y="1651"/>
                  </a:lnTo>
                  <a:lnTo>
                    <a:pt x="214" y="1655"/>
                  </a:lnTo>
                  <a:lnTo>
                    <a:pt x="215" y="1658"/>
                  </a:lnTo>
                  <a:lnTo>
                    <a:pt x="218" y="1658"/>
                  </a:lnTo>
                  <a:lnTo>
                    <a:pt x="225" y="1655"/>
                  </a:lnTo>
                  <a:lnTo>
                    <a:pt x="231" y="1652"/>
                  </a:lnTo>
                  <a:lnTo>
                    <a:pt x="238" y="1651"/>
                  </a:lnTo>
                  <a:lnTo>
                    <a:pt x="239" y="1640"/>
                  </a:lnTo>
                  <a:lnTo>
                    <a:pt x="242" y="1631"/>
                  </a:lnTo>
                  <a:lnTo>
                    <a:pt x="245" y="1628"/>
                  </a:lnTo>
                  <a:lnTo>
                    <a:pt x="250" y="1628"/>
                  </a:lnTo>
                  <a:lnTo>
                    <a:pt x="255" y="1631"/>
                  </a:lnTo>
                  <a:lnTo>
                    <a:pt x="259" y="1636"/>
                  </a:lnTo>
                  <a:lnTo>
                    <a:pt x="261" y="1643"/>
                  </a:lnTo>
                  <a:lnTo>
                    <a:pt x="261" y="1648"/>
                  </a:lnTo>
                  <a:lnTo>
                    <a:pt x="262" y="1651"/>
                  </a:lnTo>
                  <a:lnTo>
                    <a:pt x="263" y="1651"/>
                  </a:lnTo>
                  <a:lnTo>
                    <a:pt x="265" y="1652"/>
                  </a:lnTo>
                  <a:lnTo>
                    <a:pt x="267" y="1654"/>
                  </a:lnTo>
                  <a:lnTo>
                    <a:pt x="267" y="1660"/>
                  </a:lnTo>
                  <a:lnTo>
                    <a:pt x="271" y="1668"/>
                  </a:lnTo>
                  <a:lnTo>
                    <a:pt x="274" y="1671"/>
                  </a:lnTo>
                  <a:lnTo>
                    <a:pt x="275" y="1674"/>
                  </a:lnTo>
                  <a:lnTo>
                    <a:pt x="277" y="1675"/>
                  </a:lnTo>
                  <a:lnTo>
                    <a:pt x="279" y="1675"/>
                  </a:lnTo>
                  <a:lnTo>
                    <a:pt x="294" y="1675"/>
                  </a:lnTo>
                  <a:lnTo>
                    <a:pt x="309" y="1676"/>
                  </a:lnTo>
                  <a:lnTo>
                    <a:pt x="313" y="1672"/>
                  </a:lnTo>
                  <a:lnTo>
                    <a:pt x="314" y="1665"/>
                  </a:lnTo>
                  <a:lnTo>
                    <a:pt x="318" y="1671"/>
                  </a:lnTo>
                  <a:lnTo>
                    <a:pt x="322" y="1675"/>
                  </a:lnTo>
                  <a:lnTo>
                    <a:pt x="323" y="1672"/>
                  </a:lnTo>
                  <a:lnTo>
                    <a:pt x="326" y="1671"/>
                  </a:lnTo>
                  <a:lnTo>
                    <a:pt x="327" y="1670"/>
                  </a:lnTo>
                  <a:lnTo>
                    <a:pt x="331" y="1670"/>
                  </a:lnTo>
                  <a:lnTo>
                    <a:pt x="335" y="1670"/>
                  </a:lnTo>
                  <a:lnTo>
                    <a:pt x="343" y="1672"/>
                  </a:lnTo>
                  <a:lnTo>
                    <a:pt x="349" y="1676"/>
                  </a:lnTo>
                  <a:lnTo>
                    <a:pt x="355" y="1680"/>
                  </a:lnTo>
                  <a:lnTo>
                    <a:pt x="359" y="1686"/>
                  </a:lnTo>
                  <a:lnTo>
                    <a:pt x="363" y="1691"/>
                  </a:lnTo>
                  <a:lnTo>
                    <a:pt x="363" y="1692"/>
                  </a:lnTo>
                  <a:lnTo>
                    <a:pt x="364" y="1701"/>
                  </a:lnTo>
                  <a:lnTo>
                    <a:pt x="363" y="1709"/>
                  </a:lnTo>
                  <a:lnTo>
                    <a:pt x="363" y="1711"/>
                  </a:lnTo>
                  <a:lnTo>
                    <a:pt x="363" y="1715"/>
                  </a:lnTo>
                  <a:lnTo>
                    <a:pt x="363" y="1719"/>
                  </a:lnTo>
                  <a:lnTo>
                    <a:pt x="366" y="1723"/>
                  </a:lnTo>
                  <a:lnTo>
                    <a:pt x="371" y="1725"/>
                  </a:lnTo>
                  <a:lnTo>
                    <a:pt x="378" y="1727"/>
                  </a:lnTo>
                  <a:lnTo>
                    <a:pt x="380" y="1728"/>
                  </a:lnTo>
                  <a:lnTo>
                    <a:pt x="383" y="1729"/>
                  </a:lnTo>
                  <a:lnTo>
                    <a:pt x="386" y="1733"/>
                  </a:lnTo>
                  <a:lnTo>
                    <a:pt x="387" y="1737"/>
                  </a:lnTo>
                  <a:lnTo>
                    <a:pt x="388" y="1748"/>
                  </a:lnTo>
                  <a:lnTo>
                    <a:pt x="390" y="1760"/>
                  </a:lnTo>
                  <a:lnTo>
                    <a:pt x="392" y="1764"/>
                  </a:lnTo>
                  <a:lnTo>
                    <a:pt x="395" y="1769"/>
                  </a:lnTo>
                  <a:lnTo>
                    <a:pt x="399" y="1773"/>
                  </a:lnTo>
                  <a:lnTo>
                    <a:pt x="402" y="1776"/>
                  </a:lnTo>
                  <a:lnTo>
                    <a:pt x="407" y="1777"/>
                  </a:lnTo>
                  <a:lnTo>
                    <a:pt x="411" y="1777"/>
                  </a:lnTo>
                  <a:lnTo>
                    <a:pt x="414" y="1777"/>
                  </a:lnTo>
                  <a:lnTo>
                    <a:pt x="417" y="1777"/>
                  </a:lnTo>
                  <a:lnTo>
                    <a:pt x="424" y="1776"/>
                  </a:lnTo>
                  <a:lnTo>
                    <a:pt x="434" y="1776"/>
                  </a:lnTo>
                  <a:lnTo>
                    <a:pt x="440" y="1776"/>
                  </a:lnTo>
                  <a:lnTo>
                    <a:pt x="444" y="1776"/>
                  </a:lnTo>
                  <a:lnTo>
                    <a:pt x="448" y="1776"/>
                  </a:lnTo>
                  <a:lnTo>
                    <a:pt x="450" y="1777"/>
                  </a:lnTo>
                  <a:lnTo>
                    <a:pt x="454" y="1789"/>
                  </a:lnTo>
                  <a:lnTo>
                    <a:pt x="459" y="1796"/>
                  </a:lnTo>
                  <a:lnTo>
                    <a:pt x="462" y="1799"/>
                  </a:lnTo>
                  <a:lnTo>
                    <a:pt x="464" y="1801"/>
                  </a:lnTo>
                  <a:lnTo>
                    <a:pt x="468" y="1801"/>
                  </a:lnTo>
                  <a:lnTo>
                    <a:pt x="471" y="1801"/>
                  </a:lnTo>
                  <a:lnTo>
                    <a:pt x="474" y="1807"/>
                  </a:lnTo>
                  <a:lnTo>
                    <a:pt x="476" y="1810"/>
                  </a:lnTo>
                  <a:lnTo>
                    <a:pt x="483" y="1810"/>
                  </a:lnTo>
                  <a:lnTo>
                    <a:pt x="491" y="1808"/>
                  </a:lnTo>
                  <a:lnTo>
                    <a:pt x="502" y="1804"/>
                  </a:lnTo>
                  <a:lnTo>
                    <a:pt x="514" y="1801"/>
                  </a:lnTo>
                  <a:lnTo>
                    <a:pt x="535" y="1799"/>
                  </a:lnTo>
                  <a:lnTo>
                    <a:pt x="550" y="1795"/>
                  </a:lnTo>
                  <a:lnTo>
                    <a:pt x="555" y="1793"/>
                  </a:lnTo>
                  <a:lnTo>
                    <a:pt x="557" y="1791"/>
                  </a:lnTo>
                  <a:lnTo>
                    <a:pt x="559" y="1788"/>
                  </a:lnTo>
                  <a:lnTo>
                    <a:pt x="560" y="1785"/>
                  </a:lnTo>
                  <a:lnTo>
                    <a:pt x="560" y="1777"/>
                  </a:lnTo>
                  <a:lnTo>
                    <a:pt x="562" y="1773"/>
                  </a:lnTo>
                  <a:lnTo>
                    <a:pt x="562" y="1772"/>
                  </a:lnTo>
                  <a:lnTo>
                    <a:pt x="563" y="1772"/>
                  </a:lnTo>
                  <a:lnTo>
                    <a:pt x="567" y="1772"/>
                  </a:lnTo>
                  <a:lnTo>
                    <a:pt x="571" y="1775"/>
                  </a:lnTo>
                  <a:lnTo>
                    <a:pt x="573" y="1776"/>
                  </a:lnTo>
                  <a:lnTo>
                    <a:pt x="578" y="1776"/>
                  </a:lnTo>
                  <a:lnTo>
                    <a:pt x="580" y="1776"/>
                  </a:lnTo>
                  <a:lnTo>
                    <a:pt x="584" y="1776"/>
                  </a:lnTo>
                  <a:lnTo>
                    <a:pt x="595" y="1771"/>
                  </a:lnTo>
                  <a:lnTo>
                    <a:pt x="605" y="1764"/>
                  </a:lnTo>
                  <a:lnTo>
                    <a:pt x="611" y="1761"/>
                  </a:lnTo>
                  <a:lnTo>
                    <a:pt x="615" y="1760"/>
                  </a:lnTo>
                  <a:lnTo>
                    <a:pt x="619" y="1759"/>
                  </a:lnTo>
                  <a:lnTo>
                    <a:pt x="623" y="1759"/>
                  </a:lnTo>
                  <a:lnTo>
                    <a:pt x="643" y="1752"/>
                  </a:lnTo>
                  <a:lnTo>
                    <a:pt x="660" y="1744"/>
                  </a:lnTo>
                  <a:lnTo>
                    <a:pt x="672" y="1744"/>
                  </a:lnTo>
                  <a:lnTo>
                    <a:pt x="679" y="1745"/>
                  </a:lnTo>
                  <a:lnTo>
                    <a:pt x="676" y="1757"/>
                  </a:lnTo>
                  <a:lnTo>
                    <a:pt x="676" y="1765"/>
                  </a:lnTo>
                  <a:lnTo>
                    <a:pt x="684" y="1761"/>
                  </a:lnTo>
                  <a:lnTo>
                    <a:pt x="695" y="1759"/>
                  </a:lnTo>
                  <a:lnTo>
                    <a:pt x="704" y="1756"/>
                  </a:lnTo>
                  <a:lnTo>
                    <a:pt x="713" y="1756"/>
                  </a:lnTo>
                  <a:lnTo>
                    <a:pt x="721" y="1759"/>
                  </a:lnTo>
                  <a:lnTo>
                    <a:pt x="728" y="1761"/>
                  </a:lnTo>
                  <a:lnTo>
                    <a:pt x="732" y="1764"/>
                  </a:lnTo>
                  <a:lnTo>
                    <a:pt x="733" y="1769"/>
                  </a:lnTo>
                  <a:lnTo>
                    <a:pt x="734" y="1777"/>
                  </a:lnTo>
                  <a:lnTo>
                    <a:pt x="737" y="1788"/>
                  </a:lnTo>
                  <a:lnTo>
                    <a:pt x="746" y="1796"/>
                  </a:lnTo>
                  <a:lnTo>
                    <a:pt x="757" y="1803"/>
                  </a:lnTo>
                  <a:lnTo>
                    <a:pt x="762" y="1801"/>
                  </a:lnTo>
                  <a:lnTo>
                    <a:pt x="768" y="1801"/>
                  </a:lnTo>
                  <a:lnTo>
                    <a:pt x="773" y="1800"/>
                  </a:lnTo>
                  <a:lnTo>
                    <a:pt x="778" y="1803"/>
                  </a:lnTo>
                  <a:lnTo>
                    <a:pt x="788" y="1809"/>
                  </a:lnTo>
                  <a:lnTo>
                    <a:pt x="794" y="1812"/>
                  </a:lnTo>
                  <a:lnTo>
                    <a:pt x="798" y="1812"/>
                  </a:lnTo>
                  <a:lnTo>
                    <a:pt x="804" y="1812"/>
                  </a:lnTo>
                  <a:lnTo>
                    <a:pt x="808" y="1812"/>
                  </a:lnTo>
                  <a:lnTo>
                    <a:pt x="813" y="1810"/>
                  </a:lnTo>
                  <a:lnTo>
                    <a:pt x="814" y="1812"/>
                  </a:lnTo>
                  <a:lnTo>
                    <a:pt x="817" y="1814"/>
                  </a:lnTo>
                  <a:lnTo>
                    <a:pt x="821" y="1817"/>
                  </a:lnTo>
                  <a:lnTo>
                    <a:pt x="824" y="1819"/>
                  </a:lnTo>
                  <a:lnTo>
                    <a:pt x="828" y="1819"/>
                  </a:lnTo>
                  <a:lnTo>
                    <a:pt x="833" y="1817"/>
                  </a:lnTo>
                  <a:lnTo>
                    <a:pt x="844" y="1809"/>
                  </a:lnTo>
                  <a:lnTo>
                    <a:pt x="852" y="1800"/>
                  </a:lnTo>
                  <a:lnTo>
                    <a:pt x="856" y="1796"/>
                  </a:lnTo>
                  <a:lnTo>
                    <a:pt x="861" y="1792"/>
                  </a:lnTo>
                  <a:lnTo>
                    <a:pt x="863" y="1789"/>
                  </a:lnTo>
                  <a:lnTo>
                    <a:pt x="866" y="1787"/>
                  </a:lnTo>
                  <a:lnTo>
                    <a:pt x="868" y="1784"/>
                  </a:lnTo>
                  <a:lnTo>
                    <a:pt x="868" y="1779"/>
                  </a:lnTo>
                  <a:lnTo>
                    <a:pt x="861" y="1765"/>
                  </a:lnTo>
                  <a:lnTo>
                    <a:pt x="856" y="1747"/>
                  </a:lnTo>
                  <a:lnTo>
                    <a:pt x="856" y="1736"/>
                  </a:lnTo>
                  <a:lnTo>
                    <a:pt x="858" y="1725"/>
                  </a:lnTo>
                  <a:lnTo>
                    <a:pt x="861" y="1720"/>
                  </a:lnTo>
                  <a:lnTo>
                    <a:pt x="863" y="1715"/>
                  </a:lnTo>
                  <a:lnTo>
                    <a:pt x="866" y="1711"/>
                  </a:lnTo>
                  <a:lnTo>
                    <a:pt x="870" y="1708"/>
                  </a:lnTo>
                  <a:lnTo>
                    <a:pt x="879" y="1700"/>
                  </a:lnTo>
                  <a:lnTo>
                    <a:pt x="883" y="1696"/>
                  </a:lnTo>
                  <a:lnTo>
                    <a:pt x="888" y="1691"/>
                  </a:lnTo>
                  <a:lnTo>
                    <a:pt x="890" y="1676"/>
                  </a:lnTo>
                  <a:lnTo>
                    <a:pt x="897" y="1683"/>
                  </a:lnTo>
                  <a:lnTo>
                    <a:pt x="905" y="1686"/>
                  </a:lnTo>
                  <a:lnTo>
                    <a:pt x="913" y="1688"/>
                  </a:lnTo>
                  <a:lnTo>
                    <a:pt x="922" y="1691"/>
                  </a:lnTo>
                  <a:lnTo>
                    <a:pt x="930" y="1697"/>
                  </a:lnTo>
                  <a:lnTo>
                    <a:pt x="937" y="1701"/>
                  </a:lnTo>
                  <a:lnTo>
                    <a:pt x="939" y="1704"/>
                  </a:lnTo>
                  <a:lnTo>
                    <a:pt x="943" y="1704"/>
                  </a:lnTo>
                  <a:lnTo>
                    <a:pt x="946" y="1704"/>
                  </a:lnTo>
                  <a:lnTo>
                    <a:pt x="949" y="1703"/>
                  </a:lnTo>
                  <a:lnTo>
                    <a:pt x="958" y="1707"/>
                  </a:lnTo>
                  <a:lnTo>
                    <a:pt x="973" y="1711"/>
                  </a:lnTo>
                  <a:lnTo>
                    <a:pt x="990" y="1717"/>
                  </a:lnTo>
                  <a:lnTo>
                    <a:pt x="1002" y="1721"/>
                  </a:lnTo>
                  <a:lnTo>
                    <a:pt x="1007" y="1724"/>
                  </a:lnTo>
                  <a:lnTo>
                    <a:pt x="1010" y="1725"/>
                  </a:lnTo>
                  <a:lnTo>
                    <a:pt x="1011" y="1728"/>
                  </a:lnTo>
                  <a:lnTo>
                    <a:pt x="1013" y="1731"/>
                  </a:lnTo>
                  <a:lnTo>
                    <a:pt x="1013" y="1736"/>
                  </a:lnTo>
                  <a:lnTo>
                    <a:pt x="1013" y="1743"/>
                  </a:lnTo>
                  <a:lnTo>
                    <a:pt x="1014" y="1751"/>
                  </a:lnTo>
                  <a:lnTo>
                    <a:pt x="1018" y="1756"/>
                  </a:lnTo>
                  <a:lnTo>
                    <a:pt x="1023" y="1765"/>
                  </a:lnTo>
                  <a:lnTo>
                    <a:pt x="1031" y="1776"/>
                  </a:lnTo>
                  <a:lnTo>
                    <a:pt x="1044" y="1784"/>
                  </a:lnTo>
                  <a:lnTo>
                    <a:pt x="1056" y="1792"/>
                  </a:lnTo>
                  <a:lnTo>
                    <a:pt x="1065" y="1792"/>
                  </a:lnTo>
                  <a:lnTo>
                    <a:pt x="1072" y="1792"/>
                  </a:lnTo>
                  <a:lnTo>
                    <a:pt x="1075" y="1791"/>
                  </a:lnTo>
                  <a:lnTo>
                    <a:pt x="1079" y="1791"/>
                  </a:lnTo>
                  <a:lnTo>
                    <a:pt x="1082" y="1789"/>
                  </a:lnTo>
                  <a:lnTo>
                    <a:pt x="1082" y="1787"/>
                  </a:lnTo>
                  <a:lnTo>
                    <a:pt x="1092" y="1784"/>
                  </a:lnTo>
                  <a:lnTo>
                    <a:pt x="1103" y="1779"/>
                  </a:lnTo>
                  <a:lnTo>
                    <a:pt x="1115" y="1775"/>
                  </a:lnTo>
                  <a:lnTo>
                    <a:pt x="1123" y="1771"/>
                  </a:lnTo>
                  <a:lnTo>
                    <a:pt x="1132" y="1772"/>
                  </a:lnTo>
                  <a:lnTo>
                    <a:pt x="1142" y="1773"/>
                  </a:lnTo>
                  <a:lnTo>
                    <a:pt x="1148" y="1773"/>
                  </a:lnTo>
                  <a:lnTo>
                    <a:pt x="1158" y="1771"/>
                  </a:lnTo>
                  <a:lnTo>
                    <a:pt x="1167" y="1772"/>
                  </a:lnTo>
                  <a:lnTo>
                    <a:pt x="1174" y="1775"/>
                  </a:lnTo>
                  <a:lnTo>
                    <a:pt x="1179" y="1777"/>
                  </a:lnTo>
                  <a:lnTo>
                    <a:pt x="1182" y="1783"/>
                  </a:lnTo>
                  <a:lnTo>
                    <a:pt x="1186" y="1785"/>
                  </a:lnTo>
                  <a:lnTo>
                    <a:pt x="1188" y="1789"/>
                  </a:lnTo>
                  <a:lnTo>
                    <a:pt x="1191" y="1793"/>
                  </a:lnTo>
                  <a:lnTo>
                    <a:pt x="1194" y="1795"/>
                  </a:lnTo>
                  <a:lnTo>
                    <a:pt x="1200" y="1793"/>
                  </a:lnTo>
                  <a:lnTo>
                    <a:pt x="1207" y="1792"/>
                  </a:lnTo>
                  <a:lnTo>
                    <a:pt x="1214" y="1792"/>
                  </a:lnTo>
                  <a:lnTo>
                    <a:pt x="1220" y="1793"/>
                  </a:lnTo>
                  <a:lnTo>
                    <a:pt x="1221" y="1795"/>
                  </a:lnTo>
                  <a:lnTo>
                    <a:pt x="1219" y="1780"/>
                  </a:lnTo>
                  <a:lnTo>
                    <a:pt x="1219" y="1772"/>
                  </a:lnTo>
                  <a:lnTo>
                    <a:pt x="1221" y="1769"/>
                  </a:lnTo>
                  <a:lnTo>
                    <a:pt x="1224" y="1767"/>
                  </a:lnTo>
                  <a:lnTo>
                    <a:pt x="1230" y="1765"/>
                  </a:lnTo>
                  <a:lnTo>
                    <a:pt x="1235" y="1763"/>
                  </a:lnTo>
                  <a:lnTo>
                    <a:pt x="1240" y="1761"/>
                  </a:lnTo>
                  <a:lnTo>
                    <a:pt x="1246" y="1759"/>
                  </a:lnTo>
                  <a:lnTo>
                    <a:pt x="1248" y="1755"/>
                  </a:lnTo>
                  <a:lnTo>
                    <a:pt x="1248" y="1751"/>
                  </a:lnTo>
                  <a:lnTo>
                    <a:pt x="1237" y="1751"/>
                  </a:lnTo>
                  <a:lnTo>
                    <a:pt x="1227" y="1747"/>
                  </a:lnTo>
                  <a:lnTo>
                    <a:pt x="1230" y="1739"/>
                  </a:lnTo>
                  <a:lnTo>
                    <a:pt x="1232" y="1731"/>
                  </a:lnTo>
                  <a:lnTo>
                    <a:pt x="1235" y="1721"/>
                  </a:lnTo>
                  <a:lnTo>
                    <a:pt x="1240" y="1716"/>
                  </a:lnTo>
                  <a:lnTo>
                    <a:pt x="1240" y="1713"/>
                  </a:lnTo>
                  <a:lnTo>
                    <a:pt x="1239" y="1712"/>
                  </a:lnTo>
                  <a:lnTo>
                    <a:pt x="1237" y="1711"/>
                  </a:lnTo>
                  <a:lnTo>
                    <a:pt x="1236" y="1709"/>
                  </a:lnTo>
                  <a:lnTo>
                    <a:pt x="1235" y="1709"/>
                  </a:lnTo>
                  <a:lnTo>
                    <a:pt x="1234" y="1707"/>
                  </a:lnTo>
                  <a:lnTo>
                    <a:pt x="1235" y="1704"/>
                  </a:lnTo>
                  <a:lnTo>
                    <a:pt x="1236" y="1700"/>
                  </a:lnTo>
                  <a:lnTo>
                    <a:pt x="1239" y="1697"/>
                  </a:lnTo>
                  <a:lnTo>
                    <a:pt x="1242" y="1696"/>
                  </a:lnTo>
                  <a:lnTo>
                    <a:pt x="1247" y="1695"/>
                  </a:lnTo>
                  <a:lnTo>
                    <a:pt x="1253" y="1695"/>
                  </a:lnTo>
                  <a:lnTo>
                    <a:pt x="1260" y="1693"/>
                  </a:lnTo>
                  <a:lnTo>
                    <a:pt x="1268" y="1691"/>
                  </a:lnTo>
                  <a:lnTo>
                    <a:pt x="1279" y="1684"/>
                  </a:lnTo>
                  <a:lnTo>
                    <a:pt x="1291" y="1675"/>
                  </a:lnTo>
                  <a:lnTo>
                    <a:pt x="1303" y="1675"/>
                  </a:lnTo>
                  <a:lnTo>
                    <a:pt x="1311" y="1676"/>
                  </a:lnTo>
                  <a:lnTo>
                    <a:pt x="1317" y="1670"/>
                  </a:lnTo>
                  <a:lnTo>
                    <a:pt x="1323" y="1663"/>
                  </a:lnTo>
                  <a:lnTo>
                    <a:pt x="1331" y="1659"/>
                  </a:lnTo>
                  <a:lnTo>
                    <a:pt x="1336" y="1656"/>
                  </a:lnTo>
                  <a:lnTo>
                    <a:pt x="1341" y="1647"/>
                  </a:lnTo>
                  <a:lnTo>
                    <a:pt x="1348" y="1639"/>
                  </a:lnTo>
                  <a:lnTo>
                    <a:pt x="1356" y="1638"/>
                  </a:lnTo>
                  <a:lnTo>
                    <a:pt x="1364" y="1636"/>
                  </a:lnTo>
                  <a:lnTo>
                    <a:pt x="1368" y="1630"/>
                  </a:lnTo>
                  <a:lnTo>
                    <a:pt x="1373" y="1623"/>
                  </a:lnTo>
                  <a:lnTo>
                    <a:pt x="1376" y="1622"/>
                  </a:lnTo>
                  <a:lnTo>
                    <a:pt x="1380" y="1623"/>
                  </a:lnTo>
                  <a:lnTo>
                    <a:pt x="1384" y="1623"/>
                  </a:lnTo>
                  <a:lnTo>
                    <a:pt x="1388" y="1623"/>
                  </a:lnTo>
                  <a:lnTo>
                    <a:pt x="1392" y="1619"/>
                  </a:lnTo>
                  <a:lnTo>
                    <a:pt x="1397" y="1616"/>
                  </a:lnTo>
                  <a:lnTo>
                    <a:pt x="1405" y="1614"/>
                  </a:lnTo>
                  <a:lnTo>
                    <a:pt x="1413" y="1610"/>
                  </a:lnTo>
                  <a:lnTo>
                    <a:pt x="1418" y="1604"/>
                  </a:lnTo>
                  <a:lnTo>
                    <a:pt x="1423" y="1594"/>
                  </a:lnTo>
                  <a:lnTo>
                    <a:pt x="1428" y="1583"/>
                  </a:lnTo>
                  <a:lnTo>
                    <a:pt x="1429" y="1575"/>
                  </a:lnTo>
                  <a:lnTo>
                    <a:pt x="1428" y="1573"/>
                  </a:lnTo>
                  <a:lnTo>
                    <a:pt x="1425" y="1568"/>
                  </a:lnTo>
                  <a:lnTo>
                    <a:pt x="1421" y="1566"/>
                  </a:lnTo>
                  <a:lnTo>
                    <a:pt x="1416" y="1562"/>
                  </a:lnTo>
                  <a:lnTo>
                    <a:pt x="1408" y="1557"/>
                  </a:lnTo>
                  <a:lnTo>
                    <a:pt x="1401" y="1550"/>
                  </a:lnTo>
                  <a:lnTo>
                    <a:pt x="1402" y="1546"/>
                  </a:lnTo>
                  <a:lnTo>
                    <a:pt x="1407" y="1542"/>
                  </a:lnTo>
                  <a:lnTo>
                    <a:pt x="1409" y="1541"/>
                  </a:lnTo>
                  <a:lnTo>
                    <a:pt x="1413" y="1538"/>
                  </a:lnTo>
                  <a:lnTo>
                    <a:pt x="1421" y="1532"/>
                  </a:lnTo>
                  <a:lnTo>
                    <a:pt x="1429" y="1526"/>
                  </a:lnTo>
                  <a:lnTo>
                    <a:pt x="1441" y="1509"/>
                  </a:lnTo>
                  <a:lnTo>
                    <a:pt x="1449" y="1495"/>
                  </a:lnTo>
                  <a:lnTo>
                    <a:pt x="1466" y="1486"/>
                  </a:lnTo>
                  <a:lnTo>
                    <a:pt x="1485" y="1478"/>
                  </a:lnTo>
                  <a:lnTo>
                    <a:pt x="1485" y="1473"/>
                  </a:lnTo>
                  <a:lnTo>
                    <a:pt x="1485" y="1463"/>
                  </a:lnTo>
                  <a:lnTo>
                    <a:pt x="1485" y="1454"/>
                  </a:lnTo>
                  <a:lnTo>
                    <a:pt x="1482" y="1447"/>
                  </a:lnTo>
                  <a:lnTo>
                    <a:pt x="1480" y="1445"/>
                  </a:lnTo>
                  <a:lnTo>
                    <a:pt x="1476" y="1442"/>
                  </a:lnTo>
                  <a:lnTo>
                    <a:pt x="1473" y="1439"/>
                  </a:lnTo>
                  <a:lnTo>
                    <a:pt x="1469" y="1439"/>
                  </a:lnTo>
                  <a:lnTo>
                    <a:pt x="1460" y="1438"/>
                  </a:lnTo>
                  <a:lnTo>
                    <a:pt x="1452" y="1437"/>
                  </a:lnTo>
                  <a:lnTo>
                    <a:pt x="1446" y="1431"/>
                  </a:lnTo>
                  <a:lnTo>
                    <a:pt x="1442" y="1422"/>
                  </a:lnTo>
                  <a:lnTo>
                    <a:pt x="1439" y="1410"/>
                  </a:lnTo>
                  <a:lnTo>
                    <a:pt x="1433" y="1399"/>
                  </a:lnTo>
                  <a:lnTo>
                    <a:pt x="1428" y="1387"/>
                  </a:lnTo>
                  <a:lnTo>
                    <a:pt x="1421" y="1374"/>
                  </a:lnTo>
                  <a:lnTo>
                    <a:pt x="1418" y="1369"/>
                  </a:lnTo>
                  <a:lnTo>
                    <a:pt x="1418" y="1362"/>
                  </a:lnTo>
                  <a:lnTo>
                    <a:pt x="1418" y="1355"/>
                  </a:lnTo>
                  <a:lnTo>
                    <a:pt x="1421" y="1349"/>
                  </a:lnTo>
                  <a:lnTo>
                    <a:pt x="1434" y="1346"/>
                  </a:lnTo>
                  <a:lnTo>
                    <a:pt x="1452" y="1341"/>
                  </a:lnTo>
                  <a:lnTo>
                    <a:pt x="1466" y="1336"/>
                  </a:lnTo>
                  <a:lnTo>
                    <a:pt x="1474" y="1330"/>
                  </a:lnTo>
                  <a:lnTo>
                    <a:pt x="1473" y="1322"/>
                  </a:lnTo>
                  <a:lnTo>
                    <a:pt x="1472" y="1318"/>
                  </a:lnTo>
                  <a:lnTo>
                    <a:pt x="1469" y="1316"/>
                  </a:lnTo>
                  <a:lnTo>
                    <a:pt x="1468" y="1314"/>
                  </a:lnTo>
                  <a:lnTo>
                    <a:pt x="1462" y="1314"/>
                  </a:lnTo>
                  <a:lnTo>
                    <a:pt x="1458" y="1312"/>
                  </a:lnTo>
                  <a:lnTo>
                    <a:pt x="1457" y="1305"/>
                  </a:lnTo>
                  <a:lnTo>
                    <a:pt x="1457" y="1300"/>
                  </a:lnTo>
                  <a:lnTo>
                    <a:pt x="1453" y="1294"/>
                  </a:lnTo>
                  <a:lnTo>
                    <a:pt x="1452" y="1289"/>
                  </a:lnTo>
                  <a:lnTo>
                    <a:pt x="1455" y="1280"/>
                  </a:lnTo>
                  <a:lnTo>
                    <a:pt x="1458" y="1273"/>
                  </a:lnTo>
                  <a:lnTo>
                    <a:pt x="1456" y="1264"/>
                  </a:lnTo>
                  <a:lnTo>
                    <a:pt x="1455" y="1258"/>
                  </a:lnTo>
                  <a:lnTo>
                    <a:pt x="1455" y="1256"/>
                  </a:lnTo>
                  <a:lnTo>
                    <a:pt x="1456" y="1253"/>
                  </a:lnTo>
                  <a:lnTo>
                    <a:pt x="1457" y="1250"/>
                  </a:lnTo>
                  <a:lnTo>
                    <a:pt x="1458" y="1249"/>
                  </a:lnTo>
                  <a:lnTo>
                    <a:pt x="1465" y="1245"/>
                  </a:lnTo>
                  <a:lnTo>
                    <a:pt x="1469" y="1245"/>
                  </a:lnTo>
                  <a:lnTo>
                    <a:pt x="1473" y="1247"/>
                  </a:lnTo>
                  <a:lnTo>
                    <a:pt x="1476" y="1248"/>
                  </a:lnTo>
                  <a:lnTo>
                    <a:pt x="1481" y="1253"/>
                  </a:lnTo>
                  <a:lnTo>
                    <a:pt x="1488" y="1256"/>
                  </a:lnTo>
                  <a:lnTo>
                    <a:pt x="1490" y="1252"/>
                  </a:lnTo>
                  <a:lnTo>
                    <a:pt x="1494" y="1248"/>
                  </a:lnTo>
                  <a:lnTo>
                    <a:pt x="1497" y="1241"/>
                  </a:lnTo>
                  <a:lnTo>
                    <a:pt x="1497" y="1238"/>
                  </a:lnTo>
                  <a:lnTo>
                    <a:pt x="1496" y="1236"/>
                  </a:lnTo>
                  <a:lnTo>
                    <a:pt x="1493" y="1233"/>
                  </a:lnTo>
                  <a:lnTo>
                    <a:pt x="1488" y="1229"/>
                  </a:lnTo>
                  <a:lnTo>
                    <a:pt x="1485" y="1225"/>
                  </a:lnTo>
                  <a:lnTo>
                    <a:pt x="1485" y="1216"/>
                  </a:lnTo>
                  <a:lnTo>
                    <a:pt x="1482" y="1211"/>
                  </a:lnTo>
                  <a:lnTo>
                    <a:pt x="1480" y="1208"/>
                  </a:lnTo>
                  <a:lnTo>
                    <a:pt x="1477" y="1206"/>
                  </a:lnTo>
                  <a:lnTo>
                    <a:pt x="1476" y="1206"/>
                  </a:lnTo>
                  <a:lnTo>
                    <a:pt x="1474" y="1206"/>
                  </a:lnTo>
                  <a:lnTo>
                    <a:pt x="1473" y="1205"/>
                  </a:lnTo>
                  <a:lnTo>
                    <a:pt x="1471" y="1204"/>
                  </a:lnTo>
                  <a:lnTo>
                    <a:pt x="1472" y="1196"/>
                  </a:lnTo>
                  <a:lnTo>
                    <a:pt x="1472" y="1193"/>
                  </a:lnTo>
                  <a:lnTo>
                    <a:pt x="1472" y="1188"/>
                  </a:lnTo>
                  <a:lnTo>
                    <a:pt x="1469" y="1185"/>
                  </a:lnTo>
                  <a:lnTo>
                    <a:pt x="1466" y="1183"/>
                  </a:lnTo>
                  <a:lnTo>
                    <a:pt x="1464" y="1181"/>
                  </a:lnTo>
                  <a:lnTo>
                    <a:pt x="1460" y="1180"/>
                  </a:lnTo>
                  <a:lnTo>
                    <a:pt x="1456" y="1180"/>
                  </a:lnTo>
                  <a:lnTo>
                    <a:pt x="1455" y="1184"/>
                  </a:lnTo>
                  <a:lnTo>
                    <a:pt x="1452" y="1188"/>
                  </a:lnTo>
                  <a:lnTo>
                    <a:pt x="1452" y="1189"/>
                  </a:lnTo>
                  <a:lnTo>
                    <a:pt x="1449" y="1189"/>
                  </a:lnTo>
                  <a:lnTo>
                    <a:pt x="1446" y="1189"/>
                  </a:lnTo>
                  <a:lnTo>
                    <a:pt x="1442" y="1187"/>
                  </a:lnTo>
                  <a:lnTo>
                    <a:pt x="1440" y="1189"/>
                  </a:lnTo>
                  <a:lnTo>
                    <a:pt x="1434" y="1192"/>
                  </a:lnTo>
                  <a:lnTo>
                    <a:pt x="1428" y="1193"/>
                  </a:lnTo>
                  <a:lnTo>
                    <a:pt x="1421" y="1192"/>
                  </a:lnTo>
                  <a:lnTo>
                    <a:pt x="1421" y="1185"/>
                  </a:lnTo>
                  <a:lnTo>
                    <a:pt x="1421" y="1179"/>
                  </a:lnTo>
                  <a:lnTo>
                    <a:pt x="1420" y="1173"/>
                  </a:lnTo>
                  <a:lnTo>
                    <a:pt x="1418" y="1169"/>
                  </a:lnTo>
                  <a:lnTo>
                    <a:pt x="1414" y="1164"/>
                  </a:lnTo>
                  <a:lnTo>
                    <a:pt x="1411" y="1161"/>
                  </a:lnTo>
                  <a:lnTo>
                    <a:pt x="1408" y="1157"/>
                  </a:lnTo>
                  <a:lnTo>
                    <a:pt x="1402" y="1155"/>
                  </a:lnTo>
                  <a:lnTo>
                    <a:pt x="1393" y="1149"/>
                  </a:lnTo>
                  <a:lnTo>
                    <a:pt x="1381" y="1148"/>
                  </a:lnTo>
                  <a:lnTo>
                    <a:pt x="1371" y="1147"/>
                  </a:lnTo>
                  <a:lnTo>
                    <a:pt x="1359" y="1148"/>
                  </a:lnTo>
                  <a:lnTo>
                    <a:pt x="1351" y="1163"/>
                  </a:lnTo>
                  <a:lnTo>
                    <a:pt x="1347" y="1173"/>
                  </a:lnTo>
                  <a:lnTo>
                    <a:pt x="1345" y="1180"/>
                  </a:lnTo>
                  <a:lnTo>
                    <a:pt x="1345" y="1185"/>
                  </a:lnTo>
                  <a:lnTo>
                    <a:pt x="1347" y="1188"/>
                  </a:lnTo>
                  <a:lnTo>
                    <a:pt x="1348" y="1191"/>
                  </a:lnTo>
                  <a:lnTo>
                    <a:pt x="1347" y="1195"/>
                  </a:lnTo>
                  <a:lnTo>
                    <a:pt x="1345" y="1200"/>
                  </a:lnTo>
                  <a:lnTo>
                    <a:pt x="1336" y="1205"/>
                  </a:lnTo>
                  <a:lnTo>
                    <a:pt x="1325" y="1213"/>
                  </a:lnTo>
                  <a:lnTo>
                    <a:pt x="1323" y="1225"/>
                  </a:lnTo>
                  <a:lnTo>
                    <a:pt x="1319" y="1236"/>
                  </a:lnTo>
                  <a:lnTo>
                    <a:pt x="1317" y="1238"/>
                  </a:lnTo>
                  <a:lnTo>
                    <a:pt x="1315" y="1242"/>
                  </a:lnTo>
                  <a:lnTo>
                    <a:pt x="1312" y="1245"/>
                  </a:lnTo>
                  <a:lnTo>
                    <a:pt x="1308" y="1247"/>
                  </a:lnTo>
                  <a:lnTo>
                    <a:pt x="1308" y="1253"/>
                  </a:lnTo>
                  <a:lnTo>
                    <a:pt x="1307" y="1258"/>
                  </a:lnTo>
                  <a:lnTo>
                    <a:pt x="1304" y="1258"/>
                  </a:lnTo>
                  <a:lnTo>
                    <a:pt x="1303" y="1256"/>
                  </a:lnTo>
                  <a:lnTo>
                    <a:pt x="1303" y="1254"/>
                  </a:lnTo>
                  <a:lnTo>
                    <a:pt x="1303" y="1250"/>
                  </a:lnTo>
                  <a:lnTo>
                    <a:pt x="1301" y="1245"/>
                  </a:lnTo>
                  <a:lnTo>
                    <a:pt x="1300" y="1240"/>
                  </a:lnTo>
                  <a:lnTo>
                    <a:pt x="1292" y="1233"/>
                  </a:lnTo>
                  <a:lnTo>
                    <a:pt x="1287" y="1228"/>
                  </a:lnTo>
                  <a:lnTo>
                    <a:pt x="1281" y="1236"/>
                  </a:lnTo>
                  <a:lnTo>
                    <a:pt x="1278" y="1238"/>
                  </a:lnTo>
                  <a:lnTo>
                    <a:pt x="1275" y="1238"/>
                  </a:lnTo>
                  <a:lnTo>
                    <a:pt x="1272" y="1238"/>
                  </a:lnTo>
                  <a:lnTo>
                    <a:pt x="1262" y="1244"/>
                  </a:lnTo>
                  <a:lnTo>
                    <a:pt x="1255" y="1245"/>
                  </a:lnTo>
                  <a:lnTo>
                    <a:pt x="1251" y="1245"/>
                  </a:lnTo>
                  <a:lnTo>
                    <a:pt x="1244" y="1247"/>
                  </a:lnTo>
                  <a:lnTo>
                    <a:pt x="1236" y="1256"/>
                  </a:lnTo>
                  <a:lnTo>
                    <a:pt x="1228" y="1263"/>
                  </a:lnTo>
                  <a:lnTo>
                    <a:pt x="1221" y="1258"/>
                  </a:lnTo>
                  <a:lnTo>
                    <a:pt x="1215" y="1254"/>
                  </a:lnTo>
                  <a:lnTo>
                    <a:pt x="1214" y="1248"/>
                  </a:lnTo>
                  <a:lnTo>
                    <a:pt x="1211" y="1242"/>
                  </a:lnTo>
                  <a:lnTo>
                    <a:pt x="1211" y="1237"/>
                  </a:lnTo>
                  <a:lnTo>
                    <a:pt x="1211" y="1231"/>
                  </a:lnTo>
                  <a:lnTo>
                    <a:pt x="1211" y="1228"/>
                  </a:lnTo>
                  <a:lnTo>
                    <a:pt x="1212" y="1225"/>
                  </a:lnTo>
                  <a:lnTo>
                    <a:pt x="1211" y="1216"/>
                  </a:lnTo>
                  <a:lnTo>
                    <a:pt x="1210" y="1206"/>
                  </a:lnTo>
                  <a:lnTo>
                    <a:pt x="1210" y="1200"/>
                  </a:lnTo>
                  <a:lnTo>
                    <a:pt x="1211" y="1192"/>
                  </a:lnTo>
                  <a:lnTo>
                    <a:pt x="1214" y="1184"/>
                  </a:lnTo>
                  <a:lnTo>
                    <a:pt x="1218" y="1176"/>
                  </a:lnTo>
                  <a:lnTo>
                    <a:pt x="1221" y="1171"/>
                  </a:lnTo>
                  <a:lnTo>
                    <a:pt x="1224" y="1164"/>
                  </a:lnTo>
                  <a:lnTo>
                    <a:pt x="1224" y="1153"/>
                  </a:lnTo>
                  <a:lnTo>
                    <a:pt x="1226" y="1143"/>
                  </a:lnTo>
                  <a:lnTo>
                    <a:pt x="1215" y="1137"/>
                  </a:lnTo>
                  <a:lnTo>
                    <a:pt x="1207" y="1129"/>
                  </a:lnTo>
                  <a:lnTo>
                    <a:pt x="1199" y="1121"/>
                  </a:lnTo>
                  <a:lnTo>
                    <a:pt x="1191" y="1112"/>
                  </a:lnTo>
                  <a:lnTo>
                    <a:pt x="1194" y="1098"/>
                  </a:lnTo>
                  <a:lnTo>
                    <a:pt x="1196" y="1083"/>
                  </a:lnTo>
                  <a:lnTo>
                    <a:pt x="1192" y="1076"/>
                  </a:lnTo>
                  <a:lnTo>
                    <a:pt x="1187" y="1071"/>
                  </a:lnTo>
                  <a:lnTo>
                    <a:pt x="1184" y="1067"/>
                  </a:lnTo>
                  <a:lnTo>
                    <a:pt x="1182" y="1061"/>
                  </a:lnTo>
                  <a:lnTo>
                    <a:pt x="1182" y="1052"/>
                  </a:lnTo>
                  <a:lnTo>
                    <a:pt x="1182" y="1042"/>
                  </a:lnTo>
                  <a:lnTo>
                    <a:pt x="1182" y="1038"/>
                  </a:lnTo>
                  <a:lnTo>
                    <a:pt x="1182" y="1034"/>
                  </a:lnTo>
                  <a:lnTo>
                    <a:pt x="1179" y="1027"/>
                  </a:lnTo>
                  <a:lnTo>
                    <a:pt x="1175" y="1020"/>
                  </a:lnTo>
                  <a:lnTo>
                    <a:pt x="1168" y="1010"/>
                  </a:lnTo>
                  <a:lnTo>
                    <a:pt x="1163" y="1004"/>
                  </a:lnTo>
                  <a:lnTo>
                    <a:pt x="1158" y="1006"/>
                  </a:lnTo>
                  <a:lnTo>
                    <a:pt x="1152" y="1007"/>
                  </a:lnTo>
                  <a:lnTo>
                    <a:pt x="1148" y="1008"/>
                  </a:lnTo>
                  <a:lnTo>
                    <a:pt x="1147" y="1008"/>
                  </a:lnTo>
                  <a:lnTo>
                    <a:pt x="1144" y="1007"/>
                  </a:lnTo>
                  <a:lnTo>
                    <a:pt x="1144" y="1006"/>
                  </a:lnTo>
                  <a:lnTo>
                    <a:pt x="1143" y="1003"/>
                  </a:lnTo>
                  <a:lnTo>
                    <a:pt x="1143" y="998"/>
                  </a:lnTo>
                  <a:lnTo>
                    <a:pt x="1143" y="994"/>
                  </a:lnTo>
                  <a:lnTo>
                    <a:pt x="1144" y="990"/>
                  </a:lnTo>
                  <a:lnTo>
                    <a:pt x="1148" y="991"/>
                  </a:lnTo>
                  <a:lnTo>
                    <a:pt x="1154" y="991"/>
                  </a:lnTo>
                  <a:lnTo>
                    <a:pt x="1156" y="990"/>
                  </a:lnTo>
                  <a:lnTo>
                    <a:pt x="1156" y="988"/>
                  </a:lnTo>
                  <a:lnTo>
                    <a:pt x="1158" y="986"/>
                  </a:lnTo>
                  <a:lnTo>
                    <a:pt x="1156" y="982"/>
                  </a:lnTo>
                  <a:lnTo>
                    <a:pt x="1146" y="964"/>
                  </a:lnTo>
                  <a:lnTo>
                    <a:pt x="1135" y="969"/>
                  </a:lnTo>
                  <a:lnTo>
                    <a:pt x="1135" y="970"/>
                  </a:lnTo>
                  <a:lnTo>
                    <a:pt x="1130" y="967"/>
                  </a:lnTo>
                  <a:lnTo>
                    <a:pt x="1123" y="966"/>
                  </a:lnTo>
                  <a:lnTo>
                    <a:pt x="1115" y="966"/>
                  </a:lnTo>
                  <a:lnTo>
                    <a:pt x="1110" y="967"/>
                  </a:lnTo>
                  <a:lnTo>
                    <a:pt x="1104" y="963"/>
                  </a:lnTo>
                  <a:lnTo>
                    <a:pt x="1100" y="960"/>
                  </a:lnTo>
                  <a:lnTo>
                    <a:pt x="1095" y="960"/>
                  </a:lnTo>
                  <a:lnTo>
                    <a:pt x="1091" y="962"/>
                  </a:lnTo>
                  <a:lnTo>
                    <a:pt x="1090" y="962"/>
                  </a:lnTo>
                  <a:lnTo>
                    <a:pt x="1087" y="962"/>
                  </a:lnTo>
                  <a:lnTo>
                    <a:pt x="1083" y="960"/>
                  </a:lnTo>
                  <a:lnTo>
                    <a:pt x="1079" y="958"/>
                  </a:lnTo>
                  <a:lnTo>
                    <a:pt x="1078" y="955"/>
                  </a:lnTo>
                  <a:lnTo>
                    <a:pt x="1078" y="953"/>
                  </a:lnTo>
                  <a:lnTo>
                    <a:pt x="1078" y="950"/>
                  </a:lnTo>
                  <a:lnTo>
                    <a:pt x="1081" y="947"/>
                  </a:lnTo>
                  <a:lnTo>
                    <a:pt x="1083" y="942"/>
                  </a:lnTo>
                  <a:lnTo>
                    <a:pt x="1090" y="939"/>
                  </a:lnTo>
                  <a:lnTo>
                    <a:pt x="1085" y="935"/>
                  </a:lnTo>
                  <a:lnTo>
                    <a:pt x="1082" y="931"/>
                  </a:lnTo>
                  <a:lnTo>
                    <a:pt x="1092" y="919"/>
                  </a:lnTo>
                  <a:lnTo>
                    <a:pt x="1104" y="901"/>
                  </a:lnTo>
                  <a:lnTo>
                    <a:pt x="1098" y="895"/>
                  </a:lnTo>
                  <a:lnTo>
                    <a:pt x="1095" y="890"/>
                  </a:lnTo>
                  <a:lnTo>
                    <a:pt x="1092" y="886"/>
                  </a:lnTo>
                  <a:lnTo>
                    <a:pt x="1091" y="881"/>
                  </a:lnTo>
                  <a:lnTo>
                    <a:pt x="1082" y="871"/>
                  </a:lnTo>
                  <a:lnTo>
                    <a:pt x="1074" y="861"/>
                  </a:lnTo>
                  <a:lnTo>
                    <a:pt x="1076" y="849"/>
                  </a:lnTo>
                  <a:lnTo>
                    <a:pt x="1079" y="837"/>
                  </a:lnTo>
                  <a:lnTo>
                    <a:pt x="1079" y="831"/>
                  </a:lnTo>
                  <a:lnTo>
                    <a:pt x="1078" y="827"/>
                  </a:lnTo>
                  <a:lnTo>
                    <a:pt x="1074" y="826"/>
                  </a:lnTo>
                  <a:lnTo>
                    <a:pt x="1071" y="825"/>
                  </a:lnTo>
                  <a:lnTo>
                    <a:pt x="1067" y="822"/>
                  </a:lnTo>
                  <a:lnTo>
                    <a:pt x="1065" y="821"/>
                  </a:lnTo>
                  <a:lnTo>
                    <a:pt x="1063" y="817"/>
                  </a:lnTo>
                  <a:lnTo>
                    <a:pt x="1062" y="815"/>
                  </a:lnTo>
                  <a:lnTo>
                    <a:pt x="1076" y="810"/>
                  </a:lnTo>
                  <a:lnTo>
                    <a:pt x="1090" y="805"/>
                  </a:lnTo>
                  <a:lnTo>
                    <a:pt x="1090" y="795"/>
                  </a:lnTo>
                  <a:lnTo>
                    <a:pt x="1088" y="783"/>
                  </a:lnTo>
                  <a:lnTo>
                    <a:pt x="1085" y="773"/>
                  </a:lnTo>
                  <a:lnTo>
                    <a:pt x="1083" y="758"/>
                  </a:lnTo>
                  <a:lnTo>
                    <a:pt x="1082" y="740"/>
                  </a:lnTo>
                  <a:lnTo>
                    <a:pt x="1082" y="724"/>
                  </a:lnTo>
                  <a:lnTo>
                    <a:pt x="1079" y="709"/>
                  </a:lnTo>
                  <a:lnTo>
                    <a:pt x="1075" y="697"/>
                  </a:lnTo>
                  <a:lnTo>
                    <a:pt x="1070" y="692"/>
                  </a:lnTo>
                  <a:lnTo>
                    <a:pt x="1063" y="686"/>
                  </a:lnTo>
                  <a:lnTo>
                    <a:pt x="1060" y="682"/>
                  </a:lnTo>
                  <a:lnTo>
                    <a:pt x="1058" y="680"/>
                  </a:lnTo>
                  <a:lnTo>
                    <a:pt x="1058" y="675"/>
                  </a:lnTo>
                  <a:lnTo>
                    <a:pt x="1058" y="669"/>
                  </a:lnTo>
                  <a:lnTo>
                    <a:pt x="1066" y="669"/>
                  </a:lnTo>
                  <a:lnTo>
                    <a:pt x="1076" y="669"/>
                  </a:lnTo>
                  <a:lnTo>
                    <a:pt x="1090" y="657"/>
                  </a:lnTo>
                  <a:lnTo>
                    <a:pt x="1102" y="649"/>
                  </a:lnTo>
                  <a:lnTo>
                    <a:pt x="1111" y="649"/>
                  </a:lnTo>
                  <a:lnTo>
                    <a:pt x="1122" y="650"/>
                  </a:lnTo>
                  <a:lnTo>
                    <a:pt x="1123" y="637"/>
                  </a:lnTo>
                  <a:lnTo>
                    <a:pt x="1123" y="624"/>
                  </a:lnTo>
                  <a:lnTo>
                    <a:pt x="1126" y="620"/>
                  </a:lnTo>
                  <a:lnTo>
                    <a:pt x="1128" y="615"/>
                  </a:lnTo>
                  <a:lnTo>
                    <a:pt x="1134" y="613"/>
                  </a:lnTo>
                  <a:lnTo>
                    <a:pt x="1142" y="609"/>
                  </a:lnTo>
                  <a:lnTo>
                    <a:pt x="1146" y="604"/>
                  </a:lnTo>
                  <a:lnTo>
                    <a:pt x="1147" y="596"/>
                  </a:lnTo>
                  <a:lnTo>
                    <a:pt x="1162" y="581"/>
                  </a:lnTo>
                  <a:lnTo>
                    <a:pt x="1178" y="565"/>
                  </a:lnTo>
                  <a:lnTo>
                    <a:pt x="1176" y="561"/>
                  </a:lnTo>
                  <a:lnTo>
                    <a:pt x="1175" y="559"/>
                  </a:lnTo>
                  <a:lnTo>
                    <a:pt x="1174" y="556"/>
                  </a:lnTo>
                  <a:lnTo>
                    <a:pt x="1171" y="555"/>
                  </a:lnTo>
                  <a:lnTo>
                    <a:pt x="1166" y="548"/>
                  </a:lnTo>
                  <a:lnTo>
                    <a:pt x="1162" y="545"/>
                  </a:lnTo>
                  <a:lnTo>
                    <a:pt x="1160" y="533"/>
                  </a:lnTo>
                  <a:lnTo>
                    <a:pt x="1159" y="523"/>
                  </a:lnTo>
                  <a:lnTo>
                    <a:pt x="1158" y="516"/>
                  </a:lnTo>
                  <a:lnTo>
                    <a:pt x="1155" y="514"/>
                  </a:lnTo>
                  <a:lnTo>
                    <a:pt x="1151" y="510"/>
                  </a:lnTo>
                  <a:lnTo>
                    <a:pt x="1148" y="507"/>
                  </a:lnTo>
                  <a:lnTo>
                    <a:pt x="1140" y="501"/>
                  </a:lnTo>
                  <a:lnTo>
                    <a:pt x="1134" y="496"/>
                  </a:lnTo>
                  <a:lnTo>
                    <a:pt x="1130" y="488"/>
                  </a:lnTo>
                  <a:lnTo>
                    <a:pt x="1127" y="478"/>
                  </a:lnTo>
                  <a:lnTo>
                    <a:pt x="1123" y="473"/>
                  </a:lnTo>
                  <a:lnTo>
                    <a:pt x="1123" y="470"/>
                  </a:lnTo>
                  <a:lnTo>
                    <a:pt x="1123" y="466"/>
                  </a:lnTo>
                  <a:lnTo>
                    <a:pt x="1123" y="462"/>
                  </a:lnTo>
                  <a:lnTo>
                    <a:pt x="1124" y="456"/>
                  </a:lnTo>
                  <a:lnTo>
                    <a:pt x="1126" y="450"/>
                  </a:lnTo>
                  <a:lnTo>
                    <a:pt x="1122" y="447"/>
                  </a:lnTo>
                  <a:lnTo>
                    <a:pt x="1118" y="443"/>
                  </a:lnTo>
                  <a:lnTo>
                    <a:pt x="1116" y="438"/>
                  </a:lnTo>
                  <a:lnTo>
                    <a:pt x="1116" y="434"/>
                  </a:lnTo>
                  <a:lnTo>
                    <a:pt x="1122" y="427"/>
                  </a:lnTo>
                  <a:lnTo>
                    <a:pt x="1127" y="416"/>
                  </a:lnTo>
                  <a:close/>
                  <a:moveTo>
                    <a:pt x="673" y="274"/>
                  </a:moveTo>
                  <a:lnTo>
                    <a:pt x="675" y="274"/>
                  </a:lnTo>
                  <a:lnTo>
                    <a:pt x="675" y="273"/>
                  </a:lnTo>
                  <a:lnTo>
                    <a:pt x="676" y="273"/>
                  </a:lnTo>
                  <a:lnTo>
                    <a:pt x="677" y="273"/>
                  </a:lnTo>
                  <a:lnTo>
                    <a:pt x="677" y="274"/>
                  </a:lnTo>
                  <a:lnTo>
                    <a:pt x="679" y="274"/>
                  </a:lnTo>
                  <a:lnTo>
                    <a:pt x="679" y="275"/>
                  </a:lnTo>
                  <a:lnTo>
                    <a:pt x="679" y="278"/>
                  </a:lnTo>
                  <a:lnTo>
                    <a:pt x="680" y="279"/>
                  </a:lnTo>
                  <a:lnTo>
                    <a:pt x="680" y="281"/>
                  </a:lnTo>
                  <a:lnTo>
                    <a:pt x="680" y="282"/>
                  </a:lnTo>
                  <a:lnTo>
                    <a:pt x="680" y="283"/>
                  </a:lnTo>
                  <a:lnTo>
                    <a:pt x="679" y="285"/>
                  </a:lnTo>
                  <a:lnTo>
                    <a:pt x="677" y="283"/>
                  </a:lnTo>
                  <a:lnTo>
                    <a:pt x="676" y="282"/>
                  </a:lnTo>
                  <a:lnTo>
                    <a:pt x="675" y="281"/>
                  </a:lnTo>
                  <a:lnTo>
                    <a:pt x="673" y="279"/>
                  </a:lnTo>
                  <a:lnTo>
                    <a:pt x="673" y="278"/>
                  </a:lnTo>
                  <a:lnTo>
                    <a:pt x="673" y="277"/>
                  </a:lnTo>
                  <a:lnTo>
                    <a:pt x="673" y="275"/>
                  </a:lnTo>
                  <a:lnTo>
                    <a:pt x="673" y="274"/>
                  </a:lnTo>
                  <a:close/>
                  <a:moveTo>
                    <a:pt x="675" y="311"/>
                  </a:moveTo>
                  <a:lnTo>
                    <a:pt x="675" y="313"/>
                  </a:lnTo>
                  <a:lnTo>
                    <a:pt x="673" y="314"/>
                  </a:lnTo>
                  <a:lnTo>
                    <a:pt x="669" y="315"/>
                  </a:lnTo>
                  <a:lnTo>
                    <a:pt x="665" y="315"/>
                  </a:lnTo>
                  <a:lnTo>
                    <a:pt x="664" y="314"/>
                  </a:lnTo>
                  <a:lnTo>
                    <a:pt x="663" y="314"/>
                  </a:lnTo>
                  <a:lnTo>
                    <a:pt x="661" y="314"/>
                  </a:lnTo>
                  <a:lnTo>
                    <a:pt x="661" y="313"/>
                  </a:lnTo>
                  <a:lnTo>
                    <a:pt x="660" y="313"/>
                  </a:lnTo>
                  <a:lnTo>
                    <a:pt x="660" y="311"/>
                  </a:lnTo>
                  <a:lnTo>
                    <a:pt x="660" y="310"/>
                  </a:lnTo>
                  <a:lnTo>
                    <a:pt x="660" y="308"/>
                  </a:lnTo>
                  <a:lnTo>
                    <a:pt x="661" y="307"/>
                  </a:lnTo>
                  <a:lnTo>
                    <a:pt x="661" y="306"/>
                  </a:lnTo>
                  <a:lnTo>
                    <a:pt x="663" y="306"/>
                  </a:lnTo>
                  <a:lnTo>
                    <a:pt x="664" y="305"/>
                  </a:lnTo>
                  <a:lnTo>
                    <a:pt x="665" y="303"/>
                  </a:lnTo>
                  <a:lnTo>
                    <a:pt x="668" y="303"/>
                  </a:lnTo>
                  <a:lnTo>
                    <a:pt x="670" y="301"/>
                  </a:lnTo>
                  <a:lnTo>
                    <a:pt x="672" y="301"/>
                  </a:lnTo>
                  <a:lnTo>
                    <a:pt x="673" y="299"/>
                  </a:lnTo>
                  <a:lnTo>
                    <a:pt x="675" y="299"/>
                  </a:lnTo>
                  <a:lnTo>
                    <a:pt x="676" y="299"/>
                  </a:lnTo>
                  <a:lnTo>
                    <a:pt x="676" y="301"/>
                  </a:lnTo>
                  <a:lnTo>
                    <a:pt x="677" y="301"/>
                  </a:lnTo>
                  <a:lnTo>
                    <a:pt x="677" y="303"/>
                  </a:lnTo>
                  <a:lnTo>
                    <a:pt x="677" y="305"/>
                  </a:lnTo>
                  <a:lnTo>
                    <a:pt x="677" y="306"/>
                  </a:lnTo>
                  <a:lnTo>
                    <a:pt x="676" y="307"/>
                  </a:lnTo>
                  <a:lnTo>
                    <a:pt x="675" y="308"/>
                  </a:lnTo>
                  <a:lnTo>
                    <a:pt x="675" y="310"/>
                  </a:lnTo>
                  <a:lnTo>
                    <a:pt x="675" y="311"/>
                  </a:lnTo>
                  <a:close/>
                  <a:moveTo>
                    <a:pt x="685" y="271"/>
                  </a:moveTo>
                  <a:lnTo>
                    <a:pt x="688" y="270"/>
                  </a:lnTo>
                  <a:lnTo>
                    <a:pt x="688" y="271"/>
                  </a:lnTo>
                  <a:lnTo>
                    <a:pt x="689" y="271"/>
                  </a:lnTo>
                  <a:lnTo>
                    <a:pt x="691" y="271"/>
                  </a:lnTo>
                  <a:lnTo>
                    <a:pt x="691" y="273"/>
                  </a:lnTo>
                  <a:lnTo>
                    <a:pt x="692" y="274"/>
                  </a:lnTo>
                  <a:lnTo>
                    <a:pt x="692" y="275"/>
                  </a:lnTo>
                  <a:lnTo>
                    <a:pt x="693" y="275"/>
                  </a:lnTo>
                  <a:lnTo>
                    <a:pt x="695" y="275"/>
                  </a:lnTo>
                  <a:lnTo>
                    <a:pt x="696" y="275"/>
                  </a:lnTo>
                  <a:lnTo>
                    <a:pt x="697" y="277"/>
                  </a:lnTo>
                  <a:lnTo>
                    <a:pt x="697" y="278"/>
                  </a:lnTo>
                  <a:lnTo>
                    <a:pt x="699" y="278"/>
                  </a:lnTo>
                  <a:lnTo>
                    <a:pt x="699" y="279"/>
                  </a:lnTo>
                  <a:lnTo>
                    <a:pt x="699" y="281"/>
                  </a:lnTo>
                  <a:lnTo>
                    <a:pt x="699" y="282"/>
                  </a:lnTo>
                  <a:lnTo>
                    <a:pt x="699" y="285"/>
                  </a:lnTo>
                  <a:lnTo>
                    <a:pt x="699" y="286"/>
                  </a:lnTo>
                  <a:lnTo>
                    <a:pt x="697" y="286"/>
                  </a:lnTo>
                  <a:lnTo>
                    <a:pt x="696" y="286"/>
                  </a:lnTo>
                  <a:lnTo>
                    <a:pt x="695" y="285"/>
                  </a:lnTo>
                  <a:lnTo>
                    <a:pt x="693" y="285"/>
                  </a:lnTo>
                  <a:lnTo>
                    <a:pt x="692" y="283"/>
                  </a:lnTo>
                  <a:lnTo>
                    <a:pt x="691" y="283"/>
                  </a:lnTo>
                  <a:lnTo>
                    <a:pt x="691" y="282"/>
                  </a:lnTo>
                  <a:lnTo>
                    <a:pt x="688" y="278"/>
                  </a:lnTo>
                  <a:lnTo>
                    <a:pt x="684" y="274"/>
                  </a:lnTo>
                  <a:lnTo>
                    <a:pt x="683" y="271"/>
                  </a:lnTo>
                  <a:lnTo>
                    <a:pt x="684" y="271"/>
                  </a:lnTo>
                  <a:lnTo>
                    <a:pt x="685" y="271"/>
                  </a:lnTo>
                  <a:close/>
                  <a:moveTo>
                    <a:pt x="670" y="381"/>
                  </a:moveTo>
                  <a:lnTo>
                    <a:pt x="672" y="379"/>
                  </a:lnTo>
                  <a:lnTo>
                    <a:pt x="673" y="379"/>
                  </a:lnTo>
                  <a:lnTo>
                    <a:pt x="675" y="379"/>
                  </a:lnTo>
                  <a:lnTo>
                    <a:pt x="675" y="381"/>
                  </a:lnTo>
                  <a:lnTo>
                    <a:pt x="676" y="381"/>
                  </a:lnTo>
                  <a:lnTo>
                    <a:pt x="677" y="381"/>
                  </a:lnTo>
                  <a:lnTo>
                    <a:pt x="677" y="382"/>
                  </a:lnTo>
                  <a:lnTo>
                    <a:pt x="679" y="382"/>
                  </a:lnTo>
                  <a:lnTo>
                    <a:pt x="679" y="383"/>
                  </a:lnTo>
                  <a:lnTo>
                    <a:pt x="679" y="384"/>
                  </a:lnTo>
                  <a:lnTo>
                    <a:pt x="679" y="386"/>
                  </a:lnTo>
                  <a:lnTo>
                    <a:pt x="679" y="387"/>
                  </a:lnTo>
                  <a:lnTo>
                    <a:pt x="676" y="387"/>
                  </a:lnTo>
                  <a:lnTo>
                    <a:pt x="675" y="387"/>
                  </a:lnTo>
                  <a:lnTo>
                    <a:pt x="672" y="386"/>
                  </a:lnTo>
                  <a:lnTo>
                    <a:pt x="670" y="386"/>
                  </a:lnTo>
                  <a:lnTo>
                    <a:pt x="670" y="384"/>
                  </a:lnTo>
                  <a:lnTo>
                    <a:pt x="669" y="384"/>
                  </a:lnTo>
                  <a:lnTo>
                    <a:pt x="669" y="383"/>
                  </a:lnTo>
                  <a:lnTo>
                    <a:pt x="669" y="382"/>
                  </a:lnTo>
                  <a:lnTo>
                    <a:pt x="670" y="382"/>
                  </a:lnTo>
                  <a:lnTo>
                    <a:pt x="670" y="381"/>
                  </a:lnTo>
                  <a:close/>
                  <a:moveTo>
                    <a:pt x="655" y="382"/>
                  </a:moveTo>
                  <a:lnTo>
                    <a:pt x="655" y="381"/>
                  </a:lnTo>
                  <a:lnTo>
                    <a:pt x="655" y="379"/>
                  </a:lnTo>
                  <a:lnTo>
                    <a:pt x="656" y="379"/>
                  </a:lnTo>
                  <a:lnTo>
                    <a:pt x="656" y="378"/>
                  </a:lnTo>
                  <a:lnTo>
                    <a:pt x="657" y="378"/>
                  </a:lnTo>
                  <a:lnTo>
                    <a:pt x="659" y="378"/>
                  </a:lnTo>
                  <a:lnTo>
                    <a:pt x="660" y="378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4" y="381"/>
                  </a:lnTo>
                  <a:lnTo>
                    <a:pt x="665" y="381"/>
                  </a:lnTo>
                  <a:lnTo>
                    <a:pt x="667" y="382"/>
                  </a:lnTo>
                  <a:lnTo>
                    <a:pt x="665" y="383"/>
                  </a:lnTo>
                  <a:lnTo>
                    <a:pt x="664" y="384"/>
                  </a:lnTo>
                  <a:lnTo>
                    <a:pt x="663" y="384"/>
                  </a:lnTo>
                  <a:lnTo>
                    <a:pt x="661" y="384"/>
                  </a:lnTo>
                  <a:lnTo>
                    <a:pt x="660" y="384"/>
                  </a:lnTo>
                  <a:lnTo>
                    <a:pt x="659" y="384"/>
                  </a:lnTo>
                  <a:lnTo>
                    <a:pt x="657" y="384"/>
                  </a:lnTo>
                  <a:lnTo>
                    <a:pt x="656" y="384"/>
                  </a:lnTo>
                  <a:lnTo>
                    <a:pt x="656" y="383"/>
                  </a:lnTo>
                  <a:lnTo>
                    <a:pt x="655" y="383"/>
                  </a:lnTo>
                  <a:lnTo>
                    <a:pt x="655" y="382"/>
                  </a:lnTo>
                  <a:close/>
                  <a:moveTo>
                    <a:pt x="681" y="396"/>
                  </a:moveTo>
                  <a:lnTo>
                    <a:pt x="680" y="396"/>
                  </a:lnTo>
                  <a:lnTo>
                    <a:pt x="680" y="395"/>
                  </a:lnTo>
                  <a:lnTo>
                    <a:pt x="680" y="394"/>
                  </a:lnTo>
                  <a:lnTo>
                    <a:pt x="681" y="392"/>
                  </a:lnTo>
                  <a:lnTo>
                    <a:pt x="681" y="391"/>
                  </a:lnTo>
                  <a:lnTo>
                    <a:pt x="683" y="391"/>
                  </a:lnTo>
                  <a:lnTo>
                    <a:pt x="683" y="390"/>
                  </a:lnTo>
                  <a:lnTo>
                    <a:pt x="684" y="390"/>
                  </a:lnTo>
                  <a:lnTo>
                    <a:pt x="685" y="390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2"/>
                  </a:lnTo>
                  <a:lnTo>
                    <a:pt x="688" y="394"/>
                  </a:lnTo>
                  <a:lnTo>
                    <a:pt x="688" y="395"/>
                  </a:lnTo>
                  <a:lnTo>
                    <a:pt x="688" y="396"/>
                  </a:lnTo>
                  <a:lnTo>
                    <a:pt x="685" y="396"/>
                  </a:lnTo>
                  <a:lnTo>
                    <a:pt x="684" y="396"/>
                  </a:lnTo>
                  <a:lnTo>
                    <a:pt x="683" y="396"/>
                  </a:lnTo>
                  <a:lnTo>
                    <a:pt x="681" y="396"/>
                  </a:lnTo>
                  <a:close/>
                  <a:moveTo>
                    <a:pt x="707" y="386"/>
                  </a:moveTo>
                  <a:lnTo>
                    <a:pt x="708" y="386"/>
                  </a:lnTo>
                  <a:lnTo>
                    <a:pt x="709" y="386"/>
                  </a:lnTo>
                  <a:lnTo>
                    <a:pt x="709" y="387"/>
                  </a:lnTo>
                  <a:lnTo>
                    <a:pt x="711" y="388"/>
                  </a:lnTo>
                  <a:lnTo>
                    <a:pt x="711" y="390"/>
                  </a:lnTo>
                  <a:lnTo>
                    <a:pt x="711" y="391"/>
                  </a:lnTo>
                  <a:lnTo>
                    <a:pt x="709" y="392"/>
                  </a:lnTo>
                  <a:lnTo>
                    <a:pt x="709" y="394"/>
                  </a:lnTo>
                  <a:lnTo>
                    <a:pt x="708" y="394"/>
                  </a:lnTo>
                  <a:lnTo>
                    <a:pt x="707" y="394"/>
                  </a:lnTo>
                  <a:lnTo>
                    <a:pt x="705" y="394"/>
                  </a:lnTo>
                  <a:lnTo>
                    <a:pt x="704" y="394"/>
                  </a:lnTo>
                  <a:lnTo>
                    <a:pt x="704" y="392"/>
                  </a:lnTo>
                  <a:lnTo>
                    <a:pt x="702" y="392"/>
                  </a:lnTo>
                  <a:lnTo>
                    <a:pt x="702" y="391"/>
                  </a:lnTo>
                  <a:lnTo>
                    <a:pt x="702" y="390"/>
                  </a:lnTo>
                  <a:lnTo>
                    <a:pt x="702" y="388"/>
                  </a:lnTo>
                  <a:lnTo>
                    <a:pt x="702" y="387"/>
                  </a:lnTo>
                  <a:lnTo>
                    <a:pt x="704" y="387"/>
                  </a:lnTo>
                  <a:lnTo>
                    <a:pt x="704" y="386"/>
                  </a:lnTo>
                  <a:lnTo>
                    <a:pt x="705" y="386"/>
                  </a:lnTo>
                  <a:lnTo>
                    <a:pt x="707" y="386"/>
                  </a:lnTo>
                  <a:close/>
                  <a:moveTo>
                    <a:pt x="707" y="366"/>
                  </a:moveTo>
                  <a:lnTo>
                    <a:pt x="708" y="366"/>
                  </a:lnTo>
                  <a:lnTo>
                    <a:pt x="709" y="366"/>
                  </a:lnTo>
                  <a:lnTo>
                    <a:pt x="709" y="367"/>
                  </a:lnTo>
                  <a:lnTo>
                    <a:pt x="711" y="367"/>
                  </a:lnTo>
                  <a:lnTo>
                    <a:pt x="711" y="370"/>
                  </a:lnTo>
                  <a:lnTo>
                    <a:pt x="711" y="371"/>
                  </a:lnTo>
                  <a:lnTo>
                    <a:pt x="709" y="371"/>
                  </a:lnTo>
                  <a:lnTo>
                    <a:pt x="709" y="372"/>
                  </a:lnTo>
                  <a:lnTo>
                    <a:pt x="708" y="372"/>
                  </a:lnTo>
                  <a:lnTo>
                    <a:pt x="707" y="372"/>
                  </a:lnTo>
                  <a:lnTo>
                    <a:pt x="705" y="372"/>
                  </a:lnTo>
                  <a:lnTo>
                    <a:pt x="705" y="371"/>
                  </a:lnTo>
                  <a:lnTo>
                    <a:pt x="704" y="371"/>
                  </a:lnTo>
                  <a:lnTo>
                    <a:pt x="704" y="370"/>
                  </a:lnTo>
                  <a:lnTo>
                    <a:pt x="704" y="367"/>
                  </a:lnTo>
                  <a:lnTo>
                    <a:pt x="705" y="366"/>
                  </a:lnTo>
                  <a:lnTo>
                    <a:pt x="707" y="366"/>
                  </a:lnTo>
                  <a:close/>
                  <a:moveTo>
                    <a:pt x="580" y="418"/>
                  </a:moveTo>
                  <a:lnTo>
                    <a:pt x="580" y="416"/>
                  </a:lnTo>
                  <a:lnTo>
                    <a:pt x="581" y="415"/>
                  </a:lnTo>
                  <a:lnTo>
                    <a:pt x="581" y="414"/>
                  </a:lnTo>
                  <a:lnTo>
                    <a:pt x="581" y="412"/>
                  </a:lnTo>
                  <a:lnTo>
                    <a:pt x="583" y="412"/>
                  </a:lnTo>
                  <a:lnTo>
                    <a:pt x="584" y="411"/>
                  </a:lnTo>
                  <a:lnTo>
                    <a:pt x="585" y="411"/>
                  </a:lnTo>
                  <a:lnTo>
                    <a:pt x="587" y="411"/>
                  </a:lnTo>
                  <a:lnTo>
                    <a:pt x="588" y="411"/>
                  </a:lnTo>
                  <a:lnTo>
                    <a:pt x="589" y="412"/>
                  </a:lnTo>
                  <a:lnTo>
                    <a:pt x="589" y="414"/>
                  </a:lnTo>
                  <a:lnTo>
                    <a:pt x="589" y="415"/>
                  </a:lnTo>
                  <a:lnTo>
                    <a:pt x="589" y="416"/>
                  </a:lnTo>
                  <a:lnTo>
                    <a:pt x="588" y="416"/>
                  </a:lnTo>
                  <a:lnTo>
                    <a:pt x="588" y="418"/>
                  </a:lnTo>
                  <a:lnTo>
                    <a:pt x="587" y="418"/>
                  </a:lnTo>
                  <a:lnTo>
                    <a:pt x="584" y="419"/>
                  </a:lnTo>
                  <a:lnTo>
                    <a:pt x="583" y="419"/>
                  </a:lnTo>
                  <a:lnTo>
                    <a:pt x="580" y="418"/>
                  </a:lnTo>
                  <a:close/>
                  <a:moveTo>
                    <a:pt x="587" y="422"/>
                  </a:moveTo>
                  <a:lnTo>
                    <a:pt x="588" y="423"/>
                  </a:lnTo>
                  <a:lnTo>
                    <a:pt x="589" y="424"/>
                  </a:lnTo>
                  <a:lnTo>
                    <a:pt x="589" y="426"/>
                  </a:lnTo>
                  <a:lnTo>
                    <a:pt x="589" y="427"/>
                  </a:lnTo>
                  <a:lnTo>
                    <a:pt x="589" y="428"/>
                  </a:lnTo>
                  <a:lnTo>
                    <a:pt x="589" y="430"/>
                  </a:lnTo>
                  <a:lnTo>
                    <a:pt x="589" y="432"/>
                  </a:lnTo>
                  <a:lnTo>
                    <a:pt x="589" y="436"/>
                  </a:lnTo>
                  <a:lnTo>
                    <a:pt x="589" y="438"/>
                  </a:lnTo>
                  <a:lnTo>
                    <a:pt x="588" y="440"/>
                  </a:lnTo>
                  <a:lnTo>
                    <a:pt x="588" y="444"/>
                  </a:lnTo>
                  <a:lnTo>
                    <a:pt x="587" y="446"/>
                  </a:lnTo>
                  <a:lnTo>
                    <a:pt x="585" y="447"/>
                  </a:lnTo>
                  <a:lnTo>
                    <a:pt x="584" y="447"/>
                  </a:lnTo>
                  <a:lnTo>
                    <a:pt x="583" y="447"/>
                  </a:lnTo>
                  <a:lnTo>
                    <a:pt x="581" y="447"/>
                  </a:lnTo>
                  <a:lnTo>
                    <a:pt x="580" y="447"/>
                  </a:lnTo>
                  <a:lnTo>
                    <a:pt x="580" y="446"/>
                  </a:lnTo>
                  <a:lnTo>
                    <a:pt x="579" y="446"/>
                  </a:lnTo>
                  <a:lnTo>
                    <a:pt x="579" y="444"/>
                  </a:lnTo>
                  <a:lnTo>
                    <a:pt x="578" y="443"/>
                  </a:lnTo>
                  <a:lnTo>
                    <a:pt x="578" y="440"/>
                  </a:lnTo>
                  <a:lnTo>
                    <a:pt x="578" y="439"/>
                  </a:lnTo>
                  <a:lnTo>
                    <a:pt x="576" y="438"/>
                  </a:lnTo>
                  <a:lnTo>
                    <a:pt x="576" y="436"/>
                  </a:lnTo>
                  <a:lnTo>
                    <a:pt x="576" y="434"/>
                  </a:lnTo>
                  <a:lnTo>
                    <a:pt x="576" y="432"/>
                  </a:lnTo>
                  <a:lnTo>
                    <a:pt x="576" y="431"/>
                  </a:lnTo>
                  <a:lnTo>
                    <a:pt x="578" y="430"/>
                  </a:lnTo>
                  <a:lnTo>
                    <a:pt x="578" y="428"/>
                  </a:lnTo>
                  <a:lnTo>
                    <a:pt x="579" y="427"/>
                  </a:lnTo>
                  <a:lnTo>
                    <a:pt x="579" y="426"/>
                  </a:lnTo>
                  <a:lnTo>
                    <a:pt x="580" y="424"/>
                  </a:lnTo>
                  <a:lnTo>
                    <a:pt x="581" y="424"/>
                  </a:lnTo>
                  <a:lnTo>
                    <a:pt x="583" y="423"/>
                  </a:lnTo>
                  <a:lnTo>
                    <a:pt x="584" y="423"/>
                  </a:lnTo>
                  <a:lnTo>
                    <a:pt x="584" y="422"/>
                  </a:lnTo>
                  <a:lnTo>
                    <a:pt x="587" y="422"/>
                  </a:lnTo>
                  <a:close/>
                  <a:moveTo>
                    <a:pt x="1041" y="230"/>
                  </a:moveTo>
                  <a:lnTo>
                    <a:pt x="1041" y="231"/>
                  </a:lnTo>
                  <a:lnTo>
                    <a:pt x="1039" y="231"/>
                  </a:lnTo>
                  <a:lnTo>
                    <a:pt x="1038" y="231"/>
                  </a:lnTo>
                  <a:lnTo>
                    <a:pt x="1037" y="230"/>
                  </a:lnTo>
                  <a:lnTo>
                    <a:pt x="1035" y="229"/>
                  </a:lnTo>
                  <a:lnTo>
                    <a:pt x="1035" y="227"/>
                  </a:lnTo>
                  <a:lnTo>
                    <a:pt x="1035" y="226"/>
                  </a:lnTo>
                  <a:lnTo>
                    <a:pt x="1037" y="226"/>
                  </a:lnTo>
                  <a:lnTo>
                    <a:pt x="1038" y="226"/>
                  </a:lnTo>
                  <a:lnTo>
                    <a:pt x="1039" y="226"/>
                  </a:lnTo>
                  <a:lnTo>
                    <a:pt x="1039" y="227"/>
                  </a:lnTo>
                  <a:lnTo>
                    <a:pt x="1041" y="227"/>
                  </a:lnTo>
                  <a:lnTo>
                    <a:pt x="1042" y="227"/>
                  </a:lnTo>
                  <a:lnTo>
                    <a:pt x="1042" y="229"/>
                  </a:lnTo>
                  <a:lnTo>
                    <a:pt x="1042" y="230"/>
                  </a:lnTo>
                  <a:lnTo>
                    <a:pt x="1041" y="230"/>
                  </a:lnTo>
                  <a:close/>
                  <a:moveTo>
                    <a:pt x="1028" y="218"/>
                  </a:moveTo>
                  <a:lnTo>
                    <a:pt x="1030" y="218"/>
                  </a:lnTo>
                  <a:lnTo>
                    <a:pt x="1030" y="219"/>
                  </a:lnTo>
                  <a:lnTo>
                    <a:pt x="1031" y="219"/>
                  </a:lnTo>
                  <a:lnTo>
                    <a:pt x="1033" y="219"/>
                  </a:lnTo>
                  <a:lnTo>
                    <a:pt x="1033" y="221"/>
                  </a:lnTo>
                  <a:lnTo>
                    <a:pt x="1034" y="221"/>
                  </a:lnTo>
                  <a:lnTo>
                    <a:pt x="1034" y="222"/>
                  </a:lnTo>
                  <a:lnTo>
                    <a:pt x="1034" y="223"/>
                  </a:lnTo>
                  <a:lnTo>
                    <a:pt x="1033" y="223"/>
                  </a:lnTo>
                  <a:lnTo>
                    <a:pt x="1033" y="225"/>
                  </a:lnTo>
                  <a:lnTo>
                    <a:pt x="1031" y="225"/>
                  </a:lnTo>
                  <a:lnTo>
                    <a:pt x="1030" y="225"/>
                  </a:lnTo>
                  <a:lnTo>
                    <a:pt x="1028" y="225"/>
                  </a:lnTo>
                  <a:lnTo>
                    <a:pt x="1027" y="225"/>
                  </a:lnTo>
                  <a:lnTo>
                    <a:pt x="1026" y="225"/>
                  </a:lnTo>
                  <a:lnTo>
                    <a:pt x="1026" y="223"/>
                  </a:lnTo>
                  <a:lnTo>
                    <a:pt x="1025" y="223"/>
                  </a:lnTo>
                  <a:lnTo>
                    <a:pt x="1025" y="222"/>
                  </a:lnTo>
                  <a:lnTo>
                    <a:pt x="1025" y="221"/>
                  </a:lnTo>
                  <a:lnTo>
                    <a:pt x="1026" y="219"/>
                  </a:lnTo>
                  <a:lnTo>
                    <a:pt x="1027" y="219"/>
                  </a:lnTo>
                  <a:lnTo>
                    <a:pt x="1028" y="219"/>
                  </a:lnTo>
                  <a:lnTo>
                    <a:pt x="1028" y="218"/>
                  </a:lnTo>
                  <a:close/>
                  <a:moveTo>
                    <a:pt x="881" y="290"/>
                  </a:moveTo>
                  <a:lnTo>
                    <a:pt x="882" y="290"/>
                  </a:lnTo>
                  <a:lnTo>
                    <a:pt x="882" y="289"/>
                  </a:lnTo>
                  <a:lnTo>
                    <a:pt x="883" y="289"/>
                  </a:lnTo>
                  <a:lnTo>
                    <a:pt x="883" y="290"/>
                  </a:lnTo>
                  <a:lnTo>
                    <a:pt x="885" y="290"/>
                  </a:lnTo>
                  <a:lnTo>
                    <a:pt x="888" y="293"/>
                  </a:lnTo>
                  <a:lnTo>
                    <a:pt x="889" y="295"/>
                  </a:lnTo>
                  <a:lnTo>
                    <a:pt x="889" y="297"/>
                  </a:lnTo>
                  <a:lnTo>
                    <a:pt x="889" y="298"/>
                  </a:lnTo>
                  <a:lnTo>
                    <a:pt x="888" y="299"/>
                  </a:lnTo>
                  <a:lnTo>
                    <a:pt x="885" y="299"/>
                  </a:lnTo>
                  <a:lnTo>
                    <a:pt x="883" y="299"/>
                  </a:lnTo>
                  <a:lnTo>
                    <a:pt x="883" y="298"/>
                  </a:lnTo>
                  <a:lnTo>
                    <a:pt x="882" y="298"/>
                  </a:lnTo>
                  <a:lnTo>
                    <a:pt x="882" y="297"/>
                  </a:lnTo>
                  <a:lnTo>
                    <a:pt x="881" y="297"/>
                  </a:lnTo>
                  <a:lnTo>
                    <a:pt x="881" y="295"/>
                  </a:lnTo>
                  <a:lnTo>
                    <a:pt x="879" y="295"/>
                  </a:lnTo>
                  <a:lnTo>
                    <a:pt x="879" y="294"/>
                  </a:lnTo>
                  <a:lnTo>
                    <a:pt x="879" y="293"/>
                  </a:lnTo>
                  <a:lnTo>
                    <a:pt x="881" y="291"/>
                  </a:lnTo>
                  <a:lnTo>
                    <a:pt x="881" y="290"/>
                  </a:lnTo>
                  <a:close/>
                  <a:moveTo>
                    <a:pt x="868" y="291"/>
                  </a:moveTo>
                  <a:lnTo>
                    <a:pt x="868" y="290"/>
                  </a:lnTo>
                  <a:lnTo>
                    <a:pt x="869" y="290"/>
                  </a:lnTo>
                  <a:lnTo>
                    <a:pt x="870" y="289"/>
                  </a:lnTo>
                  <a:lnTo>
                    <a:pt x="872" y="289"/>
                  </a:lnTo>
                  <a:lnTo>
                    <a:pt x="873" y="289"/>
                  </a:lnTo>
                  <a:lnTo>
                    <a:pt x="873" y="290"/>
                  </a:lnTo>
                  <a:lnTo>
                    <a:pt x="874" y="290"/>
                  </a:lnTo>
                  <a:lnTo>
                    <a:pt x="876" y="290"/>
                  </a:lnTo>
                  <a:lnTo>
                    <a:pt x="877" y="291"/>
                  </a:lnTo>
                  <a:lnTo>
                    <a:pt x="878" y="293"/>
                  </a:lnTo>
                  <a:lnTo>
                    <a:pt x="878" y="294"/>
                  </a:lnTo>
                  <a:lnTo>
                    <a:pt x="879" y="295"/>
                  </a:lnTo>
                  <a:lnTo>
                    <a:pt x="878" y="295"/>
                  </a:lnTo>
                  <a:lnTo>
                    <a:pt x="878" y="297"/>
                  </a:lnTo>
                  <a:lnTo>
                    <a:pt x="877" y="297"/>
                  </a:lnTo>
                  <a:lnTo>
                    <a:pt x="876" y="297"/>
                  </a:lnTo>
                  <a:lnTo>
                    <a:pt x="874" y="297"/>
                  </a:lnTo>
                  <a:lnTo>
                    <a:pt x="873" y="295"/>
                  </a:lnTo>
                  <a:lnTo>
                    <a:pt x="872" y="295"/>
                  </a:lnTo>
                  <a:lnTo>
                    <a:pt x="870" y="295"/>
                  </a:lnTo>
                  <a:lnTo>
                    <a:pt x="869" y="295"/>
                  </a:lnTo>
                  <a:lnTo>
                    <a:pt x="868" y="294"/>
                  </a:lnTo>
                  <a:lnTo>
                    <a:pt x="868" y="293"/>
                  </a:lnTo>
                  <a:lnTo>
                    <a:pt x="868" y="291"/>
                  </a:lnTo>
                  <a:close/>
                  <a:moveTo>
                    <a:pt x="866" y="293"/>
                  </a:moveTo>
                  <a:lnTo>
                    <a:pt x="866" y="294"/>
                  </a:lnTo>
                  <a:lnTo>
                    <a:pt x="865" y="294"/>
                  </a:lnTo>
                  <a:lnTo>
                    <a:pt x="863" y="295"/>
                  </a:lnTo>
                  <a:lnTo>
                    <a:pt x="861" y="295"/>
                  </a:lnTo>
                  <a:lnTo>
                    <a:pt x="857" y="295"/>
                  </a:lnTo>
                  <a:lnTo>
                    <a:pt x="856" y="295"/>
                  </a:lnTo>
                  <a:lnTo>
                    <a:pt x="856" y="294"/>
                  </a:lnTo>
                  <a:lnTo>
                    <a:pt x="854" y="293"/>
                  </a:lnTo>
                  <a:lnTo>
                    <a:pt x="856" y="291"/>
                  </a:lnTo>
                  <a:lnTo>
                    <a:pt x="856" y="290"/>
                  </a:lnTo>
                  <a:lnTo>
                    <a:pt x="857" y="290"/>
                  </a:lnTo>
                  <a:lnTo>
                    <a:pt x="857" y="289"/>
                  </a:lnTo>
                  <a:lnTo>
                    <a:pt x="858" y="289"/>
                  </a:lnTo>
                  <a:lnTo>
                    <a:pt x="860" y="289"/>
                  </a:lnTo>
                  <a:lnTo>
                    <a:pt x="861" y="289"/>
                  </a:lnTo>
                  <a:lnTo>
                    <a:pt x="862" y="289"/>
                  </a:lnTo>
                  <a:lnTo>
                    <a:pt x="863" y="290"/>
                  </a:lnTo>
                  <a:lnTo>
                    <a:pt x="865" y="290"/>
                  </a:lnTo>
                  <a:lnTo>
                    <a:pt x="866" y="291"/>
                  </a:lnTo>
                  <a:lnTo>
                    <a:pt x="866" y="293"/>
                  </a:lnTo>
                  <a:close/>
                  <a:moveTo>
                    <a:pt x="858" y="273"/>
                  </a:moveTo>
                  <a:lnTo>
                    <a:pt x="857" y="274"/>
                  </a:lnTo>
                  <a:lnTo>
                    <a:pt x="856" y="275"/>
                  </a:lnTo>
                  <a:lnTo>
                    <a:pt x="852" y="275"/>
                  </a:lnTo>
                  <a:lnTo>
                    <a:pt x="850" y="275"/>
                  </a:lnTo>
                  <a:lnTo>
                    <a:pt x="849" y="275"/>
                  </a:lnTo>
                  <a:lnTo>
                    <a:pt x="849" y="274"/>
                  </a:lnTo>
                  <a:lnTo>
                    <a:pt x="848" y="273"/>
                  </a:lnTo>
                  <a:lnTo>
                    <a:pt x="846" y="273"/>
                  </a:lnTo>
                  <a:lnTo>
                    <a:pt x="848" y="271"/>
                  </a:lnTo>
                  <a:lnTo>
                    <a:pt x="849" y="270"/>
                  </a:lnTo>
                  <a:lnTo>
                    <a:pt x="850" y="270"/>
                  </a:lnTo>
                  <a:lnTo>
                    <a:pt x="852" y="270"/>
                  </a:lnTo>
                  <a:lnTo>
                    <a:pt x="854" y="270"/>
                  </a:lnTo>
                  <a:lnTo>
                    <a:pt x="856" y="270"/>
                  </a:lnTo>
                  <a:lnTo>
                    <a:pt x="857" y="271"/>
                  </a:lnTo>
                  <a:lnTo>
                    <a:pt x="858" y="273"/>
                  </a:lnTo>
                  <a:close/>
                  <a:moveTo>
                    <a:pt x="866" y="265"/>
                  </a:moveTo>
                  <a:lnTo>
                    <a:pt x="866" y="266"/>
                  </a:lnTo>
                  <a:lnTo>
                    <a:pt x="868" y="266"/>
                  </a:lnTo>
                  <a:lnTo>
                    <a:pt x="868" y="270"/>
                  </a:lnTo>
                  <a:lnTo>
                    <a:pt x="869" y="271"/>
                  </a:lnTo>
                  <a:lnTo>
                    <a:pt x="868" y="273"/>
                  </a:lnTo>
                  <a:lnTo>
                    <a:pt x="866" y="273"/>
                  </a:lnTo>
                  <a:lnTo>
                    <a:pt x="866" y="274"/>
                  </a:lnTo>
                  <a:lnTo>
                    <a:pt x="865" y="274"/>
                  </a:lnTo>
                  <a:lnTo>
                    <a:pt x="865" y="273"/>
                  </a:lnTo>
                  <a:lnTo>
                    <a:pt x="863" y="273"/>
                  </a:lnTo>
                  <a:lnTo>
                    <a:pt x="863" y="271"/>
                  </a:lnTo>
                  <a:lnTo>
                    <a:pt x="862" y="271"/>
                  </a:lnTo>
                  <a:lnTo>
                    <a:pt x="862" y="270"/>
                  </a:lnTo>
                  <a:lnTo>
                    <a:pt x="862" y="267"/>
                  </a:lnTo>
                  <a:lnTo>
                    <a:pt x="863" y="266"/>
                  </a:lnTo>
                  <a:lnTo>
                    <a:pt x="865" y="266"/>
                  </a:lnTo>
                  <a:lnTo>
                    <a:pt x="866" y="265"/>
                  </a:lnTo>
                  <a:close/>
                  <a:moveTo>
                    <a:pt x="876" y="266"/>
                  </a:moveTo>
                  <a:lnTo>
                    <a:pt x="877" y="266"/>
                  </a:lnTo>
                  <a:lnTo>
                    <a:pt x="878" y="266"/>
                  </a:lnTo>
                  <a:lnTo>
                    <a:pt x="879" y="266"/>
                  </a:lnTo>
                  <a:lnTo>
                    <a:pt x="881" y="266"/>
                  </a:lnTo>
                  <a:lnTo>
                    <a:pt x="882" y="267"/>
                  </a:lnTo>
                  <a:lnTo>
                    <a:pt x="883" y="267"/>
                  </a:lnTo>
                  <a:lnTo>
                    <a:pt x="883" y="270"/>
                  </a:lnTo>
                  <a:lnTo>
                    <a:pt x="885" y="270"/>
                  </a:lnTo>
                  <a:lnTo>
                    <a:pt x="888" y="271"/>
                  </a:lnTo>
                  <a:lnTo>
                    <a:pt x="888" y="274"/>
                  </a:lnTo>
                  <a:lnTo>
                    <a:pt x="889" y="275"/>
                  </a:lnTo>
                  <a:lnTo>
                    <a:pt x="883" y="274"/>
                  </a:lnTo>
                  <a:lnTo>
                    <a:pt x="881" y="274"/>
                  </a:lnTo>
                  <a:lnTo>
                    <a:pt x="878" y="273"/>
                  </a:lnTo>
                  <a:lnTo>
                    <a:pt x="877" y="273"/>
                  </a:lnTo>
                  <a:lnTo>
                    <a:pt x="877" y="271"/>
                  </a:lnTo>
                  <a:lnTo>
                    <a:pt x="876" y="271"/>
                  </a:lnTo>
                  <a:lnTo>
                    <a:pt x="874" y="270"/>
                  </a:lnTo>
                  <a:lnTo>
                    <a:pt x="874" y="267"/>
                  </a:lnTo>
                  <a:lnTo>
                    <a:pt x="876" y="266"/>
                  </a:lnTo>
                  <a:close/>
                  <a:moveTo>
                    <a:pt x="873" y="261"/>
                  </a:moveTo>
                  <a:lnTo>
                    <a:pt x="873" y="259"/>
                  </a:lnTo>
                  <a:lnTo>
                    <a:pt x="873" y="258"/>
                  </a:lnTo>
                  <a:lnTo>
                    <a:pt x="873" y="257"/>
                  </a:lnTo>
                  <a:lnTo>
                    <a:pt x="876" y="255"/>
                  </a:lnTo>
                  <a:lnTo>
                    <a:pt x="877" y="255"/>
                  </a:lnTo>
                  <a:lnTo>
                    <a:pt x="879" y="254"/>
                  </a:lnTo>
                  <a:lnTo>
                    <a:pt x="883" y="251"/>
                  </a:lnTo>
                  <a:lnTo>
                    <a:pt x="885" y="251"/>
                  </a:lnTo>
                  <a:lnTo>
                    <a:pt x="888" y="251"/>
                  </a:lnTo>
                  <a:lnTo>
                    <a:pt x="889" y="251"/>
                  </a:lnTo>
                  <a:lnTo>
                    <a:pt x="889" y="253"/>
                  </a:lnTo>
                  <a:lnTo>
                    <a:pt x="889" y="254"/>
                  </a:lnTo>
                  <a:lnTo>
                    <a:pt x="890" y="254"/>
                  </a:lnTo>
                  <a:lnTo>
                    <a:pt x="889" y="255"/>
                  </a:lnTo>
                  <a:lnTo>
                    <a:pt x="889" y="257"/>
                  </a:lnTo>
                  <a:lnTo>
                    <a:pt x="889" y="258"/>
                  </a:lnTo>
                  <a:lnTo>
                    <a:pt x="885" y="259"/>
                  </a:lnTo>
                  <a:lnTo>
                    <a:pt x="882" y="259"/>
                  </a:lnTo>
                  <a:lnTo>
                    <a:pt x="881" y="259"/>
                  </a:lnTo>
                  <a:lnTo>
                    <a:pt x="879" y="259"/>
                  </a:lnTo>
                  <a:lnTo>
                    <a:pt x="879" y="261"/>
                  </a:lnTo>
                  <a:lnTo>
                    <a:pt x="878" y="261"/>
                  </a:lnTo>
                  <a:lnTo>
                    <a:pt x="876" y="261"/>
                  </a:lnTo>
                  <a:lnTo>
                    <a:pt x="874" y="261"/>
                  </a:lnTo>
                  <a:lnTo>
                    <a:pt x="873" y="261"/>
                  </a:lnTo>
                  <a:close/>
                  <a:moveTo>
                    <a:pt x="870" y="250"/>
                  </a:moveTo>
                  <a:lnTo>
                    <a:pt x="870" y="249"/>
                  </a:lnTo>
                  <a:lnTo>
                    <a:pt x="870" y="247"/>
                  </a:lnTo>
                  <a:lnTo>
                    <a:pt x="872" y="246"/>
                  </a:lnTo>
                  <a:lnTo>
                    <a:pt x="873" y="246"/>
                  </a:lnTo>
                  <a:lnTo>
                    <a:pt x="874" y="245"/>
                  </a:lnTo>
                  <a:lnTo>
                    <a:pt x="876" y="243"/>
                  </a:lnTo>
                  <a:lnTo>
                    <a:pt x="877" y="242"/>
                  </a:lnTo>
                  <a:lnTo>
                    <a:pt x="878" y="241"/>
                  </a:lnTo>
                  <a:lnTo>
                    <a:pt x="878" y="239"/>
                  </a:lnTo>
                  <a:lnTo>
                    <a:pt x="879" y="238"/>
                  </a:lnTo>
                  <a:lnTo>
                    <a:pt x="881" y="238"/>
                  </a:lnTo>
                  <a:lnTo>
                    <a:pt x="882" y="238"/>
                  </a:lnTo>
                  <a:lnTo>
                    <a:pt x="883" y="238"/>
                  </a:lnTo>
                  <a:lnTo>
                    <a:pt x="885" y="238"/>
                  </a:lnTo>
                  <a:lnTo>
                    <a:pt x="885" y="239"/>
                  </a:lnTo>
                  <a:lnTo>
                    <a:pt x="888" y="241"/>
                  </a:lnTo>
                  <a:lnTo>
                    <a:pt x="888" y="242"/>
                  </a:lnTo>
                  <a:lnTo>
                    <a:pt x="885" y="243"/>
                  </a:lnTo>
                  <a:lnTo>
                    <a:pt x="883" y="247"/>
                  </a:lnTo>
                  <a:lnTo>
                    <a:pt x="881" y="250"/>
                  </a:lnTo>
                  <a:lnTo>
                    <a:pt x="879" y="251"/>
                  </a:lnTo>
                  <a:lnTo>
                    <a:pt x="877" y="253"/>
                  </a:lnTo>
                  <a:lnTo>
                    <a:pt x="874" y="253"/>
                  </a:lnTo>
                  <a:lnTo>
                    <a:pt x="873" y="253"/>
                  </a:lnTo>
                  <a:lnTo>
                    <a:pt x="872" y="251"/>
                  </a:lnTo>
                  <a:lnTo>
                    <a:pt x="870" y="250"/>
                  </a:lnTo>
                  <a:close/>
                  <a:moveTo>
                    <a:pt x="796" y="225"/>
                  </a:moveTo>
                  <a:lnTo>
                    <a:pt x="796" y="226"/>
                  </a:lnTo>
                  <a:lnTo>
                    <a:pt x="796" y="227"/>
                  </a:lnTo>
                  <a:lnTo>
                    <a:pt x="794" y="227"/>
                  </a:lnTo>
                  <a:lnTo>
                    <a:pt x="793" y="227"/>
                  </a:lnTo>
                  <a:lnTo>
                    <a:pt x="793" y="229"/>
                  </a:lnTo>
                  <a:lnTo>
                    <a:pt x="792" y="229"/>
                  </a:lnTo>
                  <a:lnTo>
                    <a:pt x="790" y="229"/>
                  </a:lnTo>
                  <a:lnTo>
                    <a:pt x="789" y="230"/>
                  </a:lnTo>
                  <a:lnTo>
                    <a:pt x="788" y="230"/>
                  </a:lnTo>
                  <a:lnTo>
                    <a:pt x="788" y="229"/>
                  </a:lnTo>
                  <a:lnTo>
                    <a:pt x="785" y="229"/>
                  </a:lnTo>
                  <a:lnTo>
                    <a:pt x="784" y="229"/>
                  </a:lnTo>
                  <a:lnTo>
                    <a:pt x="784" y="227"/>
                  </a:lnTo>
                  <a:lnTo>
                    <a:pt x="784" y="226"/>
                  </a:lnTo>
                  <a:lnTo>
                    <a:pt x="784" y="225"/>
                  </a:lnTo>
                  <a:lnTo>
                    <a:pt x="785" y="225"/>
                  </a:lnTo>
                  <a:lnTo>
                    <a:pt x="785" y="223"/>
                  </a:lnTo>
                  <a:lnTo>
                    <a:pt x="788" y="223"/>
                  </a:lnTo>
                  <a:lnTo>
                    <a:pt x="788" y="222"/>
                  </a:lnTo>
                  <a:lnTo>
                    <a:pt x="789" y="222"/>
                  </a:lnTo>
                  <a:lnTo>
                    <a:pt x="790" y="222"/>
                  </a:lnTo>
                  <a:lnTo>
                    <a:pt x="792" y="222"/>
                  </a:lnTo>
                  <a:lnTo>
                    <a:pt x="793" y="222"/>
                  </a:lnTo>
                  <a:lnTo>
                    <a:pt x="793" y="223"/>
                  </a:lnTo>
                  <a:lnTo>
                    <a:pt x="794" y="223"/>
                  </a:lnTo>
                  <a:lnTo>
                    <a:pt x="796" y="225"/>
                  </a:lnTo>
                  <a:close/>
                  <a:moveTo>
                    <a:pt x="849" y="45"/>
                  </a:moveTo>
                  <a:lnTo>
                    <a:pt x="850" y="44"/>
                  </a:lnTo>
                  <a:lnTo>
                    <a:pt x="852" y="43"/>
                  </a:lnTo>
                  <a:lnTo>
                    <a:pt x="854" y="40"/>
                  </a:lnTo>
                  <a:lnTo>
                    <a:pt x="856" y="39"/>
                  </a:lnTo>
                  <a:lnTo>
                    <a:pt x="857" y="37"/>
                  </a:lnTo>
                  <a:lnTo>
                    <a:pt x="858" y="36"/>
                  </a:lnTo>
                  <a:lnTo>
                    <a:pt x="857" y="33"/>
                  </a:lnTo>
                  <a:lnTo>
                    <a:pt x="856" y="29"/>
                  </a:lnTo>
                  <a:lnTo>
                    <a:pt x="856" y="28"/>
                  </a:lnTo>
                  <a:lnTo>
                    <a:pt x="856" y="27"/>
                  </a:lnTo>
                  <a:lnTo>
                    <a:pt x="856" y="25"/>
                  </a:lnTo>
                  <a:lnTo>
                    <a:pt x="857" y="25"/>
                  </a:lnTo>
                  <a:lnTo>
                    <a:pt x="858" y="25"/>
                  </a:lnTo>
                  <a:lnTo>
                    <a:pt x="861" y="24"/>
                  </a:lnTo>
                  <a:lnTo>
                    <a:pt x="865" y="23"/>
                  </a:lnTo>
                  <a:lnTo>
                    <a:pt x="866" y="21"/>
                  </a:lnTo>
                  <a:lnTo>
                    <a:pt x="868" y="21"/>
                  </a:lnTo>
                  <a:lnTo>
                    <a:pt x="868" y="19"/>
                  </a:lnTo>
                  <a:lnTo>
                    <a:pt x="869" y="17"/>
                  </a:lnTo>
                  <a:lnTo>
                    <a:pt x="870" y="17"/>
                  </a:lnTo>
                  <a:lnTo>
                    <a:pt x="872" y="17"/>
                  </a:lnTo>
                  <a:lnTo>
                    <a:pt x="872" y="16"/>
                  </a:lnTo>
                  <a:lnTo>
                    <a:pt x="873" y="16"/>
                  </a:lnTo>
                  <a:lnTo>
                    <a:pt x="874" y="16"/>
                  </a:lnTo>
                  <a:lnTo>
                    <a:pt x="877" y="16"/>
                  </a:lnTo>
                  <a:lnTo>
                    <a:pt x="878" y="16"/>
                  </a:lnTo>
                  <a:lnTo>
                    <a:pt x="879" y="16"/>
                  </a:lnTo>
                  <a:lnTo>
                    <a:pt x="882" y="14"/>
                  </a:lnTo>
                  <a:lnTo>
                    <a:pt x="885" y="14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89" y="12"/>
                  </a:lnTo>
                  <a:lnTo>
                    <a:pt x="889" y="11"/>
                  </a:lnTo>
                  <a:lnTo>
                    <a:pt x="889" y="9"/>
                  </a:lnTo>
                  <a:lnTo>
                    <a:pt x="889" y="8"/>
                  </a:lnTo>
                  <a:lnTo>
                    <a:pt x="889" y="7"/>
                  </a:lnTo>
                  <a:lnTo>
                    <a:pt x="889" y="5"/>
                  </a:lnTo>
                  <a:lnTo>
                    <a:pt x="889" y="4"/>
                  </a:lnTo>
                  <a:lnTo>
                    <a:pt x="889" y="3"/>
                  </a:lnTo>
                  <a:lnTo>
                    <a:pt x="889" y="1"/>
                  </a:lnTo>
                  <a:lnTo>
                    <a:pt x="890" y="1"/>
                  </a:lnTo>
                  <a:lnTo>
                    <a:pt x="893" y="0"/>
                  </a:lnTo>
                  <a:lnTo>
                    <a:pt x="894" y="1"/>
                  </a:lnTo>
                  <a:lnTo>
                    <a:pt x="895" y="1"/>
                  </a:lnTo>
                  <a:lnTo>
                    <a:pt x="897" y="1"/>
                  </a:lnTo>
                  <a:lnTo>
                    <a:pt x="898" y="3"/>
                  </a:lnTo>
                  <a:lnTo>
                    <a:pt x="898" y="4"/>
                  </a:lnTo>
                  <a:lnTo>
                    <a:pt x="899" y="5"/>
                  </a:lnTo>
                  <a:lnTo>
                    <a:pt x="899" y="7"/>
                  </a:lnTo>
                  <a:lnTo>
                    <a:pt x="899" y="8"/>
                  </a:lnTo>
                  <a:lnTo>
                    <a:pt x="901" y="12"/>
                  </a:lnTo>
                  <a:lnTo>
                    <a:pt x="901" y="16"/>
                  </a:lnTo>
                  <a:lnTo>
                    <a:pt x="901" y="17"/>
                  </a:lnTo>
                  <a:lnTo>
                    <a:pt x="901" y="19"/>
                  </a:lnTo>
                  <a:lnTo>
                    <a:pt x="901" y="21"/>
                  </a:lnTo>
                  <a:lnTo>
                    <a:pt x="902" y="21"/>
                  </a:lnTo>
                  <a:lnTo>
                    <a:pt x="902" y="23"/>
                  </a:lnTo>
                  <a:lnTo>
                    <a:pt x="904" y="24"/>
                  </a:lnTo>
                  <a:lnTo>
                    <a:pt x="905" y="25"/>
                  </a:lnTo>
                  <a:lnTo>
                    <a:pt x="907" y="25"/>
                  </a:lnTo>
                  <a:lnTo>
                    <a:pt x="910" y="28"/>
                  </a:lnTo>
                  <a:lnTo>
                    <a:pt x="911" y="29"/>
                  </a:lnTo>
                  <a:lnTo>
                    <a:pt x="911" y="30"/>
                  </a:lnTo>
                  <a:lnTo>
                    <a:pt x="913" y="32"/>
                  </a:lnTo>
                  <a:lnTo>
                    <a:pt x="914" y="33"/>
                  </a:lnTo>
                  <a:lnTo>
                    <a:pt x="914" y="35"/>
                  </a:lnTo>
                  <a:lnTo>
                    <a:pt x="914" y="36"/>
                  </a:lnTo>
                  <a:lnTo>
                    <a:pt x="914" y="37"/>
                  </a:lnTo>
                  <a:lnTo>
                    <a:pt x="914" y="39"/>
                  </a:lnTo>
                  <a:lnTo>
                    <a:pt x="914" y="40"/>
                  </a:lnTo>
                  <a:lnTo>
                    <a:pt x="913" y="41"/>
                  </a:lnTo>
                  <a:lnTo>
                    <a:pt x="911" y="43"/>
                  </a:lnTo>
                  <a:lnTo>
                    <a:pt x="910" y="44"/>
                  </a:lnTo>
                  <a:lnTo>
                    <a:pt x="909" y="45"/>
                  </a:lnTo>
                  <a:lnTo>
                    <a:pt x="907" y="46"/>
                  </a:lnTo>
                  <a:lnTo>
                    <a:pt x="906" y="48"/>
                  </a:lnTo>
                  <a:lnTo>
                    <a:pt x="906" y="49"/>
                  </a:lnTo>
                  <a:lnTo>
                    <a:pt x="906" y="50"/>
                  </a:lnTo>
                  <a:lnTo>
                    <a:pt x="906" y="52"/>
                  </a:lnTo>
                  <a:lnTo>
                    <a:pt x="907" y="57"/>
                  </a:lnTo>
                  <a:lnTo>
                    <a:pt x="907" y="58"/>
                  </a:lnTo>
                  <a:lnTo>
                    <a:pt x="907" y="60"/>
                  </a:lnTo>
                  <a:lnTo>
                    <a:pt x="906" y="60"/>
                  </a:lnTo>
                  <a:lnTo>
                    <a:pt x="906" y="61"/>
                  </a:lnTo>
                  <a:lnTo>
                    <a:pt x="905" y="62"/>
                  </a:lnTo>
                  <a:lnTo>
                    <a:pt x="904" y="62"/>
                  </a:lnTo>
                  <a:lnTo>
                    <a:pt x="902" y="62"/>
                  </a:lnTo>
                  <a:lnTo>
                    <a:pt x="901" y="64"/>
                  </a:lnTo>
                  <a:lnTo>
                    <a:pt x="898" y="64"/>
                  </a:lnTo>
                  <a:lnTo>
                    <a:pt x="894" y="64"/>
                  </a:lnTo>
                  <a:lnTo>
                    <a:pt x="893" y="64"/>
                  </a:lnTo>
                  <a:lnTo>
                    <a:pt x="890" y="64"/>
                  </a:lnTo>
                  <a:lnTo>
                    <a:pt x="889" y="64"/>
                  </a:lnTo>
                  <a:lnTo>
                    <a:pt x="889" y="65"/>
                  </a:lnTo>
                  <a:lnTo>
                    <a:pt x="888" y="65"/>
                  </a:lnTo>
                  <a:lnTo>
                    <a:pt x="885" y="65"/>
                  </a:lnTo>
                  <a:lnTo>
                    <a:pt x="885" y="66"/>
                  </a:lnTo>
                  <a:lnTo>
                    <a:pt x="883" y="66"/>
                  </a:lnTo>
                  <a:lnTo>
                    <a:pt x="881" y="68"/>
                  </a:lnTo>
                  <a:lnTo>
                    <a:pt x="879" y="69"/>
                  </a:lnTo>
                  <a:lnTo>
                    <a:pt x="877" y="71"/>
                  </a:lnTo>
                  <a:lnTo>
                    <a:pt x="874" y="72"/>
                  </a:lnTo>
                  <a:lnTo>
                    <a:pt x="872" y="72"/>
                  </a:lnTo>
                  <a:lnTo>
                    <a:pt x="870" y="73"/>
                  </a:lnTo>
                  <a:lnTo>
                    <a:pt x="869" y="73"/>
                  </a:lnTo>
                  <a:lnTo>
                    <a:pt x="868" y="73"/>
                  </a:lnTo>
                  <a:lnTo>
                    <a:pt x="865" y="73"/>
                  </a:lnTo>
                  <a:lnTo>
                    <a:pt x="863" y="74"/>
                  </a:lnTo>
                  <a:lnTo>
                    <a:pt x="862" y="74"/>
                  </a:lnTo>
                  <a:lnTo>
                    <a:pt x="861" y="74"/>
                  </a:lnTo>
                  <a:lnTo>
                    <a:pt x="860" y="74"/>
                  </a:lnTo>
                  <a:lnTo>
                    <a:pt x="858" y="73"/>
                  </a:lnTo>
                  <a:lnTo>
                    <a:pt x="857" y="73"/>
                  </a:lnTo>
                  <a:lnTo>
                    <a:pt x="856" y="73"/>
                  </a:lnTo>
                  <a:lnTo>
                    <a:pt x="856" y="72"/>
                  </a:lnTo>
                  <a:lnTo>
                    <a:pt x="854" y="71"/>
                  </a:lnTo>
                  <a:lnTo>
                    <a:pt x="854" y="69"/>
                  </a:lnTo>
                  <a:lnTo>
                    <a:pt x="854" y="68"/>
                  </a:lnTo>
                  <a:lnTo>
                    <a:pt x="852" y="68"/>
                  </a:lnTo>
                  <a:lnTo>
                    <a:pt x="852" y="66"/>
                  </a:lnTo>
                  <a:lnTo>
                    <a:pt x="854" y="66"/>
                  </a:lnTo>
                  <a:lnTo>
                    <a:pt x="854" y="65"/>
                  </a:lnTo>
                  <a:lnTo>
                    <a:pt x="854" y="64"/>
                  </a:lnTo>
                  <a:lnTo>
                    <a:pt x="856" y="62"/>
                  </a:lnTo>
                  <a:lnTo>
                    <a:pt x="856" y="61"/>
                  </a:lnTo>
                  <a:lnTo>
                    <a:pt x="856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57" y="57"/>
                  </a:lnTo>
                  <a:lnTo>
                    <a:pt x="856" y="57"/>
                  </a:lnTo>
                  <a:lnTo>
                    <a:pt x="854" y="57"/>
                  </a:lnTo>
                  <a:lnTo>
                    <a:pt x="850" y="57"/>
                  </a:lnTo>
                  <a:lnTo>
                    <a:pt x="849" y="57"/>
                  </a:lnTo>
                  <a:lnTo>
                    <a:pt x="848" y="57"/>
                  </a:lnTo>
                  <a:lnTo>
                    <a:pt x="848" y="56"/>
                  </a:lnTo>
                  <a:lnTo>
                    <a:pt x="846" y="56"/>
                  </a:lnTo>
                  <a:lnTo>
                    <a:pt x="846" y="55"/>
                  </a:lnTo>
                  <a:lnTo>
                    <a:pt x="846" y="52"/>
                  </a:lnTo>
                  <a:lnTo>
                    <a:pt x="846" y="50"/>
                  </a:lnTo>
                  <a:lnTo>
                    <a:pt x="846" y="49"/>
                  </a:lnTo>
                  <a:lnTo>
                    <a:pt x="848" y="48"/>
                  </a:lnTo>
                  <a:lnTo>
                    <a:pt x="848" y="46"/>
                  </a:lnTo>
                  <a:lnTo>
                    <a:pt x="849" y="45"/>
                  </a:lnTo>
                  <a:close/>
                  <a:moveTo>
                    <a:pt x="876" y="81"/>
                  </a:moveTo>
                  <a:lnTo>
                    <a:pt x="877" y="78"/>
                  </a:lnTo>
                  <a:lnTo>
                    <a:pt x="877" y="77"/>
                  </a:lnTo>
                  <a:lnTo>
                    <a:pt x="878" y="76"/>
                  </a:lnTo>
                  <a:lnTo>
                    <a:pt x="878" y="74"/>
                  </a:lnTo>
                  <a:lnTo>
                    <a:pt x="879" y="74"/>
                  </a:lnTo>
                  <a:lnTo>
                    <a:pt x="879" y="73"/>
                  </a:lnTo>
                  <a:lnTo>
                    <a:pt x="881" y="73"/>
                  </a:lnTo>
                  <a:lnTo>
                    <a:pt x="885" y="73"/>
                  </a:lnTo>
                  <a:lnTo>
                    <a:pt x="889" y="73"/>
                  </a:lnTo>
                  <a:lnTo>
                    <a:pt x="890" y="72"/>
                  </a:lnTo>
                  <a:lnTo>
                    <a:pt x="893" y="71"/>
                  </a:lnTo>
                  <a:lnTo>
                    <a:pt x="894" y="69"/>
                  </a:lnTo>
                  <a:lnTo>
                    <a:pt x="895" y="69"/>
                  </a:lnTo>
                  <a:lnTo>
                    <a:pt x="897" y="69"/>
                  </a:lnTo>
                  <a:lnTo>
                    <a:pt x="898" y="69"/>
                  </a:lnTo>
                  <a:lnTo>
                    <a:pt x="899" y="68"/>
                  </a:lnTo>
                  <a:lnTo>
                    <a:pt x="901" y="68"/>
                  </a:lnTo>
                  <a:lnTo>
                    <a:pt x="902" y="68"/>
                  </a:lnTo>
                  <a:lnTo>
                    <a:pt x="904" y="68"/>
                  </a:lnTo>
                  <a:lnTo>
                    <a:pt x="905" y="69"/>
                  </a:lnTo>
                  <a:lnTo>
                    <a:pt x="906" y="69"/>
                  </a:lnTo>
                  <a:lnTo>
                    <a:pt x="907" y="71"/>
                  </a:lnTo>
                  <a:lnTo>
                    <a:pt x="909" y="71"/>
                  </a:lnTo>
                  <a:lnTo>
                    <a:pt x="910" y="72"/>
                  </a:lnTo>
                  <a:lnTo>
                    <a:pt x="910" y="73"/>
                  </a:lnTo>
                  <a:lnTo>
                    <a:pt x="910" y="74"/>
                  </a:lnTo>
                  <a:lnTo>
                    <a:pt x="910" y="76"/>
                  </a:lnTo>
                  <a:lnTo>
                    <a:pt x="910" y="78"/>
                  </a:lnTo>
                  <a:lnTo>
                    <a:pt x="909" y="80"/>
                  </a:lnTo>
                  <a:lnTo>
                    <a:pt x="907" y="84"/>
                  </a:lnTo>
                  <a:lnTo>
                    <a:pt x="906" y="88"/>
                  </a:lnTo>
                  <a:lnTo>
                    <a:pt x="906" y="89"/>
                  </a:lnTo>
                  <a:lnTo>
                    <a:pt x="905" y="90"/>
                  </a:lnTo>
                  <a:lnTo>
                    <a:pt x="905" y="92"/>
                  </a:lnTo>
                  <a:lnTo>
                    <a:pt x="905" y="93"/>
                  </a:lnTo>
                  <a:lnTo>
                    <a:pt x="906" y="93"/>
                  </a:lnTo>
                  <a:lnTo>
                    <a:pt x="906" y="94"/>
                  </a:lnTo>
                  <a:lnTo>
                    <a:pt x="907" y="94"/>
                  </a:lnTo>
                  <a:lnTo>
                    <a:pt x="907" y="96"/>
                  </a:lnTo>
                  <a:lnTo>
                    <a:pt x="909" y="96"/>
                  </a:lnTo>
                  <a:lnTo>
                    <a:pt x="909" y="94"/>
                  </a:lnTo>
                  <a:lnTo>
                    <a:pt x="910" y="94"/>
                  </a:lnTo>
                  <a:lnTo>
                    <a:pt x="910" y="93"/>
                  </a:lnTo>
                  <a:lnTo>
                    <a:pt x="911" y="93"/>
                  </a:lnTo>
                  <a:lnTo>
                    <a:pt x="911" y="90"/>
                  </a:lnTo>
                  <a:lnTo>
                    <a:pt x="911" y="88"/>
                  </a:lnTo>
                  <a:lnTo>
                    <a:pt x="911" y="85"/>
                  </a:lnTo>
                  <a:lnTo>
                    <a:pt x="913" y="84"/>
                  </a:lnTo>
                  <a:lnTo>
                    <a:pt x="914" y="84"/>
                  </a:lnTo>
                  <a:lnTo>
                    <a:pt x="914" y="82"/>
                  </a:lnTo>
                  <a:lnTo>
                    <a:pt x="917" y="81"/>
                  </a:lnTo>
                  <a:lnTo>
                    <a:pt x="922" y="78"/>
                  </a:lnTo>
                  <a:lnTo>
                    <a:pt x="923" y="77"/>
                  </a:lnTo>
                  <a:lnTo>
                    <a:pt x="925" y="78"/>
                  </a:lnTo>
                  <a:lnTo>
                    <a:pt x="927" y="81"/>
                  </a:lnTo>
                  <a:lnTo>
                    <a:pt x="930" y="82"/>
                  </a:lnTo>
                  <a:lnTo>
                    <a:pt x="931" y="84"/>
                  </a:lnTo>
                  <a:lnTo>
                    <a:pt x="933" y="84"/>
                  </a:lnTo>
                  <a:lnTo>
                    <a:pt x="934" y="84"/>
                  </a:lnTo>
                  <a:lnTo>
                    <a:pt x="934" y="85"/>
                  </a:lnTo>
                  <a:lnTo>
                    <a:pt x="936" y="88"/>
                  </a:lnTo>
                  <a:lnTo>
                    <a:pt x="937" y="89"/>
                  </a:lnTo>
                  <a:lnTo>
                    <a:pt x="937" y="90"/>
                  </a:lnTo>
                  <a:lnTo>
                    <a:pt x="938" y="93"/>
                  </a:lnTo>
                  <a:lnTo>
                    <a:pt x="938" y="94"/>
                  </a:lnTo>
                  <a:lnTo>
                    <a:pt x="938" y="96"/>
                  </a:lnTo>
                  <a:lnTo>
                    <a:pt x="938" y="97"/>
                  </a:lnTo>
                  <a:lnTo>
                    <a:pt x="938" y="100"/>
                  </a:lnTo>
                  <a:lnTo>
                    <a:pt x="937" y="104"/>
                  </a:lnTo>
                  <a:lnTo>
                    <a:pt x="938" y="105"/>
                  </a:lnTo>
                  <a:lnTo>
                    <a:pt x="938" y="106"/>
                  </a:lnTo>
                  <a:lnTo>
                    <a:pt x="938" y="108"/>
                  </a:lnTo>
                  <a:lnTo>
                    <a:pt x="937" y="109"/>
                  </a:lnTo>
                  <a:lnTo>
                    <a:pt x="937" y="110"/>
                  </a:lnTo>
                  <a:lnTo>
                    <a:pt x="937" y="112"/>
                  </a:lnTo>
                  <a:lnTo>
                    <a:pt x="936" y="113"/>
                  </a:lnTo>
                  <a:lnTo>
                    <a:pt x="936" y="114"/>
                  </a:lnTo>
                  <a:lnTo>
                    <a:pt x="934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0" y="116"/>
                  </a:lnTo>
                  <a:lnTo>
                    <a:pt x="929" y="117"/>
                  </a:lnTo>
                  <a:lnTo>
                    <a:pt x="927" y="117"/>
                  </a:lnTo>
                  <a:lnTo>
                    <a:pt x="926" y="117"/>
                  </a:lnTo>
                  <a:lnTo>
                    <a:pt x="926" y="118"/>
                  </a:lnTo>
                  <a:lnTo>
                    <a:pt x="926" y="121"/>
                  </a:lnTo>
                  <a:lnTo>
                    <a:pt x="927" y="122"/>
                  </a:lnTo>
                  <a:lnTo>
                    <a:pt x="927" y="124"/>
                  </a:lnTo>
                  <a:lnTo>
                    <a:pt x="929" y="124"/>
                  </a:lnTo>
                  <a:lnTo>
                    <a:pt x="929" y="125"/>
                  </a:lnTo>
                  <a:lnTo>
                    <a:pt x="930" y="125"/>
                  </a:lnTo>
                  <a:lnTo>
                    <a:pt x="931" y="126"/>
                  </a:lnTo>
                  <a:lnTo>
                    <a:pt x="934" y="126"/>
                  </a:lnTo>
                  <a:lnTo>
                    <a:pt x="936" y="126"/>
                  </a:lnTo>
                  <a:lnTo>
                    <a:pt x="936" y="128"/>
                  </a:lnTo>
                  <a:lnTo>
                    <a:pt x="937" y="128"/>
                  </a:lnTo>
                  <a:lnTo>
                    <a:pt x="937" y="129"/>
                  </a:lnTo>
                  <a:lnTo>
                    <a:pt x="937" y="130"/>
                  </a:lnTo>
                  <a:lnTo>
                    <a:pt x="937" y="132"/>
                  </a:lnTo>
                  <a:lnTo>
                    <a:pt x="937" y="133"/>
                  </a:lnTo>
                  <a:lnTo>
                    <a:pt x="934" y="138"/>
                  </a:lnTo>
                  <a:lnTo>
                    <a:pt x="931" y="144"/>
                  </a:lnTo>
                  <a:lnTo>
                    <a:pt x="930" y="145"/>
                  </a:lnTo>
                  <a:lnTo>
                    <a:pt x="929" y="146"/>
                  </a:lnTo>
                  <a:lnTo>
                    <a:pt x="927" y="148"/>
                  </a:lnTo>
                  <a:lnTo>
                    <a:pt x="927" y="149"/>
                  </a:lnTo>
                  <a:lnTo>
                    <a:pt x="925" y="149"/>
                  </a:lnTo>
                  <a:lnTo>
                    <a:pt x="923" y="149"/>
                  </a:lnTo>
                  <a:lnTo>
                    <a:pt x="922" y="149"/>
                  </a:lnTo>
                  <a:lnTo>
                    <a:pt x="921" y="149"/>
                  </a:lnTo>
                  <a:lnTo>
                    <a:pt x="917" y="149"/>
                  </a:lnTo>
                  <a:lnTo>
                    <a:pt x="914" y="150"/>
                  </a:lnTo>
                  <a:lnTo>
                    <a:pt x="913" y="152"/>
                  </a:lnTo>
                  <a:lnTo>
                    <a:pt x="911" y="152"/>
                  </a:lnTo>
                  <a:lnTo>
                    <a:pt x="910" y="152"/>
                  </a:lnTo>
                  <a:lnTo>
                    <a:pt x="909" y="152"/>
                  </a:lnTo>
                  <a:lnTo>
                    <a:pt x="907" y="152"/>
                  </a:lnTo>
                  <a:lnTo>
                    <a:pt x="905" y="150"/>
                  </a:lnTo>
                  <a:lnTo>
                    <a:pt x="904" y="149"/>
                  </a:lnTo>
                  <a:lnTo>
                    <a:pt x="902" y="149"/>
                  </a:lnTo>
                  <a:lnTo>
                    <a:pt x="902" y="148"/>
                  </a:lnTo>
                  <a:lnTo>
                    <a:pt x="901" y="148"/>
                  </a:lnTo>
                  <a:lnTo>
                    <a:pt x="901" y="146"/>
                  </a:lnTo>
                  <a:lnTo>
                    <a:pt x="899" y="145"/>
                  </a:lnTo>
                  <a:lnTo>
                    <a:pt x="899" y="142"/>
                  </a:lnTo>
                  <a:lnTo>
                    <a:pt x="898" y="141"/>
                  </a:lnTo>
                  <a:lnTo>
                    <a:pt x="897" y="140"/>
                  </a:lnTo>
                  <a:lnTo>
                    <a:pt x="895" y="140"/>
                  </a:lnTo>
                  <a:lnTo>
                    <a:pt x="895" y="138"/>
                  </a:lnTo>
                  <a:lnTo>
                    <a:pt x="892" y="138"/>
                  </a:lnTo>
                  <a:lnTo>
                    <a:pt x="889" y="138"/>
                  </a:lnTo>
                  <a:lnTo>
                    <a:pt x="888" y="137"/>
                  </a:lnTo>
                  <a:lnTo>
                    <a:pt x="885" y="137"/>
                  </a:lnTo>
                  <a:lnTo>
                    <a:pt x="883" y="137"/>
                  </a:lnTo>
                  <a:lnTo>
                    <a:pt x="883" y="136"/>
                  </a:lnTo>
                  <a:lnTo>
                    <a:pt x="882" y="136"/>
                  </a:lnTo>
                  <a:lnTo>
                    <a:pt x="881" y="134"/>
                  </a:lnTo>
                  <a:lnTo>
                    <a:pt x="879" y="134"/>
                  </a:lnTo>
                  <a:lnTo>
                    <a:pt x="878" y="133"/>
                  </a:lnTo>
                  <a:lnTo>
                    <a:pt x="877" y="133"/>
                  </a:lnTo>
                  <a:lnTo>
                    <a:pt x="877" y="132"/>
                  </a:lnTo>
                  <a:lnTo>
                    <a:pt x="876" y="132"/>
                  </a:lnTo>
                  <a:lnTo>
                    <a:pt x="874" y="130"/>
                  </a:lnTo>
                  <a:lnTo>
                    <a:pt x="873" y="129"/>
                  </a:lnTo>
                  <a:lnTo>
                    <a:pt x="872" y="128"/>
                  </a:lnTo>
                  <a:lnTo>
                    <a:pt x="872" y="126"/>
                  </a:lnTo>
                  <a:lnTo>
                    <a:pt x="870" y="126"/>
                  </a:lnTo>
                  <a:lnTo>
                    <a:pt x="870" y="125"/>
                  </a:lnTo>
                  <a:lnTo>
                    <a:pt x="869" y="124"/>
                  </a:lnTo>
                  <a:lnTo>
                    <a:pt x="869" y="122"/>
                  </a:lnTo>
                  <a:lnTo>
                    <a:pt x="869" y="121"/>
                  </a:lnTo>
                  <a:lnTo>
                    <a:pt x="868" y="118"/>
                  </a:lnTo>
                  <a:lnTo>
                    <a:pt x="868" y="114"/>
                  </a:lnTo>
                  <a:lnTo>
                    <a:pt x="868" y="108"/>
                  </a:lnTo>
                  <a:lnTo>
                    <a:pt x="866" y="108"/>
                  </a:lnTo>
                  <a:lnTo>
                    <a:pt x="866" y="106"/>
                  </a:lnTo>
                  <a:lnTo>
                    <a:pt x="865" y="106"/>
                  </a:lnTo>
                  <a:lnTo>
                    <a:pt x="862" y="105"/>
                  </a:lnTo>
                  <a:lnTo>
                    <a:pt x="861" y="104"/>
                  </a:lnTo>
                  <a:lnTo>
                    <a:pt x="858" y="102"/>
                  </a:lnTo>
                  <a:lnTo>
                    <a:pt x="857" y="101"/>
                  </a:lnTo>
                  <a:lnTo>
                    <a:pt x="856" y="101"/>
                  </a:lnTo>
                  <a:lnTo>
                    <a:pt x="856" y="100"/>
                  </a:lnTo>
                  <a:lnTo>
                    <a:pt x="856" y="98"/>
                  </a:lnTo>
                  <a:lnTo>
                    <a:pt x="856" y="97"/>
                  </a:lnTo>
                  <a:lnTo>
                    <a:pt x="857" y="96"/>
                  </a:lnTo>
                  <a:lnTo>
                    <a:pt x="858" y="94"/>
                  </a:lnTo>
                  <a:lnTo>
                    <a:pt x="861" y="93"/>
                  </a:lnTo>
                  <a:lnTo>
                    <a:pt x="862" y="93"/>
                  </a:lnTo>
                  <a:lnTo>
                    <a:pt x="862" y="92"/>
                  </a:lnTo>
                  <a:lnTo>
                    <a:pt x="863" y="92"/>
                  </a:lnTo>
                  <a:lnTo>
                    <a:pt x="865" y="90"/>
                  </a:lnTo>
                  <a:lnTo>
                    <a:pt x="866" y="90"/>
                  </a:lnTo>
                  <a:lnTo>
                    <a:pt x="866" y="89"/>
                  </a:lnTo>
                  <a:lnTo>
                    <a:pt x="869" y="89"/>
                  </a:lnTo>
                  <a:lnTo>
                    <a:pt x="870" y="89"/>
                  </a:lnTo>
                  <a:lnTo>
                    <a:pt x="873" y="88"/>
                  </a:lnTo>
                  <a:lnTo>
                    <a:pt x="874" y="88"/>
                  </a:lnTo>
                  <a:lnTo>
                    <a:pt x="876" y="88"/>
                  </a:lnTo>
                  <a:lnTo>
                    <a:pt x="876" y="84"/>
                  </a:lnTo>
                  <a:lnTo>
                    <a:pt x="876" y="81"/>
                  </a:lnTo>
                  <a:close/>
                  <a:moveTo>
                    <a:pt x="834" y="65"/>
                  </a:moveTo>
                  <a:lnTo>
                    <a:pt x="836" y="65"/>
                  </a:lnTo>
                  <a:lnTo>
                    <a:pt x="837" y="64"/>
                  </a:lnTo>
                  <a:lnTo>
                    <a:pt x="838" y="65"/>
                  </a:lnTo>
                  <a:lnTo>
                    <a:pt x="840" y="65"/>
                  </a:lnTo>
                  <a:lnTo>
                    <a:pt x="841" y="65"/>
                  </a:lnTo>
                  <a:lnTo>
                    <a:pt x="842" y="65"/>
                  </a:lnTo>
                  <a:lnTo>
                    <a:pt x="844" y="66"/>
                  </a:lnTo>
                  <a:lnTo>
                    <a:pt x="845" y="66"/>
                  </a:lnTo>
                  <a:lnTo>
                    <a:pt x="846" y="68"/>
                  </a:lnTo>
                  <a:lnTo>
                    <a:pt x="848" y="69"/>
                  </a:lnTo>
                  <a:lnTo>
                    <a:pt x="850" y="71"/>
                  </a:lnTo>
                  <a:lnTo>
                    <a:pt x="852" y="72"/>
                  </a:lnTo>
                  <a:lnTo>
                    <a:pt x="854" y="73"/>
                  </a:lnTo>
                  <a:lnTo>
                    <a:pt x="856" y="74"/>
                  </a:lnTo>
                  <a:lnTo>
                    <a:pt x="857" y="76"/>
                  </a:lnTo>
                  <a:lnTo>
                    <a:pt x="858" y="77"/>
                  </a:lnTo>
                  <a:lnTo>
                    <a:pt x="858" y="78"/>
                  </a:lnTo>
                  <a:lnTo>
                    <a:pt x="860" y="80"/>
                  </a:lnTo>
                  <a:lnTo>
                    <a:pt x="861" y="81"/>
                  </a:lnTo>
                  <a:lnTo>
                    <a:pt x="862" y="82"/>
                  </a:lnTo>
                  <a:lnTo>
                    <a:pt x="862" y="84"/>
                  </a:lnTo>
                  <a:lnTo>
                    <a:pt x="863" y="84"/>
                  </a:lnTo>
                  <a:lnTo>
                    <a:pt x="862" y="85"/>
                  </a:lnTo>
                  <a:lnTo>
                    <a:pt x="862" y="88"/>
                  </a:lnTo>
                  <a:lnTo>
                    <a:pt x="861" y="88"/>
                  </a:lnTo>
                  <a:lnTo>
                    <a:pt x="861" y="89"/>
                  </a:lnTo>
                  <a:lnTo>
                    <a:pt x="861" y="90"/>
                  </a:lnTo>
                  <a:lnTo>
                    <a:pt x="860" y="90"/>
                  </a:lnTo>
                  <a:lnTo>
                    <a:pt x="860" y="92"/>
                  </a:lnTo>
                  <a:lnTo>
                    <a:pt x="858" y="92"/>
                  </a:lnTo>
                  <a:lnTo>
                    <a:pt x="858" y="93"/>
                  </a:lnTo>
                  <a:lnTo>
                    <a:pt x="857" y="93"/>
                  </a:lnTo>
                  <a:lnTo>
                    <a:pt x="856" y="93"/>
                  </a:lnTo>
                  <a:lnTo>
                    <a:pt x="854" y="93"/>
                  </a:lnTo>
                  <a:lnTo>
                    <a:pt x="852" y="93"/>
                  </a:lnTo>
                  <a:lnTo>
                    <a:pt x="850" y="93"/>
                  </a:lnTo>
                  <a:lnTo>
                    <a:pt x="848" y="92"/>
                  </a:lnTo>
                  <a:lnTo>
                    <a:pt x="846" y="92"/>
                  </a:lnTo>
                  <a:lnTo>
                    <a:pt x="846" y="90"/>
                  </a:lnTo>
                  <a:lnTo>
                    <a:pt x="845" y="89"/>
                  </a:lnTo>
                  <a:lnTo>
                    <a:pt x="844" y="89"/>
                  </a:lnTo>
                  <a:lnTo>
                    <a:pt x="842" y="88"/>
                  </a:lnTo>
                  <a:lnTo>
                    <a:pt x="841" y="85"/>
                  </a:lnTo>
                  <a:lnTo>
                    <a:pt x="840" y="84"/>
                  </a:lnTo>
                  <a:lnTo>
                    <a:pt x="838" y="82"/>
                  </a:lnTo>
                  <a:lnTo>
                    <a:pt x="836" y="81"/>
                  </a:lnTo>
                  <a:lnTo>
                    <a:pt x="836" y="78"/>
                  </a:lnTo>
                  <a:lnTo>
                    <a:pt x="834" y="77"/>
                  </a:lnTo>
                  <a:lnTo>
                    <a:pt x="833" y="76"/>
                  </a:lnTo>
                  <a:lnTo>
                    <a:pt x="832" y="74"/>
                  </a:lnTo>
                  <a:lnTo>
                    <a:pt x="832" y="73"/>
                  </a:lnTo>
                  <a:lnTo>
                    <a:pt x="832" y="72"/>
                  </a:lnTo>
                  <a:lnTo>
                    <a:pt x="830" y="71"/>
                  </a:lnTo>
                  <a:lnTo>
                    <a:pt x="830" y="69"/>
                  </a:lnTo>
                  <a:lnTo>
                    <a:pt x="830" y="68"/>
                  </a:lnTo>
                  <a:lnTo>
                    <a:pt x="830" y="66"/>
                  </a:lnTo>
                  <a:lnTo>
                    <a:pt x="832" y="65"/>
                  </a:lnTo>
                  <a:lnTo>
                    <a:pt x="833" y="65"/>
                  </a:lnTo>
                  <a:lnTo>
                    <a:pt x="834" y="65"/>
                  </a:lnTo>
                  <a:close/>
                  <a:moveTo>
                    <a:pt x="949" y="141"/>
                  </a:moveTo>
                  <a:lnTo>
                    <a:pt x="949" y="140"/>
                  </a:lnTo>
                  <a:lnTo>
                    <a:pt x="949" y="138"/>
                  </a:lnTo>
                  <a:lnTo>
                    <a:pt x="949" y="137"/>
                  </a:lnTo>
                  <a:lnTo>
                    <a:pt x="950" y="136"/>
                  </a:lnTo>
                  <a:lnTo>
                    <a:pt x="950" y="134"/>
                  </a:lnTo>
                  <a:lnTo>
                    <a:pt x="950" y="133"/>
                  </a:lnTo>
                  <a:lnTo>
                    <a:pt x="952" y="133"/>
                  </a:lnTo>
                  <a:lnTo>
                    <a:pt x="952" y="132"/>
                  </a:lnTo>
                  <a:lnTo>
                    <a:pt x="950" y="128"/>
                  </a:lnTo>
                  <a:lnTo>
                    <a:pt x="950" y="125"/>
                  </a:lnTo>
                  <a:lnTo>
                    <a:pt x="950" y="124"/>
                  </a:lnTo>
                  <a:lnTo>
                    <a:pt x="952" y="122"/>
                  </a:lnTo>
                  <a:lnTo>
                    <a:pt x="952" y="121"/>
                  </a:lnTo>
                  <a:lnTo>
                    <a:pt x="952" y="118"/>
                  </a:lnTo>
                  <a:lnTo>
                    <a:pt x="954" y="118"/>
                  </a:lnTo>
                  <a:lnTo>
                    <a:pt x="954" y="117"/>
                  </a:lnTo>
                  <a:lnTo>
                    <a:pt x="955" y="117"/>
                  </a:lnTo>
                  <a:lnTo>
                    <a:pt x="955" y="116"/>
                  </a:lnTo>
                  <a:lnTo>
                    <a:pt x="957" y="116"/>
                  </a:lnTo>
                  <a:lnTo>
                    <a:pt x="958" y="116"/>
                  </a:lnTo>
                  <a:lnTo>
                    <a:pt x="958" y="117"/>
                  </a:lnTo>
                  <a:lnTo>
                    <a:pt x="959" y="117"/>
                  </a:lnTo>
                  <a:lnTo>
                    <a:pt x="961" y="118"/>
                  </a:lnTo>
                  <a:lnTo>
                    <a:pt x="962" y="118"/>
                  </a:lnTo>
                  <a:lnTo>
                    <a:pt x="962" y="121"/>
                  </a:lnTo>
                  <a:lnTo>
                    <a:pt x="962" y="118"/>
                  </a:lnTo>
                  <a:lnTo>
                    <a:pt x="963" y="118"/>
                  </a:lnTo>
                  <a:lnTo>
                    <a:pt x="963" y="117"/>
                  </a:lnTo>
                  <a:lnTo>
                    <a:pt x="965" y="114"/>
                  </a:lnTo>
                  <a:lnTo>
                    <a:pt x="965" y="113"/>
                  </a:lnTo>
                  <a:lnTo>
                    <a:pt x="966" y="113"/>
                  </a:lnTo>
                  <a:lnTo>
                    <a:pt x="966" y="112"/>
                  </a:lnTo>
                  <a:lnTo>
                    <a:pt x="967" y="112"/>
                  </a:lnTo>
                  <a:lnTo>
                    <a:pt x="967" y="110"/>
                  </a:lnTo>
                  <a:lnTo>
                    <a:pt x="969" y="110"/>
                  </a:lnTo>
                  <a:lnTo>
                    <a:pt x="970" y="110"/>
                  </a:lnTo>
                  <a:lnTo>
                    <a:pt x="971" y="110"/>
                  </a:lnTo>
                  <a:lnTo>
                    <a:pt x="973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5" y="112"/>
                  </a:lnTo>
                  <a:lnTo>
                    <a:pt x="975" y="113"/>
                  </a:lnTo>
                  <a:lnTo>
                    <a:pt x="977" y="114"/>
                  </a:lnTo>
                  <a:lnTo>
                    <a:pt x="977" y="116"/>
                  </a:lnTo>
                  <a:lnTo>
                    <a:pt x="977" y="117"/>
                  </a:lnTo>
                  <a:lnTo>
                    <a:pt x="975" y="118"/>
                  </a:lnTo>
                  <a:lnTo>
                    <a:pt x="975" y="121"/>
                  </a:lnTo>
                  <a:lnTo>
                    <a:pt x="974" y="125"/>
                  </a:lnTo>
                  <a:lnTo>
                    <a:pt x="974" y="128"/>
                  </a:lnTo>
                  <a:lnTo>
                    <a:pt x="974" y="130"/>
                  </a:lnTo>
                  <a:lnTo>
                    <a:pt x="974" y="132"/>
                  </a:lnTo>
                  <a:lnTo>
                    <a:pt x="975" y="132"/>
                  </a:lnTo>
                  <a:lnTo>
                    <a:pt x="977" y="132"/>
                  </a:lnTo>
                  <a:lnTo>
                    <a:pt x="978" y="132"/>
                  </a:lnTo>
                  <a:lnTo>
                    <a:pt x="979" y="130"/>
                  </a:lnTo>
                  <a:lnTo>
                    <a:pt x="981" y="129"/>
                  </a:lnTo>
                  <a:lnTo>
                    <a:pt x="981" y="128"/>
                  </a:lnTo>
                  <a:lnTo>
                    <a:pt x="982" y="128"/>
                  </a:lnTo>
                  <a:lnTo>
                    <a:pt x="983" y="126"/>
                  </a:lnTo>
                  <a:lnTo>
                    <a:pt x="985" y="126"/>
                  </a:lnTo>
                  <a:lnTo>
                    <a:pt x="987" y="126"/>
                  </a:lnTo>
                  <a:lnTo>
                    <a:pt x="989" y="126"/>
                  </a:lnTo>
                  <a:lnTo>
                    <a:pt x="990" y="126"/>
                  </a:lnTo>
                  <a:lnTo>
                    <a:pt x="990" y="128"/>
                  </a:lnTo>
                  <a:lnTo>
                    <a:pt x="991" y="129"/>
                  </a:lnTo>
                  <a:lnTo>
                    <a:pt x="993" y="132"/>
                  </a:lnTo>
                  <a:lnTo>
                    <a:pt x="994" y="133"/>
                  </a:lnTo>
                  <a:lnTo>
                    <a:pt x="995" y="134"/>
                  </a:lnTo>
                  <a:lnTo>
                    <a:pt x="995" y="136"/>
                  </a:lnTo>
                  <a:lnTo>
                    <a:pt x="995" y="137"/>
                  </a:lnTo>
                  <a:lnTo>
                    <a:pt x="994" y="138"/>
                  </a:lnTo>
                  <a:lnTo>
                    <a:pt x="994" y="140"/>
                  </a:lnTo>
                  <a:lnTo>
                    <a:pt x="994" y="141"/>
                  </a:lnTo>
                  <a:lnTo>
                    <a:pt x="993" y="142"/>
                  </a:lnTo>
                  <a:lnTo>
                    <a:pt x="993" y="144"/>
                  </a:lnTo>
                  <a:lnTo>
                    <a:pt x="994" y="144"/>
                  </a:lnTo>
                  <a:lnTo>
                    <a:pt x="995" y="145"/>
                  </a:lnTo>
                  <a:lnTo>
                    <a:pt x="997" y="145"/>
                  </a:lnTo>
                  <a:lnTo>
                    <a:pt x="999" y="145"/>
                  </a:lnTo>
                  <a:lnTo>
                    <a:pt x="1002" y="145"/>
                  </a:lnTo>
                  <a:lnTo>
                    <a:pt x="1003" y="145"/>
                  </a:lnTo>
                  <a:lnTo>
                    <a:pt x="1005" y="145"/>
                  </a:lnTo>
                  <a:lnTo>
                    <a:pt x="1006" y="145"/>
                  </a:lnTo>
                  <a:lnTo>
                    <a:pt x="1007" y="145"/>
                  </a:lnTo>
                  <a:lnTo>
                    <a:pt x="1009" y="145"/>
                  </a:lnTo>
                  <a:lnTo>
                    <a:pt x="1009" y="146"/>
                  </a:lnTo>
                  <a:lnTo>
                    <a:pt x="1010" y="146"/>
                  </a:lnTo>
                  <a:lnTo>
                    <a:pt x="1010" y="149"/>
                  </a:lnTo>
                  <a:lnTo>
                    <a:pt x="1010" y="152"/>
                  </a:lnTo>
                  <a:lnTo>
                    <a:pt x="1010" y="156"/>
                  </a:lnTo>
                  <a:lnTo>
                    <a:pt x="1010" y="157"/>
                  </a:lnTo>
                  <a:lnTo>
                    <a:pt x="1010" y="158"/>
                  </a:lnTo>
                  <a:lnTo>
                    <a:pt x="1010" y="161"/>
                  </a:lnTo>
                  <a:lnTo>
                    <a:pt x="1009" y="161"/>
                  </a:lnTo>
                  <a:lnTo>
                    <a:pt x="1009" y="162"/>
                  </a:lnTo>
                  <a:lnTo>
                    <a:pt x="1009" y="163"/>
                  </a:lnTo>
                  <a:lnTo>
                    <a:pt x="1007" y="165"/>
                  </a:lnTo>
                  <a:lnTo>
                    <a:pt x="1007" y="166"/>
                  </a:lnTo>
                  <a:lnTo>
                    <a:pt x="1006" y="168"/>
                  </a:lnTo>
                  <a:lnTo>
                    <a:pt x="1005" y="169"/>
                  </a:lnTo>
                  <a:lnTo>
                    <a:pt x="1005" y="170"/>
                  </a:lnTo>
                  <a:lnTo>
                    <a:pt x="1003" y="170"/>
                  </a:lnTo>
                  <a:lnTo>
                    <a:pt x="1002" y="172"/>
                  </a:lnTo>
                  <a:lnTo>
                    <a:pt x="1001" y="173"/>
                  </a:lnTo>
                  <a:lnTo>
                    <a:pt x="999" y="174"/>
                  </a:lnTo>
                  <a:lnTo>
                    <a:pt x="998" y="174"/>
                  </a:lnTo>
                  <a:lnTo>
                    <a:pt x="997" y="174"/>
                  </a:lnTo>
                  <a:lnTo>
                    <a:pt x="995" y="175"/>
                  </a:lnTo>
                  <a:lnTo>
                    <a:pt x="994" y="175"/>
                  </a:lnTo>
                  <a:lnTo>
                    <a:pt x="993" y="175"/>
                  </a:lnTo>
                  <a:lnTo>
                    <a:pt x="991" y="175"/>
                  </a:lnTo>
                  <a:lnTo>
                    <a:pt x="990" y="175"/>
                  </a:lnTo>
                  <a:lnTo>
                    <a:pt x="989" y="175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3" y="177"/>
                  </a:lnTo>
                  <a:lnTo>
                    <a:pt x="982" y="177"/>
                  </a:lnTo>
                  <a:lnTo>
                    <a:pt x="979" y="178"/>
                  </a:lnTo>
                  <a:lnTo>
                    <a:pt x="975" y="179"/>
                  </a:lnTo>
                  <a:lnTo>
                    <a:pt x="974" y="181"/>
                  </a:lnTo>
                  <a:lnTo>
                    <a:pt x="971" y="181"/>
                  </a:lnTo>
                  <a:lnTo>
                    <a:pt x="970" y="181"/>
                  </a:lnTo>
                  <a:lnTo>
                    <a:pt x="967" y="181"/>
                  </a:lnTo>
                  <a:lnTo>
                    <a:pt x="966" y="182"/>
                  </a:lnTo>
                  <a:lnTo>
                    <a:pt x="965" y="182"/>
                  </a:lnTo>
                  <a:lnTo>
                    <a:pt x="962" y="182"/>
                  </a:lnTo>
                  <a:lnTo>
                    <a:pt x="961" y="182"/>
                  </a:lnTo>
                  <a:lnTo>
                    <a:pt x="958" y="184"/>
                  </a:lnTo>
                  <a:lnTo>
                    <a:pt x="957" y="185"/>
                  </a:lnTo>
                  <a:lnTo>
                    <a:pt x="954" y="188"/>
                  </a:lnTo>
                  <a:lnTo>
                    <a:pt x="950" y="190"/>
                  </a:lnTo>
                  <a:lnTo>
                    <a:pt x="949" y="191"/>
                  </a:lnTo>
                  <a:lnTo>
                    <a:pt x="947" y="191"/>
                  </a:lnTo>
                  <a:lnTo>
                    <a:pt x="947" y="193"/>
                  </a:lnTo>
                  <a:lnTo>
                    <a:pt x="946" y="193"/>
                  </a:lnTo>
                  <a:lnTo>
                    <a:pt x="943" y="193"/>
                  </a:lnTo>
                  <a:lnTo>
                    <a:pt x="943" y="194"/>
                  </a:lnTo>
                  <a:lnTo>
                    <a:pt x="942" y="194"/>
                  </a:lnTo>
                  <a:lnTo>
                    <a:pt x="941" y="193"/>
                  </a:lnTo>
                  <a:lnTo>
                    <a:pt x="939" y="193"/>
                  </a:lnTo>
                  <a:lnTo>
                    <a:pt x="938" y="193"/>
                  </a:lnTo>
                  <a:lnTo>
                    <a:pt x="936" y="193"/>
                  </a:lnTo>
                  <a:lnTo>
                    <a:pt x="934" y="193"/>
                  </a:lnTo>
                  <a:lnTo>
                    <a:pt x="933" y="191"/>
                  </a:lnTo>
                  <a:lnTo>
                    <a:pt x="931" y="191"/>
                  </a:lnTo>
                  <a:lnTo>
                    <a:pt x="930" y="190"/>
                  </a:lnTo>
                  <a:lnTo>
                    <a:pt x="929" y="189"/>
                  </a:lnTo>
                  <a:lnTo>
                    <a:pt x="929" y="188"/>
                  </a:lnTo>
                  <a:lnTo>
                    <a:pt x="929" y="185"/>
                  </a:lnTo>
                  <a:lnTo>
                    <a:pt x="930" y="185"/>
                  </a:lnTo>
                  <a:lnTo>
                    <a:pt x="930" y="184"/>
                  </a:lnTo>
                  <a:lnTo>
                    <a:pt x="931" y="182"/>
                  </a:lnTo>
                  <a:lnTo>
                    <a:pt x="931" y="181"/>
                  </a:lnTo>
                  <a:lnTo>
                    <a:pt x="933" y="179"/>
                  </a:lnTo>
                  <a:lnTo>
                    <a:pt x="934" y="177"/>
                  </a:lnTo>
                  <a:lnTo>
                    <a:pt x="936" y="177"/>
                  </a:lnTo>
                  <a:lnTo>
                    <a:pt x="936" y="175"/>
                  </a:lnTo>
                  <a:lnTo>
                    <a:pt x="936" y="173"/>
                  </a:lnTo>
                  <a:lnTo>
                    <a:pt x="936" y="170"/>
                  </a:lnTo>
                  <a:lnTo>
                    <a:pt x="937" y="168"/>
                  </a:lnTo>
                  <a:lnTo>
                    <a:pt x="937" y="166"/>
                  </a:lnTo>
                  <a:lnTo>
                    <a:pt x="938" y="163"/>
                  </a:lnTo>
                  <a:lnTo>
                    <a:pt x="938" y="162"/>
                  </a:lnTo>
                  <a:lnTo>
                    <a:pt x="939" y="161"/>
                  </a:lnTo>
                  <a:lnTo>
                    <a:pt x="941" y="160"/>
                  </a:lnTo>
                  <a:lnTo>
                    <a:pt x="942" y="158"/>
                  </a:lnTo>
                  <a:lnTo>
                    <a:pt x="943" y="157"/>
                  </a:lnTo>
                  <a:lnTo>
                    <a:pt x="945" y="156"/>
                  </a:lnTo>
                  <a:lnTo>
                    <a:pt x="946" y="154"/>
                  </a:lnTo>
                  <a:lnTo>
                    <a:pt x="947" y="152"/>
                  </a:lnTo>
                  <a:lnTo>
                    <a:pt x="950" y="152"/>
                  </a:lnTo>
                  <a:lnTo>
                    <a:pt x="950" y="148"/>
                  </a:lnTo>
                  <a:lnTo>
                    <a:pt x="949" y="144"/>
                  </a:lnTo>
                  <a:lnTo>
                    <a:pt x="949" y="142"/>
                  </a:lnTo>
                  <a:lnTo>
                    <a:pt x="949" y="141"/>
                  </a:lnTo>
                  <a:close/>
                  <a:moveTo>
                    <a:pt x="829" y="94"/>
                  </a:moveTo>
                  <a:lnTo>
                    <a:pt x="830" y="94"/>
                  </a:lnTo>
                  <a:lnTo>
                    <a:pt x="832" y="94"/>
                  </a:lnTo>
                  <a:lnTo>
                    <a:pt x="832" y="97"/>
                  </a:lnTo>
                  <a:lnTo>
                    <a:pt x="832" y="98"/>
                  </a:lnTo>
                  <a:lnTo>
                    <a:pt x="832" y="100"/>
                  </a:lnTo>
                  <a:lnTo>
                    <a:pt x="830" y="100"/>
                  </a:lnTo>
                  <a:lnTo>
                    <a:pt x="830" y="101"/>
                  </a:lnTo>
                  <a:lnTo>
                    <a:pt x="829" y="101"/>
                  </a:lnTo>
                  <a:lnTo>
                    <a:pt x="828" y="100"/>
                  </a:lnTo>
                  <a:lnTo>
                    <a:pt x="828" y="97"/>
                  </a:lnTo>
                  <a:lnTo>
                    <a:pt x="828" y="96"/>
                  </a:lnTo>
                  <a:lnTo>
                    <a:pt x="828" y="94"/>
                  </a:lnTo>
                  <a:lnTo>
                    <a:pt x="829" y="94"/>
                  </a:lnTo>
                  <a:close/>
                  <a:moveTo>
                    <a:pt x="834" y="101"/>
                  </a:moveTo>
                  <a:lnTo>
                    <a:pt x="836" y="101"/>
                  </a:lnTo>
                  <a:lnTo>
                    <a:pt x="837" y="102"/>
                  </a:lnTo>
                  <a:lnTo>
                    <a:pt x="837" y="104"/>
                  </a:lnTo>
                  <a:lnTo>
                    <a:pt x="837" y="105"/>
                  </a:lnTo>
                  <a:lnTo>
                    <a:pt x="836" y="105"/>
                  </a:lnTo>
                  <a:lnTo>
                    <a:pt x="834" y="105"/>
                  </a:lnTo>
                  <a:lnTo>
                    <a:pt x="833" y="105"/>
                  </a:lnTo>
                  <a:lnTo>
                    <a:pt x="832" y="105"/>
                  </a:lnTo>
                  <a:lnTo>
                    <a:pt x="832" y="104"/>
                  </a:lnTo>
                  <a:lnTo>
                    <a:pt x="832" y="102"/>
                  </a:lnTo>
                  <a:lnTo>
                    <a:pt x="833" y="101"/>
                  </a:lnTo>
                  <a:lnTo>
                    <a:pt x="834" y="101"/>
                  </a:lnTo>
                  <a:close/>
                  <a:moveTo>
                    <a:pt x="838" y="89"/>
                  </a:moveTo>
                  <a:lnTo>
                    <a:pt x="840" y="89"/>
                  </a:lnTo>
                  <a:lnTo>
                    <a:pt x="841" y="89"/>
                  </a:lnTo>
                  <a:lnTo>
                    <a:pt x="842" y="90"/>
                  </a:lnTo>
                  <a:lnTo>
                    <a:pt x="842" y="92"/>
                  </a:lnTo>
                  <a:lnTo>
                    <a:pt x="842" y="93"/>
                  </a:lnTo>
                  <a:lnTo>
                    <a:pt x="841" y="93"/>
                  </a:lnTo>
                  <a:lnTo>
                    <a:pt x="840" y="93"/>
                  </a:lnTo>
                  <a:lnTo>
                    <a:pt x="838" y="93"/>
                  </a:lnTo>
                  <a:lnTo>
                    <a:pt x="836" y="93"/>
                  </a:lnTo>
                  <a:lnTo>
                    <a:pt x="834" y="93"/>
                  </a:lnTo>
                  <a:lnTo>
                    <a:pt x="833" y="93"/>
                  </a:lnTo>
                  <a:lnTo>
                    <a:pt x="833" y="92"/>
                  </a:lnTo>
                  <a:lnTo>
                    <a:pt x="833" y="90"/>
                  </a:lnTo>
                  <a:lnTo>
                    <a:pt x="834" y="89"/>
                  </a:lnTo>
                  <a:lnTo>
                    <a:pt x="836" y="89"/>
                  </a:lnTo>
                  <a:lnTo>
                    <a:pt x="838" y="89"/>
                  </a:lnTo>
                  <a:close/>
                  <a:moveTo>
                    <a:pt x="842" y="102"/>
                  </a:moveTo>
                  <a:lnTo>
                    <a:pt x="844" y="102"/>
                  </a:lnTo>
                  <a:lnTo>
                    <a:pt x="844" y="104"/>
                  </a:lnTo>
                  <a:lnTo>
                    <a:pt x="845" y="104"/>
                  </a:lnTo>
                  <a:lnTo>
                    <a:pt x="845" y="105"/>
                  </a:lnTo>
                  <a:lnTo>
                    <a:pt x="845" y="106"/>
                  </a:lnTo>
                  <a:lnTo>
                    <a:pt x="844" y="106"/>
                  </a:lnTo>
                  <a:lnTo>
                    <a:pt x="842" y="108"/>
                  </a:lnTo>
                  <a:lnTo>
                    <a:pt x="841" y="108"/>
                  </a:lnTo>
                  <a:lnTo>
                    <a:pt x="840" y="106"/>
                  </a:lnTo>
                  <a:lnTo>
                    <a:pt x="840" y="105"/>
                  </a:lnTo>
                  <a:lnTo>
                    <a:pt x="840" y="104"/>
                  </a:lnTo>
                  <a:lnTo>
                    <a:pt x="841" y="104"/>
                  </a:lnTo>
                  <a:lnTo>
                    <a:pt x="841" y="102"/>
                  </a:lnTo>
                  <a:lnTo>
                    <a:pt x="842" y="102"/>
                  </a:lnTo>
                  <a:close/>
                  <a:moveTo>
                    <a:pt x="850" y="104"/>
                  </a:moveTo>
                  <a:lnTo>
                    <a:pt x="852" y="104"/>
                  </a:lnTo>
                  <a:lnTo>
                    <a:pt x="852" y="105"/>
                  </a:lnTo>
                  <a:lnTo>
                    <a:pt x="854" y="105"/>
                  </a:lnTo>
                  <a:lnTo>
                    <a:pt x="854" y="106"/>
                  </a:lnTo>
                  <a:lnTo>
                    <a:pt x="854" y="108"/>
                  </a:lnTo>
                  <a:lnTo>
                    <a:pt x="854" y="109"/>
                  </a:lnTo>
                  <a:lnTo>
                    <a:pt x="854" y="110"/>
                  </a:lnTo>
                  <a:lnTo>
                    <a:pt x="852" y="110"/>
                  </a:lnTo>
                  <a:lnTo>
                    <a:pt x="850" y="112"/>
                  </a:lnTo>
                  <a:lnTo>
                    <a:pt x="849" y="112"/>
                  </a:lnTo>
                  <a:lnTo>
                    <a:pt x="849" y="110"/>
                  </a:lnTo>
                  <a:lnTo>
                    <a:pt x="848" y="110"/>
                  </a:lnTo>
                  <a:lnTo>
                    <a:pt x="848" y="109"/>
                  </a:lnTo>
                  <a:lnTo>
                    <a:pt x="848" y="108"/>
                  </a:lnTo>
                  <a:lnTo>
                    <a:pt x="848" y="106"/>
                  </a:lnTo>
                  <a:lnTo>
                    <a:pt x="848" y="105"/>
                  </a:lnTo>
                  <a:lnTo>
                    <a:pt x="849" y="105"/>
                  </a:lnTo>
                  <a:lnTo>
                    <a:pt x="849" y="104"/>
                  </a:lnTo>
                  <a:lnTo>
                    <a:pt x="850" y="104"/>
                  </a:lnTo>
                  <a:close/>
                  <a:moveTo>
                    <a:pt x="914" y="41"/>
                  </a:moveTo>
                  <a:lnTo>
                    <a:pt x="915" y="41"/>
                  </a:lnTo>
                  <a:lnTo>
                    <a:pt x="917" y="41"/>
                  </a:lnTo>
                  <a:lnTo>
                    <a:pt x="917" y="43"/>
                  </a:lnTo>
                  <a:lnTo>
                    <a:pt x="917" y="44"/>
                  </a:lnTo>
                  <a:lnTo>
                    <a:pt x="917" y="45"/>
                  </a:lnTo>
                  <a:lnTo>
                    <a:pt x="917" y="46"/>
                  </a:lnTo>
                  <a:lnTo>
                    <a:pt x="915" y="46"/>
                  </a:lnTo>
                  <a:lnTo>
                    <a:pt x="914" y="46"/>
                  </a:lnTo>
                  <a:lnTo>
                    <a:pt x="914" y="45"/>
                  </a:lnTo>
                  <a:lnTo>
                    <a:pt x="914" y="44"/>
                  </a:lnTo>
                  <a:lnTo>
                    <a:pt x="914" y="43"/>
                  </a:lnTo>
                  <a:lnTo>
                    <a:pt x="914" y="41"/>
                  </a:lnTo>
                  <a:close/>
                  <a:moveTo>
                    <a:pt x="868" y="5"/>
                  </a:moveTo>
                  <a:lnTo>
                    <a:pt x="869" y="5"/>
                  </a:lnTo>
                  <a:lnTo>
                    <a:pt x="869" y="7"/>
                  </a:lnTo>
                  <a:lnTo>
                    <a:pt x="870" y="8"/>
                  </a:lnTo>
                  <a:lnTo>
                    <a:pt x="870" y="9"/>
                  </a:lnTo>
                  <a:lnTo>
                    <a:pt x="869" y="9"/>
                  </a:lnTo>
                  <a:lnTo>
                    <a:pt x="869" y="11"/>
                  </a:lnTo>
                  <a:lnTo>
                    <a:pt x="868" y="11"/>
                  </a:lnTo>
                  <a:lnTo>
                    <a:pt x="866" y="11"/>
                  </a:lnTo>
                  <a:lnTo>
                    <a:pt x="865" y="11"/>
                  </a:lnTo>
                  <a:lnTo>
                    <a:pt x="865" y="9"/>
                  </a:lnTo>
                  <a:lnTo>
                    <a:pt x="865" y="8"/>
                  </a:lnTo>
                  <a:lnTo>
                    <a:pt x="865" y="7"/>
                  </a:lnTo>
                  <a:lnTo>
                    <a:pt x="866" y="5"/>
                  </a:lnTo>
                  <a:lnTo>
                    <a:pt x="868" y="5"/>
                  </a:lnTo>
                  <a:close/>
                  <a:moveTo>
                    <a:pt x="838" y="1"/>
                  </a:moveTo>
                  <a:lnTo>
                    <a:pt x="841" y="1"/>
                  </a:lnTo>
                  <a:lnTo>
                    <a:pt x="842" y="1"/>
                  </a:lnTo>
                  <a:lnTo>
                    <a:pt x="844" y="3"/>
                  </a:lnTo>
                  <a:lnTo>
                    <a:pt x="844" y="4"/>
                  </a:lnTo>
                  <a:lnTo>
                    <a:pt x="844" y="5"/>
                  </a:lnTo>
                  <a:lnTo>
                    <a:pt x="842" y="7"/>
                  </a:lnTo>
                  <a:lnTo>
                    <a:pt x="840" y="7"/>
                  </a:lnTo>
                  <a:lnTo>
                    <a:pt x="837" y="7"/>
                  </a:lnTo>
                  <a:lnTo>
                    <a:pt x="836" y="7"/>
                  </a:lnTo>
                  <a:lnTo>
                    <a:pt x="834" y="5"/>
                  </a:lnTo>
                  <a:lnTo>
                    <a:pt x="833" y="5"/>
                  </a:lnTo>
                  <a:lnTo>
                    <a:pt x="833" y="4"/>
                  </a:lnTo>
                  <a:lnTo>
                    <a:pt x="833" y="3"/>
                  </a:lnTo>
                  <a:lnTo>
                    <a:pt x="834" y="3"/>
                  </a:lnTo>
                  <a:lnTo>
                    <a:pt x="837" y="1"/>
                  </a:lnTo>
                  <a:lnTo>
                    <a:pt x="838" y="1"/>
                  </a:lnTo>
                  <a:close/>
                  <a:moveTo>
                    <a:pt x="882" y="303"/>
                  </a:moveTo>
                  <a:lnTo>
                    <a:pt x="885" y="303"/>
                  </a:lnTo>
                  <a:lnTo>
                    <a:pt x="889" y="301"/>
                  </a:lnTo>
                  <a:lnTo>
                    <a:pt x="893" y="303"/>
                  </a:lnTo>
                  <a:lnTo>
                    <a:pt x="895" y="303"/>
                  </a:lnTo>
                  <a:lnTo>
                    <a:pt x="893" y="306"/>
                  </a:lnTo>
                  <a:lnTo>
                    <a:pt x="889" y="306"/>
                  </a:lnTo>
                  <a:lnTo>
                    <a:pt x="883" y="305"/>
                  </a:lnTo>
                  <a:lnTo>
                    <a:pt x="882" y="303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23" name="Freeform 101"/>
            <p:cNvSpPr>
              <a:spLocks/>
            </p:cNvSpPr>
            <p:nvPr/>
          </p:nvSpPr>
          <p:spPr bwMode="auto">
            <a:xfrm>
              <a:off x="1957" y="1554"/>
              <a:ext cx="1950" cy="2101"/>
            </a:xfrm>
            <a:custGeom>
              <a:avLst/>
              <a:gdLst>
                <a:gd name="T0" fmla="*/ 58978 w 1497"/>
                <a:gd name="T1" fmla="*/ 11672 h 1613"/>
                <a:gd name="T2" fmla="*/ 54175 w 1497"/>
                <a:gd name="T3" fmla="*/ 14954 h 1613"/>
                <a:gd name="T4" fmla="*/ 58230 w 1497"/>
                <a:gd name="T5" fmla="*/ 9606 h 1613"/>
                <a:gd name="T6" fmla="*/ 60519 w 1497"/>
                <a:gd name="T7" fmla="*/ 6554 h 1613"/>
                <a:gd name="T8" fmla="*/ 60105 w 1497"/>
                <a:gd name="T9" fmla="*/ 4710 h 1613"/>
                <a:gd name="T10" fmla="*/ 58047 w 1497"/>
                <a:gd name="T11" fmla="*/ 2776 h 1613"/>
                <a:gd name="T12" fmla="*/ 54738 w 1497"/>
                <a:gd name="T13" fmla="*/ 2776 h 1613"/>
                <a:gd name="T14" fmla="*/ 53450 w 1497"/>
                <a:gd name="T15" fmla="*/ 546 h 1613"/>
                <a:gd name="T16" fmla="*/ 50768 w 1497"/>
                <a:gd name="T17" fmla="*/ 1206 h 1613"/>
                <a:gd name="T18" fmla="*/ 49633 w 1497"/>
                <a:gd name="T19" fmla="*/ 3863 h 1613"/>
                <a:gd name="T20" fmla="*/ 46068 w 1497"/>
                <a:gd name="T21" fmla="*/ 5254 h 1613"/>
                <a:gd name="T22" fmla="*/ 42642 w 1497"/>
                <a:gd name="T23" fmla="*/ 6135 h 1613"/>
                <a:gd name="T24" fmla="*/ 38651 w 1497"/>
                <a:gd name="T25" fmla="*/ 7889 h 1613"/>
                <a:gd name="T26" fmla="*/ 37779 w 1497"/>
                <a:gd name="T27" fmla="*/ 11612 h 1613"/>
                <a:gd name="T28" fmla="*/ 32260 w 1497"/>
                <a:gd name="T29" fmla="*/ 11191 h 1613"/>
                <a:gd name="T30" fmla="*/ 33177 w 1497"/>
                <a:gd name="T31" fmla="*/ 17660 h 1613"/>
                <a:gd name="T32" fmla="*/ 32074 w 1497"/>
                <a:gd name="T33" fmla="*/ 21551 h 1613"/>
                <a:gd name="T34" fmla="*/ 31715 w 1497"/>
                <a:gd name="T35" fmla="*/ 18479 h 1613"/>
                <a:gd name="T36" fmla="*/ 29656 w 1497"/>
                <a:gd name="T37" fmla="*/ 13347 h 1613"/>
                <a:gd name="T38" fmla="*/ 30217 w 1497"/>
                <a:gd name="T39" fmla="*/ 17992 h 1613"/>
                <a:gd name="T40" fmla="*/ 28466 w 1497"/>
                <a:gd name="T41" fmla="*/ 23004 h 1613"/>
                <a:gd name="T42" fmla="*/ 29752 w 1497"/>
                <a:gd name="T43" fmla="*/ 26939 h 1613"/>
                <a:gd name="T44" fmla="*/ 29003 w 1497"/>
                <a:gd name="T45" fmla="*/ 32941 h 1613"/>
                <a:gd name="T46" fmla="*/ 31057 w 1497"/>
                <a:gd name="T47" fmla="*/ 38627 h 1613"/>
                <a:gd name="T48" fmla="*/ 28221 w 1497"/>
                <a:gd name="T49" fmla="*/ 44296 h 1613"/>
                <a:gd name="T50" fmla="*/ 23556 w 1497"/>
                <a:gd name="T51" fmla="*/ 48589 h 1613"/>
                <a:gd name="T52" fmla="*/ 17131 w 1497"/>
                <a:gd name="T53" fmla="*/ 45590 h 1613"/>
                <a:gd name="T54" fmla="*/ 9553 w 1497"/>
                <a:gd name="T55" fmla="*/ 51380 h 1613"/>
                <a:gd name="T56" fmla="*/ 3864 w 1497"/>
                <a:gd name="T57" fmla="*/ 52185 h 1613"/>
                <a:gd name="T58" fmla="*/ 1748 w 1497"/>
                <a:gd name="T59" fmla="*/ 55355 h 1613"/>
                <a:gd name="T60" fmla="*/ 649 w 1497"/>
                <a:gd name="T61" fmla="*/ 61104 h 1613"/>
                <a:gd name="T62" fmla="*/ 3169 w 1497"/>
                <a:gd name="T63" fmla="*/ 62831 h 1613"/>
                <a:gd name="T64" fmla="*/ 3633 w 1497"/>
                <a:gd name="T65" fmla="*/ 64082 h 1613"/>
                <a:gd name="T66" fmla="*/ 8304 w 1497"/>
                <a:gd name="T67" fmla="*/ 64082 h 1613"/>
                <a:gd name="T68" fmla="*/ 9069 w 1497"/>
                <a:gd name="T69" fmla="*/ 65841 h 1613"/>
                <a:gd name="T70" fmla="*/ 13207 w 1497"/>
                <a:gd name="T71" fmla="*/ 74943 h 1613"/>
                <a:gd name="T72" fmla="*/ 17030 w 1497"/>
                <a:gd name="T73" fmla="*/ 77308 h 1613"/>
                <a:gd name="T74" fmla="*/ 20351 w 1497"/>
                <a:gd name="T75" fmla="*/ 80489 h 1613"/>
                <a:gd name="T76" fmla="*/ 24454 w 1497"/>
                <a:gd name="T77" fmla="*/ 84106 h 1613"/>
                <a:gd name="T78" fmla="*/ 30217 w 1497"/>
                <a:gd name="T79" fmla="*/ 82760 h 1613"/>
                <a:gd name="T80" fmla="*/ 38397 w 1497"/>
                <a:gd name="T81" fmla="*/ 81965 h 1613"/>
                <a:gd name="T82" fmla="*/ 43698 w 1497"/>
                <a:gd name="T83" fmla="*/ 85038 h 1613"/>
                <a:gd name="T84" fmla="*/ 46933 w 1497"/>
                <a:gd name="T85" fmla="*/ 77484 h 1613"/>
                <a:gd name="T86" fmla="*/ 53499 w 1497"/>
                <a:gd name="T87" fmla="*/ 81417 h 1613"/>
                <a:gd name="T88" fmla="*/ 61915 w 1497"/>
                <a:gd name="T89" fmla="*/ 82693 h 1613"/>
                <a:gd name="T90" fmla="*/ 65856 w 1497"/>
                <a:gd name="T91" fmla="*/ 81417 h 1613"/>
                <a:gd name="T92" fmla="*/ 67445 w 1497"/>
                <a:gd name="T93" fmla="*/ 77882 h 1613"/>
                <a:gd name="T94" fmla="*/ 74543 w 1497"/>
                <a:gd name="T95" fmla="*/ 74014 h 1613"/>
                <a:gd name="T96" fmla="*/ 78293 w 1497"/>
                <a:gd name="T97" fmla="*/ 66763 h 1613"/>
                <a:gd name="T98" fmla="*/ 76566 w 1497"/>
                <a:gd name="T99" fmla="*/ 59792 h 1613"/>
                <a:gd name="T100" fmla="*/ 77252 w 1497"/>
                <a:gd name="T101" fmla="*/ 54726 h 1613"/>
                <a:gd name="T102" fmla="*/ 77597 w 1497"/>
                <a:gd name="T103" fmla="*/ 52586 h 1613"/>
                <a:gd name="T104" fmla="*/ 74908 w 1497"/>
                <a:gd name="T105" fmla="*/ 50971 h 1613"/>
                <a:gd name="T106" fmla="*/ 69567 w 1497"/>
                <a:gd name="T107" fmla="*/ 54307 h 1613"/>
                <a:gd name="T108" fmla="*/ 65993 w 1497"/>
                <a:gd name="T109" fmla="*/ 54726 h 1613"/>
                <a:gd name="T110" fmla="*/ 64652 w 1497"/>
                <a:gd name="T111" fmla="*/ 49377 h 1613"/>
                <a:gd name="T112" fmla="*/ 60519 w 1497"/>
                <a:gd name="T113" fmla="*/ 42283 h 1613"/>
                <a:gd name="T114" fmla="*/ 58563 w 1497"/>
                <a:gd name="T115" fmla="*/ 40118 h 1613"/>
                <a:gd name="T116" fmla="*/ 57570 w 1497"/>
                <a:gd name="T117" fmla="*/ 35850 h 1613"/>
                <a:gd name="T118" fmla="*/ 57031 w 1497"/>
                <a:gd name="T119" fmla="*/ 27305 h 1613"/>
                <a:gd name="T120" fmla="*/ 60479 w 1497"/>
                <a:gd name="T121" fmla="*/ 20963 h 1613"/>
                <a:gd name="T122" fmla="*/ 59257 w 1497"/>
                <a:gd name="T123" fmla="*/ 13937 h 16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7"/>
                <a:gd name="T187" fmla="*/ 0 h 1613"/>
                <a:gd name="T188" fmla="*/ 1497 w 1497"/>
                <a:gd name="T189" fmla="*/ 1613 h 16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7" h="1613">
                  <a:moveTo>
                    <a:pt x="1127" y="210"/>
                  </a:moveTo>
                  <a:lnTo>
                    <a:pt x="1126" y="209"/>
                  </a:lnTo>
                  <a:lnTo>
                    <a:pt x="1126" y="204"/>
                  </a:lnTo>
                  <a:lnTo>
                    <a:pt x="1123" y="198"/>
                  </a:lnTo>
                  <a:lnTo>
                    <a:pt x="1118" y="204"/>
                  </a:lnTo>
                  <a:lnTo>
                    <a:pt x="1114" y="208"/>
                  </a:lnTo>
                  <a:lnTo>
                    <a:pt x="1111" y="205"/>
                  </a:lnTo>
                  <a:lnTo>
                    <a:pt x="1107" y="204"/>
                  </a:lnTo>
                  <a:lnTo>
                    <a:pt x="1104" y="208"/>
                  </a:lnTo>
                  <a:lnTo>
                    <a:pt x="1099" y="212"/>
                  </a:lnTo>
                  <a:lnTo>
                    <a:pt x="1097" y="217"/>
                  </a:lnTo>
                  <a:lnTo>
                    <a:pt x="1095" y="221"/>
                  </a:lnTo>
                  <a:lnTo>
                    <a:pt x="1099" y="222"/>
                  </a:lnTo>
                  <a:lnTo>
                    <a:pt x="1103" y="221"/>
                  </a:lnTo>
                  <a:lnTo>
                    <a:pt x="1108" y="218"/>
                  </a:lnTo>
                  <a:lnTo>
                    <a:pt x="1114" y="214"/>
                  </a:lnTo>
                  <a:lnTo>
                    <a:pt x="1116" y="214"/>
                  </a:lnTo>
                  <a:lnTo>
                    <a:pt x="1120" y="214"/>
                  </a:lnTo>
                  <a:lnTo>
                    <a:pt x="1120" y="216"/>
                  </a:lnTo>
                  <a:lnTo>
                    <a:pt x="1122" y="217"/>
                  </a:lnTo>
                  <a:lnTo>
                    <a:pt x="1118" y="222"/>
                  </a:lnTo>
                  <a:lnTo>
                    <a:pt x="1115" y="228"/>
                  </a:lnTo>
                  <a:lnTo>
                    <a:pt x="1111" y="232"/>
                  </a:lnTo>
                  <a:lnTo>
                    <a:pt x="1107" y="240"/>
                  </a:lnTo>
                  <a:lnTo>
                    <a:pt x="1098" y="234"/>
                  </a:lnTo>
                  <a:lnTo>
                    <a:pt x="1091" y="232"/>
                  </a:lnTo>
                  <a:lnTo>
                    <a:pt x="1090" y="240"/>
                  </a:lnTo>
                  <a:lnTo>
                    <a:pt x="1090" y="248"/>
                  </a:lnTo>
                  <a:lnTo>
                    <a:pt x="1085" y="249"/>
                  </a:lnTo>
                  <a:lnTo>
                    <a:pt x="1081" y="249"/>
                  </a:lnTo>
                  <a:lnTo>
                    <a:pt x="1079" y="254"/>
                  </a:lnTo>
                  <a:lnTo>
                    <a:pt x="1076" y="261"/>
                  </a:lnTo>
                  <a:lnTo>
                    <a:pt x="1062" y="261"/>
                  </a:lnTo>
                  <a:lnTo>
                    <a:pt x="1051" y="261"/>
                  </a:lnTo>
                  <a:lnTo>
                    <a:pt x="1047" y="267"/>
                  </a:lnTo>
                  <a:lnTo>
                    <a:pt x="1044" y="274"/>
                  </a:lnTo>
                  <a:lnTo>
                    <a:pt x="1043" y="278"/>
                  </a:lnTo>
                  <a:lnTo>
                    <a:pt x="1039" y="282"/>
                  </a:lnTo>
                  <a:lnTo>
                    <a:pt x="1035" y="283"/>
                  </a:lnTo>
                  <a:lnTo>
                    <a:pt x="1030" y="285"/>
                  </a:lnTo>
                  <a:lnTo>
                    <a:pt x="1028" y="283"/>
                  </a:lnTo>
                  <a:lnTo>
                    <a:pt x="1027" y="283"/>
                  </a:lnTo>
                  <a:lnTo>
                    <a:pt x="1028" y="281"/>
                  </a:lnTo>
                  <a:lnTo>
                    <a:pt x="1031" y="277"/>
                  </a:lnTo>
                  <a:lnTo>
                    <a:pt x="1037" y="272"/>
                  </a:lnTo>
                  <a:lnTo>
                    <a:pt x="1041" y="269"/>
                  </a:lnTo>
                  <a:lnTo>
                    <a:pt x="1041" y="265"/>
                  </a:lnTo>
                  <a:lnTo>
                    <a:pt x="1039" y="261"/>
                  </a:lnTo>
                  <a:lnTo>
                    <a:pt x="1047" y="253"/>
                  </a:lnTo>
                  <a:lnTo>
                    <a:pt x="1058" y="248"/>
                  </a:lnTo>
                  <a:lnTo>
                    <a:pt x="1058" y="241"/>
                  </a:lnTo>
                  <a:lnTo>
                    <a:pt x="1058" y="233"/>
                  </a:lnTo>
                  <a:lnTo>
                    <a:pt x="1067" y="232"/>
                  </a:lnTo>
                  <a:lnTo>
                    <a:pt x="1078" y="228"/>
                  </a:lnTo>
                  <a:lnTo>
                    <a:pt x="1081" y="221"/>
                  </a:lnTo>
                  <a:lnTo>
                    <a:pt x="1082" y="213"/>
                  </a:lnTo>
                  <a:lnTo>
                    <a:pt x="1090" y="208"/>
                  </a:lnTo>
                  <a:lnTo>
                    <a:pt x="1098" y="202"/>
                  </a:lnTo>
                  <a:lnTo>
                    <a:pt x="1097" y="197"/>
                  </a:lnTo>
                  <a:lnTo>
                    <a:pt x="1094" y="188"/>
                  </a:lnTo>
                  <a:lnTo>
                    <a:pt x="1097" y="185"/>
                  </a:lnTo>
                  <a:lnTo>
                    <a:pt x="1100" y="185"/>
                  </a:lnTo>
                  <a:lnTo>
                    <a:pt x="1104" y="182"/>
                  </a:lnTo>
                  <a:lnTo>
                    <a:pt x="1108" y="176"/>
                  </a:lnTo>
                  <a:lnTo>
                    <a:pt x="1111" y="175"/>
                  </a:lnTo>
                  <a:lnTo>
                    <a:pt x="1115" y="175"/>
                  </a:lnTo>
                  <a:lnTo>
                    <a:pt x="1115" y="173"/>
                  </a:lnTo>
                  <a:lnTo>
                    <a:pt x="1116" y="172"/>
                  </a:lnTo>
                  <a:lnTo>
                    <a:pt x="1120" y="168"/>
                  </a:lnTo>
                  <a:lnTo>
                    <a:pt x="1120" y="161"/>
                  </a:lnTo>
                  <a:lnTo>
                    <a:pt x="1123" y="160"/>
                  </a:lnTo>
                  <a:lnTo>
                    <a:pt x="1127" y="159"/>
                  </a:lnTo>
                  <a:lnTo>
                    <a:pt x="1130" y="157"/>
                  </a:lnTo>
                  <a:lnTo>
                    <a:pt x="1131" y="156"/>
                  </a:lnTo>
                  <a:lnTo>
                    <a:pt x="1132" y="154"/>
                  </a:lnTo>
                  <a:lnTo>
                    <a:pt x="1132" y="149"/>
                  </a:lnTo>
                  <a:lnTo>
                    <a:pt x="1134" y="146"/>
                  </a:lnTo>
                  <a:lnTo>
                    <a:pt x="1136" y="145"/>
                  </a:lnTo>
                  <a:lnTo>
                    <a:pt x="1139" y="144"/>
                  </a:lnTo>
                  <a:lnTo>
                    <a:pt x="1142" y="144"/>
                  </a:lnTo>
                  <a:lnTo>
                    <a:pt x="1143" y="143"/>
                  </a:lnTo>
                  <a:lnTo>
                    <a:pt x="1146" y="138"/>
                  </a:lnTo>
                  <a:lnTo>
                    <a:pt x="1147" y="133"/>
                  </a:lnTo>
                  <a:lnTo>
                    <a:pt x="1148" y="124"/>
                  </a:lnTo>
                  <a:lnTo>
                    <a:pt x="1148" y="121"/>
                  </a:lnTo>
                  <a:lnTo>
                    <a:pt x="1147" y="117"/>
                  </a:lnTo>
                  <a:lnTo>
                    <a:pt x="1146" y="115"/>
                  </a:lnTo>
                  <a:lnTo>
                    <a:pt x="1143" y="113"/>
                  </a:lnTo>
                  <a:lnTo>
                    <a:pt x="1139" y="113"/>
                  </a:lnTo>
                  <a:lnTo>
                    <a:pt x="1134" y="112"/>
                  </a:lnTo>
                  <a:lnTo>
                    <a:pt x="1128" y="108"/>
                  </a:lnTo>
                  <a:lnTo>
                    <a:pt x="1124" y="102"/>
                  </a:lnTo>
                  <a:lnTo>
                    <a:pt x="1124" y="100"/>
                  </a:lnTo>
                  <a:lnTo>
                    <a:pt x="1123" y="99"/>
                  </a:lnTo>
                  <a:lnTo>
                    <a:pt x="1123" y="97"/>
                  </a:lnTo>
                  <a:lnTo>
                    <a:pt x="1124" y="95"/>
                  </a:lnTo>
                  <a:lnTo>
                    <a:pt x="1130" y="97"/>
                  </a:lnTo>
                  <a:lnTo>
                    <a:pt x="1135" y="97"/>
                  </a:lnTo>
                  <a:lnTo>
                    <a:pt x="1136" y="101"/>
                  </a:lnTo>
                  <a:lnTo>
                    <a:pt x="1138" y="104"/>
                  </a:lnTo>
                  <a:lnTo>
                    <a:pt x="1139" y="104"/>
                  </a:lnTo>
                  <a:lnTo>
                    <a:pt x="1142" y="104"/>
                  </a:lnTo>
                  <a:lnTo>
                    <a:pt x="1142" y="97"/>
                  </a:lnTo>
                  <a:lnTo>
                    <a:pt x="1142" y="92"/>
                  </a:lnTo>
                  <a:lnTo>
                    <a:pt x="1140" y="89"/>
                  </a:lnTo>
                  <a:lnTo>
                    <a:pt x="1136" y="87"/>
                  </a:lnTo>
                  <a:lnTo>
                    <a:pt x="1136" y="81"/>
                  </a:lnTo>
                  <a:lnTo>
                    <a:pt x="1135" y="76"/>
                  </a:lnTo>
                  <a:lnTo>
                    <a:pt x="1134" y="71"/>
                  </a:lnTo>
                  <a:lnTo>
                    <a:pt x="1130" y="69"/>
                  </a:lnTo>
                  <a:lnTo>
                    <a:pt x="1127" y="75"/>
                  </a:lnTo>
                  <a:lnTo>
                    <a:pt x="1126" y="80"/>
                  </a:lnTo>
                  <a:lnTo>
                    <a:pt x="1123" y="77"/>
                  </a:lnTo>
                  <a:lnTo>
                    <a:pt x="1122" y="75"/>
                  </a:lnTo>
                  <a:lnTo>
                    <a:pt x="1120" y="73"/>
                  </a:lnTo>
                  <a:lnTo>
                    <a:pt x="1122" y="71"/>
                  </a:lnTo>
                  <a:lnTo>
                    <a:pt x="1122" y="67"/>
                  </a:lnTo>
                  <a:lnTo>
                    <a:pt x="1122" y="64"/>
                  </a:lnTo>
                  <a:lnTo>
                    <a:pt x="1120" y="64"/>
                  </a:lnTo>
                  <a:lnTo>
                    <a:pt x="1116" y="64"/>
                  </a:lnTo>
                  <a:lnTo>
                    <a:pt x="1111" y="67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7" y="57"/>
                  </a:lnTo>
                  <a:lnTo>
                    <a:pt x="1103" y="55"/>
                  </a:lnTo>
                  <a:lnTo>
                    <a:pt x="1100" y="52"/>
                  </a:lnTo>
                  <a:lnTo>
                    <a:pt x="1099" y="49"/>
                  </a:lnTo>
                  <a:lnTo>
                    <a:pt x="1098" y="47"/>
                  </a:lnTo>
                  <a:lnTo>
                    <a:pt x="1095" y="45"/>
                  </a:lnTo>
                  <a:lnTo>
                    <a:pt x="1091" y="47"/>
                  </a:lnTo>
                  <a:lnTo>
                    <a:pt x="1082" y="51"/>
                  </a:lnTo>
                  <a:lnTo>
                    <a:pt x="1072" y="53"/>
                  </a:lnTo>
                  <a:lnTo>
                    <a:pt x="1059" y="51"/>
                  </a:lnTo>
                  <a:lnTo>
                    <a:pt x="1049" y="51"/>
                  </a:lnTo>
                  <a:lnTo>
                    <a:pt x="1047" y="52"/>
                  </a:lnTo>
                  <a:lnTo>
                    <a:pt x="1049" y="55"/>
                  </a:lnTo>
                  <a:lnTo>
                    <a:pt x="1050" y="56"/>
                  </a:lnTo>
                  <a:lnTo>
                    <a:pt x="1054" y="60"/>
                  </a:lnTo>
                  <a:lnTo>
                    <a:pt x="1051" y="64"/>
                  </a:lnTo>
                  <a:lnTo>
                    <a:pt x="1049" y="65"/>
                  </a:lnTo>
                  <a:lnTo>
                    <a:pt x="1047" y="67"/>
                  </a:lnTo>
                  <a:lnTo>
                    <a:pt x="1042" y="68"/>
                  </a:lnTo>
                  <a:lnTo>
                    <a:pt x="1038" y="67"/>
                  </a:lnTo>
                  <a:lnTo>
                    <a:pt x="1035" y="65"/>
                  </a:lnTo>
                  <a:lnTo>
                    <a:pt x="1033" y="64"/>
                  </a:lnTo>
                  <a:lnTo>
                    <a:pt x="1031" y="61"/>
                  </a:lnTo>
                  <a:lnTo>
                    <a:pt x="1038" y="52"/>
                  </a:lnTo>
                  <a:lnTo>
                    <a:pt x="1042" y="40"/>
                  </a:lnTo>
                  <a:lnTo>
                    <a:pt x="1039" y="39"/>
                  </a:lnTo>
                  <a:lnTo>
                    <a:pt x="1037" y="37"/>
                  </a:lnTo>
                  <a:lnTo>
                    <a:pt x="1034" y="39"/>
                  </a:lnTo>
                  <a:lnTo>
                    <a:pt x="1031" y="39"/>
                  </a:lnTo>
                  <a:lnTo>
                    <a:pt x="1023" y="40"/>
                  </a:lnTo>
                  <a:lnTo>
                    <a:pt x="1017" y="41"/>
                  </a:lnTo>
                  <a:lnTo>
                    <a:pt x="1014" y="39"/>
                  </a:lnTo>
                  <a:lnTo>
                    <a:pt x="1014" y="36"/>
                  </a:lnTo>
                  <a:lnTo>
                    <a:pt x="1010" y="36"/>
                  </a:lnTo>
                  <a:lnTo>
                    <a:pt x="1007" y="37"/>
                  </a:lnTo>
                  <a:lnTo>
                    <a:pt x="1005" y="37"/>
                  </a:lnTo>
                  <a:lnTo>
                    <a:pt x="1003" y="36"/>
                  </a:lnTo>
                  <a:lnTo>
                    <a:pt x="1002" y="35"/>
                  </a:lnTo>
                  <a:lnTo>
                    <a:pt x="1002" y="32"/>
                  </a:lnTo>
                  <a:lnTo>
                    <a:pt x="1003" y="28"/>
                  </a:lnTo>
                  <a:lnTo>
                    <a:pt x="1009" y="24"/>
                  </a:lnTo>
                  <a:lnTo>
                    <a:pt x="1014" y="21"/>
                  </a:lnTo>
                  <a:lnTo>
                    <a:pt x="1021" y="20"/>
                  </a:lnTo>
                  <a:lnTo>
                    <a:pt x="1017" y="15"/>
                  </a:lnTo>
                  <a:lnTo>
                    <a:pt x="1013" y="11"/>
                  </a:lnTo>
                  <a:lnTo>
                    <a:pt x="1010" y="11"/>
                  </a:lnTo>
                  <a:lnTo>
                    <a:pt x="1009" y="11"/>
                  </a:lnTo>
                  <a:lnTo>
                    <a:pt x="1006" y="11"/>
                  </a:lnTo>
                  <a:lnTo>
                    <a:pt x="1003" y="8"/>
                  </a:lnTo>
                  <a:lnTo>
                    <a:pt x="1002" y="4"/>
                  </a:lnTo>
                  <a:lnTo>
                    <a:pt x="999" y="1"/>
                  </a:lnTo>
                  <a:lnTo>
                    <a:pt x="997" y="0"/>
                  </a:lnTo>
                  <a:lnTo>
                    <a:pt x="993" y="0"/>
                  </a:lnTo>
                  <a:lnTo>
                    <a:pt x="990" y="0"/>
                  </a:lnTo>
                  <a:lnTo>
                    <a:pt x="987" y="3"/>
                  </a:lnTo>
                  <a:lnTo>
                    <a:pt x="985" y="7"/>
                  </a:lnTo>
                  <a:lnTo>
                    <a:pt x="982" y="10"/>
                  </a:lnTo>
                  <a:lnTo>
                    <a:pt x="981" y="11"/>
                  </a:lnTo>
                  <a:lnTo>
                    <a:pt x="978" y="12"/>
                  </a:lnTo>
                  <a:lnTo>
                    <a:pt x="977" y="13"/>
                  </a:lnTo>
                  <a:lnTo>
                    <a:pt x="977" y="15"/>
                  </a:lnTo>
                  <a:lnTo>
                    <a:pt x="975" y="19"/>
                  </a:lnTo>
                  <a:lnTo>
                    <a:pt x="974" y="21"/>
                  </a:lnTo>
                  <a:lnTo>
                    <a:pt x="970" y="23"/>
                  </a:lnTo>
                  <a:lnTo>
                    <a:pt x="966" y="23"/>
                  </a:lnTo>
                  <a:lnTo>
                    <a:pt x="963" y="23"/>
                  </a:lnTo>
                  <a:lnTo>
                    <a:pt x="961" y="25"/>
                  </a:lnTo>
                  <a:lnTo>
                    <a:pt x="959" y="31"/>
                  </a:lnTo>
                  <a:lnTo>
                    <a:pt x="958" y="35"/>
                  </a:lnTo>
                  <a:lnTo>
                    <a:pt x="955" y="43"/>
                  </a:lnTo>
                  <a:lnTo>
                    <a:pt x="955" y="51"/>
                  </a:lnTo>
                  <a:lnTo>
                    <a:pt x="950" y="53"/>
                  </a:lnTo>
                  <a:lnTo>
                    <a:pt x="950" y="55"/>
                  </a:lnTo>
                  <a:lnTo>
                    <a:pt x="954" y="59"/>
                  </a:lnTo>
                  <a:lnTo>
                    <a:pt x="955" y="64"/>
                  </a:lnTo>
                  <a:lnTo>
                    <a:pt x="954" y="65"/>
                  </a:lnTo>
                  <a:lnTo>
                    <a:pt x="954" y="69"/>
                  </a:lnTo>
                  <a:lnTo>
                    <a:pt x="958" y="72"/>
                  </a:lnTo>
                  <a:lnTo>
                    <a:pt x="965" y="76"/>
                  </a:lnTo>
                  <a:lnTo>
                    <a:pt x="966" y="77"/>
                  </a:lnTo>
                  <a:lnTo>
                    <a:pt x="967" y="80"/>
                  </a:lnTo>
                  <a:lnTo>
                    <a:pt x="967" y="81"/>
                  </a:lnTo>
                  <a:lnTo>
                    <a:pt x="966" y="84"/>
                  </a:lnTo>
                  <a:lnTo>
                    <a:pt x="961" y="81"/>
                  </a:lnTo>
                  <a:lnTo>
                    <a:pt x="954" y="77"/>
                  </a:lnTo>
                  <a:lnTo>
                    <a:pt x="947" y="76"/>
                  </a:lnTo>
                  <a:lnTo>
                    <a:pt x="941" y="73"/>
                  </a:lnTo>
                  <a:lnTo>
                    <a:pt x="931" y="73"/>
                  </a:lnTo>
                  <a:lnTo>
                    <a:pt x="921" y="73"/>
                  </a:lnTo>
                  <a:lnTo>
                    <a:pt x="922" y="80"/>
                  </a:lnTo>
                  <a:lnTo>
                    <a:pt x="927" y="85"/>
                  </a:lnTo>
                  <a:lnTo>
                    <a:pt x="930" y="89"/>
                  </a:lnTo>
                  <a:lnTo>
                    <a:pt x="933" y="91"/>
                  </a:lnTo>
                  <a:lnTo>
                    <a:pt x="933" y="95"/>
                  </a:lnTo>
                  <a:lnTo>
                    <a:pt x="933" y="97"/>
                  </a:lnTo>
                  <a:lnTo>
                    <a:pt x="929" y="95"/>
                  </a:lnTo>
                  <a:lnTo>
                    <a:pt x="925" y="91"/>
                  </a:lnTo>
                  <a:lnTo>
                    <a:pt x="921" y="89"/>
                  </a:lnTo>
                  <a:lnTo>
                    <a:pt x="915" y="89"/>
                  </a:lnTo>
                  <a:lnTo>
                    <a:pt x="913" y="89"/>
                  </a:lnTo>
                  <a:lnTo>
                    <a:pt x="909" y="91"/>
                  </a:lnTo>
                  <a:lnTo>
                    <a:pt x="905" y="95"/>
                  </a:lnTo>
                  <a:lnTo>
                    <a:pt x="902" y="100"/>
                  </a:lnTo>
                  <a:lnTo>
                    <a:pt x="895" y="102"/>
                  </a:lnTo>
                  <a:lnTo>
                    <a:pt x="889" y="107"/>
                  </a:lnTo>
                  <a:lnTo>
                    <a:pt x="878" y="104"/>
                  </a:lnTo>
                  <a:lnTo>
                    <a:pt x="872" y="104"/>
                  </a:lnTo>
                  <a:lnTo>
                    <a:pt x="874" y="100"/>
                  </a:lnTo>
                  <a:lnTo>
                    <a:pt x="876" y="95"/>
                  </a:lnTo>
                  <a:lnTo>
                    <a:pt x="861" y="92"/>
                  </a:lnTo>
                  <a:lnTo>
                    <a:pt x="846" y="89"/>
                  </a:lnTo>
                  <a:lnTo>
                    <a:pt x="845" y="93"/>
                  </a:lnTo>
                  <a:lnTo>
                    <a:pt x="842" y="97"/>
                  </a:lnTo>
                  <a:lnTo>
                    <a:pt x="840" y="95"/>
                  </a:lnTo>
                  <a:lnTo>
                    <a:pt x="838" y="93"/>
                  </a:lnTo>
                  <a:lnTo>
                    <a:pt x="836" y="93"/>
                  </a:lnTo>
                  <a:lnTo>
                    <a:pt x="833" y="95"/>
                  </a:lnTo>
                  <a:lnTo>
                    <a:pt x="833" y="97"/>
                  </a:lnTo>
                  <a:lnTo>
                    <a:pt x="833" y="99"/>
                  </a:lnTo>
                  <a:lnTo>
                    <a:pt x="836" y="99"/>
                  </a:lnTo>
                  <a:lnTo>
                    <a:pt x="837" y="100"/>
                  </a:lnTo>
                  <a:lnTo>
                    <a:pt x="841" y="101"/>
                  </a:lnTo>
                  <a:lnTo>
                    <a:pt x="842" y="102"/>
                  </a:lnTo>
                  <a:lnTo>
                    <a:pt x="834" y="108"/>
                  </a:lnTo>
                  <a:lnTo>
                    <a:pt x="822" y="115"/>
                  </a:lnTo>
                  <a:lnTo>
                    <a:pt x="817" y="112"/>
                  </a:lnTo>
                  <a:lnTo>
                    <a:pt x="814" y="112"/>
                  </a:lnTo>
                  <a:lnTo>
                    <a:pt x="812" y="113"/>
                  </a:lnTo>
                  <a:lnTo>
                    <a:pt x="808" y="116"/>
                  </a:lnTo>
                  <a:lnTo>
                    <a:pt x="802" y="116"/>
                  </a:lnTo>
                  <a:lnTo>
                    <a:pt x="798" y="113"/>
                  </a:lnTo>
                  <a:lnTo>
                    <a:pt x="796" y="113"/>
                  </a:lnTo>
                  <a:lnTo>
                    <a:pt x="793" y="113"/>
                  </a:lnTo>
                  <a:lnTo>
                    <a:pt x="789" y="116"/>
                  </a:lnTo>
                  <a:lnTo>
                    <a:pt x="785" y="120"/>
                  </a:lnTo>
                  <a:lnTo>
                    <a:pt x="780" y="121"/>
                  </a:lnTo>
                  <a:lnTo>
                    <a:pt x="773" y="118"/>
                  </a:lnTo>
                  <a:lnTo>
                    <a:pt x="770" y="120"/>
                  </a:lnTo>
                  <a:lnTo>
                    <a:pt x="765" y="121"/>
                  </a:lnTo>
                  <a:lnTo>
                    <a:pt x="761" y="125"/>
                  </a:lnTo>
                  <a:lnTo>
                    <a:pt x="754" y="133"/>
                  </a:lnTo>
                  <a:lnTo>
                    <a:pt x="748" y="133"/>
                  </a:lnTo>
                  <a:lnTo>
                    <a:pt x="745" y="134"/>
                  </a:lnTo>
                  <a:lnTo>
                    <a:pt x="746" y="143"/>
                  </a:lnTo>
                  <a:lnTo>
                    <a:pt x="748" y="149"/>
                  </a:lnTo>
                  <a:lnTo>
                    <a:pt x="746" y="150"/>
                  </a:lnTo>
                  <a:lnTo>
                    <a:pt x="744" y="153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0"/>
                  </a:lnTo>
                  <a:lnTo>
                    <a:pt x="729" y="146"/>
                  </a:lnTo>
                  <a:lnTo>
                    <a:pt x="728" y="149"/>
                  </a:lnTo>
                  <a:lnTo>
                    <a:pt x="728" y="152"/>
                  </a:lnTo>
                  <a:lnTo>
                    <a:pt x="729" y="156"/>
                  </a:lnTo>
                  <a:lnTo>
                    <a:pt x="730" y="157"/>
                  </a:lnTo>
                  <a:lnTo>
                    <a:pt x="734" y="165"/>
                  </a:lnTo>
                  <a:lnTo>
                    <a:pt x="737" y="173"/>
                  </a:lnTo>
                  <a:lnTo>
                    <a:pt x="734" y="178"/>
                  </a:lnTo>
                  <a:lnTo>
                    <a:pt x="733" y="182"/>
                  </a:lnTo>
                  <a:lnTo>
                    <a:pt x="734" y="186"/>
                  </a:lnTo>
                  <a:lnTo>
                    <a:pt x="734" y="189"/>
                  </a:lnTo>
                  <a:lnTo>
                    <a:pt x="734" y="192"/>
                  </a:lnTo>
                  <a:lnTo>
                    <a:pt x="733" y="197"/>
                  </a:lnTo>
                  <a:lnTo>
                    <a:pt x="736" y="202"/>
                  </a:lnTo>
                  <a:lnTo>
                    <a:pt x="738" y="208"/>
                  </a:lnTo>
                  <a:lnTo>
                    <a:pt x="734" y="213"/>
                  </a:lnTo>
                  <a:lnTo>
                    <a:pt x="730" y="217"/>
                  </a:lnTo>
                  <a:lnTo>
                    <a:pt x="725" y="220"/>
                  </a:lnTo>
                  <a:lnTo>
                    <a:pt x="721" y="220"/>
                  </a:lnTo>
                  <a:lnTo>
                    <a:pt x="717" y="220"/>
                  </a:lnTo>
                  <a:lnTo>
                    <a:pt x="716" y="220"/>
                  </a:lnTo>
                  <a:lnTo>
                    <a:pt x="713" y="217"/>
                  </a:lnTo>
                  <a:lnTo>
                    <a:pt x="714" y="214"/>
                  </a:lnTo>
                  <a:lnTo>
                    <a:pt x="717" y="210"/>
                  </a:lnTo>
                  <a:lnTo>
                    <a:pt x="718" y="208"/>
                  </a:lnTo>
                  <a:lnTo>
                    <a:pt x="718" y="206"/>
                  </a:lnTo>
                  <a:lnTo>
                    <a:pt x="716" y="204"/>
                  </a:lnTo>
                  <a:lnTo>
                    <a:pt x="708" y="205"/>
                  </a:lnTo>
                  <a:lnTo>
                    <a:pt x="700" y="208"/>
                  </a:lnTo>
                  <a:lnTo>
                    <a:pt x="689" y="205"/>
                  </a:lnTo>
                  <a:lnTo>
                    <a:pt x="679" y="205"/>
                  </a:lnTo>
                  <a:lnTo>
                    <a:pt x="669" y="204"/>
                  </a:lnTo>
                  <a:lnTo>
                    <a:pt x="657" y="204"/>
                  </a:lnTo>
                  <a:lnTo>
                    <a:pt x="649" y="202"/>
                  </a:lnTo>
                  <a:lnTo>
                    <a:pt x="641" y="200"/>
                  </a:lnTo>
                  <a:lnTo>
                    <a:pt x="636" y="198"/>
                  </a:lnTo>
                  <a:lnTo>
                    <a:pt x="631" y="198"/>
                  </a:lnTo>
                  <a:lnTo>
                    <a:pt x="625" y="198"/>
                  </a:lnTo>
                  <a:lnTo>
                    <a:pt x="620" y="200"/>
                  </a:lnTo>
                  <a:lnTo>
                    <a:pt x="616" y="204"/>
                  </a:lnTo>
                  <a:lnTo>
                    <a:pt x="613" y="206"/>
                  </a:lnTo>
                  <a:lnTo>
                    <a:pt x="612" y="212"/>
                  </a:lnTo>
                  <a:lnTo>
                    <a:pt x="612" y="216"/>
                  </a:lnTo>
                  <a:lnTo>
                    <a:pt x="612" y="224"/>
                  </a:lnTo>
                  <a:lnTo>
                    <a:pt x="612" y="233"/>
                  </a:lnTo>
                  <a:lnTo>
                    <a:pt x="609" y="242"/>
                  </a:lnTo>
                  <a:lnTo>
                    <a:pt x="607" y="250"/>
                  </a:lnTo>
                  <a:lnTo>
                    <a:pt x="607" y="254"/>
                  </a:lnTo>
                  <a:lnTo>
                    <a:pt x="607" y="258"/>
                  </a:lnTo>
                  <a:lnTo>
                    <a:pt x="607" y="261"/>
                  </a:lnTo>
                  <a:lnTo>
                    <a:pt x="608" y="262"/>
                  </a:lnTo>
                  <a:lnTo>
                    <a:pt x="619" y="269"/>
                  </a:lnTo>
                  <a:lnTo>
                    <a:pt x="628" y="276"/>
                  </a:lnTo>
                  <a:lnTo>
                    <a:pt x="628" y="285"/>
                  </a:lnTo>
                  <a:lnTo>
                    <a:pt x="628" y="293"/>
                  </a:lnTo>
                  <a:lnTo>
                    <a:pt x="632" y="297"/>
                  </a:lnTo>
                  <a:lnTo>
                    <a:pt x="636" y="301"/>
                  </a:lnTo>
                  <a:lnTo>
                    <a:pt x="639" y="304"/>
                  </a:lnTo>
                  <a:lnTo>
                    <a:pt x="639" y="308"/>
                  </a:lnTo>
                  <a:lnTo>
                    <a:pt x="639" y="310"/>
                  </a:lnTo>
                  <a:lnTo>
                    <a:pt x="639" y="317"/>
                  </a:lnTo>
                  <a:lnTo>
                    <a:pt x="633" y="326"/>
                  </a:lnTo>
                  <a:lnTo>
                    <a:pt x="629" y="335"/>
                  </a:lnTo>
                  <a:lnTo>
                    <a:pt x="629" y="345"/>
                  </a:lnTo>
                  <a:lnTo>
                    <a:pt x="631" y="354"/>
                  </a:lnTo>
                  <a:lnTo>
                    <a:pt x="631" y="365"/>
                  </a:lnTo>
                  <a:lnTo>
                    <a:pt x="631" y="375"/>
                  </a:lnTo>
                  <a:lnTo>
                    <a:pt x="625" y="385"/>
                  </a:lnTo>
                  <a:lnTo>
                    <a:pt x="619" y="393"/>
                  </a:lnTo>
                  <a:lnTo>
                    <a:pt x="617" y="405"/>
                  </a:lnTo>
                  <a:lnTo>
                    <a:pt x="617" y="414"/>
                  </a:lnTo>
                  <a:lnTo>
                    <a:pt x="621" y="418"/>
                  </a:lnTo>
                  <a:lnTo>
                    <a:pt x="628" y="425"/>
                  </a:lnTo>
                  <a:lnTo>
                    <a:pt x="631" y="427"/>
                  </a:lnTo>
                  <a:lnTo>
                    <a:pt x="632" y="431"/>
                  </a:lnTo>
                  <a:lnTo>
                    <a:pt x="631" y="434"/>
                  </a:lnTo>
                  <a:lnTo>
                    <a:pt x="628" y="437"/>
                  </a:lnTo>
                  <a:lnTo>
                    <a:pt x="624" y="437"/>
                  </a:lnTo>
                  <a:lnTo>
                    <a:pt x="621" y="438"/>
                  </a:lnTo>
                  <a:lnTo>
                    <a:pt x="619" y="437"/>
                  </a:lnTo>
                  <a:lnTo>
                    <a:pt x="617" y="435"/>
                  </a:lnTo>
                  <a:lnTo>
                    <a:pt x="613" y="430"/>
                  </a:lnTo>
                  <a:lnTo>
                    <a:pt x="608" y="419"/>
                  </a:lnTo>
                  <a:lnTo>
                    <a:pt x="608" y="409"/>
                  </a:lnTo>
                  <a:lnTo>
                    <a:pt x="609" y="405"/>
                  </a:lnTo>
                  <a:lnTo>
                    <a:pt x="607" y="399"/>
                  </a:lnTo>
                  <a:lnTo>
                    <a:pt x="599" y="393"/>
                  </a:lnTo>
                  <a:lnTo>
                    <a:pt x="599" y="390"/>
                  </a:lnTo>
                  <a:lnTo>
                    <a:pt x="600" y="387"/>
                  </a:lnTo>
                  <a:lnTo>
                    <a:pt x="603" y="385"/>
                  </a:lnTo>
                  <a:lnTo>
                    <a:pt x="608" y="385"/>
                  </a:lnTo>
                  <a:lnTo>
                    <a:pt x="611" y="375"/>
                  </a:lnTo>
                  <a:lnTo>
                    <a:pt x="613" y="366"/>
                  </a:lnTo>
                  <a:lnTo>
                    <a:pt x="619" y="362"/>
                  </a:lnTo>
                  <a:lnTo>
                    <a:pt x="620" y="357"/>
                  </a:lnTo>
                  <a:lnTo>
                    <a:pt x="620" y="353"/>
                  </a:lnTo>
                  <a:lnTo>
                    <a:pt x="617" y="350"/>
                  </a:lnTo>
                  <a:lnTo>
                    <a:pt x="613" y="353"/>
                  </a:lnTo>
                  <a:lnTo>
                    <a:pt x="612" y="358"/>
                  </a:lnTo>
                  <a:lnTo>
                    <a:pt x="609" y="361"/>
                  </a:lnTo>
                  <a:lnTo>
                    <a:pt x="608" y="362"/>
                  </a:lnTo>
                  <a:lnTo>
                    <a:pt x="604" y="363"/>
                  </a:lnTo>
                  <a:lnTo>
                    <a:pt x="600" y="362"/>
                  </a:lnTo>
                  <a:lnTo>
                    <a:pt x="600" y="357"/>
                  </a:lnTo>
                  <a:lnTo>
                    <a:pt x="601" y="351"/>
                  </a:lnTo>
                  <a:lnTo>
                    <a:pt x="604" y="345"/>
                  </a:lnTo>
                  <a:lnTo>
                    <a:pt x="608" y="341"/>
                  </a:lnTo>
                  <a:lnTo>
                    <a:pt x="608" y="334"/>
                  </a:lnTo>
                  <a:lnTo>
                    <a:pt x="609" y="329"/>
                  </a:lnTo>
                  <a:lnTo>
                    <a:pt x="617" y="327"/>
                  </a:lnTo>
                  <a:lnTo>
                    <a:pt x="629" y="322"/>
                  </a:lnTo>
                  <a:lnTo>
                    <a:pt x="631" y="317"/>
                  </a:lnTo>
                  <a:lnTo>
                    <a:pt x="633" y="311"/>
                  </a:lnTo>
                  <a:lnTo>
                    <a:pt x="632" y="309"/>
                  </a:lnTo>
                  <a:lnTo>
                    <a:pt x="629" y="309"/>
                  </a:lnTo>
                  <a:lnTo>
                    <a:pt x="625" y="308"/>
                  </a:lnTo>
                  <a:lnTo>
                    <a:pt x="620" y="306"/>
                  </a:lnTo>
                  <a:lnTo>
                    <a:pt x="611" y="305"/>
                  </a:lnTo>
                  <a:lnTo>
                    <a:pt x="603" y="302"/>
                  </a:lnTo>
                  <a:lnTo>
                    <a:pt x="597" y="286"/>
                  </a:lnTo>
                  <a:lnTo>
                    <a:pt x="592" y="274"/>
                  </a:lnTo>
                  <a:lnTo>
                    <a:pt x="583" y="262"/>
                  </a:lnTo>
                  <a:lnTo>
                    <a:pt x="573" y="250"/>
                  </a:lnTo>
                  <a:lnTo>
                    <a:pt x="568" y="250"/>
                  </a:lnTo>
                  <a:lnTo>
                    <a:pt x="563" y="250"/>
                  </a:lnTo>
                  <a:lnTo>
                    <a:pt x="562" y="253"/>
                  </a:lnTo>
                  <a:lnTo>
                    <a:pt x="563" y="256"/>
                  </a:lnTo>
                  <a:lnTo>
                    <a:pt x="563" y="258"/>
                  </a:lnTo>
                  <a:lnTo>
                    <a:pt x="565" y="261"/>
                  </a:lnTo>
                  <a:lnTo>
                    <a:pt x="571" y="264"/>
                  </a:lnTo>
                  <a:lnTo>
                    <a:pt x="579" y="265"/>
                  </a:lnTo>
                  <a:lnTo>
                    <a:pt x="579" y="276"/>
                  </a:lnTo>
                  <a:lnTo>
                    <a:pt x="578" y="283"/>
                  </a:lnTo>
                  <a:lnTo>
                    <a:pt x="573" y="288"/>
                  </a:lnTo>
                  <a:lnTo>
                    <a:pt x="569" y="290"/>
                  </a:lnTo>
                  <a:lnTo>
                    <a:pt x="565" y="292"/>
                  </a:lnTo>
                  <a:lnTo>
                    <a:pt x="560" y="293"/>
                  </a:lnTo>
                  <a:lnTo>
                    <a:pt x="557" y="294"/>
                  </a:lnTo>
                  <a:lnTo>
                    <a:pt x="556" y="298"/>
                  </a:lnTo>
                  <a:lnTo>
                    <a:pt x="557" y="304"/>
                  </a:lnTo>
                  <a:lnTo>
                    <a:pt x="560" y="308"/>
                  </a:lnTo>
                  <a:lnTo>
                    <a:pt x="564" y="311"/>
                  </a:lnTo>
                  <a:lnTo>
                    <a:pt x="567" y="317"/>
                  </a:lnTo>
                  <a:lnTo>
                    <a:pt x="571" y="321"/>
                  </a:lnTo>
                  <a:lnTo>
                    <a:pt x="572" y="327"/>
                  </a:lnTo>
                  <a:lnTo>
                    <a:pt x="573" y="334"/>
                  </a:lnTo>
                  <a:lnTo>
                    <a:pt x="573" y="342"/>
                  </a:lnTo>
                  <a:lnTo>
                    <a:pt x="573" y="350"/>
                  </a:lnTo>
                  <a:lnTo>
                    <a:pt x="573" y="355"/>
                  </a:lnTo>
                  <a:lnTo>
                    <a:pt x="572" y="361"/>
                  </a:lnTo>
                  <a:lnTo>
                    <a:pt x="569" y="365"/>
                  </a:lnTo>
                  <a:lnTo>
                    <a:pt x="563" y="365"/>
                  </a:lnTo>
                  <a:lnTo>
                    <a:pt x="555" y="365"/>
                  </a:lnTo>
                  <a:lnTo>
                    <a:pt x="550" y="373"/>
                  </a:lnTo>
                  <a:lnTo>
                    <a:pt x="546" y="377"/>
                  </a:lnTo>
                  <a:lnTo>
                    <a:pt x="541" y="381"/>
                  </a:lnTo>
                  <a:lnTo>
                    <a:pt x="536" y="383"/>
                  </a:lnTo>
                  <a:lnTo>
                    <a:pt x="532" y="385"/>
                  </a:lnTo>
                  <a:lnTo>
                    <a:pt x="528" y="385"/>
                  </a:lnTo>
                  <a:lnTo>
                    <a:pt x="525" y="387"/>
                  </a:lnTo>
                  <a:lnTo>
                    <a:pt x="523" y="391"/>
                  </a:lnTo>
                  <a:lnTo>
                    <a:pt x="521" y="396"/>
                  </a:lnTo>
                  <a:lnTo>
                    <a:pt x="523" y="401"/>
                  </a:lnTo>
                  <a:lnTo>
                    <a:pt x="524" y="403"/>
                  </a:lnTo>
                  <a:lnTo>
                    <a:pt x="525" y="407"/>
                  </a:lnTo>
                  <a:lnTo>
                    <a:pt x="531" y="418"/>
                  </a:lnTo>
                  <a:lnTo>
                    <a:pt x="536" y="434"/>
                  </a:lnTo>
                  <a:lnTo>
                    <a:pt x="540" y="437"/>
                  </a:lnTo>
                  <a:lnTo>
                    <a:pt x="546" y="437"/>
                  </a:lnTo>
                  <a:lnTo>
                    <a:pt x="551" y="437"/>
                  </a:lnTo>
                  <a:lnTo>
                    <a:pt x="557" y="435"/>
                  </a:lnTo>
                  <a:lnTo>
                    <a:pt x="563" y="434"/>
                  </a:lnTo>
                  <a:lnTo>
                    <a:pt x="568" y="432"/>
                  </a:lnTo>
                  <a:lnTo>
                    <a:pt x="572" y="432"/>
                  </a:lnTo>
                  <a:lnTo>
                    <a:pt x="575" y="434"/>
                  </a:lnTo>
                  <a:lnTo>
                    <a:pt x="579" y="443"/>
                  </a:lnTo>
                  <a:lnTo>
                    <a:pt x="579" y="451"/>
                  </a:lnTo>
                  <a:lnTo>
                    <a:pt x="579" y="456"/>
                  </a:lnTo>
                  <a:lnTo>
                    <a:pt x="579" y="463"/>
                  </a:lnTo>
                  <a:lnTo>
                    <a:pt x="580" y="471"/>
                  </a:lnTo>
                  <a:lnTo>
                    <a:pt x="581" y="476"/>
                  </a:lnTo>
                  <a:lnTo>
                    <a:pt x="580" y="484"/>
                  </a:lnTo>
                  <a:lnTo>
                    <a:pt x="579" y="488"/>
                  </a:lnTo>
                  <a:lnTo>
                    <a:pt x="578" y="492"/>
                  </a:lnTo>
                  <a:lnTo>
                    <a:pt x="576" y="494"/>
                  </a:lnTo>
                  <a:lnTo>
                    <a:pt x="571" y="496"/>
                  </a:lnTo>
                  <a:lnTo>
                    <a:pt x="565" y="499"/>
                  </a:lnTo>
                  <a:lnTo>
                    <a:pt x="565" y="506"/>
                  </a:lnTo>
                  <a:lnTo>
                    <a:pt x="564" y="511"/>
                  </a:lnTo>
                  <a:lnTo>
                    <a:pt x="552" y="510"/>
                  </a:lnTo>
                  <a:lnTo>
                    <a:pt x="546" y="507"/>
                  </a:lnTo>
                  <a:lnTo>
                    <a:pt x="548" y="519"/>
                  </a:lnTo>
                  <a:lnTo>
                    <a:pt x="552" y="534"/>
                  </a:lnTo>
                  <a:lnTo>
                    <a:pt x="550" y="543"/>
                  </a:lnTo>
                  <a:lnTo>
                    <a:pt x="546" y="552"/>
                  </a:lnTo>
                  <a:lnTo>
                    <a:pt x="552" y="563"/>
                  </a:lnTo>
                  <a:lnTo>
                    <a:pt x="562" y="576"/>
                  </a:lnTo>
                  <a:lnTo>
                    <a:pt x="562" y="580"/>
                  </a:lnTo>
                  <a:lnTo>
                    <a:pt x="560" y="583"/>
                  </a:lnTo>
                  <a:lnTo>
                    <a:pt x="559" y="586"/>
                  </a:lnTo>
                  <a:lnTo>
                    <a:pt x="556" y="587"/>
                  </a:lnTo>
                  <a:lnTo>
                    <a:pt x="552" y="591"/>
                  </a:lnTo>
                  <a:lnTo>
                    <a:pt x="550" y="595"/>
                  </a:lnTo>
                  <a:lnTo>
                    <a:pt x="552" y="603"/>
                  </a:lnTo>
                  <a:lnTo>
                    <a:pt x="556" y="611"/>
                  </a:lnTo>
                  <a:lnTo>
                    <a:pt x="553" y="616"/>
                  </a:lnTo>
                  <a:lnTo>
                    <a:pt x="551" y="619"/>
                  </a:lnTo>
                  <a:lnTo>
                    <a:pt x="550" y="620"/>
                  </a:lnTo>
                  <a:lnTo>
                    <a:pt x="550" y="621"/>
                  </a:lnTo>
                  <a:lnTo>
                    <a:pt x="550" y="625"/>
                  </a:lnTo>
                  <a:lnTo>
                    <a:pt x="551" y="631"/>
                  </a:lnTo>
                  <a:lnTo>
                    <a:pt x="560" y="643"/>
                  </a:lnTo>
                  <a:lnTo>
                    <a:pt x="568" y="653"/>
                  </a:lnTo>
                  <a:lnTo>
                    <a:pt x="569" y="660"/>
                  </a:lnTo>
                  <a:lnTo>
                    <a:pt x="569" y="668"/>
                  </a:lnTo>
                  <a:lnTo>
                    <a:pt x="568" y="673"/>
                  </a:lnTo>
                  <a:lnTo>
                    <a:pt x="567" y="679"/>
                  </a:lnTo>
                  <a:lnTo>
                    <a:pt x="564" y="683"/>
                  </a:lnTo>
                  <a:lnTo>
                    <a:pt x="563" y="687"/>
                  </a:lnTo>
                  <a:lnTo>
                    <a:pt x="563" y="692"/>
                  </a:lnTo>
                  <a:lnTo>
                    <a:pt x="564" y="697"/>
                  </a:lnTo>
                  <a:lnTo>
                    <a:pt x="568" y="701"/>
                  </a:lnTo>
                  <a:lnTo>
                    <a:pt x="572" y="704"/>
                  </a:lnTo>
                  <a:lnTo>
                    <a:pt x="578" y="705"/>
                  </a:lnTo>
                  <a:lnTo>
                    <a:pt x="581" y="706"/>
                  </a:lnTo>
                  <a:lnTo>
                    <a:pt x="587" y="706"/>
                  </a:lnTo>
                  <a:lnTo>
                    <a:pt x="592" y="708"/>
                  </a:lnTo>
                  <a:lnTo>
                    <a:pt x="596" y="709"/>
                  </a:lnTo>
                  <a:lnTo>
                    <a:pt x="599" y="713"/>
                  </a:lnTo>
                  <a:lnTo>
                    <a:pt x="595" y="722"/>
                  </a:lnTo>
                  <a:lnTo>
                    <a:pt x="589" y="733"/>
                  </a:lnTo>
                  <a:lnTo>
                    <a:pt x="591" y="744"/>
                  </a:lnTo>
                  <a:lnTo>
                    <a:pt x="589" y="753"/>
                  </a:lnTo>
                  <a:lnTo>
                    <a:pt x="579" y="756"/>
                  </a:lnTo>
                  <a:lnTo>
                    <a:pt x="567" y="758"/>
                  </a:lnTo>
                  <a:lnTo>
                    <a:pt x="564" y="769"/>
                  </a:lnTo>
                  <a:lnTo>
                    <a:pt x="563" y="770"/>
                  </a:lnTo>
                  <a:lnTo>
                    <a:pt x="560" y="769"/>
                  </a:lnTo>
                  <a:lnTo>
                    <a:pt x="557" y="770"/>
                  </a:lnTo>
                  <a:lnTo>
                    <a:pt x="564" y="781"/>
                  </a:lnTo>
                  <a:lnTo>
                    <a:pt x="571" y="790"/>
                  </a:lnTo>
                  <a:lnTo>
                    <a:pt x="569" y="797"/>
                  </a:lnTo>
                  <a:lnTo>
                    <a:pt x="567" y="800"/>
                  </a:lnTo>
                  <a:lnTo>
                    <a:pt x="563" y="805"/>
                  </a:lnTo>
                  <a:lnTo>
                    <a:pt x="557" y="809"/>
                  </a:lnTo>
                  <a:lnTo>
                    <a:pt x="555" y="818"/>
                  </a:lnTo>
                  <a:lnTo>
                    <a:pt x="550" y="828"/>
                  </a:lnTo>
                  <a:lnTo>
                    <a:pt x="547" y="832"/>
                  </a:lnTo>
                  <a:lnTo>
                    <a:pt x="546" y="836"/>
                  </a:lnTo>
                  <a:lnTo>
                    <a:pt x="543" y="837"/>
                  </a:lnTo>
                  <a:lnTo>
                    <a:pt x="540" y="839"/>
                  </a:lnTo>
                  <a:lnTo>
                    <a:pt x="535" y="841"/>
                  </a:lnTo>
                  <a:lnTo>
                    <a:pt x="531" y="845"/>
                  </a:lnTo>
                  <a:lnTo>
                    <a:pt x="527" y="853"/>
                  </a:lnTo>
                  <a:lnTo>
                    <a:pt x="525" y="858"/>
                  </a:lnTo>
                  <a:lnTo>
                    <a:pt x="525" y="865"/>
                  </a:lnTo>
                  <a:lnTo>
                    <a:pt x="528" y="873"/>
                  </a:lnTo>
                  <a:lnTo>
                    <a:pt x="535" y="878"/>
                  </a:lnTo>
                  <a:lnTo>
                    <a:pt x="544" y="882"/>
                  </a:lnTo>
                  <a:lnTo>
                    <a:pt x="548" y="885"/>
                  </a:lnTo>
                  <a:lnTo>
                    <a:pt x="551" y="889"/>
                  </a:lnTo>
                  <a:lnTo>
                    <a:pt x="551" y="894"/>
                  </a:lnTo>
                  <a:lnTo>
                    <a:pt x="550" y="902"/>
                  </a:lnTo>
                  <a:lnTo>
                    <a:pt x="547" y="906"/>
                  </a:lnTo>
                  <a:lnTo>
                    <a:pt x="543" y="909"/>
                  </a:lnTo>
                  <a:lnTo>
                    <a:pt x="537" y="910"/>
                  </a:lnTo>
                  <a:lnTo>
                    <a:pt x="530" y="911"/>
                  </a:lnTo>
                  <a:lnTo>
                    <a:pt x="516" y="914"/>
                  </a:lnTo>
                  <a:lnTo>
                    <a:pt x="506" y="917"/>
                  </a:lnTo>
                  <a:lnTo>
                    <a:pt x="491" y="913"/>
                  </a:lnTo>
                  <a:lnTo>
                    <a:pt x="479" y="907"/>
                  </a:lnTo>
                  <a:lnTo>
                    <a:pt x="463" y="914"/>
                  </a:lnTo>
                  <a:lnTo>
                    <a:pt x="447" y="922"/>
                  </a:lnTo>
                  <a:lnTo>
                    <a:pt x="443" y="918"/>
                  </a:lnTo>
                  <a:lnTo>
                    <a:pt x="440" y="911"/>
                  </a:lnTo>
                  <a:lnTo>
                    <a:pt x="430" y="911"/>
                  </a:lnTo>
                  <a:lnTo>
                    <a:pt x="420" y="911"/>
                  </a:lnTo>
                  <a:lnTo>
                    <a:pt x="417" y="903"/>
                  </a:lnTo>
                  <a:lnTo>
                    <a:pt x="414" y="898"/>
                  </a:lnTo>
                  <a:lnTo>
                    <a:pt x="410" y="898"/>
                  </a:lnTo>
                  <a:lnTo>
                    <a:pt x="402" y="898"/>
                  </a:lnTo>
                  <a:lnTo>
                    <a:pt x="398" y="898"/>
                  </a:lnTo>
                  <a:lnTo>
                    <a:pt x="392" y="898"/>
                  </a:lnTo>
                  <a:lnTo>
                    <a:pt x="386" y="898"/>
                  </a:lnTo>
                  <a:lnTo>
                    <a:pt x="378" y="894"/>
                  </a:lnTo>
                  <a:lnTo>
                    <a:pt x="372" y="889"/>
                  </a:lnTo>
                  <a:lnTo>
                    <a:pt x="369" y="882"/>
                  </a:lnTo>
                  <a:lnTo>
                    <a:pt x="364" y="882"/>
                  </a:lnTo>
                  <a:lnTo>
                    <a:pt x="359" y="882"/>
                  </a:lnTo>
                  <a:lnTo>
                    <a:pt x="353" y="882"/>
                  </a:lnTo>
                  <a:lnTo>
                    <a:pt x="344" y="878"/>
                  </a:lnTo>
                  <a:lnTo>
                    <a:pt x="335" y="870"/>
                  </a:lnTo>
                  <a:lnTo>
                    <a:pt x="327" y="864"/>
                  </a:lnTo>
                  <a:lnTo>
                    <a:pt x="325" y="865"/>
                  </a:lnTo>
                  <a:lnTo>
                    <a:pt x="321" y="866"/>
                  </a:lnTo>
                  <a:lnTo>
                    <a:pt x="318" y="870"/>
                  </a:lnTo>
                  <a:lnTo>
                    <a:pt x="314" y="874"/>
                  </a:lnTo>
                  <a:lnTo>
                    <a:pt x="309" y="878"/>
                  </a:lnTo>
                  <a:lnTo>
                    <a:pt x="301" y="882"/>
                  </a:lnTo>
                  <a:lnTo>
                    <a:pt x="299" y="889"/>
                  </a:lnTo>
                  <a:lnTo>
                    <a:pt x="297" y="894"/>
                  </a:lnTo>
                  <a:lnTo>
                    <a:pt x="290" y="901"/>
                  </a:lnTo>
                  <a:lnTo>
                    <a:pt x="283" y="909"/>
                  </a:lnTo>
                  <a:lnTo>
                    <a:pt x="281" y="915"/>
                  </a:lnTo>
                  <a:lnTo>
                    <a:pt x="277" y="923"/>
                  </a:lnTo>
                  <a:lnTo>
                    <a:pt x="263" y="926"/>
                  </a:lnTo>
                  <a:lnTo>
                    <a:pt x="249" y="927"/>
                  </a:lnTo>
                  <a:lnTo>
                    <a:pt x="243" y="941"/>
                  </a:lnTo>
                  <a:lnTo>
                    <a:pt x="238" y="954"/>
                  </a:lnTo>
                  <a:lnTo>
                    <a:pt x="230" y="957"/>
                  </a:lnTo>
                  <a:lnTo>
                    <a:pt x="222" y="959"/>
                  </a:lnTo>
                  <a:lnTo>
                    <a:pt x="211" y="966"/>
                  </a:lnTo>
                  <a:lnTo>
                    <a:pt x="201" y="970"/>
                  </a:lnTo>
                  <a:lnTo>
                    <a:pt x="192" y="974"/>
                  </a:lnTo>
                  <a:lnTo>
                    <a:pt x="181" y="975"/>
                  </a:lnTo>
                  <a:lnTo>
                    <a:pt x="167" y="969"/>
                  </a:lnTo>
                  <a:lnTo>
                    <a:pt x="158" y="963"/>
                  </a:lnTo>
                  <a:lnTo>
                    <a:pt x="148" y="966"/>
                  </a:lnTo>
                  <a:lnTo>
                    <a:pt x="138" y="969"/>
                  </a:lnTo>
                  <a:lnTo>
                    <a:pt x="125" y="961"/>
                  </a:lnTo>
                  <a:lnTo>
                    <a:pt x="112" y="953"/>
                  </a:lnTo>
                  <a:lnTo>
                    <a:pt x="101" y="953"/>
                  </a:lnTo>
                  <a:lnTo>
                    <a:pt x="92" y="951"/>
                  </a:lnTo>
                  <a:lnTo>
                    <a:pt x="96" y="937"/>
                  </a:lnTo>
                  <a:lnTo>
                    <a:pt x="100" y="922"/>
                  </a:lnTo>
                  <a:lnTo>
                    <a:pt x="98" y="922"/>
                  </a:lnTo>
                  <a:lnTo>
                    <a:pt x="96" y="921"/>
                  </a:lnTo>
                  <a:lnTo>
                    <a:pt x="92" y="922"/>
                  </a:lnTo>
                  <a:lnTo>
                    <a:pt x="88" y="923"/>
                  </a:lnTo>
                  <a:lnTo>
                    <a:pt x="82" y="926"/>
                  </a:lnTo>
                  <a:lnTo>
                    <a:pt x="78" y="931"/>
                  </a:lnTo>
                  <a:lnTo>
                    <a:pt x="74" y="938"/>
                  </a:lnTo>
                  <a:lnTo>
                    <a:pt x="68" y="946"/>
                  </a:lnTo>
                  <a:lnTo>
                    <a:pt x="66" y="959"/>
                  </a:lnTo>
                  <a:lnTo>
                    <a:pt x="68" y="975"/>
                  </a:lnTo>
                  <a:lnTo>
                    <a:pt x="73" y="990"/>
                  </a:lnTo>
                  <a:lnTo>
                    <a:pt x="76" y="1000"/>
                  </a:lnTo>
                  <a:lnTo>
                    <a:pt x="76" y="1010"/>
                  </a:lnTo>
                  <a:lnTo>
                    <a:pt x="76" y="1016"/>
                  </a:lnTo>
                  <a:lnTo>
                    <a:pt x="76" y="1020"/>
                  </a:lnTo>
                  <a:lnTo>
                    <a:pt x="74" y="1023"/>
                  </a:lnTo>
                  <a:lnTo>
                    <a:pt x="72" y="1023"/>
                  </a:lnTo>
                  <a:lnTo>
                    <a:pt x="69" y="1025"/>
                  </a:lnTo>
                  <a:lnTo>
                    <a:pt x="66" y="1026"/>
                  </a:lnTo>
                  <a:lnTo>
                    <a:pt x="62" y="1026"/>
                  </a:lnTo>
                  <a:lnTo>
                    <a:pt x="59" y="1025"/>
                  </a:lnTo>
                  <a:lnTo>
                    <a:pt x="54" y="1022"/>
                  </a:lnTo>
                  <a:lnTo>
                    <a:pt x="54" y="1026"/>
                  </a:lnTo>
                  <a:lnTo>
                    <a:pt x="52" y="1030"/>
                  </a:lnTo>
                  <a:lnTo>
                    <a:pt x="48" y="1031"/>
                  </a:lnTo>
                  <a:lnTo>
                    <a:pt x="45" y="1032"/>
                  </a:lnTo>
                  <a:lnTo>
                    <a:pt x="44" y="1039"/>
                  </a:lnTo>
                  <a:lnTo>
                    <a:pt x="44" y="1047"/>
                  </a:lnTo>
                  <a:lnTo>
                    <a:pt x="40" y="1047"/>
                  </a:lnTo>
                  <a:lnTo>
                    <a:pt x="33" y="1046"/>
                  </a:lnTo>
                  <a:lnTo>
                    <a:pt x="34" y="1047"/>
                  </a:lnTo>
                  <a:lnTo>
                    <a:pt x="33" y="1050"/>
                  </a:lnTo>
                  <a:lnTo>
                    <a:pt x="33" y="1051"/>
                  </a:lnTo>
                  <a:lnTo>
                    <a:pt x="32" y="1051"/>
                  </a:lnTo>
                  <a:lnTo>
                    <a:pt x="28" y="1054"/>
                  </a:lnTo>
                  <a:lnTo>
                    <a:pt x="24" y="1055"/>
                  </a:lnTo>
                  <a:lnTo>
                    <a:pt x="21" y="1066"/>
                  </a:lnTo>
                  <a:lnTo>
                    <a:pt x="20" y="1074"/>
                  </a:lnTo>
                  <a:lnTo>
                    <a:pt x="17" y="1080"/>
                  </a:lnTo>
                  <a:lnTo>
                    <a:pt x="15" y="1087"/>
                  </a:lnTo>
                  <a:lnTo>
                    <a:pt x="15" y="1098"/>
                  </a:lnTo>
                  <a:lnTo>
                    <a:pt x="13" y="1103"/>
                  </a:lnTo>
                  <a:lnTo>
                    <a:pt x="12" y="1107"/>
                  </a:lnTo>
                  <a:lnTo>
                    <a:pt x="12" y="1111"/>
                  </a:lnTo>
                  <a:lnTo>
                    <a:pt x="12" y="1116"/>
                  </a:lnTo>
                  <a:lnTo>
                    <a:pt x="13" y="1124"/>
                  </a:lnTo>
                  <a:lnTo>
                    <a:pt x="8" y="1133"/>
                  </a:lnTo>
                  <a:lnTo>
                    <a:pt x="0" y="1148"/>
                  </a:lnTo>
                  <a:lnTo>
                    <a:pt x="0" y="1152"/>
                  </a:lnTo>
                  <a:lnTo>
                    <a:pt x="0" y="1156"/>
                  </a:lnTo>
                  <a:lnTo>
                    <a:pt x="1" y="1158"/>
                  </a:lnTo>
                  <a:lnTo>
                    <a:pt x="6" y="1158"/>
                  </a:lnTo>
                  <a:lnTo>
                    <a:pt x="12" y="1159"/>
                  </a:lnTo>
                  <a:lnTo>
                    <a:pt x="21" y="1160"/>
                  </a:lnTo>
                  <a:lnTo>
                    <a:pt x="24" y="1163"/>
                  </a:lnTo>
                  <a:lnTo>
                    <a:pt x="27" y="1165"/>
                  </a:lnTo>
                  <a:lnTo>
                    <a:pt x="28" y="1165"/>
                  </a:lnTo>
                  <a:lnTo>
                    <a:pt x="29" y="1164"/>
                  </a:lnTo>
                  <a:lnTo>
                    <a:pt x="31" y="1160"/>
                  </a:lnTo>
                  <a:lnTo>
                    <a:pt x="32" y="1156"/>
                  </a:lnTo>
                  <a:lnTo>
                    <a:pt x="34" y="1158"/>
                  </a:lnTo>
                  <a:lnTo>
                    <a:pt x="38" y="1163"/>
                  </a:lnTo>
                  <a:lnTo>
                    <a:pt x="38" y="1167"/>
                  </a:lnTo>
                  <a:lnTo>
                    <a:pt x="36" y="1170"/>
                  </a:lnTo>
                  <a:lnTo>
                    <a:pt x="34" y="1175"/>
                  </a:lnTo>
                  <a:lnTo>
                    <a:pt x="33" y="1179"/>
                  </a:lnTo>
                  <a:lnTo>
                    <a:pt x="33" y="1181"/>
                  </a:lnTo>
                  <a:lnTo>
                    <a:pt x="34" y="1184"/>
                  </a:lnTo>
                  <a:lnTo>
                    <a:pt x="38" y="1184"/>
                  </a:lnTo>
                  <a:lnTo>
                    <a:pt x="43" y="1183"/>
                  </a:lnTo>
                  <a:lnTo>
                    <a:pt x="45" y="1180"/>
                  </a:lnTo>
                  <a:lnTo>
                    <a:pt x="48" y="1177"/>
                  </a:lnTo>
                  <a:lnTo>
                    <a:pt x="53" y="1187"/>
                  </a:lnTo>
                  <a:lnTo>
                    <a:pt x="60" y="1192"/>
                  </a:lnTo>
                  <a:lnTo>
                    <a:pt x="62" y="1193"/>
                  </a:lnTo>
                  <a:lnTo>
                    <a:pt x="65" y="1193"/>
                  </a:lnTo>
                  <a:lnTo>
                    <a:pt x="66" y="1193"/>
                  </a:lnTo>
                  <a:lnTo>
                    <a:pt x="68" y="1193"/>
                  </a:lnTo>
                  <a:lnTo>
                    <a:pt x="69" y="1192"/>
                  </a:lnTo>
                  <a:lnTo>
                    <a:pt x="73" y="1192"/>
                  </a:lnTo>
                  <a:lnTo>
                    <a:pt x="74" y="1193"/>
                  </a:lnTo>
                  <a:lnTo>
                    <a:pt x="74" y="1197"/>
                  </a:lnTo>
                  <a:lnTo>
                    <a:pt x="74" y="1200"/>
                  </a:lnTo>
                  <a:lnTo>
                    <a:pt x="69" y="1201"/>
                  </a:lnTo>
                  <a:lnTo>
                    <a:pt x="66" y="1203"/>
                  </a:lnTo>
                  <a:lnTo>
                    <a:pt x="62" y="1204"/>
                  </a:lnTo>
                  <a:lnTo>
                    <a:pt x="59" y="1207"/>
                  </a:lnTo>
                  <a:lnTo>
                    <a:pt x="56" y="1209"/>
                  </a:lnTo>
                  <a:lnTo>
                    <a:pt x="54" y="1213"/>
                  </a:lnTo>
                  <a:lnTo>
                    <a:pt x="54" y="1219"/>
                  </a:lnTo>
                  <a:lnTo>
                    <a:pt x="57" y="1220"/>
                  </a:lnTo>
                  <a:lnTo>
                    <a:pt x="60" y="1221"/>
                  </a:lnTo>
                  <a:lnTo>
                    <a:pt x="62" y="1220"/>
                  </a:lnTo>
                  <a:lnTo>
                    <a:pt x="65" y="1219"/>
                  </a:lnTo>
                  <a:lnTo>
                    <a:pt x="69" y="1216"/>
                  </a:lnTo>
                  <a:lnTo>
                    <a:pt x="74" y="1216"/>
                  </a:lnTo>
                  <a:lnTo>
                    <a:pt x="76" y="1220"/>
                  </a:lnTo>
                  <a:lnTo>
                    <a:pt x="76" y="1224"/>
                  </a:lnTo>
                  <a:lnTo>
                    <a:pt x="77" y="1225"/>
                  </a:lnTo>
                  <a:lnTo>
                    <a:pt x="78" y="1227"/>
                  </a:lnTo>
                  <a:lnTo>
                    <a:pt x="81" y="1231"/>
                  </a:lnTo>
                  <a:lnTo>
                    <a:pt x="84" y="1232"/>
                  </a:lnTo>
                  <a:lnTo>
                    <a:pt x="88" y="1225"/>
                  </a:lnTo>
                  <a:lnTo>
                    <a:pt x="92" y="1223"/>
                  </a:lnTo>
                  <a:lnTo>
                    <a:pt x="96" y="1223"/>
                  </a:lnTo>
                  <a:lnTo>
                    <a:pt x="101" y="1225"/>
                  </a:lnTo>
                  <a:lnTo>
                    <a:pt x="106" y="1227"/>
                  </a:lnTo>
                  <a:lnTo>
                    <a:pt x="112" y="1229"/>
                  </a:lnTo>
                  <a:lnTo>
                    <a:pt x="120" y="1227"/>
                  </a:lnTo>
                  <a:lnTo>
                    <a:pt x="130" y="1225"/>
                  </a:lnTo>
                  <a:lnTo>
                    <a:pt x="138" y="1220"/>
                  </a:lnTo>
                  <a:lnTo>
                    <a:pt x="142" y="1213"/>
                  </a:lnTo>
                  <a:lnTo>
                    <a:pt x="146" y="1216"/>
                  </a:lnTo>
                  <a:lnTo>
                    <a:pt x="150" y="1216"/>
                  </a:lnTo>
                  <a:lnTo>
                    <a:pt x="153" y="1216"/>
                  </a:lnTo>
                  <a:lnTo>
                    <a:pt x="157" y="1216"/>
                  </a:lnTo>
                  <a:lnTo>
                    <a:pt x="164" y="1215"/>
                  </a:lnTo>
                  <a:lnTo>
                    <a:pt x="167" y="1213"/>
                  </a:lnTo>
                  <a:lnTo>
                    <a:pt x="174" y="1215"/>
                  </a:lnTo>
                  <a:lnTo>
                    <a:pt x="177" y="1216"/>
                  </a:lnTo>
                  <a:lnTo>
                    <a:pt x="179" y="1216"/>
                  </a:lnTo>
                  <a:lnTo>
                    <a:pt x="182" y="1215"/>
                  </a:lnTo>
                  <a:lnTo>
                    <a:pt x="186" y="1212"/>
                  </a:lnTo>
                  <a:lnTo>
                    <a:pt x="189" y="1209"/>
                  </a:lnTo>
                  <a:lnTo>
                    <a:pt x="190" y="1215"/>
                  </a:lnTo>
                  <a:lnTo>
                    <a:pt x="189" y="1219"/>
                  </a:lnTo>
                  <a:lnTo>
                    <a:pt x="188" y="1224"/>
                  </a:lnTo>
                  <a:lnTo>
                    <a:pt x="183" y="1225"/>
                  </a:lnTo>
                  <a:lnTo>
                    <a:pt x="176" y="1225"/>
                  </a:lnTo>
                  <a:lnTo>
                    <a:pt x="169" y="1223"/>
                  </a:lnTo>
                  <a:lnTo>
                    <a:pt x="167" y="1224"/>
                  </a:lnTo>
                  <a:lnTo>
                    <a:pt x="165" y="1225"/>
                  </a:lnTo>
                  <a:lnTo>
                    <a:pt x="164" y="1229"/>
                  </a:lnTo>
                  <a:lnTo>
                    <a:pt x="164" y="1233"/>
                  </a:lnTo>
                  <a:lnTo>
                    <a:pt x="165" y="1240"/>
                  </a:lnTo>
                  <a:lnTo>
                    <a:pt x="167" y="1244"/>
                  </a:lnTo>
                  <a:lnTo>
                    <a:pt x="172" y="1249"/>
                  </a:lnTo>
                  <a:lnTo>
                    <a:pt x="177" y="1257"/>
                  </a:lnTo>
                  <a:lnTo>
                    <a:pt x="181" y="1267"/>
                  </a:lnTo>
                  <a:lnTo>
                    <a:pt x="189" y="1284"/>
                  </a:lnTo>
                  <a:lnTo>
                    <a:pt x="194" y="1297"/>
                  </a:lnTo>
                  <a:lnTo>
                    <a:pt x="198" y="1309"/>
                  </a:lnTo>
                  <a:lnTo>
                    <a:pt x="201" y="1323"/>
                  </a:lnTo>
                  <a:lnTo>
                    <a:pt x="202" y="1333"/>
                  </a:lnTo>
                  <a:lnTo>
                    <a:pt x="209" y="1360"/>
                  </a:lnTo>
                  <a:lnTo>
                    <a:pt x="211" y="1388"/>
                  </a:lnTo>
                  <a:lnTo>
                    <a:pt x="213" y="1416"/>
                  </a:lnTo>
                  <a:lnTo>
                    <a:pt x="214" y="1445"/>
                  </a:lnTo>
                  <a:lnTo>
                    <a:pt x="214" y="1449"/>
                  </a:lnTo>
                  <a:lnTo>
                    <a:pt x="215" y="1452"/>
                  </a:lnTo>
                  <a:lnTo>
                    <a:pt x="218" y="1452"/>
                  </a:lnTo>
                  <a:lnTo>
                    <a:pt x="225" y="1449"/>
                  </a:lnTo>
                  <a:lnTo>
                    <a:pt x="231" y="1446"/>
                  </a:lnTo>
                  <a:lnTo>
                    <a:pt x="238" y="1445"/>
                  </a:lnTo>
                  <a:lnTo>
                    <a:pt x="239" y="1434"/>
                  </a:lnTo>
                  <a:lnTo>
                    <a:pt x="242" y="1425"/>
                  </a:lnTo>
                  <a:lnTo>
                    <a:pt x="245" y="1422"/>
                  </a:lnTo>
                  <a:lnTo>
                    <a:pt x="250" y="1422"/>
                  </a:lnTo>
                  <a:lnTo>
                    <a:pt x="255" y="1425"/>
                  </a:lnTo>
                  <a:lnTo>
                    <a:pt x="259" y="1430"/>
                  </a:lnTo>
                  <a:lnTo>
                    <a:pt x="261" y="1437"/>
                  </a:lnTo>
                  <a:lnTo>
                    <a:pt x="261" y="1442"/>
                  </a:lnTo>
                  <a:lnTo>
                    <a:pt x="262" y="1445"/>
                  </a:lnTo>
                  <a:lnTo>
                    <a:pt x="263" y="1445"/>
                  </a:lnTo>
                  <a:lnTo>
                    <a:pt x="265" y="1446"/>
                  </a:lnTo>
                  <a:lnTo>
                    <a:pt x="267" y="1448"/>
                  </a:lnTo>
                  <a:lnTo>
                    <a:pt x="267" y="1454"/>
                  </a:lnTo>
                  <a:lnTo>
                    <a:pt x="271" y="1462"/>
                  </a:lnTo>
                  <a:lnTo>
                    <a:pt x="274" y="1465"/>
                  </a:lnTo>
                  <a:lnTo>
                    <a:pt x="275" y="1468"/>
                  </a:lnTo>
                  <a:lnTo>
                    <a:pt x="277" y="1469"/>
                  </a:lnTo>
                  <a:lnTo>
                    <a:pt x="279" y="1469"/>
                  </a:lnTo>
                  <a:lnTo>
                    <a:pt x="294" y="1469"/>
                  </a:lnTo>
                  <a:lnTo>
                    <a:pt x="309" y="1470"/>
                  </a:lnTo>
                  <a:lnTo>
                    <a:pt x="313" y="1466"/>
                  </a:lnTo>
                  <a:lnTo>
                    <a:pt x="314" y="1459"/>
                  </a:lnTo>
                  <a:lnTo>
                    <a:pt x="318" y="1465"/>
                  </a:lnTo>
                  <a:lnTo>
                    <a:pt x="322" y="1469"/>
                  </a:lnTo>
                  <a:lnTo>
                    <a:pt x="323" y="1466"/>
                  </a:lnTo>
                  <a:lnTo>
                    <a:pt x="326" y="1465"/>
                  </a:lnTo>
                  <a:lnTo>
                    <a:pt x="327" y="1464"/>
                  </a:lnTo>
                  <a:lnTo>
                    <a:pt x="331" y="1464"/>
                  </a:lnTo>
                  <a:lnTo>
                    <a:pt x="335" y="1464"/>
                  </a:lnTo>
                  <a:lnTo>
                    <a:pt x="343" y="1466"/>
                  </a:lnTo>
                  <a:lnTo>
                    <a:pt x="349" y="1470"/>
                  </a:lnTo>
                  <a:lnTo>
                    <a:pt x="355" y="1474"/>
                  </a:lnTo>
                  <a:lnTo>
                    <a:pt x="359" y="1480"/>
                  </a:lnTo>
                  <a:lnTo>
                    <a:pt x="363" y="1485"/>
                  </a:lnTo>
                  <a:lnTo>
                    <a:pt x="363" y="1486"/>
                  </a:lnTo>
                  <a:lnTo>
                    <a:pt x="364" y="1495"/>
                  </a:lnTo>
                  <a:lnTo>
                    <a:pt x="363" y="1503"/>
                  </a:lnTo>
                  <a:lnTo>
                    <a:pt x="363" y="1505"/>
                  </a:lnTo>
                  <a:lnTo>
                    <a:pt x="363" y="1509"/>
                  </a:lnTo>
                  <a:lnTo>
                    <a:pt x="363" y="1513"/>
                  </a:lnTo>
                  <a:lnTo>
                    <a:pt x="366" y="1517"/>
                  </a:lnTo>
                  <a:lnTo>
                    <a:pt x="371" y="1519"/>
                  </a:lnTo>
                  <a:lnTo>
                    <a:pt x="378" y="1521"/>
                  </a:lnTo>
                  <a:lnTo>
                    <a:pt x="380" y="1522"/>
                  </a:lnTo>
                  <a:lnTo>
                    <a:pt x="383" y="1523"/>
                  </a:lnTo>
                  <a:lnTo>
                    <a:pt x="386" y="1527"/>
                  </a:lnTo>
                  <a:lnTo>
                    <a:pt x="387" y="1531"/>
                  </a:lnTo>
                  <a:lnTo>
                    <a:pt x="388" y="1542"/>
                  </a:lnTo>
                  <a:lnTo>
                    <a:pt x="390" y="1554"/>
                  </a:lnTo>
                  <a:lnTo>
                    <a:pt x="392" y="1558"/>
                  </a:lnTo>
                  <a:lnTo>
                    <a:pt x="395" y="1563"/>
                  </a:lnTo>
                  <a:lnTo>
                    <a:pt x="399" y="1567"/>
                  </a:lnTo>
                  <a:lnTo>
                    <a:pt x="402" y="1570"/>
                  </a:lnTo>
                  <a:lnTo>
                    <a:pt x="407" y="1571"/>
                  </a:lnTo>
                  <a:lnTo>
                    <a:pt x="411" y="1571"/>
                  </a:lnTo>
                  <a:lnTo>
                    <a:pt x="414" y="1571"/>
                  </a:lnTo>
                  <a:lnTo>
                    <a:pt x="417" y="1571"/>
                  </a:lnTo>
                  <a:lnTo>
                    <a:pt x="424" y="1570"/>
                  </a:lnTo>
                  <a:lnTo>
                    <a:pt x="434" y="1570"/>
                  </a:lnTo>
                  <a:lnTo>
                    <a:pt x="440" y="1570"/>
                  </a:lnTo>
                  <a:lnTo>
                    <a:pt x="444" y="1570"/>
                  </a:lnTo>
                  <a:lnTo>
                    <a:pt x="448" y="1570"/>
                  </a:lnTo>
                  <a:lnTo>
                    <a:pt x="450" y="1571"/>
                  </a:lnTo>
                  <a:lnTo>
                    <a:pt x="454" y="1583"/>
                  </a:lnTo>
                  <a:lnTo>
                    <a:pt x="459" y="1590"/>
                  </a:lnTo>
                  <a:lnTo>
                    <a:pt x="462" y="1593"/>
                  </a:lnTo>
                  <a:lnTo>
                    <a:pt x="464" y="1595"/>
                  </a:lnTo>
                  <a:lnTo>
                    <a:pt x="468" y="1595"/>
                  </a:lnTo>
                  <a:lnTo>
                    <a:pt x="471" y="1595"/>
                  </a:lnTo>
                  <a:lnTo>
                    <a:pt x="474" y="1601"/>
                  </a:lnTo>
                  <a:lnTo>
                    <a:pt x="476" y="1604"/>
                  </a:lnTo>
                  <a:lnTo>
                    <a:pt x="483" y="1604"/>
                  </a:lnTo>
                  <a:lnTo>
                    <a:pt x="491" y="1602"/>
                  </a:lnTo>
                  <a:lnTo>
                    <a:pt x="502" y="1598"/>
                  </a:lnTo>
                  <a:lnTo>
                    <a:pt x="514" y="1595"/>
                  </a:lnTo>
                  <a:lnTo>
                    <a:pt x="535" y="1593"/>
                  </a:lnTo>
                  <a:lnTo>
                    <a:pt x="550" y="1589"/>
                  </a:lnTo>
                  <a:lnTo>
                    <a:pt x="555" y="1587"/>
                  </a:lnTo>
                  <a:lnTo>
                    <a:pt x="557" y="1585"/>
                  </a:lnTo>
                  <a:lnTo>
                    <a:pt x="559" y="1582"/>
                  </a:lnTo>
                  <a:lnTo>
                    <a:pt x="560" y="1579"/>
                  </a:lnTo>
                  <a:lnTo>
                    <a:pt x="560" y="1571"/>
                  </a:lnTo>
                  <a:lnTo>
                    <a:pt x="562" y="1567"/>
                  </a:lnTo>
                  <a:lnTo>
                    <a:pt x="562" y="1566"/>
                  </a:lnTo>
                  <a:lnTo>
                    <a:pt x="563" y="1566"/>
                  </a:lnTo>
                  <a:lnTo>
                    <a:pt x="567" y="1566"/>
                  </a:lnTo>
                  <a:lnTo>
                    <a:pt x="571" y="1569"/>
                  </a:lnTo>
                  <a:lnTo>
                    <a:pt x="573" y="1570"/>
                  </a:lnTo>
                  <a:lnTo>
                    <a:pt x="578" y="1570"/>
                  </a:lnTo>
                  <a:lnTo>
                    <a:pt x="580" y="1570"/>
                  </a:lnTo>
                  <a:lnTo>
                    <a:pt x="584" y="1570"/>
                  </a:lnTo>
                  <a:lnTo>
                    <a:pt x="595" y="1565"/>
                  </a:lnTo>
                  <a:lnTo>
                    <a:pt x="605" y="1558"/>
                  </a:lnTo>
                  <a:lnTo>
                    <a:pt x="611" y="1555"/>
                  </a:lnTo>
                  <a:lnTo>
                    <a:pt x="615" y="1554"/>
                  </a:lnTo>
                  <a:lnTo>
                    <a:pt x="619" y="1553"/>
                  </a:lnTo>
                  <a:lnTo>
                    <a:pt x="623" y="1553"/>
                  </a:lnTo>
                  <a:lnTo>
                    <a:pt x="643" y="1546"/>
                  </a:lnTo>
                  <a:lnTo>
                    <a:pt x="660" y="1538"/>
                  </a:lnTo>
                  <a:lnTo>
                    <a:pt x="672" y="1538"/>
                  </a:lnTo>
                  <a:lnTo>
                    <a:pt x="679" y="1539"/>
                  </a:lnTo>
                  <a:lnTo>
                    <a:pt x="676" y="1551"/>
                  </a:lnTo>
                  <a:lnTo>
                    <a:pt x="676" y="1559"/>
                  </a:lnTo>
                  <a:lnTo>
                    <a:pt x="684" y="1555"/>
                  </a:lnTo>
                  <a:lnTo>
                    <a:pt x="695" y="1553"/>
                  </a:lnTo>
                  <a:lnTo>
                    <a:pt x="704" y="1550"/>
                  </a:lnTo>
                  <a:lnTo>
                    <a:pt x="713" y="1550"/>
                  </a:lnTo>
                  <a:lnTo>
                    <a:pt x="721" y="1553"/>
                  </a:lnTo>
                  <a:lnTo>
                    <a:pt x="728" y="1555"/>
                  </a:lnTo>
                  <a:lnTo>
                    <a:pt x="732" y="1558"/>
                  </a:lnTo>
                  <a:lnTo>
                    <a:pt x="733" y="1563"/>
                  </a:lnTo>
                  <a:lnTo>
                    <a:pt x="734" y="1571"/>
                  </a:lnTo>
                  <a:lnTo>
                    <a:pt x="737" y="1582"/>
                  </a:lnTo>
                  <a:lnTo>
                    <a:pt x="746" y="1590"/>
                  </a:lnTo>
                  <a:lnTo>
                    <a:pt x="757" y="1597"/>
                  </a:lnTo>
                  <a:lnTo>
                    <a:pt x="762" y="1595"/>
                  </a:lnTo>
                  <a:lnTo>
                    <a:pt x="768" y="1595"/>
                  </a:lnTo>
                  <a:lnTo>
                    <a:pt x="773" y="1594"/>
                  </a:lnTo>
                  <a:lnTo>
                    <a:pt x="778" y="1597"/>
                  </a:lnTo>
                  <a:lnTo>
                    <a:pt x="788" y="1603"/>
                  </a:lnTo>
                  <a:lnTo>
                    <a:pt x="794" y="1606"/>
                  </a:lnTo>
                  <a:lnTo>
                    <a:pt x="798" y="1606"/>
                  </a:lnTo>
                  <a:lnTo>
                    <a:pt x="804" y="1606"/>
                  </a:lnTo>
                  <a:lnTo>
                    <a:pt x="808" y="1606"/>
                  </a:lnTo>
                  <a:lnTo>
                    <a:pt x="813" y="1604"/>
                  </a:lnTo>
                  <a:lnTo>
                    <a:pt x="814" y="1606"/>
                  </a:lnTo>
                  <a:lnTo>
                    <a:pt x="817" y="1608"/>
                  </a:lnTo>
                  <a:lnTo>
                    <a:pt x="821" y="1611"/>
                  </a:lnTo>
                  <a:lnTo>
                    <a:pt x="824" y="1613"/>
                  </a:lnTo>
                  <a:lnTo>
                    <a:pt x="828" y="1613"/>
                  </a:lnTo>
                  <a:lnTo>
                    <a:pt x="833" y="1611"/>
                  </a:lnTo>
                  <a:lnTo>
                    <a:pt x="844" y="1603"/>
                  </a:lnTo>
                  <a:lnTo>
                    <a:pt x="852" y="1594"/>
                  </a:lnTo>
                  <a:lnTo>
                    <a:pt x="856" y="1590"/>
                  </a:lnTo>
                  <a:lnTo>
                    <a:pt x="861" y="1586"/>
                  </a:lnTo>
                  <a:lnTo>
                    <a:pt x="863" y="1583"/>
                  </a:lnTo>
                  <a:lnTo>
                    <a:pt x="866" y="1581"/>
                  </a:lnTo>
                  <a:lnTo>
                    <a:pt x="868" y="1578"/>
                  </a:lnTo>
                  <a:lnTo>
                    <a:pt x="868" y="1573"/>
                  </a:lnTo>
                  <a:lnTo>
                    <a:pt x="861" y="1559"/>
                  </a:lnTo>
                  <a:lnTo>
                    <a:pt x="856" y="1541"/>
                  </a:lnTo>
                  <a:lnTo>
                    <a:pt x="856" y="1530"/>
                  </a:lnTo>
                  <a:lnTo>
                    <a:pt x="858" y="1519"/>
                  </a:lnTo>
                  <a:lnTo>
                    <a:pt x="861" y="1514"/>
                  </a:lnTo>
                  <a:lnTo>
                    <a:pt x="863" y="1509"/>
                  </a:lnTo>
                  <a:lnTo>
                    <a:pt x="866" y="1505"/>
                  </a:lnTo>
                  <a:lnTo>
                    <a:pt x="870" y="1502"/>
                  </a:lnTo>
                  <a:lnTo>
                    <a:pt x="879" y="1494"/>
                  </a:lnTo>
                  <a:lnTo>
                    <a:pt x="883" y="1490"/>
                  </a:lnTo>
                  <a:lnTo>
                    <a:pt x="888" y="1485"/>
                  </a:lnTo>
                  <a:lnTo>
                    <a:pt x="890" y="1470"/>
                  </a:lnTo>
                  <a:lnTo>
                    <a:pt x="897" y="1477"/>
                  </a:lnTo>
                  <a:lnTo>
                    <a:pt x="905" y="1480"/>
                  </a:lnTo>
                  <a:lnTo>
                    <a:pt x="913" y="1482"/>
                  </a:lnTo>
                  <a:lnTo>
                    <a:pt x="922" y="1485"/>
                  </a:lnTo>
                  <a:lnTo>
                    <a:pt x="930" y="1491"/>
                  </a:lnTo>
                  <a:lnTo>
                    <a:pt x="937" y="1495"/>
                  </a:lnTo>
                  <a:lnTo>
                    <a:pt x="939" y="1498"/>
                  </a:lnTo>
                  <a:lnTo>
                    <a:pt x="943" y="1498"/>
                  </a:lnTo>
                  <a:lnTo>
                    <a:pt x="946" y="1498"/>
                  </a:lnTo>
                  <a:lnTo>
                    <a:pt x="949" y="1497"/>
                  </a:lnTo>
                  <a:lnTo>
                    <a:pt x="958" y="1501"/>
                  </a:lnTo>
                  <a:lnTo>
                    <a:pt x="973" y="1505"/>
                  </a:lnTo>
                  <a:lnTo>
                    <a:pt x="990" y="1511"/>
                  </a:lnTo>
                  <a:lnTo>
                    <a:pt x="1002" y="1515"/>
                  </a:lnTo>
                  <a:lnTo>
                    <a:pt x="1007" y="1518"/>
                  </a:lnTo>
                  <a:lnTo>
                    <a:pt x="1010" y="1519"/>
                  </a:lnTo>
                  <a:lnTo>
                    <a:pt x="1011" y="1522"/>
                  </a:lnTo>
                  <a:lnTo>
                    <a:pt x="1013" y="1525"/>
                  </a:lnTo>
                  <a:lnTo>
                    <a:pt x="1013" y="1530"/>
                  </a:lnTo>
                  <a:lnTo>
                    <a:pt x="1013" y="1537"/>
                  </a:lnTo>
                  <a:lnTo>
                    <a:pt x="1014" y="1545"/>
                  </a:lnTo>
                  <a:lnTo>
                    <a:pt x="1018" y="1550"/>
                  </a:lnTo>
                  <a:lnTo>
                    <a:pt x="1023" y="1559"/>
                  </a:lnTo>
                  <a:lnTo>
                    <a:pt x="1031" y="1570"/>
                  </a:lnTo>
                  <a:lnTo>
                    <a:pt x="1044" y="1578"/>
                  </a:lnTo>
                  <a:lnTo>
                    <a:pt x="1056" y="1586"/>
                  </a:lnTo>
                  <a:lnTo>
                    <a:pt x="1065" y="1586"/>
                  </a:lnTo>
                  <a:lnTo>
                    <a:pt x="1072" y="1586"/>
                  </a:lnTo>
                  <a:lnTo>
                    <a:pt x="1075" y="1585"/>
                  </a:lnTo>
                  <a:lnTo>
                    <a:pt x="1079" y="1585"/>
                  </a:lnTo>
                  <a:lnTo>
                    <a:pt x="1082" y="1583"/>
                  </a:lnTo>
                  <a:lnTo>
                    <a:pt x="1082" y="1581"/>
                  </a:lnTo>
                  <a:lnTo>
                    <a:pt x="1092" y="1578"/>
                  </a:lnTo>
                  <a:lnTo>
                    <a:pt x="1103" y="1573"/>
                  </a:lnTo>
                  <a:lnTo>
                    <a:pt x="1115" y="1569"/>
                  </a:lnTo>
                  <a:lnTo>
                    <a:pt x="1123" y="1565"/>
                  </a:lnTo>
                  <a:lnTo>
                    <a:pt x="1132" y="1566"/>
                  </a:lnTo>
                  <a:lnTo>
                    <a:pt x="1142" y="1567"/>
                  </a:lnTo>
                  <a:lnTo>
                    <a:pt x="1148" y="1567"/>
                  </a:lnTo>
                  <a:lnTo>
                    <a:pt x="1158" y="1565"/>
                  </a:lnTo>
                  <a:lnTo>
                    <a:pt x="1167" y="1566"/>
                  </a:lnTo>
                  <a:lnTo>
                    <a:pt x="1174" y="1569"/>
                  </a:lnTo>
                  <a:lnTo>
                    <a:pt x="1179" y="1571"/>
                  </a:lnTo>
                  <a:lnTo>
                    <a:pt x="1182" y="1577"/>
                  </a:lnTo>
                  <a:lnTo>
                    <a:pt x="1186" y="1579"/>
                  </a:lnTo>
                  <a:lnTo>
                    <a:pt x="1188" y="1583"/>
                  </a:lnTo>
                  <a:lnTo>
                    <a:pt x="1191" y="1587"/>
                  </a:lnTo>
                  <a:lnTo>
                    <a:pt x="1194" y="1589"/>
                  </a:lnTo>
                  <a:lnTo>
                    <a:pt x="1200" y="1587"/>
                  </a:lnTo>
                  <a:lnTo>
                    <a:pt x="1207" y="1586"/>
                  </a:lnTo>
                  <a:lnTo>
                    <a:pt x="1214" y="1586"/>
                  </a:lnTo>
                  <a:lnTo>
                    <a:pt x="1220" y="1587"/>
                  </a:lnTo>
                  <a:lnTo>
                    <a:pt x="1221" y="1589"/>
                  </a:lnTo>
                  <a:lnTo>
                    <a:pt x="1219" y="1574"/>
                  </a:lnTo>
                  <a:lnTo>
                    <a:pt x="1219" y="1566"/>
                  </a:lnTo>
                  <a:lnTo>
                    <a:pt x="1221" y="1563"/>
                  </a:lnTo>
                  <a:lnTo>
                    <a:pt x="1224" y="1561"/>
                  </a:lnTo>
                  <a:lnTo>
                    <a:pt x="1230" y="1559"/>
                  </a:lnTo>
                  <a:lnTo>
                    <a:pt x="1235" y="1557"/>
                  </a:lnTo>
                  <a:lnTo>
                    <a:pt x="1240" y="1555"/>
                  </a:lnTo>
                  <a:lnTo>
                    <a:pt x="1246" y="1553"/>
                  </a:lnTo>
                  <a:lnTo>
                    <a:pt x="1248" y="1549"/>
                  </a:lnTo>
                  <a:lnTo>
                    <a:pt x="1248" y="1545"/>
                  </a:lnTo>
                  <a:lnTo>
                    <a:pt x="1237" y="1545"/>
                  </a:lnTo>
                  <a:lnTo>
                    <a:pt x="1227" y="1541"/>
                  </a:lnTo>
                  <a:lnTo>
                    <a:pt x="1230" y="1533"/>
                  </a:lnTo>
                  <a:lnTo>
                    <a:pt x="1232" y="1525"/>
                  </a:lnTo>
                  <a:lnTo>
                    <a:pt x="1235" y="1515"/>
                  </a:lnTo>
                  <a:lnTo>
                    <a:pt x="1240" y="1510"/>
                  </a:lnTo>
                  <a:lnTo>
                    <a:pt x="1240" y="1507"/>
                  </a:lnTo>
                  <a:lnTo>
                    <a:pt x="1239" y="1506"/>
                  </a:lnTo>
                  <a:lnTo>
                    <a:pt x="1237" y="1505"/>
                  </a:lnTo>
                  <a:lnTo>
                    <a:pt x="1236" y="1503"/>
                  </a:lnTo>
                  <a:lnTo>
                    <a:pt x="1235" y="1503"/>
                  </a:lnTo>
                  <a:lnTo>
                    <a:pt x="1234" y="1501"/>
                  </a:lnTo>
                  <a:lnTo>
                    <a:pt x="1235" y="1498"/>
                  </a:lnTo>
                  <a:lnTo>
                    <a:pt x="1236" y="1494"/>
                  </a:lnTo>
                  <a:lnTo>
                    <a:pt x="1239" y="1491"/>
                  </a:lnTo>
                  <a:lnTo>
                    <a:pt x="1242" y="1490"/>
                  </a:lnTo>
                  <a:lnTo>
                    <a:pt x="1247" y="1489"/>
                  </a:lnTo>
                  <a:lnTo>
                    <a:pt x="1253" y="1489"/>
                  </a:lnTo>
                  <a:lnTo>
                    <a:pt x="1260" y="1487"/>
                  </a:lnTo>
                  <a:lnTo>
                    <a:pt x="1268" y="1485"/>
                  </a:lnTo>
                  <a:lnTo>
                    <a:pt x="1279" y="1478"/>
                  </a:lnTo>
                  <a:lnTo>
                    <a:pt x="1291" y="1469"/>
                  </a:lnTo>
                  <a:lnTo>
                    <a:pt x="1303" y="1469"/>
                  </a:lnTo>
                  <a:lnTo>
                    <a:pt x="1311" y="1470"/>
                  </a:lnTo>
                  <a:lnTo>
                    <a:pt x="1317" y="1464"/>
                  </a:lnTo>
                  <a:lnTo>
                    <a:pt x="1323" y="1457"/>
                  </a:lnTo>
                  <a:lnTo>
                    <a:pt x="1331" y="1453"/>
                  </a:lnTo>
                  <a:lnTo>
                    <a:pt x="1336" y="1450"/>
                  </a:lnTo>
                  <a:lnTo>
                    <a:pt x="1341" y="1441"/>
                  </a:lnTo>
                  <a:lnTo>
                    <a:pt x="1348" y="1433"/>
                  </a:lnTo>
                  <a:lnTo>
                    <a:pt x="1356" y="1432"/>
                  </a:lnTo>
                  <a:lnTo>
                    <a:pt x="1364" y="1430"/>
                  </a:lnTo>
                  <a:lnTo>
                    <a:pt x="1368" y="1424"/>
                  </a:lnTo>
                  <a:lnTo>
                    <a:pt x="1373" y="1417"/>
                  </a:lnTo>
                  <a:lnTo>
                    <a:pt x="1376" y="1416"/>
                  </a:lnTo>
                  <a:lnTo>
                    <a:pt x="1380" y="1417"/>
                  </a:lnTo>
                  <a:lnTo>
                    <a:pt x="1384" y="1417"/>
                  </a:lnTo>
                  <a:lnTo>
                    <a:pt x="1388" y="1417"/>
                  </a:lnTo>
                  <a:lnTo>
                    <a:pt x="1392" y="1413"/>
                  </a:lnTo>
                  <a:lnTo>
                    <a:pt x="1397" y="1410"/>
                  </a:lnTo>
                  <a:lnTo>
                    <a:pt x="1405" y="1408"/>
                  </a:lnTo>
                  <a:lnTo>
                    <a:pt x="1413" y="1404"/>
                  </a:lnTo>
                  <a:lnTo>
                    <a:pt x="1418" y="1398"/>
                  </a:lnTo>
                  <a:lnTo>
                    <a:pt x="1423" y="1388"/>
                  </a:lnTo>
                  <a:lnTo>
                    <a:pt x="1428" y="1377"/>
                  </a:lnTo>
                  <a:lnTo>
                    <a:pt x="1429" y="1369"/>
                  </a:lnTo>
                  <a:lnTo>
                    <a:pt x="1428" y="1367"/>
                  </a:lnTo>
                  <a:lnTo>
                    <a:pt x="1425" y="1362"/>
                  </a:lnTo>
                  <a:lnTo>
                    <a:pt x="1421" y="1360"/>
                  </a:lnTo>
                  <a:lnTo>
                    <a:pt x="1416" y="1356"/>
                  </a:lnTo>
                  <a:lnTo>
                    <a:pt x="1408" y="1351"/>
                  </a:lnTo>
                  <a:lnTo>
                    <a:pt x="1401" y="1344"/>
                  </a:lnTo>
                  <a:lnTo>
                    <a:pt x="1402" y="1340"/>
                  </a:lnTo>
                  <a:lnTo>
                    <a:pt x="1407" y="1336"/>
                  </a:lnTo>
                  <a:lnTo>
                    <a:pt x="1409" y="1335"/>
                  </a:lnTo>
                  <a:lnTo>
                    <a:pt x="1413" y="1332"/>
                  </a:lnTo>
                  <a:lnTo>
                    <a:pt x="1421" y="1326"/>
                  </a:lnTo>
                  <a:lnTo>
                    <a:pt x="1429" y="1320"/>
                  </a:lnTo>
                  <a:lnTo>
                    <a:pt x="1441" y="1303"/>
                  </a:lnTo>
                  <a:lnTo>
                    <a:pt x="1449" y="1289"/>
                  </a:lnTo>
                  <a:lnTo>
                    <a:pt x="1466" y="1280"/>
                  </a:lnTo>
                  <a:lnTo>
                    <a:pt x="1485" y="1272"/>
                  </a:lnTo>
                  <a:lnTo>
                    <a:pt x="1485" y="1267"/>
                  </a:lnTo>
                  <a:lnTo>
                    <a:pt x="1485" y="1257"/>
                  </a:lnTo>
                  <a:lnTo>
                    <a:pt x="1485" y="1248"/>
                  </a:lnTo>
                  <a:lnTo>
                    <a:pt x="1482" y="1241"/>
                  </a:lnTo>
                  <a:lnTo>
                    <a:pt x="1480" y="1239"/>
                  </a:lnTo>
                  <a:lnTo>
                    <a:pt x="1476" y="1236"/>
                  </a:lnTo>
                  <a:lnTo>
                    <a:pt x="1473" y="1233"/>
                  </a:lnTo>
                  <a:lnTo>
                    <a:pt x="1469" y="1233"/>
                  </a:lnTo>
                  <a:lnTo>
                    <a:pt x="1460" y="1232"/>
                  </a:lnTo>
                  <a:lnTo>
                    <a:pt x="1452" y="1231"/>
                  </a:lnTo>
                  <a:lnTo>
                    <a:pt x="1446" y="1225"/>
                  </a:lnTo>
                  <a:lnTo>
                    <a:pt x="1442" y="1216"/>
                  </a:lnTo>
                  <a:lnTo>
                    <a:pt x="1439" y="1204"/>
                  </a:lnTo>
                  <a:lnTo>
                    <a:pt x="1433" y="1193"/>
                  </a:lnTo>
                  <a:lnTo>
                    <a:pt x="1428" y="1181"/>
                  </a:lnTo>
                  <a:lnTo>
                    <a:pt x="1421" y="1168"/>
                  </a:lnTo>
                  <a:lnTo>
                    <a:pt x="1418" y="1163"/>
                  </a:lnTo>
                  <a:lnTo>
                    <a:pt x="1418" y="1156"/>
                  </a:lnTo>
                  <a:lnTo>
                    <a:pt x="1418" y="1149"/>
                  </a:lnTo>
                  <a:lnTo>
                    <a:pt x="1421" y="1143"/>
                  </a:lnTo>
                  <a:lnTo>
                    <a:pt x="1434" y="1140"/>
                  </a:lnTo>
                  <a:lnTo>
                    <a:pt x="1452" y="1135"/>
                  </a:lnTo>
                  <a:lnTo>
                    <a:pt x="1466" y="1130"/>
                  </a:lnTo>
                  <a:lnTo>
                    <a:pt x="1474" y="1124"/>
                  </a:lnTo>
                  <a:lnTo>
                    <a:pt x="1473" y="1116"/>
                  </a:lnTo>
                  <a:lnTo>
                    <a:pt x="1472" y="1112"/>
                  </a:lnTo>
                  <a:lnTo>
                    <a:pt x="1469" y="1110"/>
                  </a:lnTo>
                  <a:lnTo>
                    <a:pt x="1468" y="1108"/>
                  </a:lnTo>
                  <a:lnTo>
                    <a:pt x="1462" y="1108"/>
                  </a:lnTo>
                  <a:lnTo>
                    <a:pt x="1458" y="1106"/>
                  </a:lnTo>
                  <a:lnTo>
                    <a:pt x="1457" y="1099"/>
                  </a:lnTo>
                  <a:lnTo>
                    <a:pt x="1457" y="1094"/>
                  </a:lnTo>
                  <a:lnTo>
                    <a:pt x="1453" y="1088"/>
                  </a:lnTo>
                  <a:lnTo>
                    <a:pt x="1452" y="1083"/>
                  </a:lnTo>
                  <a:lnTo>
                    <a:pt x="1455" y="1074"/>
                  </a:lnTo>
                  <a:lnTo>
                    <a:pt x="1458" y="1067"/>
                  </a:lnTo>
                  <a:lnTo>
                    <a:pt x="1456" y="1058"/>
                  </a:lnTo>
                  <a:lnTo>
                    <a:pt x="1455" y="1052"/>
                  </a:lnTo>
                  <a:lnTo>
                    <a:pt x="1455" y="1050"/>
                  </a:lnTo>
                  <a:lnTo>
                    <a:pt x="1456" y="1047"/>
                  </a:lnTo>
                  <a:lnTo>
                    <a:pt x="1457" y="1044"/>
                  </a:lnTo>
                  <a:lnTo>
                    <a:pt x="1458" y="1043"/>
                  </a:lnTo>
                  <a:lnTo>
                    <a:pt x="1465" y="1039"/>
                  </a:lnTo>
                  <a:lnTo>
                    <a:pt x="1469" y="1039"/>
                  </a:lnTo>
                  <a:lnTo>
                    <a:pt x="1473" y="1041"/>
                  </a:lnTo>
                  <a:lnTo>
                    <a:pt x="1476" y="1042"/>
                  </a:lnTo>
                  <a:lnTo>
                    <a:pt x="1481" y="1047"/>
                  </a:lnTo>
                  <a:lnTo>
                    <a:pt x="1488" y="1050"/>
                  </a:lnTo>
                  <a:lnTo>
                    <a:pt x="1490" y="1046"/>
                  </a:lnTo>
                  <a:lnTo>
                    <a:pt x="1494" y="1042"/>
                  </a:lnTo>
                  <a:lnTo>
                    <a:pt x="1497" y="1035"/>
                  </a:lnTo>
                  <a:lnTo>
                    <a:pt x="1497" y="1032"/>
                  </a:lnTo>
                  <a:lnTo>
                    <a:pt x="1496" y="1030"/>
                  </a:lnTo>
                  <a:lnTo>
                    <a:pt x="1493" y="1027"/>
                  </a:lnTo>
                  <a:lnTo>
                    <a:pt x="1488" y="1023"/>
                  </a:lnTo>
                  <a:lnTo>
                    <a:pt x="1485" y="1019"/>
                  </a:lnTo>
                  <a:lnTo>
                    <a:pt x="1485" y="1010"/>
                  </a:lnTo>
                  <a:lnTo>
                    <a:pt x="1482" y="1005"/>
                  </a:lnTo>
                  <a:lnTo>
                    <a:pt x="1480" y="1002"/>
                  </a:lnTo>
                  <a:lnTo>
                    <a:pt x="1477" y="1000"/>
                  </a:lnTo>
                  <a:lnTo>
                    <a:pt x="1476" y="1000"/>
                  </a:lnTo>
                  <a:lnTo>
                    <a:pt x="1474" y="1000"/>
                  </a:lnTo>
                  <a:lnTo>
                    <a:pt x="1473" y="999"/>
                  </a:lnTo>
                  <a:lnTo>
                    <a:pt x="1471" y="998"/>
                  </a:lnTo>
                  <a:lnTo>
                    <a:pt x="1472" y="990"/>
                  </a:lnTo>
                  <a:lnTo>
                    <a:pt x="1472" y="987"/>
                  </a:lnTo>
                  <a:lnTo>
                    <a:pt x="1472" y="982"/>
                  </a:lnTo>
                  <a:lnTo>
                    <a:pt x="1469" y="979"/>
                  </a:lnTo>
                  <a:lnTo>
                    <a:pt x="1466" y="977"/>
                  </a:lnTo>
                  <a:lnTo>
                    <a:pt x="1464" y="975"/>
                  </a:lnTo>
                  <a:lnTo>
                    <a:pt x="1460" y="974"/>
                  </a:lnTo>
                  <a:lnTo>
                    <a:pt x="1456" y="974"/>
                  </a:lnTo>
                  <a:lnTo>
                    <a:pt x="1455" y="978"/>
                  </a:lnTo>
                  <a:lnTo>
                    <a:pt x="1452" y="982"/>
                  </a:lnTo>
                  <a:lnTo>
                    <a:pt x="1452" y="983"/>
                  </a:lnTo>
                  <a:lnTo>
                    <a:pt x="1449" y="983"/>
                  </a:lnTo>
                  <a:lnTo>
                    <a:pt x="1446" y="983"/>
                  </a:lnTo>
                  <a:lnTo>
                    <a:pt x="1442" y="981"/>
                  </a:lnTo>
                  <a:lnTo>
                    <a:pt x="1440" y="983"/>
                  </a:lnTo>
                  <a:lnTo>
                    <a:pt x="1434" y="986"/>
                  </a:lnTo>
                  <a:lnTo>
                    <a:pt x="1428" y="987"/>
                  </a:lnTo>
                  <a:lnTo>
                    <a:pt x="1421" y="986"/>
                  </a:lnTo>
                  <a:lnTo>
                    <a:pt x="1421" y="979"/>
                  </a:lnTo>
                  <a:lnTo>
                    <a:pt x="1421" y="973"/>
                  </a:lnTo>
                  <a:lnTo>
                    <a:pt x="1420" y="967"/>
                  </a:lnTo>
                  <a:lnTo>
                    <a:pt x="1418" y="963"/>
                  </a:lnTo>
                  <a:lnTo>
                    <a:pt x="1414" y="958"/>
                  </a:lnTo>
                  <a:lnTo>
                    <a:pt x="1411" y="955"/>
                  </a:lnTo>
                  <a:lnTo>
                    <a:pt x="1408" y="951"/>
                  </a:lnTo>
                  <a:lnTo>
                    <a:pt x="1402" y="949"/>
                  </a:lnTo>
                  <a:lnTo>
                    <a:pt x="1393" y="943"/>
                  </a:lnTo>
                  <a:lnTo>
                    <a:pt x="1381" y="942"/>
                  </a:lnTo>
                  <a:lnTo>
                    <a:pt x="1371" y="941"/>
                  </a:lnTo>
                  <a:lnTo>
                    <a:pt x="1359" y="942"/>
                  </a:lnTo>
                  <a:lnTo>
                    <a:pt x="1351" y="957"/>
                  </a:lnTo>
                  <a:lnTo>
                    <a:pt x="1347" y="967"/>
                  </a:lnTo>
                  <a:lnTo>
                    <a:pt x="1345" y="974"/>
                  </a:lnTo>
                  <a:lnTo>
                    <a:pt x="1345" y="979"/>
                  </a:lnTo>
                  <a:lnTo>
                    <a:pt x="1347" y="982"/>
                  </a:lnTo>
                  <a:lnTo>
                    <a:pt x="1348" y="985"/>
                  </a:lnTo>
                  <a:lnTo>
                    <a:pt x="1347" y="989"/>
                  </a:lnTo>
                  <a:lnTo>
                    <a:pt x="1345" y="994"/>
                  </a:lnTo>
                  <a:lnTo>
                    <a:pt x="1336" y="999"/>
                  </a:lnTo>
                  <a:lnTo>
                    <a:pt x="1325" y="1007"/>
                  </a:lnTo>
                  <a:lnTo>
                    <a:pt x="1323" y="1019"/>
                  </a:lnTo>
                  <a:lnTo>
                    <a:pt x="1319" y="1030"/>
                  </a:lnTo>
                  <a:lnTo>
                    <a:pt x="1317" y="1032"/>
                  </a:lnTo>
                  <a:lnTo>
                    <a:pt x="1315" y="1036"/>
                  </a:lnTo>
                  <a:lnTo>
                    <a:pt x="1312" y="1039"/>
                  </a:lnTo>
                  <a:lnTo>
                    <a:pt x="1308" y="1041"/>
                  </a:lnTo>
                  <a:lnTo>
                    <a:pt x="1308" y="1047"/>
                  </a:lnTo>
                  <a:lnTo>
                    <a:pt x="1307" y="1052"/>
                  </a:lnTo>
                  <a:lnTo>
                    <a:pt x="1304" y="1052"/>
                  </a:lnTo>
                  <a:lnTo>
                    <a:pt x="1303" y="1050"/>
                  </a:lnTo>
                  <a:lnTo>
                    <a:pt x="1303" y="1048"/>
                  </a:lnTo>
                  <a:lnTo>
                    <a:pt x="1303" y="1044"/>
                  </a:lnTo>
                  <a:lnTo>
                    <a:pt x="1301" y="1039"/>
                  </a:lnTo>
                  <a:lnTo>
                    <a:pt x="1300" y="1034"/>
                  </a:lnTo>
                  <a:lnTo>
                    <a:pt x="1292" y="1027"/>
                  </a:lnTo>
                  <a:lnTo>
                    <a:pt x="1287" y="1022"/>
                  </a:lnTo>
                  <a:lnTo>
                    <a:pt x="1281" y="1030"/>
                  </a:lnTo>
                  <a:lnTo>
                    <a:pt x="1278" y="1032"/>
                  </a:lnTo>
                  <a:lnTo>
                    <a:pt x="1275" y="1032"/>
                  </a:lnTo>
                  <a:lnTo>
                    <a:pt x="1272" y="1032"/>
                  </a:lnTo>
                  <a:lnTo>
                    <a:pt x="1262" y="1038"/>
                  </a:lnTo>
                  <a:lnTo>
                    <a:pt x="1255" y="1039"/>
                  </a:lnTo>
                  <a:lnTo>
                    <a:pt x="1251" y="1039"/>
                  </a:lnTo>
                  <a:lnTo>
                    <a:pt x="1244" y="1041"/>
                  </a:lnTo>
                  <a:lnTo>
                    <a:pt x="1236" y="1050"/>
                  </a:lnTo>
                  <a:lnTo>
                    <a:pt x="1228" y="1057"/>
                  </a:lnTo>
                  <a:lnTo>
                    <a:pt x="1221" y="1052"/>
                  </a:lnTo>
                  <a:lnTo>
                    <a:pt x="1215" y="1048"/>
                  </a:lnTo>
                  <a:lnTo>
                    <a:pt x="1214" y="1042"/>
                  </a:lnTo>
                  <a:lnTo>
                    <a:pt x="1211" y="1036"/>
                  </a:lnTo>
                  <a:lnTo>
                    <a:pt x="1211" y="1031"/>
                  </a:lnTo>
                  <a:lnTo>
                    <a:pt x="1211" y="1025"/>
                  </a:lnTo>
                  <a:lnTo>
                    <a:pt x="1211" y="1022"/>
                  </a:lnTo>
                  <a:lnTo>
                    <a:pt x="1212" y="1019"/>
                  </a:lnTo>
                  <a:lnTo>
                    <a:pt x="1211" y="1010"/>
                  </a:lnTo>
                  <a:lnTo>
                    <a:pt x="1210" y="1000"/>
                  </a:lnTo>
                  <a:lnTo>
                    <a:pt x="1210" y="994"/>
                  </a:lnTo>
                  <a:lnTo>
                    <a:pt x="1211" y="986"/>
                  </a:lnTo>
                  <a:lnTo>
                    <a:pt x="1214" y="978"/>
                  </a:lnTo>
                  <a:lnTo>
                    <a:pt x="1218" y="970"/>
                  </a:lnTo>
                  <a:lnTo>
                    <a:pt x="1221" y="965"/>
                  </a:lnTo>
                  <a:lnTo>
                    <a:pt x="1224" y="958"/>
                  </a:lnTo>
                  <a:lnTo>
                    <a:pt x="1224" y="947"/>
                  </a:lnTo>
                  <a:lnTo>
                    <a:pt x="1226" y="937"/>
                  </a:lnTo>
                  <a:lnTo>
                    <a:pt x="1215" y="931"/>
                  </a:lnTo>
                  <a:lnTo>
                    <a:pt x="1207" y="923"/>
                  </a:lnTo>
                  <a:lnTo>
                    <a:pt x="1199" y="915"/>
                  </a:lnTo>
                  <a:lnTo>
                    <a:pt x="1191" y="906"/>
                  </a:lnTo>
                  <a:lnTo>
                    <a:pt x="1194" y="892"/>
                  </a:lnTo>
                  <a:lnTo>
                    <a:pt x="1196" y="877"/>
                  </a:lnTo>
                  <a:lnTo>
                    <a:pt x="1192" y="870"/>
                  </a:lnTo>
                  <a:lnTo>
                    <a:pt x="1187" y="865"/>
                  </a:lnTo>
                  <a:lnTo>
                    <a:pt x="1184" y="861"/>
                  </a:lnTo>
                  <a:lnTo>
                    <a:pt x="1182" y="855"/>
                  </a:lnTo>
                  <a:lnTo>
                    <a:pt x="1182" y="846"/>
                  </a:lnTo>
                  <a:lnTo>
                    <a:pt x="1182" y="836"/>
                  </a:lnTo>
                  <a:lnTo>
                    <a:pt x="1182" y="832"/>
                  </a:lnTo>
                  <a:lnTo>
                    <a:pt x="1182" y="828"/>
                  </a:lnTo>
                  <a:lnTo>
                    <a:pt x="1179" y="821"/>
                  </a:lnTo>
                  <a:lnTo>
                    <a:pt x="1175" y="814"/>
                  </a:lnTo>
                  <a:lnTo>
                    <a:pt x="1168" y="804"/>
                  </a:lnTo>
                  <a:lnTo>
                    <a:pt x="1163" y="798"/>
                  </a:lnTo>
                  <a:lnTo>
                    <a:pt x="1158" y="800"/>
                  </a:lnTo>
                  <a:lnTo>
                    <a:pt x="1152" y="801"/>
                  </a:lnTo>
                  <a:lnTo>
                    <a:pt x="1148" y="802"/>
                  </a:lnTo>
                  <a:lnTo>
                    <a:pt x="1147" y="802"/>
                  </a:lnTo>
                  <a:lnTo>
                    <a:pt x="1144" y="801"/>
                  </a:lnTo>
                  <a:lnTo>
                    <a:pt x="1144" y="800"/>
                  </a:lnTo>
                  <a:lnTo>
                    <a:pt x="1143" y="797"/>
                  </a:lnTo>
                  <a:lnTo>
                    <a:pt x="1143" y="792"/>
                  </a:lnTo>
                  <a:lnTo>
                    <a:pt x="1143" y="788"/>
                  </a:lnTo>
                  <a:lnTo>
                    <a:pt x="1144" y="784"/>
                  </a:lnTo>
                  <a:lnTo>
                    <a:pt x="1148" y="785"/>
                  </a:lnTo>
                  <a:lnTo>
                    <a:pt x="1154" y="785"/>
                  </a:lnTo>
                  <a:lnTo>
                    <a:pt x="1156" y="784"/>
                  </a:lnTo>
                  <a:lnTo>
                    <a:pt x="1156" y="782"/>
                  </a:lnTo>
                  <a:lnTo>
                    <a:pt x="1158" y="780"/>
                  </a:lnTo>
                  <a:lnTo>
                    <a:pt x="1156" y="776"/>
                  </a:lnTo>
                  <a:lnTo>
                    <a:pt x="1146" y="758"/>
                  </a:lnTo>
                  <a:lnTo>
                    <a:pt x="1135" y="763"/>
                  </a:lnTo>
                  <a:lnTo>
                    <a:pt x="1135" y="764"/>
                  </a:lnTo>
                  <a:lnTo>
                    <a:pt x="1130" y="761"/>
                  </a:lnTo>
                  <a:lnTo>
                    <a:pt x="1123" y="760"/>
                  </a:lnTo>
                  <a:lnTo>
                    <a:pt x="1115" y="760"/>
                  </a:lnTo>
                  <a:lnTo>
                    <a:pt x="1110" y="761"/>
                  </a:lnTo>
                  <a:lnTo>
                    <a:pt x="1104" y="757"/>
                  </a:lnTo>
                  <a:lnTo>
                    <a:pt x="1100" y="754"/>
                  </a:lnTo>
                  <a:lnTo>
                    <a:pt x="1095" y="754"/>
                  </a:lnTo>
                  <a:lnTo>
                    <a:pt x="1091" y="756"/>
                  </a:lnTo>
                  <a:lnTo>
                    <a:pt x="1090" y="756"/>
                  </a:lnTo>
                  <a:lnTo>
                    <a:pt x="1087" y="756"/>
                  </a:lnTo>
                  <a:lnTo>
                    <a:pt x="1083" y="754"/>
                  </a:lnTo>
                  <a:lnTo>
                    <a:pt x="1079" y="752"/>
                  </a:lnTo>
                  <a:lnTo>
                    <a:pt x="1078" y="749"/>
                  </a:lnTo>
                  <a:lnTo>
                    <a:pt x="1078" y="747"/>
                  </a:lnTo>
                  <a:lnTo>
                    <a:pt x="1078" y="744"/>
                  </a:lnTo>
                  <a:lnTo>
                    <a:pt x="1081" y="741"/>
                  </a:lnTo>
                  <a:lnTo>
                    <a:pt x="1083" y="736"/>
                  </a:lnTo>
                  <a:lnTo>
                    <a:pt x="1090" y="733"/>
                  </a:lnTo>
                  <a:lnTo>
                    <a:pt x="1085" y="729"/>
                  </a:lnTo>
                  <a:lnTo>
                    <a:pt x="1082" y="725"/>
                  </a:lnTo>
                  <a:lnTo>
                    <a:pt x="1092" y="713"/>
                  </a:lnTo>
                  <a:lnTo>
                    <a:pt x="1104" y="695"/>
                  </a:lnTo>
                  <a:lnTo>
                    <a:pt x="1098" y="689"/>
                  </a:lnTo>
                  <a:lnTo>
                    <a:pt x="1095" y="684"/>
                  </a:lnTo>
                  <a:lnTo>
                    <a:pt x="1092" y="680"/>
                  </a:lnTo>
                  <a:lnTo>
                    <a:pt x="1091" y="675"/>
                  </a:lnTo>
                  <a:lnTo>
                    <a:pt x="1082" y="665"/>
                  </a:lnTo>
                  <a:lnTo>
                    <a:pt x="1074" y="655"/>
                  </a:lnTo>
                  <a:lnTo>
                    <a:pt x="1076" y="643"/>
                  </a:lnTo>
                  <a:lnTo>
                    <a:pt x="1079" y="631"/>
                  </a:lnTo>
                  <a:lnTo>
                    <a:pt x="1079" y="625"/>
                  </a:lnTo>
                  <a:lnTo>
                    <a:pt x="1078" y="621"/>
                  </a:lnTo>
                  <a:lnTo>
                    <a:pt x="1074" y="620"/>
                  </a:lnTo>
                  <a:lnTo>
                    <a:pt x="1071" y="619"/>
                  </a:lnTo>
                  <a:lnTo>
                    <a:pt x="1067" y="616"/>
                  </a:lnTo>
                  <a:lnTo>
                    <a:pt x="1065" y="615"/>
                  </a:lnTo>
                  <a:lnTo>
                    <a:pt x="1063" y="611"/>
                  </a:lnTo>
                  <a:lnTo>
                    <a:pt x="1062" y="609"/>
                  </a:lnTo>
                  <a:lnTo>
                    <a:pt x="1076" y="604"/>
                  </a:lnTo>
                  <a:lnTo>
                    <a:pt x="1090" y="599"/>
                  </a:lnTo>
                  <a:lnTo>
                    <a:pt x="1090" y="589"/>
                  </a:lnTo>
                  <a:lnTo>
                    <a:pt x="1088" y="577"/>
                  </a:lnTo>
                  <a:lnTo>
                    <a:pt x="1085" y="567"/>
                  </a:lnTo>
                  <a:lnTo>
                    <a:pt x="1083" y="552"/>
                  </a:lnTo>
                  <a:lnTo>
                    <a:pt x="1082" y="534"/>
                  </a:lnTo>
                  <a:lnTo>
                    <a:pt x="1082" y="518"/>
                  </a:lnTo>
                  <a:lnTo>
                    <a:pt x="1079" y="503"/>
                  </a:lnTo>
                  <a:lnTo>
                    <a:pt x="1075" y="491"/>
                  </a:lnTo>
                  <a:lnTo>
                    <a:pt x="1070" y="486"/>
                  </a:lnTo>
                  <a:lnTo>
                    <a:pt x="1063" y="480"/>
                  </a:lnTo>
                  <a:lnTo>
                    <a:pt x="1060" y="476"/>
                  </a:lnTo>
                  <a:lnTo>
                    <a:pt x="1058" y="474"/>
                  </a:lnTo>
                  <a:lnTo>
                    <a:pt x="1058" y="469"/>
                  </a:lnTo>
                  <a:lnTo>
                    <a:pt x="1058" y="463"/>
                  </a:lnTo>
                  <a:lnTo>
                    <a:pt x="1066" y="463"/>
                  </a:lnTo>
                  <a:lnTo>
                    <a:pt x="1076" y="463"/>
                  </a:lnTo>
                  <a:lnTo>
                    <a:pt x="1090" y="451"/>
                  </a:lnTo>
                  <a:lnTo>
                    <a:pt x="1102" y="443"/>
                  </a:lnTo>
                  <a:lnTo>
                    <a:pt x="1111" y="443"/>
                  </a:lnTo>
                  <a:lnTo>
                    <a:pt x="1122" y="444"/>
                  </a:lnTo>
                  <a:lnTo>
                    <a:pt x="1123" y="431"/>
                  </a:lnTo>
                  <a:lnTo>
                    <a:pt x="1123" y="418"/>
                  </a:lnTo>
                  <a:lnTo>
                    <a:pt x="1126" y="414"/>
                  </a:lnTo>
                  <a:lnTo>
                    <a:pt x="1128" y="409"/>
                  </a:lnTo>
                  <a:lnTo>
                    <a:pt x="1134" y="407"/>
                  </a:lnTo>
                  <a:lnTo>
                    <a:pt x="1142" y="403"/>
                  </a:lnTo>
                  <a:lnTo>
                    <a:pt x="1146" y="398"/>
                  </a:lnTo>
                  <a:lnTo>
                    <a:pt x="1147" y="390"/>
                  </a:lnTo>
                  <a:lnTo>
                    <a:pt x="1162" y="375"/>
                  </a:lnTo>
                  <a:lnTo>
                    <a:pt x="1178" y="359"/>
                  </a:lnTo>
                  <a:lnTo>
                    <a:pt x="1176" y="355"/>
                  </a:lnTo>
                  <a:lnTo>
                    <a:pt x="1175" y="353"/>
                  </a:lnTo>
                  <a:lnTo>
                    <a:pt x="1174" y="350"/>
                  </a:lnTo>
                  <a:lnTo>
                    <a:pt x="1171" y="349"/>
                  </a:lnTo>
                  <a:lnTo>
                    <a:pt x="1166" y="342"/>
                  </a:lnTo>
                  <a:lnTo>
                    <a:pt x="1162" y="339"/>
                  </a:lnTo>
                  <a:lnTo>
                    <a:pt x="1160" y="327"/>
                  </a:lnTo>
                  <a:lnTo>
                    <a:pt x="1159" y="317"/>
                  </a:lnTo>
                  <a:lnTo>
                    <a:pt x="1158" y="310"/>
                  </a:lnTo>
                  <a:lnTo>
                    <a:pt x="1155" y="308"/>
                  </a:lnTo>
                  <a:lnTo>
                    <a:pt x="1151" y="304"/>
                  </a:lnTo>
                  <a:lnTo>
                    <a:pt x="1148" y="301"/>
                  </a:lnTo>
                  <a:lnTo>
                    <a:pt x="1140" y="295"/>
                  </a:lnTo>
                  <a:lnTo>
                    <a:pt x="1134" y="290"/>
                  </a:lnTo>
                  <a:lnTo>
                    <a:pt x="1130" y="282"/>
                  </a:lnTo>
                  <a:lnTo>
                    <a:pt x="1127" y="272"/>
                  </a:lnTo>
                  <a:lnTo>
                    <a:pt x="1123" y="267"/>
                  </a:lnTo>
                  <a:lnTo>
                    <a:pt x="1123" y="264"/>
                  </a:lnTo>
                  <a:lnTo>
                    <a:pt x="1123" y="260"/>
                  </a:lnTo>
                  <a:lnTo>
                    <a:pt x="1123" y="256"/>
                  </a:lnTo>
                  <a:lnTo>
                    <a:pt x="1124" y="250"/>
                  </a:lnTo>
                  <a:lnTo>
                    <a:pt x="1126" y="244"/>
                  </a:lnTo>
                  <a:lnTo>
                    <a:pt x="1122" y="241"/>
                  </a:lnTo>
                  <a:lnTo>
                    <a:pt x="1118" y="237"/>
                  </a:lnTo>
                  <a:lnTo>
                    <a:pt x="1116" y="232"/>
                  </a:lnTo>
                  <a:lnTo>
                    <a:pt x="1116" y="228"/>
                  </a:lnTo>
                  <a:lnTo>
                    <a:pt x="1122" y="221"/>
                  </a:lnTo>
                  <a:lnTo>
                    <a:pt x="1127" y="21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24" name="Freeform 102"/>
            <p:cNvSpPr>
              <a:spLocks/>
            </p:cNvSpPr>
            <p:nvPr/>
          </p:nvSpPr>
          <p:spPr bwMode="auto">
            <a:xfrm>
              <a:off x="2833" y="1642"/>
              <a:ext cx="10" cy="15"/>
            </a:xfrm>
            <a:custGeom>
              <a:avLst/>
              <a:gdLst>
                <a:gd name="T0" fmla="*/ 0 w 7"/>
                <a:gd name="T1" fmla="*/ 1 h 12"/>
                <a:gd name="T2" fmla="*/ 476 w 7"/>
                <a:gd name="T3" fmla="*/ 1 h 12"/>
                <a:gd name="T4" fmla="*/ 476 w 7"/>
                <a:gd name="T5" fmla="*/ 0 h 12"/>
                <a:gd name="T6" fmla="*/ 680 w 7"/>
                <a:gd name="T7" fmla="*/ 0 h 12"/>
                <a:gd name="T8" fmla="*/ 971 w 7"/>
                <a:gd name="T9" fmla="*/ 0 h 12"/>
                <a:gd name="T10" fmla="*/ 971 w 7"/>
                <a:gd name="T11" fmla="*/ 1 h 12"/>
                <a:gd name="T12" fmla="*/ 1387 w 7"/>
                <a:gd name="T13" fmla="*/ 1 h 12"/>
                <a:gd name="T14" fmla="*/ 1387 w 7"/>
                <a:gd name="T15" fmla="*/ 76 h 12"/>
                <a:gd name="T16" fmla="*/ 1387 w 7"/>
                <a:gd name="T17" fmla="*/ 76 h 12"/>
                <a:gd name="T18" fmla="*/ 1387 w 7"/>
                <a:gd name="T19" fmla="*/ 149 h 12"/>
                <a:gd name="T20" fmla="*/ 1456 w 7"/>
                <a:gd name="T21" fmla="*/ 186 h 12"/>
                <a:gd name="T22" fmla="*/ 1456 w 7"/>
                <a:gd name="T23" fmla="*/ 233 h 12"/>
                <a:gd name="T24" fmla="*/ 1456 w 7"/>
                <a:gd name="T25" fmla="*/ 235 h 12"/>
                <a:gd name="T26" fmla="*/ 1456 w 7"/>
                <a:gd name="T27" fmla="*/ 291 h 12"/>
                <a:gd name="T28" fmla="*/ 1387 w 7"/>
                <a:gd name="T29" fmla="*/ 344 h 12"/>
                <a:gd name="T30" fmla="*/ 971 w 7"/>
                <a:gd name="T31" fmla="*/ 291 h 12"/>
                <a:gd name="T32" fmla="*/ 680 w 7"/>
                <a:gd name="T33" fmla="*/ 235 h 12"/>
                <a:gd name="T34" fmla="*/ 476 w 7"/>
                <a:gd name="T35" fmla="*/ 233 h 12"/>
                <a:gd name="T36" fmla="*/ 0 w 7"/>
                <a:gd name="T37" fmla="*/ 186 h 12"/>
                <a:gd name="T38" fmla="*/ 0 w 7"/>
                <a:gd name="T39" fmla="*/ 149 h 12"/>
                <a:gd name="T40" fmla="*/ 0 w 7"/>
                <a:gd name="T41" fmla="*/ 119 h 12"/>
                <a:gd name="T42" fmla="*/ 0 w 7"/>
                <a:gd name="T43" fmla="*/ 76 h 12"/>
                <a:gd name="T44" fmla="*/ 0 w 7"/>
                <a:gd name="T45" fmla="*/ 1 h 12"/>
                <a:gd name="T46" fmla="*/ 0 w 7"/>
                <a:gd name="T47" fmla="*/ 1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12"/>
                <a:gd name="T74" fmla="*/ 7 w 7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12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25" name="Freeform 103"/>
            <p:cNvSpPr>
              <a:spLocks/>
            </p:cNvSpPr>
            <p:nvPr/>
          </p:nvSpPr>
          <p:spPr bwMode="auto">
            <a:xfrm>
              <a:off x="2817" y="1675"/>
              <a:ext cx="22" cy="21"/>
            </a:xfrm>
            <a:custGeom>
              <a:avLst/>
              <a:gdLst>
                <a:gd name="T0" fmla="*/ 701 w 17"/>
                <a:gd name="T1" fmla="*/ 735 h 16"/>
                <a:gd name="T2" fmla="*/ 701 w 17"/>
                <a:gd name="T3" fmla="*/ 818 h 16"/>
                <a:gd name="T4" fmla="*/ 620 w 17"/>
                <a:gd name="T5" fmla="*/ 895 h 16"/>
                <a:gd name="T6" fmla="*/ 457 w 17"/>
                <a:gd name="T7" fmla="*/ 965 h 16"/>
                <a:gd name="T8" fmla="*/ 221 w 17"/>
                <a:gd name="T9" fmla="*/ 965 h 16"/>
                <a:gd name="T10" fmla="*/ 171 w 17"/>
                <a:gd name="T11" fmla="*/ 895 h 16"/>
                <a:gd name="T12" fmla="*/ 132 w 17"/>
                <a:gd name="T13" fmla="*/ 895 h 16"/>
                <a:gd name="T14" fmla="*/ 1 w 17"/>
                <a:gd name="T15" fmla="*/ 895 h 16"/>
                <a:gd name="T16" fmla="*/ 1 w 17"/>
                <a:gd name="T17" fmla="*/ 818 h 16"/>
                <a:gd name="T18" fmla="*/ 0 w 17"/>
                <a:gd name="T19" fmla="*/ 818 h 16"/>
                <a:gd name="T20" fmla="*/ 0 w 17"/>
                <a:gd name="T21" fmla="*/ 735 h 16"/>
                <a:gd name="T22" fmla="*/ 0 w 17"/>
                <a:gd name="T23" fmla="*/ 623 h 16"/>
                <a:gd name="T24" fmla="*/ 0 w 17"/>
                <a:gd name="T25" fmla="*/ 560 h 16"/>
                <a:gd name="T26" fmla="*/ 1 w 17"/>
                <a:gd name="T27" fmla="*/ 475 h 16"/>
                <a:gd name="T28" fmla="*/ 1 w 17"/>
                <a:gd name="T29" fmla="*/ 427 h 16"/>
                <a:gd name="T30" fmla="*/ 132 w 17"/>
                <a:gd name="T31" fmla="*/ 427 h 16"/>
                <a:gd name="T32" fmla="*/ 171 w 17"/>
                <a:gd name="T33" fmla="*/ 362 h 16"/>
                <a:gd name="T34" fmla="*/ 221 w 17"/>
                <a:gd name="T35" fmla="*/ 248 h 16"/>
                <a:gd name="T36" fmla="*/ 370 w 17"/>
                <a:gd name="T37" fmla="*/ 248 h 16"/>
                <a:gd name="T38" fmla="*/ 479 w 17"/>
                <a:gd name="T39" fmla="*/ 144 h 16"/>
                <a:gd name="T40" fmla="*/ 591 w 17"/>
                <a:gd name="T41" fmla="*/ 144 h 16"/>
                <a:gd name="T42" fmla="*/ 620 w 17"/>
                <a:gd name="T43" fmla="*/ 0 h 16"/>
                <a:gd name="T44" fmla="*/ 701 w 17"/>
                <a:gd name="T45" fmla="*/ 0 h 16"/>
                <a:gd name="T46" fmla="*/ 765 w 17"/>
                <a:gd name="T47" fmla="*/ 0 h 16"/>
                <a:gd name="T48" fmla="*/ 765 w 17"/>
                <a:gd name="T49" fmla="*/ 144 h 16"/>
                <a:gd name="T50" fmla="*/ 802 w 17"/>
                <a:gd name="T51" fmla="*/ 144 h 16"/>
                <a:gd name="T52" fmla="*/ 802 w 17"/>
                <a:gd name="T53" fmla="*/ 248 h 16"/>
                <a:gd name="T54" fmla="*/ 802 w 17"/>
                <a:gd name="T55" fmla="*/ 248 h 16"/>
                <a:gd name="T56" fmla="*/ 802 w 17"/>
                <a:gd name="T57" fmla="*/ 362 h 16"/>
                <a:gd name="T58" fmla="*/ 802 w 17"/>
                <a:gd name="T59" fmla="*/ 427 h 16"/>
                <a:gd name="T60" fmla="*/ 765 w 17"/>
                <a:gd name="T61" fmla="*/ 475 h 16"/>
                <a:gd name="T62" fmla="*/ 701 w 17"/>
                <a:gd name="T63" fmla="*/ 560 h 16"/>
                <a:gd name="T64" fmla="*/ 701 w 17"/>
                <a:gd name="T65" fmla="*/ 623 h 16"/>
                <a:gd name="T66" fmla="*/ 701 w 17"/>
                <a:gd name="T67" fmla="*/ 735 h 16"/>
                <a:gd name="T68" fmla="*/ 701 w 17"/>
                <a:gd name="T69" fmla="*/ 735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16"/>
                <a:gd name="T107" fmla="*/ 17 w 17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16">
                  <a:moveTo>
                    <a:pt x="15" y="12"/>
                  </a:moveTo>
                  <a:lnTo>
                    <a:pt x="15" y="14"/>
                  </a:lnTo>
                  <a:lnTo>
                    <a:pt x="13" y="15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26" name="Freeform 104"/>
            <p:cNvSpPr>
              <a:spLocks/>
            </p:cNvSpPr>
            <p:nvPr/>
          </p:nvSpPr>
          <p:spPr bwMode="auto">
            <a:xfrm>
              <a:off x="2847" y="1638"/>
              <a:ext cx="20" cy="21"/>
            </a:xfrm>
            <a:custGeom>
              <a:avLst/>
              <a:gdLst>
                <a:gd name="T0" fmla="*/ 63 w 16"/>
                <a:gd name="T1" fmla="*/ 1 h 16"/>
                <a:gd name="T2" fmla="*/ 120 w 16"/>
                <a:gd name="T3" fmla="*/ 0 h 16"/>
                <a:gd name="T4" fmla="*/ 120 w 16"/>
                <a:gd name="T5" fmla="*/ 1 h 16"/>
                <a:gd name="T6" fmla="*/ 150 w 16"/>
                <a:gd name="T7" fmla="*/ 1 h 16"/>
                <a:gd name="T8" fmla="*/ 218 w 16"/>
                <a:gd name="T9" fmla="*/ 1 h 16"/>
                <a:gd name="T10" fmla="*/ 218 w 16"/>
                <a:gd name="T11" fmla="*/ 189 h 16"/>
                <a:gd name="T12" fmla="*/ 234 w 16"/>
                <a:gd name="T13" fmla="*/ 248 h 16"/>
                <a:gd name="T14" fmla="*/ 234 w 16"/>
                <a:gd name="T15" fmla="*/ 326 h 16"/>
                <a:gd name="T16" fmla="*/ 271 w 16"/>
                <a:gd name="T17" fmla="*/ 326 h 16"/>
                <a:gd name="T18" fmla="*/ 339 w 16"/>
                <a:gd name="T19" fmla="*/ 326 h 16"/>
                <a:gd name="T20" fmla="*/ 363 w 16"/>
                <a:gd name="T21" fmla="*/ 326 h 16"/>
                <a:gd name="T22" fmla="*/ 365 w 16"/>
                <a:gd name="T23" fmla="*/ 427 h 16"/>
                <a:gd name="T24" fmla="*/ 365 w 16"/>
                <a:gd name="T25" fmla="*/ 475 h 16"/>
                <a:gd name="T26" fmla="*/ 453 w 16"/>
                <a:gd name="T27" fmla="*/ 475 h 16"/>
                <a:gd name="T28" fmla="*/ 453 w 16"/>
                <a:gd name="T29" fmla="*/ 560 h 16"/>
                <a:gd name="T30" fmla="*/ 453 w 16"/>
                <a:gd name="T31" fmla="*/ 623 h 16"/>
                <a:gd name="T32" fmla="*/ 453 w 16"/>
                <a:gd name="T33" fmla="*/ 735 h 16"/>
                <a:gd name="T34" fmla="*/ 453 w 16"/>
                <a:gd name="T35" fmla="*/ 895 h 16"/>
                <a:gd name="T36" fmla="*/ 453 w 16"/>
                <a:gd name="T37" fmla="*/ 965 h 16"/>
                <a:gd name="T38" fmla="*/ 365 w 16"/>
                <a:gd name="T39" fmla="*/ 965 h 16"/>
                <a:gd name="T40" fmla="*/ 363 w 16"/>
                <a:gd name="T41" fmla="*/ 965 h 16"/>
                <a:gd name="T42" fmla="*/ 339 w 16"/>
                <a:gd name="T43" fmla="*/ 895 h 16"/>
                <a:gd name="T44" fmla="*/ 271 w 16"/>
                <a:gd name="T45" fmla="*/ 895 h 16"/>
                <a:gd name="T46" fmla="*/ 234 w 16"/>
                <a:gd name="T47" fmla="*/ 768 h 16"/>
                <a:gd name="T48" fmla="*/ 218 w 16"/>
                <a:gd name="T49" fmla="*/ 768 h 16"/>
                <a:gd name="T50" fmla="*/ 218 w 16"/>
                <a:gd name="T51" fmla="*/ 735 h 16"/>
                <a:gd name="T52" fmla="*/ 120 w 16"/>
                <a:gd name="T53" fmla="*/ 475 h 16"/>
                <a:gd name="T54" fmla="*/ 1 w 16"/>
                <a:gd name="T55" fmla="*/ 248 h 16"/>
                <a:gd name="T56" fmla="*/ 0 w 16"/>
                <a:gd name="T57" fmla="*/ 1 h 16"/>
                <a:gd name="T58" fmla="*/ 1 w 16"/>
                <a:gd name="T59" fmla="*/ 1 h 16"/>
                <a:gd name="T60" fmla="*/ 63 w 16"/>
                <a:gd name="T61" fmla="*/ 1 h 16"/>
                <a:gd name="T62" fmla="*/ 63 w 16"/>
                <a:gd name="T63" fmla="*/ 1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6"/>
                <a:gd name="T98" fmla="*/ 16 w 16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6">
                  <a:moveTo>
                    <a:pt x="2" y="1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5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27" name="Freeform 105"/>
            <p:cNvSpPr>
              <a:spLocks/>
            </p:cNvSpPr>
            <p:nvPr/>
          </p:nvSpPr>
          <p:spPr bwMode="auto">
            <a:xfrm>
              <a:off x="2828" y="1780"/>
              <a:ext cx="13" cy="10"/>
            </a:xfrm>
            <a:custGeom>
              <a:avLst/>
              <a:gdLst>
                <a:gd name="T0" fmla="*/ 1 w 10"/>
                <a:gd name="T1" fmla="*/ 63 h 8"/>
                <a:gd name="T2" fmla="*/ 170 w 10"/>
                <a:gd name="T3" fmla="*/ 0 h 8"/>
                <a:gd name="T4" fmla="*/ 221 w 10"/>
                <a:gd name="T5" fmla="*/ 0 h 8"/>
                <a:gd name="T6" fmla="*/ 308 w 10"/>
                <a:gd name="T7" fmla="*/ 0 h 8"/>
                <a:gd name="T8" fmla="*/ 308 w 10"/>
                <a:gd name="T9" fmla="*/ 63 h 8"/>
                <a:gd name="T10" fmla="*/ 373 w 10"/>
                <a:gd name="T11" fmla="*/ 63 h 8"/>
                <a:gd name="T12" fmla="*/ 400 w 10"/>
                <a:gd name="T13" fmla="*/ 63 h 8"/>
                <a:gd name="T14" fmla="*/ 400 w 10"/>
                <a:gd name="T15" fmla="*/ 78 h 8"/>
                <a:gd name="T16" fmla="*/ 520 w 10"/>
                <a:gd name="T17" fmla="*/ 78 h 8"/>
                <a:gd name="T18" fmla="*/ 520 w 10"/>
                <a:gd name="T19" fmla="*/ 96 h 8"/>
                <a:gd name="T20" fmla="*/ 520 w 10"/>
                <a:gd name="T21" fmla="*/ 120 h 8"/>
                <a:gd name="T22" fmla="*/ 520 w 10"/>
                <a:gd name="T23" fmla="*/ 188 h 8"/>
                <a:gd name="T24" fmla="*/ 520 w 10"/>
                <a:gd name="T25" fmla="*/ 218 h 8"/>
                <a:gd name="T26" fmla="*/ 373 w 10"/>
                <a:gd name="T27" fmla="*/ 218 h 8"/>
                <a:gd name="T28" fmla="*/ 308 w 10"/>
                <a:gd name="T29" fmla="*/ 218 h 8"/>
                <a:gd name="T30" fmla="*/ 170 w 10"/>
                <a:gd name="T31" fmla="*/ 188 h 8"/>
                <a:gd name="T32" fmla="*/ 1 w 10"/>
                <a:gd name="T33" fmla="*/ 188 h 8"/>
                <a:gd name="T34" fmla="*/ 1 w 10"/>
                <a:gd name="T35" fmla="*/ 120 h 8"/>
                <a:gd name="T36" fmla="*/ 0 w 10"/>
                <a:gd name="T37" fmla="*/ 120 h 8"/>
                <a:gd name="T38" fmla="*/ 0 w 10"/>
                <a:gd name="T39" fmla="*/ 96 h 8"/>
                <a:gd name="T40" fmla="*/ 0 w 10"/>
                <a:gd name="T41" fmla="*/ 78 h 8"/>
                <a:gd name="T42" fmla="*/ 1 w 10"/>
                <a:gd name="T43" fmla="*/ 78 h 8"/>
                <a:gd name="T44" fmla="*/ 1 w 10"/>
                <a:gd name="T45" fmla="*/ 63 h 8"/>
                <a:gd name="T46" fmla="*/ 1 w 10"/>
                <a:gd name="T47" fmla="*/ 63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8"/>
                <a:gd name="T74" fmla="*/ 10 w 10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8">
                  <a:moveTo>
                    <a:pt x="1" y="2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28" name="Freeform 106"/>
            <p:cNvSpPr>
              <a:spLocks/>
            </p:cNvSpPr>
            <p:nvPr/>
          </p:nvSpPr>
          <p:spPr bwMode="auto">
            <a:xfrm>
              <a:off x="2810" y="1778"/>
              <a:ext cx="16" cy="8"/>
            </a:xfrm>
            <a:custGeom>
              <a:avLst/>
              <a:gdLst>
                <a:gd name="T0" fmla="*/ 0 w 12"/>
                <a:gd name="T1" fmla="*/ 276 h 6"/>
                <a:gd name="T2" fmla="*/ 0 w 12"/>
                <a:gd name="T3" fmla="*/ 207 h 6"/>
                <a:gd name="T4" fmla="*/ 0 w 12"/>
                <a:gd name="T5" fmla="*/ 1 h 6"/>
                <a:gd name="T6" fmla="*/ 1 w 12"/>
                <a:gd name="T7" fmla="*/ 1 h 6"/>
                <a:gd name="T8" fmla="*/ 1 w 12"/>
                <a:gd name="T9" fmla="*/ 0 h 6"/>
                <a:gd name="T10" fmla="*/ 155 w 12"/>
                <a:gd name="T11" fmla="*/ 0 h 6"/>
                <a:gd name="T12" fmla="*/ 276 w 12"/>
                <a:gd name="T13" fmla="*/ 0 h 6"/>
                <a:gd name="T14" fmla="*/ 368 w 12"/>
                <a:gd name="T15" fmla="*/ 0 h 6"/>
                <a:gd name="T16" fmla="*/ 476 w 12"/>
                <a:gd name="T17" fmla="*/ 1 h 6"/>
                <a:gd name="T18" fmla="*/ 635 w 12"/>
                <a:gd name="T19" fmla="*/ 1 h 6"/>
                <a:gd name="T20" fmla="*/ 655 w 12"/>
                <a:gd name="T21" fmla="*/ 207 h 6"/>
                <a:gd name="T22" fmla="*/ 724 w 12"/>
                <a:gd name="T23" fmla="*/ 207 h 6"/>
                <a:gd name="T24" fmla="*/ 873 w 12"/>
                <a:gd name="T25" fmla="*/ 276 h 6"/>
                <a:gd name="T26" fmla="*/ 724 w 12"/>
                <a:gd name="T27" fmla="*/ 368 h 6"/>
                <a:gd name="T28" fmla="*/ 655 w 12"/>
                <a:gd name="T29" fmla="*/ 476 h 6"/>
                <a:gd name="T30" fmla="*/ 635 w 12"/>
                <a:gd name="T31" fmla="*/ 476 h 6"/>
                <a:gd name="T32" fmla="*/ 476 w 12"/>
                <a:gd name="T33" fmla="*/ 476 h 6"/>
                <a:gd name="T34" fmla="*/ 368 w 12"/>
                <a:gd name="T35" fmla="*/ 476 h 6"/>
                <a:gd name="T36" fmla="*/ 276 w 12"/>
                <a:gd name="T37" fmla="*/ 476 h 6"/>
                <a:gd name="T38" fmla="*/ 155 w 12"/>
                <a:gd name="T39" fmla="*/ 476 h 6"/>
                <a:gd name="T40" fmla="*/ 1 w 12"/>
                <a:gd name="T41" fmla="*/ 476 h 6"/>
                <a:gd name="T42" fmla="*/ 1 w 12"/>
                <a:gd name="T43" fmla="*/ 368 h 6"/>
                <a:gd name="T44" fmla="*/ 0 w 12"/>
                <a:gd name="T45" fmla="*/ 368 h 6"/>
                <a:gd name="T46" fmla="*/ 0 w 12"/>
                <a:gd name="T47" fmla="*/ 276 h 6"/>
                <a:gd name="T48" fmla="*/ 0 w 12"/>
                <a:gd name="T49" fmla="*/ 276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"/>
                <a:gd name="T76" fmla="*/ 0 h 6"/>
                <a:gd name="T77" fmla="*/ 12 w 12"/>
                <a:gd name="T78" fmla="*/ 6 h 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" h="6">
                  <a:moveTo>
                    <a:pt x="0" y="4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29" name="Freeform 107"/>
            <p:cNvSpPr>
              <a:spLocks/>
            </p:cNvSpPr>
            <p:nvPr/>
          </p:nvSpPr>
          <p:spPr bwMode="auto">
            <a:xfrm>
              <a:off x="2843" y="1794"/>
              <a:ext cx="10" cy="8"/>
            </a:xfrm>
            <a:custGeom>
              <a:avLst/>
              <a:gdLst>
                <a:gd name="T0" fmla="*/ 1 w 8"/>
                <a:gd name="T1" fmla="*/ 476 h 6"/>
                <a:gd name="T2" fmla="*/ 0 w 8"/>
                <a:gd name="T3" fmla="*/ 476 h 6"/>
                <a:gd name="T4" fmla="*/ 0 w 8"/>
                <a:gd name="T5" fmla="*/ 368 h 6"/>
                <a:gd name="T6" fmla="*/ 0 w 8"/>
                <a:gd name="T7" fmla="*/ 276 h 6"/>
                <a:gd name="T8" fmla="*/ 1 w 8"/>
                <a:gd name="T9" fmla="*/ 155 h 6"/>
                <a:gd name="T10" fmla="*/ 1 w 8"/>
                <a:gd name="T11" fmla="*/ 1 h 6"/>
                <a:gd name="T12" fmla="*/ 78 w 8"/>
                <a:gd name="T13" fmla="*/ 1 h 6"/>
                <a:gd name="T14" fmla="*/ 78 w 8"/>
                <a:gd name="T15" fmla="*/ 0 h 6"/>
                <a:gd name="T16" fmla="*/ 96 w 8"/>
                <a:gd name="T17" fmla="*/ 0 h 6"/>
                <a:gd name="T18" fmla="*/ 120 w 8"/>
                <a:gd name="T19" fmla="*/ 0 h 6"/>
                <a:gd name="T20" fmla="*/ 218 w 8"/>
                <a:gd name="T21" fmla="*/ 0 h 6"/>
                <a:gd name="T22" fmla="*/ 218 w 8"/>
                <a:gd name="T23" fmla="*/ 1 h 6"/>
                <a:gd name="T24" fmla="*/ 218 w 8"/>
                <a:gd name="T25" fmla="*/ 155 h 6"/>
                <a:gd name="T26" fmla="*/ 218 w 8"/>
                <a:gd name="T27" fmla="*/ 276 h 6"/>
                <a:gd name="T28" fmla="*/ 218 w 8"/>
                <a:gd name="T29" fmla="*/ 368 h 6"/>
                <a:gd name="T30" fmla="*/ 218 w 8"/>
                <a:gd name="T31" fmla="*/ 476 h 6"/>
                <a:gd name="T32" fmla="*/ 120 w 8"/>
                <a:gd name="T33" fmla="*/ 476 h 6"/>
                <a:gd name="T34" fmla="*/ 120 w 8"/>
                <a:gd name="T35" fmla="*/ 476 h 6"/>
                <a:gd name="T36" fmla="*/ 96 w 8"/>
                <a:gd name="T37" fmla="*/ 476 h 6"/>
                <a:gd name="T38" fmla="*/ 78 w 8"/>
                <a:gd name="T39" fmla="*/ 476 h 6"/>
                <a:gd name="T40" fmla="*/ 1 w 8"/>
                <a:gd name="T41" fmla="*/ 476 h 6"/>
                <a:gd name="T42" fmla="*/ 1 w 8"/>
                <a:gd name="T43" fmla="*/ 476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6"/>
                <a:gd name="T68" fmla="*/ 8 w 8"/>
                <a:gd name="T69" fmla="*/ 6 h 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30" name="Freeform 108"/>
            <p:cNvSpPr>
              <a:spLocks/>
            </p:cNvSpPr>
            <p:nvPr/>
          </p:nvSpPr>
          <p:spPr bwMode="auto">
            <a:xfrm>
              <a:off x="2871" y="1789"/>
              <a:ext cx="12" cy="10"/>
            </a:xfrm>
            <a:custGeom>
              <a:avLst/>
              <a:gdLst>
                <a:gd name="T0" fmla="*/ 368 w 9"/>
                <a:gd name="T1" fmla="*/ 0 h 8"/>
                <a:gd name="T2" fmla="*/ 476 w 9"/>
                <a:gd name="T3" fmla="*/ 0 h 8"/>
                <a:gd name="T4" fmla="*/ 491 w 9"/>
                <a:gd name="T5" fmla="*/ 0 h 8"/>
                <a:gd name="T6" fmla="*/ 491 w 9"/>
                <a:gd name="T7" fmla="*/ 1 h 8"/>
                <a:gd name="T8" fmla="*/ 655 w 9"/>
                <a:gd name="T9" fmla="*/ 63 h 8"/>
                <a:gd name="T10" fmla="*/ 655 w 9"/>
                <a:gd name="T11" fmla="*/ 96 h 8"/>
                <a:gd name="T12" fmla="*/ 655 w 9"/>
                <a:gd name="T13" fmla="*/ 120 h 8"/>
                <a:gd name="T14" fmla="*/ 491 w 9"/>
                <a:gd name="T15" fmla="*/ 150 h 8"/>
                <a:gd name="T16" fmla="*/ 491 w 9"/>
                <a:gd name="T17" fmla="*/ 218 h 8"/>
                <a:gd name="T18" fmla="*/ 476 w 9"/>
                <a:gd name="T19" fmla="*/ 218 h 8"/>
                <a:gd name="T20" fmla="*/ 368 w 9"/>
                <a:gd name="T21" fmla="*/ 218 h 8"/>
                <a:gd name="T22" fmla="*/ 207 w 9"/>
                <a:gd name="T23" fmla="*/ 218 h 8"/>
                <a:gd name="T24" fmla="*/ 155 w 9"/>
                <a:gd name="T25" fmla="*/ 218 h 8"/>
                <a:gd name="T26" fmla="*/ 155 w 9"/>
                <a:gd name="T27" fmla="*/ 150 h 8"/>
                <a:gd name="T28" fmla="*/ 0 w 9"/>
                <a:gd name="T29" fmla="*/ 150 h 8"/>
                <a:gd name="T30" fmla="*/ 0 w 9"/>
                <a:gd name="T31" fmla="*/ 120 h 8"/>
                <a:gd name="T32" fmla="*/ 0 w 9"/>
                <a:gd name="T33" fmla="*/ 96 h 8"/>
                <a:gd name="T34" fmla="*/ 0 w 9"/>
                <a:gd name="T35" fmla="*/ 63 h 8"/>
                <a:gd name="T36" fmla="*/ 0 w 9"/>
                <a:gd name="T37" fmla="*/ 1 h 8"/>
                <a:gd name="T38" fmla="*/ 155 w 9"/>
                <a:gd name="T39" fmla="*/ 1 h 8"/>
                <a:gd name="T40" fmla="*/ 155 w 9"/>
                <a:gd name="T41" fmla="*/ 0 h 8"/>
                <a:gd name="T42" fmla="*/ 207 w 9"/>
                <a:gd name="T43" fmla="*/ 0 h 8"/>
                <a:gd name="T44" fmla="*/ 368 w 9"/>
                <a:gd name="T45" fmla="*/ 0 h 8"/>
                <a:gd name="T46" fmla="*/ 368 w 9"/>
                <a:gd name="T47" fmla="*/ 0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8"/>
                <a:gd name="T74" fmla="*/ 9 w 9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8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31" name="Freeform 109"/>
            <p:cNvSpPr>
              <a:spLocks/>
            </p:cNvSpPr>
            <p:nvPr/>
          </p:nvSpPr>
          <p:spPr bwMode="auto">
            <a:xfrm>
              <a:off x="2874" y="1763"/>
              <a:ext cx="9" cy="8"/>
            </a:xfrm>
            <a:custGeom>
              <a:avLst/>
              <a:gdLst>
                <a:gd name="T0" fmla="*/ 126 w 7"/>
                <a:gd name="T1" fmla="*/ 0 h 6"/>
                <a:gd name="T2" fmla="*/ 162 w 7"/>
                <a:gd name="T3" fmla="*/ 0 h 6"/>
                <a:gd name="T4" fmla="*/ 208 w 7"/>
                <a:gd name="T5" fmla="*/ 0 h 6"/>
                <a:gd name="T6" fmla="*/ 208 w 7"/>
                <a:gd name="T7" fmla="*/ 1 h 6"/>
                <a:gd name="T8" fmla="*/ 297 w 7"/>
                <a:gd name="T9" fmla="*/ 1 h 6"/>
                <a:gd name="T10" fmla="*/ 297 w 7"/>
                <a:gd name="T11" fmla="*/ 276 h 6"/>
                <a:gd name="T12" fmla="*/ 297 w 7"/>
                <a:gd name="T13" fmla="*/ 368 h 6"/>
                <a:gd name="T14" fmla="*/ 297 w 7"/>
                <a:gd name="T15" fmla="*/ 368 h 6"/>
                <a:gd name="T16" fmla="*/ 208 w 7"/>
                <a:gd name="T17" fmla="*/ 368 h 6"/>
                <a:gd name="T18" fmla="*/ 208 w 7"/>
                <a:gd name="T19" fmla="*/ 476 h 6"/>
                <a:gd name="T20" fmla="*/ 162 w 7"/>
                <a:gd name="T21" fmla="*/ 476 h 6"/>
                <a:gd name="T22" fmla="*/ 126 w 7"/>
                <a:gd name="T23" fmla="*/ 476 h 6"/>
                <a:gd name="T24" fmla="*/ 1 w 7"/>
                <a:gd name="T25" fmla="*/ 476 h 6"/>
                <a:gd name="T26" fmla="*/ 1 w 7"/>
                <a:gd name="T27" fmla="*/ 368 h 6"/>
                <a:gd name="T28" fmla="*/ 0 w 7"/>
                <a:gd name="T29" fmla="*/ 368 h 6"/>
                <a:gd name="T30" fmla="*/ 0 w 7"/>
                <a:gd name="T31" fmla="*/ 368 h 6"/>
                <a:gd name="T32" fmla="*/ 0 w 7"/>
                <a:gd name="T33" fmla="*/ 276 h 6"/>
                <a:gd name="T34" fmla="*/ 0 w 7"/>
                <a:gd name="T35" fmla="*/ 1 h 6"/>
                <a:gd name="T36" fmla="*/ 1 w 7"/>
                <a:gd name="T37" fmla="*/ 0 h 6"/>
                <a:gd name="T38" fmla="*/ 126 w 7"/>
                <a:gd name="T39" fmla="*/ 0 h 6"/>
                <a:gd name="T40" fmla="*/ 126 w 7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6"/>
                <a:gd name="T65" fmla="*/ 7 w 7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6">
                  <a:moveTo>
                    <a:pt x="3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32" name="Freeform 110"/>
            <p:cNvSpPr>
              <a:spLocks/>
            </p:cNvSpPr>
            <p:nvPr/>
          </p:nvSpPr>
          <p:spPr bwMode="auto">
            <a:xfrm>
              <a:off x="2712" y="1821"/>
              <a:ext cx="12" cy="11"/>
            </a:xfrm>
            <a:custGeom>
              <a:avLst/>
              <a:gdLst>
                <a:gd name="T0" fmla="*/ 0 w 9"/>
                <a:gd name="T1" fmla="*/ 851 h 8"/>
                <a:gd name="T2" fmla="*/ 0 w 9"/>
                <a:gd name="T3" fmla="*/ 619 h 8"/>
                <a:gd name="T4" fmla="*/ 1 w 9"/>
                <a:gd name="T5" fmla="*/ 513 h 8"/>
                <a:gd name="T6" fmla="*/ 1 w 9"/>
                <a:gd name="T7" fmla="*/ 373 h 8"/>
                <a:gd name="T8" fmla="*/ 1 w 9"/>
                <a:gd name="T9" fmla="*/ 1 h 8"/>
                <a:gd name="T10" fmla="*/ 207 w 9"/>
                <a:gd name="T11" fmla="*/ 1 h 8"/>
                <a:gd name="T12" fmla="*/ 276 w 9"/>
                <a:gd name="T13" fmla="*/ 0 h 8"/>
                <a:gd name="T14" fmla="*/ 368 w 9"/>
                <a:gd name="T15" fmla="*/ 0 h 8"/>
                <a:gd name="T16" fmla="*/ 491 w 9"/>
                <a:gd name="T17" fmla="*/ 0 h 8"/>
                <a:gd name="T18" fmla="*/ 635 w 9"/>
                <a:gd name="T19" fmla="*/ 0 h 8"/>
                <a:gd name="T20" fmla="*/ 655 w 9"/>
                <a:gd name="T21" fmla="*/ 1 h 8"/>
                <a:gd name="T22" fmla="*/ 655 w 9"/>
                <a:gd name="T23" fmla="*/ 373 h 8"/>
                <a:gd name="T24" fmla="*/ 655 w 9"/>
                <a:gd name="T25" fmla="*/ 513 h 8"/>
                <a:gd name="T26" fmla="*/ 655 w 9"/>
                <a:gd name="T27" fmla="*/ 619 h 8"/>
                <a:gd name="T28" fmla="*/ 635 w 9"/>
                <a:gd name="T29" fmla="*/ 619 h 8"/>
                <a:gd name="T30" fmla="*/ 635 w 9"/>
                <a:gd name="T31" fmla="*/ 851 h 8"/>
                <a:gd name="T32" fmla="*/ 491 w 9"/>
                <a:gd name="T33" fmla="*/ 851 h 8"/>
                <a:gd name="T34" fmla="*/ 276 w 9"/>
                <a:gd name="T35" fmla="*/ 969 h 8"/>
                <a:gd name="T36" fmla="*/ 207 w 9"/>
                <a:gd name="T37" fmla="*/ 969 h 8"/>
                <a:gd name="T38" fmla="*/ 0 w 9"/>
                <a:gd name="T39" fmla="*/ 851 h 8"/>
                <a:gd name="T40" fmla="*/ 0 w 9"/>
                <a:gd name="T41" fmla="*/ 851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8"/>
                <a:gd name="T65" fmla="*/ 9 w 9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8">
                  <a:moveTo>
                    <a:pt x="0" y="7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33" name="Freeform 111"/>
            <p:cNvSpPr>
              <a:spLocks/>
            </p:cNvSpPr>
            <p:nvPr/>
          </p:nvSpPr>
          <p:spPr bwMode="auto">
            <a:xfrm>
              <a:off x="2707" y="1836"/>
              <a:ext cx="17" cy="32"/>
            </a:xfrm>
            <a:custGeom>
              <a:avLst/>
              <a:gdLst>
                <a:gd name="T0" fmla="*/ 611 w 13"/>
                <a:gd name="T1" fmla="*/ 0 h 25"/>
                <a:gd name="T2" fmla="*/ 667 w 13"/>
                <a:gd name="T3" fmla="*/ 1 h 25"/>
                <a:gd name="T4" fmla="*/ 724 w 13"/>
                <a:gd name="T5" fmla="*/ 97 h 25"/>
                <a:gd name="T6" fmla="*/ 724 w 13"/>
                <a:gd name="T7" fmla="*/ 159 h 25"/>
                <a:gd name="T8" fmla="*/ 724 w 13"/>
                <a:gd name="T9" fmla="*/ 204 h 25"/>
                <a:gd name="T10" fmla="*/ 724 w 13"/>
                <a:gd name="T11" fmla="*/ 261 h 25"/>
                <a:gd name="T12" fmla="*/ 724 w 13"/>
                <a:gd name="T13" fmla="*/ 334 h 25"/>
                <a:gd name="T14" fmla="*/ 724 w 13"/>
                <a:gd name="T15" fmla="*/ 334 h 25"/>
                <a:gd name="T16" fmla="*/ 724 w 13"/>
                <a:gd name="T17" fmla="*/ 428 h 25"/>
                <a:gd name="T18" fmla="*/ 724 w 13"/>
                <a:gd name="T19" fmla="*/ 562 h 25"/>
                <a:gd name="T20" fmla="*/ 724 w 13"/>
                <a:gd name="T21" fmla="*/ 639 h 25"/>
                <a:gd name="T22" fmla="*/ 667 w 13"/>
                <a:gd name="T23" fmla="*/ 719 h 25"/>
                <a:gd name="T24" fmla="*/ 667 w 13"/>
                <a:gd name="T25" fmla="*/ 897 h 25"/>
                <a:gd name="T26" fmla="*/ 611 w 13"/>
                <a:gd name="T27" fmla="*/ 979 h 25"/>
                <a:gd name="T28" fmla="*/ 510 w 13"/>
                <a:gd name="T29" fmla="*/ 1009 h 25"/>
                <a:gd name="T30" fmla="*/ 424 w 13"/>
                <a:gd name="T31" fmla="*/ 1009 h 25"/>
                <a:gd name="T32" fmla="*/ 390 w 13"/>
                <a:gd name="T33" fmla="*/ 1009 h 25"/>
                <a:gd name="T34" fmla="*/ 298 w 13"/>
                <a:gd name="T35" fmla="*/ 1009 h 25"/>
                <a:gd name="T36" fmla="*/ 228 w 13"/>
                <a:gd name="T37" fmla="*/ 1009 h 25"/>
                <a:gd name="T38" fmla="*/ 228 w 13"/>
                <a:gd name="T39" fmla="*/ 979 h 25"/>
                <a:gd name="T40" fmla="*/ 174 w 13"/>
                <a:gd name="T41" fmla="*/ 979 h 25"/>
                <a:gd name="T42" fmla="*/ 174 w 13"/>
                <a:gd name="T43" fmla="*/ 897 h 25"/>
                <a:gd name="T44" fmla="*/ 133 w 13"/>
                <a:gd name="T45" fmla="*/ 882 h 25"/>
                <a:gd name="T46" fmla="*/ 133 w 13"/>
                <a:gd name="T47" fmla="*/ 719 h 25"/>
                <a:gd name="T48" fmla="*/ 133 w 13"/>
                <a:gd name="T49" fmla="*/ 701 h 25"/>
                <a:gd name="T50" fmla="*/ 0 w 13"/>
                <a:gd name="T51" fmla="*/ 639 h 25"/>
                <a:gd name="T52" fmla="*/ 0 w 13"/>
                <a:gd name="T53" fmla="*/ 639 h 25"/>
                <a:gd name="T54" fmla="*/ 0 w 13"/>
                <a:gd name="T55" fmla="*/ 562 h 25"/>
                <a:gd name="T56" fmla="*/ 0 w 13"/>
                <a:gd name="T57" fmla="*/ 467 h 25"/>
                <a:gd name="T58" fmla="*/ 0 w 13"/>
                <a:gd name="T59" fmla="*/ 428 h 25"/>
                <a:gd name="T60" fmla="*/ 0 w 13"/>
                <a:gd name="T61" fmla="*/ 365 h 25"/>
                <a:gd name="T62" fmla="*/ 133 w 13"/>
                <a:gd name="T63" fmla="*/ 334 h 25"/>
                <a:gd name="T64" fmla="*/ 133 w 13"/>
                <a:gd name="T65" fmla="*/ 334 h 25"/>
                <a:gd name="T66" fmla="*/ 133 w 13"/>
                <a:gd name="T67" fmla="*/ 261 h 25"/>
                <a:gd name="T68" fmla="*/ 174 w 13"/>
                <a:gd name="T69" fmla="*/ 204 h 25"/>
                <a:gd name="T70" fmla="*/ 174 w 13"/>
                <a:gd name="T71" fmla="*/ 159 h 25"/>
                <a:gd name="T72" fmla="*/ 228 w 13"/>
                <a:gd name="T73" fmla="*/ 97 h 25"/>
                <a:gd name="T74" fmla="*/ 298 w 13"/>
                <a:gd name="T75" fmla="*/ 97 h 25"/>
                <a:gd name="T76" fmla="*/ 390 w 13"/>
                <a:gd name="T77" fmla="*/ 1 h 25"/>
                <a:gd name="T78" fmla="*/ 424 w 13"/>
                <a:gd name="T79" fmla="*/ 1 h 25"/>
                <a:gd name="T80" fmla="*/ 424 w 13"/>
                <a:gd name="T81" fmla="*/ 0 h 25"/>
                <a:gd name="T82" fmla="*/ 611 w 13"/>
                <a:gd name="T83" fmla="*/ 0 h 25"/>
                <a:gd name="T84" fmla="*/ 611 w 13"/>
                <a:gd name="T85" fmla="*/ 0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"/>
                <a:gd name="T130" fmla="*/ 0 h 25"/>
                <a:gd name="T131" fmla="*/ 13 w 13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" h="25">
                  <a:moveTo>
                    <a:pt x="11" y="0"/>
                  </a:moveTo>
                  <a:lnTo>
                    <a:pt x="12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34" name="Freeform 112"/>
            <p:cNvSpPr>
              <a:spLocks/>
            </p:cNvSpPr>
            <p:nvPr/>
          </p:nvSpPr>
          <p:spPr bwMode="auto">
            <a:xfrm>
              <a:off x="3305" y="1580"/>
              <a:ext cx="9" cy="7"/>
            </a:xfrm>
            <a:custGeom>
              <a:avLst/>
              <a:gdLst>
                <a:gd name="T0" fmla="*/ 267 w 7"/>
                <a:gd name="T1" fmla="*/ 603 h 5"/>
                <a:gd name="T2" fmla="*/ 267 w 7"/>
                <a:gd name="T3" fmla="*/ 809 h 5"/>
                <a:gd name="T4" fmla="*/ 162 w 7"/>
                <a:gd name="T5" fmla="*/ 809 h 5"/>
                <a:gd name="T6" fmla="*/ 126 w 7"/>
                <a:gd name="T7" fmla="*/ 809 h 5"/>
                <a:gd name="T8" fmla="*/ 98 w 7"/>
                <a:gd name="T9" fmla="*/ 603 h 5"/>
                <a:gd name="T10" fmla="*/ 0 w 7"/>
                <a:gd name="T11" fmla="*/ 431 h 5"/>
                <a:gd name="T12" fmla="*/ 0 w 7"/>
                <a:gd name="T13" fmla="*/ 1 h 5"/>
                <a:gd name="T14" fmla="*/ 0 w 7"/>
                <a:gd name="T15" fmla="*/ 1 h 5"/>
                <a:gd name="T16" fmla="*/ 0 w 7"/>
                <a:gd name="T17" fmla="*/ 0 h 5"/>
                <a:gd name="T18" fmla="*/ 98 w 7"/>
                <a:gd name="T19" fmla="*/ 0 h 5"/>
                <a:gd name="T20" fmla="*/ 126 w 7"/>
                <a:gd name="T21" fmla="*/ 0 h 5"/>
                <a:gd name="T22" fmla="*/ 162 w 7"/>
                <a:gd name="T23" fmla="*/ 0 h 5"/>
                <a:gd name="T24" fmla="*/ 162 w 7"/>
                <a:gd name="T25" fmla="*/ 1 h 5"/>
                <a:gd name="T26" fmla="*/ 267 w 7"/>
                <a:gd name="T27" fmla="*/ 1 h 5"/>
                <a:gd name="T28" fmla="*/ 267 w 7"/>
                <a:gd name="T29" fmla="*/ 1 h 5"/>
                <a:gd name="T30" fmla="*/ 297 w 7"/>
                <a:gd name="T31" fmla="*/ 1 h 5"/>
                <a:gd name="T32" fmla="*/ 297 w 7"/>
                <a:gd name="T33" fmla="*/ 431 h 5"/>
                <a:gd name="T34" fmla="*/ 297 w 7"/>
                <a:gd name="T35" fmla="*/ 603 h 5"/>
                <a:gd name="T36" fmla="*/ 267 w 7"/>
                <a:gd name="T37" fmla="*/ 603 h 5"/>
                <a:gd name="T38" fmla="*/ 267 w 7"/>
                <a:gd name="T39" fmla="*/ 603 h 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5"/>
                <a:gd name="T62" fmla="*/ 7 w 7"/>
                <a:gd name="T63" fmla="*/ 5 h 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5">
                  <a:moveTo>
                    <a:pt x="6" y="4"/>
                  </a:move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35" name="Freeform 113"/>
            <p:cNvSpPr>
              <a:spLocks/>
            </p:cNvSpPr>
            <p:nvPr/>
          </p:nvSpPr>
          <p:spPr bwMode="auto">
            <a:xfrm>
              <a:off x="3292" y="1570"/>
              <a:ext cx="12" cy="9"/>
            </a:xfrm>
            <a:custGeom>
              <a:avLst/>
              <a:gdLst>
                <a:gd name="T0" fmla="*/ 207 w 9"/>
                <a:gd name="T1" fmla="*/ 0 h 7"/>
                <a:gd name="T2" fmla="*/ 368 w 9"/>
                <a:gd name="T3" fmla="*/ 0 h 7"/>
                <a:gd name="T4" fmla="*/ 368 w 9"/>
                <a:gd name="T5" fmla="*/ 1 h 7"/>
                <a:gd name="T6" fmla="*/ 476 w 9"/>
                <a:gd name="T7" fmla="*/ 1 h 7"/>
                <a:gd name="T8" fmla="*/ 635 w 9"/>
                <a:gd name="T9" fmla="*/ 1 h 7"/>
                <a:gd name="T10" fmla="*/ 635 w 9"/>
                <a:gd name="T11" fmla="*/ 126 h 7"/>
                <a:gd name="T12" fmla="*/ 655 w 9"/>
                <a:gd name="T13" fmla="*/ 126 h 7"/>
                <a:gd name="T14" fmla="*/ 655 w 9"/>
                <a:gd name="T15" fmla="*/ 162 h 7"/>
                <a:gd name="T16" fmla="*/ 655 w 9"/>
                <a:gd name="T17" fmla="*/ 208 h 7"/>
                <a:gd name="T18" fmla="*/ 635 w 9"/>
                <a:gd name="T19" fmla="*/ 208 h 7"/>
                <a:gd name="T20" fmla="*/ 635 w 9"/>
                <a:gd name="T21" fmla="*/ 297 h 7"/>
                <a:gd name="T22" fmla="*/ 476 w 9"/>
                <a:gd name="T23" fmla="*/ 297 h 7"/>
                <a:gd name="T24" fmla="*/ 368 w 9"/>
                <a:gd name="T25" fmla="*/ 297 h 7"/>
                <a:gd name="T26" fmla="*/ 207 w 9"/>
                <a:gd name="T27" fmla="*/ 297 h 7"/>
                <a:gd name="T28" fmla="*/ 155 w 9"/>
                <a:gd name="T29" fmla="*/ 297 h 7"/>
                <a:gd name="T30" fmla="*/ 1 w 9"/>
                <a:gd name="T31" fmla="*/ 297 h 7"/>
                <a:gd name="T32" fmla="*/ 1 w 9"/>
                <a:gd name="T33" fmla="*/ 208 h 7"/>
                <a:gd name="T34" fmla="*/ 0 w 9"/>
                <a:gd name="T35" fmla="*/ 208 h 7"/>
                <a:gd name="T36" fmla="*/ 0 w 9"/>
                <a:gd name="T37" fmla="*/ 162 h 7"/>
                <a:gd name="T38" fmla="*/ 0 w 9"/>
                <a:gd name="T39" fmla="*/ 126 h 7"/>
                <a:gd name="T40" fmla="*/ 1 w 9"/>
                <a:gd name="T41" fmla="*/ 1 h 7"/>
                <a:gd name="T42" fmla="*/ 155 w 9"/>
                <a:gd name="T43" fmla="*/ 1 h 7"/>
                <a:gd name="T44" fmla="*/ 207 w 9"/>
                <a:gd name="T45" fmla="*/ 1 h 7"/>
                <a:gd name="T46" fmla="*/ 207 w 9"/>
                <a:gd name="T47" fmla="*/ 0 h 7"/>
                <a:gd name="T48" fmla="*/ 207 w 9"/>
                <a:gd name="T49" fmla="*/ 0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7"/>
                <a:gd name="T77" fmla="*/ 9 w 9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7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36" name="Freeform 114"/>
            <p:cNvSpPr>
              <a:spLocks/>
            </p:cNvSpPr>
            <p:nvPr/>
          </p:nvSpPr>
          <p:spPr bwMode="auto">
            <a:xfrm>
              <a:off x="3102" y="1662"/>
              <a:ext cx="13" cy="13"/>
            </a:xfrm>
            <a:custGeom>
              <a:avLst/>
              <a:gdLst>
                <a:gd name="T0" fmla="*/ 131 w 10"/>
                <a:gd name="T1" fmla="*/ 1 h 10"/>
                <a:gd name="T2" fmla="*/ 170 w 10"/>
                <a:gd name="T3" fmla="*/ 1 h 10"/>
                <a:gd name="T4" fmla="*/ 170 w 10"/>
                <a:gd name="T5" fmla="*/ 0 h 10"/>
                <a:gd name="T6" fmla="*/ 221 w 10"/>
                <a:gd name="T7" fmla="*/ 0 h 10"/>
                <a:gd name="T8" fmla="*/ 221 w 10"/>
                <a:gd name="T9" fmla="*/ 1 h 10"/>
                <a:gd name="T10" fmla="*/ 308 w 10"/>
                <a:gd name="T11" fmla="*/ 1 h 10"/>
                <a:gd name="T12" fmla="*/ 485 w 10"/>
                <a:gd name="T13" fmla="*/ 221 h 10"/>
                <a:gd name="T14" fmla="*/ 520 w 10"/>
                <a:gd name="T15" fmla="*/ 308 h 10"/>
                <a:gd name="T16" fmla="*/ 520 w 10"/>
                <a:gd name="T17" fmla="*/ 400 h 10"/>
                <a:gd name="T18" fmla="*/ 520 w 10"/>
                <a:gd name="T19" fmla="*/ 485 h 10"/>
                <a:gd name="T20" fmla="*/ 485 w 10"/>
                <a:gd name="T21" fmla="*/ 520 h 10"/>
                <a:gd name="T22" fmla="*/ 308 w 10"/>
                <a:gd name="T23" fmla="*/ 520 h 10"/>
                <a:gd name="T24" fmla="*/ 221 w 10"/>
                <a:gd name="T25" fmla="*/ 520 h 10"/>
                <a:gd name="T26" fmla="*/ 221 w 10"/>
                <a:gd name="T27" fmla="*/ 485 h 10"/>
                <a:gd name="T28" fmla="*/ 170 w 10"/>
                <a:gd name="T29" fmla="*/ 485 h 10"/>
                <a:gd name="T30" fmla="*/ 170 w 10"/>
                <a:gd name="T31" fmla="*/ 400 h 10"/>
                <a:gd name="T32" fmla="*/ 131 w 10"/>
                <a:gd name="T33" fmla="*/ 400 h 10"/>
                <a:gd name="T34" fmla="*/ 131 w 10"/>
                <a:gd name="T35" fmla="*/ 308 h 10"/>
                <a:gd name="T36" fmla="*/ 131 w 10"/>
                <a:gd name="T37" fmla="*/ 308 h 10"/>
                <a:gd name="T38" fmla="*/ 0 w 10"/>
                <a:gd name="T39" fmla="*/ 308 h 10"/>
                <a:gd name="T40" fmla="*/ 0 w 10"/>
                <a:gd name="T41" fmla="*/ 287 h 10"/>
                <a:gd name="T42" fmla="*/ 0 w 10"/>
                <a:gd name="T43" fmla="*/ 221 h 10"/>
                <a:gd name="T44" fmla="*/ 131 w 10"/>
                <a:gd name="T45" fmla="*/ 131 h 10"/>
                <a:gd name="T46" fmla="*/ 131 w 10"/>
                <a:gd name="T47" fmla="*/ 1 h 10"/>
                <a:gd name="T48" fmla="*/ 131 w 10"/>
                <a:gd name="T49" fmla="*/ 1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10"/>
                <a:gd name="T77" fmla="*/ 10 w 10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10">
                  <a:moveTo>
                    <a:pt x="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37" name="Freeform 115"/>
            <p:cNvSpPr>
              <a:spLocks/>
            </p:cNvSpPr>
            <p:nvPr/>
          </p:nvSpPr>
          <p:spPr bwMode="auto">
            <a:xfrm>
              <a:off x="3087" y="1662"/>
              <a:ext cx="15" cy="11"/>
            </a:xfrm>
            <a:custGeom>
              <a:avLst/>
              <a:gdLst>
                <a:gd name="T0" fmla="*/ 0 w 11"/>
                <a:gd name="T1" fmla="*/ 271 h 8"/>
                <a:gd name="T2" fmla="*/ 0 w 11"/>
                <a:gd name="T3" fmla="*/ 1 h 8"/>
                <a:gd name="T4" fmla="*/ 1 w 11"/>
                <a:gd name="T5" fmla="*/ 1 h 8"/>
                <a:gd name="T6" fmla="*/ 225 w 11"/>
                <a:gd name="T7" fmla="*/ 0 h 8"/>
                <a:gd name="T8" fmla="*/ 419 w 11"/>
                <a:gd name="T9" fmla="*/ 0 h 8"/>
                <a:gd name="T10" fmla="*/ 571 w 11"/>
                <a:gd name="T11" fmla="*/ 0 h 8"/>
                <a:gd name="T12" fmla="*/ 571 w 11"/>
                <a:gd name="T13" fmla="*/ 1 h 8"/>
                <a:gd name="T14" fmla="*/ 599 w 11"/>
                <a:gd name="T15" fmla="*/ 1 h 8"/>
                <a:gd name="T16" fmla="*/ 817 w 11"/>
                <a:gd name="T17" fmla="*/ 1 h 8"/>
                <a:gd name="T18" fmla="*/ 915 w 11"/>
                <a:gd name="T19" fmla="*/ 271 h 8"/>
                <a:gd name="T20" fmla="*/ 1062 w 11"/>
                <a:gd name="T21" fmla="*/ 513 h 8"/>
                <a:gd name="T22" fmla="*/ 1062 w 11"/>
                <a:gd name="T23" fmla="*/ 619 h 8"/>
                <a:gd name="T24" fmla="*/ 1114 w 11"/>
                <a:gd name="T25" fmla="*/ 705 h 8"/>
                <a:gd name="T26" fmla="*/ 1062 w 11"/>
                <a:gd name="T27" fmla="*/ 705 h 8"/>
                <a:gd name="T28" fmla="*/ 1062 w 11"/>
                <a:gd name="T29" fmla="*/ 969 h 8"/>
                <a:gd name="T30" fmla="*/ 915 w 11"/>
                <a:gd name="T31" fmla="*/ 969 h 8"/>
                <a:gd name="T32" fmla="*/ 817 w 11"/>
                <a:gd name="T33" fmla="*/ 969 h 8"/>
                <a:gd name="T34" fmla="*/ 599 w 11"/>
                <a:gd name="T35" fmla="*/ 969 h 8"/>
                <a:gd name="T36" fmla="*/ 571 w 11"/>
                <a:gd name="T37" fmla="*/ 705 h 8"/>
                <a:gd name="T38" fmla="*/ 419 w 11"/>
                <a:gd name="T39" fmla="*/ 705 h 8"/>
                <a:gd name="T40" fmla="*/ 225 w 11"/>
                <a:gd name="T41" fmla="*/ 705 h 8"/>
                <a:gd name="T42" fmla="*/ 1 w 11"/>
                <a:gd name="T43" fmla="*/ 705 h 8"/>
                <a:gd name="T44" fmla="*/ 0 w 11"/>
                <a:gd name="T45" fmla="*/ 619 h 8"/>
                <a:gd name="T46" fmla="*/ 0 w 11"/>
                <a:gd name="T47" fmla="*/ 513 h 8"/>
                <a:gd name="T48" fmla="*/ 0 w 11"/>
                <a:gd name="T49" fmla="*/ 271 h 8"/>
                <a:gd name="T50" fmla="*/ 0 w 11"/>
                <a:gd name="T51" fmla="*/ 271 h 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"/>
                <a:gd name="T79" fmla="*/ 0 h 8"/>
                <a:gd name="T80" fmla="*/ 11 w 11"/>
                <a:gd name="T81" fmla="*/ 8 h 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" h="8">
                  <a:moveTo>
                    <a:pt x="0" y="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38" name="Freeform 116"/>
            <p:cNvSpPr>
              <a:spLocks/>
            </p:cNvSpPr>
            <p:nvPr/>
          </p:nvSpPr>
          <p:spPr bwMode="auto">
            <a:xfrm>
              <a:off x="3069" y="1662"/>
              <a:ext cx="16" cy="8"/>
            </a:xfrm>
            <a:custGeom>
              <a:avLst/>
              <a:gdLst>
                <a:gd name="T0" fmla="*/ 873 w 12"/>
                <a:gd name="T1" fmla="*/ 276 h 6"/>
                <a:gd name="T2" fmla="*/ 873 w 12"/>
                <a:gd name="T3" fmla="*/ 368 h 6"/>
                <a:gd name="T4" fmla="*/ 847 w 12"/>
                <a:gd name="T5" fmla="*/ 368 h 6"/>
                <a:gd name="T6" fmla="*/ 655 w 12"/>
                <a:gd name="T7" fmla="*/ 476 h 6"/>
                <a:gd name="T8" fmla="*/ 491 w 12"/>
                <a:gd name="T9" fmla="*/ 476 h 6"/>
                <a:gd name="T10" fmla="*/ 207 w 12"/>
                <a:gd name="T11" fmla="*/ 476 h 6"/>
                <a:gd name="T12" fmla="*/ 155 w 12"/>
                <a:gd name="T13" fmla="*/ 476 h 6"/>
                <a:gd name="T14" fmla="*/ 155 w 12"/>
                <a:gd name="T15" fmla="*/ 368 h 6"/>
                <a:gd name="T16" fmla="*/ 0 w 12"/>
                <a:gd name="T17" fmla="*/ 276 h 6"/>
                <a:gd name="T18" fmla="*/ 155 w 12"/>
                <a:gd name="T19" fmla="*/ 155 h 6"/>
                <a:gd name="T20" fmla="*/ 155 w 12"/>
                <a:gd name="T21" fmla="*/ 1 h 6"/>
                <a:gd name="T22" fmla="*/ 155 w 12"/>
                <a:gd name="T23" fmla="*/ 1 h 6"/>
                <a:gd name="T24" fmla="*/ 207 w 12"/>
                <a:gd name="T25" fmla="*/ 1 h 6"/>
                <a:gd name="T26" fmla="*/ 207 w 12"/>
                <a:gd name="T27" fmla="*/ 0 h 6"/>
                <a:gd name="T28" fmla="*/ 276 w 12"/>
                <a:gd name="T29" fmla="*/ 0 h 6"/>
                <a:gd name="T30" fmla="*/ 476 w 12"/>
                <a:gd name="T31" fmla="*/ 0 h 6"/>
                <a:gd name="T32" fmla="*/ 491 w 12"/>
                <a:gd name="T33" fmla="*/ 0 h 6"/>
                <a:gd name="T34" fmla="*/ 635 w 12"/>
                <a:gd name="T35" fmla="*/ 0 h 6"/>
                <a:gd name="T36" fmla="*/ 655 w 12"/>
                <a:gd name="T37" fmla="*/ 1 h 6"/>
                <a:gd name="T38" fmla="*/ 847 w 12"/>
                <a:gd name="T39" fmla="*/ 1 h 6"/>
                <a:gd name="T40" fmla="*/ 873 w 12"/>
                <a:gd name="T41" fmla="*/ 155 h 6"/>
                <a:gd name="T42" fmla="*/ 873 w 12"/>
                <a:gd name="T43" fmla="*/ 276 h 6"/>
                <a:gd name="T44" fmla="*/ 873 w 12"/>
                <a:gd name="T45" fmla="*/ 276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"/>
                <a:gd name="T70" fmla="*/ 0 h 6"/>
                <a:gd name="T71" fmla="*/ 12 w 12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" h="6">
                  <a:moveTo>
                    <a:pt x="12" y="4"/>
                  </a:moveTo>
                  <a:lnTo>
                    <a:pt x="12" y="5"/>
                  </a:lnTo>
                  <a:lnTo>
                    <a:pt x="11" y="5"/>
                  </a:lnTo>
                  <a:lnTo>
                    <a:pt x="9" y="6"/>
                  </a:lnTo>
                  <a:lnTo>
                    <a:pt x="7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39" name="Freeform 117"/>
            <p:cNvSpPr>
              <a:spLocks/>
            </p:cNvSpPr>
            <p:nvPr/>
          </p:nvSpPr>
          <p:spPr bwMode="auto">
            <a:xfrm>
              <a:off x="3059" y="1638"/>
              <a:ext cx="15" cy="6"/>
            </a:xfrm>
            <a:custGeom>
              <a:avLst/>
              <a:gdLst>
                <a:gd name="T0" fmla="*/ 344 w 12"/>
                <a:gd name="T1" fmla="*/ 50 h 5"/>
                <a:gd name="T2" fmla="*/ 294 w 12"/>
                <a:gd name="T3" fmla="*/ 60 h 5"/>
                <a:gd name="T4" fmla="*/ 291 w 12"/>
                <a:gd name="T5" fmla="*/ 72 h 5"/>
                <a:gd name="T6" fmla="*/ 186 w 12"/>
                <a:gd name="T7" fmla="*/ 72 h 5"/>
                <a:gd name="T8" fmla="*/ 119 w 12"/>
                <a:gd name="T9" fmla="*/ 72 h 5"/>
                <a:gd name="T10" fmla="*/ 95 w 12"/>
                <a:gd name="T11" fmla="*/ 72 h 5"/>
                <a:gd name="T12" fmla="*/ 95 w 12"/>
                <a:gd name="T13" fmla="*/ 60 h 5"/>
                <a:gd name="T14" fmla="*/ 76 w 12"/>
                <a:gd name="T15" fmla="*/ 50 h 5"/>
                <a:gd name="T16" fmla="*/ 0 w 12"/>
                <a:gd name="T17" fmla="*/ 50 h 5"/>
                <a:gd name="T18" fmla="*/ 76 w 12"/>
                <a:gd name="T19" fmla="*/ 1 h 5"/>
                <a:gd name="T20" fmla="*/ 95 w 12"/>
                <a:gd name="T21" fmla="*/ 0 h 5"/>
                <a:gd name="T22" fmla="*/ 119 w 12"/>
                <a:gd name="T23" fmla="*/ 0 h 5"/>
                <a:gd name="T24" fmla="*/ 186 w 12"/>
                <a:gd name="T25" fmla="*/ 0 h 5"/>
                <a:gd name="T26" fmla="*/ 233 w 12"/>
                <a:gd name="T27" fmla="*/ 0 h 5"/>
                <a:gd name="T28" fmla="*/ 291 w 12"/>
                <a:gd name="T29" fmla="*/ 0 h 5"/>
                <a:gd name="T30" fmla="*/ 291 w 12"/>
                <a:gd name="T31" fmla="*/ 0 h 5"/>
                <a:gd name="T32" fmla="*/ 294 w 12"/>
                <a:gd name="T33" fmla="*/ 1 h 5"/>
                <a:gd name="T34" fmla="*/ 344 w 12"/>
                <a:gd name="T35" fmla="*/ 50 h 5"/>
                <a:gd name="T36" fmla="*/ 344 w 12"/>
                <a:gd name="T37" fmla="*/ 50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"/>
                <a:gd name="T59" fmla="*/ 12 w 12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">
                  <a:moveTo>
                    <a:pt x="12" y="3"/>
                  </a:moveTo>
                  <a:lnTo>
                    <a:pt x="11" y="4"/>
                  </a:lnTo>
                  <a:lnTo>
                    <a:pt x="10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0" name="Freeform 118"/>
            <p:cNvSpPr>
              <a:spLocks/>
            </p:cNvSpPr>
            <p:nvPr/>
          </p:nvSpPr>
          <p:spPr bwMode="auto">
            <a:xfrm>
              <a:off x="3080" y="1631"/>
              <a:ext cx="9" cy="12"/>
            </a:xfrm>
            <a:custGeom>
              <a:avLst/>
              <a:gdLst>
                <a:gd name="T0" fmla="*/ 162 w 7"/>
                <a:gd name="T1" fmla="*/ 0 h 9"/>
                <a:gd name="T2" fmla="*/ 162 w 7"/>
                <a:gd name="T3" fmla="*/ 1 h 9"/>
                <a:gd name="T4" fmla="*/ 267 w 7"/>
                <a:gd name="T5" fmla="*/ 1 h 9"/>
                <a:gd name="T6" fmla="*/ 267 w 7"/>
                <a:gd name="T7" fmla="*/ 368 h 9"/>
                <a:gd name="T8" fmla="*/ 297 w 7"/>
                <a:gd name="T9" fmla="*/ 476 h 9"/>
                <a:gd name="T10" fmla="*/ 267 w 7"/>
                <a:gd name="T11" fmla="*/ 635 h 9"/>
                <a:gd name="T12" fmla="*/ 162 w 7"/>
                <a:gd name="T13" fmla="*/ 635 h 9"/>
                <a:gd name="T14" fmla="*/ 162 w 7"/>
                <a:gd name="T15" fmla="*/ 655 h 9"/>
                <a:gd name="T16" fmla="*/ 126 w 7"/>
                <a:gd name="T17" fmla="*/ 655 h 9"/>
                <a:gd name="T18" fmla="*/ 126 w 7"/>
                <a:gd name="T19" fmla="*/ 635 h 9"/>
                <a:gd name="T20" fmla="*/ 1 w 7"/>
                <a:gd name="T21" fmla="*/ 635 h 9"/>
                <a:gd name="T22" fmla="*/ 1 w 7"/>
                <a:gd name="T23" fmla="*/ 476 h 9"/>
                <a:gd name="T24" fmla="*/ 0 w 7"/>
                <a:gd name="T25" fmla="*/ 476 h 9"/>
                <a:gd name="T26" fmla="*/ 0 w 7"/>
                <a:gd name="T27" fmla="*/ 368 h 9"/>
                <a:gd name="T28" fmla="*/ 0 w 7"/>
                <a:gd name="T29" fmla="*/ 368 h 9"/>
                <a:gd name="T30" fmla="*/ 0 w 7"/>
                <a:gd name="T31" fmla="*/ 155 h 9"/>
                <a:gd name="T32" fmla="*/ 1 w 7"/>
                <a:gd name="T33" fmla="*/ 1 h 9"/>
                <a:gd name="T34" fmla="*/ 126 w 7"/>
                <a:gd name="T35" fmla="*/ 1 h 9"/>
                <a:gd name="T36" fmla="*/ 162 w 7"/>
                <a:gd name="T37" fmla="*/ 0 h 9"/>
                <a:gd name="T38" fmla="*/ 162 w 7"/>
                <a:gd name="T39" fmla="*/ 0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9"/>
                <a:gd name="T62" fmla="*/ 7 w 7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9">
                  <a:moveTo>
                    <a:pt x="4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6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1" name="Freeform 119"/>
            <p:cNvSpPr>
              <a:spLocks/>
            </p:cNvSpPr>
            <p:nvPr/>
          </p:nvSpPr>
          <p:spPr bwMode="auto">
            <a:xfrm>
              <a:off x="3095" y="1632"/>
              <a:ext cx="20" cy="12"/>
            </a:xfrm>
            <a:custGeom>
              <a:avLst/>
              <a:gdLst>
                <a:gd name="T0" fmla="*/ 155 w 15"/>
                <a:gd name="T1" fmla="*/ 0 h 9"/>
                <a:gd name="T2" fmla="*/ 207 w 15"/>
                <a:gd name="T3" fmla="*/ 0 h 9"/>
                <a:gd name="T4" fmla="*/ 276 w 15"/>
                <a:gd name="T5" fmla="*/ 0 h 9"/>
                <a:gd name="T6" fmla="*/ 368 w 15"/>
                <a:gd name="T7" fmla="*/ 0 h 9"/>
                <a:gd name="T8" fmla="*/ 368 w 15"/>
                <a:gd name="T9" fmla="*/ 0 h 9"/>
                <a:gd name="T10" fmla="*/ 491 w 15"/>
                <a:gd name="T11" fmla="*/ 0 h 9"/>
                <a:gd name="T12" fmla="*/ 635 w 15"/>
                <a:gd name="T13" fmla="*/ 1 h 9"/>
                <a:gd name="T14" fmla="*/ 655 w 15"/>
                <a:gd name="T15" fmla="*/ 1 h 9"/>
                <a:gd name="T16" fmla="*/ 655 w 15"/>
                <a:gd name="T17" fmla="*/ 276 h 9"/>
                <a:gd name="T18" fmla="*/ 847 w 15"/>
                <a:gd name="T19" fmla="*/ 276 h 9"/>
                <a:gd name="T20" fmla="*/ 847 w 15"/>
                <a:gd name="T21" fmla="*/ 276 h 9"/>
                <a:gd name="T22" fmla="*/ 1051 w 15"/>
                <a:gd name="T23" fmla="*/ 368 h 9"/>
                <a:gd name="T24" fmla="*/ 1051 w 15"/>
                <a:gd name="T25" fmla="*/ 635 h 9"/>
                <a:gd name="T26" fmla="*/ 1129 w 15"/>
                <a:gd name="T27" fmla="*/ 655 h 9"/>
                <a:gd name="T28" fmla="*/ 655 w 15"/>
                <a:gd name="T29" fmla="*/ 635 h 9"/>
                <a:gd name="T30" fmla="*/ 491 w 15"/>
                <a:gd name="T31" fmla="*/ 635 h 9"/>
                <a:gd name="T32" fmla="*/ 276 w 15"/>
                <a:gd name="T33" fmla="*/ 491 h 9"/>
                <a:gd name="T34" fmla="*/ 207 w 15"/>
                <a:gd name="T35" fmla="*/ 491 h 9"/>
                <a:gd name="T36" fmla="*/ 207 w 15"/>
                <a:gd name="T37" fmla="*/ 368 h 9"/>
                <a:gd name="T38" fmla="*/ 155 w 15"/>
                <a:gd name="T39" fmla="*/ 368 h 9"/>
                <a:gd name="T40" fmla="*/ 0 w 15"/>
                <a:gd name="T41" fmla="*/ 276 h 9"/>
                <a:gd name="T42" fmla="*/ 0 w 15"/>
                <a:gd name="T43" fmla="*/ 276 h 9"/>
                <a:gd name="T44" fmla="*/ 0 w 15"/>
                <a:gd name="T45" fmla="*/ 1 h 9"/>
                <a:gd name="T46" fmla="*/ 155 w 15"/>
                <a:gd name="T47" fmla="*/ 0 h 9"/>
                <a:gd name="T48" fmla="*/ 155 w 15"/>
                <a:gd name="T49" fmla="*/ 0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9"/>
                <a:gd name="T77" fmla="*/ 15 w 15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9">
                  <a:moveTo>
                    <a:pt x="2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5" y="9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2" name="Freeform 120"/>
            <p:cNvSpPr>
              <a:spLocks/>
            </p:cNvSpPr>
            <p:nvPr/>
          </p:nvSpPr>
          <p:spPr bwMode="auto">
            <a:xfrm>
              <a:off x="3094" y="1613"/>
              <a:ext cx="22" cy="13"/>
            </a:xfrm>
            <a:custGeom>
              <a:avLst/>
              <a:gdLst>
                <a:gd name="T0" fmla="*/ 0 w 17"/>
                <a:gd name="T1" fmla="*/ 520 h 10"/>
                <a:gd name="T2" fmla="*/ 0 w 17"/>
                <a:gd name="T3" fmla="*/ 400 h 10"/>
                <a:gd name="T4" fmla="*/ 0 w 17"/>
                <a:gd name="T5" fmla="*/ 373 h 10"/>
                <a:gd name="T6" fmla="*/ 0 w 17"/>
                <a:gd name="T7" fmla="*/ 308 h 10"/>
                <a:gd name="T8" fmla="*/ 132 w 17"/>
                <a:gd name="T9" fmla="*/ 221 h 10"/>
                <a:gd name="T10" fmla="*/ 171 w 17"/>
                <a:gd name="T11" fmla="*/ 221 h 10"/>
                <a:gd name="T12" fmla="*/ 286 w 17"/>
                <a:gd name="T13" fmla="*/ 170 h 10"/>
                <a:gd name="T14" fmla="*/ 479 w 17"/>
                <a:gd name="T15" fmla="*/ 0 h 10"/>
                <a:gd name="T16" fmla="*/ 591 w 17"/>
                <a:gd name="T17" fmla="*/ 0 h 10"/>
                <a:gd name="T18" fmla="*/ 701 w 17"/>
                <a:gd name="T19" fmla="*/ 0 h 10"/>
                <a:gd name="T20" fmla="*/ 765 w 17"/>
                <a:gd name="T21" fmla="*/ 0 h 10"/>
                <a:gd name="T22" fmla="*/ 765 w 17"/>
                <a:gd name="T23" fmla="*/ 131 h 10"/>
                <a:gd name="T24" fmla="*/ 765 w 17"/>
                <a:gd name="T25" fmla="*/ 131 h 10"/>
                <a:gd name="T26" fmla="*/ 765 w 17"/>
                <a:gd name="T27" fmla="*/ 170 h 10"/>
                <a:gd name="T28" fmla="*/ 802 w 17"/>
                <a:gd name="T29" fmla="*/ 170 h 10"/>
                <a:gd name="T30" fmla="*/ 765 w 17"/>
                <a:gd name="T31" fmla="*/ 221 h 10"/>
                <a:gd name="T32" fmla="*/ 765 w 17"/>
                <a:gd name="T33" fmla="*/ 308 h 10"/>
                <a:gd name="T34" fmla="*/ 765 w 17"/>
                <a:gd name="T35" fmla="*/ 373 h 10"/>
                <a:gd name="T36" fmla="*/ 765 w 17"/>
                <a:gd name="T37" fmla="*/ 373 h 10"/>
                <a:gd name="T38" fmla="*/ 591 w 17"/>
                <a:gd name="T39" fmla="*/ 400 h 10"/>
                <a:gd name="T40" fmla="*/ 457 w 17"/>
                <a:gd name="T41" fmla="*/ 400 h 10"/>
                <a:gd name="T42" fmla="*/ 370 w 17"/>
                <a:gd name="T43" fmla="*/ 400 h 10"/>
                <a:gd name="T44" fmla="*/ 286 w 17"/>
                <a:gd name="T45" fmla="*/ 400 h 10"/>
                <a:gd name="T46" fmla="*/ 286 w 17"/>
                <a:gd name="T47" fmla="*/ 520 h 10"/>
                <a:gd name="T48" fmla="*/ 221 w 17"/>
                <a:gd name="T49" fmla="*/ 520 h 10"/>
                <a:gd name="T50" fmla="*/ 132 w 17"/>
                <a:gd name="T51" fmla="*/ 520 h 10"/>
                <a:gd name="T52" fmla="*/ 1 w 17"/>
                <a:gd name="T53" fmla="*/ 520 h 10"/>
                <a:gd name="T54" fmla="*/ 0 w 17"/>
                <a:gd name="T55" fmla="*/ 520 h 10"/>
                <a:gd name="T56" fmla="*/ 0 w 17"/>
                <a:gd name="T57" fmla="*/ 520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"/>
                <a:gd name="T88" fmla="*/ 0 h 10"/>
                <a:gd name="T89" fmla="*/ 17 w 17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" h="10">
                  <a:moveTo>
                    <a:pt x="0" y="10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3" name="Freeform 121"/>
            <p:cNvSpPr>
              <a:spLocks/>
            </p:cNvSpPr>
            <p:nvPr/>
          </p:nvSpPr>
          <p:spPr bwMode="auto">
            <a:xfrm>
              <a:off x="3090" y="1596"/>
              <a:ext cx="24" cy="20"/>
            </a:xfrm>
            <a:custGeom>
              <a:avLst/>
              <a:gdLst>
                <a:gd name="T0" fmla="*/ 0 w 18"/>
                <a:gd name="T1" fmla="*/ 873 h 15"/>
                <a:gd name="T2" fmla="*/ 0 w 18"/>
                <a:gd name="T3" fmla="*/ 847 h 15"/>
                <a:gd name="T4" fmla="*/ 0 w 18"/>
                <a:gd name="T5" fmla="*/ 655 h 15"/>
                <a:gd name="T6" fmla="*/ 155 w 18"/>
                <a:gd name="T7" fmla="*/ 635 h 15"/>
                <a:gd name="T8" fmla="*/ 207 w 18"/>
                <a:gd name="T9" fmla="*/ 635 h 15"/>
                <a:gd name="T10" fmla="*/ 276 w 18"/>
                <a:gd name="T11" fmla="*/ 491 h 15"/>
                <a:gd name="T12" fmla="*/ 476 w 18"/>
                <a:gd name="T13" fmla="*/ 368 h 15"/>
                <a:gd name="T14" fmla="*/ 491 w 18"/>
                <a:gd name="T15" fmla="*/ 276 h 15"/>
                <a:gd name="T16" fmla="*/ 635 w 18"/>
                <a:gd name="T17" fmla="*/ 207 h 15"/>
                <a:gd name="T18" fmla="*/ 635 w 18"/>
                <a:gd name="T19" fmla="*/ 1 h 15"/>
                <a:gd name="T20" fmla="*/ 655 w 18"/>
                <a:gd name="T21" fmla="*/ 0 h 15"/>
                <a:gd name="T22" fmla="*/ 655 w 18"/>
                <a:gd name="T23" fmla="*/ 0 h 15"/>
                <a:gd name="T24" fmla="*/ 847 w 18"/>
                <a:gd name="T25" fmla="*/ 0 h 15"/>
                <a:gd name="T26" fmla="*/ 873 w 18"/>
                <a:gd name="T27" fmla="*/ 0 h 15"/>
                <a:gd name="T28" fmla="*/ 965 w 18"/>
                <a:gd name="T29" fmla="*/ 0 h 15"/>
                <a:gd name="T30" fmla="*/ 1129 w 18"/>
                <a:gd name="T31" fmla="*/ 0 h 15"/>
                <a:gd name="T32" fmla="*/ 1129 w 18"/>
                <a:gd name="T33" fmla="*/ 1 h 15"/>
                <a:gd name="T34" fmla="*/ 1349 w 18"/>
                <a:gd name="T35" fmla="*/ 207 h 15"/>
                <a:gd name="T36" fmla="*/ 1349 w 18"/>
                <a:gd name="T37" fmla="*/ 276 h 15"/>
                <a:gd name="T38" fmla="*/ 1129 w 18"/>
                <a:gd name="T39" fmla="*/ 368 h 15"/>
                <a:gd name="T40" fmla="*/ 965 w 18"/>
                <a:gd name="T41" fmla="*/ 655 h 15"/>
                <a:gd name="T42" fmla="*/ 847 w 18"/>
                <a:gd name="T43" fmla="*/ 873 h 15"/>
                <a:gd name="T44" fmla="*/ 655 w 18"/>
                <a:gd name="T45" fmla="*/ 965 h 15"/>
                <a:gd name="T46" fmla="*/ 655 w 18"/>
                <a:gd name="T47" fmla="*/ 965 h 15"/>
                <a:gd name="T48" fmla="*/ 491 w 18"/>
                <a:gd name="T49" fmla="*/ 1129 h 15"/>
                <a:gd name="T50" fmla="*/ 276 w 18"/>
                <a:gd name="T51" fmla="*/ 1129 h 15"/>
                <a:gd name="T52" fmla="*/ 207 w 18"/>
                <a:gd name="T53" fmla="*/ 1129 h 15"/>
                <a:gd name="T54" fmla="*/ 155 w 18"/>
                <a:gd name="T55" fmla="*/ 965 h 15"/>
                <a:gd name="T56" fmla="*/ 0 w 18"/>
                <a:gd name="T57" fmla="*/ 873 h 15"/>
                <a:gd name="T58" fmla="*/ 0 w 18"/>
                <a:gd name="T59" fmla="*/ 873 h 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"/>
                <a:gd name="T91" fmla="*/ 0 h 15"/>
                <a:gd name="T92" fmla="*/ 18 w 18"/>
                <a:gd name="T93" fmla="*/ 15 h 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" h="15">
                  <a:moveTo>
                    <a:pt x="0" y="12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4" name="Freeform 122"/>
            <p:cNvSpPr>
              <a:spLocks/>
            </p:cNvSpPr>
            <p:nvPr/>
          </p:nvSpPr>
          <p:spPr bwMode="auto">
            <a:xfrm>
              <a:off x="2978" y="1575"/>
              <a:ext cx="16" cy="11"/>
            </a:xfrm>
            <a:custGeom>
              <a:avLst/>
              <a:gdLst>
                <a:gd name="T0" fmla="*/ 873 w 12"/>
                <a:gd name="T1" fmla="*/ 373 h 8"/>
                <a:gd name="T2" fmla="*/ 873 w 12"/>
                <a:gd name="T3" fmla="*/ 513 h 8"/>
                <a:gd name="T4" fmla="*/ 873 w 12"/>
                <a:gd name="T5" fmla="*/ 619 h 8"/>
                <a:gd name="T6" fmla="*/ 724 w 12"/>
                <a:gd name="T7" fmla="*/ 619 h 8"/>
                <a:gd name="T8" fmla="*/ 724 w 12"/>
                <a:gd name="T9" fmla="*/ 619 h 8"/>
                <a:gd name="T10" fmla="*/ 655 w 12"/>
                <a:gd name="T11" fmla="*/ 619 h 8"/>
                <a:gd name="T12" fmla="*/ 655 w 12"/>
                <a:gd name="T13" fmla="*/ 851 h 8"/>
                <a:gd name="T14" fmla="*/ 635 w 12"/>
                <a:gd name="T15" fmla="*/ 851 h 8"/>
                <a:gd name="T16" fmla="*/ 476 w 12"/>
                <a:gd name="T17" fmla="*/ 851 h 8"/>
                <a:gd name="T18" fmla="*/ 368 w 12"/>
                <a:gd name="T19" fmla="*/ 969 h 8"/>
                <a:gd name="T20" fmla="*/ 276 w 12"/>
                <a:gd name="T21" fmla="*/ 969 h 8"/>
                <a:gd name="T22" fmla="*/ 276 w 12"/>
                <a:gd name="T23" fmla="*/ 969 h 8"/>
                <a:gd name="T24" fmla="*/ 276 w 12"/>
                <a:gd name="T25" fmla="*/ 851 h 8"/>
                <a:gd name="T26" fmla="*/ 1 w 12"/>
                <a:gd name="T27" fmla="*/ 851 h 8"/>
                <a:gd name="T28" fmla="*/ 0 w 12"/>
                <a:gd name="T29" fmla="*/ 851 h 8"/>
                <a:gd name="T30" fmla="*/ 0 w 12"/>
                <a:gd name="T31" fmla="*/ 619 h 8"/>
                <a:gd name="T32" fmla="*/ 0 w 12"/>
                <a:gd name="T33" fmla="*/ 619 h 8"/>
                <a:gd name="T34" fmla="*/ 0 w 12"/>
                <a:gd name="T35" fmla="*/ 513 h 8"/>
                <a:gd name="T36" fmla="*/ 0 w 12"/>
                <a:gd name="T37" fmla="*/ 373 h 8"/>
                <a:gd name="T38" fmla="*/ 1 w 12"/>
                <a:gd name="T39" fmla="*/ 373 h 8"/>
                <a:gd name="T40" fmla="*/ 1 w 12"/>
                <a:gd name="T41" fmla="*/ 1 h 8"/>
                <a:gd name="T42" fmla="*/ 276 w 12"/>
                <a:gd name="T43" fmla="*/ 1 h 8"/>
                <a:gd name="T44" fmla="*/ 276 w 12"/>
                <a:gd name="T45" fmla="*/ 0 h 8"/>
                <a:gd name="T46" fmla="*/ 368 w 12"/>
                <a:gd name="T47" fmla="*/ 0 h 8"/>
                <a:gd name="T48" fmla="*/ 476 w 12"/>
                <a:gd name="T49" fmla="*/ 0 h 8"/>
                <a:gd name="T50" fmla="*/ 635 w 12"/>
                <a:gd name="T51" fmla="*/ 0 h 8"/>
                <a:gd name="T52" fmla="*/ 655 w 12"/>
                <a:gd name="T53" fmla="*/ 0 h 8"/>
                <a:gd name="T54" fmla="*/ 655 w 12"/>
                <a:gd name="T55" fmla="*/ 1 h 8"/>
                <a:gd name="T56" fmla="*/ 724 w 12"/>
                <a:gd name="T57" fmla="*/ 1 h 8"/>
                <a:gd name="T58" fmla="*/ 873 w 12"/>
                <a:gd name="T59" fmla="*/ 373 h 8"/>
                <a:gd name="T60" fmla="*/ 873 w 12"/>
                <a:gd name="T61" fmla="*/ 373 h 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"/>
                <a:gd name="T94" fmla="*/ 0 h 8"/>
                <a:gd name="T95" fmla="*/ 12 w 12"/>
                <a:gd name="T96" fmla="*/ 8 h 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" h="8">
                  <a:moveTo>
                    <a:pt x="12" y="3"/>
                  </a:moveTo>
                  <a:lnTo>
                    <a:pt x="12" y="4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5" name="Freeform 123"/>
            <p:cNvSpPr>
              <a:spLocks/>
            </p:cNvSpPr>
            <p:nvPr/>
          </p:nvSpPr>
          <p:spPr bwMode="auto">
            <a:xfrm>
              <a:off x="3059" y="1286"/>
              <a:ext cx="88" cy="96"/>
            </a:xfrm>
            <a:custGeom>
              <a:avLst/>
              <a:gdLst>
                <a:gd name="T0" fmla="*/ 286 w 68"/>
                <a:gd name="T1" fmla="*/ 2164 h 74"/>
                <a:gd name="T2" fmla="*/ 511 w 68"/>
                <a:gd name="T3" fmla="*/ 1816 h 74"/>
                <a:gd name="T4" fmla="*/ 479 w 68"/>
                <a:gd name="T5" fmla="*/ 1459 h 74"/>
                <a:gd name="T6" fmla="*/ 479 w 68"/>
                <a:gd name="T7" fmla="*/ 1222 h 74"/>
                <a:gd name="T8" fmla="*/ 591 w 68"/>
                <a:gd name="T9" fmla="*/ 1222 h 74"/>
                <a:gd name="T10" fmla="*/ 973 w 68"/>
                <a:gd name="T11" fmla="*/ 1007 h 74"/>
                <a:gd name="T12" fmla="*/ 1106 w 68"/>
                <a:gd name="T13" fmla="*/ 867 h 74"/>
                <a:gd name="T14" fmla="*/ 1259 w 68"/>
                <a:gd name="T15" fmla="*/ 776 h 74"/>
                <a:gd name="T16" fmla="*/ 1488 w 68"/>
                <a:gd name="T17" fmla="*/ 776 h 74"/>
                <a:gd name="T18" fmla="*/ 1738 w 68"/>
                <a:gd name="T19" fmla="*/ 691 h 74"/>
                <a:gd name="T20" fmla="*/ 2011 w 68"/>
                <a:gd name="T21" fmla="*/ 598 h 74"/>
                <a:gd name="T22" fmla="*/ 2043 w 68"/>
                <a:gd name="T23" fmla="*/ 461 h 74"/>
                <a:gd name="T24" fmla="*/ 2043 w 68"/>
                <a:gd name="T25" fmla="*/ 236 h 74"/>
                <a:gd name="T26" fmla="*/ 2043 w 68"/>
                <a:gd name="T27" fmla="*/ 140 h 74"/>
                <a:gd name="T28" fmla="*/ 2249 w 68"/>
                <a:gd name="T29" fmla="*/ 0 h 74"/>
                <a:gd name="T30" fmla="*/ 2424 w 68"/>
                <a:gd name="T31" fmla="*/ 1 h 74"/>
                <a:gd name="T32" fmla="*/ 2544 w 68"/>
                <a:gd name="T33" fmla="*/ 236 h 74"/>
                <a:gd name="T34" fmla="*/ 2624 w 68"/>
                <a:gd name="T35" fmla="*/ 598 h 74"/>
                <a:gd name="T36" fmla="*/ 2624 w 68"/>
                <a:gd name="T37" fmla="*/ 867 h 74"/>
                <a:gd name="T38" fmla="*/ 2644 w 68"/>
                <a:gd name="T39" fmla="*/ 1007 h 74"/>
                <a:gd name="T40" fmla="*/ 2791 w 68"/>
                <a:gd name="T41" fmla="*/ 1222 h 74"/>
                <a:gd name="T42" fmla="*/ 3102 w 68"/>
                <a:gd name="T43" fmla="*/ 1459 h 74"/>
                <a:gd name="T44" fmla="*/ 3262 w 68"/>
                <a:gd name="T45" fmla="*/ 1668 h 74"/>
                <a:gd name="T46" fmla="*/ 3262 w 68"/>
                <a:gd name="T47" fmla="*/ 1816 h 74"/>
                <a:gd name="T48" fmla="*/ 3225 w 68"/>
                <a:gd name="T49" fmla="*/ 2055 h 74"/>
                <a:gd name="T50" fmla="*/ 3014 w 68"/>
                <a:gd name="T51" fmla="*/ 2198 h 74"/>
                <a:gd name="T52" fmla="*/ 2909 w 68"/>
                <a:gd name="T53" fmla="*/ 2456 h 74"/>
                <a:gd name="T54" fmla="*/ 2910 w 68"/>
                <a:gd name="T55" fmla="*/ 2832 h 74"/>
                <a:gd name="T56" fmla="*/ 2910 w 68"/>
                <a:gd name="T57" fmla="*/ 2989 h 74"/>
                <a:gd name="T58" fmla="*/ 2791 w 68"/>
                <a:gd name="T59" fmla="*/ 3056 h 74"/>
                <a:gd name="T60" fmla="*/ 2624 w 68"/>
                <a:gd name="T61" fmla="*/ 3186 h 74"/>
                <a:gd name="T62" fmla="*/ 2249 w 68"/>
                <a:gd name="T63" fmla="*/ 3186 h 74"/>
                <a:gd name="T64" fmla="*/ 2043 w 68"/>
                <a:gd name="T65" fmla="*/ 3189 h 74"/>
                <a:gd name="T66" fmla="*/ 1852 w 68"/>
                <a:gd name="T67" fmla="*/ 3290 h 74"/>
                <a:gd name="T68" fmla="*/ 1579 w 68"/>
                <a:gd name="T69" fmla="*/ 3459 h 74"/>
                <a:gd name="T70" fmla="*/ 1259 w 68"/>
                <a:gd name="T71" fmla="*/ 3582 h 74"/>
                <a:gd name="T72" fmla="*/ 1038 w 68"/>
                <a:gd name="T73" fmla="*/ 3642 h 74"/>
                <a:gd name="T74" fmla="*/ 765 w 68"/>
                <a:gd name="T75" fmla="*/ 3674 h 74"/>
                <a:gd name="T76" fmla="*/ 591 w 68"/>
                <a:gd name="T77" fmla="*/ 3642 h 74"/>
                <a:gd name="T78" fmla="*/ 479 w 68"/>
                <a:gd name="T79" fmla="*/ 3582 h 74"/>
                <a:gd name="T80" fmla="*/ 370 w 68"/>
                <a:gd name="T81" fmla="*/ 3364 h 74"/>
                <a:gd name="T82" fmla="*/ 370 w 68"/>
                <a:gd name="T83" fmla="*/ 3290 h 74"/>
                <a:gd name="T84" fmla="*/ 479 w 68"/>
                <a:gd name="T85" fmla="*/ 3056 h 74"/>
                <a:gd name="T86" fmla="*/ 511 w 68"/>
                <a:gd name="T87" fmla="*/ 2851 h 74"/>
                <a:gd name="T88" fmla="*/ 479 w 68"/>
                <a:gd name="T89" fmla="*/ 2832 h 74"/>
                <a:gd name="T90" fmla="*/ 132 w 68"/>
                <a:gd name="T91" fmla="*/ 2832 h 74"/>
                <a:gd name="T92" fmla="*/ 0 w 68"/>
                <a:gd name="T93" fmla="*/ 2807 h 74"/>
                <a:gd name="T94" fmla="*/ 0 w 68"/>
                <a:gd name="T95" fmla="*/ 2458 h 74"/>
                <a:gd name="T96" fmla="*/ 102 w 68"/>
                <a:gd name="T97" fmla="*/ 2356 h 74"/>
                <a:gd name="T98" fmla="*/ 132 w 68"/>
                <a:gd name="T99" fmla="*/ 2198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74"/>
                <a:gd name="T152" fmla="*/ 68 w 68"/>
                <a:gd name="T153" fmla="*/ 74 h 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74">
                  <a:moveTo>
                    <a:pt x="3" y="45"/>
                  </a:moveTo>
                  <a:lnTo>
                    <a:pt x="4" y="44"/>
                  </a:lnTo>
                  <a:lnTo>
                    <a:pt x="6" y="43"/>
                  </a:lnTo>
                  <a:lnTo>
                    <a:pt x="8" y="40"/>
                  </a:lnTo>
                  <a:lnTo>
                    <a:pt x="10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1" y="33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5" y="24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5" y="12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8" y="24"/>
                  </a:lnTo>
                  <a:lnTo>
                    <a:pt x="59" y="25"/>
                  </a:lnTo>
                  <a:lnTo>
                    <a:pt x="61" y="25"/>
                  </a:lnTo>
                  <a:lnTo>
                    <a:pt x="64" y="28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7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8" y="37"/>
                  </a:lnTo>
                  <a:lnTo>
                    <a:pt x="68" y="39"/>
                  </a:lnTo>
                  <a:lnTo>
                    <a:pt x="68" y="40"/>
                  </a:lnTo>
                  <a:lnTo>
                    <a:pt x="67" y="41"/>
                  </a:lnTo>
                  <a:lnTo>
                    <a:pt x="65" y="43"/>
                  </a:lnTo>
                  <a:lnTo>
                    <a:pt x="64" y="44"/>
                  </a:lnTo>
                  <a:lnTo>
                    <a:pt x="63" y="45"/>
                  </a:lnTo>
                  <a:lnTo>
                    <a:pt x="61" y="46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60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6" y="62"/>
                  </a:lnTo>
                  <a:lnTo>
                    <a:pt x="55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7" y="64"/>
                  </a:lnTo>
                  <a:lnTo>
                    <a:pt x="44" y="64"/>
                  </a:lnTo>
                  <a:lnTo>
                    <a:pt x="43" y="64"/>
                  </a:lnTo>
                  <a:lnTo>
                    <a:pt x="43" y="65"/>
                  </a:lnTo>
                  <a:lnTo>
                    <a:pt x="42" y="65"/>
                  </a:lnTo>
                  <a:lnTo>
                    <a:pt x="39" y="65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5" y="68"/>
                  </a:lnTo>
                  <a:lnTo>
                    <a:pt x="33" y="69"/>
                  </a:lnTo>
                  <a:lnTo>
                    <a:pt x="31" y="71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4" y="73"/>
                  </a:lnTo>
                  <a:lnTo>
                    <a:pt x="23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7" y="74"/>
                  </a:lnTo>
                  <a:lnTo>
                    <a:pt x="16" y="74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2" y="73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10" y="62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3" y="4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6" name="Freeform 124"/>
            <p:cNvSpPr>
              <a:spLocks/>
            </p:cNvSpPr>
            <p:nvPr/>
          </p:nvSpPr>
          <p:spPr bwMode="auto">
            <a:xfrm>
              <a:off x="3072" y="1375"/>
              <a:ext cx="107" cy="109"/>
            </a:xfrm>
            <a:custGeom>
              <a:avLst/>
              <a:gdLst>
                <a:gd name="T0" fmla="*/ 1121 w 82"/>
                <a:gd name="T1" fmla="*/ 463 h 84"/>
                <a:gd name="T2" fmla="*/ 1247 w 82"/>
                <a:gd name="T3" fmla="*/ 306 h 84"/>
                <a:gd name="T4" fmla="*/ 1588 w 82"/>
                <a:gd name="T5" fmla="*/ 236 h 84"/>
                <a:gd name="T6" fmla="*/ 2010 w 82"/>
                <a:gd name="T7" fmla="*/ 140 h 84"/>
                <a:gd name="T8" fmla="*/ 2217 w 82"/>
                <a:gd name="T9" fmla="*/ 1 h 84"/>
                <a:gd name="T10" fmla="*/ 2434 w 82"/>
                <a:gd name="T11" fmla="*/ 0 h 84"/>
                <a:gd name="T12" fmla="*/ 2691 w 82"/>
                <a:gd name="T13" fmla="*/ 1 h 84"/>
                <a:gd name="T14" fmla="*/ 2869 w 82"/>
                <a:gd name="T15" fmla="*/ 140 h 84"/>
                <a:gd name="T16" fmla="*/ 2893 w 82"/>
                <a:gd name="T17" fmla="*/ 306 h 84"/>
                <a:gd name="T18" fmla="*/ 2869 w 82"/>
                <a:gd name="T19" fmla="*/ 601 h 84"/>
                <a:gd name="T20" fmla="*/ 2704 w 82"/>
                <a:gd name="T21" fmla="*/ 1012 h 84"/>
                <a:gd name="T22" fmla="*/ 2691 w 82"/>
                <a:gd name="T23" fmla="*/ 1239 h 84"/>
                <a:gd name="T24" fmla="*/ 2704 w 82"/>
                <a:gd name="T25" fmla="*/ 1298 h 84"/>
                <a:gd name="T26" fmla="*/ 2869 w 82"/>
                <a:gd name="T27" fmla="*/ 1398 h 84"/>
                <a:gd name="T28" fmla="*/ 2893 w 82"/>
                <a:gd name="T29" fmla="*/ 1239 h 84"/>
                <a:gd name="T30" fmla="*/ 2995 w 82"/>
                <a:gd name="T31" fmla="*/ 1000 h 84"/>
                <a:gd name="T32" fmla="*/ 3137 w 82"/>
                <a:gd name="T33" fmla="*/ 780 h 84"/>
                <a:gd name="T34" fmla="*/ 3564 w 82"/>
                <a:gd name="T35" fmla="*/ 515 h 84"/>
                <a:gd name="T36" fmla="*/ 3744 w 82"/>
                <a:gd name="T37" fmla="*/ 515 h 84"/>
                <a:gd name="T38" fmla="*/ 4073 w 82"/>
                <a:gd name="T39" fmla="*/ 780 h 84"/>
                <a:gd name="T40" fmla="*/ 4241 w 82"/>
                <a:gd name="T41" fmla="*/ 780 h 84"/>
                <a:gd name="T42" fmla="*/ 4394 w 82"/>
                <a:gd name="T43" fmla="*/ 1012 h 84"/>
                <a:gd name="T44" fmla="*/ 4467 w 82"/>
                <a:gd name="T45" fmla="*/ 1239 h 84"/>
                <a:gd name="T46" fmla="*/ 4467 w 82"/>
                <a:gd name="T47" fmla="*/ 1460 h 84"/>
                <a:gd name="T48" fmla="*/ 4467 w 82"/>
                <a:gd name="T49" fmla="*/ 1828 h 84"/>
                <a:gd name="T50" fmla="*/ 4394 w 82"/>
                <a:gd name="T51" fmla="*/ 2055 h 84"/>
                <a:gd name="T52" fmla="*/ 4307 w 82"/>
                <a:gd name="T53" fmla="*/ 2211 h 84"/>
                <a:gd name="T54" fmla="*/ 4144 w 82"/>
                <a:gd name="T55" fmla="*/ 2372 h 84"/>
                <a:gd name="T56" fmla="*/ 3936 w 82"/>
                <a:gd name="T57" fmla="*/ 2459 h 84"/>
                <a:gd name="T58" fmla="*/ 3775 w 82"/>
                <a:gd name="T59" fmla="*/ 2475 h 84"/>
                <a:gd name="T60" fmla="*/ 3849 w 82"/>
                <a:gd name="T61" fmla="*/ 2694 h 84"/>
                <a:gd name="T62" fmla="*/ 3936 w 82"/>
                <a:gd name="T63" fmla="*/ 2835 h 84"/>
                <a:gd name="T64" fmla="*/ 4241 w 82"/>
                <a:gd name="T65" fmla="*/ 2869 h 84"/>
                <a:gd name="T66" fmla="*/ 4394 w 82"/>
                <a:gd name="T67" fmla="*/ 2994 h 84"/>
                <a:gd name="T68" fmla="*/ 4394 w 82"/>
                <a:gd name="T69" fmla="*/ 3191 h 84"/>
                <a:gd name="T70" fmla="*/ 4073 w 82"/>
                <a:gd name="T71" fmla="*/ 3781 h 84"/>
                <a:gd name="T72" fmla="*/ 3849 w 82"/>
                <a:gd name="T73" fmla="*/ 3994 h 84"/>
                <a:gd name="T74" fmla="*/ 3615 w 82"/>
                <a:gd name="T75" fmla="*/ 4001 h 84"/>
                <a:gd name="T76" fmla="*/ 3528 w 82"/>
                <a:gd name="T77" fmla="*/ 4001 h 84"/>
                <a:gd name="T78" fmla="*/ 3099 w 82"/>
                <a:gd name="T79" fmla="*/ 4168 h 84"/>
                <a:gd name="T80" fmla="*/ 2869 w 82"/>
                <a:gd name="T81" fmla="*/ 4168 h 84"/>
                <a:gd name="T82" fmla="*/ 2623 w 82"/>
                <a:gd name="T83" fmla="*/ 4001 h 84"/>
                <a:gd name="T84" fmla="*/ 2434 w 82"/>
                <a:gd name="T85" fmla="*/ 3994 h 84"/>
                <a:gd name="T86" fmla="*/ 2311 w 82"/>
                <a:gd name="T87" fmla="*/ 3679 h 84"/>
                <a:gd name="T88" fmla="*/ 2123 w 82"/>
                <a:gd name="T89" fmla="*/ 3585 h 84"/>
                <a:gd name="T90" fmla="*/ 1771 w 82"/>
                <a:gd name="T91" fmla="*/ 3496 h 84"/>
                <a:gd name="T92" fmla="*/ 1588 w 82"/>
                <a:gd name="T93" fmla="*/ 3461 h 84"/>
                <a:gd name="T94" fmla="*/ 1395 w 82"/>
                <a:gd name="T95" fmla="*/ 3371 h 84"/>
                <a:gd name="T96" fmla="*/ 1217 w 82"/>
                <a:gd name="T97" fmla="*/ 3212 h 84"/>
                <a:gd name="T98" fmla="*/ 1069 w 82"/>
                <a:gd name="T99" fmla="*/ 3191 h 84"/>
                <a:gd name="T100" fmla="*/ 859 w 82"/>
                <a:gd name="T101" fmla="*/ 2994 h 84"/>
                <a:gd name="T102" fmla="*/ 733 w 82"/>
                <a:gd name="T103" fmla="*/ 2835 h 84"/>
                <a:gd name="T104" fmla="*/ 715 w 82"/>
                <a:gd name="T105" fmla="*/ 2667 h 84"/>
                <a:gd name="T106" fmla="*/ 658 w 82"/>
                <a:gd name="T107" fmla="*/ 1992 h 84"/>
                <a:gd name="T108" fmla="*/ 504 w 82"/>
                <a:gd name="T109" fmla="*/ 1895 h 84"/>
                <a:gd name="T110" fmla="*/ 133 w 82"/>
                <a:gd name="T111" fmla="*/ 1684 h 84"/>
                <a:gd name="T112" fmla="*/ 0 w 82"/>
                <a:gd name="T113" fmla="*/ 1608 h 84"/>
                <a:gd name="T114" fmla="*/ 1 w 82"/>
                <a:gd name="T115" fmla="*/ 1398 h 84"/>
                <a:gd name="T116" fmla="*/ 322 w 82"/>
                <a:gd name="T117" fmla="*/ 1239 h 84"/>
                <a:gd name="T118" fmla="*/ 504 w 82"/>
                <a:gd name="T119" fmla="*/ 1125 h 84"/>
                <a:gd name="T120" fmla="*/ 715 w 82"/>
                <a:gd name="T121" fmla="*/ 1012 h 84"/>
                <a:gd name="T122" fmla="*/ 956 w 82"/>
                <a:gd name="T123" fmla="*/ 1000 h 84"/>
                <a:gd name="T124" fmla="*/ 1069 w 82"/>
                <a:gd name="T125" fmla="*/ 668 h 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84"/>
                <a:gd name="T191" fmla="*/ 82 w 82"/>
                <a:gd name="T192" fmla="*/ 84 h 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84">
                  <a:moveTo>
                    <a:pt x="20" y="13"/>
                  </a:moveTo>
                  <a:lnTo>
                    <a:pt x="21" y="10"/>
                  </a:lnTo>
                  <a:lnTo>
                    <a:pt x="21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9" y="5"/>
                  </a:lnTo>
                  <a:lnTo>
                    <a:pt x="33" y="5"/>
                  </a:lnTo>
                  <a:lnTo>
                    <a:pt x="34" y="4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3" y="12"/>
                  </a:lnTo>
                  <a:lnTo>
                    <a:pt x="51" y="16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1" y="26"/>
                  </a:lnTo>
                  <a:lnTo>
                    <a:pt x="51" y="28"/>
                  </a:lnTo>
                  <a:lnTo>
                    <a:pt x="53" y="28"/>
                  </a:lnTo>
                  <a:lnTo>
                    <a:pt x="53" y="26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55" y="17"/>
                  </a:lnTo>
                  <a:lnTo>
                    <a:pt x="57" y="16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61" y="13"/>
                  </a:lnTo>
                  <a:lnTo>
                    <a:pt x="66" y="10"/>
                  </a:lnTo>
                  <a:lnTo>
                    <a:pt x="67" y="9"/>
                  </a:lnTo>
                  <a:lnTo>
                    <a:pt x="69" y="10"/>
                  </a:lnTo>
                  <a:lnTo>
                    <a:pt x="71" y="13"/>
                  </a:lnTo>
                  <a:lnTo>
                    <a:pt x="74" y="14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78" y="17"/>
                  </a:lnTo>
                  <a:lnTo>
                    <a:pt x="80" y="20"/>
                  </a:lnTo>
                  <a:lnTo>
                    <a:pt x="81" y="21"/>
                  </a:lnTo>
                  <a:lnTo>
                    <a:pt x="81" y="22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2" y="29"/>
                  </a:lnTo>
                  <a:lnTo>
                    <a:pt x="82" y="32"/>
                  </a:lnTo>
                  <a:lnTo>
                    <a:pt x="81" y="36"/>
                  </a:lnTo>
                  <a:lnTo>
                    <a:pt x="82" y="37"/>
                  </a:lnTo>
                  <a:lnTo>
                    <a:pt x="82" y="38"/>
                  </a:lnTo>
                  <a:lnTo>
                    <a:pt x="82" y="40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0" y="45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1" y="49"/>
                  </a:lnTo>
                  <a:lnTo>
                    <a:pt x="70" y="49"/>
                  </a:lnTo>
                  <a:lnTo>
                    <a:pt x="70" y="50"/>
                  </a:lnTo>
                  <a:lnTo>
                    <a:pt x="70" y="53"/>
                  </a:lnTo>
                  <a:lnTo>
                    <a:pt x="71" y="54"/>
                  </a:lnTo>
                  <a:lnTo>
                    <a:pt x="71" y="56"/>
                  </a:lnTo>
                  <a:lnTo>
                    <a:pt x="73" y="56"/>
                  </a:lnTo>
                  <a:lnTo>
                    <a:pt x="73" y="57"/>
                  </a:lnTo>
                  <a:lnTo>
                    <a:pt x="74" y="57"/>
                  </a:lnTo>
                  <a:lnTo>
                    <a:pt x="75" y="58"/>
                  </a:lnTo>
                  <a:lnTo>
                    <a:pt x="78" y="58"/>
                  </a:lnTo>
                  <a:lnTo>
                    <a:pt x="80" y="58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4"/>
                  </a:lnTo>
                  <a:lnTo>
                    <a:pt x="81" y="65"/>
                  </a:lnTo>
                  <a:lnTo>
                    <a:pt x="78" y="70"/>
                  </a:lnTo>
                  <a:lnTo>
                    <a:pt x="75" y="76"/>
                  </a:lnTo>
                  <a:lnTo>
                    <a:pt x="74" y="77"/>
                  </a:lnTo>
                  <a:lnTo>
                    <a:pt x="73" y="78"/>
                  </a:lnTo>
                  <a:lnTo>
                    <a:pt x="71" y="80"/>
                  </a:lnTo>
                  <a:lnTo>
                    <a:pt x="71" y="81"/>
                  </a:lnTo>
                  <a:lnTo>
                    <a:pt x="69" y="81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5" y="81"/>
                  </a:lnTo>
                  <a:lnTo>
                    <a:pt x="61" y="81"/>
                  </a:lnTo>
                  <a:lnTo>
                    <a:pt x="58" y="82"/>
                  </a:lnTo>
                  <a:lnTo>
                    <a:pt x="57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1" y="84"/>
                  </a:lnTo>
                  <a:lnTo>
                    <a:pt x="49" y="82"/>
                  </a:lnTo>
                  <a:lnTo>
                    <a:pt x="48" y="81"/>
                  </a:lnTo>
                  <a:lnTo>
                    <a:pt x="46" y="81"/>
                  </a:lnTo>
                  <a:lnTo>
                    <a:pt x="46" y="80"/>
                  </a:lnTo>
                  <a:lnTo>
                    <a:pt x="45" y="80"/>
                  </a:lnTo>
                  <a:lnTo>
                    <a:pt x="45" y="78"/>
                  </a:lnTo>
                  <a:lnTo>
                    <a:pt x="43" y="77"/>
                  </a:lnTo>
                  <a:lnTo>
                    <a:pt x="43" y="74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39" y="72"/>
                  </a:lnTo>
                  <a:lnTo>
                    <a:pt x="39" y="70"/>
                  </a:lnTo>
                  <a:lnTo>
                    <a:pt x="36" y="70"/>
                  </a:lnTo>
                  <a:lnTo>
                    <a:pt x="33" y="70"/>
                  </a:lnTo>
                  <a:lnTo>
                    <a:pt x="32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26" y="68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2" y="65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0" y="64"/>
                  </a:lnTo>
                  <a:lnTo>
                    <a:pt x="18" y="62"/>
                  </a:lnTo>
                  <a:lnTo>
                    <a:pt x="17" y="61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7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6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0" y="1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7" name="Freeform 125"/>
            <p:cNvSpPr>
              <a:spLocks/>
            </p:cNvSpPr>
            <p:nvPr/>
          </p:nvSpPr>
          <p:spPr bwMode="auto">
            <a:xfrm>
              <a:off x="3038" y="1369"/>
              <a:ext cx="43" cy="38"/>
            </a:xfrm>
            <a:custGeom>
              <a:avLst/>
              <a:gdLst>
                <a:gd name="T0" fmla="*/ 225 w 33"/>
                <a:gd name="T1" fmla="*/ 1 h 29"/>
                <a:gd name="T2" fmla="*/ 321 w 33"/>
                <a:gd name="T3" fmla="*/ 1 h 29"/>
                <a:gd name="T4" fmla="*/ 382 w 33"/>
                <a:gd name="T5" fmla="*/ 0 h 29"/>
                <a:gd name="T6" fmla="*/ 418 w 33"/>
                <a:gd name="T7" fmla="*/ 1 h 29"/>
                <a:gd name="T8" fmla="*/ 545 w 33"/>
                <a:gd name="T9" fmla="*/ 1 h 29"/>
                <a:gd name="T10" fmla="*/ 549 w 33"/>
                <a:gd name="T11" fmla="*/ 1 h 29"/>
                <a:gd name="T12" fmla="*/ 649 w 33"/>
                <a:gd name="T13" fmla="*/ 1 h 29"/>
                <a:gd name="T14" fmla="*/ 715 w 33"/>
                <a:gd name="T15" fmla="*/ 143 h 29"/>
                <a:gd name="T16" fmla="*/ 796 w 33"/>
                <a:gd name="T17" fmla="*/ 143 h 29"/>
                <a:gd name="T18" fmla="*/ 846 w 33"/>
                <a:gd name="T19" fmla="*/ 245 h 29"/>
                <a:gd name="T20" fmla="*/ 932 w 33"/>
                <a:gd name="T21" fmla="*/ 321 h 29"/>
                <a:gd name="T22" fmla="*/ 1037 w 33"/>
                <a:gd name="T23" fmla="*/ 421 h 29"/>
                <a:gd name="T24" fmla="*/ 1205 w 33"/>
                <a:gd name="T25" fmla="*/ 436 h 29"/>
                <a:gd name="T26" fmla="*/ 1259 w 33"/>
                <a:gd name="T27" fmla="*/ 552 h 29"/>
                <a:gd name="T28" fmla="*/ 1351 w 33"/>
                <a:gd name="T29" fmla="*/ 571 h 29"/>
                <a:gd name="T30" fmla="*/ 1436 w 33"/>
                <a:gd name="T31" fmla="*/ 723 h 29"/>
                <a:gd name="T32" fmla="*/ 1453 w 33"/>
                <a:gd name="T33" fmla="*/ 748 h 29"/>
                <a:gd name="T34" fmla="*/ 1453 w 33"/>
                <a:gd name="T35" fmla="*/ 810 h 29"/>
                <a:gd name="T36" fmla="*/ 1582 w 33"/>
                <a:gd name="T37" fmla="*/ 947 h 29"/>
                <a:gd name="T38" fmla="*/ 1641 w 33"/>
                <a:gd name="T39" fmla="*/ 980 h 29"/>
                <a:gd name="T40" fmla="*/ 1724 w 33"/>
                <a:gd name="T41" fmla="*/ 1061 h 29"/>
                <a:gd name="T42" fmla="*/ 1724 w 33"/>
                <a:gd name="T43" fmla="*/ 1147 h 29"/>
                <a:gd name="T44" fmla="*/ 1750 w 33"/>
                <a:gd name="T45" fmla="*/ 1147 h 29"/>
                <a:gd name="T46" fmla="*/ 1750 w 33"/>
                <a:gd name="T47" fmla="*/ 1147 h 29"/>
                <a:gd name="T48" fmla="*/ 1724 w 33"/>
                <a:gd name="T49" fmla="*/ 1241 h 29"/>
                <a:gd name="T50" fmla="*/ 1724 w 33"/>
                <a:gd name="T51" fmla="*/ 1390 h 29"/>
                <a:gd name="T52" fmla="*/ 1641 w 33"/>
                <a:gd name="T53" fmla="*/ 1390 h 29"/>
                <a:gd name="T54" fmla="*/ 1641 w 33"/>
                <a:gd name="T55" fmla="*/ 1434 h 29"/>
                <a:gd name="T56" fmla="*/ 1641 w 33"/>
                <a:gd name="T57" fmla="*/ 1503 h 29"/>
                <a:gd name="T58" fmla="*/ 1582 w 33"/>
                <a:gd name="T59" fmla="*/ 1503 h 29"/>
                <a:gd name="T60" fmla="*/ 1582 w 33"/>
                <a:gd name="T61" fmla="*/ 1626 h 29"/>
                <a:gd name="T62" fmla="*/ 1453 w 33"/>
                <a:gd name="T63" fmla="*/ 1626 h 29"/>
                <a:gd name="T64" fmla="*/ 1453 w 33"/>
                <a:gd name="T65" fmla="*/ 1682 h 29"/>
                <a:gd name="T66" fmla="*/ 1436 w 33"/>
                <a:gd name="T67" fmla="*/ 1682 h 29"/>
                <a:gd name="T68" fmla="*/ 1351 w 33"/>
                <a:gd name="T69" fmla="*/ 1682 h 29"/>
                <a:gd name="T70" fmla="*/ 1351 w 33"/>
                <a:gd name="T71" fmla="*/ 1682 h 29"/>
                <a:gd name="T72" fmla="*/ 1259 w 33"/>
                <a:gd name="T73" fmla="*/ 1682 h 29"/>
                <a:gd name="T74" fmla="*/ 1205 w 33"/>
                <a:gd name="T75" fmla="*/ 1682 h 29"/>
                <a:gd name="T76" fmla="*/ 1037 w 33"/>
                <a:gd name="T77" fmla="*/ 1682 h 29"/>
                <a:gd name="T78" fmla="*/ 932 w 33"/>
                <a:gd name="T79" fmla="*/ 1626 h 29"/>
                <a:gd name="T80" fmla="*/ 846 w 33"/>
                <a:gd name="T81" fmla="*/ 1626 h 29"/>
                <a:gd name="T82" fmla="*/ 846 w 33"/>
                <a:gd name="T83" fmla="*/ 1503 h 29"/>
                <a:gd name="T84" fmla="*/ 796 w 33"/>
                <a:gd name="T85" fmla="*/ 1434 h 29"/>
                <a:gd name="T86" fmla="*/ 715 w 33"/>
                <a:gd name="T87" fmla="*/ 1434 h 29"/>
                <a:gd name="T88" fmla="*/ 649 w 33"/>
                <a:gd name="T89" fmla="*/ 1390 h 29"/>
                <a:gd name="T90" fmla="*/ 549 w 33"/>
                <a:gd name="T91" fmla="*/ 1241 h 29"/>
                <a:gd name="T92" fmla="*/ 545 w 33"/>
                <a:gd name="T93" fmla="*/ 1147 h 29"/>
                <a:gd name="T94" fmla="*/ 418 w 33"/>
                <a:gd name="T95" fmla="*/ 1061 h 29"/>
                <a:gd name="T96" fmla="*/ 321 w 33"/>
                <a:gd name="T97" fmla="*/ 980 h 29"/>
                <a:gd name="T98" fmla="*/ 321 w 33"/>
                <a:gd name="T99" fmla="*/ 810 h 29"/>
                <a:gd name="T100" fmla="*/ 225 w 33"/>
                <a:gd name="T101" fmla="*/ 748 h 29"/>
                <a:gd name="T102" fmla="*/ 173 w 33"/>
                <a:gd name="T103" fmla="*/ 723 h 29"/>
                <a:gd name="T104" fmla="*/ 133 w 33"/>
                <a:gd name="T105" fmla="*/ 571 h 29"/>
                <a:gd name="T106" fmla="*/ 133 w 33"/>
                <a:gd name="T107" fmla="*/ 552 h 29"/>
                <a:gd name="T108" fmla="*/ 133 w 33"/>
                <a:gd name="T109" fmla="*/ 436 h 29"/>
                <a:gd name="T110" fmla="*/ 0 w 33"/>
                <a:gd name="T111" fmla="*/ 421 h 29"/>
                <a:gd name="T112" fmla="*/ 0 w 33"/>
                <a:gd name="T113" fmla="*/ 321 h 29"/>
                <a:gd name="T114" fmla="*/ 0 w 33"/>
                <a:gd name="T115" fmla="*/ 245 h 29"/>
                <a:gd name="T116" fmla="*/ 0 w 33"/>
                <a:gd name="T117" fmla="*/ 143 h 29"/>
                <a:gd name="T118" fmla="*/ 133 w 33"/>
                <a:gd name="T119" fmla="*/ 1 h 29"/>
                <a:gd name="T120" fmla="*/ 173 w 33"/>
                <a:gd name="T121" fmla="*/ 1 h 29"/>
                <a:gd name="T122" fmla="*/ 225 w 33"/>
                <a:gd name="T123" fmla="*/ 1 h 29"/>
                <a:gd name="T124" fmla="*/ 225 w 33"/>
                <a:gd name="T125" fmla="*/ 1 h 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"/>
                <a:gd name="T190" fmla="*/ 0 h 29"/>
                <a:gd name="T191" fmla="*/ 33 w 33"/>
                <a:gd name="T192" fmla="*/ 29 h 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" h="29">
                  <a:moveTo>
                    <a:pt x="4" y="1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6" y="10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31" y="17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2" y="21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2" y="24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8" name="Freeform 126"/>
            <p:cNvSpPr>
              <a:spLocks/>
            </p:cNvSpPr>
            <p:nvPr/>
          </p:nvSpPr>
          <p:spPr bwMode="auto">
            <a:xfrm>
              <a:off x="3167" y="1429"/>
              <a:ext cx="105" cy="110"/>
            </a:xfrm>
            <a:custGeom>
              <a:avLst/>
              <a:gdLst>
                <a:gd name="T0" fmla="*/ 992 w 81"/>
                <a:gd name="T1" fmla="*/ 1583 h 84"/>
                <a:gd name="T2" fmla="*/ 1002 w 81"/>
                <a:gd name="T3" fmla="*/ 1385 h 84"/>
                <a:gd name="T4" fmla="*/ 1150 w 81"/>
                <a:gd name="T5" fmla="*/ 1256 h 84"/>
                <a:gd name="T6" fmla="*/ 1002 w 81"/>
                <a:gd name="T7" fmla="*/ 808 h 84"/>
                <a:gd name="T8" fmla="*/ 1150 w 81"/>
                <a:gd name="T9" fmla="*/ 427 h 84"/>
                <a:gd name="T10" fmla="*/ 1286 w 81"/>
                <a:gd name="T11" fmla="*/ 411 h 84"/>
                <a:gd name="T12" fmla="*/ 1366 w 81"/>
                <a:gd name="T13" fmla="*/ 326 h 84"/>
                <a:gd name="T14" fmla="*/ 1491 w 81"/>
                <a:gd name="T15" fmla="*/ 411 h 84"/>
                <a:gd name="T16" fmla="*/ 1641 w 81"/>
                <a:gd name="T17" fmla="*/ 427 h 84"/>
                <a:gd name="T18" fmla="*/ 1667 w 81"/>
                <a:gd name="T19" fmla="*/ 427 h 84"/>
                <a:gd name="T20" fmla="*/ 1771 w 81"/>
                <a:gd name="T21" fmla="*/ 183 h 84"/>
                <a:gd name="T22" fmla="*/ 1876 w 81"/>
                <a:gd name="T23" fmla="*/ 140 h 84"/>
                <a:gd name="T24" fmla="*/ 1991 w 81"/>
                <a:gd name="T25" fmla="*/ 0 h 84"/>
                <a:gd name="T26" fmla="*/ 2183 w 81"/>
                <a:gd name="T27" fmla="*/ 0 h 84"/>
                <a:gd name="T28" fmla="*/ 2270 w 81"/>
                <a:gd name="T29" fmla="*/ 183 h 84"/>
                <a:gd name="T30" fmla="*/ 2344 w 81"/>
                <a:gd name="T31" fmla="*/ 411 h 84"/>
                <a:gd name="T32" fmla="*/ 2183 w 81"/>
                <a:gd name="T33" fmla="*/ 873 h 84"/>
                <a:gd name="T34" fmla="*/ 2183 w 81"/>
                <a:gd name="T35" fmla="*/ 1256 h 84"/>
                <a:gd name="T36" fmla="*/ 2432 w 81"/>
                <a:gd name="T37" fmla="*/ 1256 h 84"/>
                <a:gd name="T38" fmla="*/ 2534 w 81"/>
                <a:gd name="T39" fmla="*/ 1058 h 84"/>
                <a:gd name="T40" fmla="*/ 2757 w 81"/>
                <a:gd name="T41" fmla="*/ 923 h 84"/>
                <a:gd name="T42" fmla="*/ 2976 w 81"/>
                <a:gd name="T43" fmla="*/ 923 h 84"/>
                <a:gd name="T44" fmla="*/ 3039 w 81"/>
                <a:gd name="T45" fmla="*/ 1091 h 84"/>
                <a:gd name="T46" fmla="*/ 3249 w 81"/>
                <a:gd name="T47" fmla="*/ 1385 h 84"/>
                <a:gd name="T48" fmla="*/ 3175 w 81"/>
                <a:gd name="T49" fmla="*/ 1583 h 84"/>
                <a:gd name="T50" fmla="*/ 3153 w 81"/>
                <a:gd name="T51" fmla="*/ 1822 h 84"/>
                <a:gd name="T52" fmla="*/ 3249 w 81"/>
                <a:gd name="T53" fmla="*/ 2005 h 84"/>
                <a:gd name="T54" fmla="*/ 3574 w 81"/>
                <a:gd name="T55" fmla="*/ 2005 h 84"/>
                <a:gd name="T56" fmla="*/ 3801 w 81"/>
                <a:gd name="T57" fmla="*/ 2005 h 84"/>
                <a:gd name="T58" fmla="*/ 3939 w 81"/>
                <a:gd name="T59" fmla="*/ 2063 h 84"/>
                <a:gd name="T60" fmla="*/ 3971 w 81"/>
                <a:gd name="T61" fmla="*/ 2386 h 84"/>
                <a:gd name="T62" fmla="*/ 3971 w 81"/>
                <a:gd name="T63" fmla="*/ 2700 h 84"/>
                <a:gd name="T64" fmla="*/ 3939 w 81"/>
                <a:gd name="T65" fmla="*/ 2932 h 84"/>
                <a:gd name="T66" fmla="*/ 3815 w 81"/>
                <a:gd name="T67" fmla="*/ 3125 h 84"/>
                <a:gd name="T68" fmla="*/ 3737 w 81"/>
                <a:gd name="T69" fmla="*/ 3362 h 84"/>
                <a:gd name="T70" fmla="*/ 3574 w 81"/>
                <a:gd name="T71" fmla="*/ 3536 h 84"/>
                <a:gd name="T72" fmla="*/ 3346 w 81"/>
                <a:gd name="T73" fmla="*/ 3656 h 84"/>
                <a:gd name="T74" fmla="*/ 3175 w 81"/>
                <a:gd name="T75" fmla="*/ 3694 h 84"/>
                <a:gd name="T76" fmla="*/ 2976 w 81"/>
                <a:gd name="T77" fmla="*/ 3694 h 84"/>
                <a:gd name="T78" fmla="*/ 2830 w 81"/>
                <a:gd name="T79" fmla="*/ 3694 h 84"/>
                <a:gd name="T80" fmla="*/ 2581 w 81"/>
                <a:gd name="T81" fmla="*/ 3840 h 84"/>
                <a:gd name="T82" fmla="*/ 2183 w 81"/>
                <a:gd name="T83" fmla="*/ 4073 h 84"/>
                <a:gd name="T84" fmla="*/ 1876 w 81"/>
                <a:gd name="T85" fmla="*/ 4073 h 84"/>
                <a:gd name="T86" fmla="*/ 1641 w 81"/>
                <a:gd name="T87" fmla="*/ 4092 h 84"/>
                <a:gd name="T88" fmla="*/ 1366 w 81"/>
                <a:gd name="T89" fmla="*/ 4268 h 84"/>
                <a:gd name="T90" fmla="*/ 992 w 81"/>
                <a:gd name="T91" fmla="*/ 4630 h 84"/>
                <a:gd name="T92" fmla="*/ 861 w 81"/>
                <a:gd name="T93" fmla="*/ 4754 h 84"/>
                <a:gd name="T94" fmla="*/ 664 w 81"/>
                <a:gd name="T95" fmla="*/ 4788 h 84"/>
                <a:gd name="T96" fmla="*/ 460 w 81"/>
                <a:gd name="T97" fmla="*/ 4754 h 84"/>
                <a:gd name="T98" fmla="*/ 181 w 81"/>
                <a:gd name="T99" fmla="*/ 4630 h 84"/>
                <a:gd name="T100" fmla="*/ 0 w 81"/>
                <a:gd name="T101" fmla="*/ 4503 h 84"/>
                <a:gd name="T102" fmla="*/ 0 w 81"/>
                <a:gd name="T103" fmla="*/ 4268 h 84"/>
                <a:gd name="T104" fmla="*/ 108 w 81"/>
                <a:gd name="T105" fmla="*/ 4092 h 84"/>
                <a:gd name="T106" fmla="*/ 235 w 81"/>
                <a:gd name="T107" fmla="*/ 3840 h 84"/>
                <a:gd name="T108" fmla="*/ 355 w 81"/>
                <a:gd name="T109" fmla="*/ 3555 h 84"/>
                <a:gd name="T110" fmla="*/ 395 w 81"/>
                <a:gd name="T111" fmla="*/ 3208 h 84"/>
                <a:gd name="T112" fmla="*/ 512 w 81"/>
                <a:gd name="T113" fmla="*/ 2932 h 84"/>
                <a:gd name="T114" fmla="*/ 684 w 81"/>
                <a:gd name="T115" fmla="*/ 2700 h 84"/>
                <a:gd name="T116" fmla="*/ 887 w 81"/>
                <a:gd name="T117" fmla="*/ 2386 h 84"/>
                <a:gd name="T118" fmla="*/ 992 w 81"/>
                <a:gd name="T119" fmla="*/ 1960 h 84"/>
                <a:gd name="T120" fmla="*/ 992 w 81"/>
                <a:gd name="T121" fmla="*/ 1814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"/>
                <a:gd name="T184" fmla="*/ 0 h 84"/>
                <a:gd name="T185" fmla="*/ 81 w 81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" h="84">
                  <a:moveTo>
                    <a:pt x="20" y="31"/>
                  </a:move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1" y="18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4" y="22"/>
                  </a:lnTo>
                  <a:lnTo>
                    <a:pt x="65" y="23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5" y="30"/>
                  </a:lnTo>
                  <a:lnTo>
                    <a:pt x="65" y="31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5" y="34"/>
                  </a:lnTo>
                  <a:lnTo>
                    <a:pt x="66" y="35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73" y="35"/>
                  </a:lnTo>
                  <a:lnTo>
                    <a:pt x="74" y="35"/>
                  </a:lnTo>
                  <a:lnTo>
                    <a:pt x="76" y="35"/>
                  </a:lnTo>
                  <a:lnTo>
                    <a:pt x="77" y="35"/>
                  </a:lnTo>
                  <a:lnTo>
                    <a:pt x="78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1" y="36"/>
                  </a:lnTo>
                  <a:lnTo>
                    <a:pt x="81" y="39"/>
                  </a:lnTo>
                  <a:lnTo>
                    <a:pt x="81" y="42"/>
                  </a:lnTo>
                  <a:lnTo>
                    <a:pt x="81" y="46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81" y="51"/>
                  </a:lnTo>
                  <a:lnTo>
                    <a:pt x="80" y="51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78" y="55"/>
                  </a:lnTo>
                  <a:lnTo>
                    <a:pt x="78" y="56"/>
                  </a:lnTo>
                  <a:lnTo>
                    <a:pt x="77" y="58"/>
                  </a:lnTo>
                  <a:lnTo>
                    <a:pt x="76" y="59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3" y="62"/>
                  </a:lnTo>
                  <a:lnTo>
                    <a:pt x="72" y="63"/>
                  </a:lnTo>
                  <a:lnTo>
                    <a:pt x="70" y="64"/>
                  </a:lnTo>
                  <a:lnTo>
                    <a:pt x="69" y="64"/>
                  </a:lnTo>
                  <a:lnTo>
                    <a:pt x="68" y="64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4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6" y="65"/>
                  </a:lnTo>
                  <a:lnTo>
                    <a:pt x="54" y="67"/>
                  </a:lnTo>
                  <a:lnTo>
                    <a:pt x="53" y="67"/>
                  </a:lnTo>
                  <a:lnTo>
                    <a:pt x="50" y="68"/>
                  </a:lnTo>
                  <a:lnTo>
                    <a:pt x="46" y="69"/>
                  </a:lnTo>
                  <a:lnTo>
                    <a:pt x="45" y="71"/>
                  </a:lnTo>
                  <a:lnTo>
                    <a:pt x="42" y="71"/>
                  </a:lnTo>
                  <a:lnTo>
                    <a:pt x="41" y="71"/>
                  </a:lnTo>
                  <a:lnTo>
                    <a:pt x="38" y="71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3" y="72"/>
                  </a:lnTo>
                  <a:lnTo>
                    <a:pt x="32" y="72"/>
                  </a:lnTo>
                  <a:lnTo>
                    <a:pt x="29" y="74"/>
                  </a:lnTo>
                  <a:lnTo>
                    <a:pt x="28" y="75"/>
                  </a:lnTo>
                  <a:lnTo>
                    <a:pt x="25" y="78"/>
                  </a:lnTo>
                  <a:lnTo>
                    <a:pt x="21" y="80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4" y="83"/>
                  </a:lnTo>
                  <a:lnTo>
                    <a:pt x="14" y="84"/>
                  </a:lnTo>
                  <a:lnTo>
                    <a:pt x="13" y="84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9" y="83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1" y="80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1" y="75"/>
                  </a:lnTo>
                  <a:lnTo>
                    <a:pt x="1" y="74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4" y="69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3" y="48"/>
                  </a:lnTo>
                  <a:lnTo>
                    <a:pt x="14" y="47"/>
                  </a:lnTo>
                  <a:lnTo>
                    <a:pt x="16" y="46"/>
                  </a:lnTo>
                  <a:lnTo>
                    <a:pt x="17" y="44"/>
                  </a:lnTo>
                  <a:lnTo>
                    <a:pt x="18" y="42"/>
                  </a:lnTo>
                  <a:lnTo>
                    <a:pt x="21" y="42"/>
                  </a:lnTo>
                  <a:lnTo>
                    <a:pt x="21" y="38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" name="Freeform 127"/>
            <p:cNvSpPr>
              <a:spLocks/>
            </p:cNvSpPr>
            <p:nvPr/>
          </p:nvSpPr>
          <p:spPr bwMode="auto">
            <a:xfrm>
              <a:off x="3035" y="1408"/>
              <a:ext cx="6" cy="10"/>
            </a:xfrm>
            <a:custGeom>
              <a:avLst/>
              <a:gdLst>
                <a:gd name="T0" fmla="*/ 474 w 4"/>
                <a:gd name="T1" fmla="*/ 0 h 7"/>
                <a:gd name="T2" fmla="*/ 711 w 4"/>
                <a:gd name="T3" fmla="*/ 0 h 7"/>
                <a:gd name="T4" fmla="*/ 1599 w 4"/>
                <a:gd name="T5" fmla="*/ 0 h 7"/>
                <a:gd name="T6" fmla="*/ 1599 w 4"/>
                <a:gd name="T7" fmla="*/ 680 h 7"/>
                <a:gd name="T8" fmla="*/ 1599 w 4"/>
                <a:gd name="T9" fmla="*/ 971 h 7"/>
                <a:gd name="T10" fmla="*/ 1599 w 4"/>
                <a:gd name="T11" fmla="*/ 1387 h 7"/>
                <a:gd name="T12" fmla="*/ 711 w 4"/>
                <a:gd name="T13" fmla="*/ 1387 h 7"/>
                <a:gd name="T14" fmla="*/ 711 w 4"/>
                <a:gd name="T15" fmla="*/ 1456 h 7"/>
                <a:gd name="T16" fmla="*/ 474 w 4"/>
                <a:gd name="T17" fmla="*/ 1456 h 7"/>
                <a:gd name="T18" fmla="*/ 0 w 4"/>
                <a:gd name="T19" fmla="*/ 1387 h 7"/>
                <a:gd name="T20" fmla="*/ 0 w 4"/>
                <a:gd name="T21" fmla="*/ 680 h 7"/>
                <a:gd name="T22" fmla="*/ 0 w 4"/>
                <a:gd name="T23" fmla="*/ 476 h 7"/>
                <a:gd name="T24" fmla="*/ 0 w 4"/>
                <a:gd name="T25" fmla="*/ 0 h 7"/>
                <a:gd name="T26" fmla="*/ 474 w 4"/>
                <a:gd name="T27" fmla="*/ 0 h 7"/>
                <a:gd name="T28" fmla="*/ 474 w 4"/>
                <a:gd name="T29" fmla="*/ 0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7"/>
                <a:gd name="T47" fmla="*/ 4 w 4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7">
                  <a:moveTo>
                    <a:pt x="1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" name="Freeform 128"/>
            <p:cNvSpPr>
              <a:spLocks/>
            </p:cNvSpPr>
            <p:nvPr/>
          </p:nvSpPr>
          <p:spPr bwMode="auto">
            <a:xfrm>
              <a:off x="3041" y="1418"/>
              <a:ext cx="6" cy="5"/>
            </a:xfrm>
            <a:custGeom>
              <a:avLst/>
              <a:gdLst>
                <a:gd name="T0" fmla="*/ 2 w 5"/>
                <a:gd name="T1" fmla="*/ 0 h 4"/>
                <a:gd name="T2" fmla="*/ 60 w 5"/>
                <a:gd name="T3" fmla="*/ 0 h 4"/>
                <a:gd name="T4" fmla="*/ 72 w 5"/>
                <a:gd name="T5" fmla="*/ 1 h 4"/>
                <a:gd name="T6" fmla="*/ 72 w 5"/>
                <a:gd name="T7" fmla="*/ 78 h 4"/>
                <a:gd name="T8" fmla="*/ 72 w 5"/>
                <a:gd name="T9" fmla="*/ 96 h 4"/>
                <a:gd name="T10" fmla="*/ 60 w 5"/>
                <a:gd name="T11" fmla="*/ 96 h 4"/>
                <a:gd name="T12" fmla="*/ 2 w 5"/>
                <a:gd name="T13" fmla="*/ 96 h 4"/>
                <a:gd name="T14" fmla="*/ 1 w 5"/>
                <a:gd name="T15" fmla="*/ 96 h 4"/>
                <a:gd name="T16" fmla="*/ 0 w 5"/>
                <a:gd name="T17" fmla="*/ 96 h 4"/>
                <a:gd name="T18" fmla="*/ 0 w 5"/>
                <a:gd name="T19" fmla="*/ 78 h 4"/>
                <a:gd name="T20" fmla="*/ 0 w 5"/>
                <a:gd name="T21" fmla="*/ 1 h 4"/>
                <a:gd name="T22" fmla="*/ 1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"/>
                <a:gd name="T44" fmla="*/ 5 w 5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">
                  <a:moveTo>
                    <a:pt x="2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" name="Freeform 129"/>
            <p:cNvSpPr>
              <a:spLocks/>
            </p:cNvSpPr>
            <p:nvPr/>
          </p:nvSpPr>
          <p:spPr bwMode="auto">
            <a:xfrm>
              <a:off x="3042" y="1402"/>
              <a:ext cx="12" cy="5"/>
            </a:xfrm>
            <a:custGeom>
              <a:avLst/>
              <a:gdLst>
                <a:gd name="T0" fmla="*/ 368 w 9"/>
                <a:gd name="T1" fmla="*/ 0 h 4"/>
                <a:gd name="T2" fmla="*/ 491 w 9"/>
                <a:gd name="T3" fmla="*/ 0 h 4"/>
                <a:gd name="T4" fmla="*/ 635 w 9"/>
                <a:gd name="T5" fmla="*/ 0 h 4"/>
                <a:gd name="T6" fmla="*/ 655 w 9"/>
                <a:gd name="T7" fmla="*/ 1 h 4"/>
                <a:gd name="T8" fmla="*/ 655 w 9"/>
                <a:gd name="T9" fmla="*/ 78 h 4"/>
                <a:gd name="T10" fmla="*/ 655 w 9"/>
                <a:gd name="T11" fmla="*/ 96 h 4"/>
                <a:gd name="T12" fmla="*/ 635 w 9"/>
                <a:gd name="T13" fmla="*/ 96 h 4"/>
                <a:gd name="T14" fmla="*/ 491 w 9"/>
                <a:gd name="T15" fmla="*/ 96 h 4"/>
                <a:gd name="T16" fmla="*/ 368 w 9"/>
                <a:gd name="T17" fmla="*/ 96 h 4"/>
                <a:gd name="T18" fmla="*/ 207 w 9"/>
                <a:gd name="T19" fmla="*/ 96 h 4"/>
                <a:gd name="T20" fmla="*/ 1 w 9"/>
                <a:gd name="T21" fmla="*/ 96 h 4"/>
                <a:gd name="T22" fmla="*/ 0 w 9"/>
                <a:gd name="T23" fmla="*/ 96 h 4"/>
                <a:gd name="T24" fmla="*/ 0 w 9"/>
                <a:gd name="T25" fmla="*/ 78 h 4"/>
                <a:gd name="T26" fmla="*/ 0 w 9"/>
                <a:gd name="T27" fmla="*/ 1 h 4"/>
                <a:gd name="T28" fmla="*/ 1 w 9"/>
                <a:gd name="T29" fmla="*/ 0 h 4"/>
                <a:gd name="T30" fmla="*/ 207 w 9"/>
                <a:gd name="T31" fmla="*/ 0 h 4"/>
                <a:gd name="T32" fmla="*/ 368 w 9"/>
                <a:gd name="T33" fmla="*/ 0 h 4"/>
                <a:gd name="T34" fmla="*/ 368 w 9"/>
                <a:gd name="T35" fmla="*/ 0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4"/>
                <a:gd name="T56" fmla="*/ 9 w 9"/>
                <a:gd name="T57" fmla="*/ 4 h 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4">
                  <a:moveTo>
                    <a:pt x="5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" name="Freeform 130"/>
            <p:cNvSpPr>
              <a:spLocks/>
            </p:cNvSpPr>
            <p:nvPr/>
          </p:nvSpPr>
          <p:spPr bwMode="auto">
            <a:xfrm>
              <a:off x="3051" y="1419"/>
              <a:ext cx="7" cy="8"/>
            </a:xfrm>
            <a:custGeom>
              <a:avLst/>
              <a:gdLst>
                <a:gd name="T0" fmla="*/ 308 w 5"/>
                <a:gd name="T1" fmla="*/ 0 h 6"/>
                <a:gd name="T2" fmla="*/ 603 w 5"/>
                <a:gd name="T3" fmla="*/ 0 h 6"/>
                <a:gd name="T4" fmla="*/ 603 w 5"/>
                <a:gd name="T5" fmla="*/ 155 h 6"/>
                <a:gd name="T6" fmla="*/ 809 w 5"/>
                <a:gd name="T7" fmla="*/ 155 h 6"/>
                <a:gd name="T8" fmla="*/ 809 w 5"/>
                <a:gd name="T9" fmla="*/ 207 h 6"/>
                <a:gd name="T10" fmla="*/ 809 w 5"/>
                <a:gd name="T11" fmla="*/ 276 h 6"/>
                <a:gd name="T12" fmla="*/ 603 w 5"/>
                <a:gd name="T13" fmla="*/ 276 h 6"/>
                <a:gd name="T14" fmla="*/ 308 w 5"/>
                <a:gd name="T15" fmla="*/ 476 h 6"/>
                <a:gd name="T16" fmla="*/ 1 w 5"/>
                <a:gd name="T17" fmla="*/ 476 h 6"/>
                <a:gd name="T18" fmla="*/ 0 w 5"/>
                <a:gd name="T19" fmla="*/ 276 h 6"/>
                <a:gd name="T20" fmla="*/ 0 w 5"/>
                <a:gd name="T21" fmla="*/ 207 h 6"/>
                <a:gd name="T22" fmla="*/ 0 w 5"/>
                <a:gd name="T23" fmla="*/ 155 h 6"/>
                <a:gd name="T24" fmla="*/ 1 w 5"/>
                <a:gd name="T25" fmla="*/ 155 h 6"/>
                <a:gd name="T26" fmla="*/ 1 w 5"/>
                <a:gd name="T27" fmla="*/ 0 h 6"/>
                <a:gd name="T28" fmla="*/ 308 w 5"/>
                <a:gd name="T29" fmla="*/ 0 h 6"/>
                <a:gd name="T30" fmla="*/ 308 w 5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6"/>
                <a:gd name="T50" fmla="*/ 5 w 5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6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3" name="Freeform 131"/>
            <p:cNvSpPr>
              <a:spLocks/>
            </p:cNvSpPr>
            <p:nvPr/>
          </p:nvSpPr>
          <p:spPr bwMode="auto">
            <a:xfrm>
              <a:off x="3061" y="1421"/>
              <a:ext cx="8" cy="11"/>
            </a:xfrm>
            <a:custGeom>
              <a:avLst/>
              <a:gdLst>
                <a:gd name="T0" fmla="*/ 155 w 6"/>
                <a:gd name="T1" fmla="*/ 0 h 8"/>
                <a:gd name="T2" fmla="*/ 276 w 6"/>
                <a:gd name="T3" fmla="*/ 0 h 8"/>
                <a:gd name="T4" fmla="*/ 276 w 6"/>
                <a:gd name="T5" fmla="*/ 1 h 8"/>
                <a:gd name="T6" fmla="*/ 476 w 6"/>
                <a:gd name="T7" fmla="*/ 1 h 8"/>
                <a:gd name="T8" fmla="*/ 476 w 6"/>
                <a:gd name="T9" fmla="*/ 271 h 8"/>
                <a:gd name="T10" fmla="*/ 476 w 6"/>
                <a:gd name="T11" fmla="*/ 513 h 8"/>
                <a:gd name="T12" fmla="*/ 476 w 6"/>
                <a:gd name="T13" fmla="*/ 619 h 8"/>
                <a:gd name="T14" fmla="*/ 476 w 6"/>
                <a:gd name="T15" fmla="*/ 705 h 8"/>
                <a:gd name="T16" fmla="*/ 276 w 6"/>
                <a:gd name="T17" fmla="*/ 705 h 8"/>
                <a:gd name="T18" fmla="*/ 155 w 6"/>
                <a:gd name="T19" fmla="*/ 969 h 8"/>
                <a:gd name="T20" fmla="*/ 1 w 6"/>
                <a:gd name="T21" fmla="*/ 969 h 8"/>
                <a:gd name="T22" fmla="*/ 1 w 6"/>
                <a:gd name="T23" fmla="*/ 705 h 8"/>
                <a:gd name="T24" fmla="*/ 0 w 6"/>
                <a:gd name="T25" fmla="*/ 705 h 8"/>
                <a:gd name="T26" fmla="*/ 0 w 6"/>
                <a:gd name="T27" fmla="*/ 619 h 8"/>
                <a:gd name="T28" fmla="*/ 0 w 6"/>
                <a:gd name="T29" fmla="*/ 513 h 8"/>
                <a:gd name="T30" fmla="*/ 0 w 6"/>
                <a:gd name="T31" fmla="*/ 271 h 8"/>
                <a:gd name="T32" fmla="*/ 0 w 6"/>
                <a:gd name="T33" fmla="*/ 1 h 8"/>
                <a:gd name="T34" fmla="*/ 1 w 6"/>
                <a:gd name="T35" fmla="*/ 1 h 8"/>
                <a:gd name="T36" fmla="*/ 1 w 6"/>
                <a:gd name="T37" fmla="*/ 0 h 8"/>
                <a:gd name="T38" fmla="*/ 155 w 6"/>
                <a:gd name="T39" fmla="*/ 0 h 8"/>
                <a:gd name="T40" fmla="*/ 155 w 6"/>
                <a:gd name="T41" fmla="*/ 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8"/>
                <a:gd name="T65" fmla="*/ 6 w 6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8">
                  <a:moveTo>
                    <a:pt x="2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4" name="Freeform 132"/>
            <p:cNvSpPr>
              <a:spLocks/>
            </p:cNvSpPr>
            <p:nvPr/>
          </p:nvSpPr>
          <p:spPr bwMode="auto">
            <a:xfrm>
              <a:off x="3147" y="1339"/>
              <a:ext cx="4" cy="7"/>
            </a:xfrm>
            <a:custGeom>
              <a:avLst/>
              <a:gdLst>
                <a:gd name="T0" fmla="*/ 0 w 3"/>
                <a:gd name="T1" fmla="*/ 0 h 5"/>
                <a:gd name="T2" fmla="*/ 1 w 3"/>
                <a:gd name="T3" fmla="*/ 0 h 5"/>
                <a:gd name="T4" fmla="*/ 207 w 3"/>
                <a:gd name="T5" fmla="*/ 0 h 5"/>
                <a:gd name="T6" fmla="*/ 207 w 3"/>
                <a:gd name="T7" fmla="*/ 308 h 5"/>
                <a:gd name="T8" fmla="*/ 207 w 3"/>
                <a:gd name="T9" fmla="*/ 431 h 5"/>
                <a:gd name="T10" fmla="*/ 207 w 3"/>
                <a:gd name="T11" fmla="*/ 603 h 5"/>
                <a:gd name="T12" fmla="*/ 207 w 3"/>
                <a:gd name="T13" fmla="*/ 809 h 5"/>
                <a:gd name="T14" fmla="*/ 1 w 3"/>
                <a:gd name="T15" fmla="*/ 809 h 5"/>
                <a:gd name="T16" fmla="*/ 0 w 3"/>
                <a:gd name="T17" fmla="*/ 809 h 5"/>
                <a:gd name="T18" fmla="*/ 0 w 3"/>
                <a:gd name="T19" fmla="*/ 809 h 5"/>
                <a:gd name="T20" fmla="*/ 0 w 3"/>
                <a:gd name="T21" fmla="*/ 603 h 5"/>
                <a:gd name="T22" fmla="*/ 0 w 3"/>
                <a:gd name="T23" fmla="*/ 431 h 5"/>
                <a:gd name="T24" fmla="*/ 0 w 3"/>
                <a:gd name="T25" fmla="*/ 308 h 5"/>
                <a:gd name="T26" fmla="*/ 0 w 3"/>
                <a:gd name="T27" fmla="*/ 0 h 5"/>
                <a:gd name="T28" fmla="*/ 0 w 3"/>
                <a:gd name="T29" fmla="*/ 0 h 5"/>
                <a:gd name="T30" fmla="*/ 0 w 3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"/>
                <a:gd name="T49" fmla="*/ 0 h 5"/>
                <a:gd name="T50" fmla="*/ 3 w 3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" h="5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5" name="Freeform 133"/>
            <p:cNvSpPr>
              <a:spLocks/>
            </p:cNvSpPr>
            <p:nvPr/>
          </p:nvSpPr>
          <p:spPr bwMode="auto">
            <a:xfrm>
              <a:off x="3084" y="1293"/>
              <a:ext cx="6" cy="7"/>
            </a:xfrm>
            <a:custGeom>
              <a:avLst/>
              <a:gdLst>
                <a:gd name="T0" fmla="*/ 50 w 5"/>
                <a:gd name="T1" fmla="*/ 0 h 6"/>
                <a:gd name="T2" fmla="*/ 60 w 5"/>
                <a:gd name="T3" fmla="*/ 0 h 6"/>
                <a:gd name="T4" fmla="*/ 60 w 5"/>
                <a:gd name="T5" fmla="*/ 2 h 6"/>
                <a:gd name="T6" fmla="*/ 72 w 5"/>
                <a:gd name="T7" fmla="*/ 36 h 6"/>
                <a:gd name="T8" fmla="*/ 72 w 5"/>
                <a:gd name="T9" fmla="*/ 42 h 6"/>
                <a:gd name="T10" fmla="*/ 60 w 5"/>
                <a:gd name="T11" fmla="*/ 42 h 6"/>
                <a:gd name="T12" fmla="*/ 60 w 5"/>
                <a:gd name="T13" fmla="*/ 57 h 6"/>
                <a:gd name="T14" fmla="*/ 50 w 5"/>
                <a:gd name="T15" fmla="*/ 57 h 6"/>
                <a:gd name="T16" fmla="*/ 1 w 5"/>
                <a:gd name="T17" fmla="*/ 57 h 6"/>
                <a:gd name="T18" fmla="*/ 0 w 5"/>
                <a:gd name="T19" fmla="*/ 57 h 6"/>
                <a:gd name="T20" fmla="*/ 0 w 5"/>
                <a:gd name="T21" fmla="*/ 42 h 6"/>
                <a:gd name="T22" fmla="*/ 0 w 5"/>
                <a:gd name="T23" fmla="*/ 36 h 6"/>
                <a:gd name="T24" fmla="*/ 0 w 5"/>
                <a:gd name="T25" fmla="*/ 2 h 6"/>
                <a:gd name="T26" fmla="*/ 1 w 5"/>
                <a:gd name="T27" fmla="*/ 0 h 6"/>
                <a:gd name="T28" fmla="*/ 50 w 5"/>
                <a:gd name="T29" fmla="*/ 0 h 6"/>
                <a:gd name="T30" fmla="*/ 50 w 5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6"/>
                <a:gd name="T50" fmla="*/ 5 w 5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6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6" name="Freeform 134"/>
            <p:cNvSpPr>
              <a:spLocks/>
            </p:cNvSpPr>
            <p:nvPr/>
          </p:nvSpPr>
          <p:spPr bwMode="auto">
            <a:xfrm>
              <a:off x="3042" y="1287"/>
              <a:ext cx="14" cy="8"/>
            </a:xfrm>
            <a:custGeom>
              <a:avLst/>
              <a:gdLst>
                <a:gd name="T0" fmla="*/ 196 w 11"/>
                <a:gd name="T1" fmla="*/ 0 h 6"/>
                <a:gd name="T2" fmla="*/ 317 w 11"/>
                <a:gd name="T3" fmla="*/ 0 h 6"/>
                <a:gd name="T4" fmla="*/ 325 w 11"/>
                <a:gd name="T5" fmla="*/ 0 h 6"/>
                <a:gd name="T6" fmla="*/ 414 w 11"/>
                <a:gd name="T7" fmla="*/ 155 h 6"/>
                <a:gd name="T8" fmla="*/ 414 w 11"/>
                <a:gd name="T9" fmla="*/ 207 h 6"/>
                <a:gd name="T10" fmla="*/ 414 w 11"/>
                <a:gd name="T11" fmla="*/ 276 h 6"/>
                <a:gd name="T12" fmla="*/ 325 w 11"/>
                <a:gd name="T13" fmla="*/ 476 h 6"/>
                <a:gd name="T14" fmla="*/ 255 w 11"/>
                <a:gd name="T15" fmla="*/ 476 h 6"/>
                <a:gd name="T16" fmla="*/ 154 w 11"/>
                <a:gd name="T17" fmla="*/ 476 h 6"/>
                <a:gd name="T18" fmla="*/ 121 w 11"/>
                <a:gd name="T19" fmla="*/ 476 h 6"/>
                <a:gd name="T20" fmla="*/ 1 w 11"/>
                <a:gd name="T21" fmla="*/ 276 h 6"/>
                <a:gd name="T22" fmla="*/ 0 w 11"/>
                <a:gd name="T23" fmla="*/ 276 h 6"/>
                <a:gd name="T24" fmla="*/ 0 w 11"/>
                <a:gd name="T25" fmla="*/ 207 h 6"/>
                <a:gd name="T26" fmla="*/ 0 w 11"/>
                <a:gd name="T27" fmla="*/ 155 h 6"/>
                <a:gd name="T28" fmla="*/ 1 w 11"/>
                <a:gd name="T29" fmla="*/ 155 h 6"/>
                <a:gd name="T30" fmla="*/ 154 w 11"/>
                <a:gd name="T31" fmla="*/ 0 h 6"/>
                <a:gd name="T32" fmla="*/ 196 w 11"/>
                <a:gd name="T33" fmla="*/ 0 h 6"/>
                <a:gd name="T34" fmla="*/ 196 w 11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6"/>
                <a:gd name="T56" fmla="*/ 11 w 11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6">
                  <a:moveTo>
                    <a:pt x="5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6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7" name="Freeform 135"/>
            <p:cNvSpPr>
              <a:spLocks/>
            </p:cNvSpPr>
            <p:nvPr/>
          </p:nvSpPr>
          <p:spPr bwMode="auto">
            <a:xfrm>
              <a:off x="3106" y="1678"/>
              <a:ext cx="17" cy="7"/>
            </a:xfrm>
            <a:custGeom>
              <a:avLst/>
              <a:gdLst>
                <a:gd name="T0" fmla="*/ 0 w 13"/>
                <a:gd name="T1" fmla="*/ 308 h 5"/>
                <a:gd name="T2" fmla="*/ 174 w 13"/>
                <a:gd name="T3" fmla="*/ 308 h 5"/>
                <a:gd name="T4" fmla="*/ 390 w 13"/>
                <a:gd name="T5" fmla="*/ 0 h 5"/>
                <a:gd name="T6" fmla="*/ 611 w 13"/>
                <a:gd name="T7" fmla="*/ 308 h 5"/>
                <a:gd name="T8" fmla="*/ 724 w 13"/>
                <a:gd name="T9" fmla="*/ 308 h 5"/>
                <a:gd name="T10" fmla="*/ 611 w 13"/>
                <a:gd name="T11" fmla="*/ 809 h 5"/>
                <a:gd name="T12" fmla="*/ 390 w 13"/>
                <a:gd name="T13" fmla="*/ 809 h 5"/>
                <a:gd name="T14" fmla="*/ 1 w 13"/>
                <a:gd name="T15" fmla="*/ 603 h 5"/>
                <a:gd name="T16" fmla="*/ 0 w 13"/>
                <a:gd name="T17" fmla="*/ 308 h 5"/>
                <a:gd name="T18" fmla="*/ 0 w 13"/>
                <a:gd name="T19" fmla="*/ 308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0" y="2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1" y="5"/>
                  </a:lnTo>
                  <a:lnTo>
                    <a:pt x="7" y="5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94" name="Text Box 142"/>
          <p:cNvSpPr txBox="1">
            <a:spLocks noChangeArrowheads="1"/>
          </p:cNvSpPr>
          <p:nvPr/>
        </p:nvSpPr>
        <p:spPr bwMode="auto">
          <a:xfrm>
            <a:off x="2268538" y="5589588"/>
            <a:ext cx="1198562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Юг</a:t>
            </a:r>
          </a:p>
        </p:txBody>
      </p:sp>
      <p:sp>
        <p:nvSpPr>
          <p:cNvPr id="6195" name="Text Box 143"/>
          <p:cNvSpPr txBox="1">
            <a:spLocks noChangeArrowheads="1"/>
          </p:cNvSpPr>
          <p:nvPr/>
        </p:nvSpPr>
        <p:spPr bwMode="auto">
          <a:xfrm>
            <a:off x="3001963" y="5360988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Волга</a:t>
            </a:r>
          </a:p>
        </p:txBody>
      </p:sp>
      <p:sp>
        <p:nvSpPr>
          <p:cNvPr id="6196" name="Text Box 144"/>
          <p:cNvSpPr txBox="1">
            <a:spLocks noChangeArrowheads="1"/>
          </p:cNvSpPr>
          <p:nvPr/>
        </p:nvSpPr>
        <p:spPr bwMode="auto">
          <a:xfrm>
            <a:off x="4198938" y="5400898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 dirty="0">
                <a:solidFill>
                  <a:srgbClr val="993300"/>
                </a:solidFill>
                <a:latin typeface="Calibri" pitchFamily="34" charset="0"/>
              </a:rPr>
              <a:t>Урал</a:t>
            </a:r>
          </a:p>
        </p:txBody>
      </p:sp>
      <p:sp>
        <p:nvSpPr>
          <p:cNvPr id="6197" name="Text Box 145"/>
          <p:cNvSpPr txBox="1">
            <a:spLocks noChangeArrowheads="1"/>
          </p:cNvSpPr>
          <p:nvPr/>
        </p:nvSpPr>
        <p:spPr bwMode="auto">
          <a:xfrm>
            <a:off x="6592888" y="5287963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Восток</a:t>
            </a:r>
          </a:p>
        </p:txBody>
      </p:sp>
      <p:sp>
        <p:nvSpPr>
          <p:cNvPr id="6198" name="Text Box 146"/>
          <p:cNvSpPr txBox="1">
            <a:spLocks noChangeArrowheads="1"/>
          </p:cNvSpPr>
          <p:nvPr/>
        </p:nvSpPr>
        <p:spPr bwMode="auto">
          <a:xfrm>
            <a:off x="2703513" y="4784725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Центр</a:t>
            </a:r>
          </a:p>
        </p:txBody>
      </p:sp>
      <p:sp>
        <p:nvSpPr>
          <p:cNvPr id="6199" name="Text Box 147"/>
          <p:cNvSpPr txBox="1">
            <a:spLocks noChangeArrowheads="1"/>
          </p:cNvSpPr>
          <p:nvPr/>
        </p:nvSpPr>
        <p:spPr bwMode="auto">
          <a:xfrm>
            <a:off x="3711575" y="4568825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Северо-Запад</a:t>
            </a:r>
          </a:p>
        </p:txBody>
      </p:sp>
      <p:sp>
        <p:nvSpPr>
          <p:cNvPr id="6200" name="Text Box 225"/>
          <p:cNvSpPr txBox="1">
            <a:spLocks noChangeArrowheads="1"/>
          </p:cNvSpPr>
          <p:nvPr/>
        </p:nvSpPr>
        <p:spPr bwMode="auto">
          <a:xfrm>
            <a:off x="5327650" y="5748338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Сибирь</a:t>
            </a:r>
          </a:p>
        </p:txBody>
      </p:sp>
      <p:sp>
        <p:nvSpPr>
          <p:cNvPr id="6201" name="Text Box 145"/>
          <p:cNvSpPr txBox="1">
            <a:spLocks noChangeArrowheads="1"/>
          </p:cNvSpPr>
          <p:nvPr/>
        </p:nvSpPr>
        <p:spPr bwMode="auto">
          <a:xfrm>
            <a:off x="4071938" y="3416300"/>
            <a:ext cx="3529012" cy="517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solidFill>
                  <a:srgbClr val="993300"/>
                </a:solidFill>
                <a:latin typeface="Calibri" pitchFamily="34" charset="0"/>
              </a:rPr>
              <a:t>Территориальное распределение установленной мощности</a:t>
            </a:r>
          </a:p>
        </p:txBody>
      </p:sp>
      <p:graphicFrame>
        <p:nvGraphicFramePr>
          <p:cNvPr id="6202" name="Object 5"/>
          <p:cNvGraphicFramePr>
            <a:graphicFrameLocks noChangeAspect="1"/>
          </p:cNvGraphicFramePr>
          <p:nvPr/>
        </p:nvGraphicFramePr>
        <p:xfrm>
          <a:off x="4648200" y="4568924"/>
          <a:ext cx="6667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" name="Диаграмма" r:id="rId8" imgW="1466890" imgH="914400" progId="MSGraph.Chart.8">
                  <p:embed followColorScheme="full"/>
                </p:oleObj>
              </mc:Choice>
              <mc:Fallback>
                <p:oleObj name="Диаграмма" r:id="rId8" imgW="1466890" imgH="9144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68924"/>
                        <a:ext cx="66675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3" name="Object 6"/>
          <p:cNvGraphicFramePr>
            <a:graphicFrameLocks noChangeAspect="1"/>
          </p:cNvGraphicFramePr>
          <p:nvPr/>
        </p:nvGraphicFramePr>
        <p:xfrm>
          <a:off x="3927475" y="3776663"/>
          <a:ext cx="6667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5" name="Диаграмма" r:id="rId10" imgW="1466890" imgH="914400" progId="MSGraph.Chart.8">
                  <p:embed followColorScheme="full"/>
                </p:oleObj>
              </mc:Choice>
              <mc:Fallback>
                <p:oleObj name="Диаграмма" r:id="rId10" imgW="1466890" imgH="91440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3776663"/>
                        <a:ext cx="66675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4" name="Object 7"/>
          <p:cNvGraphicFramePr>
            <a:graphicFrameLocks noChangeAspect="1"/>
          </p:cNvGraphicFramePr>
          <p:nvPr/>
        </p:nvGraphicFramePr>
        <p:xfrm>
          <a:off x="2559050" y="4784725"/>
          <a:ext cx="6667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6" name="Диаграмма" r:id="rId12" imgW="1466890" imgH="914400" progId="MSGraph.Chart.8">
                  <p:embed followColorScheme="full"/>
                </p:oleObj>
              </mc:Choice>
              <mc:Fallback>
                <p:oleObj name="Диаграмма" r:id="rId12" imgW="1466890" imgH="914400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4784725"/>
                        <a:ext cx="66675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" name="Object 8"/>
          <p:cNvGraphicFramePr>
            <a:graphicFrameLocks noChangeAspect="1"/>
          </p:cNvGraphicFramePr>
          <p:nvPr/>
        </p:nvGraphicFramePr>
        <p:xfrm>
          <a:off x="2990850" y="3992563"/>
          <a:ext cx="6667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" name="Диаграмма" r:id="rId14" imgW="1466890" imgH="914400" progId="MSGraph.Chart.8">
                  <p:embed followColorScheme="full"/>
                </p:oleObj>
              </mc:Choice>
              <mc:Fallback>
                <p:oleObj name="Диаграмма" r:id="rId14" imgW="1466890" imgH="914400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3992563"/>
                        <a:ext cx="66675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" name="Object 9"/>
          <p:cNvGraphicFramePr>
            <a:graphicFrameLocks/>
          </p:cNvGraphicFramePr>
          <p:nvPr/>
        </p:nvGraphicFramePr>
        <p:xfrm>
          <a:off x="3348038" y="4581525"/>
          <a:ext cx="65881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8" name="Диаграмма" r:id="rId16" imgW="1466890" imgH="914400" progId="MSGraph.Chart.8">
                  <p:embed followColorScheme="full"/>
                </p:oleObj>
              </mc:Choice>
              <mc:Fallback>
                <p:oleObj name="Диаграмма" r:id="rId16" imgW="1466890" imgH="914400" progId="MSGraph.Chart.8">
                  <p:embed followColorScheme="full"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581525"/>
                        <a:ext cx="658812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7" name="Object 10"/>
          <p:cNvGraphicFramePr>
            <a:graphicFrameLocks noChangeAspect="1"/>
          </p:cNvGraphicFramePr>
          <p:nvPr/>
        </p:nvGraphicFramePr>
        <p:xfrm>
          <a:off x="5583238" y="4929188"/>
          <a:ext cx="6667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9" name="Диаграмма" r:id="rId18" imgW="1466890" imgH="914400" progId="MSGraph.Chart.8">
                  <p:embed followColorScheme="full"/>
                </p:oleObj>
              </mc:Choice>
              <mc:Fallback>
                <p:oleObj name="Диаграмма" r:id="rId18" imgW="1466890" imgH="914400" progId="MSGraph.Chart.8">
                  <p:embed followColorScheme="full"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238" y="4929188"/>
                        <a:ext cx="66675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8" name="Object 11"/>
          <p:cNvGraphicFramePr>
            <a:graphicFrameLocks noChangeAspect="1"/>
          </p:cNvGraphicFramePr>
          <p:nvPr/>
        </p:nvGraphicFramePr>
        <p:xfrm>
          <a:off x="6807200" y="4495800"/>
          <a:ext cx="6667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0" name="Диаграмма" r:id="rId20" imgW="1466890" imgH="914400" progId="MSGraph.Chart.8">
                  <p:embed followColorScheme="full"/>
                </p:oleObj>
              </mc:Choice>
              <mc:Fallback>
                <p:oleObj name="Диаграмма" r:id="rId20" imgW="1466890" imgH="914400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495800"/>
                        <a:ext cx="66675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9" name="Text Box 315"/>
          <p:cNvSpPr txBox="1">
            <a:spLocks noChangeArrowheads="1"/>
          </p:cNvSpPr>
          <p:nvPr/>
        </p:nvSpPr>
        <p:spPr bwMode="auto">
          <a:xfrm>
            <a:off x="3059113" y="4508500"/>
            <a:ext cx="20637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r>
              <a:rPr lang="ru-RU" sz="800" b="1"/>
              <a:t>50,3</a:t>
            </a:r>
          </a:p>
        </p:txBody>
      </p:sp>
      <p:sp>
        <p:nvSpPr>
          <p:cNvPr id="6210" name="Text Box 316"/>
          <p:cNvSpPr txBox="1">
            <a:spLocks noChangeArrowheads="1"/>
          </p:cNvSpPr>
          <p:nvPr/>
        </p:nvSpPr>
        <p:spPr bwMode="auto">
          <a:xfrm>
            <a:off x="3351213" y="4424363"/>
            <a:ext cx="2063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r>
              <a:rPr lang="ru-RU" sz="800" b="1"/>
              <a:t>56,8</a:t>
            </a:r>
          </a:p>
        </p:txBody>
      </p:sp>
      <p:sp>
        <p:nvSpPr>
          <p:cNvPr id="6211" name="Text Box 317"/>
          <p:cNvSpPr txBox="1">
            <a:spLocks noChangeArrowheads="1"/>
          </p:cNvSpPr>
          <p:nvPr/>
        </p:nvSpPr>
        <p:spPr bwMode="auto">
          <a:xfrm>
            <a:off x="3995936" y="4376738"/>
            <a:ext cx="209249" cy="13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pPr algn="ctr"/>
            <a:r>
              <a:rPr lang="ru-RU" sz="800" b="1" dirty="0"/>
              <a:t>22,5</a:t>
            </a:r>
          </a:p>
        </p:txBody>
      </p:sp>
      <p:sp>
        <p:nvSpPr>
          <p:cNvPr id="6212" name="Text Box 318"/>
          <p:cNvSpPr txBox="1">
            <a:spLocks noChangeArrowheads="1"/>
          </p:cNvSpPr>
          <p:nvPr/>
        </p:nvSpPr>
        <p:spPr bwMode="auto">
          <a:xfrm>
            <a:off x="4300538" y="4343400"/>
            <a:ext cx="20637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r>
              <a:rPr lang="ru-RU" sz="800" b="1"/>
              <a:t>27,3</a:t>
            </a:r>
          </a:p>
        </p:txBody>
      </p:sp>
      <p:sp>
        <p:nvSpPr>
          <p:cNvPr id="6213" name="Text Box 319"/>
          <p:cNvSpPr txBox="1">
            <a:spLocks noChangeArrowheads="1"/>
          </p:cNvSpPr>
          <p:nvPr/>
        </p:nvSpPr>
        <p:spPr bwMode="auto">
          <a:xfrm>
            <a:off x="3408363" y="5183188"/>
            <a:ext cx="2063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r>
              <a:rPr lang="ru-RU" sz="800" b="1"/>
              <a:t>25,8</a:t>
            </a:r>
          </a:p>
        </p:txBody>
      </p:sp>
      <p:sp>
        <p:nvSpPr>
          <p:cNvPr id="6214" name="Text Box 320"/>
          <p:cNvSpPr txBox="1">
            <a:spLocks noChangeArrowheads="1"/>
          </p:cNvSpPr>
          <p:nvPr/>
        </p:nvSpPr>
        <p:spPr bwMode="auto">
          <a:xfrm>
            <a:off x="3711575" y="5145088"/>
            <a:ext cx="2063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r>
              <a:rPr lang="ru-RU" sz="800" b="1"/>
              <a:t>26,1</a:t>
            </a:r>
          </a:p>
        </p:txBody>
      </p:sp>
      <p:sp>
        <p:nvSpPr>
          <p:cNvPr id="6215" name="Text Box 321"/>
          <p:cNvSpPr txBox="1">
            <a:spLocks noChangeArrowheads="1"/>
          </p:cNvSpPr>
          <p:nvPr/>
        </p:nvSpPr>
        <p:spPr bwMode="auto">
          <a:xfrm>
            <a:off x="2987675" y="5373688"/>
            <a:ext cx="1206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r>
              <a:rPr lang="ru-RU" sz="800" b="1"/>
              <a:t>23</a:t>
            </a:r>
          </a:p>
        </p:txBody>
      </p:sp>
      <p:sp>
        <p:nvSpPr>
          <p:cNvPr id="6216" name="Text Box 322"/>
          <p:cNvSpPr txBox="1">
            <a:spLocks noChangeArrowheads="1"/>
          </p:cNvSpPr>
          <p:nvPr/>
        </p:nvSpPr>
        <p:spPr bwMode="auto">
          <a:xfrm>
            <a:off x="2635250" y="5432425"/>
            <a:ext cx="20637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r>
              <a:rPr lang="ru-RU" sz="800" b="1"/>
              <a:t>17,8</a:t>
            </a:r>
          </a:p>
        </p:txBody>
      </p:sp>
      <p:sp>
        <p:nvSpPr>
          <p:cNvPr id="6217" name="Text Box 323"/>
          <p:cNvSpPr txBox="1">
            <a:spLocks noChangeArrowheads="1"/>
          </p:cNvSpPr>
          <p:nvPr/>
        </p:nvSpPr>
        <p:spPr bwMode="auto">
          <a:xfrm>
            <a:off x="4714875" y="4929188"/>
            <a:ext cx="2063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r>
              <a:rPr lang="ru-RU" sz="800" b="1"/>
              <a:t>45,7</a:t>
            </a:r>
          </a:p>
        </p:txBody>
      </p:sp>
      <p:sp>
        <p:nvSpPr>
          <p:cNvPr id="6218" name="Text Box 324"/>
          <p:cNvSpPr txBox="1">
            <a:spLocks noChangeArrowheads="1"/>
          </p:cNvSpPr>
          <p:nvPr/>
        </p:nvSpPr>
        <p:spPr bwMode="auto">
          <a:xfrm>
            <a:off x="5006975" y="4929188"/>
            <a:ext cx="2063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r>
              <a:rPr lang="ru-RU" sz="800" b="1"/>
              <a:t>53,6</a:t>
            </a:r>
          </a:p>
        </p:txBody>
      </p:sp>
      <p:sp>
        <p:nvSpPr>
          <p:cNvPr id="6219" name="Text Box 325"/>
          <p:cNvSpPr txBox="1">
            <a:spLocks noChangeArrowheads="1"/>
          </p:cNvSpPr>
          <p:nvPr/>
        </p:nvSpPr>
        <p:spPr bwMode="auto">
          <a:xfrm>
            <a:off x="5651500" y="5373688"/>
            <a:ext cx="2063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r>
              <a:rPr lang="ru-RU" sz="800" b="1"/>
              <a:t>46,9</a:t>
            </a:r>
          </a:p>
        </p:txBody>
      </p:sp>
      <p:sp>
        <p:nvSpPr>
          <p:cNvPr id="6220" name="Text Box 326"/>
          <p:cNvSpPr txBox="1">
            <a:spLocks noChangeArrowheads="1"/>
          </p:cNvSpPr>
          <p:nvPr/>
        </p:nvSpPr>
        <p:spPr bwMode="auto">
          <a:xfrm>
            <a:off x="5943600" y="5360988"/>
            <a:ext cx="2063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r>
              <a:rPr lang="ru-RU" sz="800" b="1"/>
              <a:t>51,7</a:t>
            </a:r>
          </a:p>
        </p:txBody>
      </p:sp>
      <p:sp>
        <p:nvSpPr>
          <p:cNvPr id="6221" name="Text Box 327"/>
          <p:cNvSpPr txBox="1">
            <a:spLocks noChangeArrowheads="1"/>
          </p:cNvSpPr>
          <p:nvPr/>
        </p:nvSpPr>
        <p:spPr bwMode="auto">
          <a:xfrm>
            <a:off x="6877050" y="5084763"/>
            <a:ext cx="1492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r>
              <a:rPr lang="ru-RU" sz="800" b="1"/>
              <a:t>9,2</a:t>
            </a:r>
          </a:p>
        </p:txBody>
      </p:sp>
      <p:sp>
        <p:nvSpPr>
          <p:cNvPr id="6222" name="Text Box 328"/>
          <p:cNvSpPr txBox="1">
            <a:spLocks noChangeArrowheads="1"/>
          </p:cNvSpPr>
          <p:nvPr/>
        </p:nvSpPr>
        <p:spPr bwMode="auto">
          <a:xfrm>
            <a:off x="7164388" y="5084763"/>
            <a:ext cx="1492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r>
              <a:rPr lang="ru-RU" sz="800" b="1"/>
              <a:t>9,4</a:t>
            </a:r>
          </a:p>
        </p:txBody>
      </p:sp>
      <p:sp>
        <p:nvSpPr>
          <p:cNvPr id="6223" name="Rectangle 329"/>
          <p:cNvSpPr>
            <a:spLocks noChangeArrowheads="1"/>
          </p:cNvSpPr>
          <p:nvPr/>
        </p:nvSpPr>
        <p:spPr bwMode="auto">
          <a:xfrm>
            <a:off x="2271713" y="6008688"/>
            <a:ext cx="215900" cy="2159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224" name="Rectangle 330"/>
          <p:cNvSpPr>
            <a:spLocks noChangeArrowheads="1"/>
          </p:cNvSpPr>
          <p:nvPr/>
        </p:nvSpPr>
        <p:spPr bwMode="auto">
          <a:xfrm>
            <a:off x="2271713" y="6369050"/>
            <a:ext cx="215900" cy="2159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225" name="Text Box 332"/>
          <p:cNvSpPr txBox="1">
            <a:spLocks noChangeArrowheads="1"/>
          </p:cNvSpPr>
          <p:nvPr/>
        </p:nvSpPr>
        <p:spPr bwMode="auto">
          <a:xfrm>
            <a:off x="2435225" y="5965825"/>
            <a:ext cx="4603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>
                <a:solidFill>
                  <a:srgbClr val="993300"/>
                </a:solidFill>
                <a:latin typeface="Calibri" pitchFamily="34" charset="0"/>
              </a:rPr>
              <a:t>установленная мощность 2011 г.</a:t>
            </a:r>
          </a:p>
          <a:p>
            <a:pPr>
              <a:lnSpc>
                <a:spcPct val="90000"/>
              </a:lnSpc>
            </a:pPr>
            <a:endParaRPr lang="ru-RU" sz="1200" b="1">
              <a:solidFill>
                <a:srgbClr val="9933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200" b="1">
                <a:solidFill>
                  <a:srgbClr val="993300"/>
                </a:solidFill>
                <a:latin typeface="Calibri" pitchFamily="34" charset="0"/>
              </a:rPr>
              <a:t>установленная мощность 2018 г.</a:t>
            </a:r>
          </a:p>
        </p:txBody>
      </p:sp>
      <p:sp>
        <p:nvSpPr>
          <p:cNvPr id="6226" name="Text Box 399"/>
          <p:cNvSpPr txBox="1">
            <a:spLocks noChangeArrowheads="1"/>
          </p:cNvSpPr>
          <p:nvPr/>
        </p:nvSpPr>
        <p:spPr bwMode="auto">
          <a:xfrm>
            <a:off x="5795963" y="981075"/>
            <a:ext cx="19780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pPr algn="ctr"/>
            <a:r>
              <a:rPr lang="ru-RU" sz="1200" b="1">
                <a:solidFill>
                  <a:srgbClr val="993300"/>
                </a:solidFill>
              </a:rPr>
              <a:t>Установленная мощность</a:t>
            </a:r>
          </a:p>
        </p:txBody>
      </p:sp>
      <p:sp>
        <p:nvSpPr>
          <p:cNvPr id="179" name="Text Box 6"/>
          <p:cNvSpPr txBox="1">
            <a:spLocks noChangeArrowheads="1"/>
          </p:cNvSpPr>
          <p:nvPr/>
        </p:nvSpPr>
        <p:spPr bwMode="auto">
          <a:xfrm>
            <a:off x="8783638" y="6567488"/>
            <a:ext cx="360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30238B4E-3237-4F12-BA54-1015271DCDE5}" type="slidenum">
              <a:rPr lang="en-US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5</a:t>
            </a:fld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84" name="Объект 183"/>
          <p:cNvGraphicFramePr>
            <a:graphicFrameLocks noChangeAspect="1"/>
          </p:cNvGraphicFramePr>
          <p:nvPr/>
        </p:nvGraphicFramePr>
        <p:xfrm>
          <a:off x="107950" y="836613"/>
          <a:ext cx="4459288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" name="Лист" r:id="rId22" imgW="9391650" imgH="6162675" progId="Excel.Sheet.12">
                  <p:embed/>
                </p:oleObj>
              </mc:Choice>
              <mc:Fallback>
                <p:oleObj name="Лист" r:id="rId22" imgW="9391650" imgH="6162675" progId="Excel.Sheet.12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836613"/>
                        <a:ext cx="4459288" cy="230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Демонтаж установленной мощности на электростанциях ЕЭС России</a:t>
            </a:r>
          </a:p>
        </p:txBody>
      </p:sp>
      <p:sp>
        <p:nvSpPr>
          <p:cNvPr id="7171" name="Text Box 399"/>
          <p:cNvSpPr txBox="1">
            <a:spLocks noChangeArrowheads="1"/>
          </p:cNvSpPr>
          <p:nvPr/>
        </p:nvSpPr>
        <p:spPr bwMode="auto">
          <a:xfrm>
            <a:off x="7099300" y="1341438"/>
            <a:ext cx="16224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" tIns="3600" rIns="3600" bIns="3600">
            <a:spAutoFit/>
          </a:bodyPr>
          <a:lstStyle/>
          <a:p>
            <a:pPr algn="ctr"/>
            <a:r>
              <a:rPr lang="ru-RU" sz="1200" b="1">
                <a:solidFill>
                  <a:srgbClr val="993300"/>
                </a:solidFill>
              </a:rPr>
              <a:t>Демонтаж мощности </a:t>
            </a:r>
          </a:p>
          <a:p>
            <a:pPr algn="ctr"/>
            <a:r>
              <a:rPr lang="ru-RU" sz="1200" b="1">
                <a:solidFill>
                  <a:srgbClr val="993300"/>
                </a:solidFill>
              </a:rPr>
              <a:t>за период </a:t>
            </a:r>
          </a:p>
          <a:p>
            <a:pPr algn="ctr"/>
            <a:r>
              <a:rPr lang="ru-RU" sz="1200" b="1">
                <a:solidFill>
                  <a:srgbClr val="993300"/>
                </a:solidFill>
              </a:rPr>
              <a:t>20</a:t>
            </a:r>
            <a:r>
              <a:rPr lang="en-US" sz="1200" b="1">
                <a:solidFill>
                  <a:srgbClr val="993300"/>
                </a:solidFill>
              </a:rPr>
              <a:t>1</a:t>
            </a:r>
            <a:r>
              <a:rPr lang="ru-RU" sz="1200" b="1">
                <a:solidFill>
                  <a:srgbClr val="993300"/>
                </a:solidFill>
              </a:rPr>
              <a:t>2-2018 гг., ГВт</a:t>
            </a:r>
          </a:p>
        </p:txBody>
      </p:sp>
      <p:graphicFrame>
        <p:nvGraphicFramePr>
          <p:cNvPr id="10413" name="Group 173"/>
          <p:cNvGraphicFramePr>
            <a:graphicFrameLocks noGrp="1"/>
          </p:cNvGraphicFramePr>
          <p:nvPr/>
        </p:nvGraphicFramePr>
        <p:xfrm>
          <a:off x="7092950" y="1989138"/>
          <a:ext cx="1800225" cy="952500"/>
        </p:xfrm>
        <a:graphic>
          <a:graphicData uri="http://schemas.openxmlformats.org/drawingml/2006/table">
            <a:tbl>
              <a:tblPr/>
              <a:tblGrid>
                <a:gridCol w="1196975"/>
                <a:gridCol w="603250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АЭС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ТЭС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8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99847"/>
              </p:ext>
            </p:extLst>
          </p:nvPr>
        </p:nvGraphicFramePr>
        <p:xfrm>
          <a:off x="247650" y="5067301"/>
          <a:ext cx="8610600" cy="1590724"/>
        </p:xfrm>
        <a:graphic>
          <a:graphicData uri="http://schemas.openxmlformats.org/drawingml/2006/table">
            <a:tbl>
              <a:tblPr/>
              <a:tblGrid>
                <a:gridCol w="2335213"/>
                <a:gridCol w="1093787"/>
                <a:gridCol w="1095375"/>
                <a:gridCol w="1022350"/>
                <a:gridCol w="1022350"/>
                <a:gridCol w="1019175"/>
                <a:gridCol w="1022350"/>
              </a:tblGrid>
              <a:tr h="4276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2012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2013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2014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2015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2012-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 гг.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5D0"/>
                    </a:solidFill>
                  </a:tcPr>
                </a:tc>
              </a:tr>
              <a:tr h="2565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ЕЭС России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2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2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2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2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2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2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2AF"/>
                    </a:solidFill>
                  </a:tcPr>
                </a:tc>
              </a:tr>
              <a:tr h="4315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Объем оборудования, которое будет не допущено к КОМ, всего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3396,7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2115,2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8742,9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6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запланированное к демонтажу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529,5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28" name="Rectangle 2"/>
          <p:cNvSpPr>
            <a:spLocks noChangeArrowheads="1"/>
          </p:cNvSpPr>
          <p:nvPr/>
        </p:nvSpPr>
        <p:spPr bwMode="auto">
          <a:xfrm>
            <a:off x="204788" y="4467225"/>
            <a:ext cx="87852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dirty="0">
                <a:solidFill>
                  <a:srgbClr val="993300"/>
                </a:solidFill>
              </a:rPr>
              <a:t>Объемы оборудования ТЭС, не соответствующего минимальным техническим требованиям для участия в КОМ, МВт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783638" y="6567488"/>
            <a:ext cx="360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FDC9B2F4-29FD-4159-94DF-5688C7587223}" type="slidenum">
              <a:rPr lang="en-US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6</a:t>
            </a:fld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230" name="Picture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6561138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365625"/>
            <a:ext cx="8278812" cy="1222375"/>
          </a:xfrm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1400" b="1" smtClean="0">
                <a:solidFill>
                  <a:schemeClr val="accent2"/>
                </a:solidFill>
              </a:rPr>
              <a:t>Потребность в органическом топливе ТЭС ЕЭС России увеличивается с</a:t>
            </a:r>
            <a:r>
              <a:rPr lang="en-US" sz="1400" b="1" smtClean="0">
                <a:solidFill>
                  <a:schemeClr val="accent2"/>
                </a:solidFill>
              </a:rPr>
              <a:t> </a:t>
            </a:r>
            <a:r>
              <a:rPr lang="ru-RU" sz="1400" b="1" smtClean="0">
                <a:solidFill>
                  <a:schemeClr val="accent2"/>
                </a:solidFill>
              </a:rPr>
              <a:t>301,5 млн.ту.т в 20</a:t>
            </a:r>
            <a:r>
              <a:rPr lang="en-US" sz="1400" b="1" smtClean="0">
                <a:solidFill>
                  <a:schemeClr val="accent2"/>
                </a:solidFill>
              </a:rPr>
              <a:t>1</a:t>
            </a:r>
            <a:r>
              <a:rPr lang="ru-RU" sz="1400" b="1" smtClean="0">
                <a:solidFill>
                  <a:schemeClr val="accent2"/>
                </a:solidFill>
              </a:rPr>
              <a:t>1 г. до 324,9 млн.ту.т в 201</a:t>
            </a:r>
            <a:r>
              <a:rPr lang="en-US" sz="1400" b="1" smtClean="0">
                <a:solidFill>
                  <a:schemeClr val="accent2"/>
                </a:solidFill>
              </a:rPr>
              <a:t>8</a:t>
            </a:r>
            <a:r>
              <a:rPr lang="ru-RU" sz="1400" b="1" smtClean="0">
                <a:solidFill>
                  <a:schemeClr val="accent2"/>
                </a:solidFill>
              </a:rPr>
              <a:t> г. (т.е. на 23,4 млн.ту.т), при этом потребность ТЭС в природном газе увеличивается на 12,9 млн.ту.т, нефтетоплива снижается на 1,6 млн.ту.т, угля увеличивается на 12,</a:t>
            </a:r>
            <a:r>
              <a:rPr lang="en-US" sz="1400" b="1" smtClean="0">
                <a:solidFill>
                  <a:schemeClr val="accent2"/>
                </a:solidFill>
              </a:rPr>
              <a:t>2</a:t>
            </a:r>
            <a:r>
              <a:rPr lang="ru-RU" sz="1400" b="1" smtClean="0">
                <a:solidFill>
                  <a:schemeClr val="accent2"/>
                </a:solidFill>
              </a:rPr>
              <a:t> млн.ту.т.</a:t>
            </a:r>
            <a:r>
              <a:rPr lang="en-US" sz="1400" b="1" smtClean="0">
                <a:solidFill>
                  <a:schemeClr val="accent2"/>
                </a:solidFill>
              </a:rPr>
              <a:t> </a:t>
            </a:r>
            <a:endParaRPr lang="ru-RU" sz="1400" b="1" smtClean="0">
              <a:solidFill>
                <a:schemeClr val="accent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1400" b="1" smtClean="0">
                <a:solidFill>
                  <a:schemeClr val="accent2"/>
                </a:solidFill>
              </a:rPr>
              <a:t>Удельный расход условного топлива на отпуск электроэнергии ТЭС снижается  с 332 г/кВт.ч в 20</a:t>
            </a:r>
            <a:r>
              <a:rPr lang="en-US" sz="1400" b="1" smtClean="0">
                <a:solidFill>
                  <a:schemeClr val="accent2"/>
                </a:solidFill>
              </a:rPr>
              <a:t>1</a:t>
            </a:r>
            <a:r>
              <a:rPr lang="ru-RU" sz="1400" b="1" smtClean="0">
                <a:solidFill>
                  <a:schemeClr val="accent2"/>
                </a:solidFill>
              </a:rPr>
              <a:t>1 году  до 3</a:t>
            </a:r>
            <a:r>
              <a:rPr lang="en-US" sz="1400" b="1" smtClean="0">
                <a:solidFill>
                  <a:schemeClr val="accent2"/>
                </a:solidFill>
              </a:rPr>
              <a:t>1</a:t>
            </a:r>
            <a:r>
              <a:rPr lang="ru-RU" sz="1400" b="1" smtClean="0">
                <a:solidFill>
                  <a:schemeClr val="accent2"/>
                </a:solidFill>
              </a:rPr>
              <a:t>1 г/кВт.ч в 201</a:t>
            </a:r>
            <a:r>
              <a:rPr lang="en-US" sz="1400" b="1" smtClean="0">
                <a:solidFill>
                  <a:schemeClr val="accent2"/>
                </a:solidFill>
              </a:rPr>
              <a:t>8</a:t>
            </a:r>
            <a:r>
              <a:rPr lang="ru-RU" sz="1400" b="1" smtClean="0">
                <a:solidFill>
                  <a:schemeClr val="accent2"/>
                </a:solidFill>
              </a:rPr>
              <a:t> году.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68313" y="5661025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400" b="1">
                <a:solidFill>
                  <a:srgbClr val="993300"/>
                </a:solidFill>
              </a:rPr>
              <a:t>В варианте с гарантированной выработкой на ГЭС Сибири и Востока при маловодных условиях дополнительно потребуется топлива в 2013 – 201</a:t>
            </a:r>
            <a:r>
              <a:rPr lang="en-US" sz="1400" b="1">
                <a:solidFill>
                  <a:srgbClr val="993300"/>
                </a:solidFill>
              </a:rPr>
              <a:t>8</a:t>
            </a:r>
            <a:r>
              <a:rPr lang="ru-RU" sz="1400" b="1">
                <a:solidFill>
                  <a:srgbClr val="993300"/>
                </a:solidFill>
              </a:rPr>
              <a:t>гг, </a:t>
            </a:r>
            <a:r>
              <a:rPr lang="en-US" sz="1400" b="1">
                <a:solidFill>
                  <a:srgbClr val="993300"/>
                </a:solidFill>
              </a:rPr>
              <a:t>4,4</a:t>
            </a:r>
            <a:r>
              <a:rPr lang="ru-RU" sz="1400" b="1">
                <a:solidFill>
                  <a:srgbClr val="993300"/>
                </a:solidFill>
              </a:rPr>
              <a:t>-</a:t>
            </a:r>
            <a:r>
              <a:rPr lang="en-US" sz="1400" b="1">
                <a:solidFill>
                  <a:srgbClr val="993300"/>
                </a:solidFill>
              </a:rPr>
              <a:t>4</a:t>
            </a:r>
            <a:r>
              <a:rPr lang="ru-RU" sz="1400" b="1">
                <a:solidFill>
                  <a:srgbClr val="993300"/>
                </a:solidFill>
              </a:rPr>
              <a:t>,</a:t>
            </a:r>
            <a:r>
              <a:rPr lang="en-US" sz="1400" b="1">
                <a:solidFill>
                  <a:srgbClr val="993300"/>
                </a:solidFill>
              </a:rPr>
              <a:t>8</a:t>
            </a:r>
            <a:r>
              <a:rPr lang="ru-RU" sz="1400" b="1">
                <a:solidFill>
                  <a:srgbClr val="993300"/>
                </a:solidFill>
              </a:rPr>
              <a:t> млн.ту.т ( из них на ТЭС ОЭС Сибири 3,4-2,1 млн.ту.т, на ТЭС ОЭС Востока 1</a:t>
            </a:r>
            <a:r>
              <a:rPr lang="en-US" sz="1400" b="1">
                <a:solidFill>
                  <a:srgbClr val="993300"/>
                </a:solidFill>
              </a:rPr>
              <a:t>,</a:t>
            </a:r>
            <a:r>
              <a:rPr lang="ru-RU" sz="1400" b="1">
                <a:solidFill>
                  <a:srgbClr val="993300"/>
                </a:solidFill>
              </a:rPr>
              <a:t>1-1,2 млн.ту,т, а в 201</a:t>
            </a:r>
            <a:r>
              <a:rPr lang="en-US" sz="1400" b="1">
                <a:solidFill>
                  <a:srgbClr val="993300"/>
                </a:solidFill>
              </a:rPr>
              <a:t>7-2018</a:t>
            </a:r>
            <a:r>
              <a:rPr lang="ru-RU" sz="1400" b="1">
                <a:solidFill>
                  <a:srgbClr val="993300"/>
                </a:solidFill>
              </a:rPr>
              <a:t>гг. и на ТЭС ОЭС Урала 0,6-1,4 млн.ту.т).</a:t>
            </a:r>
            <a:endParaRPr lang="en-US" sz="1400" b="1">
              <a:solidFill>
                <a:srgbClr val="9933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Потребность в органическом топливе тепловых электростанций ЕЭС России, </a:t>
            </a:r>
            <a:r>
              <a:rPr lang="ru-RU" sz="2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млн.ту.т</a:t>
            </a:r>
            <a:endParaRPr lang="ru-RU" sz="20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1" name="Object 2"/>
          <p:cNvGraphicFramePr>
            <a:graphicFrameLocks noChangeAspect="1"/>
          </p:cNvGraphicFramePr>
          <p:nvPr/>
        </p:nvGraphicFramePr>
        <p:xfrm>
          <a:off x="1552575" y="904875"/>
          <a:ext cx="546735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Диаграмма" r:id="rId3" imgW="4514828" imgH="2848080" progId="Excel.Chart.8">
                  <p:embed/>
                </p:oleObj>
              </mc:Choice>
              <mc:Fallback>
                <p:oleObj name="Диаграмма" r:id="rId3" imgW="4514828" imgH="284808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904875"/>
                        <a:ext cx="5467350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783638" y="6567488"/>
            <a:ext cx="360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C4ACC0EF-B801-41F1-A0A3-68E0F77C5FDD}" type="slidenum">
              <a:rPr lang="en-US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7</a:t>
            </a:fld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50825" y="3500438"/>
            <a:ext cx="8639175" cy="3214687"/>
          </a:xfrm>
          <a:prstGeom prst="rect">
            <a:avLst/>
          </a:prstGeom>
          <a:solidFill>
            <a:schemeClr val="bg1"/>
          </a:solidFill>
          <a:ln w="14351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pSp>
        <p:nvGrpSpPr>
          <p:cNvPr id="10243" name="Group 5"/>
          <p:cNvGrpSpPr>
            <a:grpSpLocks/>
          </p:cNvGrpSpPr>
          <p:nvPr/>
        </p:nvGrpSpPr>
        <p:grpSpPr bwMode="auto">
          <a:xfrm>
            <a:off x="1447800" y="3559175"/>
            <a:ext cx="6248400" cy="3109913"/>
            <a:chOff x="244" y="851"/>
            <a:chExt cx="5403" cy="2954"/>
          </a:xfrm>
        </p:grpSpPr>
        <p:sp>
          <p:nvSpPr>
            <p:cNvPr id="10290" name="Freeform 6"/>
            <p:cNvSpPr>
              <a:spLocks noEditPoints="1"/>
            </p:cNvSpPr>
            <p:nvPr/>
          </p:nvSpPr>
          <p:spPr bwMode="auto">
            <a:xfrm>
              <a:off x="3335" y="851"/>
              <a:ext cx="2312" cy="2954"/>
            </a:xfrm>
            <a:custGeom>
              <a:avLst/>
              <a:gdLst>
                <a:gd name="T0" fmla="*/ 1265785 w 1775"/>
                <a:gd name="T1" fmla="*/ 950163 h 2268"/>
                <a:gd name="T2" fmla="*/ 316045 w 1775"/>
                <a:gd name="T3" fmla="*/ 1340704 h 2268"/>
                <a:gd name="T4" fmla="*/ 127457 w 1775"/>
                <a:gd name="T5" fmla="*/ 1534221 h 2268"/>
                <a:gd name="T6" fmla="*/ 425394 w 1775"/>
                <a:gd name="T7" fmla="*/ 1517276 h 2268"/>
                <a:gd name="T8" fmla="*/ 590435 w 1775"/>
                <a:gd name="T9" fmla="*/ 1367297 h 2268"/>
                <a:gd name="T10" fmla="*/ 859030 w 1775"/>
                <a:gd name="T11" fmla="*/ 1401549 h 2268"/>
                <a:gd name="T12" fmla="*/ 861083 w 1775"/>
                <a:gd name="T13" fmla="*/ 1665359 h 2268"/>
                <a:gd name="T14" fmla="*/ 984120 w 1775"/>
                <a:gd name="T15" fmla="*/ 1399193 h 2268"/>
                <a:gd name="T16" fmla="*/ 901976 w 1775"/>
                <a:gd name="T17" fmla="*/ 1141639 h 2268"/>
                <a:gd name="T18" fmla="*/ 809911 w 1775"/>
                <a:gd name="T19" fmla="*/ 1171449 h 2268"/>
                <a:gd name="T20" fmla="*/ 749058 w 1775"/>
                <a:gd name="T21" fmla="*/ 1104870 h 2268"/>
                <a:gd name="T22" fmla="*/ 826917 w 1775"/>
                <a:gd name="T23" fmla="*/ 860360 h 2268"/>
                <a:gd name="T24" fmla="*/ 917762 w 1775"/>
                <a:gd name="T25" fmla="*/ 783115 h 2268"/>
                <a:gd name="T26" fmla="*/ 930074 w 1775"/>
                <a:gd name="T27" fmla="*/ 628919 h 2268"/>
                <a:gd name="T28" fmla="*/ 1007316 w 1775"/>
                <a:gd name="T29" fmla="*/ 539009 h 2268"/>
                <a:gd name="T30" fmla="*/ 1043635 w 1775"/>
                <a:gd name="T31" fmla="*/ 657817 h 2268"/>
                <a:gd name="T32" fmla="*/ 1231246 w 1775"/>
                <a:gd name="T33" fmla="*/ 923319 h 2268"/>
                <a:gd name="T34" fmla="*/ 1216845 w 1775"/>
                <a:gd name="T35" fmla="*/ 777178 h 2268"/>
                <a:gd name="T36" fmla="*/ 1126111 w 1775"/>
                <a:gd name="T37" fmla="*/ 643547 h 2268"/>
                <a:gd name="T38" fmla="*/ 1090288 w 1775"/>
                <a:gd name="T39" fmla="*/ 522528 h 2268"/>
                <a:gd name="T40" fmla="*/ 1118384 w 1775"/>
                <a:gd name="T41" fmla="*/ 331705 h 2268"/>
                <a:gd name="T42" fmla="*/ 1075169 w 1775"/>
                <a:gd name="T43" fmla="*/ 232444 h 2268"/>
                <a:gd name="T44" fmla="*/ 1012971 w 1775"/>
                <a:gd name="T45" fmla="*/ 166913 h 2268"/>
                <a:gd name="T46" fmla="*/ 1077089 w 1775"/>
                <a:gd name="T47" fmla="*/ 109588 h 2268"/>
                <a:gd name="T48" fmla="*/ 1056355 w 1775"/>
                <a:gd name="T49" fmla="*/ 27421 h 2268"/>
                <a:gd name="T50" fmla="*/ 981792 w 1775"/>
                <a:gd name="T51" fmla="*/ 77630 h 2268"/>
                <a:gd name="T52" fmla="*/ 808012 w 1775"/>
                <a:gd name="T53" fmla="*/ 184095 h 2268"/>
                <a:gd name="T54" fmla="*/ 780839 w 1775"/>
                <a:gd name="T55" fmla="*/ 274331 h 2268"/>
                <a:gd name="T56" fmla="*/ 593177 w 1775"/>
                <a:gd name="T57" fmla="*/ 410771 h 2268"/>
                <a:gd name="T58" fmla="*/ 485187 w 1775"/>
                <a:gd name="T59" fmla="*/ 447052 h 2268"/>
                <a:gd name="T60" fmla="*/ 429092 w 1775"/>
                <a:gd name="T61" fmla="*/ 516686 h 2268"/>
                <a:gd name="T62" fmla="*/ 302247 w 1775"/>
                <a:gd name="T63" fmla="*/ 567068 h 2268"/>
                <a:gd name="T64" fmla="*/ 202490 w 1775"/>
                <a:gd name="T65" fmla="*/ 522528 h 2268"/>
                <a:gd name="T66" fmla="*/ 69036 w 1775"/>
                <a:gd name="T67" fmla="*/ 552290 h 2268"/>
                <a:gd name="T68" fmla="*/ 15478 w 1775"/>
                <a:gd name="T69" fmla="*/ 771580 h 2268"/>
                <a:gd name="T70" fmla="*/ 63559 w 1775"/>
                <a:gd name="T71" fmla="*/ 991768 h 2268"/>
                <a:gd name="T72" fmla="*/ 182038 w 1775"/>
                <a:gd name="T73" fmla="*/ 1178035 h 2268"/>
                <a:gd name="T74" fmla="*/ 322643 w 1775"/>
                <a:gd name="T75" fmla="*/ 1159261 h 2268"/>
                <a:gd name="T76" fmla="*/ 1264044 w 1775"/>
                <a:gd name="T77" fmla="*/ 640204 h 2268"/>
                <a:gd name="T78" fmla="*/ 798765 w 1775"/>
                <a:gd name="T79" fmla="*/ 1144799 h 2268"/>
                <a:gd name="T80" fmla="*/ 391222 w 1775"/>
                <a:gd name="T81" fmla="*/ 432705 h 2268"/>
                <a:gd name="T82" fmla="*/ 411158 w 1775"/>
                <a:gd name="T83" fmla="*/ 407845 h 2268"/>
                <a:gd name="T84" fmla="*/ 289151 w 1775"/>
                <a:gd name="T85" fmla="*/ 388464 h 2268"/>
                <a:gd name="T86" fmla="*/ 310395 w 1775"/>
                <a:gd name="T87" fmla="*/ 391009 h 2268"/>
                <a:gd name="T88" fmla="*/ 369929 w 1775"/>
                <a:gd name="T89" fmla="*/ 376640 h 2268"/>
                <a:gd name="T90" fmla="*/ 362386 w 1775"/>
                <a:gd name="T91" fmla="*/ 354424 h 2268"/>
                <a:gd name="T92" fmla="*/ 357921 w 1775"/>
                <a:gd name="T93" fmla="*/ 337557 h 2268"/>
                <a:gd name="T94" fmla="*/ 307861 w 1775"/>
                <a:gd name="T95" fmla="*/ 356755 h 2268"/>
                <a:gd name="T96" fmla="*/ 435695 w 1775"/>
                <a:gd name="T97" fmla="*/ 307484 h 2268"/>
                <a:gd name="T98" fmla="*/ 381470 w 1775"/>
                <a:gd name="T99" fmla="*/ 271468 h 2268"/>
                <a:gd name="T100" fmla="*/ 678388 w 1775"/>
                <a:gd name="T101" fmla="*/ 330776 h 2268"/>
                <a:gd name="T102" fmla="*/ 717921 w 1775"/>
                <a:gd name="T103" fmla="*/ 345785 h 2268"/>
                <a:gd name="T104" fmla="*/ 782139 w 1775"/>
                <a:gd name="T105" fmla="*/ 66288 h 2268"/>
                <a:gd name="T106" fmla="*/ 1133206 w 1775"/>
                <a:gd name="T107" fmla="*/ 1430719 h 2268"/>
                <a:gd name="T108" fmla="*/ 913078 w 1775"/>
                <a:gd name="T109" fmla="*/ 1101473 h 2268"/>
                <a:gd name="T110" fmla="*/ 1011617 w 1775"/>
                <a:gd name="T111" fmla="*/ 1181461 h 2268"/>
                <a:gd name="T112" fmla="*/ 1154790 w 1775"/>
                <a:gd name="T113" fmla="*/ 1384899 h 2268"/>
                <a:gd name="T114" fmla="*/ 1267679 w 1775"/>
                <a:gd name="T115" fmla="*/ 1028284 h 2268"/>
                <a:gd name="T116" fmla="*/ 1280713 w 1775"/>
                <a:gd name="T117" fmla="*/ 1099121 h 2268"/>
                <a:gd name="T118" fmla="*/ 1296292 w 1775"/>
                <a:gd name="T119" fmla="*/ 1140636 h 2268"/>
                <a:gd name="T120" fmla="*/ 1271679 w 1775"/>
                <a:gd name="T121" fmla="*/ 1358367 h 2268"/>
                <a:gd name="T122" fmla="*/ 1246143 w 1775"/>
                <a:gd name="T123" fmla="*/ 1323767 h 2268"/>
                <a:gd name="T124" fmla="*/ 1286190 w 1775"/>
                <a:gd name="T125" fmla="*/ 1240017 h 22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5"/>
                <a:gd name="T190" fmla="*/ 0 h 2268"/>
                <a:gd name="T191" fmla="*/ 1775 w 1775"/>
                <a:gd name="T192" fmla="*/ 2268 h 22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5" h="2268">
                  <a:moveTo>
                    <a:pt x="1699" y="1281"/>
                  </a:moveTo>
                  <a:lnTo>
                    <a:pt x="1701" y="1290"/>
                  </a:lnTo>
                  <a:lnTo>
                    <a:pt x="1701" y="1293"/>
                  </a:lnTo>
                  <a:lnTo>
                    <a:pt x="1699" y="1293"/>
                  </a:lnTo>
                  <a:lnTo>
                    <a:pt x="1697" y="1293"/>
                  </a:lnTo>
                  <a:lnTo>
                    <a:pt x="1694" y="1294"/>
                  </a:lnTo>
                  <a:lnTo>
                    <a:pt x="1691" y="1297"/>
                  </a:lnTo>
                  <a:lnTo>
                    <a:pt x="1689" y="1298"/>
                  </a:lnTo>
                  <a:lnTo>
                    <a:pt x="1689" y="1303"/>
                  </a:lnTo>
                  <a:lnTo>
                    <a:pt x="1689" y="1304"/>
                  </a:lnTo>
                  <a:lnTo>
                    <a:pt x="1689" y="1305"/>
                  </a:lnTo>
                  <a:lnTo>
                    <a:pt x="1686" y="1304"/>
                  </a:lnTo>
                  <a:lnTo>
                    <a:pt x="1685" y="1303"/>
                  </a:lnTo>
                  <a:lnTo>
                    <a:pt x="1683" y="1303"/>
                  </a:lnTo>
                  <a:lnTo>
                    <a:pt x="1682" y="1303"/>
                  </a:lnTo>
                  <a:lnTo>
                    <a:pt x="1679" y="1303"/>
                  </a:lnTo>
                  <a:lnTo>
                    <a:pt x="1677" y="1304"/>
                  </a:lnTo>
                  <a:lnTo>
                    <a:pt x="1675" y="1305"/>
                  </a:lnTo>
                  <a:lnTo>
                    <a:pt x="1671" y="1309"/>
                  </a:lnTo>
                  <a:lnTo>
                    <a:pt x="1671" y="1314"/>
                  </a:lnTo>
                  <a:lnTo>
                    <a:pt x="1675" y="1319"/>
                  </a:lnTo>
                  <a:lnTo>
                    <a:pt x="1679" y="1319"/>
                  </a:lnTo>
                  <a:lnTo>
                    <a:pt x="1681" y="1317"/>
                  </a:lnTo>
                  <a:lnTo>
                    <a:pt x="1686" y="1314"/>
                  </a:lnTo>
                  <a:lnTo>
                    <a:pt x="1693" y="1312"/>
                  </a:lnTo>
                  <a:lnTo>
                    <a:pt x="1695" y="1320"/>
                  </a:lnTo>
                  <a:lnTo>
                    <a:pt x="1699" y="1328"/>
                  </a:lnTo>
                  <a:lnTo>
                    <a:pt x="1697" y="1332"/>
                  </a:lnTo>
                  <a:lnTo>
                    <a:pt x="1695" y="1337"/>
                  </a:lnTo>
                  <a:lnTo>
                    <a:pt x="1695" y="1338"/>
                  </a:lnTo>
                  <a:lnTo>
                    <a:pt x="1694" y="1341"/>
                  </a:lnTo>
                  <a:lnTo>
                    <a:pt x="1695" y="1344"/>
                  </a:lnTo>
                  <a:lnTo>
                    <a:pt x="1697" y="1346"/>
                  </a:lnTo>
                  <a:lnTo>
                    <a:pt x="1698" y="1349"/>
                  </a:lnTo>
                  <a:lnTo>
                    <a:pt x="1701" y="1352"/>
                  </a:lnTo>
                  <a:lnTo>
                    <a:pt x="1705" y="1353"/>
                  </a:lnTo>
                  <a:lnTo>
                    <a:pt x="1709" y="1353"/>
                  </a:lnTo>
                  <a:lnTo>
                    <a:pt x="1711" y="1352"/>
                  </a:lnTo>
                  <a:lnTo>
                    <a:pt x="1713" y="1350"/>
                  </a:lnTo>
                  <a:lnTo>
                    <a:pt x="1714" y="1348"/>
                  </a:lnTo>
                  <a:lnTo>
                    <a:pt x="1715" y="1345"/>
                  </a:lnTo>
                  <a:lnTo>
                    <a:pt x="1717" y="1341"/>
                  </a:lnTo>
                  <a:lnTo>
                    <a:pt x="1718" y="1336"/>
                  </a:lnTo>
                  <a:lnTo>
                    <a:pt x="1719" y="1328"/>
                  </a:lnTo>
                  <a:lnTo>
                    <a:pt x="1721" y="1326"/>
                  </a:lnTo>
                  <a:lnTo>
                    <a:pt x="1725" y="1322"/>
                  </a:lnTo>
                  <a:lnTo>
                    <a:pt x="1719" y="1316"/>
                  </a:lnTo>
                  <a:lnTo>
                    <a:pt x="1717" y="1308"/>
                  </a:lnTo>
                  <a:lnTo>
                    <a:pt x="1713" y="1301"/>
                  </a:lnTo>
                  <a:lnTo>
                    <a:pt x="1719" y="1303"/>
                  </a:lnTo>
                  <a:lnTo>
                    <a:pt x="1718" y="1293"/>
                  </a:lnTo>
                  <a:lnTo>
                    <a:pt x="1718" y="1290"/>
                  </a:lnTo>
                  <a:lnTo>
                    <a:pt x="1717" y="1288"/>
                  </a:lnTo>
                  <a:lnTo>
                    <a:pt x="1715" y="1287"/>
                  </a:lnTo>
                  <a:lnTo>
                    <a:pt x="1714" y="1285"/>
                  </a:lnTo>
                  <a:lnTo>
                    <a:pt x="1711" y="1284"/>
                  </a:lnTo>
                  <a:lnTo>
                    <a:pt x="1709" y="1284"/>
                  </a:lnTo>
                  <a:lnTo>
                    <a:pt x="1699" y="1281"/>
                  </a:lnTo>
                  <a:close/>
                  <a:moveTo>
                    <a:pt x="450" y="1590"/>
                  </a:moveTo>
                  <a:lnTo>
                    <a:pt x="446" y="1587"/>
                  </a:lnTo>
                  <a:lnTo>
                    <a:pt x="447" y="1587"/>
                  </a:lnTo>
                  <a:lnTo>
                    <a:pt x="450" y="1590"/>
                  </a:lnTo>
                  <a:close/>
                  <a:moveTo>
                    <a:pt x="442" y="1584"/>
                  </a:moveTo>
                  <a:lnTo>
                    <a:pt x="436" y="1582"/>
                  </a:lnTo>
                  <a:lnTo>
                    <a:pt x="432" y="1586"/>
                  </a:lnTo>
                  <a:lnTo>
                    <a:pt x="430" y="1590"/>
                  </a:lnTo>
                  <a:lnTo>
                    <a:pt x="423" y="1587"/>
                  </a:lnTo>
                  <a:lnTo>
                    <a:pt x="418" y="1582"/>
                  </a:lnTo>
                  <a:lnTo>
                    <a:pt x="415" y="1581"/>
                  </a:lnTo>
                  <a:lnTo>
                    <a:pt x="411" y="1579"/>
                  </a:lnTo>
                  <a:lnTo>
                    <a:pt x="407" y="1579"/>
                  </a:lnTo>
                  <a:lnTo>
                    <a:pt x="400" y="1583"/>
                  </a:lnTo>
                  <a:lnTo>
                    <a:pt x="399" y="1584"/>
                  </a:lnTo>
                  <a:lnTo>
                    <a:pt x="398" y="1587"/>
                  </a:lnTo>
                  <a:lnTo>
                    <a:pt x="397" y="1590"/>
                  </a:lnTo>
                  <a:lnTo>
                    <a:pt x="397" y="1592"/>
                  </a:lnTo>
                  <a:lnTo>
                    <a:pt x="398" y="1598"/>
                  </a:lnTo>
                  <a:lnTo>
                    <a:pt x="400" y="1607"/>
                  </a:lnTo>
                  <a:lnTo>
                    <a:pt x="397" y="1614"/>
                  </a:lnTo>
                  <a:lnTo>
                    <a:pt x="394" y="1623"/>
                  </a:lnTo>
                  <a:lnTo>
                    <a:pt x="395" y="1628"/>
                  </a:lnTo>
                  <a:lnTo>
                    <a:pt x="399" y="1634"/>
                  </a:lnTo>
                  <a:lnTo>
                    <a:pt x="399" y="1639"/>
                  </a:lnTo>
                  <a:lnTo>
                    <a:pt x="400" y="1646"/>
                  </a:lnTo>
                  <a:lnTo>
                    <a:pt x="404" y="1648"/>
                  </a:lnTo>
                  <a:lnTo>
                    <a:pt x="410" y="1648"/>
                  </a:lnTo>
                  <a:lnTo>
                    <a:pt x="411" y="1650"/>
                  </a:lnTo>
                  <a:lnTo>
                    <a:pt x="414" y="1652"/>
                  </a:lnTo>
                  <a:lnTo>
                    <a:pt x="415" y="1656"/>
                  </a:lnTo>
                  <a:lnTo>
                    <a:pt x="416" y="1664"/>
                  </a:lnTo>
                  <a:lnTo>
                    <a:pt x="408" y="1670"/>
                  </a:lnTo>
                  <a:lnTo>
                    <a:pt x="394" y="1675"/>
                  </a:lnTo>
                  <a:lnTo>
                    <a:pt x="375" y="1680"/>
                  </a:lnTo>
                  <a:lnTo>
                    <a:pt x="363" y="1683"/>
                  </a:lnTo>
                  <a:lnTo>
                    <a:pt x="360" y="1689"/>
                  </a:lnTo>
                  <a:lnTo>
                    <a:pt x="360" y="1696"/>
                  </a:lnTo>
                  <a:lnTo>
                    <a:pt x="360" y="1703"/>
                  </a:lnTo>
                  <a:lnTo>
                    <a:pt x="363" y="1708"/>
                  </a:lnTo>
                  <a:lnTo>
                    <a:pt x="370" y="1721"/>
                  </a:lnTo>
                  <a:lnTo>
                    <a:pt x="375" y="1733"/>
                  </a:lnTo>
                  <a:lnTo>
                    <a:pt x="381" y="1744"/>
                  </a:lnTo>
                  <a:lnTo>
                    <a:pt x="384" y="1756"/>
                  </a:lnTo>
                  <a:lnTo>
                    <a:pt x="388" y="1765"/>
                  </a:lnTo>
                  <a:lnTo>
                    <a:pt x="394" y="1771"/>
                  </a:lnTo>
                  <a:lnTo>
                    <a:pt x="402" y="1772"/>
                  </a:lnTo>
                  <a:lnTo>
                    <a:pt x="411" y="1773"/>
                  </a:lnTo>
                  <a:lnTo>
                    <a:pt x="415" y="1773"/>
                  </a:lnTo>
                  <a:lnTo>
                    <a:pt x="418" y="1776"/>
                  </a:lnTo>
                  <a:lnTo>
                    <a:pt x="422" y="1779"/>
                  </a:lnTo>
                  <a:lnTo>
                    <a:pt x="424" y="1781"/>
                  </a:lnTo>
                  <a:lnTo>
                    <a:pt x="427" y="1788"/>
                  </a:lnTo>
                  <a:lnTo>
                    <a:pt x="427" y="1797"/>
                  </a:lnTo>
                  <a:lnTo>
                    <a:pt x="427" y="1807"/>
                  </a:lnTo>
                  <a:lnTo>
                    <a:pt x="427" y="1812"/>
                  </a:lnTo>
                  <a:lnTo>
                    <a:pt x="408" y="1820"/>
                  </a:lnTo>
                  <a:lnTo>
                    <a:pt x="391" y="1829"/>
                  </a:lnTo>
                  <a:lnTo>
                    <a:pt x="383" y="1843"/>
                  </a:lnTo>
                  <a:lnTo>
                    <a:pt x="371" y="1860"/>
                  </a:lnTo>
                  <a:lnTo>
                    <a:pt x="363" y="1866"/>
                  </a:lnTo>
                  <a:lnTo>
                    <a:pt x="355" y="1872"/>
                  </a:lnTo>
                  <a:lnTo>
                    <a:pt x="351" y="1875"/>
                  </a:lnTo>
                  <a:lnTo>
                    <a:pt x="349" y="1876"/>
                  </a:lnTo>
                  <a:lnTo>
                    <a:pt x="344" y="1880"/>
                  </a:lnTo>
                  <a:lnTo>
                    <a:pt x="343" y="1884"/>
                  </a:lnTo>
                  <a:lnTo>
                    <a:pt x="350" y="1891"/>
                  </a:lnTo>
                  <a:lnTo>
                    <a:pt x="358" y="1896"/>
                  </a:lnTo>
                  <a:lnTo>
                    <a:pt x="363" y="1900"/>
                  </a:lnTo>
                  <a:lnTo>
                    <a:pt x="367" y="1902"/>
                  </a:lnTo>
                  <a:lnTo>
                    <a:pt x="370" y="1907"/>
                  </a:lnTo>
                  <a:lnTo>
                    <a:pt x="371" y="1909"/>
                  </a:lnTo>
                  <a:lnTo>
                    <a:pt x="370" y="1917"/>
                  </a:lnTo>
                  <a:lnTo>
                    <a:pt x="365" y="1928"/>
                  </a:lnTo>
                  <a:lnTo>
                    <a:pt x="360" y="1938"/>
                  </a:lnTo>
                  <a:lnTo>
                    <a:pt x="355" y="1944"/>
                  </a:lnTo>
                  <a:lnTo>
                    <a:pt x="347" y="1948"/>
                  </a:lnTo>
                  <a:lnTo>
                    <a:pt x="339" y="1950"/>
                  </a:lnTo>
                  <a:lnTo>
                    <a:pt x="334" y="1953"/>
                  </a:lnTo>
                  <a:lnTo>
                    <a:pt x="330" y="1957"/>
                  </a:lnTo>
                  <a:lnTo>
                    <a:pt x="326" y="1957"/>
                  </a:lnTo>
                  <a:lnTo>
                    <a:pt x="322" y="1957"/>
                  </a:lnTo>
                  <a:lnTo>
                    <a:pt x="318" y="1956"/>
                  </a:lnTo>
                  <a:lnTo>
                    <a:pt x="315" y="1957"/>
                  </a:lnTo>
                  <a:lnTo>
                    <a:pt x="310" y="1964"/>
                  </a:lnTo>
                  <a:lnTo>
                    <a:pt x="306" y="1970"/>
                  </a:lnTo>
                  <a:lnTo>
                    <a:pt x="298" y="1972"/>
                  </a:lnTo>
                  <a:lnTo>
                    <a:pt x="290" y="1973"/>
                  </a:lnTo>
                  <a:lnTo>
                    <a:pt x="283" y="1981"/>
                  </a:lnTo>
                  <a:lnTo>
                    <a:pt x="278" y="1990"/>
                  </a:lnTo>
                  <a:lnTo>
                    <a:pt x="273" y="1993"/>
                  </a:lnTo>
                  <a:lnTo>
                    <a:pt x="265" y="1997"/>
                  </a:lnTo>
                  <a:lnTo>
                    <a:pt x="259" y="2004"/>
                  </a:lnTo>
                  <a:lnTo>
                    <a:pt x="253" y="2010"/>
                  </a:lnTo>
                  <a:lnTo>
                    <a:pt x="245" y="2009"/>
                  </a:lnTo>
                  <a:lnTo>
                    <a:pt x="233" y="2009"/>
                  </a:lnTo>
                  <a:lnTo>
                    <a:pt x="221" y="2018"/>
                  </a:lnTo>
                  <a:lnTo>
                    <a:pt x="210" y="2025"/>
                  </a:lnTo>
                  <a:lnTo>
                    <a:pt x="202" y="2027"/>
                  </a:lnTo>
                  <a:lnTo>
                    <a:pt x="195" y="2029"/>
                  </a:lnTo>
                  <a:lnTo>
                    <a:pt x="189" y="2029"/>
                  </a:lnTo>
                  <a:lnTo>
                    <a:pt x="184" y="2030"/>
                  </a:lnTo>
                  <a:lnTo>
                    <a:pt x="181" y="2031"/>
                  </a:lnTo>
                  <a:lnTo>
                    <a:pt x="178" y="2034"/>
                  </a:lnTo>
                  <a:lnTo>
                    <a:pt x="177" y="2038"/>
                  </a:lnTo>
                  <a:lnTo>
                    <a:pt x="176" y="2041"/>
                  </a:lnTo>
                  <a:lnTo>
                    <a:pt x="177" y="2043"/>
                  </a:lnTo>
                  <a:lnTo>
                    <a:pt x="178" y="2043"/>
                  </a:lnTo>
                  <a:lnTo>
                    <a:pt x="179" y="2045"/>
                  </a:lnTo>
                  <a:lnTo>
                    <a:pt x="181" y="2046"/>
                  </a:lnTo>
                  <a:lnTo>
                    <a:pt x="182" y="2047"/>
                  </a:lnTo>
                  <a:lnTo>
                    <a:pt x="182" y="2050"/>
                  </a:lnTo>
                  <a:lnTo>
                    <a:pt x="177" y="2055"/>
                  </a:lnTo>
                  <a:lnTo>
                    <a:pt x="174" y="2065"/>
                  </a:lnTo>
                  <a:lnTo>
                    <a:pt x="172" y="2073"/>
                  </a:lnTo>
                  <a:lnTo>
                    <a:pt x="169" y="2081"/>
                  </a:lnTo>
                  <a:lnTo>
                    <a:pt x="179" y="2085"/>
                  </a:lnTo>
                  <a:lnTo>
                    <a:pt x="190" y="2085"/>
                  </a:lnTo>
                  <a:lnTo>
                    <a:pt x="190" y="2089"/>
                  </a:lnTo>
                  <a:lnTo>
                    <a:pt x="188" y="2093"/>
                  </a:lnTo>
                  <a:lnTo>
                    <a:pt x="182" y="2095"/>
                  </a:lnTo>
                  <a:lnTo>
                    <a:pt x="177" y="2097"/>
                  </a:lnTo>
                  <a:lnTo>
                    <a:pt x="172" y="2099"/>
                  </a:lnTo>
                  <a:lnTo>
                    <a:pt x="166" y="2101"/>
                  </a:lnTo>
                  <a:lnTo>
                    <a:pt x="163" y="2103"/>
                  </a:lnTo>
                  <a:lnTo>
                    <a:pt x="161" y="2106"/>
                  </a:lnTo>
                  <a:lnTo>
                    <a:pt x="161" y="2114"/>
                  </a:lnTo>
                  <a:lnTo>
                    <a:pt x="163" y="2129"/>
                  </a:lnTo>
                  <a:lnTo>
                    <a:pt x="173" y="2138"/>
                  </a:lnTo>
                  <a:lnTo>
                    <a:pt x="184" y="2146"/>
                  </a:lnTo>
                  <a:lnTo>
                    <a:pt x="189" y="2151"/>
                  </a:lnTo>
                  <a:lnTo>
                    <a:pt x="197" y="2153"/>
                  </a:lnTo>
                  <a:lnTo>
                    <a:pt x="206" y="2154"/>
                  </a:lnTo>
                  <a:lnTo>
                    <a:pt x="217" y="2153"/>
                  </a:lnTo>
                  <a:lnTo>
                    <a:pt x="226" y="2153"/>
                  </a:lnTo>
                  <a:lnTo>
                    <a:pt x="233" y="2153"/>
                  </a:lnTo>
                  <a:lnTo>
                    <a:pt x="239" y="2155"/>
                  </a:lnTo>
                  <a:lnTo>
                    <a:pt x="247" y="2157"/>
                  </a:lnTo>
                  <a:lnTo>
                    <a:pt x="254" y="2154"/>
                  </a:lnTo>
                  <a:lnTo>
                    <a:pt x="263" y="2150"/>
                  </a:lnTo>
                  <a:lnTo>
                    <a:pt x="273" y="2153"/>
                  </a:lnTo>
                  <a:lnTo>
                    <a:pt x="283" y="2155"/>
                  </a:lnTo>
                  <a:lnTo>
                    <a:pt x="299" y="2144"/>
                  </a:lnTo>
                  <a:lnTo>
                    <a:pt x="317" y="2133"/>
                  </a:lnTo>
                  <a:lnTo>
                    <a:pt x="335" y="2129"/>
                  </a:lnTo>
                  <a:lnTo>
                    <a:pt x="354" y="2123"/>
                  </a:lnTo>
                  <a:lnTo>
                    <a:pt x="363" y="2107"/>
                  </a:lnTo>
                  <a:lnTo>
                    <a:pt x="370" y="2091"/>
                  </a:lnTo>
                  <a:lnTo>
                    <a:pt x="382" y="2085"/>
                  </a:lnTo>
                  <a:lnTo>
                    <a:pt x="391" y="2078"/>
                  </a:lnTo>
                  <a:lnTo>
                    <a:pt x="397" y="2075"/>
                  </a:lnTo>
                  <a:lnTo>
                    <a:pt x="400" y="2070"/>
                  </a:lnTo>
                  <a:lnTo>
                    <a:pt x="404" y="2067"/>
                  </a:lnTo>
                  <a:lnTo>
                    <a:pt x="410" y="2065"/>
                  </a:lnTo>
                  <a:lnTo>
                    <a:pt x="415" y="2065"/>
                  </a:lnTo>
                  <a:lnTo>
                    <a:pt x="419" y="2067"/>
                  </a:lnTo>
                  <a:lnTo>
                    <a:pt x="424" y="2069"/>
                  </a:lnTo>
                  <a:lnTo>
                    <a:pt x="430" y="2073"/>
                  </a:lnTo>
                  <a:lnTo>
                    <a:pt x="439" y="2077"/>
                  </a:lnTo>
                  <a:lnTo>
                    <a:pt x="448" y="2079"/>
                  </a:lnTo>
                  <a:lnTo>
                    <a:pt x="463" y="2074"/>
                  </a:lnTo>
                  <a:lnTo>
                    <a:pt x="476" y="2066"/>
                  </a:lnTo>
                  <a:lnTo>
                    <a:pt x="486" y="2067"/>
                  </a:lnTo>
                  <a:lnTo>
                    <a:pt x="494" y="2070"/>
                  </a:lnTo>
                  <a:lnTo>
                    <a:pt x="502" y="2074"/>
                  </a:lnTo>
                  <a:lnTo>
                    <a:pt x="508" y="2077"/>
                  </a:lnTo>
                  <a:lnTo>
                    <a:pt x="516" y="2079"/>
                  </a:lnTo>
                  <a:lnTo>
                    <a:pt x="524" y="2083"/>
                  </a:lnTo>
                  <a:lnTo>
                    <a:pt x="533" y="2083"/>
                  </a:lnTo>
                  <a:lnTo>
                    <a:pt x="544" y="2081"/>
                  </a:lnTo>
                  <a:lnTo>
                    <a:pt x="549" y="2071"/>
                  </a:lnTo>
                  <a:lnTo>
                    <a:pt x="555" y="2059"/>
                  </a:lnTo>
                  <a:lnTo>
                    <a:pt x="563" y="2055"/>
                  </a:lnTo>
                  <a:lnTo>
                    <a:pt x="574" y="2051"/>
                  </a:lnTo>
                  <a:lnTo>
                    <a:pt x="579" y="2050"/>
                  </a:lnTo>
                  <a:lnTo>
                    <a:pt x="583" y="2046"/>
                  </a:lnTo>
                  <a:lnTo>
                    <a:pt x="585" y="2043"/>
                  </a:lnTo>
                  <a:lnTo>
                    <a:pt x="587" y="2038"/>
                  </a:lnTo>
                  <a:lnTo>
                    <a:pt x="587" y="2034"/>
                  </a:lnTo>
                  <a:lnTo>
                    <a:pt x="585" y="2030"/>
                  </a:lnTo>
                  <a:lnTo>
                    <a:pt x="585" y="2027"/>
                  </a:lnTo>
                  <a:lnTo>
                    <a:pt x="584" y="2025"/>
                  </a:lnTo>
                  <a:lnTo>
                    <a:pt x="580" y="2021"/>
                  </a:lnTo>
                  <a:lnTo>
                    <a:pt x="576" y="2017"/>
                  </a:lnTo>
                  <a:lnTo>
                    <a:pt x="576" y="2005"/>
                  </a:lnTo>
                  <a:lnTo>
                    <a:pt x="577" y="1990"/>
                  </a:lnTo>
                  <a:lnTo>
                    <a:pt x="580" y="1976"/>
                  </a:lnTo>
                  <a:lnTo>
                    <a:pt x="583" y="1965"/>
                  </a:lnTo>
                  <a:lnTo>
                    <a:pt x="584" y="1956"/>
                  </a:lnTo>
                  <a:lnTo>
                    <a:pt x="585" y="1946"/>
                  </a:lnTo>
                  <a:lnTo>
                    <a:pt x="589" y="1938"/>
                  </a:lnTo>
                  <a:lnTo>
                    <a:pt x="595" y="1928"/>
                  </a:lnTo>
                  <a:lnTo>
                    <a:pt x="595" y="1920"/>
                  </a:lnTo>
                  <a:lnTo>
                    <a:pt x="595" y="1912"/>
                  </a:lnTo>
                  <a:lnTo>
                    <a:pt x="595" y="1907"/>
                  </a:lnTo>
                  <a:lnTo>
                    <a:pt x="595" y="1900"/>
                  </a:lnTo>
                  <a:lnTo>
                    <a:pt x="589" y="1891"/>
                  </a:lnTo>
                  <a:lnTo>
                    <a:pt x="585" y="1884"/>
                  </a:lnTo>
                  <a:lnTo>
                    <a:pt x="580" y="1880"/>
                  </a:lnTo>
                  <a:lnTo>
                    <a:pt x="574" y="1877"/>
                  </a:lnTo>
                  <a:lnTo>
                    <a:pt x="568" y="1875"/>
                  </a:lnTo>
                  <a:lnTo>
                    <a:pt x="565" y="1872"/>
                  </a:lnTo>
                  <a:lnTo>
                    <a:pt x="567" y="1866"/>
                  </a:lnTo>
                  <a:lnTo>
                    <a:pt x="569" y="1861"/>
                  </a:lnTo>
                  <a:lnTo>
                    <a:pt x="576" y="1856"/>
                  </a:lnTo>
                  <a:lnTo>
                    <a:pt x="583" y="1850"/>
                  </a:lnTo>
                  <a:lnTo>
                    <a:pt x="596" y="1841"/>
                  </a:lnTo>
                  <a:lnTo>
                    <a:pt x="607" y="1833"/>
                  </a:lnTo>
                  <a:lnTo>
                    <a:pt x="615" y="1825"/>
                  </a:lnTo>
                  <a:lnTo>
                    <a:pt x="620" y="1820"/>
                  </a:lnTo>
                  <a:lnTo>
                    <a:pt x="621" y="1819"/>
                  </a:lnTo>
                  <a:lnTo>
                    <a:pt x="623" y="1819"/>
                  </a:lnTo>
                  <a:lnTo>
                    <a:pt x="633" y="1817"/>
                  </a:lnTo>
                  <a:lnTo>
                    <a:pt x="647" y="1816"/>
                  </a:lnTo>
                  <a:lnTo>
                    <a:pt x="656" y="1808"/>
                  </a:lnTo>
                  <a:lnTo>
                    <a:pt x="666" y="1801"/>
                  </a:lnTo>
                  <a:lnTo>
                    <a:pt x="681" y="1803"/>
                  </a:lnTo>
                  <a:lnTo>
                    <a:pt x="695" y="1807"/>
                  </a:lnTo>
                  <a:lnTo>
                    <a:pt x="704" y="1808"/>
                  </a:lnTo>
                  <a:lnTo>
                    <a:pt x="711" y="1808"/>
                  </a:lnTo>
                  <a:lnTo>
                    <a:pt x="712" y="1808"/>
                  </a:lnTo>
                  <a:lnTo>
                    <a:pt x="714" y="1807"/>
                  </a:lnTo>
                  <a:lnTo>
                    <a:pt x="716" y="1805"/>
                  </a:lnTo>
                  <a:lnTo>
                    <a:pt x="717" y="1801"/>
                  </a:lnTo>
                  <a:lnTo>
                    <a:pt x="733" y="1804"/>
                  </a:lnTo>
                  <a:lnTo>
                    <a:pt x="748" y="1804"/>
                  </a:lnTo>
                  <a:lnTo>
                    <a:pt x="760" y="1813"/>
                  </a:lnTo>
                  <a:lnTo>
                    <a:pt x="774" y="1824"/>
                  </a:lnTo>
                  <a:lnTo>
                    <a:pt x="778" y="1831"/>
                  </a:lnTo>
                  <a:lnTo>
                    <a:pt x="782" y="1837"/>
                  </a:lnTo>
                  <a:lnTo>
                    <a:pt x="788" y="1839"/>
                  </a:lnTo>
                  <a:lnTo>
                    <a:pt x="794" y="1841"/>
                  </a:lnTo>
                  <a:lnTo>
                    <a:pt x="797" y="1848"/>
                  </a:lnTo>
                  <a:lnTo>
                    <a:pt x="801" y="1856"/>
                  </a:lnTo>
                  <a:lnTo>
                    <a:pt x="805" y="1859"/>
                  </a:lnTo>
                  <a:lnTo>
                    <a:pt x="809" y="1864"/>
                  </a:lnTo>
                  <a:lnTo>
                    <a:pt x="813" y="1869"/>
                  </a:lnTo>
                  <a:lnTo>
                    <a:pt x="814" y="1875"/>
                  </a:lnTo>
                  <a:lnTo>
                    <a:pt x="822" y="1877"/>
                  </a:lnTo>
                  <a:lnTo>
                    <a:pt x="829" y="1878"/>
                  </a:lnTo>
                  <a:lnTo>
                    <a:pt x="830" y="1884"/>
                  </a:lnTo>
                  <a:lnTo>
                    <a:pt x="834" y="1894"/>
                  </a:lnTo>
                  <a:lnTo>
                    <a:pt x="844" y="1901"/>
                  </a:lnTo>
                  <a:lnTo>
                    <a:pt x="848" y="1904"/>
                  </a:lnTo>
                  <a:lnTo>
                    <a:pt x="849" y="1909"/>
                  </a:lnTo>
                  <a:lnTo>
                    <a:pt x="849" y="1917"/>
                  </a:lnTo>
                  <a:lnTo>
                    <a:pt x="859" y="1928"/>
                  </a:lnTo>
                  <a:lnTo>
                    <a:pt x="870" y="1936"/>
                  </a:lnTo>
                  <a:lnTo>
                    <a:pt x="881" y="1942"/>
                  </a:lnTo>
                  <a:lnTo>
                    <a:pt x="889" y="1946"/>
                  </a:lnTo>
                  <a:lnTo>
                    <a:pt x="900" y="1948"/>
                  </a:lnTo>
                  <a:lnTo>
                    <a:pt x="909" y="1948"/>
                  </a:lnTo>
                  <a:lnTo>
                    <a:pt x="916" y="1945"/>
                  </a:lnTo>
                  <a:lnTo>
                    <a:pt x="922" y="1941"/>
                  </a:lnTo>
                  <a:lnTo>
                    <a:pt x="932" y="1942"/>
                  </a:lnTo>
                  <a:lnTo>
                    <a:pt x="941" y="1942"/>
                  </a:lnTo>
                  <a:lnTo>
                    <a:pt x="949" y="1940"/>
                  </a:lnTo>
                  <a:lnTo>
                    <a:pt x="957" y="1938"/>
                  </a:lnTo>
                  <a:lnTo>
                    <a:pt x="965" y="1942"/>
                  </a:lnTo>
                  <a:lnTo>
                    <a:pt x="973" y="1946"/>
                  </a:lnTo>
                  <a:lnTo>
                    <a:pt x="990" y="1946"/>
                  </a:lnTo>
                  <a:lnTo>
                    <a:pt x="1003" y="1948"/>
                  </a:lnTo>
                  <a:lnTo>
                    <a:pt x="1003" y="1950"/>
                  </a:lnTo>
                  <a:lnTo>
                    <a:pt x="1009" y="1957"/>
                  </a:lnTo>
                  <a:lnTo>
                    <a:pt x="1013" y="1964"/>
                  </a:lnTo>
                  <a:lnTo>
                    <a:pt x="1018" y="1969"/>
                  </a:lnTo>
                  <a:lnTo>
                    <a:pt x="1027" y="1976"/>
                  </a:lnTo>
                  <a:lnTo>
                    <a:pt x="1029" y="1980"/>
                  </a:lnTo>
                  <a:lnTo>
                    <a:pt x="1029" y="1985"/>
                  </a:lnTo>
                  <a:lnTo>
                    <a:pt x="1030" y="1989"/>
                  </a:lnTo>
                  <a:lnTo>
                    <a:pt x="1034" y="1993"/>
                  </a:lnTo>
                  <a:lnTo>
                    <a:pt x="1038" y="1993"/>
                  </a:lnTo>
                  <a:lnTo>
                    <a:pt x="1043" y="1993"/>
                  </a:lnTo>
                  <a:lnTo>
                    <a:pt x="1049" y="1997"/>
                  </a:lnTo>
                  <a:lnTo>
                    <a:pt x="1059" y="2001"/>
                  </a:lnTo>
                  <a:lnTo>
                    <a:pt x="1065" y="1994"/>
                  </a:lnTo>
                  <a:lnTo>
                    <a:pt x="1067" y="1989"/>
                  </a:lnTo>
                  <a:lnTo>
                    <a:pt x="1078" y="1983"/>
                  </a:lnTo>
                  <a:lnTo>
                    <a:pt x="1097" y="1974"/>
                  </a:lnTo>
                  <a:lnTo>
                    <a:pt x="1098" y="1962"/>
                  </a:lnTo>
                  <a:lnTo>
                    <a:pt x="1102" y="1950"/>
                  </a:lnTo>
                  <a:lnTo>
                    <a:pt x="1110" y="1942"/>
                  </a:lnTo>
                  <a:lnTo>
                    <a:pt x="1120" y="1940"/>
                  </a:lnTo>
                  <a:lnTo>
                    <a:pt x="1123" y="1930"/>
                  </a:lnTo>
                  <a:lnTo>
                    <a:pt x="1128" y="1922"/>
                  </a:lnTo>
                  <a:lnTo>
                    <a:pt x="1132" y="1917"/>
                  </a:lnTo>
                  <a:lnTo>
                    <a:pt x="1136" y="1909"/>
                  </a:lnTo>
                  <a:lnTo>
                    <a:pt x="1147" y="1900"/>
                  </a:lnTo>
                  <a:lnTo>
                    <a:pt x="1155" y="1886"/>
                  </a:lnTo>
                  <a:lnTo>
                    <a:pt x="1159" y="1886"/>
                  </a:lnTo>
                  <a:lnTo>
                    <a:pt x="1163" y="1886"/>
                  </a:lnTo>
                  <a:lnTo>
                    <a:pt x="1160" y="1894"/>
                  </a:lnTo>
                  <a:lnTo>
                    <a:pt x="1160" y="1902"/>
                  </a:lnTo>
                  <a:lnTo>
                    <a:pt x="1160" y="1909"/>
                  </a:lnTo>
                  <a:lnTo>
                    <a:pt x="1162" y="1917"/>
                  </a:lnTo>
                  <a:lnTo>
                    <a:pt x="1171" y="1930"/>
                  </a:lnTo>
                  <a:lnTo>
                    <a:pt x="1178" y="1938"/>
                  </a:lnTo>
                  <a:lnTo>
                    <a:pt x="1171" y="1948"/>
                  </a:lnTo>
                  <a:lnTo>
                    <a:pt x="1164" y="1962"/>
                  </a:lnTo>
                  <a:lnTo>
                    <a:pt x="1164" y="1966"/>
                  </a:lnTo>
                  <a:lnTo>
                    <a:pt x="1166" y="1969"/>
                  </a:lnTo>
                  <a:lnTo>
                    <a:pt x="1168" y="1972"/>
                  </a:lnTo>
                  <a:lnTo>
                    <a:pt x="1170" y="1973"/>
                  </a:lnTo>
                  <a:lnTo>
                    <a:pt x="1175" y="1976"/>
                  </a:lnTo>
                  <a:lnTo>
                    <a:pt x="1178" y="1978"/>
                  </a:lnTo>
                  <a:lnTo>
                    <a:pt x="1178" y="1988"/>
                  </a:lnTo>
                  <a:lnTo>
                    <a:pt x="1179" y="1998"/>
                  </a:lnTo>
                  <a:lnTo>
                    <a:pt x="1180" y="1999"/>
                  </a:lnTo>
                  <a:lnTo>
                    <a:pt x="1180" y="2001"/>
                  </a:lnTo>
                  <a:lnTo>
                    <a:pt x="1184" y="2008"/>
                  </a:lnTo>
                  <a:lnTo>
                    <a:pt x="1190" y="2011"/>
                  </a:lnTo>
                  <a:lnTo>
                    <a:pt x="1190" y="2017"/>
                  </a:lnTo>
                  <a:lnTo>
                    <a:pt x="1192" y="2018"/>
                  </a:lnTo>
                  <a:lnTo>
                    <a:pt x="1192" y="2022"/>
                  </a:lnTo>
                  <a:lnTo>
                    <a:pt x="1192" y="2026"/>
                  </a:lnTo>
                  <a:lnTo>
                    <a:pt x="1187" y="2035"/>
                  </a:lnTo>
                  <a:lnTo>
                    <a:pt x="1184" y="2043"/>
                  </a:lnTo>
                  <a:lnTo>
                    <a:pt x="1184" y="2051"/>
                  </a:lnTo>
                  <a:lnTo>
                    <a:pt x="1186" y="2058"/>
                  </a:lnTo>
                  <a:lnTo>
                    <a:pt x="1190" y="2065"/>
                  </a:lnTo>
                  <a:lnTo>
                    <a:pt x="1194" y="2071"/>
                  </a:lnTo>
                  <a:lnTo>
                    <a:pt x="1192" y="2074"/>
                  </a:lnTo>
                  <a:lnTo>
                    <a:pt x="1190" y="2077"/>
                  </a:lnTo>
                  <a:lnTo>
                    <a:pt x="1190" y="2079"/>
                  </a:lnTo>
                  <a:lnTo>
                    <a:pt x="1190" y="2085"/>
                  </a:lnTo>
                  <a:lnTo>
                    <a:pt x="1188" y="2091"/>
                  </a:lnTo>
                  <a:lnTo>
                    <a:pt x="1187" y="2099"/>
                  </a:lnTo>
                  <a:lnTo>
                    <a:pt x="1183" y="2101"/>
                  </a:lnTo>
                  <a:lnTo>
                    <a:pt x="1183" y="2099"/>
                  </a:lnTo>
                  <a:lnTo>
                    <a:pt x="1172" y="2101"/>
                  </a:lnTo>
                  <a:lnTo>
                    <a:pt x="1164" y="2103"/>
                  </a:lnTo>
                  <a:lnTo>
                    <a:pt x="1160" y="2103"/>
                  </a:lnTo>
                  <a:lnTo>
                    <a:pt x="1159" y="2102"/>
                  </a:lnTo>
                  <a:lnTo>
                    <a:pt x="1159" y="2103"/>
                  </a:lnTo>
                  <a:lnTo>
                    <a:pt x="1155" y="2102"/>
                  </a:lnTo>
                  <a:lnTo>
                    <a:pt x="1144" y="2102"/>
                  </a:lnTo>
                  <a:lnTo>
                    <a:pt x="1142" y="2114"/>
                  </a:lnTo>
                  <a:lnTo>
                    <a:pt x="1139" y="2125"/>
                  </a:lnTo>
                  <a:lnTo>
                    <a:pt x="1131" y="2134"/>
                  </a:lnTo>
                  <a:lnTo>
                    <a:pt x="1126" y="2141"/>
                  </a:lnTo>
                  <a:lnTo>
                    <a:pt x="1131" y="2147"/>
                  </a:lnTo>
                  <a:lnTo>
                    <a:pt x="1142" y="2157"/>
                  </a:lnTo>
                  <a:lnTo>
                    <a:pt x="1147" y="2167"/>
                  </a:lnTo>
                  <a:lnTo>
                    <a:pt x="1154" y="2179"/>
                  </a:lnTo>
                  <a:lnTo>
                    <a:pt x="1159" y="2194"/>
                  </a:lnTo>
                  <a:lnTo>
                    <a:pt x="1164" y="2208"/>
                  </a:lnTo>
                  <a:lnTo>
                    <a:pt x="1168" y="2222"/>
                  </a:lnTo>
                  <a:lnTo>
                    <a:pt x="1171" y="2234"/>
                  </a:lnTo>
                  <a:lnTo>
                    <a:pt x="1172" y="2243"/>
                  </a:lnTo>
                  <a:lnTo>
                    <a:pt x="1172" y="2247"/>
                  </a:lnTo>
                  <a:lnTo>
                    <a:pt x="1162" y="2250"/>
                  </a:lnTo>
                  <a:lnTo>
                    <a:pt x="1148" y="2251"/>
                  </a:lnTo>
                  <a:lnTo>
                    <a:pt x="1148" y="2252"/>
                  </a:lnTo>
                  <a:lnTo>
                    <a:pt x="1150" y="2254"/>
                  </a:lnTo>
                  <a:lnTo>
                    <a:pt x="1151" y="2256"/>
                  </a:lnTo>
                  <a:lnTo>
                    <a:pt x="1155" y="2259"/>
                  </a:lnTo>
                  <a:lnTo>
                    <a:pt x="1162" y="2266"/>
                  </a:lnTo>
                  <a:lnTo>
                    <a:pt x="1166" y="2268"/>
                  </a:lnTo>
                  <a:lnTo>
                    <a:pt x="1179" y="2264"/>
                  </a:lnTo>
                  <a:lnTo>
                    <a:pt x="1188" y="2260"/>
                  </a:lnTo>
                  <a:lnTo>
                    <a:pt x="1187" y="2250"/>
                  </a:lnTo>
                  <a:lnTo>
                    <a:pt x="1187" y="2239"/>
                  </a:lnTo>
                  <a:lnTo>
                    <a:pt x="1190" y="2234"/>
                  </a:lnTo>
                  <a:lnTo>
                    <a:pt x="1192" y="2227"/>
                  </a:lnTo>
                  <a:lnTo>
                    <a:pt x="1194" y="2224"/>
                  </a:lnTo>
                  <a:lnTo>
                    <a:pt x="1194" y="2220"/>
                  </a:lnTo>
                  <a:lnTo>
                    <a:pt x="1194" y="2216"/>
                  </a:lnTo>
                  <a:lnTo>
                    <a:pt x="1192" y="2210"/>
                  </a:lnTo>
                  <a:lnTo>
                    <a:pt x="1198" y="2210"/>
                  </a:lnTo>
                  <a:lnTo>
                    <a:pt x="1203" y="2210"/>
                  </a:lnTo>
                  <a:lnTo>
                    <a:pt x="1206" y="2210"/>
                  </a:lnTo>
                  <a:lnTo>
                    <a:pt x="1207" y="2208"/>
                  </a:lnTo>
                  <a:lnTo>
                    <a:pt x="1210" y="2206"/>
                  </a:lnTo>
                  <a:lnTo>
                    <a:pt x="1211" y="2203"/>
                  </a:lnTo>
                  <a:lnTo>
                    <a:pt x="1214" y="2204"/>
                  </a:lnTo>
                  <a:lnTo>
                    <a:pt x="1216" y="2206"/>
                  </a:lnTo>
                  <a:lnTo>
                    <a:pt x="1216" y="2211"/>
                  </a:lnTo>
                  <a:lnTo>
                    <a:pt x="1216" y="2214"/>
                  </a:lnTo>
                  <a:lnTo>
                    <a:pt x="1219" y="2220"/>
                  </a:lnTo>
                  <a:lnTo>
                    <a:pt x="1223" y="2220"/>
                  </a:lnTo>
                  <a:lnTo>
                    <a:pt x="1231" y="2219"/>
                  </a:lnTo>
                  <a:lnTo>
                    <a:pt x="1239" y="2216"/>
                  </a:lnTo>
                  <a:lnTo>
                    <a:pt x="1247" y="2214"/>
                  </a:lnTo>
                  <a:lnTo>
                    <a:pt x="1256" y="2214"/>
                  </a:lnTo>
                  <a:lnTo>
                    <a:pt x="1259" y="2208"/>
                  </a:lnTo>
                  <a:lnTo>
                    <a:pt x="1263" y="2202"/>
                  </a:lnTo>
                  <a:lnTo>
                    <a:pt x="1269" y="2195"/>
                  </a:lnTo>
                  <a:lnTo>
                    <a:pt x="1277" y="2191"/>
                  </a:lnTo>
                  <a:lnTo>
                    <a:pt x="1285" y="2186"/>
                  </a:lnTo>
                  <a:lnTo>
                    <a:pt x="1290" y="2179"/>
                  </a:lnTo>
                  <a:lnTo>
                    <a:pt x="1297" y="2162"/>
                  </a:lnTo>
                  <a:lnTo>
                    <a:pt x="1304" y="2142"/>
                  </a:lnTo>
                  <a:lnTo>
                    <a:pt x="1311" y="2127"/>
                  </a:lnTo>
                  <a:lnTo>
                    <a:pt x="1315" y="2119"/>
                  </a:lnTo>
                  <a:lnTo>
                    <a:pt x="1315" y="2109"/>
                  </a:lnTo>
                  <a:lnTo>
                    <a:pt x="1313" y="2099"/>
                  </a:lnTo>
                  <a:lnTo>
                    <a:pt x="1312" y="2089"/>
                  </a:lnTo>
                  <a:lnTo>
                    <a:pt x="1311" y="2078"/>
                  </a:lnTo>
                  <a:lnTo>
                    <a:pt x="1317" y="2071"/>
                  </a:lnTo>
                  <a:lnTo>
                    <a:pt x="1324" y="2065"/>
                  </a:lnTo>
                  <a:lnTo>
                    <a:pt x="1321" y="2054"/>
                  </a:lnTo>
                  <a:lnTo>
                    <a:pt x="1317" y="2043"/>
                  </a:lnTo>
                  <a:lnTo>
                    <a:pt x="1323" y="2031"/>
                  </a:lnTo>
                  <a:lnTo>
                    <a:pt x="1328" y="2014"/>
                  </a:lnTo>
                  <a:lnTo>
                    <a:pt x="1331" y="1996"/>
                  </a:lnTo>
                  <a:lnTo>
                    <a:pt x="1333" y="1973"/>
                  </a:lnTo>
                  <a:lnTo>
                    <a:pt x="1335" y="1950"/>
                  </a:lnTo>
                  <a:lnTo>
                    <a:pt x="1335" y="1929"/>
                  </a:lnTo>
                  <a:lnTo>
                    <a:pt x="1332" y="1909"/>
                  </a:lnTo>
                  <a:lnTo>
                    <a:pt x="1328" y="1891"/>
                  </a:lnTo>
                  <a:lnTo>
                    <a:pt x="1332" y="1877"/>
                  </a:lnTo>
                  <a:lnTo>
                    <a:pt x="1333" y="1869"/>
                  </a:lnTo>
                  <a:lnTo>
                    <a:pt x="1333" y="1860"/>
                  </a:lnTo>
                  <a:lnTo>
                    <a:pt x="1332" y="1852"/>
                  </a:lnTo>
                  <a:lnTo>
                    <a:pt x="1331" y="1843"/>
                  </a:lnTo>
                  <a:lnTo>
                    <a:pt x="1327" y="1833"/>
                  </a:lnTo>
                  <a:lnTo>
                    <a:pt x="1329" y="1817"/>
                  </a:lnTo>
                  <a:lnTo>
                    <a:pt x="1332" y="1801"/>
                  </a:lnTo>
                  <a:lnTo>
                    <a:pt x="1332" y="1793"/>
                  </a:lnTo>
                  <a:lnTo>
                    <a:pt x="1332" y="1787"/>
                  </a:lnTo>
                  <a:lnTo>
                    <a:pt x="1331" y="1780"/>
                  </a:lnTo>
                  <a:lnTo>
                    <a:pt x="1329" y="1775"/>
                  </a:lnTo>
                  <a:lnTo>
                    <a:pt x="1328" y="1772"/>
                  </a:lnTo>
                  <a:lnTo>
                    <a:pt x="1327" y="1763"/>
                  </a:lnTo>
                  <a:lnTo>
                    <a:pt x="1325" y="1757"/>
                  </a:lnTo>
                  <a:lnTo>
                    <a:pt x="1321" y="1752"/>
                  </a:lnTo>
                  <a:lnTo>
                    <a:pt x="1317" y="1746"/>
                  </a:lnTo>
                  <a:lnTo>
                    <a:pt x="1312" y="1739"/>
                  </a:lnTo>
                  <a:lnTo>
                    <a:pt x="1312" y="1733"/>
                  </a:lnTo>
                  <a:lnTo>
                    <a:pt x="1311" y="1727"/>
                  </a:lnTo>
                  <a:lnTo>
                    <a:pt x="1308" y="1723"/>
                  </a:lnTo>
                  <a:lnTo>
                    <a:pt x="1303" y="1719"/>
                  </a:lnTo>
                  <a:lnTo>
                    <a:pt x="1300" y="1716"/>
                  </a:lnTo>
                  <a:lnTo>
                    <a:pt x="1299" y="1715"/>
                  </a:lnTo>
                  <a:lnTo>
                    <a:pt x="1297" y="1712"/>
                  </a:lnTo>
                  <a:lnTo>
                    <a:pt x="1297" y="1710"/>
                  </a:lnTo>
                  <a:lnTo>
                    <a:pt x="1297" y="1707"/>
                  </a:lnTo>
                  <a:lnTo>
                    <a:pt x="1297" y="1702"/>
                  </a:lnTo>
                  <a:lnTo>
                    <a:pt x="1295" y="1698"/>
                  </a:lnTo>
                  <a:lnTo>
                    <a:pt x="1288" y="1696"/>
                  </a:lnTo>
                  <a:lnTo>
                    <a:pt x="1285" y="1694"/>
                  </a:lnTo>
                  <a:lnTo>
                    <a:pt x="1281" y="1689"/>
                  </a:lnTo>
                  <a:lnTo>
                    <a:pt x="1277" y="1684"/>
                  </a:lnTo>
                  <a:lnTo>
                    <a:pt x="1274" y="1676"/>
                  </a:lnTo>
                  <a:lnTo>
                    <a:pt x="1267" y="1664"/>
                  </a:lnTo>
                  <a:lnTo>
                    <a:pt x="1263" y="1655"/>
                  </a:lnTo>
                  <a:lnTo>
                    <a:pt x="1260" y="1647"/>
                  </a:lnTo>
                  <a:lnTo>
                    <a:pt x="1260" y="1640"/>
                  </a:lnTo>
                  <a:lnTo>
                    <a:pt x="1261" y="1638"/>
                  </a:lnTo>
                  <a:lnTo>
                    <a:pt x="1264" y="1634"/>
                  </a:lnTo>
                  <a:lnTo>
                    <a:pt x="1259" y="1630"/>
                  </a:lnTo>
                  <a:lnTo>
                    <a:pt x="1256" y="1626"/>
                  </a:lnTo>
                  <a:lnTo>
                    <a:pt x="1256" y="1619"/>
                  </a:lnTo>
                  <a:lnTo>
                    <a:pt x="1260" y="1614"/>
                  </a:lnTo>
                  <a:lnTo>
                    <a:pt x="1259" y="1608"/>
                  </a:lnTo>
                  <a:lnTo>
                    <a:pt x="1259" y="1606"/>
                  </a:lnTo>
                  <a:lnTo>
                    <a:pt x="1259" y="1602"/>
                  </a:lnTo>
                  <a:lnTo>
                    <a:pt x="1260" y="1595"/>
                  </a:lnTo>
                  <a:lnTo>
                    <a:pt x="1255" y="1588"/>
                  </a:lnTo>
                  <a:lnTo>
                    <a:pt x="1248" y="1579"/>
                  </a:lnTo>
                  <a:lnTo>
                    <a:pt x="1239" y="1578"/>
                  </a:lnTo>
                  <a:lnTo>
                    <a:pt x="1235" y="1575"/>
                  </a:lnTo>
                  <a:lnTo>
                    <a:pt x="1232" y="1571"/>
                  </a:lnTo>
                  <a:lnTo>
                    <a:pt x="1228" y="1558"/>
                  </a:lnTo>
                  <a:lnTo>
                    <a:pt x="1219" y="1556"/>
                  </a:lnTo>
                  <a:lnTo>
                    <a:pt x="1214" y="1555"/>
                  </a:lnTo>
                  <a:lnTo>
                    <a:pt x="1216" y="1551"/>
                  </a:lnTo>
                  <a:lnTo>
                    <a:pt x="1217" y="1547"/>
                  </a:lnTo>
                  <a:lnTo>
                    <a:pt x="1217" y="1543"/>
                  </a:lnTo>
                  <a:lnTo>
                    <a:pt x="1216" y="1539"/>
                  </a:lnTo>
                  <a:lnTo>
                    <a:pt x="1214" y="1538"/>
                  </a:lnTo>
                  <a:lnTo>
                    <a:pt x="1210" y="1535"/>
                  </a:lnTo>
                  <a:lnTo>
                    <a:pt x="1204" y="1535"/>
                  </a:lnTo>
                  <a:lnTo>
                    <a:pt x="1199" y="1535"/>
                  </a:lnTo>
                  <a:lnTo>
                    <a:pt x="1195" y="1534"/>
                  </a:lnTo>
                  <a:lnTo>
                    <a:pt x="1190" y="1534"/>
                  </a:lnTo>
                  <a:lnTo>
                    <a:pt x="1186" y="1534"/>
                  </a:lnTo>
                  <a:lnTo>
                    <a:pt x="1180" y="1534"/>
                  </a:lnTo>
                  <a:lnTo>
                    <a:pt x="1178" y="1530"/>
                  </a:lnTo>
                  <a:lnTo>
                    <a:pt x="1175" y="1529"/>
                  </a:lnTo>
                  <a:lnTo>
                    <a:pt x="1172" y="1527"/>
                  </a:lnTo>
                  <a:lnTo>
                    <a:pt x="1171" y="1526"/>
                  </a:lnTo>
                  <a:lnTo>
                    <a:pt x="1167" y="1525"/>
                  </a:lnTo>
                  <a:lnTo>
                    <a:pt x="1164" y="1525"/>
                  </a:lnTo>
                  <a:lnTo>
                    <a:pt x="1159" y="1521"/>
                  </a:lnTo>
                  <a:lnTo>
                    <a:pt x="1155" y="1519"/>
                  </a:lnTo>
                  <a:lnTo>
                    <a:pt x="1152" y="1521"/>
                  </a:lnTo>
                  <a:lnTo>
                    <a:pt x="1148" y="1522"/>
                  </a:lnTo>
                  <a:lnTo>
                    <a:pt x="1143" y="1519"/>
                  </a:lnTo>
                  <a:lnTo>
                    <a:pt x="1138" y="1519"/>
                  </a:lnTo>
                  <a:lnTo>
                    <a:pt x="1135" y="1521"/>
                  </a:lnTo>
                  <a:lnTo>
                    <a:pt x="1132" y="1522"/>
                  </a:lnTo>
                  <a:lnTo>
                    <a:pt x="1128" y="1526"/>
                  </a:lnTo>
                  <a:lnTo>
                    <a:pt x="1122" y="1531"/>
                  </a:lnTo>
                  <a:lnTo>
                    <a:pt x="1118" y="1531"/>
                  </a:lnTo>
                  <a:lnTo>
                    <a:pt x="1112" y="1531"/>
                  </a:lnTo>
                  <a:lnTo>
                    <a:pt x="1111" y="1531"/>
                  </a:lnTo>
                  <a:lnTo>
                    <a:pt x="1110" y="1534"/>
                  </a:lnTo>
                  <a:lnTo>
                    <a:pt x="1108" y="1534"/>
                  </a:lnTo>
                  <a:lnTo>
                    <a:pt x="1107" y="1535"/>
                  </a:lnTo>
                  <a:lnTo>
                    <a:pt x="1115" y="1545"/>
                  </a:lnTo>
                  <a:lnTo>
                    <a:pt x="1126" y="1560"/>
                  </a:lnTo>
                  <a:lnTo>
                    <a:pt x="1126" y="1563"/>
                  </a:lnTo>
                  <a:lnTo>
                    <a:pt x="1126" y="1569"/>
                  </a:lnTo>
                  <a:lnTo>
                    <a:pt x="1123" y="1570"/>
                  </a:lnTo>
                  <a:lnTo>
                    <a:pt x="1122" y="1572"/>
                  </a:lnTo>
                  <a:lnTo>
                    <a:pt x="1120" y="1572"/>
                  </a:lnTo>
                  <a:lnTo>
                    <a:pt x="1119" y="1572"/>
                  </a:lnTo>
                  <a:lnTo>
                    <a:pt x="1118" y="1570"/>
                  </a:lnTo>
                  <a:lnTo>
                    <a:pt x="1118" y="1567"/>
                  </a:lnTo>
                  <a:lnTo>
                    <a:pt x="1118" y="1559"/>
                  </a:lnTo>
                  <a:lnTo>
                    <a:pt x="1116" y="1551"/>
                  </a:lnTo>
                  <a:lnTo>
                    <a:pt x="1114" y="1551"/>
                  </a:lnTo>
                  <a:lnTo>
                    <a:pt x="1112" y="1551"/>
                  </a:lnTo>
                  <a:lnTo>
                    <a:pt x="1112" y="1553"/>
                  </a:lnTo>
                  <a:lnTo>
                    <a:pt x="1111" y="1555"/>
                  </a:lnTo>
                  <a:lnTo>
                    <a:pt x="1111" y="1560"/>
                  </a:lnTo>
                  <a:lnTo>
                    <a:pt x="1111" y="1570"/>
                  </a:lnTo>
                  <a:lnTo>
                    <a:pt x="1108" y="1572"/>
                  </a:lnTo>
                  <a:lnTo>
                    <a:pt x="1107" y="1576"/>
                  </a:lnTo>
                  <a:lnTo>
                    <a:pt x="1107" y="1581"/>
                  </a:lnTo>
                  <a:lnTo>
                    <a:pt x="1108" y="1584"/>
                  </a:lnTo>
                  <a:lnTo>
                    <a:pt x="1102" y="1590"/>
                  </a:lnTo>
                  <a:lnTo>
                    <a:pt x="1098" y="1594"/>
                  </a:lnTo>
                  <a:lnTo>
                    <a:pt x="1090" y="1595"/>
                  </a:lnTo>
                  <a:lnTo>
                    <a:pt x="1088" y="1595"/>
                  </a:lnTo>
                  <a:lnTo>
                    <a:pt x="1088" y="1588"/>
                  </a:lnTo>
                  <a:lnTo>
                    <a:pt x="1093" y="1583"/>
                  </a:lnTo>
                  <a:lnTo>
                    <a:pt x="1090" y="1579"/>
                  </a:lnTo>
                  <a:lnTo>
                    <a:pt x="1088" y="1576"/>
                  </a:lnTo>
                  <a:lnTo>
                    <a:pt x="1090" y="1572"/>
                  </a:lnTo>
                  <a:lnTo>
                    <a:pt x="1093" y="1570"/>
                  </a:lnTo>
                  <a:lnTo>
                    <a:pt x="1086" y="1570"/>
                  </a:lnTo>
                  <a:lnTo>
                    <a:pt x="1075" y="1572"/>
                  </a:lnTo>
                  <a:lnTo>
                    <a:pt x="1074" y="1569"/>
                  </a:lnTo>
                  <a:lnTo>
                    <a:pt x="1075" y="1565"/>
                  </a:lnTo>
                  <a:lnTo>
                    <a:pt x="1079" y="1560"/>
                  </a:lnTo>
                  <a:lnTo>
                    <a:pt x="1082" y="1554"/>
                  </a:lnTo>
                  <a:lnTo>
                    <a:pt x="1079" y="1554"/>
                  </a:lnTo>
                  <a:lnTo>
                    <a:pt x="1077" y="1554"/>
                  </a:lnTo>
                  <a:lnTo>
                    <a:pt x="1074" y="1555"/>
                  </a:lnTo>
                  <a:lnTo>
                    <a:pt x="1070" y="1556"/>
                  </a:lnTo>
                  <a:lnTo>
                    <a:pt x="1067" y="1559"/>
                  </a:lnTo>
                  <a:lnTo>
                    <a:pt x="1066" y="1562"/>
                  </a:lnTo>
                  <a:lnTo>
                    <a:pt x="1065" y="1563"/>
                  </a:lnTo>
                  <a:lnTo>
                    <a:pt x="1065" y="1567"/>
                  </a:lnTo>
                  <a:lnTo>
                    <a:pt x="1070" y="1575"/>
                  </a:lnTo>
                  <a:lnTo>
                    <a:pt x="1074" y="1584"/>
                  </a:lnTo>
                  <a:lnTo>
                    <a:pt x="1074" y="1587"/>
                  </a:lnTo>
                  <a:lnTo>
                    <a:pt x="1072" y="1588"/>
                  </a:lnTo>
                  <a:lnTo>
                    <a:pt x="1070" y="1590"/>
                  </a:lnTo>
                  <a:lnTo>
                    <a:pt x="1068" y="1590"/>
                  </a:lnTo>
                  <a:lnTo>
                    <a:pt x="1065" y="1591"/>
                  </a:lnTo>
                  <a:lnTo>
                    <a:pt x="1062" y="1590"/>
                  </a:lnTo>
                  <a:lnTo>
                    <a:pt x="1061" y="1583"/>
                  </a:lnTo>
                  <a:lnTo>
                    <a:pt x="1061" y="1576"/>
                  </a:lnTo>
                  <a:lnTo>
                    <a:pt x="1055" y="1574"/>
                  </a:lnTo>
                  <a:lnTo>
                    <a:pt x="1052" y="1572"/>
                  </a:lnTo>
                  <a:lnTo>
                    <a:pt x="1050" y="1570"/>
                  </a:lnTo>
                  <a:lnTo>
                    <a:pt x="1049" y="1567"/>
                  </a:lnTo>
                  <a:lnTo>
                    <a:pt x="1047" y="1563"/>
                  </a:lnTo>
                  <a:lnTo>
                    <a:pt x="1047" y="1556"/>
                  </a:lnTo>
                  <a:lnTo>
                    <a:pt x="1045" y="1555"/>
                  </a:lnTo>
                  <a:lnTo>
                    <a:pt x="1043" y="1555"/>
                  </a:lnTo>
                  <a:lnTo>
                    <a:pt x="1040" y="1555"/>
                  </a:lnTo>
                  <a:lnTo>
                    <a:pt x="1039" y="1556"/>
                  </a:lnTo>
                  <a:lnTo>
                    <a:pt x="1037" y="1559"/>
                  </a:lnTo>
                  <a:lnTo>
                    <a:pt x="1035" y="1562"/>
                  </a:lnTo>
                  <a:lnTo>
                    <a:pt x="1027" y="1563"/>
                  </a:lnTo>
                  <a:lnTo>
                    <a:pt x="1021" y="1570"/>
                  </a:lnTo>
                  <a:lnTo>
                    <a:pt x="1018" y="1571"/>
                  </a:lnTo>
                  <a:lnTo>
                    <a:pt x="1015" y="1572"/>
                  </a:lnTo>
                  <a:lnTo>
                    <a:pt x="1011" y="1571"/>
                  </a:lnTo>
                  <a:lnTo>
                    <a:pt x="1006" y="1570"/>
                  </a:lnTo>
                  <a:lnTo>
                    <a:pt x="998" y="1572"/>
                  </a:lnTo>
                  <a:lnTo>
                    <a:pt x="990" y="1572"/>
                  </a:lnTo>
                  <a:lnTo>
                    <a:pt x="989" y="1563"/>
                  </a:lnTo>
                  <a:lnTo>
                    <a:pt x="989" y="1556"/>
                  </a:lnTo>
                  <a:lnTo>
                    <a:pt x="989" y="1551"/>
                  </a:lnTo>
                  <a:lnTo>
                    <a:pt x="993" y="1547"/>
                  </a:lnTo>
                  <a:lnTo>
                    <a:pt x="998" y="1539"/>
                  </a:lnTo>
                  <a:lnTo>
                    <a:pt x="1006" y="1530"/>
                  </a:lnTo>
                  <a:lnTo>
                    <a:pt x="1006" y="1519"/>
                  </a:lnTo>
                  <a:lnTo>
                    <a:pt x="1003" y="1509"/>
                  </a:lnTo>
                  <a:lnTo>
                    <a:pt x="1006" y="1505"/>
                  </a:lnTo>
                  <a:lnTo>
                    <a:pt x="1010" y="1498"/>
                  </a:lnTo>
                  <a:lnTo>
                    <a:pt x="1011" y="1493"/>
                  </a:lnTo>
                  <a:lnTo>
                    <a:pt x="1013" y="1486"/>
                  </a:lnTo>
                  <a:lnTo>
                    <a:pt x="1015" y="1479"/>
                  </a:lnTo>
                  <a:lnTo>
                    <a:pt x="1019" y="1474"/>
                  </a:lnTo>
                  <a:lnTo>
                    <a:pt x="1022" y="1463"/>
                  </a:lnTo>
                  <a:lnTo>
                    <a:pt x="1022" y="1450"/>
                  </a:lnTo>
                  <a:lnTo>
                    <a:pt x="1027" y="1446"/>
                  </a:lnTo>
                  <a:lnTo>
                    <a:pt x="1029" y="1442"/>
                  </a:lnTo>
                  <a:lnTo>
                    <a:pt x="1027" y="1441"/>
                  </a:lnTo>
                  <a:lnTo>
                    <a:pt x="1027" y="1439"/>
                  </a:lnTo>
                  <a:lnTo>
                    <a:pt x="1023" y="1438"/>
                  </a:lnTo>
                  <a:lnTo>
                    <a:pt x="1022" y="1438"/>
                  </a:lnTo>
                  <a:lnTo>
                    <a:pt x="1021" y="1434"/>
                  </a:lnTo>
                  <a:lnTo>
                    <a:pt x="1019" y="1427"/>
                  </a:lnTo>
                  <a:lnTo>
                    <a:pt x="1019" y="1425"/>
                  </a:lnTo>
                  <a:lnTo>
                    <a:pt x="1021" y="1421"/>
                  </a:lnTo>
                  <a:lnTo>
                    <a:pt x="1022" y="1417"/>
                  </a:lnTo>
                  <a:lnTo>
                    <a:pt x="1023" y="1414"/>
                  </a:lnTo>
                  <a:lnTo>
                    <a:pt x="1023" y="1410"/>
                  </a:lnTo>
                  <a:lnTo>
                    <a:pt x="1022" y="1407"/>
                  </a:lnTo>
                  <a:lnTo>
                    <a:pt x="1022" y="1405"/>
                  </a:lnTo>
                  <a:lnTo>
                    <a:pt x="1022" y="1404"/>
                  </a:lnTo>
                  <a:lnTo>
                    <a:pt x="1022" y="1398"/>
                  </a:lnTo>
                  <a:lnTo>
                    <a:pt x="1023" y="1395"/>
                  </a:lnTo>
                  <a:lnTo>
                    <a:pt x="1023" y="1393"/>
                  </a:lnTo>
                  <a:lnTo>
                    <a:pt x="1023" y="1388"/>
                  </a:lnTo>
                  <a:lnTo>
                    <a:pt x="1023" y="1385"/>
                  </a:lnTo>
                  <a:lnTo>
                    <a:pt x="1023" y="1382"/>
                  </a:lnTo>
                  <a:lnTo>
                    <a:pt x="1026" y="1379"/>
                  </a:lnTo>
                  <a:lnTo>
                    <a:pt x="1027" y="1378"/>
                  </a:lnTo>
                  <a:lnTo>
                    <a:pt x="1029" y="1373"/>
                  </a:lnTo>
                  <a:lnTo>
                    <a:pt x="1029" y="1370"/>
                  </a:lnTo>
                  <a:lnTo>
                    <a:pt x="1030" y="1368"/>
                  </a:lnTo>
                  <a:lnTo>
                    <a:pt x="1034" y="1361"/>
                  </a:lnTo>
                  <a:lnTo>
                    <a:pt x="1034" y="1357"/>
                  </a:lnTo>
                  <a:lnTo>
                    <a:pt x="1034" y="1350"/>
                  </a:lnTo>
                  <a:lnTo>
                    <a:pt x="1034" y="1344"/>
                  </a:lnTo>
                  <a:lnTo>
                    <a:pt x="1038" y="1337"/>
                  </a:lnTo>
                  <a:lnTo>
                    <a:pt x="1039" y="1330"/>
                  </a:lnTo>
                  <a:lnTo>
                    <a:pt x="1038" y="1322"/>
                  </a:lnTo>
                  <a:lnTo>
                    <a:pt x="1035" y="1313"/>
                  </a:lnTo>
                  <a:lnTo>
                    <a:pt x="1034" y="1304"/>
                  </a:lnTo>
                  <a:lnTo>
                    <a:pt x="1038" y="1294"/>
                  </a:lnTo>
                  <a:lnTo>
                    <a:pt x="1046" y="1284"/>
                  </a:lnTo>
                  <a:lnTo>
                    <a:pt x="1043" y="1268"/>
                  </a:lnTo>
                  <a:lnTo>
                    <a:pt x="1040" y="1249"/>
                  </a:lnTo>
                  <a:lnTo>
                    <a:pt x="1042" y="1241"/>
                  </a:lnTo>
                  <a:lnTo>
                    <a:pt x="1045" y="1235"/>
                  </a:lnTo>
                  <a:lnTo>
                    <a:pt x="1049" y="1227"/>
                  </a:lnTo>
                  <a:lnTo>
                    <a:pt x="1052" y="1219"/>
                  </a:lnTo>
                  <a:lnTo>
                    <a:pt x="1055" y="1216"/>
                  </a:lnTo>
                  <a:lnTo>
                    <a:pt x="1062" y="1212"/>
                  </a:lnTo>
                  <a:lnTo>
                    <a:pt x="1065" y="1207"/>
                  </a:lnTo>
                  <a:lnTo>
                    <a:pt x="1065" y="1203"/>
                  </a:lnTo>
                  <a:lnTo>
                    <a:pt x="1070" y="1196"/>
                  </a:lnTo>
                  <a:lnTo>
                    <a:pt x="1075" y="1192"/>
                  </a:lnTo>
                  <a:lnTo>
                    <a:pt x="1100" y="1169"/>
                  </a:lnTo>
                  <a:lnTo>
                    <a:pt x="1111" y="1160"/>
                  </a:lnTo>
                  <a:lnTo>
                    <a:pt x="1114" y="1160"/>
                  </a:lnTo>
                  <a:lnTo>
                    <a:pt x="1116" y="1163"/>
                  </a:lnTo>
                  <a:lnTo>
                    <a:pt x="1118" y="1165"/>
                  </a:lnTo>
                  <a:lnTo>
                    <a:pt x="1119" y="1168"/>
                  </a:lnTo>
                  <a:lnTo>
                    <a:pt x="1122" y="1172"/>
                  </a:lnTo>
                  <a:lnTo>
                    <a:pt x="1122" y="1173"/>
                  </a:lnTo>
                  <a:lnTo>
                    <a:pt x="1126" y="1175"/>
                  </a:lnTo>
                  <a:lnTo>
                    <a:pt x="1130" y="1173"/>
                  </a:lnTo>
                  <a:lnTo>
                    <a:pt x="1131" y="1172"/>
                  </a:lnTo>
                  <a:lnTo>
                    <a:pt x="1131" y="1169"/>
                  </a:lnTo>
                  <a:lnTo>
                    <a:pt x="1131" y="1168"/>
                  </a:lnTo>
                  <a:lnTo>
                    <a:pt x="1131" y="1164"/>
                  </a:lnTo>
                  <a:lnTo>
                    <a:pt x="1128" y="1160"/>
                  </a:lnTo>
                  <a:lnTo>
                    <a:pt x="1127" y="1155"/>
                  </a:lnTo>
                  <a:lnTo>
                    <a:pt x="1128" y="1151"/>
                  </a:lnTo>
                  <a:lnTo>
                    <a:pt x="1131" y="1148"/>
                  </a:lnTo>
                  <a:lnTo>
                    <a:pt x="1134" y="1145"/>
                  </a:lnTo>
                  <a:lnTo>
                    <a:pt x="1139" y="1142"/>
                  </a:lnTo>
                  <a:lnTo>
                    <a:pt x="1143" y="1140"/>
                  </a:lnTo>
                  <a:lnTo>
                    <a:pt x="1148" y="1139"/>
                  </a:lnTo>
                  <a:lnTo>
                    <a:pt x="1150" y="1140"/>
                  </a:lnTo>
                  <a:lnTo>
                    <a:pt x="1152" y="1142"/>
                  </a:lnTo>
                  <a:lnTo>
                    <a:pt x="1154" y="1142"/>
                  </a:lnTo>
                  <a:lnTo>
                    <a:pt x="1154" y="1140"/>
                  </a:lnTo>
                  <a:lnTo>
                    <a:pt x="1155" y="1139"/>
                  </a:lnTo>
                  <a:lnTo>
                    <a:pt x="1155" y="1135"/>
                  </a:lnTo>
                  <a:lnTo>
                    <a:pt x="1156" y="1131"/>
                  </a:lnTo>
                  <a:lnTo>
                    <a:pt x="1164" y="1128"/>
                  </a:lnTo>
                  <a:lnTo>
                    <a:pt x="1166" y="1124"/>
                  </a:lnTo>
                  <a:lnTo>
                    <a:pt x="1168" y="1120"/>
                  </a:lnTo>
                  <a:lnTo>
                    <a:pt x="1172" y="1120"/>
                  </a:lnTo>
                  <a:lnTo>
                    <a:pt x="1178" y="1123"/>
                  </a:lnTo>
                  <a:lnTo>
                    <a:pt x="1180" y="1123"/>
                  </a:lnTo>
                  <a:lnTo>
                    <a:pt x="1184" y="1120"/>
                  </a:lnTo>
                  <a:lnTo>
                    <a:pt x="1188" y="1116"/>
                  </a:lnTo>
                  <a:lnTo>
                    <a:pt x="1190" y="1112"/>
                  </a:lnTo>
                  <a:lnTo>
                    <a:pt x="1180" y="1110"/>
                  </a:lnTo>
                  <a:lnTo>
                    <a:pt x="1176" y="1107"/>
                  </a:lnTo>
                  <a:lnTo>
                    <a:pt x="1182" y="1103"/>
                  </a:lnTo>
                  <a:lnTo>
                    <a:pt x="1183" y="1099"/>
                  </a:lnTo>
                  <a:lnTo>
                    <a:pt x="1182" y="1098"/>
                  </a:lnTo>
                  <a:lnTo>
                    <a:pt x="1176" y="1096"/>
                  </a:lnTo>
                  <a:lnTo>
                    <a:pt x="1178" y="1091"/>
                  </a:lnTo>
                  <a:lnTo>
                    <a:pt x="1183" y="1083"/>
                  </a:lnTo>
                  <a:lnTo>
                    <a:pt x="1184" y="1079"/>
                  </a:lnTo>
                  <a:lnTo>
                    <a:pt x="1186" y="1076"/>
                  </a:lnTo>
                  <a:lnTo>
                    <a:pt x="1190" y="1076"/>
                  </a:lnTo>
                  <a:lnTo>
                    <a:pt x="1195" y="1076"/>
                  </a:lnTo>
                  <a:lnTo>
                    <a:pt x="1200" y="1071"/>
                  </a:lnTo>
                  <a:lnTo>
                    <a:pt x="1207" y="1066"/>
                  </a:lnTo>
                  <a:lnTo>
                    <a:pt x="1212" y="1068"/>
                  </a:lnTo>
                  <a:lnTo>
                    <a:pt x="1220" y="1068"/>
                  </a:lnTo>
                  <a:lnTo>
                    <a:pt x="1220" y="1066"/>
                  </a:lnTo>
                  <a:lnTo>
                    <a:pt x="1219" y="1064"/>
                  </a:lnTo>
                  <a:lnTo>
                    <a:pt x="1219" y="1060"/>
                  </a:lnTo>
                  <a:lnTo>
                    <a:pt x="1223" y="1056"/>
                  </a:lnTo>
                  <a:lnTo>
                    <a:pt x="1227" y="1055"/>
                  </a:lnTo>
                  <a:lnTo>
                    <a:pt x="1230" y="1054"/>
                  </a:lnTo>
                  <a:lnTo>
                    <a:pt x="1232" y="1054"/>
                  </a:lnTo>
                  <a:lnTo>
                    <a:pt x="1233" y="1056"/>
                  </a:lnTo>
                  <a:lnTo>
                    <a:pt x="1239" y="1059"/>
                  </a:lnTo>
                  <a:lnTo>
                    <a:pt x="1242" y="1059"/>
                  </a:lnTo>
                  <a:lnTo>
                    <a:pt x="1248" y="1054"/>
                  </a:lnTo>
                  <a:lnTo>
                    <a:pt x="1253" y="1047"/>
                  </a:lnTo>
                  <a:lnTo>
                    <a:pt x="1256" y="1046"/>
                  </a:lnTo>
                  <a:lnTo>
                    <a:pt x="1260" y="1047"/>
                  </a:lnTo>
                  <a:lnTo>
                    <a:pt x="1263" y="1048"/>
                  </a:lnTo>
                  <a:lnTo>
                    <a:pt x="1264" y="1050"/>
                  </a:lnTo>
                  <a:lnTo>
                    <a:pt x="1259" y="1058"/>
                  </a:lnTo>
                  <a:lnTo>
                    <a:pt x="1253" y="1063"/>
                  </a:lnTo>
                  <a:lnTo>
                    <a:pt x="1247" y="1067"/>
                  </a:lnTo>
                  <a:lnTo>
                    <a:pt x="1240" y="1071"/>
                  </a:lnTo>
                  <a:lnTo>
                    <a:pt x="1244" y="1075"/>
                  </a:lnTo>
                  <a:lnTo>
                    <a:pt x="1248" y="1078"/>
                  </a:lnTo>
                  <a:lnTo>
                    <a:pt x="1252" y="1079"/>
                  </a:lnTo>
                  <a:lnTo>
                    <a:pt x="1256" y="1079"/>
                  </a:lnTo>
                  <a:lnTo>
                    <a:pt x="1264" y="1076"/>
                  </a:lnTo>
                  <a:lnTo>
                    <a:pt x="1269" y="1074"/>
                  </a:lnTo>
                  <a:lnTo>
                    <a:pt x="1271" y="1060"/>
                  </a:lnTo>
                  <a:lnTo>
                    <a:pt x="1274" y="1048"/>
                  </a:lnTo>
                  <a:lnTo>
                    <a:pt x="1279" y="1052"/>
                  </a:lnTo>
                  <a:lnTo>
                    <a:pt x="1284" y="1055"/>
                  </a:lnTo>
                  <a:lnTo>
                    <a:pt x="1287" y="1039"/>
                  </a:lnTo>
                  <a:lnTo>
                    <a:pt x="1290" y="1024"/>
                  </a:lnTo>
                  <a:lnTo>
                    <a:pt x="1299" y="1020"/>
                  </a:lnTo>
                  <a:lnTo>
                    <a:pt x="1308" y="1016"/>
                  </a:lnTo>
                  <a:lnTo>
                    <a:pt x="1308" y="1011"/>
                  </a:lnTo>
                  <a:lnTo>
                    <a:pt x="1308" y="1006"/>
                  </a:lnTo>
                  <a:lnTo>
                    <a:pt x="1315" y="1003"/>
                  </a:lnTo>
                  <a:lnTo>
                    <a:pt x="1323" y="996"/>
                  </a:lnTo>
                  <a:lnTo>
                    <a:pt x="1321" y="994"/>
                  </a:lnTo>
                  <a:lnTo>
                    <a:pt x="1319" y="991"/>
                  </a:lnTo>
                  <a:lnTo>
                    <a:pt x="1313" y="991"/>
                  </a:lnTo>
                  <a:lnTo>
                    <a:pt x="1308" y="990"/>
                  </a:lnTo>
                  <a:lnTo>
                    <a:pt x="1303" y="988"/>
                  </a:lnTo>
                  <a:lnTo>
                    <a:pt x="1300" y="990"/>
                  </a:lnTo>
                  <a:lnTo>
                    <a:pt x="1299" y="991"/>
                  </a:lnTo>
                  <a:lnTo>
                    <a:pt x="1297" y="994"/>
                  </a:lnTo>
                  <a:lnTo>
                    <a:pt x="1295" y="998"/>
                  </a:lnTo>
                  <a:lnTo>
                    <a:pt x="1292" y="1000"/>
                  </a:lnTo>
                  <a:lnTo>
                    <a:pt x="1288" y="1003"/>
                  </a:lnTo>
                  <a:lnTo>
                    <a:pt x="1284" y="1003"/>
                  </a:lnTo>
                  <a:lnTo>
                    <a:pt x="1279" y="991"/>
                  </a:lnTo>
                  <a:lnTo>
                    <a:pt x="1272" y="971"/>
                  </a:lnTo>
                  <a:lnTo>
                    <a:pt x="1268" y="965"/>
                  </a:lnTo>
                  <a:lnTo>
                    <a:pt x="1267" y="958"/>
                  </a:lnTo>
                  <a:lnTo>
                    <a:pt x="1267" y="950"/>
                  </a:lnTo>
                  <a:lnTo>
                    <a:pt x="1267" y="945"/>
                  </a:lnTo>
                  <a:lnTo>
                    <a:pt x="1267" y="931"/>
                  </a:lnTo>
                  <a:lnTo>
                    <a:pt x="1268" y="917"/>
                  </a:lnTo>
                  <a:lnTo>
                    <a:pt x="1264" y="909"/>
                  </a:lnTo>
                  <a:lnTo>
                    <a:pt x="1260" y="901"/>
                  </a:lnTo>
                  <a:lnTo>
                    <a:pt x="1260" y="891"/>
                  </a:lnTo>
                  <a:lnTo>
                    <a:pt x="1260" y="882"/>
                  </a:lnTo>
                  <a:lnTo>
                    <a:pt x="1252" y="874"/>
                  </a:lnTo>
                  <a:lnTo>
                    <a:pt x="1247" y="865"/>
                  </a:lnTo>
                  <a:lnTo>
                    <a:pt x="1248" y="861"/>
                  </a:lnTo>
                  <a:lnTo>
                    <a:pt x="1249" y="857"/>
                  </a:lnTo>
                  <a:lnTo>
                    <a:pt x="1252" y="854"/>
                  </a:lnTo>
                  <a:lnTo>
                    <a:pt x="1255" y="850"/>
                  </a:lnTo>
                  <a:lnTo>
                    <a:pt x="1255" y="845"/>
                  </a:lnTo>
                  <a:lnTo>
                    <a:pt x="1256" y="841"/>
                  </a:lnTo>
                  <a:lnTo>
                    <a:pt x="1256" y="837"/>
                  </a:lnTo>
                  <a:lnTo>
                    <a:pt x="1259" y="833"/>
                  </a:lnTo>
                  <a:lnTo>
                    <a:pt x="1264" y="829"/>
                  </a:lnTo>
                  <a:lnTo>
                    <a:pt x="1271" y="823"/>
                  </a:lnTo>
                  <a:lnTo>
                    <a:pt x="1271" y="817"/>
                  </a:lnTo>
                  <a:lnTo>
                    <a:pt x="1272" y="813"/>
                  </a:lnTo>
                  <a:lnTo>
                    <a:pt x="1274" y="806"/>
                  </a:lnTo>
                  <a:lnTo>
                    <a:pt x="1276" y="801"/>
                  </a:lnTo>
                  <a:lnTo>
                    <a:pt x="1288" y="802"/>
                  </a:lnTo>
                  <a:lnTo>
                    <a:pt x="1296" y="802"/>
                  </a:lnTo>
                  <a:lnTo>
                    <a:pt x="1296" y="797"/>
                  </a:lnTo>
                  <a:lnTo>
                    <a:pt x="1296" y="790"/>
                  </a:lnTo>
                  <a:lnTo>
                    <a:pt x="1296" y="786"/>
                  </a:lnTo>
                  <a:lnTo>
                    <a:pt x="1296" y="781"/>
                  </a:lnTo>
                  <a:lnTo>
                    <a:pt x="1297" y="780"/>
                  </a:lnTo>
                  <a:lnTo>
                    <a:pt x="1299" y="780"/>
                  </a:lnTo>
                  <a:lnTo>
                    <a:pt x="1300" y="781"/>
                  </a:lnTo>
                  <a:lnTo>
                    <a:pt x="1303" y="786"/>
                  </a:lnTo>
                  <a:lnTo>
                    <a:pt x="1305" y="789"/>
                  </a:lnTo>
                  <a:lnTo>
                    <a:pt x="1308" y="790"/>
                  </a:lnTo>
                  <a:lnTo>
                    <a:pt x="1311" y="791"/>
                  </a:lnTo>
                  <a:lnTo>
                    <a:pt x="1316" y="793"/>
                  </a:lnTo>
                  <a:lnTo>
                    <a:pt x="1317" y="802"/>
                  </a:lnTo>
                  <a:lnTo>
                    <a:pt x="1319" y="810"/>
                  </a:lnTo>
                  <a:lnTo>
                    <a:pt x="1324" y="813"/>
                  </a:lnTo>
                  <a:lnTo>
                    <a:pt x="1327" y="814"/>
                  </a:lnTo>
                  <a:lnTo>
                    <a:pt x="1329" y="817"/>
                  </a:lnTo>
                  <a:lnTo>
                    <a:pt x="1331" y="823"/>
                  </a:lnTo>
                  <a:lnTo>
                    <a:pt x="1335" y="816"/>
                  </a:lnTo>
                  <a:lnTo>
                    <a:pt x="1341" y="812"/>
                  </a:lnTo>
                  <a:lnTo>
                    <a:pt x="1345" y="819"/>
                  </a:lnTo>
                  <a:lnTo>
                    <a:pt x="1348" y="826"/>
                  </a:lnTo>
                  <a:lnTo>
                    <a:pt x="1351" y="828"/>
                  </a:lnTo>
                  <a:lnTo>
                    <a:pt x="1355" y="826"/>
                  </a:lnTo>
                  <a:lnTo>
                    <a:pt x="1355" y="817"/>
                  </a:lnTo>
                  <a:lnTo>
                    <a:pt x="1355" y="814"/>
                  </a:lnTo>
                  <a:lnTo>
                    <a:pt x="1356" y="812"/>
                  </a:lnTo>
                  <a:lnTo>
                    <a:pt x="1359" y="807"/>
                  </a:lnTo>
                  <a:lnTo>
                    <a:pt x="1355" y="801"/>
                  </a:lnTo>
                  <a:lnTo>
                    <a:pt x="1348" y="789"/>
                  </a:lnTo>
                  <a:lnTo>
                    <a:pt x="1345" y="777"/>
                  </a:lnTo>
                  <a:lnTo>
                    <a:pt x="1344" y="765"/>
                  </a:lnTo>
                  <a:lnTo>
                    <a:pt x="1344" y="754"/>
                  </a:lnTo>
                  <a:lnTo>
                    <a:pt x="1345" y="742"/>
                  </a:lnTo>
                  <a:lnTo>
                    <a:pt x="1345" y="741"/>
                  </a:lnTo>
                  <a:lnTo>
                    <a:pt x="1345" y="740"/>
                  </a:lnTo>
                  <a:lnTo>
                    <a:pt x="1345" y="737"/>
                  </a:lnTo>
                  <a:lnTo>
                    <a:pt x="1347" y="732"/>
                  </a:lnTo>
                  <a:lnTo>
                    <a:pt x="1348" y="730"/>
                  </a:lnTo>
                  <a:lnTo>
                    <a:pt x="1351" y="730"/>
                  </a:lnTo>
                  <a:lnTo>
                    <a:pt x="1353" y="730"/>
                  </a:lnTo>
                  <a:lnTo>
                    <a:pt x="1355" y="730"/>
                  </a:lnTo>
                  <a:lnTo>
                    <a:pt x="1357" y="730"/>
                  </a:lnTo>
                  <a:lnTo>
                    <a:pt x="1359" y="733"/>
                  </a:lnTo>
                  <a:lnTo>
                    <a:pt x="1361" y="730"/>
                  </a:lnTo>
                  <a:lnTo>
                    <a:pt x="1361" y="729"/>
                  </a:lnTo>
                  <a:lnTo>
                    <a:pt x="1360" y="728"/>
                  </a:lnTo>
                  <a:lnTo>
                    <a:pt x="1357" y="726"/>
                  </a:lnTo>
                  <a:lnTo>
                    <a:pt x="1349" y="725"/>
                  </a:lnTo>
                  <a:lnTo>
                    <a:pt x="1345" y="725"/>
                  </a:lnTo>
                  <a:lnTo>
                    <a:pt x="1336" y="716"/>
                  </a:lnTo>
                  <a:lnTo>
                    <a:pt x="1332" y="710"/>
                  </a:lnTo>
                  <a:lnTo>
                    <a:pt x="1332" y="705"/>
                  </a:lnTo>
                  <a:lnTo>
                    <a:pt x="1331" y="704"/>
                  </a:lnTo>
                  <a:lnTo>
                    <a:pt x="1325" y="699"/>
                  </a:lnTo>
                  <a:lnTo>
                    <a:pt x="1321" y="697"/>
                  </a:lnTo>
                  <a:lnTo>
                    <a:pt x="1319" y="696"/>
                  </a:lnTo>
                  <a:lnTo>
                    <a:pt x="1315" y="689"/>
                  </a:lnTo>
                  <a:lnTo>
                    <a:pt x="1320" y="680"/>
                  </a:lnTo>
                  <a:lnTo>
                    <a:pt x="1332" y="657"/>
                  </a:lnTo>
                  <a:lnTo>
                    <a:pt x="1335" y="657"/>
                  </a:lnTo>
                  <a:lnTo>
                    <a:pt x="1341" y="658"/>
                  </a:lnTo>
                  <a:lnTo>
                    <a:pt x="1347" y="656"/>
                  </a:lnTo>
                  <a:lnTo>
                    <a:pt x="1349" y="656"/>
                  </a:lnTo>
                  <a:lnTo>
                    <a:pt x="1349" y="660"/>
                  </a:lnTo>
                  <a:lnTo>
                    <a:pt x="1347" y="663"/>
                  </a:lnTo>
                  <a:lnTo>
                    <a:pt x="1345" y="665"/>
                  </a:lnTo>
                  <a:lnTo>
                    <a:pt x="1343" y="667"/>
                  </a:lnTo>
                  <a:lnTo>
                    <a:pt x="1343" y="673"/>
                  </a:lnTo>
                  <a:lnTo>
                    <a:pt x="1344" y="681"/>
                  </a:lnTo>
                  <a:lnTo>
                    <a:pt x="1345" y="689"/>
                  </a:lnTo>
                  <a:lnTo>
                    <a:pt x="1349" y="694"/>
                  </a:lnTo>
                  <a:lnTo>
                    <a:pt x="1353" y="699"/>
                  </a:lnTo>
                  <a:lnTo>
                    <a:pt x="1356" y="704"/>
                  </a:lnTo>
                  <a:lnTo>
                    <a:pt x="1360" y="705"/>
                  </a:lnTo>
                  <a:lnTo>
                    <a:pt x="1365" y="706"/>
                  </a:lnTo>
                  <a:lnTo>
                    <a:pt x="1368" y="713"/>
                  </a:lnTo>
                  <a:lnTo>
                    <a:pt x="1375" y="718"/>
                  </a:lnTo>
                  <a:lnTo>
                    <a:pt x="1380" y="722"/>
                  </a:lnTo>
                  <a:lnTo>
                    <a:pt x="1388" y="725"/>
                  </a:lnTo>
                  <a:lnTo>
                    <a:pt x="1391" y="729"/>
                  </a:lnTo>
                  <a:lnTo>
                    <a:pt x="1391" y="732"/>
                  </a:lnTo>
                  <a:lnTo>
                    <a:pt x="1391" y="738"/>
                  </a:lnTo>
                  <a:lnTo>
                    <a:pt x="1391" y="740"/>
                  </a:lnTo>
                  <a:lnTo>
                    <a:pt x="1392" y="741"/>
                  </a:lnTo>
                  <a:lnTo>
                    <a:pt x="1396" y="740"/>
                  </a:lnTo>
                  <a:lnTo>
                    <a:pt x="1397" y="738"/>
                  </a:lnTo>
                  <a:lnTo>
                    <a:pt x="1398" y="740"/>
                  </a:lnTo>
                  <a:lnTo>
                    <a:pt x="1400" y="740"/>
                  </a:lnTo>
                  <a:lnTo>
                    <a:pt x="1400" y="742"/>
                  </a:lnTo>
                  <a:lnTo>
                    <a:pt x="1401" y="746"/>
                  </a:lnTo>
                  <a:lnTo>
                    <a:pt x="1401" y="749"/>
                  </a:lnTo>
                  <a:lnTo>
                    <a:pt x="1400" y="752"/>
                  </a:lnTo>
                  <a:lnTo>
                    <a:pt x="1400" y="754"/>
                  </a:lnTo>
                  <a:lnTo>
                    <a:pt x="1397" y="760"/>
                  </a:lnTo>
                  <a:lnTo>
                    <a:pt x="1393" y="764"/>
                  </a:lnTo>
                  <a:lnTo>
                    <a:pt x="1392" y="781"/>
                  </a:lnTo>
                  <a:lnTo>
                    <a:pt x="1392" y="800"/>
                  </a:lnTo>
                  <a:lnTo>
                    <a:pt x="1396" y="806"/>
                  </a:lnTo>
                  <a:lnTo>
                    <a:pt x="1400" y="813"/>
                  </a:lnTo>
                  <a:lnTo>
                    <a:pt x="1401" y="817"/>
                  </a:lnTo>
                  <a:lnTo>
                    <a:pt x="1403" y="823"/>
                  </a:lnTo>
                  <a:lnTo>
                    <a:pt x="1408" y="839"/>
                  </a:lnTo>
                  <a:lnTo>
                    <a:pt x="1408" y="857"/>
                  </a:lnTo>
                  <a:lnTo>
                    <a:pt x="1408" y="873"/>
                  </a:lnTo>
                  <a:lnTo>
                    <a:pt x="1409" y="889"/>
                  </a:lnTo>
                  <a:lnTo>
                    <a:pt x="1419" y="902"/>
                  </a:lnTo>
                  <a:lnTo>
                    <a:pt x="1426" y="915"/>
                  </a:lnTo>
                  <a:lnTo>
                    <a:pt x="1429" y="938"/>
                  </a:lnTo>
                  <a:lnTo>
                    <a:pt x="1432" y="950"/>
                  </a:lnTo>
                  <a:lnTo>
                    <a:pt x="1433" y="958"/>
                  </a:lnTo>
                  <a:lnTo>
                    <a:pt x="1435" y="967"/>
                  </a:lnTo>
                  <a:lnTo>
                    <a:pt x="1430" y="977"/>
                  </a:lnTo>
                  <a:lnTo>
                    <a:pt x="1428" y="986"/>
                  </a:lnTo>
                  <a:lnTo>
                    <a:pt x="1428" y="991"/>
                  </a:lnTo>
                  <a:lnTo>
                    <a:pt x="1426" y="998"/>
                  </a:lnTo>
                  <a:lnTo>
                    <a:pt x="1421" y="1000"/>
                  </a:lnTo>
                  <a:lnTo>
                    <a:pt x="1414" y="1002"/>
                  </a:lnTo>
                  <a:lnTo>
                    <a:pt x="1413" y="1004"/>
                  </a:lnTo>
                  <a:lnTo>
                    <a:pt x="1414" y="1007"/>
                  </a:lnTo>
                  <a:lnTo>
                    <a:pt x="1416" y="1010"/>
                  </a:lnTo>
                  <a:lnTo>
                    <a:pt x="1419" y="1012"/>
                  </a:lnTo>
                  <a:lnTo>
                    <a:pt x="1425" y="1015"/>
                  </a:lnTo>
                  <a:lnTo>
                    <a:pt x="1433" y="1016"/>
                  </a:lnTo>
                  <a:lnTo>
                    <a:pt x="1435" y="1022"/>
                  </a:lnTo>
                  <a:lnTo>
                    <a:pt x="1435" y="1026"/>
                  </a:lnTo>
                  <a:lnTo>
                    <a:pt x="1436" y="1028"/>
                  </a:lnTo>
                  <a:lnTo>
                    <a:pt x="1436" y="1031"/>
                  </a:lnTo>
                  <a:lnTo>
                    <a:pt x="1438" y="1034"/>
                  </a:lnTo>
                  <a:lnTo>
                    <a:pt x="1441" y="1036"/>
                  </a:lnTo>
                  <a:lnTo>
                    <a:pt x="1441" y="1042"/>
                  </a:lnTo>
                  <a:lnTo>
                    <a:pt x="1441" y="1046"/>
                  </a:lnTo>
                  <a:lnTo>
                    <a:pt x="1441" y="1050"/>
                  </a:lnTo>
                  <a:lnTo>
                    <a:pt x="1444" y="1055"/>
                  </a:lnTo>
                  <a:lnTo>
                    <a:pt x="1444" y="1059"/>
                  </a:lnTo>
                  <a:lnTo>
                    <a:pt x="1444" y="1063"/>
                  </a:lnTo>
                  <a:lnTo>
                    <a:pt x="1445" y="1068"/>
                  </a:lnTo>
                  <a:lnTo>
                    <a:pt x="1448" y="1074"/>
                  </a:lnTo>
                  <a:lnTo>
                    <a:pt x="1460" y="1090"/>
                  </a:lnTo>
                  <a:lnTo>
                    <a:pt x="1469" y="1107"/>
                  </a:lnTo>
                  <a:lnTo>
                    <a:pt x="1474" y="1111"/>
                  </a:lnTo>
                  <a:lnTo>
                    <a:pt x="1476" y="1113"/>
                  </a:lnTo>
                  <a:lnTo>
                    <a:pt x="1481" y="1117"/>
                  </a:lnTo>
                  <a:lnTo>
                    <a:pt x="1489" y="1123"/>
                  </a:lnTo>
                  <a:lnTo>
                    <a:pt x="1500" y="1131"/>
                  </a:lnTo>
                  <a:lnTo>
                    <a:pt x="1512" y="1147"/>
                  </a:lnTo>
                  <a:lnTo>
                    <a:pt x="1529" y="1157"/>
                  </a:lnTo>
                  <a:lnTo>
                    <a:pt x="1545" y="1165"/>
                  </a:lnTo>
                  <a:lnTo>
                    <a:pt x="1559" y="1180"/>
                  </a:lnTo>
                  <a:lnTo>
                    <a:pt x="1572" y="1189"/>
                  </a:lnTo>
                  <a:lnTo>
                    <a:pt x="1582" y="1196"/>
                  </a:lnTo>
                  <a:lnTo>
                    <a:pt x="1593" y="1203"/>
                  </a:lnTo>
                  <a:lnTo>
                    <a:pt x="1601" y="1208"/>
                  </a:lnTo>
                  <a:lnTo>
                    <a:pt x="1609" y="1213"/>
                  </a:lnTo>
                  <a:lnTo>
                    <a:pt x="1614" y="1217"/>
                  </a:lnTo>
                  <a:lnTo>
                    <a:pt x="1618" y="1219"/>
                  </a:lnTo>
                  <a:lnTo>
                    <a:pt x="1626" y="1221"/>
                  </a:lnTo>
                  <a:lnTo>
                    <a:pt x="1629" y="1221"/>
                  </a:lnTo>
                  <a:lnTo>
                    <a:pt x="1633" y="1227"/>
                  </a:lnTo>
                  <a:lnTo>
                    <a:pt x="1635" y="1229"/>
                  </a:lnTo>
                  <a:lnTo>
                    <a:pt x="1639" y="1232"/>
                  </a:lnTo>
                  <a:lnTo>
                    <a:pt x="1642" y="1235"/>
                  </a:lnTo>
                  <a:lnTo>
                    <a:pt x="1649" y="1236"/>
                  </a:lnTo>
                  <a:lnTo>
                    <a:pt x="1654" y="1240"/>
                  </a:lnTo>
                  <a:lnTo>
                    <a:pt x="1662" y="1248"/>
                  </a:lnTo>
                  <a:lnTo>
                    <a:pt x="1669" y="1257"/>
                  </a:lnTo>
                  <a:lnTo>
                    <a:pt x="1673" y="1261"/>
                  </a:lnTo>
                  <a:lnTo>
                    <a:pt x="1678" y="1264"/>
                  </a:lnTo>
                  <a:lnTo>
                    <a:pt x="1686" y="1269"/>
                  </a:lnTo>
                  <a:lnTo>
                    <a:pt x="1697" y="1271"/>
                  </a:lnTo>
                  <a:lnTo>
                    <a:pt x="1703" y="1273"/>
                  </a:lnTo>
                  <a:lnTo>
                    <a:pt x="1709" y="1275"/>
                  </a:lnTo>
                  <a:lnTo>
                    <a:pt x="1710" y="1273"/>
                  </a:lnTo>
                  <a:lnTo>
                    <a:pt x="1710" y="1271"/>
                  </a:lnTo>
                  <a:lnTo>
                    <a:pt x="1709" y="1269"/>
                  </a:lnTo>
                  <a:lnTo>
                    <a:pt x="1707" y="1265"/>
                  </a:lnTo>
                  <a:lnTo>
                    <a:pt x="1705" y="1260"/>
                  </a:lnTo>
                  <a:lnTo>
                    <a:pt x="1703" y="1256"/>
                  </a:lnTo>
                  <a:lnTo>
                    <a:pt x="1705" y="1249"/>
                  </a:lnTo>
                  <a:lnTo>
                    <a:pt x="1706" y="1245"/>
                  </a:lnTo>
                  <a:lnTo>
                    <a:pt x="1705" y="1241"/>
                  </a:lnTo>
                  <a:lnTo>
                    <a:pt x="1699" y="1235"/>
                  </a:lnTo>
                  <a:lnTo>
                    <a:pt x="1703" y="1225"/>
                  </a:lnTo>
                  <a:lnTo>
                    <a:pt x="1703" y="1221"/>
                  </a:lnTo>
                  <a:lnTo>
                    <a:pt x="1702" y="1216"/>
                  </a:lnTo>
                  <a:lnTo>
                    <a:pt x="1698" y="1208"/>
                  </a:lnTo>
                  <a:lnTo>
                    <a:pt x="1699" y="1203"/>
                  </a:lnTo>
                  <a:lnTo>
                    <a:pt x="1699" y="1197"/>
                  </a:lnTo>
                  <a:lnTo>
                    <a:pt x="1695" y="1193"/>
                  </a:lnTo>
                  <a:lnTo>
                    <a:pt x="1691" y="1189"/>
                  </a:lnTo>
                  <a:lnTo>
                    <a:pt x="1689" y="1183"/>
                  </a:lnTo>
                  <a:lnTo>
                    <a:pt x="1686" y="1179"/>
                  </a:lnTo>
                  <a:lnTo>
                    <a:pt x="1685" y="1175"/>
                  </a:lnTo>
                  <a:lnTo>
                    <a:pt x="1682" y="1171"/>
                  </a:lnTo>
                  <a:lnTo>
                    <a:pt x="1675" y="1165"/>
                  </a:lnTo>
                  <a:lnTo>
                    <a:pt x="1673" y="1161"/>
                  </a:lnTo>
                  <a:lnTo>
                    <a:pt x="1674" y="1159"/>
                  </a:lnTo>
                  <a:lnTo>
                    <a:pt x="1674" y="1155"/>
                  </a:lnTo>
                  <a:lnTo>
                    <a:pt x="1674" y="1152"/>
                  </a:lnTo>
                  <a:lnTo>
                    <a:pt x="1671" y="1152"/>
                  </a:lnTo>
                  <a:lnTo>
                    <a:pt x="1661" y="1152"/>
                  </a:lnTo>
                  <a:lnTo>
                    <a:pt x="1658" y="1152"/>
                  </a:lnTo>
                  <a:lnTo>
                    <a:pt x="1655" y="1148"/>
                  </a:lnTo>
                  <a:lnTo>
                    <a:pt x="1658" y="1145"/>
                  </a:lnTo>
                  <a:lnTo>
                    <a:pt x="1663" y="1144"/>
                  </a:lnTo>
                  <a:lnTo>
                    <a:pt x="1667" y="1140"/>
                  </a:lnTo>
                  <a:lnTo>
                    <a:pt x="1670" y="1126"/>
                  </a:lnTo>
                  <a:lnTo>
                    <a:pt x="1675" y="1110"/>
                  </a:lnTo>
                  <a:lnTo>
                    <a:pt x="1678" y="1108"/>
                  </a:lnTo>
                  <a:lnTo>
                    <a:pt x="1682" y="1108"/>
                  </a:lnTo>
                  <a:lnTo>
                    <a:pt x="1683" y="1106"/>
                  </a:lnTo>
                  <a:lnTo>
                    <a:pt x="1685" y="1103"/>
                  </a:lnTo>
                  <a:lnTo>
                    <a:pt x="1678" y="1101"/>
                  </a:lnTo>
                  <a:lnTo>
                    <a:pt x="1670" y="1096"/>
                  </a:lnTo>
                  <a:lnTo>
                    <a:pt x="1667" y="1092"/>
                  </a:lnTo>
                  <a:lnTo>
                    <a:pt x="1665" y="1090"/>
                  </a:lnTo>
                  <a:lnTo>
                    <a:pt x="1662" y="1087"/>
                  </a:lnTo>
                  <a:lnTo>
                    <a:pt x="1661" y="1085"/>
                  </a:lnTo>
                  <a:lnTo>
                    <a:pt x="1653" y="1084"/>
                  </a:lnTo>
                  <a:lnTo>
                    <a:pt x="1650" y="1082"/>
                  </a:lnTo>
                  <a:lnTo>
                    <a:pt x="1646" y="1074"/>
                  </a:lnTo>
                  <a:lnTo>
                    <a:pt x="1645" y="1066"/>
                  </a:lnTo>
                  <a:lnTo>
                    <a:pt x="1643" y="1058"/>
                  </a:lnTo>
                  <a:lnTo>
                    <a:pt x="1643" y="1050"/>
                  </a:lnTo>
                  <a:lnTo>
                    <a:pt x="1639" y="1040"/>
                  </a:lnTo>
                  <a:lnTo>
                    <a:pt x="1639" y="1032"/>
                  </a:lnTo>
                  <a:lnTo>
                    <a:pt x="1641" y="1028"/>
                  </a:lnTo>
                  <a:lnTo>
                    <a:pt x="1643" y="1026"/>
                  </a:lnTo>
                  <a:lnTo>
                    <a:pt x="1650" y="1022"/>
                  </a:lnTo>
                  <a:lnTo>
                    <a:pt x="1658" y="1015"/>
                  </a:lnTo>
                  <a:lnTo>
                    <a:pt x="1659" y="1010"/>
                  </a:lnTo>
                  <a:lnTo>
                    <a:pt x="1659" y="1002"/>
                  </a:lnTo>
                  <a:lnTo>
                    <a:pt x="1658" y="995"/>
                  </a:lnTo>
                  <a:lnTo>
                    <a:pt x="1653" y="991"/>
                  </a:lnTo>
                  <a:lnTo>
                    <a:pt x="1645" y="988"/>
                  </a:lnTo>
                  <a:lnTo>
                    <a:pt x="1633" y="983"/>
                  </a:lnTo>
                  <a:lnTo>
                    <a:pt x="1626" y="982"/>
                  </a:lnTo>
                  <a:lnTo>
                    <a:pt x="1619" y="979"/>
                  </a:lnTo>
                  <a:lnTo>
                    <a:pt x="1613" y="972"/>
                  </a:lnTo>
                  <a:lnTo>
                    <a:pt x="1606" y="965"/>
                  </a:lnTo>
                  <a:lnTo>
                    <a:pt x="1600" y="954"/>
                  </a:lnTo>
                  <a:lnTo>
                    <a:pt x="1596" y="943"/>
                  </a:lnTo>
                  <a:lnTo>
                    <a:pt x="1594" y="934"/>
                  </a:lnTo>
                  <a:lnTo>
                    <a:pt x="1596" y="927"/>
                  </a:lnTo>
                  <a:lnTo>
                    <a:pt x="1605" y="927"/>
                  </a:lnTo>
                  <a:lnTo>
                    <a:pt x="1612" y="925"/>
                  </a:lnTo>
                  <a:lnTo>
                    <a:pt x="1614" y="925"/>
                  </a:lnTo>
                  <a:lnTo>
                    <a:pt x="1616" y="923"/>
                  </a:lnTo>
                  <a:lnTo>
                    <a:pt x="1617" y="919"/>
                  </a:lnTo>
                  <a:lnTo>
                    <a:pt x="1618" y="915"/>
                  </a:lnTo>
                  <a:lnTo>
                    <a:pt x="1618" y="913"/>
                  </a:lnTo>
                  <a:lnTo>
                    <a:pt x="1617" y="910"/>
                  </a:lnTo>
                  <a:lnTo>
                    <a:pt x="1616" y="907"/>
                  </a:lnTo>
                  <a:lnTo>
                    <a:pt x="1612" y="906"/>
                  </a:lnTo>
                  <a:lnTo>
                    <a:pt x="1605" y="902"/>
                  </a:lnTo>
                  <a:lnTo>
                    <a:pt x="1597" y="898"/>
                  </a:lnTo>
                  <a:lnTo>
                    <a:pt x="1593" y="895"/>
                  </a:lnTo>
                  <a:lnTo>
                    <a:pt x="1589" y="894"/>
                  </a:lnTo>
                  <a:lnTo>
                    <a:pt x="1586" y="894"/>
                  </a:lnTo>
                  <a:lnTo>
                    <a:pt x="1585" y="895"/>
                  </a:lnTo>
                  <a:lnTo>
                    <a:pt x="1581" y="899"/>
                  </a:lnTo>
                  <a:lnTo>
                    <a:pt x="1577" y="902"/>
                  </a:lnTo>
                  <a:lnTo>
                    <a:pt x="1573" y="897"/>
                  </a:lnTo>
                  <a:lnTo>
                    <a:pt x="1570" y="893"/>
                  </a:lnTo>
                  <a:lnTo>
                    <a:pt x="1564" y="891"/>
                  </a:lnTo>
                  <a:lnTo>
                    <a:pt x="1558" y="890"/>
                  </a:lnTo>
                  <a:lnTo>
                    <a:pt x="1553" y="890"/>
                  </a:lnTo>
                  <a:lnTo>
                    <a:pt x="1550" y="889"/>
                  </a:lnTo>
                  <a:lnTo>
                    <a:pt x="1549" y="883"/>
                  </a:lnTo>
                  <a:lnTo>
                    <a:pt x="1548" y="881"/>
                  </a:lnTo>
                  <a:lnTo>
                    <a:pt x="1546" y="877"/>
                  </a:lnTo>
                  <a:lnTo>
                    <a:pt x="1546" y="873"/>
                  </a:lnTo>
                  <a:lnTo>
                    <a:pt x="1546" y="866"/>
                  </a:lnTo>
                  <a:lnTo>
                    <a:pt x="1545" y="861"/>
                  </a:lnTo>
                  <a:lnTo>
                    <a:pt x="1542" y="858"/>
                  </a:lnTo>
                  <a:lnTo>
                    <a:pt x="1541" y="857"/>
                  </a:lnTo>
                  <a:lnTo>
                    <a:pt x="1534" y="857"/>
                  </a:lnTo>
                  <a:lnTo>
                    <a:pt x="1532" y="858"/>
                  </a:lnTo>
                  <a:lnTo>
                    <a:pt x="1526" y="862"/>
                  </a:lnTo>
                  <a:lnTo>
                    <a:pt x="1522" y="866"/>
                  </a:lnTo>
                  <a:lnTo>
                    <a:pt x="1520" y="867"/>
                  </a:lnTo>
                  <a:lnTo>
                    <a:pt x="1520" y="869"/>
                  </a:lnTo>
                  <a:lnTo>
                    <a:pt x="1520" y="870"/>
                  </a:lnTo>
                  <a:lnTo>
                    <a:pt x="1521" y="873"/>
                  </a:lnTo>
                  <a:lnTo>
                    <a:pt x="1522" y="877"/>
                  </a:lnTo>
                  <a:lnTo>
                    <a:pt x="1522" y="879"/>
                  </a:lnTo>
                  <a:lnTo>
                    <a:pt x="1517" y="882"/>
                  </a:lnTo>
                  <a:lnTo>
                    <a:pt x="1513" y="882"/>
                  </a:lnTo>
                  <a:lnTo>
                    <a:pt x="1509" y="882"/>
                  </a:lnTo>
                  <a:lnTo>
                    <a:pt x="1505" y="881"/>
                  </a:lnTo>
                  <a:lnTo>
                    <a:pt x="1500" y="875"/>
                  </a:lnTo>
                  <a:lnTo>
                    <a:pt x="1496" y="869"/>
                  </a:lnTo>
                  <a:lnTo>
                    <a:pt x="1488" y="850"/>
                  </a:lnTo>
                  <a:lnTo>
                    <a:pt x="1480" y="833"/>
                  </a:lnTo>
                  <a:lnTo>
                    <a:pt x="1480" y="829"/>
                  </a:lnTo>
                  <a:lnTo>
                    <a:pt x="1480" y="826"/>
                  </a:lnTo>
                  <a:lnTo>
                    <a:pt x="1477" y="825"/>
                  </a:lnTo>
                  <a:lnTo>
                    <a:pt x="1474" y="821"/>
                  </a:lnTo>
                  <a:lnTo>
                    <a:pt x="1472" y="817"/>
                  </a:lnTo>
                  <a:lnTo>
                    <a:pt x="1474" y="814"/>
                  </a:lnTo>
                  <a:lnTo>
                    <a:pt x="1472" y="813"/>
                  </a:lnTo>
                  <a:lnTo>
                    <a:pt x="1470" y="812"/>
                  </a:lnTo>
                  <a:lnTo>
                    <a:pt x="1467" y="810"/>
                  </a:lnTo>
                  <a:lnTo>
                    <a:pt x="1465" y="806"/>
                  </a:lnTo>
                  <a:lnTo>
                    <a:pt x="1465" y="804"/>
                  </a:lnTo>
                  <a:lnTo>
                    <a:pt x="1465" y="802"/>
                  </a:lnTo>
                  <a:lnTo>
                    <a:pt x="1464" y="802"/>
                  </a:lnTo>
                  <a:lnTo>
                    <a:pt x="1461" y="802"/>
                  </a:lnTo>
                  <a:lnTo>
                    <a:pt x="1456" y="804"/>
                  </a:lnTo>
                  <a:lnTo>
                    <a:pt x="1451" y="794"/>
                  </a:lnTo>
                  <a:lnTo>
                    <a:pt x="1446" y="788"/>
                  </a:lnTo>
                  <a:lnTo>
                    <a:pt x="1442" y="778"/>
                  </a:lnTo>
                  <a:lnTo>
                    <a:pt x="1441" y="772"/>
                  </a:lnTo>
                  <a:lnTo>
                    <a:pt x="1448" y="769"/>
                  </a:lnTo>
                  <a:lnTo>
                    <a:pt x="1452" y="765"/>
                  </a:lnTo>
                  <a:lnTo>
                    <a:pt x="1453" y="762"/>
                  </a:lnTo>
                  <a:lnTo>
                    <a:pt x="1453" y="758"/>
                  </a:lnTo>
                  <a:lnTo>
                    <a:pt x="1452" y="752"/>
                  </a:lnTo>
                  <a:lnTo>
                    <a:pt x="1452" y="749"/>
                  </a:lnTo>
                  <a:lnTo>
                    <a:pt x="1458" y="750"/>
                  </a:lnTo>
                  <a:lnTo>
                    <a:pt x="1464" y="753"/>
                  </a:lnTo>
                  <a:lnTo>
                    <a:pt x="1465" y="753"/>
                  </a:lnTo>
                  <a:lnTo>
                    <a:pt x="1467" y="753"/>
                  </a:lnTo>
                  <a:lnTo>
                    <a:pt x="1469" y="752"/>
                  </a:lnTo>
                  <a:lnTo>
                    <a:pt x="1470" y="748"/>
                  </a:lnTo>
                  <a:lnTo>
                    <a:pt x="1472" y="744"/>
                  </a:lnTo>
                  <a:lnTo>
                    <a:pt x="1472" y="741"/>
                  </a:lnTo>
                  <a:lnTo>
                    <a:pt x="1470" y="738"/>
                  </a:lnTo>
                  <a:lnTo>
                    <a:pt x="1468" y="737"/>
                  </a:lnTo>
                  <a:lnTo>
                    <a:pt x="1464" y="733"/>
                  </a:lnTo>
                  <a:lnTo>
                    <a:pt x="1462" y="730"/>
                  </a:lnTo>
                  <a:lnTo>
                    <a:pt x="1464" y="729"/>
                  </a:lnTo>
                  <a:lnTo>
                    <a:pt x="1464" y="728"/>
                  </a:lnTo>
                  <a:lnTo>
                    <a:pt x="1464" y="715"/>
                  </a:lnTo>
                  <a:lnTo>
                    <a:pt x="1462" y="700"/>
                  </a:lnTo>
                  <a:lnTo>
                    <a:pt x="1464" y="699"/>
                  </a:lnTo>
                  <a:lnTo>
                    <a:pt x="1465" y="699"/>
                  </a:lnTo>
                  <a:lnTo>
                    <a:pt x="1467" y="699"/>
                  </a:lnTo>
                  <a:lnTo>
                    <a:pt x="1467" y="700"/>
                  </a:lnTo>
                  <a:lnTo>
                    <a:pt x="1469" y="704"/>
                  </a:lnTo>
                  <a:lnTo>
                    <a:pt x="1472" y="706"/>
                  </a:lnTo>
                  <a:lnTo>
                    <a:pt x="1480" y="712"/>
                  </a:lnTo>
                  <a:lnTo>
                    <a:pt x="1492" y="717"/>
                  </a:lnTo>
                  <a:lnTo>
                    <a:pt x="1488" y="706"/>
                  </a:lnTo>
                  <a:lnTo>
                    <a:pt x="1481" y="689"/>
                  </a:lnTo>
                  <a:lnTo>
                    <a:pt x="1482" y="683"/>
                  </a:lnTo>
                  <a:lnTo>
                    <a:pt x="1485" y="674"/>
                  </a:lnTo>
                  <a:lnTo>
                    <a:pt x="1484" y="664"/>
                  </a:lnTo>
                  <a:lnTo>
                    <a:pt x="1482" y="657"/>
                  </a:lnTo>
                  <a:lnTo>
                    <a:pt x="1484" y="653"/>
                  </a:lnTo>
                  <a:lnTo>
                    <a:pt x="1486" y="648"/>
                  </a:lnTo>
                  <a:lnTo>
                    <a:pt x="1490" y="641"/>
                  </a:lnTo>
                  <a:lnTo>
                    <a:pt x="1496" y="633"/>
                  </a:lnTo>
                  <a:lnTo>
                    <a:pt x="1498" y="627"/>
                  </a:lnTo>
                  <a:lnTo>
                    <a:pt x="1501" y="621"/>
                  </a:lnTo>
                  <a:lnTo>
                    <a:pt x="1513" y="617"/>
                  </a:lnTo>
                  <a:lnTo>
                    <a:pt x="1524" y="616"/>
                  </a:lnTo>
                  <a:lnTo>
                    <a:pt x="1534" y="616"/>
                  </a:lnTo>
                  <a:lnTo>
                    <a:pt x="1546" y="615"/>
                  </a:lnTo>
                  <a:lnTo>
                    <a:pt x="1548" y="613"/>
                  </a:lnTo>
                  <a:lnTo>
                    <a:pt x="1548" y="611"/>
                  </a:lnTo>
                  <a:lnTo>
                    <a:pt x="1546" y="609"/>
                  </a:lnTo>
                  <a:lnTo>
                    <a:pt x="1543" y="607"/>
                  </a:lnTo>
                  <a:lnTo>
                    <a:pt x="1538" y="604"/>
                  </a:lnTo>
                  <a:lnTo>
                    <a:pt x="1534" y="597"/>
                  </a:lnTo>
                  <a:lnTo>
                    <a:pt x="1532" y="591"/>
                  </a:lnTo>
                  <a:lnTo>
                    <a:pt x="1530" y="581"/>
                  </a:lnTo>
                  <a:lnTo>
                    <a:pt x="1529" y="573"/>
                  </a:lnTo>
                  <a:lnTo>
                    <a:pt x="1528" y="564"/>
                  </a:lnTo>
                  <a:lnTo>
                    <a:pt x="1525" y="559"/>
                  </a:lnTo>
                  <a:lnTo>
                    <a:pt x="1524" y="552"/>
                  </a:lnTo>
                  <a:lnTo>
                    <a:pt x="1526" y="547"/>
                  </a:lnTo>
                  <a:lnTo>
                    <a:pt x="1528" y="544"/>
                  </a:lnTo>
                  <a:lnTo>
                    <a:pt x="1528" y="541"/>
                  </a:lnTo>
                  <a:lnTo>
                    <a:pt x="1526" y="539"/>
                  </a:lnTo>
                  <a:lnTo>
                    <a:pt x="1522" y="536"/>
                  </a:lnTo>
                  <a:lnTo>
                    <a:pt x="1513" y="534"/>
                  </a:lnTo>
                  <a:lnTo>
                    <a:pt x="1516" y="525"/>
                  </a:lnTo>
                  <a:lnTo>
                    <a:pt x="1517" y="516"/>
                  </a:lnTo>
                  <a:lnTo>
                    <a:pt x="1514" y="515"/>
                  </a:lnTo>
                  <a:lnTo>
                    <a:pt x="1512" y="515"/>
                  </a:lnTo>
                  <a:lnTo>
                    <a:pt x="1509" y="515"/>
                  </a:lnTo>
                  <a:lnTo>
                    <a:pt x="1509" y="513"/>
                  </a:lnTo>
                  <a:lnTo>
                    <a:pt x="1509" y="512"/>
                  </a:lnTo>
                  <a:lnTo>
                    <a:pt x="1512" y="506"/>
                  </a:lnTo>
                  <a:lnTo>
                    <a:pt x="1513" y="500"/>
                  </a:lnTo>
                  <a:lnTo>
                    <a:pt x="1509" y="496"/>
                  </a:lnTo>
                  <a:lnTo>
                    <a:pt x="1502" y="490"/>
                  </a:lnTo>
                  <a:lnTo>
                    <a:pt x="1504" y="486"/>
                  </a:lnTo>
                  <a:lnTo>
                    <a:pt x="1505" y="480"/>
                  </a:lnTo>
                  <a:lnTo>
                    <a:pt x="1508" y="478"/>
                  </a:lnTo>
                  <a:lnTo>
                    <a:pt x="1508" y="474"/>
                  </a:lnTo>
                  <a:lnTo>
                    <a:pt x="1505" y="470"/>
                  </a:lnTo>
                  <a:lnTo>
                    <a:pt x="1504" y="463"/>
                  </a:lnTo>
                  <a:lnTo>
                    <a:pt x="1504" y="460"/>
                  </a:lnTo>
                  <a:lnTo>
                    <a:pt x="1508" y="456"/>
                  </a:lnTo>
                  <a:lnTo>
                    <a:pt x="1509" y="451"/>
                  </a:lnTo>
                  <a:lnTo>
                    <a:pt x="1509" y="448"/>
                  </a:lnTo>
                  <a:lnTo>
                    <a:pt x="1508" y="444"/>
                  </a:lnTo>
                  <a:lnTo>
                    <a:pt x="1505" y="440"/>
                  </a:lnTo>
                  <a:lnTo>
                    <a:pt x="1501" y="436"/>
                  </a:lnTo>
                  <a:lnTo>
                    <a:pt x="1505" y="430"/>
                  </a:lnTo>
                  <a:lnTo>
                    <a:pt x="1505" y="427"/>
                  </a:lnTo>
                  <a:lnTo>
                    <a:pt x="1504" y="424"/>
                  </a:lnTo>
                  <a:lnTo>
                    <a:pt x="1501" y="418"/>
                  </a:lnTo>
                  <a:lnTo>
                    <a:pt x="1502" y="411"/>
                  </a:lnTo>
                  <a:lnTo>
                    <a:pt x="1504" y="405"/>
                  </a:lnTo>
                  <a:lnTo>
                    <a:pt x="1500" y="398"/>
                  </a:lnTo>
                  <a:lnTo>
                    <a:pt x="1497" y="394"/>
                  </a:lnTo>
                  <a:lnTo>
                    <a:pt x="1498" y="391"/>
                  </a:lnTo>
                  <a:lnTo>
                    <a:pt x="1500" y="387"/>
                  </a:lnTo>
                  <a:lnTo>
                    <a:pt x="1500" y="383"/>
                  </a:lnTo>
                  <a:lnTo>
                    <a:pt x="1500" y="379"/>
                  </a:lnTo>
                  <a:lnTo>
                    <a:pt x="1493" y="378"/>
                  </a:lnTo>
                  <a:lnTo>
                    <a:pt x="1484" y="378"/>
                  </a:lnTo>
                  <a:lnTo>
                    <a:pt x="1482" y="378"/>
                  </a:lnTo>
                  <a:lnTo>
                    <a:pt x="1482" y="375"/>
                  </a:lnTo>
                  <a:lnTo>
                    <a:pt x="1484" y="374"/>
                  </a:lnTo>
                  <a:lnTo>
                    <a:pt x="1486" y="371"/>
                  </a:lnTo>
                  <a:lnTo>
                    <a:pt x="1488" y="370"/>
                  </a:lnTo>
                  <a:lnTo>
                    <a:pt x="1490" y="369"/>
                  </a:lnTo>
                  <a:lnTo>
                    <a:pt x="1493" y="370"/>
                  </a:lnTo>
                  <a:lnTo>
                    <a:pt x="1496" y="373"/>
                  </a:lnTo>
                  <a:lnTo>
                    <a:pt x="1497" y="373"/>
                  </a:lnTo>
                  <a:lnTo>
                    <a:pt x="1500" y="373"/>
                  </a:lnTo>
                  <a:lnTo>
                    <a:pt x="1502" y="371"/>
                  </a:lnTo>
                  <a:lnTo>
                    <a:pt x="1508" y="367"/>
                  </a:lnTo>
                  <a:lnTo>
                    <a:pt x="1510" y="362"/>
                  </a:lnTo>
                  <a:lnTo>
                    <a:pt x="1520" y="353"/>
                  </a:lnTo>
                  <a:lnTo>
                    <a:pt x="1526" y="345"/>
                  </a:lnTo>
                  <a:lnTo>
                    <a:pt x="1530" y="342"/>
                  </a:lnTo>
                  <a:lnTo>
                    <a:pt x="1533" y="341"/>
                  </a:lnTo>
                  <a:lnTo>
                    <a:pt x="1534" y="339"/>
                  </a:lnTo>
                  <a:lnTo>
                    <a:pt x="1536" y="339"/>
                  </a:lnTo>
                  <a:lnTo>
                    <a:pt x="1536" y="338"/>
                  </a:lnTo>
                  <a:lnTo>
                    <a:pt x="1536" y="335"/>
                  </a:lnTo>
                  <a:lnTo>
                    <a:pt x="1532" y="334"/>
                  </a:lnTo>
                  <a:lnTo>
                    <a:pt x="1525" y="333"/>
                  </a:lnTo>
                  <a:lnTo>
                    <a:pt x="1526" y="329"/>
                  </a:lnTo>
                  <a:lnTo>
                    <a:pt x="1526" y="325"/>
                  </a:lnTo>
                  <a:lnTo>
                    <a:pt x="1524" y="321"/>
                  </a:lnTo>
                  <a:lnTo>
                    <a:pt x="1520" y="317"/>
                  </a:lnTo>
                  <a:lnTo>
                    <a:pt x="1508" y="321"/>
                  </a:lnTo>
                  <a:lnTo>
                    <a:pt x="1496" y="325"/>
                  </a:lnTo>
                  <a:lnTo>
                    <a:pt x="1496" y="322"/>
                  </a:lnTo>
                  <a:lnTo>
                    <a:pt x="1496" y="318"/>
                  </a:lnTo>
                  <a:lnTo>
                    <a:pt x="1496" y="315"/>
                  </a:lnTo>
                  <a:lnTo>
                    <a:pt x="1493" y="313"/>
                  </a:lnTo>
                  <a:lnTo>
                    <a:pt x="1485" y="317"/>
                  </a:lnTo>
                  <a:lnTo>
                    <a:pt x="1478" y="323"/>
                  </a:lnTo>
                  <a:lnTo>
                    <a:pt x="1474" y="321"/>
                  </a:lnTo>
                  <a:lnTo>
                    <a:pt x="1469" y="318"/>
                  </a:lnTo>
                  <a:lnTo>
                    <a:pt x="1465" y="326"/>
                  </a:lnTo>
                  <a:lnTo>
                    <a:pt x="1460" y="329"/>
                  </a:lnTo>
                  <a:lnTo>
                    <a:pt x="1456" y="323"/>
                  </a:lnTo>
                  <a:lnTo>
                    <a:pt x="1451" y="314"/>
                  </a:lnTo>
                  <a:lnTo>
                    <a:pt x="1441" y="315"/>
                  </a:lnTo>
                  <a:lnTo>
                    <a:pt x="1433" y="317"/>
                  </a:lnTo>
                  <a:lnTo>
                    <a:pt x="1433" y="314"/>
                  </a:lnTo>
                  <a:lnTo>
                    <a:pt x="1432" y="311"/>
                  </a:lnTo>
                  <a:lnTo>
                    <a:pt x="1432" y="310"/>
                  </a:lnTo>
                  <a:lnTo>
                    <a:pt x="1429" y="310"/>
                  </a:lnTo>
                  <a:lnTo>
                    <a:pt x="1421" y="311"/>
                  </a:lnTo>
                  <a:lnTo>
                    <a:pt x="1414" y="311"/>
                  </a:lnTo>
                  <a:lnTo>
                    <a:pt x="1413" y="314"/>
                  </a:lnTo>
                  <a:lnTo>
                    <a:pt x="1412" y="315"/>
                  </a:lnTo>
                  <a:lnTo>
                    <a:pt x="1413" y="317"/>
                  </a:lnTo>
                  <a:lnTo>
                    <a:pt x="1414" y="318"/>
                  </a:lnTo>
                  <a:lnTo>
                    <a:pt x="1417" y="321"/>
                  </a:lnTo>
                  <a:lnTo>
                    <a:pt x="1420" y="323"/>
                  </a:lnTo>
                  <a:lnTo>
                    <a:pt x="1417" y="326"/>
                  </a:lnTo>
                  <a:lnTo>
                    <a:pt x="1413" y="326"/>
                  </a:lnTo>
                  <a:lnTo>
                    <a:pt x="1410" y="325"/>
                  </a:lnTo>
                  <a:lnTo>
                    <a:pt x="1408" y="326"/>
                  </a:lnTo>
                  <a:lnTo>
                    <a:pt x="1401" y="327"/>
                  </a:lnTo>
                  <a:lnTo>
                    <a:pt x="1400" y="327"/>
                  </a:lnTo>
                  <a:lnTo>
                    <a:pt x="1397" y="326"/>
                  </a:lnTo>
                  <a:lnTo>
                    <a:pt x="1393" y="325"/>
                  </a:lnTo>
                  <a:lnTo>
                    <a:pt x="1391" y="323"/>
                  </a:lnTo>
                  <a:lnTo>
                    <a:pt x="1389" y="325"/>
                  </a:lnTo>
                  <a:lnTo>
                    <a:pt x="1385" y="331"/>
                  </a:lnTo>
                  <a:lnTo>
                    <a:pt x="1380" y="345"/>
                  </a:lnTo>
                  <a:lnTo>
                    <a:pt x="1375" y="346"/>
                  </a:lnTo>
                  <a:lnTo>
                    <a:pt x="1365" y="347"/>
                  </a:lnTo>
                  <a:lnTo>
                    <a:pt x="1375" y="337"/>
                  </a:lnTo>
                  <a:lnTo>
                    <a:pt x="1380" y="327"/>
                  </a:lnTo>
                  <a:lnTo>
                    <a:pt x="1379" y="326"/>
                  </a:lnTo>
                  <a:lnTo>
                    <a:pt x="1376" y="327"/>
                  </a:lnTo>
                  <a:lnTo>
                    <a:pt x="1375" y="329"/>
                  </a:lnTo>
                  <a:lnTo>
                    <a:pt x="1369" y="330"/>
                  </a:lnTo>
                  <a:lnTo>
                    <a:pt x="1365" y="333"/>
                  </a:lnTo>
                  <a:lnTo>
                    <a:pt x="1364" y="333"/>
                  </a:lnTo>
                  <a:lnTo>
                    <a:pt x="1360" y="333"/>
                  </a:lnTo>
                  <a:lnTo>
                    <a:pt x="1359" y="330"/>
                  </a:lnTo>
                  <a:lnTo>
                    <a:pt x="1364" y="326"/>
                  </a:lnTo>
                  <a:lnTo>
                    <a:pt x="1369" y="323"/>
                  </a:lnTo>
                  <a:lnTo>
                    <a:pt x="1380" y="321"/>
                  </a:lnTo>
                  <a:lnTo>
                    <a:pt x="1391" y="318"/>
                  </a:lnTo>
                  <a:lnTo>
                    <a:pt x="1394" y="315"/>
                  </a:lnTo>
                  <a:lnTo>
                    <a:pt x="1397" y="310"/>
                  </a:lnTo>
                  <a:lnTo>
                    <a:pt x="1400" y="306"/>
                  </a:lnTo>
                  <a:lnTo>
                    <a:pt x="1401" y="299"/>
                  </a:lnTo>
                  <a:lnTo>
                    <a:pt x="1404" y="290"/>
                  </a:lnTo>
                  <a:lnTo>
                    <a:pt x="1405" y="281"/>
                  </a:lnTo>
                  <a:lnTo>
                    <a:pt x="1398" y="265"/>
                  </a:lnTo>
                  <a:lnTo>
                    <a:pt x="1393" y="250"/>
                  </a:lnTo>
                  <a:lnTo>
                    <a:pt x="1387" y="241"/>
                  </a:lnTo>
                  <a:lnTo>
                    <a:pt x="1383" y="234"/>
                  </a:lnTo>
                  <a:lnTo>
                    <a:pt x="1381" y="230"/>
                  </a:lnTo>
                  <a:lnTo>
                    <a:pt x="1379" y="228"/>
                  </a:lnTo>
                  <a:lnTo>
                    <a:pt x="1376" y="225"/>
                  </a:lnTo>
                  <a:lnTo>
                    <a:pt x="1372" y="225"/>
                  </a:lnTo>
                  <a:lnTo>
                    <a:pt x="1371" y="224"/>
                  </a:lnTo>
                  <a:lnTo>
                    <a:pt x="1368" y="225"/>
                  </a:lnTo>
                  <a:lnTo>
                    <a:pt x="1367" y="225"/>
                  </a:lnTo>
                  <a:lnTo>
                    <a:pt x="1365" y="226"/>
                  </a:lnTo>
                  <a:lnTo>
                    <a:pt x="1363" y="230"/>
                  </a:lnTo>
                  <a:lnTo>
                    <a:pt x="1359" y="234"/>
                  </a:lnTo>
                  <a:lnTo>
                    <a:pt x="1356" y="233"/>
                  </a:lnTo>
                  <a:lnTo>
                    <a:pt x="1353" y="231"/>
                  </a:lnTo>
                  <a:lnTo>
                    <a:pt x="1351" y="230"/>
                  </a:lnTo>
                  <a:lnTo>
                    <a:pt x="1349" y="228"/>
                  </a:lnTo>
                  <a:lnTo>
                    <a:pt x="1348" y="225"/>
                  </a:lnTo>
                  <a:lnTo>
                    <a:pt x="1347" y="219"/>
                  </a:lnTo>
                  <a:lnTo>
                    <a:pt x="1337" y="219"/>
                  </a:lnTo>
                  <a:lnTo>
                    <a:pt x="1333" y="219"/>
                  </a:lnTo>
                  <a:lnTo>
                    <a:pt x="1332" y="217"/>
                  </a:lnTo>
                  <a:lnTo>
                    <a:pt x="1332" y="214"/>
                  </a:lnTo>
                  <a:lnTo>
                    <a:pt x="1333" y="212"/>
                  </a:lnTo>
                  <a:lnTo>
                    <a:pt x="1335" y="210"/>
                  </a:lnTo>
                  <a:lnTo>
                    <a:pt x="1336" y="210"/>
                  </a:lnTo>
                  <a:lnTo>
                    <a:pt x="1337" y="210"/>
                  </a:lnTo>
                  <a:lnTo>
                    <a:pt x="1341" y="212"/>
                  </a:lnTo>
                  <a:lnTo>
                    <a:pt x="1344" y="212"/>
                  </a:lnTo>
                  <a:lnTo>
                    <a:pt x="1341" y="202"/>
                  </a:lnTo>
                  <a:lnTo>
                    <a:pt x="1337" y="194"/>
                  </a:lnTo>
                  <a:lnTo>
                    <a:pt x="1341" y="193"/>
                  </a:lnTo>
                  <a:lnTo>
                    <a:pt x="1345" y="194"/>
                  </a:lnTo>
                  <a:lnTo>
                    <a:pt x="1348" y="197"/>
                  </a:lnTo>
                  <a:lnTo>
                    <a:pt x="1352" y="201"/>
                  </a:lnTo>
                  <a:lnTo>
                    <a:pt x="1357" y="209"/>
                  </a:lnTo>
                  <a:lnTo>
                    <a:pt x="1361" y="212"/>
                  </a:lnTo>
                  <a:lnTo>
                    <a:pt x="1368" y="209"/>
                  </a:lnTo>
                  <a:lnTo>
                    <a:pt x="1372" y="208"/>
                  </a:lnTo>
                  <a:lnTo>
                    <a:pt x="1377" y="209"/>
                  </a:lnTo>
                  <a:lnTo>
                    <a:pt x="1383" y="212"/>
                  </a:lnTo>
                  <a:lnTo>
                    <a:pt x="1388" y="210"/>
                  </a:lnTo>
                  <a:lnTo>
                    <a:pt x="1392" y="206"/>
                  </a:lnTo>
                  <a:lnTo>
                    <a:pt x="1393" y="202"/>
                  </a:lnTo>
                  <a:lnTo>
                    <a:pt x="1394" y="198"/>
                  </a:lnTo>
                  <a:lnTo>
                    <a:pt x="1394" y="190"/>
                  </a:lnTo>
                  <a:lnTo>
                    <a:pt x="1394" y="181"/>
                  </a:lnTo>
                  <a:lnTo>
                    <a:pt x="1398" y="176"/>
                  </a:lnTo>
                  <a:lnTo>
                    <a:pt x="1401" y="173"/>
                  </a:lnTo>
                  <a:lnTo>
                    <a:pt x="1403" y="170"/>
                  </a:lnTo>
                  <a:lnTo>
                    <a:pt x="1404" y="168"/>
                  </a:lnTo>
                  <a:lnTo>
                    <a:pt x="1405" y="162"/>
                  </a:lnTo>
                  <a:lnTo>
                    <a:pt x="1408" y="157"/>
                  </a:lnTo>
                  <a:lnTo>
                    <a:pt x="1409" y="154"/>
                  </a:lnTo>
                  <a:lnTo>
                    <a:pt x="1410" y="154"/>
                  </a:lnTo>
                  <a:lnTo>
                    <a:pt x="1413" y="156"/>
                  </a:lnTo>
                  <a:lnTo>
                    <a:pt x="1416" y="157"/>
                  </a:lnTo>
                  <a:lnTo>
                    <a:pt x="1420" y="157"/>
                  </a:lnTo>
                  <a:lnTo>
                    <a:pt x="1424" y="156"/>
                  </a:lnTo>
                  <a:lnTo>
                    <a:pt x="1430" y="162"/>
                  </a:lnTo>
                  <a:lnTo>
                    <a:pt x="1436" y="168"/>
                  </a:lnTo>
                  <a:lnTo>
                    <a:pt x="1438" y="165"/>
                  </a:lnTo>
                  <a:lnTo>
                    <a:pt x="1441" y="161"/>
                  </a:lnTo>
                  <a:lnTo>
                    <a:pt x="1442" y="160"/>
                  </a:lnTo>
                  <a:lnTo>
                    <a:pt x="1445" y="158"/>
                  </a:lnTo>
                  <a:lnTo>
                    <a:pt x="1448" y="158"/>
                  </a:lnTo>
                  <a:lnTo>
                    <a:pt x="1451" y="158"/>
                  </a:lnTo>
                  <a:lnTo>
                    <a:pt x="1452" y="153"/>
                  </a:lnTo>
                  <a:lnTo>
                    <a:pt x="1454" y="148"/>
                  </a:lnTo>
                  <a:lnTo>
                    <a:pt x="1458" y="144"/>
                  </a:lnTo>
                  <a:lnTo>
                    <a:pt x="1464" y="140"/>
                  </a:lnTo>
                  <a:lnTo>
                    <a:pt x="1474" y="133"/>
                  </a:lnTo>
                  <a:lnTo>
                    <a:pt x="1485" y="128"/>
                  </a:lnTo>
                  <a:lnTo>
                    <a:pt x="1482" y="121"/>
                  </a:lnTo>
                  <a:lnTo>
                    <a:pt x="1478" y="113"/>
                  </a:lnTo>
                  <a:lnTo>
                    <a:pt x="1485" y="114"/>
                  </a:lnTo>
                  <a:lnTo>
                    <a:pt x="1493" y="114"/>
                  </a:lnTo>
                  <a:lnTo>
                    <a:pt x="1492" y="106"/>
                  </a:lnTo>
                  <a:lnTo>
                    <a:pt x="1489" y="100"/>
                  </a:lnTo>
                  <a:lnTo>
                    <a:pt x="1496" y="98"/>
                  </a:lnTo>
                  <a:lnTo>
                    <a:pt x="1498" y="96"/>
                  </a:lnTo>
                  <a:lnTo>
                    <a:pt x="1498" y="93"/>
                  </a:lnTo>
                  <a:lnTo>
                    <a:pt x="1496" y="90"/>
                  </a:lnTo>
                  <a:lnTo>
                    <a:pt x="1493" y="90"/>
                  </a:lnTo>
                  <a:lnTo>
                    <a:pt x="1489" y="89"/>
                  </a:lnTo>
                  <a:lnTo>
                    <a:pt x="1485" y="89"/>
                  </a:lnTo>
                  <a:lnTo>
                    <a:pt x="1481" y="90"/>
                  </a:lnTo>
                  <a:lnTo>
                    <a:pt x="1478" y="93"/>
                  </a:lnTo>
                  <a:lnTo>
                    <a:pt x="1474" y="97"/>
                  </a:lnTo>
                  <a:lnTo>
                    <a:pt x="1469" y="97"/>
                  </a:lnTo>
                  <a:lnTo>
                    <a:pt x="1467" y="96"/>
                  </a:lnTo>
                  <a:lnTo>
                    <a:pt x="1467" y="95"/>
                  </a:lnTo>
                  <a:lnTo>
                    <a:pt x="1467" y="93"/>
                  </a:lnTo>
                  <a:lnTo>
                    <a:pt x="1470" y="90"/>
                  </a:lnTo>
                  <a:lnTo>
                    <a:pt x="1476" y="88"/>
                  </a:lnTo>
                  <a:lnTo>
                    <a:pt x="1476" y="86"/>
                  </a:lnTo>
                  <a:lnTo>
                    <a:pt x="1474" y="84"/>
                  </a:lnTo>
                  <a:lnTo>
                    <a:pt x="1474" y="82"/>
                  </a:lnTo>
                  <a:lnTo>
                    <a:pt x="1470" y="82"/>
                  </a:lnTo>
                  <a:lnTo>
                    <a:pt x="1467" y="82"/>
                  </a:lnTo>
                  <a:lnTo>
                    <a:pt x="1461" y="82"/>
                  </a:lnTo>
                  <a:lnTo>
                    <a:pt x="1457" y="79"/>
                  </a:lnTo>
                  <a:lnTo>
                    <a:pt x="1452" y="73"/>
                  </a:lnTo>
                  <a:lnTo>
                    <a:pt x="1449" y="76"/>
                  </a:lnTo>
                  <a:lnTo>
                    <a:pt x="1444" y="80"/>
                  </a:lnTo>
                  <a:lnTo>
                    <a:pt x="1442" y="76"/>
                  </a:lnTo>
                  <a:lnTo>
                    <a:pt x="1441" y="73"/>
                  </a:lnTo>
                  <a:lnTo>
                    <a:pt x="1436" y="73"/>
                  </a:lnTo>
                  <a:lnTo>
                    <a:pt x="1433" y="75"/>
                  </a:lnTo>
                  <a:lnTo>
                    <a:pt x="1428" y="76"/>
                  </a:lnTo>
                  <a:lnTo>
                    <a:pt x="1420" y="75"/>
                  </a:lnTo>
                  <a:lnTo>
                    <a:pt x="1420" y="73"/>
                  </a:lnTo>
                  <a:lnTo>
                    <a:pt x="1420" y="70"/>
                  </a:lnTo>
                  <a:lnTo>
                    <a:pt x="1421" y="69"/>
                  </a:lnTo>
                  <a:lnTo>
                    <a:pt x="1424" y="68"/>
                  </a:lnTo>
                  <a:lnTo>
                    <a:pt x="1428" y="65"/>
                  </a:lnTo>
                  <a:lnTo>
                    <a:pt x="1433" y="63"/>
                  </a:lnTo>
                  <a:lnTo>
                    <a:pt x="1435" y="61"/>
                  </a:lnTo>
                  <a:lnTo>
                    <a:pt x="1435" y="59"/>
                  </a:lnTo>
                  <a:lnTo>
                    <a:pt x="1433" y="57"/>
                  </a:lnTo>
                  <a:lnTo>
                    <a:pt x="1433" y="54"/>
                  </a:lnTo>
                  <a:lnTo>
                    <a:pt x="1433" y="51"/>
                  </a:lnTo>
                  <a:lnTo>
                    <a:pt x="1436" y="49"/>
                  </a:lnTo>
                  <a:lnTo>
                    <a:pt x="1437" y="48"/>
                  </a:lnTo>
                  <a:lnTo>
                    <a:pt x="1436" y="45"/>
                  </a:lnTo>
                  <a:lnTo>
                    <a:pt x="1429" y="45"/>
                  </a:lnTo>
                  <a:lnTo>
                    <a:pt x="1420" y="45"/>
                  </a:lnTo>
                  <a:lnTo>
                    <a:pt x="1426" y="37"/>
                  </a:lnTo>
                  <a:lnTo>
                    <a:pt x="1433" y="31"/>
                  </a:lnTo>
                  <a:lnTo>
                    <a:pt x="1426" y="27"/>
                  </a:lnTo>
                  <a:lnTo>
                    <a:pt x="1419" y="24"/>
                  </a:lnTo>
                  <a:lnTo>
                    <a:pt x="1420" y="15"/>
                  </a:lnTo>
                  <a:lnTo>
                    <a:pt x="1421" y="9"/>
                  </a:lnTo>
                  <a:lnTo>
                    <a:pt x="1423" y="7"/>
                  </a:lnTo>
                  <a:lnTo>
                    <a:pt x="1421" y="4"/>
                  </a:lnTo>
                  <a:lnTo>
                    <a:pt x="1420" y="1"/>
                  </a:lnTo>
                  <a:lnTo>
                    <a:pt x="1417" y="0"/>
                  </a:lnTo>
                  <a:lnTo>
                    <a:pt x="1412" y="5"/>
                  </a:lnTo>
                  <a:lnTo>
                    <a:pt x="1401" y="17"/>
                  </a:lnTo>
                  <a:lnTo>
                    <a:pt x="1397" y="21"/>
                  </a:lnTo>
                  <a:lnTo>
                    <a:pt x="1391" y="23"/>
                  </a:lnTo>
                  <a:lnTo>
                    <a:pt x="1383" y="27"/>
                  </a:lnTo>
                  <a:lnTo>
                    <a:pt x="1375" y="31"/>
                  </a:lnTo>
                  <a:lnTo>
                    <a:pt x="1367" y="35"/>
                  </a:lnTo>
                  <a:lnTo>
                    <a:pt x="1357" y="36"/>
                  </a:lnTo>
                  <a:lnTo>
                    <a:pt x="1353" y="37"/>
                  </a:lnTo>
                  <a:lnTo>
                    <a:pt x="1351" y="40"/>
                  </a:lnTo>
                  <a:lnTo>
                    <a:pt x="1349" y="44"/>
                  </a:lnTo>
                  <a:lnTo>
                    <a:pt x="1348" y="48"/>
                  </a:lnTo>
                  <a:lnTo>
                    <a:pt x="1344" y="53"/>
                  </a:lnTo>
                  <a:lnTo>
                    <a:pt x="1343" y="57"/>
                  </a:lnTo>
                  <a:lnTo>
                    <a:pt x="1348" y="56"/>
                  </a:lnTo>
                  <a:lnTo>
                    <a:pt x="1353" y="54"/>
                  </a:lnTo>
                  <a:lnTo>
                    <a:pt x="1352" y="57"/>
                  </a:lnTo>
                  <a:lnTo>
                    <a:pt x="1349" y="61"/>
                  </a:lnTo>
                  <a:lnTo>
                    <a:pt x="1349" y="68"/>
                  </a:lnTo>
                  <a:lnTo>
                    <a:pt x="1348" y="73"/>
                  </a:lnTo>
                  <a:lnTo>
                    <a:pt x="1343" y="72"/>
                  </a:lnTo>
                  <a:lnTo>
                    <a:pt x="1337" y="70"/>
                  </a:lnTo>
                  <a:lnTo>
                    <a:pt x="1335" y="76"/>
                  </a:lnTo>
                  <a:lnTo>
                    <a:pt x="1333" y="82"/>
                  </a:lnTo>
                  <a:lnTo>
                    <a:pt x="1332" y="89"/>
                  </a:lnTo>
                  <a:lnTo>
                    <a:pt x="1332" y="90"/>
                  </a:lnTo>
                  <a:lnTo>
                    <a:pt x="1332" y="93"/>
                  </a:lnTo>
                  <a:lnTo>
                    <a:pt x="1332" y="96"/>
                  </a:lnTo>
                  <a:lnTo>
                    <a:pt x="1337" y="93"/>
                  </a:lnTo>
                  <a:lnTo>
                    <a:pt x="1345" y="90"/>
                  </a:lnTo>
                  <a:lnTo>
                    <a:pt x="1352" y="93"/>
                  </a:lnTo>
                  <a:lnTo>
                    <a:pt x="1359" y="96"/>
                  </a:lnTo>
                  <a:lnTo>
                    <a:pt x="1363" y="92"/>
                  </a:lnTo>
                  <a:lnTo>
                    <a:pt x="1367" y="90"/>
                  </a:lnTo>
                  <a:lnTo>
                    <a:pt x="1372" y="90"/>
                  </a:lnTo>
                  <a:lnTo>
                    <a:pt x="1375" y="93"/>
                  </a:lnTo>
                  <a:lnTo>
                    <a:pt x="1375" y="95"/>
                  </a:lnTo>
                  <a:lnTo>
                    <a:pt x="1367" y="97"/>
                  </a:lnTo>
                  <a:lnTo>
                    <a:pt x="1367" y="101"/>
                  </a:lnTo>
                  <a:lnTo>
                    <a:pt x="1365" y="109"/>
                  </a:lnTo>
                  <a:lnTo>
                    <a:pt x="1361" y="109"/>
                  </a:lnTo>
                  <a:lnTo>
                    <a:pt x="1357" y="109"/>
                  </a:lnTo>
                  <a:lnTo>
                    <a:pt x="1355" y="109"/>
                  </a:lnTo>
                  <a:lnTo>
                    <a:pt x="1351" y="111"/>
                  </a:lnTo>
                  <a:lnTo>
                    <a:pt x="1349" y="109"/>
                  </a:lnTo>
                  <a:lnTo>
                    <a:pt x="1347" y="105"/>
                  </a:lnTo>
                  <a:lnTo>
                    <a:pt x="1344" y="104"/>
                  </a:lnTo>
                  <a:lnTo>
                    <a:pt x="1339" y="104"/>
                  </a:lnTo>
                  <a:lnTo>
                    <a:pt x="1331" y="105"/>
                  </a:lnTo>
                  <a:lnTo>
                    <a:pt x="1325" y="105"/>
                  </a:lnTo>
                  <a:lnTo>
                    <a:pt x="1319" y="102"/>
                  </a:lnTo>
                  <a:lnTo>
                    <a:pt x="1312" y="96"/>
                  </a:lnTo>
                  <a:lnTo>
                    <a:pt x="1309" y="96"/>
                  </a:lnTo>
                  <a:lnTo>
                    <a:pt x="1308" y="98"/>
                  </a:lnTo>
                  <a:lnTo>
                    <a:pt x="1308" y="102"/>
                  </a:lnTo>
                  <a:lnTo>
                    <a:pt x="1308" y="105"/>
                  </a:lnTo>
                  <a:lnTo>
                    <a:pt x="1301" y="104"/>
                  </a:lnTo>
                  <a:lnTo>
                    <a:pt x="1285" y="101"/>
                  </a:lnTo>
                  <a:lnTo>
                    <a:pt x="1284" y="105"/>
                  </a:lnTo>
                  <a:lnTo>
                    <a:pt x="1284" y="109"/>
                  </a:lnTo>
                  <a:lnTo>
                    <a:pt x="1285" y="112"/>
                  </a:lnTo>
                  <a:lnTo>
                    <a:pt x="1287" y="112"/>
                  </a:lnTo>
                  <a:lnTo>
                    <a:pt x="1290" y="113"/>
                  </a:lnTo>
                  <a:lnTo>
                    <a:pt x="1292" y="112"/>
                  </a:lnTo>
                  <a:lnTo>
                    <a:pt x="1292" y="116"/>
                  </a:lnTo>
                  <a:lnTo>
                    <a:pt x="1292" y="117"/>
                  </a:lnTo>
                  <a:lnTo>
                    <a:pt x="1290" y="120"/>
                  </a:lnTo>
                  <a:lnTo>
                    <a:pt x="1288" y="121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8" y="125"/>
                  </a:lnTo>
                  <a:lnTo>
                    <a:pt x="1263" y="134"/>
                  </a:lnTo>
                  <a:lnTo>
                    <a:pt x="1261" y="128"/>
                  </a:lnTo>
                  <a:lnTo>
                    <a:pt x="1261" y="124"/>
                  </a:lnTo>
                  <a:lnTo>
                    <a:pt x="1253" y="128"/>
                  </a:lnTo>
                  <a:lnTo>
                    <a:pt x="1243" y="136"/>
                  </a:lnTo>
                  <a:lnTo>
                    <a:pt x="1233" y="145"/>
                  </a:lnTo>
                  <a:lnTo>
                    <a:pt x="1226" y="154"/>
                  </a:lnTo>
                  <a:lnTo>
                    <a:pt x="1220" y="156"/>
                  </a:lnTo>
                  <a:lnTo>
                    <a:pt x="1212" y="156"/>
                  </a:lnTo>
                  <a:lnTo>
                    <a:pt x="1207" y="157"/>
                  </a:lnTo>
                  <a:lnTo>
                    <a:pt x="1201" y="158"/>
                  </a:lnTo>
                  <a:lnTo>
                    <a:pt x="1195" y="164"/>
                  </a:lnTo>
                  <a:lnTo>
                    <a:pt x="1187" y="170"/>
                  </a:lnTo>
                  <a:lnTo>
                    <a:pt x="1168" y="181"/>
                  </a:lnTo>
                  <a:lnTo>
                    <a:pt x="1159" y="184"/>
                  </a:lnTo>
                  <a:lnTo>
                    <a:pt x="1160" y="182"/>
                  </a:lnTo>
                  <a:lnTo>
                    <a:pt x="1162" y="180"/>
                  </a:lnTo>
                  <a:lnTo>
                    <a:pt x="1162" y="178"/>
                  </a:lnTo>
                  <a:lnTo>
                    <a:pt x="1160" y="178"/>
                  </a:lnTo>
                  <a:lnTo>
                    <a:pt x="1152" y="182"/>
                  </a:lnTo>
                  <a:lnTo>
                    <a:pt x="1147" y="189"/>
                  </a:lnTo>
                  <a:lnTo>
                    <a:pt x="1143" y="194"/>
                  </a:lnTo>
                  <a:lnTo>
                    <a:pt x="1140" y="201"/>
                  </a:lnTo>
                  <a:lnTo>
                    <a:pt x="1136" y="201"/>
                  </a:lnTo>
                  <a:lnTo>
                    <a:pt x="1134" y="202"/>
                  </a:lnTo>
                  <a:lnTo>
                    <a:pt x="1131" y="203"/>
                  </a:lnTo>
                  <a:lnTo>
                    <a:pt x="1128" y="206"/>
                  </a:lnTo>
                  <a:lnTo>
                    <a:pt x="1123" y="210"/>
                  </a:lnTo>
                  <a:lnTo>
                    <a:pt x="1120" y="215"/>
                  </a:lnTo>
                  <a:lnTo>
                    <a:pt x="1114" y="219"/>
                  </a:lnTo>
                  <a:lnTo>
                    <a:pt x="1108" y="222"/>
                  </a:lnTo>
                  <a:lnTo>
                    <a:pt x="1104" y="225"/>
                  </a:lnTo>
                  <a:lnTo>
                    <a:pt x="1103" y="226"/>
                  </a:lnTo>
                  <a:lnTo>
                    <a:pt x="1102" y="233"/>
                  </a:lnTo>
                  <a:lnTo>
                    <a:pt x="1102" y="241"/>
                  </a:lnTo>
                  <a:lnTo>
                    <a:pt x="1098" y="244"/>
                  </a:lnTo>
                  <a:lnTo>
                    <a:pt x="1094" y="246"/>
                  </a:lnTo>
                  <a:lnTo>
                    <a:pt x="1090" y="249"/>
                  </a:lnTo>
                  <a:lnTo>
                    <a:pt x="1090" y="250"/>
                  </a:lnTo>
                  <a:lnTo>
                    <a:pt x="1090" y="258"/>
                  </a:lnTo>
                  <a:lnTo>
                    <a:pt x="1088" y="262"/>
                  </a:lnTo>
                  <a:lnTo>
                    <a:pt x="1086" y="263"/>
                  </a:lnTo>
                  <a:lnTo>
                    <a:pt x="1083" y="266"/>
                  </a:lnTo>
                  <a:lnTo>
                    <a:pt x="1087" y="271"/>
                  </a:lnTo>
                  <a:lnTo>
                    <a:pt x="1088" y="277"/>
                  </a:lnTo>
                  <a:lnTo>
                    <a:pt x="1084" y="279"/>
                  </a:lnTo>
                  <a:lnTo>
                    <a:pt x="1078" y="281"/>
                  </a:lnTo>
                  <a:lnTo>
                    <a:pt x="1071" y="283"/>
                  </a:lnTo>
                  <a:lnTo>
                    <a:pt x="1067" y="289"/>
                  </a:lnTo>
                  <a:lnTo>
                    <a:pt x="1065" y="294"/>
                  </a:lnTo>
                  <a:lnTo>
                    <a:pt x="1059" y="303"/>
                  </a:lnTo>
                  <a:lnTo>
                    <a:pt x="1054" y="306"/>
                  </a:lnTo>
                  <a:lnTo>
                    <a:pt x="1047" y="307"/>
                  </a:lnTo>
                  <a:lnTo>
                    <a:pt x="1046" y="309"/>
                  </a:lnTo>
                  <a:lnTo>
                    <a:pt x="1043" y="310"/>
                  </a:lnTo>
                  <a:lnTo>
                    <a:pt x="1042" y="311"/>
                  </a:lnTo>
                  <a:lnTo>
                    <a:pt x="1042" y="314"/>
                  </a:lnTo>
                  <a:lnTo>
                    <a:pt x="1042" y="317"/>
                  </a:lnTo>
                  <a:lnTo>
                    <a:pt x="1043" y="318"/>
                  </a:lnTo>
                  <a:lnTo>
                    <a:pt x="1045" y="319"/>
                  </a:lnTo>
                  <a:lnTo>
                    <a:pt x="1047" y="321"/>
                  </a:lnTo>
                  <a:lnTo>
                    <a:pt x="1052" y="322"/>
                  </a:lnTo>
                  <a:lnTo>
                    <a:pt x="1056" y="323"/>
                  </a:lnTo>
                  <a:lnTo>
                    <a:pt x="1059" y="330"/>
                  </a:lnTo>
                  <a:lnTo>
                    <a:pt x="1061" y="337"/>
                  </a:lnTo>
                  <a:lnTo>
                    <a:pt x="1071" y="335"/>
                  </a:lnTo>
                  <a:lnTo>
                    <a:pt x="1082" y="331"/>
                  </a:lnTo>
                  <a:lnTo>
                    <a:pt x="1084" y="333"/>
                  </a:lnTo>
                  <a:lnTo>
                    <a:pt x="1086" y="334"/>
                  </a:lnTo>
                  <a:lnTo>
                    <a:pt x="1088" y="334"/>
                  </a:lnTo>
                  <a:lnTo>
                    <a:pt x="1095" y="334"/>
                  </a:lnTo>
                  <a:lnTo>
                    <a:pt x="1098" y="337"/>
                  </a:lnTo>
                  <a:lnTo>
                    <a:pt x="1103" y="342"/>
                  </a:lnTo>
                  <a:lnTo>
                    <a:pt x="1106" y="345"/>
                  </a:lnTo>
                  <a:lnTo>
                    <a:pt x="1108" y="347"/>
                  </a:lnTo>
                  <a:lnTo>
                    <a:pt x="1111" y="348"/>
                  </a:lnTo>
                  <a:lnTo>
                    <a:pt x="1115" y="348"/>
                  </a:lnTo>
                  <a:lnTo>
                    <a:pt x="1115" y="351"/>
                  </a:lnTo>
                  <a:lnTo>
                    <a:pt x="1115" y="353"/>
                  </a:lnTo>
                  <a:lnTo>
                    <a:pt x="1115" y="354"/>
                  </a:lnTo>
                  <a:lnTo>
                    <a:pt x="1114" y="355"/>
                  </a:lnTo>
                  <a:lnTo>
                    <a:pt x="1110" y="357"/>
                  </a:lnTo>
                  <a:lnTo>
                    <a:pt x="1106" y="359"/>
                  </a:lnTo>
                  <a:lnTo>
                    <a:pt x="1102" y="364"/>
                  </a:lnTo>
                  <a:lnTo>
                    <a:pt x="1097" y="371"/>
                  </a:lnTo>
                  <a:lnTo>
                    <a:pt x="1094" y="370"/>
                  </a:lnTo>
                  <a:lnTo>
                    <a:pt x="1090" y="366"/>
                  </a:lnTo>
                  <a:lnTo>
                    <a:pt x="1088" y="364"/>
                  </a:lnTo>
                  <a:lnTo>
                    <a:pt x="1088" y="363"/>
                  </a:lnTo>
                  <a:lnTo>
                    <a:pt x="1087" y="363"/>
                  </a:lnTo>
                  <a:lnTo>
                    <a:pt x="1084" y="363"/>
                  </a:lnTo>
                  <a:lnTo>
                    <a:pt x="1077" y="369"/>
                  </a:lnTo>
                  <a:lnTo>
                    <a:pt x="1068" y="371"/>
                  </a:lnTo>
                  <a:lnTo>
                    <a:pt x="1065" y="377"/>
                  </a:lnTo>
                  <a:lnTo>
                    <a:pt x="1061" y="379"/>
                  </a:lnTo>
                  <a:lnTo>
                    <a:pt x="1055" y="377"/>
                  </a:lnTo>
                  <a:lnTo>
                    <a:pt x="1054" y="371"/>
                  </a:lnTo>
                  <a:lnTo>
                    <a:pt x="1049" y="373"/>
                  </a:lnTo>
                  <a:lnTo>
                    <a:pt x="1042" y="374"/>
                  </a:lnTo>
                  <a:lnTo>
                    <a:pt x="1038" y="373"/>
                  </a:lnTo>
                  <a:lnTo>
                    <a:pt x="1034" y="371"/>
                  </a:lnTo>
                  <a:lnTo>
                    <a:pt x="1033" y="380"/>
                  </a:lnTo>
                  <a:lnTo>
                    <a:pt x="1031" y="390"/>
                  </a:lnTo>
                  <a:lnTo>
                    <a:pt x="1030" y="398"/>
                  </a:lnTo>
                  <a:lnTo>
                    <a:pt x="1023" y="406"/>
                  </a:lnTo>
                  <a:lnTo>
                    <a:pt x="1018" y="415"/>
                  </a:lnTo>
                  <a:lnTo>
                    <a:pt x="1011" y="422"/>
                  </a:lnTo>
                  <a:lnTo>
                    <a:pt x="1007" y="426"/>
                  </a:lnTo>
                  <a:lnTo>
                    <a:pt x="1002" y="427"/>
                  </a:lnTo>
                  <a:lnTo>
                    <a:pt x="997" y="427"/>
                  </a:lnTo>
                  <a:lnTo>
                    <a:pt x="994" y="426"/>
                  </a:lnTo>
                  <a:lnTo>
                    <a:pt x="990" y="428"/>
                  </a:lnTo>
                  <a:lnTo>
                    <a:pt x="989" y="434"/>
                  </a:lnTo>
                  <a:lnTo>
                    <a:pt x="987" y="439"/>
                  </a:lnTo>
                  <a:lnTo>
                    <a:pt x="986" y="446"/>
                  </a:lnTo>
                  <a:lnTo>
                    <a:pt x="981" y="454"/>
                  </a:lnTo>
                  <a:lnTo>
                    <a:pt x="977" y="459"/>
                  </a:lnTo>
                  <a:lnTo>
                    <a:pt x="974" y="463"/>
                  </a:lnTo>
                  <a:lnTo>
                    <a:pt x="974" y="467"/>
                  </a:lnTo>
                  <a:lnTo>
                    <a:pt x="975" y="475"/>
                  </a:lnTo>
                  <a:lnTo>
                    <a:pt x="981" y="490"/>
                  </a:lnTo>
                  <a:lnTo>
                    <a:pt x="974" y="487"/>
                  </a:lnTo>
                  <a:lnTo>
                    <a:pt x="967" y="484"/>
                  </a:lnTo>
                  <a:lnTo>
                    <a:pt x="966" y="491"/>
                  </a:lnTo>
                  <a:lnTo>
                    <a:pt x="967" y="495"/>
                  </a:lnTo>
                  <a:lnTo>
                    <a:pt x="961" y="495"/>
                  </a:lnTo>
                  <a:lnTo>
                    <a:pt x="954" y="495"/>
                  </a:lnTo>
                  <a:lnTo>
                    <a:pt x="950" y="495"/>
                  </a:lnTo>
                  <a:lnTo>
                    <a:pt x="942" y="500"/>
                  </a:lnTo>
                  <a:lnTo>
                    <a:pt x="937" y="500"/>
                  </a:lnTo>
                  <a:lnTo>
                    <a:pt x="932" y="499"/>
                  </a:lnTo>
                  <a:lnTo>
                    <a:pt x="930" y="497"/>
                  </a:lnTo>
                  <a:lnTo>
                    <a:pt x="927" y="495"/>
                  </a:lnTo>
                  <a:lnTo>
                    <a:pt x="923" y="494"/>
                  </a:lnTo>
                  <a:lnTo>
                    <a:pt x="922" y="491"/>
                  </a:lnTo>
                  <a:lnTo>
                    <a:pt x="921" y="483"/>
                  </a:lnTo>
                  <a:lnTo>
                    <a:pt x="917" y="478"/>
                  </a:lnTo>
                  <a:lnTo>
                    <a:pt x="911" y="475"/>
                  </a:lnTo>
                  <a:lnTo>
                    <a:pt x="906" y="472"/>
                  </a:lnTo>
                  <a:lnTo>
                    <a:pt x="895" y="472"/>
                  </a:lnTo>
                  <a:lnTo>
                    <a:pt x="886" y="472"/>
                  </a:lnTo>
                  <a:lnTo>
                    <a:pt x="874" y="476"/>
                  </a:lnTo>
                  <a:lnTo>
                    <a:pt x="862" y="479"/>
                  </a:lnTo>
                  <a:lnTo>
                    <a:pt x="854" y="480"/>
                  </a:lnTo>
                  <a:lnTo>
                    <a:pt x="852" y="484"/>
                  </a:lnTo>
                  <a:lnTo>
                    <a:pt x="848" y="488"/>
                  </a:lnTo>
                  <a:lnTo>
                    <a:pt x="848" y="494"/>
                  </a:lnTo>
                  <a:lnTo>
                    <a:pt x="842" y="496"/>
                  </a:lnTo>
                  <a:lnTo>
                    <a:pt x="833" y="503"/>
                  </a:lnTo>
                  <a:lnTo>
                    <a:pt x="829" y="508"/>
                  </a:lnTo>
                  <a:lnTo>
                    <a:pt x="822" y="516"/>
                  </a:lnTo>
                  <a:lnTo>
                    <a:pt x="818" y="528"/>
                  </a:lnTo>
                  <a:lnTo>
                    <a:pt x="813" y="544"/>
                  </a:lnTo>
                  <a:lnTo>
                    <a:pt x="809" y="547"/>
                  </a:lnTo>
                  <a:lnTo>
                    <a:pt x="805" y="551"/>
                  </a:lnTo>
                  <a:lnTo>
                    <a:pt x="801" y="555"/>
                  </a:lnTo>
                  <a:lnTo>
                    <a:pt x="798" y="560"/>
                  </a:lnTo>
                  <a:lnTo>
                    <a:pt x="796" y="563"/>
                  </a:lnTo>
                  <a:lnTo>
                    <a:pt x="793" y="567"/>
                  </a:lnTo>
                  <a:lnTo>
                    <a:pt x="788" y="569"/>
                  </a:lnTo>
                  <a:lnTo>
                    <a:pt x="782" y="569"/>
                  </a:lnTo>
                  <a:lnTo>
                    <a:pt x="784" y="565"/>
                  </a:lnTo>
                  <a:lnTo>
                    <a:pt x="785" y="563"/>
                  </a:lnTo>
                  <a:lnTo>
                    <a:pt x="776" y="561"/>
                  </a:lnTo>
                  <a:lnTo>
                    <a:pt x="770" y="559"/>
                  </a:lnTo>
                  <a:lnTo>
                    <a:pt x="766" y="560"/>
                  </a:lnTo>
                  <a:lnTo>
                    <a:pt x="764" y="561"/>
                  </a:lnTo>
                  <a:lnTo>
                    <a:pt x="761" y="559"/>
                  </a:lnTo>
                  <a:lnTo>
                    <a:pt x="757" y="559"/>
                  </a:lnTo>
                  <a:lnTo>
                    <a:pt x="755" y="559"/>
                  </a:lnTo>
                  <a:lnTo>
                    <a:pt x="753" y="560"/>
                  </a:lnTo>
                  <a:lnTo>
                    <a:pt x="749" y="561"/>
                  </a:lnTo>
                  <a:lnTo>
                    <a:pt x="745" y="569"/>
                  </a:lnTo>
                  <a:lnTo>
                    <a:pt x="742" y="564"/>
                  </a:lnTo>
                  <a:lnTo>
                    <a:pt x="740" y="563"/>
                  </a:lnTo>
                  <a:lnTo>
                    <a:pt x="739" y="564"/>
                  </a:lnTo>
                  <a:lnTo>
                    <a:pt x="734" y="567"/>
                  </a:lnTo>
                  <a:lnTo>
                    <a:pt x="721" y="571"/>
                  </a:lnTo>
                  <a:lnTo>
                    <a:pt x="712" y="572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8" y="571"/>
                  </a:lnTo>
                  <a:lnTo>
                    <a:pt x="709" y="565"/>
                  </a:lnTo>
                  <a:lnTo>
                    <a:pt x="712" y="563"/>
                  </a:lnTo>
                  <a:lnTo>
                    <a:pt x="716" y="561"/>
                  </a:lnTo>
                  <a:lnTo>
                    <a:pt x="720" y="561"/>
                  </a:lnTo>
                  <a:lnTo>
                    <a:pt x="720" y="560"/>
                  </a:lnTo>
                  <a:lnTo>
                    <a:pt x="721" y="559"/>
                  </a:lnTo>
                  <a:lnTo>
                    <a:pt x="721" y="556"/>
                  </a:lnTo>
                  <a:lnTo>
                    <a:pt x="723" y="553"/>
                  </a:lnTo>
                  <a:lnTo>
                    <a:pt x="720" y="548"/>
                  </a:lnTo>
                  <a:lnTo>
                    <a:pt x="714" y="547"/>
                  </a:lnTo>
                  <a:lnTo>
                    <a:pt x="708" y="547"/>
                  </a:lnTo>
                  <a:lnTo>
                    <a:pt x="701" y="548"/>
                  </a:lnTo>
                  <a:lnTo>
                    <a:pt x="688" y="552"/>
                  </a:lnTo>
                  <a:lnTo>
                    <a:pt x="676" y="557"/>
                  </a:lnTo>
                  <a:lnTo>
                    <a:pt x="671" y="560"/>
                  </a:lnTo>
                  <a:lnTo>
                    <a:pt x="666" y="561"/>
                  </a:lnTo>
                  <a:lnTo>
                    <a:pt x="665" y="565"/>
                  </a:lnTo>
                  <a:lnTo>
                    <a:pt x="665" y="571"/>
                  </a:lnTo>
                  <a:lnTo>
                    <a:pt x="666" y="583"/>
                  </a:lnTo>
                  <a:lnTo>
                    <a:pt x="669" y="596"/>
                  </a:lnTo>
                  <a:lnTo>
                    <a:pt x="669" y="607"/>
                  </a:lnTo>
                  <a:lnTo>
                    <a:pt x="668" y="612"/>
                  </a:lnTo>
                  <a:lnTo>
                    <a:pt x="665" y="615"/>
                  </a:lnTo>
                  <a:lnTo>
                    <a:pt x="664" y="617"/>
                  </a:lnTo>
                  <a:lnTo>
                    <a:pt x="663" y="621"/>
                  </a:lnTo>
                  <a:lnTo>
                    <a:pt x="661" y="624"/>
                  </a:lnTo>
                  <a:lnTo>
                    <a:pt x="657" y="625"/>
                  </a:lnTo>
                  <a:lnTo>
                    <a:pt x="655" y="625"/>
                  </a:lnTo>
                  <a:lnTo>
                    <a:pt x="652" y="617"/>
                  </a:lnTo>
                  <a:lnTo>
                    <a:pt x="648" y="613"/>
                  </a:lnTo>
                  <a:lnTo>
                    <a:pt x="653" y="607"/>
                  </a:lnTo>
                  <a:lnTo>
                    <a:pt x="655" y="604"/>
                  </a:lnTo>
                  <a:lnTo>
                    <a:pt x="655" y="600"/>
                  </a:lnTo>
                  <a:lnTo>
                    <a:pt x="651" y="596"/>
                  </a:lnTo>
                  <a:lnTo>
                    <a:pt x="653" y="595"/>
                  </a:lnTo>
                  <a:lnTo>
                    <a:pt x="653" y="593"/>
                  </a:lnTo>
                  <a:lnTo>
                    <a:pt x="655" y="593"/>
                  </a:lnTo>
                  <a:lnTo>
                    <a:pt x="656" y="595"/>
                  </a:lnTo>
                  <a:lnTo>
                    <a:pt x="657" y="597"/>
                  </a:lnTo>
                  <a:lnTo>
                    <a:pt x="661" y="599"/>
                  </a:lnTo>
                  <a:lnTo>
                    <a:pt x="661" y="591"/>
                  </a:lnTo>
                  <a:lnTo>
                    <a:pt x="661" y="581"/>
                  </a:lnTo>
                  <a:lnTo>
                    <a:pt x="660" y="581"/>
                  </a:lnTo>
                  <a:lnTo>
                    <a:pt x="656" y="581"/>
                  </a:lnTo>
                  <a:lnTo>
                    <a:pt x="653" y="583"/>
                  </a:lnTo>
                  <a:lnTo>
                    <a:pt x="652" y="585"/>
                  </a:lnTo>
                  <a:lnTo>
                    <a:pt x="645" y="591"/>
                  </a:lnTo>
                  <a:lnTo>
                    <a:pt x="643" y="595"/>
                  </a:lnTo>
                  <a:lnTo>
                    <a:pt x="640" y="600"/>
                  </a:lnTo>
                  <a:lnTo>
                    <a:pt x="636" y="605"/>
                  </a:lnTo>
                  <a:lnTo>
                    <a:pt x="633" y="607"/>
                  </a:lnTo>
                  <a:lnTo>
                    <a:pt x="632" y="607"/>
                  </a:lnTo>
                  <a:lnTo>
                    <a:pt x="629" y="607"/>
                  </a:lnTo>
                  <a:lnTo>
                    <a:pt x="627" y="604"/>
                  </a:lnTo>
                  <a:lnTo>
                    <a:pt x="628" y="599"/>
                  </a:lnTo>
                  <a:lnTo>
                    <a:pt x="629" y="593"/>
                  </a:lnTo>
                  <a:lnTo>
                    <a:pt x="644" y="583"/>
                  </a:lnTo>
                  <a:lnTo>
                    <a:pt x="653" y="573"/>
                  </a:lnTo>
                  <a:lnTo>
                    <a:pt x="653" y="572"/>
                  </a:lnTo>
                  <a:lnTo>
                    <a:pt x="651" y="573"/>
                  </a:lnTo>
                  <a:lnTo>
                    <a:pt x="647" y="573"/>
                  </a:lnTo>
                  <a:lnTo>
                    <a:pt x="643" y="576"/>
                  </a:lnTo>
                  <a:lnTo>
                    <a:pt x="631" y="581"/>
                  </a:lnTo>
                  <a:lnTo>
                    <a:pt x="615" y="587"/>
                  </a:lnTo>
                  <a:lnTo>
                    <a:pt x="599" y="595"/>
                  </a:lnTo>
                  <a:lnTo>
                    <a:pt x="580" y="607"/>
                  </a:lnTo>
                  <a:lnTo>
                    <a:pt x="563" y="608"/>
                  </a:lnTo>
                  <a:lnTo>
                    <a:pt x="552" y="611"/>
                  </a:lnTo>
                  <a:lnTo>
                    <a:pt x="562" y="617"/>
                  </a:lnTo>
                  <a:lnTo>
                    <a:pt x="567" y="627"/>
                  </a:lnTo>
                  <a:lnTo>
                    <a:pt x="564" y="631"/>
                  </a:lnTo>
                  <a:lnTo>
                    <a:pt x="562" y="633"/>
                  </a:lnTo>
                  <a:lnTo>
                    <a:pt x="555" y="637"/>
                  </a:lnTo>
                  <a:lnTo>
                    <a:pt x="552" y="640"/>
                  </a:lnTo>
                  <a:lnTo>
                    <a:pt x="552" y="645"/>
                  </a:lnTo>
                  <a:lnTo>
                    <a:pt x="552" y="651"/>
                  </a:lnTo>
                  <a:lnTo>
                    <a:pt x="551" y="653"/>
                  </a:lnTo>
                  <a:lnTo>
                    <a:pt x="549" y="657"/>
                  </a:lnTo>
                  <a:lnTo>
                    <a:pt x="549" y="661"/>
                  </a:lnTo>
                  <a:lnTo>
                    <a:pt x="552" y="663"/>
                  </a:lnTo>
                  <a:lnTo>
                    <a:pt x="560" y="657"/>
                  </a:lnTo>
                  <a:lnTo>
                    <a:pt x="568" y="652"/>
                  </a:lnTo>
                  <a:lnTo>
                    <a:pt x="568" y="663"/>
                  </a:lnTo>
                  <a:lnTo>
                    <a:pt x="567" y="672"/>
                  </a:lnTo>
                  <a:lnTo>
                    <a:pt x="574" y="677"/>
                  </a:lnTo>
                  <a:lnTo>
                    <a:pt x="580" y="684"/>
                  </a:lnTo>
                  <a:lnTo>
                    <a:pt x="583" y="688"/>
                  </a:lnTo>
                  <a:lnTo>
                    <a:pt x="584" y="692"/>
                  </a:lnTo>
                  <a:lnTo>
                    <a:pt x="584" y="696"/>
                  </a:lnTo>
                  <a:lnTo>
                    <a:pt x="583" y="697"/>
                  </a:lnTo>
                  <a:lnTo>
                    <a:pt x="580" y="699"/>
                  </a:lnTo>
                  <a:lnTo>
                    <a:pt x="579" y="699"/>
                  </a:lnTo>
                  <a:lnTo>
                    <a:pt x="577" y="697"/>
                  </a:lnTo>
                  <a:lnTo>
                    <a:pt x="576" y="697"/>
                  </a:lnTo>
                  <a:lnTo>
                    <a:pt x="575" y="696"/>
                  </a:lnTo>
                  <a:lnTo>
                    <a:pt x="572" y="694"/>
                  </a:lnTo>
                  <a:lnTo>
                    <a:pt x="562" y="696"/>
                  </a:lnTo>
                  <a:lnTo>
                    <a:pt x="558" y="697"/>
                  </a:lnTo>
                  <a:lnTo>
                    <a:pt x="556" y="700"/>
                  </a:lnTo>
                  <a:lnTo>
                    <a:pt x="558" y="712"/>
                  </a:lnTo>
                  <a:lnTo>
                    <a:pt x="562" y="716"/>
                  </a:lnTo>
                  <a:lnTo>
                    <a:pt x="562" y="718"/>
                  </a:lnTo>
                  <a:lnTo>
                    <a:pt x="563" y="718"/>
                  </a:lnTo>
                  <a:lnTo>
                    <a:pt x="565" y="717"/>
                  </a:lnTo>
                  <a:lnTo>
                    <a:pt x="568" y="715"/>
                  </a:lnTo>
                  <a:lnTo>
                    <a:pt x="571" y="715"/>
                  </a:lnTo>
                  <a:lnTo>
                    <a:pt x="571" y="718"/>
                  </a:lnTo>
                  <a:lnTo>
                    <a:pt x="569" y="722"/>
                  </a:lnTo>
                  <a:lnTo>
                    <a:pt x="565" y="725"/>
                  </a:lnTo>
                  <a:lnTo>
                    <a:pt x="562" y="728"/>
                  </a:lnTo>
                  <a:lnTo>
                    <a:pt x="549" y="724"/>
                  </a:lnTo>
                  <a:lnTo>
                    <a:pt x="536" y="722"/>
                  </a:lnTo>
                  <a:lnTo>
                    <a:pt x="532" y="720"/>
                  </a:lnTo>
                  <a:lnTo>
                    <a:pt x="530" y="718"/>
                  </a:lnTo>
                  <a:lnTo>
                    <a:pt x="527" y="717"/>
                  </a:lnTo>
                  <a:lnTo>
                    <a:pt x="523" y="717"/>
                  </a:lnTo>
                  <a:lnTo>
                    <a:pt x="519" y="718"/>
                  </a:lnTo>
                  <a:lnTo>
                    <a:pt x="516" y="720"/>
                  </a:lnTo>
                  <a:lnTo>
                    <a:pt x="512" y="724"/>
                  </a:lnTo>
                  <a:lnTo>
                    <a:pt x="508" y="728"/>
                  </a:lnTo>
                  <a:lnTo>
                    <a:pt x="505" y="738"/>
                  </a:lnTo>
                  <a:lnTo>
                    <a:pt x="505" y="746"/>
                  </a:lnTo>
                  <a:lnTo>
                    <a:pt x="499" y="749"/>
                  </a:lnTo>
                  <a:lnTo>
                    <a:pt x="494" y="750"/>
                  </a:lnTo>
                  <a:lnTo>
                    <a:pt x="486" y="750"/>
                  </a:lnTo>
                  <a:lnTo>
                    <a:pt x="479" y="750"/>
                  </a:lnTo>
                  <a:lnTo>
                    <a:pt x="467" y="741"/>
                  </a:lnTo>
                  <a:lnTo>
                    <a:pt x="460" y="736"/>
                  </a:lnTo>
                  <a:lnTo>
                    <a:pt x="458" y="737"/>
                  </a:lnTo>
                  <a:lnTo>
                    <a:pt x="456" y="738"/>
                  </a:lnTo>
                  <a:lnTo>
                    <a:pt x="455" y="740"/>
                  </a:lnTo>
                  <a:lnTo>
                    <a:pt x="455" y="742"/>
                  </a:lnTo>
                  <a:lnTo>
                    <a:pt x="456" y="749"/>
                  </a:lnTo>
                  <a:lnTo>
                    <a:pt x="458" y="756"/>
                  </a:lnTo>
                  <a:lnTo>
                    <a:pt x="463" y="766"/>
                  </a:lnTo>
                  <a:lnTo>
                    <a:pt x="464" y="777"/>
                  </a:lnTo>
                  <a:lnTo>
                    <a:pt x="466" y="794"/>
                  </a:lnTo>
                  <a:lnTo>
                    <a:pt x="468" y="813"/>
                  </a:lnTo>
                  <a:lnTo>
                    <a:pt x="460" y="807"/>
                  </a:lnTo>
                  <a:lnTo>
                    <a:pt x="452" y="804"/>
                  </a:lnTo>
                  <a:lnTo>
                    <a:pt x="452" y="807"/>
                  </a:lnTo>
                  <a:lnTo>
                    <a:pt x="450" y="810"/>
                  </a:lnTo>
                  <a:lnTo>
                    <a:pt x="436" y="804"/>
                  </a:lnTo>
                  <a:lnTo>
                    <a:pt x="422" y="797"/>
                  </a:lnTo>
                  <a:lnTo>
                    <a:pt x="418" y="794"/>
                  </a:lnTo>
                  <a:lnTo>
                    <a:pt x="413" y="790"/>
                  </a:lnTo>
                  <a:lnTo>
                    <a:pt x="408" y="789"/>
                  </a:lnTo>
                  <a:lnTo>
                    <a:pt x="407" y="784"/>
                  </a:lnTo>
                  <a:lnTo>
                    <a:pt x="407" y="777"/>
                  </a:lnTo>
                  <a:lnTo>
                    <a:pt x="408" y="766"/>
                  </a:lnTo>
                  <a:lnTo>
                    <a:pt x="404" y="764"/>
                  </a:lnTo>
                  <a:lnTo>
                    <a:pt x="398" y="762"/>
                  </a:lnTo>
                  <a:lnTo>
                    <a:pt x="394" y="761"/>
                  </a:lnTo>
                  <a:lnTo>
                    <a:pt x="390" y="762"/>
                  </a:lnTo>
                  <a:lnTo>
                    <a:pt x="391" y="764"/>
                  </a:lnTo>
                  <a:lnTo>
                    <a:pt x="394" y="765"/>
                  </a:lnTo>
                  <a:lnTo>
                    <a:pt x="395" y="766"/>
                  </a:lnTo>
                  <a:lnTo>
                    <a:pt x="395" y="770"/>
                  </a:lnTo>
                  <a:lnTo>
                    <a:pt x="395" y="772"/>
                  </a:lnTo>
                  <a:lnTo>
                    <a:pt x="394" y="773"/>
                  </a:lnTo>
                  <a:lnTo>
                    <a:pt x="388" y="772"/>
                  </a:lnTo>
                  <a:lnTo>
                    <a:pt x="386" y="772"/>
                  </a:lnTo>
                  <a:lnTo>
                    <a:pt x="384" y="769"/>
                  </a:lnTo>
                  <a:lnTo>
                    <a:pt x="382" y="765"/>
                  </a:lnTo>
                  <a:lnTo>
                    <a:pt x="381" y="761"/>
                  </a:lnTo>
                  <a:lnTo>
                    <a:pt x="381" y="757"/>
                  </a:lnTo>
                  <a:lnTo>
                    <a:pt x="386" y="756"/>
                  </a:lnTo>
                  <a:lnTo>
                    <a:pt x="391" y="754"/>
                  </a:lnTo>
                  <a:lnTo>
                    <a:pt x="394" y="753"/>
                  </a:lnTo>
                  <a:lnTo>
                    <a:pt x="395" y="752"/>
                  </a:lnTo>
                  <a:lnTo>
                    <a:pt x="397" y="749"/>
                  </a:lnTo>
                  <a:lnTo>
                    <a:pt x="397" y="745"/>
                  </a:lnTo>
                  <a:lnTo>
                    <a:pt x="391" y="738"/>
                  </a:lnTo>
                  <a:lnTo>
                    <a:pt x="387" y="737"/>
                  </a:lnTo>
                  <a:lnTo>
                    <a:pt x="383" y="736"/>
                  </a:lnTo>
                  <a:lnTo>
                    <a:pt x="378" y="737"/>
                  </a:lnTo>
                  <a:lnTo>
                    <a:pt x="376" y="733"/>
                  </a:lnTo>
                  <a:lnTo>
                    <a:pt x="376" y="732"/>
                  </a:lnTo>
                  <a:lnTo>
                    <a:pt x="376" y="730"/>
                  </a:lnTo>
                  <a:lnTo>
                    <a:pt x="378" y="730"/>
                  </a:lnTo>
                  <a:lnTo>
                    <a:pt x="382" y="729"/>
                  </a:lnTo>
                  <a:lnTo>
                    <a:pt x="383" y="725"/>
                  </a:lnTo>
                  <a:lnTo>
                    <a:pt x="378" y="716"/>
                  </a:lnTo>
                  <a:lnTo>
                    <a:pt x="372" y="708"/>
                  </a:lnTo>
                  <a:lnTo>
                    <a:pt x="366" y="704"/>
                  </a:lnTo>
                  <a:lnTo>
                    <a:pt x="356" y="697"/>
                  </a:lnTo>
                  <a:lnTo>
                    <a:pt x="351" y="693"/>
                  </a:lnTo>
                  <a:lnTo>
                    <a:pt x="344" y="689"/>
                  </a:lnTo>
                  <a:lnTo>
                    <a:pt x="342" y="688"/>
                  </a:lnTo>
                  <a:lnTo>
                    <a:pt x="338" y="686"/>
                  </a:lnTo>
                  <a:lnTo>
                    <a:pt x="335" y="686"/>
                  </a:lnTo>
                  <a:lnTo>
                    <a:pt x="333" y="688"/>
                  </a:lnTo>
                  <a:lnTo>
                    <a:pt x="329" y="696"/>
                  </a:lnTo>
                  <a:lnTo>
                    <a:pt x="326" y="704"/>
                  </a:lnTo>
                  <a:lnTo>
                    <a:pt x="322" y="704"/>
                  </a:lnTo>
                  <a:lnTo>
                    <a:pt x="319" y="704"/>
                  </a:lnTo>
                  <a:lnTo>
                    <a:pt x="317" y="704"/>
                  </a:lnTo>
                  <a:lnTo>
                    <a:pt x="314" y="705"/>
                  </a:lnTo>
                  <a:lnTo>
                    <a:pt x="310" y="704"/>
                  </a:lnTo>
                  <a:lnTo>
                    <a:pt x="306" y="705"/>
                  </a:lnTo>
                  <a:lnTo>
                    <a:pt x="303" y="705"/>
                  </a:lnTo>
                  <a:lnTo>
                    <a:pt x="301" y="705"/>
                  </a:lnTo>
                  <a:lnTo>
                    <a:pt x="294" y="700"/>
                  </a:lnTo>
                  <a:lnTo>
                    <a:pt x="287" y="697"/>
                  </a:lnTo>
                  <a:lnTo>
                    <a:pt x="285" y="697"/>
                  </a:lnTo>
                  <a:lnTo>
                    <a:pt x="283" y="699"/>
                  </a:lnTo>
                  <a:lnTo>
                    <a:pt x="281" y="702"/>
                  </a:lnTo>
                  <a:lnTo>
                    <a:pt x="278" y="705"/>
                  </a:lnTo>
                  <a:lnTo>
                    <a:pt x="273" y="706"/>
                  </a:lnTo>
                  <a:lnTo>
                    <a:pt x="270" y="709"/>
                  </a:lnTo>
                  <a:lnTo>
                    <a:pt x="269" y="710"/>
                  </a:lnTo>
                  <a:lnTo>
                    <a:pt x="269" y="713"/>
                  </a:lnTo>
                  <a:lnTo>
                    <a:pt x="270" y="717"/>
                  </a:lnTo>
                  <a:lnTo>
                    <a:pt x="275" y="722"/>
                  </a:lnTo>
                  <a:lnTo>
                    <a:pt x="274" y="726"/>
                  </a:lnTo>
                  <a:lnTo>
                    <a:pt x="275" y="730"/>
                  </a:lnTo>
                  <a:lnTo>
                    <a:pt x="278" y="732"/>
                  </a:lnTo>
                  <a:lnTo>
                    <a:pt x="281" y="736"/>
                  </a:lnTo>
                  <a:lnTo>
                    <a:pt x="283" y="738"/>
                  </a:lnTo>
                  <a:lnTo>
                    <a:pt x="283" y="745"/>
                  </a:lnTo>
                  <a:lnTo>
                    <a:pt x="275" y="749"/>
                  </a:lnTo>
                  <a:lnTo>
                    <a:pt x="259" y="756"/>
                  </a:lnTo>
                  <a:lnTo>
                    <a:pt x="247" y="762"/>
                  </a:lnTo>
                  <a:lnTo>
                    <a:pt x="238" y="765"/>
                  </a:lnTo>
                  <a:lnTo>
                    <a:pt x="234" y="764"/>
                  </a:lnTo>
                  <a:lnTo>
                    <a:pt x="226" y="764"/>
                  </a:lnTo>
                  <a:lnTo>
                    <a:pt x="217" y="762"/>
                  </a:lnTo>
                  <a:lnTo>
                    <a:pt x="207" y="762"/>
                  </a:lnTo>
                  <a:lnTo>
                    <a:pt x="202" y="761"/>
                  </a:lnTo>
                  <a:lnTo>
                    <a:pt x="197" y="760"/>
                  </a:lnTo>
                  <a:lnTo>
                    <a:pt x="194" y="757"/>
                  </a:lnTo>
                  <a:lnTo>
                    <a:pt x="193" y="756"/>
                  </a:lnTo>
                  <a:lnTo>
                    <a:pt x="193" y="753"/>
                  </a:lnTo>
                  <a:lnTo>
                    <a:pt x="194" y="750"/>
                  </a:lnTo>
                  <a:lnTo>
                    <a:pt x="195" y="749"/>
                  </a:lnTo>
                  <a:lnTo>
                    <a:pt x="198" y="746"/>
                  </a:lnTo>
                  <a:lnTo>
                    <a:pt x="197" y="742"/>
                  </a:lnTo>
                  <a:lnTo>
                    <a:pt x="194" y="740"/>
                  </a:lnTo>
                  <a:lnTo>
                    <a:pt x="190" y="738"/>
                  </a:lnTo>
                  <a:lnTo>
                    <a:pt x="185" y="738"/>
                  </a:lnTo>
                  <a:lnTo>
                    <a:pt x="174" y="740"/>
                  </a:lnTo>
                  <a:lnTo>
                    <a:pt x="165" y="744"/>
                  </a:lnTo>
                  <a:lnTo>
                    <a:pt x="154" y="742"/>
                  </a:lnTo>
                  <a:lnTo>
                    <a:pt x="146" y="742"/>
                  </a:lnTo>
                  <a:lnTo>
                    <a:pt x="141" y="744"/>
                  </a:lnTo>
                  <a:lnTo>
                    <a:pt x="136" y="746"/>
                  </a:lnTo>
                  <a:lnTo>
                    <a:pt x="130" y="754"/>
                  </a:lnTo>
                  <a:lnTo>
                    <a:pt x="122" y="760"/>
                  </a:lnTo>
                  <a:lnTo>
                    <a:pt x="113" y="761"/>
                  </a:lnTo>
                  <a:lnTo>
                    <a:pt x="110" y="764"/>
                  </a:lnTo>
                  <a:lnTo>
                    <a:pt x="113" y="770"/>
                  </a:lnTo>
                  <a:lnTo>
                    <a:pt x="120" y="777"/>
                  </a:lnTo>
                  <a:lnTo>
                    <a:pt x="114" y="777"/>
                  </a:lnTo>
                  <a:lnTo>
                    <a:pt x="109" y="774"/>
                  </a:lnTo>
                  <a:lnTo>
                    <a:pt x="104" y="772"/>
                  </a:lnTo>
                  <a:lnTo>
                    <a:pt x="100" y="766"/>
                  </a:lnTo>
                  <a:lnTo>
                    <a:pt x="101" y="762"/>
                  </a:lnTo>
                  <a:lnTo>
                    <a:pt x="102" y="760"/>
                  </a:lnTo>
                  <a:lnTo>
                    <a:pt x="102" y="756"/>
                  </a:lnTo>
                  <a:lnTo>
                    <a:pt x="100" y="748"/>
                  </a:lnTo>
                  <a:lnTo>
                    <a:pt x="98" y="744"/>
                  </a:lnTo>
                  <a:lnTo>
                    <a:pt x="97" y="740"/>
                  </a:lnTo>
                  <a:lnTo>
                    <a:pt x="97" y="738"/>
                  </a:lnTo>
                  <a:lnTo>
                    <a:pt x="96" y="738"/>
                  </a:lnTo>
                  <a:lnTo>
                    <a:pt x="94" y="738"/>
                  </a:lnTo>
                  <a:lnTo>
                    <a:pt x="93" y="738"/>
                  </a:lnTo>
                  <a:lnTo>
                    <a:pt x="90" y="742"/>
                  </a:lnTo>
                  <a:lnTo>
                    <a:pt x="93" y="746"/>
                  </a:lnTo>
                  <a:lnTo>
                    <a:pt x="94" y="749"/>
                  </a:lnTo>
                  <a:lnTo>
                    <a:pt x="96" y="753"/>
                  </a:lnTo>
                  <a:lnTo>
                    <a:pt x="94" y="756"/>
                  </a:lnTo>
                  <a:lnTo>
                    <a:pt x="90" y="757"/>
                  </a:lnTo>
                  <a:lnTo>
                    <a:pt x="89" y="758"/>
                  </a:lnTo>
                  <a:lnTo>
                    <a:pt x="86" y="758"/>
                  </a:lnTo>
                  <a:lnTo>
                    <a:pt x="77" y="754"/>
                  </a:lnTo>
                  <a:lnTo>
                    <a:pt x="69" y="750"/>
                  </a:lnTo>
                  <a:lnTo>
                    <a:pt x="64" y="761"/>
                  </a:lnTo>
                  <a:lnTo>
                    <a:pt x="60" y="769"/>
                  </a:lnTo>
                  <a:lnTo>
                    <a:pt x="60" y="772"/>
                  </a:lnTo>
                  <a:lnTo>
                    <a:pt x="61" y="777"/>
                  </a:lnTo>
                  <a:lnTo>
                    <a:pt x="64" y="781"/>
                  </a:lnTo>
                  <a:lnTo>
                    <a:pt x="68" y="784"/>
                  </a:lnTo>
                  <a:lnTo>
                    <a:pt x="66" y="790"/>
                  </a:lnTo>
                  <a:lnTo>
                    <a:pt x="65" y="796"/>
                  </a:lnTo>
                  <a:lnTo>
                    <a:pt x="65" y="800"/>
                  </a:lnTo>
                  <a:lnTo>
                    <a:pt x="65" y="804"/>
                  </a:lnTo>
                  <a:lnTo>
                    <a:pt x="65" y="807"/>
                  </a:lnTo>
                  <a:lnTo>
                    <a:pt x="69" y="812"/>
                  </a:lnTo>
                  <a:lnTo>
                    <a:pt x="72" y="822"/>
                  </a:lnTo>
                  <a:lnTo>
                    <a:pt x="76" y="830"/>
                  </a:lnTo>
                  <a:lnTo>
                    <a:pt x="82" y="835"/>
                  </a:lnTo>
                  <a:lnTo>
                    <a:pt x="90" y="841"/>
                  </a:lnTo>
                  <a:lnTo>
                    <a:pt x="94" y="844"/>
                  </a:lnTo>
                  <a:lnTo>
                    <a:pt x="97" y="848"/>
                  </a:lnTo>
                  <a:lnTo>
                    <a:pt x="100" y="850"/>
                  </a:lnTo>
                  <a:lnTo>
                    <a:pt x="101" y="857"/>
                  </a:lnTo>
                  <a:lnTo>
                    <a:pt x="102" y="867"/>
                  </a:lnTo>
                  <a:lnTo>
                    <a:pt x="104" y="879"/>
                  </a:lnTo>
                  <a:lnTo>
                    <a:pt x="108" y="882"/>
                  </a:lnTo>
                  <a:lnTo>
                    <a:pt x="113" y="889"/>
                  </a:lnTo>
                  <a:lnTo>
                    <a:pt x="116" y="890"/>
                  </a:lnTo>
                  <a:lnTo>
                    <a:pt x="117" y="893"/>
                  </a:lnTo>
                  <a:lnTo>
                    <a:pt x="118" y="895"/>
                  </a:lnTo>
                  <a:lnTo>
                    <a:pt x="120" y="899"/>
                  </a:lnTo>
                  <a:lnTo>
                    <a:pt x="104" y="915"/>
                  </a:lnTo>
                  <a:lnTo>
                    <a:pt x="89" y="930"/>
                  </a:lnTo>
                  <a:lnTo>
                    <a:pt x="88" y="938"/>
                  </a:lnTo>
                  <a:lnTo>
                    <a:pt x="84" y="943"/>
                  </a:lnTo>
                  <a:lnTo>
                    <a:pt x="76" y="947"/>
                  </a:lnTo>
                  <a:lnTo>
                    <a:pt x="70" y="949"/>
                  </a:lnTo>
                  <a:lnTo>
                    <a:pt x="68" y="954"/>
                  </a:lnTo>
                  <a:lnTo>
                    <a:pt x="65" y="958"/>
                  </a:lnTo>
                  <a:lnTo>
                    <a:pt x="65" y="971"/>
                  </a:lnTo>
                  <a:lnTo>
                    <a:pt x="64" y="986"/>
                  </a:lnTo>
                  <a:lnTo>
                    <a:pt x="53" y="983"/>
                  </a:lnTo>
                  <a:lnTo>
                    <a:pt x="44" y="983"/>
                  </a:lnTo>
                  <a:lnTo>
                    <a:pt x="32" y="991"/>
                  </a:lnTo>
                  <a:lnTo>
                    <a:pt x="18" y="1003"/>
                  </a:lnTo>
                  <a:lnTo>
                    <a:pt x="8" y="1003"/>
                  </a:lnTo>
                  <a:lnTo>
                    <a:pt x="0" y="1003"/>
                  </a:lnTo>
                  <a:lnTo>
                    <a:pt x="0" y="1009"/>
                  </a:lnTo>
                  <a:lnTo>
                    <a:pt x="0" y="1014"/>
                  </a:lnTo>
                  <a:lnTo>
                    <a:pt x="2" y="1016"/>
                  </a:lnTo>
                  <a:lnTo>
                    <a:pt x="5" y="1020"/>
                  </a:lnTo>
                  <a:lnTo>
                    <a:pt x="12" y="1026"/>
                  </a:lnTo>
                  <a:lnTo>
                    <a:pt x="17" y="1031"/>
                  </a:lnTo>
                  <a:lnTo>
                    <a:pt x="21" y="1043"/>
                  </a:lnTo>
                  <a:lnTo>
                    <a:pt x="24" y="1058"/>
                  </a:lnTo>
                  <a:lnTo>
                    <a:pt x="24" y="1074"/>
                  </a:lnTo>
                  <a:lnTo>
                    <a:pt x="27" y="1092"/>
                  </a:lnTo>
                  <a:lnTo>
                    <a:pt x="28" y="1107"/>
                  </a:lnTo>
                  <a:lnTo>
                    <a:pt x="30" y="1119"/>
                  </a:lnTo>
                  <a:lnTo>
                    <a:pt x="32" y="1129"/>
                  </a:lnTo>
                  <a:lnTo>
                    <a:pt x="32" y="1139"/>
                  </a:lnTo>
                  <a:lnTo>
                    <a:pt x="18" y="1144"/>
                  </a:lnTo>
                  <a:lnTo>
                    <a:pt x="4" y="1149"/>
                  </a:lnTo>
                  <a:lnTo>
                    <a:pt x="5" y="1152"/>
                  </a:lnTo>
                  <a:lnTo>
                    <a:pt x="7" y="1155"/>
                  </a:lnTo>
                  <a:lnTo>
                    <a:pt x="9" y="1156"/>
                  </a:lnTo>
                  <a:lnTo>
                    <a:pt x="13" y="1159"/>
                  </a:lnTo>
                  <a:lnTo>
                    <a:pt x="16" y="1160"/>
                  </a:lnTo>
                  <a:lnTo>
                    <a:pt x="20" y="1161"/>
                  </a:lnTo>
                  <a:lnTo>
                    <a:pt x="21" y="1165"/>
                  </a:lnTo>
                  <a:lnTo>
                    <a:pt x="21" y="1171"/>
                  </a:lnTo>
                  <a:lnTo>
                    <a:pt x="18" y="1183"/>
                  </a:lnTo>
                  <a:lnTo>
                    <a:pt x="16" y="1195"/>
                  </a:lnTo>
                  <a:lnTo>
                    <a:pt x="24" y="1205"/>
                  </a:lnTo>
                  <a:lnTo>
                    <a:pt x="33" y="1215"/>
                  </a:lnTo>
                  <a:lnTo>
                    <a:pt x="34" y="1220"/>
                  </a:lnTo>
                  <a:lnTo>
                    <a:pt x="37" y="1224"/>
                  </a:lnTo>
                  <a:lnTo>
                    <a:pt x="40" y="1229"/>
                  </a:lnTo>
                  <a:lnTo>
                    <a:pt x="46" y="1236"/>
                  </a:lnTo>
                  <a:lnTo>
                    <a:pt x="34" y="1253"/>
                  </a:lnTo>
                  <a:lnTo>
                    <a:pt x="24" y="1265"/>
                  </a:lnTo>
                  <a:lnTo>
                    <a:pt x="28" y="1269"/>
                  </a:lnTo>
                  <a:lnTo>
                    <a:pt x="32" y="1273"/>
                  </a:lnTo>
                  <a:lnTo>
                    <a:pt x="27" y="1276"/>
                  </a:lnTo>
                  <a:lnTo>
                    <a:pt x="23" y="1281"/>
                  </a:lnTo>
                  <a:lnTo>
                    <a:pt x="20" y="1284"/>
                  </a:lnTo>
                  <a:lnTo>
                    <a:pt x="20" y="1287"/>
                  </a:lnTo>
                  <a:lnTo>
                    <a:pt x="20" y="1289"/>
                  </a:lnTo>
                  <a:lnTo>
                    <a:pt x="21" y="1292"/>
                  </a:lnTo>
                  <a:lnTo>
                    <a:pt x="27" y="1294"/>
                  </a:lnTo>
                  <a:lnTo>
                    <a:pt x="29" y="1296"/>
                  </a:lnTo>
                  <a:lnTo>
                    <a:pt x="32" y="1296"/>
                  </a:lnTo>
                  <a:lnTo>
                    <a:pt x="33" y="1296"/>
                  </a:lnTo>
                  <a:lnTo>
                    <a:pt x="37" y="1294"/>
                  </a:lnTo>
                  <a:lnTo>
                    <a:pt x="42" y="1294"/>
                  </a:lnTo>
                  <a:lnTo>
                    <a:pt x="46" y="1297"/>
                  </a:lnTo>
                  <a:lnTo>
                    <a:pt x="52" y="1303"/>
                  </a:lnTo>
                  <a:lnTo>
                    <a:pt x="57" y="1301"/>
                  </a:lnTo>
                  <a:lnTo>
                    <a:pt x="65" y="1301"/>
                  </a:lnTo>
                  <a:lnTo>
                    <a:pt x="72" y="1303"/>
                  </a:lnTo>
                  <a:lnTo>
                    <a:pt x="77" y="1304"/>
                  </a:lnTo>
                  <a:lnTo>
                    <a:pt x="88" y="1298"/>
                  </a:lnTo>
                  <a:lnTo>
                    <a:pt x="98" y="1316"/>
                  </a:lnTo>
                  <a:lnTo>
                    <a:pt x="100" y="1320"/>
                  </a:lnTo>
                  <a:lnTo>
                    <a:pt x="98" y="1322"/>
                  </a:lnTo>
                  <a:lnTo>
                    <a:pt x="98" y="1324"/>
                  </a:lnTo>
                  <a:lnTo>
                    <a:pt x="96" y="1325"/>
                  </a:lnTo>
                  <a:lnTo>
                    <a:pt x="90" y="1325"/>
                  </a:lnTo>
                  <a:lnTo>
                    <a:pt x="86" y="1324"/>
                  </a:lnTo>
                  <a:lnTo>
                    <a:pt x="85" y="1328"/>
                  </a:lnTo>
                  <a:lnTo>
                    <a:pt x="85" y="1332"/>
                  </a:lnTo>
                  <a:lnTo>
                    <a:pt x="85" y="1337"/>
                  </a:lnTo>
                  <a:lnTo>
                    <a:pt x="86" y="1340"/>
                  </a:lnTo>
                  <a:lnTo>
                    <a:pt x="86" y="1341"/>
                  </a:lnTo>
                  <a:lnTo>
                    <a:pt x="89" y="1342"/>
                  </a:lnTo>
                  <a:lnTo>
                    <a:pt x="90" y="1342"/>
                  </a:lnTo>
                  <a:lnTo>
                    <a:pt x="94" y="1341"/>
                  </a:lnTo>
                  <a:lnTo>
                    <a:pt x="100" y="1340"/>
                  </a:lnTo>
                  <a:lnTo>
                    <a:pt x="105" y="1338"/>
                  </a:lnTo>
                  <a:lnTo>
                    <a:pt x="110" y="1344"/>
                  </a:lnTo>
                  <a:lnTo>
                    <a:pt x="117" y="1354"/>
                  </a:lnTo>
                  <a:lnTo>
                    <a:pt x="121" y="1361"/>
                  </a:lnTo>
                  <a:lnTo>
                    <a:pt x="124" y="1368"/>
                  </a:lnTo>
                  <a:lnTo>
                    <a:pt x="124" y="1372"/>
                  </a:lnTo>
                  <a:lnTo>
                    <a:pt x="124" y="1376"/>
                  </a:lnTo>
                  <a:lnTo>
                    <a:pt x="124" y="1386"/>
                  </a:lnTo>
                  <a:lnTo>
                    <a:pt x="124" y="1395"/>
                  </a:lnTo>
                  <a:lnTo>
                    <a:pt x="126" y="1401"/>
                  </a:lnTo>
                  <a:lnTo>
                    <a:pt x="129" y="1405"/>
                  </a:lnTo>
                  <a:lnTo>
                    <a:pt x="134" y="1410"/>
                  </a:lnTo>
                  <a:lnTo>
                    <a:pt x="138" y="1417"/>
                  </a:lnTo>
                  <a:lnTo>
                    <a:pt x="136" y="1432"/>
                  </a:lnTo>
                  <a:lnTo>
                    <a:pt x="133" y="1446"/>
                  </a:lnTo>
                  <a:lnTo>
                    <a:pt x="141" y="1455"/>
                  </a:lnTo>
                  <a:lnTo>
                    <a:pt x="149" y="1463"/>
                  </a:lnTo>
                  <a:lnTo>
                    <a:pt x="157" y="1471"/>
                  </a:lnTo>
                  <a:lnTo>
                    <a:pt x="168" y="1477"/>
                  </a:lnTo>
                  <a:lnTo>
                    <a:pt x="166" y="1487"/>
                  </a:lnTo>
                  <a:lnTo>
                    <a:pt x="166" y="1498"/>
                  </a:lnTo>
                  <a:lnTo>
                    <a:pt x="163" y="1505"/>
                  </a:lnTo>
                  <a:lnTo>
                    <a:pt x="160" y="1510"/>
                  </a:lnTo>
                  <a:lnTo>
                    <a:pt x="156" y="1518"/>
                  </a:lnTo>
                  <a:lnTo>
                    <a:pt x="153" y="1526"/>
                  </a:lnTo>
                  <a:lnTo>
                    <a:pt x="152" y="1534"/>
                  </a:lnTo>
                  <a:lnTo>
                    <a:pt x="152" y="1540"/>
                  </a:lnTo>
                  <a:lnTo>
                    <a:pt x="153" y="1550"/>
                  </a:lnTo>
                  <a:lnTo>
                    <a:pt x="154" y="1559"/>
                  </a:lnTo>
                  <a:lnTo>
                    <a:pt x="153" y="1562"/>
                  </a:lnTo>
                  <a:lnTo>
                    <a:pt x="153" y="1565"/>
                  </a:lnTo>
                  <a:lnTo>
                    <a:pt x="153" y="1571"/>
                  </a:lnTo>
                  <a:lnTo>
                    <a:pt x="153" y="1576"/>
                  </a:lnTo>
                  <a:lnTo>
                    <a:pt x="156" y="1582"/>
                  </a:lnTo>
                  <a:lnTo>
                    <a:pt x="157" y="1588"/>
                  </a:lnTo>
                  <a:lnTo>
                    <a:pt x="163" y="1592"/>
                  </a:lnTo>
                  <a:lnTo>
                    <a:pt x="170" y="1597"/>
                  </a:lnTo>
                  <a:lnTo>
                    <a:pt x="178" y="1590"/>
                  </a:lnTo>
                  <a:lnTo>
                    <a:pt x="186" y="1581"/>
                  </a:lnTo>
                  <a:lnTo>
                    <a:pt x="193" y="1579"/>
                  </a:lnTo>
                  <a:lnTo>
                    <a:pt x="197" y="1579"/>
                  </a:lnTo>
                  <a:lnTo>
                    <a:pt x="204" y="1578"/>
                  </a:lnTo>
                  <a:lnTo>
                    <a:pt x="214" y="1572"/>
                  </a:lnTo>
                  <a:lnTo>
                    <a:pt x="217" y="1572"/>
                  </a:lnTo>
                  <a:lnTo>
                    <a:pt x="220" y="1572"/>
                  </a:lnTo>
                  <a:lnTo>
                    <a:pt x="223" y="1570"/>
                  </a:lnTo>
                  <a:lnTo>
                    <a:pt x="229" y="1562"/>
                  </a:lnTo>
                  <a:lnTo>
                    <a:pt x="234" y="1567"/>
                  </a:lnTo>
                  <a:lnTo>
                    <a:pt x="242" y="1574"/>
                  </a:lnTo>
                  <a:lnTo>
                    <a:pt x="243" y="1579"/>
                  </a:lnTo>
                  <a:lnTo>
                    <a:pt x="245" y="1584"/>
                  </a:lnTo>
                  <a:lnTo>
                    <a:pt x="245" y="1588"/>
                  </a:lnTo>
                  <a:lnTo>
                    <a:pt x="245" y="1590"/>
                  </a:lnTo>
                  <a:lnTo>
                    <a:pt x="246" y="1592"/>
                  </a:lnTo>
                  <a:lnTo>
                    <a:pt x="249" y="1592"/>
                  </a:lnTo>
                  <a:lnTo>
                    <a:pt x="250" y="1587"/>
                  </a:lnTo>
                  <a:lnTo>
                    <a:pt x="250" y="1581"/>
                  </a:lnTo>
                  <a:lnTo>
                    <a:pt x="254" y="1579"/>
                  </a:lnTo>
                  <a:lnTo>
                    <a:pt x="257" y="1576"/>
                  </a:lnTo>
                  <a:lnTo>
                    <a:pt x="259" y="1572"/>
                  </a:lnTo>
                  <a:lnTo>
                    <a:pt x="261" y="1570"/>
                  </a:lnTo>
                  <a:lnTo>
                    <a:pt x="265" y="1559"/>
                  </a:lnTo>
                  <a:lnTo>
                    <a:pt x="267" y="1547"/>
                  </a:lnTo>
                  <a:lnTo>
                    <a:pt x="278" y="1539"/>
                  </a:lnTo>
                  <a:lnTo>
                    <a:pt x="287" y="1534"/>
                  </a:lnTo>
                  <a:lnTo>
                    <a:pt x="289" y="1529"/>
                  </a:lnTo>
                  <a:lnTo>
                    <a:pt x="290" y="1525"/>
                  </a:lnTo>
                  <a:lnTo>
                    <a:pt x="289" y="1522"/>
                  </a:lnTo>
                  <a:lnTo>
                    <a:pt x="287" y="1519"/>
                  </a:lnTo>
                  <a:lnTo>
                    <a:pt x="287" y="1514"/>
                  </a:lnTo>
                  <a:lnTo>
                    <a:pt x="289" y="1507"/>
                  </a:lnTo>
                  <a:lnTo>
                    <a:pt x="293" y="1497"/>
                  </a:lnTo>
                  <a:lnTo>
                    <a:pt x="301" y="1482"/>
                  </a:lnTo>
                  <a:lnTo>
                    <a:pt x="313" y="1481"/>
                  </a:lnTo>
                  <a:lnTo>
                    <a:pt x="323" y="1482"/>
                  </a:lnTo>
                  <a:lnTo>
                    <a:pt x="335" y="1483"/>
                  </a:lnTo>
                  <a:lnTo>
                    <a:pt x="344" y="1489"/>
                  </a:lnTo>
                  <a:lnTo>
                    <a:pt x="350" y="1491"/>
                  </a:lnTo>
                  <a:lnTo>
                    <a:pt x="353" y="1495"/>
                  </a:lnTo>
                  <a:lnTo>
                    <a:pt x="356" y="1498"/>
                  </a:lnTo>
                  <a:lnTo>
                    <a:pt x="360" y="1503"/>
                  </a:lnTo>
                  <a:lnTo>
                    <a:pt x="362" y="1507"/>
                  </a:lnTo>
                  <a:lnTo>
                    <a:pt x="363" y="1513"/>
                  </a:lnTo>
                  <a:lnTo>
                    <a:pt x="363" y="1519"/>
                  </a:lnTo>
                  <a:lnTo>
                    <a:pt x="363" y="1526"/>
                  </a:lnTo>
                  <a:lnTo>
                    <a:pt x="370" y="1527"/>
                  </a:lnTo>
                  <a:lnTo>
                    <a:pt x="376" y="1526"/>
                  </a:lnTo>
                  <a:lnTo>
                    <a:pt x="382" y="1523"/>
                  </a:lnTo>
                  <a:lnTo>
                    <a:pt x="384" y="1521"/>
                  </a:lnTo>
                  <a:lnTo>
                    <a:pt x="388" y="1523"/>
                  </a:lnTo>
                  <a:lnTo>
                    <a:pt x="391" y="1523"/>
                  </a:lnTo>
                  <a:lnTo>
                    <a:pt x="394" y="1523"/>
                  </a:lnTo>
                  <a:lnTo>
                    <a:pt x="394" y="1522"/>
                  </a:lnTo>
                  <a:lnTo>
                    <a:pt x="397" y="1518"/>
                  </a:lnTo>
                  <a:lnTo>
                    <a:pt x="398" y="1514"/>
                  </a:lnTo>
                  <a:lnTo>
                    <a:pt x="402" y="1514"/>
                  </a:lnTo>
                  <a:lnTo>
                    <a:pt x="406" y="1515"/>
                  </a:lnTo>
                  <a:lnTo>
                    <a:pt x="408" y="1517"/>
                  </a:lnTo>
                  <a:lnTo>
                    <a:pt x="411" y="1519"/>
                  </a:lnTo>
                  <a:lnTo>
                    <a:pt x="414" y="1522"/>
                  </a:lnTo>
                  <a:lnTo>
                    <a:pt x="414" y="1527"/>
                  </a:lnTo>
                  <a:lnTo>
                    <a:pt x="414" y="1530"/>
                  </a:lnTo>
                  <a:lnTo>
                    <a:pt x="413" y="1538"/>
                  </a:lnTo>
                  <a:lnTo>
                    <a:pt x="415" y="1539"/>
                  </a:lnTo>
                  <a:lnTo>
                    <a:pt x="416" y="1540"/>
                  </a:lnTo>
                  <a:lnTo>
                    <a:pt x="418" y="1540"/>
                  </a:lnTo>
                  <a:lnTo>
                    <a:pt x="419" y="1540"/>
                  </a:lnTo>
                  <a:lnTo>
                    <a:pt x="422" y="1542"/>
                  </a:lnTo>
                  <a:lnTo>
                    <a:pt x="424" y="1545"/>
                  </a:lnTo>
                  <a:lnTo>
                    <a:pt x="427" y="1550"/>
                  </a:lnTo>
                  <a:lnTo>
                    <a:pt x="427" y="1559"/>
                  </a:lnTo>
                  <a:lnTo>
                    <a:pt x="430" y="1563"/>
                  </a:lnTo>
                  <a:lnTo>
                    <a:pt x="435" y="1567"/>
                  </a:lnTo>
                  <a:lnTo>
                    <a:pt x="438" y="1570"/>
                  </a:lnTo>
                  <a:lnTo>
                    <a:pt x="439" y="1572"/>
                  </a:lnTo>
                  <a:lnTo>
                    <a:pt x="439" y="1575"/>
                  </a:lnTo>
                  <a:lnTo>
                    <a:pt x="436" y="1582"/>
                  </a:lnTo>
                  <a:lnTo>
                    <a:pt x="440" y="1583"/>
                  </a:lnTo>
                  <a:lnTo>
                    <a:pt x="442" y="1584"/>
                  </a:lnTo>
                  <a:close/>
                  <a:moveTo>
                    <a:pt x="1509" y="788"/>
                  </a:moveTo>
                  <a:lnTo>
                    <a:pt x="1508" y="797"/>
                  </a:lnTo>
                  <a:lnTo>
                    <a:pt x="1505" y="807"/>
                  </a:lnTo>
                  <a:lnTo>
                    <a:pt x="1508" y="819"/>
                  </a:lnTo>
                  <a:lnTo>
                    <a:pt x="1509" y="830"/>
                  </a:lnTo>
                  <a:lnTo>
                    <a:pt x="1508" y="832"/>
                  </a:lnTo>
                  <a:lnTo>
                    <a:pt x="1505" y="832"/>
                  </a:lnTo>
                  <a:lnTo>
                    <a:pt x="1504" y="830"/>
                  </a:lnTo>
                  <a:lnTo>
                    <a:pt x="1502" y="829"/>
                  </a:lnTo>
                  <a:lnTo>
                    <a:pt x="1500" y="823"/>
                  </a:lnTo>
                  <a:lnTo>
                    <a:pt x="1500" y="814"/>
                  </a:lnTo>
                  <a:lnTo>
                    <a:pt x="1497" y="813"/>
                  </a:lnTo>
                  <a:lnTo>
                    <a:pt x="1494" y="810"/>
                  </a:lnTo>
                  <a:lnTo>
                    <a:pt x="1493" y="807"/>
                  </a:lnTo>
                  <a:lnTo>
                    <a:pt x="1493" y="805"/>
                  </a:lnTo>
                  <a:lnTo>
                    <a:pt x="1494" y="801"/>
                  </a:lnTo>
                  <a:lnTo>
                    <a:pt x="1498" y="797"/>
                  </a:lnTo>
                  <a:lnTo>
                    <a:pt x="1496" y="791"/>
                  </a:lnTo>
                  <a:lnTo>
                    <a:pt x="1494" y="788"/>
                  </a:lnTo>
                  <a:lnTo>
                    <a:pt x="1494" y="782"/>
                  </a:lnTo>
                  <a:lnTo>
                    <a:pt x="1496" y="781"/>
                  </a:lnTo>
                  <a:lnTo>
                    <a:pt x="1501" y="782"/>
                  </a:lnTo>
                  <a:lnTo>
                    <a:pt x="1509" y="788"/>
                  </a:lnTo>
                  <a:close/>
                  <a:moveTo>
                    <a:pt x="1752" y="848"/>
                  </a:moveTo>
                  <a:lnTo>
                    <a:pt x="1758" y="844"/>
                  </a:lnTo>
                  <a:lnTo>
                    <a:pt x="1762" y="841"/>
                  </a:lnTo>
                  <a:lnTo>
                    <a:pt x="1768" y="841"/>
                  </a:lnTo>
                  <a:lnTo>
                    <a:pt x="1775" y="841"/>
                  </a:lnTo>
                  <a:lnTo>
                    <a:pt x="1770" y="845"/>
                  </a:lnTo>
                  <a:lnTo>
                    <a:pt x="1765" y="846"/>
                  </a:lnTo>
                  <a:lnTo>
                    <a:pt x="1761" y="848"/>
                  </a:lnTo>
                  <a:lnTo>
                    <a:pt x="1752" y="848"/>
                  </a:lnTo>
                  <a:close/>
                  <a:moveTo>
                    <a:pt x="1709" y="862"/>
                  </a:moveTo>
                  <a:lnTo>
                    <a:pt x="1710" y="866"/>
                  </a:lnTo>
                  <a:lnTo>
                    <a:pt x="1714" y="867"/>
                  </a:lnTo>
                  <a:lnTo>
                    <a:pt x="1718" y="867"/>
                  </a:lnTo>
                  <a:lnTo>
                    <a:pt x="1721" y="867"/>
                  </a:lnTo>
                  <a:lnTo>
                    <a:pt x="1727" y="866"/>
                  </a:lnTo>
                  <a:lnTo>
                    <a:pt x="1731" y="866"/>
                  </a:lnTo>
                  <a:lnTo>
                    <a:pt x="1736" y="867"/>
                  </a:lnTo>
                  <a:lnTo>
                    <a:pt x="1741" y="869"/>
                  </a:lnTo>
                  <a:lnTo>
                    <a:pt x="1739" y="870"/>
                  </a:lnTo>
                  <a:lnTo>
                    <a:pt x="1739" y="873"/>
                  </a:lnTo>
                  <a:lnTo>
                    <a:pt x="1729" y="873"/>
                  </a:lnTo>
                  <a:lnTo>
                    <a:pt x="1718" y="873"/>
                  </a:lnTo>
                  <a:lnTo>
                    <a:pt x="1713" y="871"/>
                  </a:lnTo>
                  <a:lnTo>
                    <a:pt x="1709" y="871"/>
                  </a:lnTo>
                  <a:lnTo>
                    <a:pt x="1705" y="870"/>
                  </a:lnTo>
                  <a:lnTo>
                    <a:pt x="1702" y="867"/>
                  </a:lnTo>
                  <a:lnTo>
                    <a:pt x="1706" y="865"/>
                  </a:lnTo>
                  <a:lnTo>
                    <a:pt x="1709" y="862"/>
                  </a:lnTo>
                  <a:close/>
                  <a:moveTo>
                    <a:pt x="1030" y="1543"/>
                  </a:moveTo>
                  <a:lnTo>
                    <a:pt x="1033" y="1539"/>
                  </a:lnTo>
                  <a:lnTo>
                    <a:pt x="1035" y="1535"/>
                  </a:lnTo>
                  <a:lnTo>
                    <a:pt x="1038" y="1535"/>
                  </a:lnTo>
                  <a:lnTo>
                    <a:pt x="1042" y="1535"/>
                  </a:lnTo>
                  <a:lnTo>
                    <a:pt x="1042" y="1530"/>
                  </a:lnTo>
                  <a:lnTo>
                    <a:pt x="1042" y="1527"/>
                  </a:lnTo>
                  <a:lnTo>
                    <a:pt x="1038" y="1526"/>
                  </a:lnTo>
                  <a:lnTo>
                    <a:pt x="1037" y="1526"/>
                  </a:lnTo>
                  <a:lnTo>
                    <a:pt x="1034" y="1526"/>
                  </a:lnTo>
                  <a:lnTo>
                    <a:pt x="1033" y="1527"/>
                  </a:lnTo>
                  <a:lnTo>
                    <a:pt x="1030" y="1531"/>
                  </a:lnTo>
                  <a:lnTo>
                    <a:pt x="1030" y="1538"/>
                  </a:lnTo>
                  <a:lnTo>
                    <a:pt x="1029" y="1539"/>
                  </a:lnTo>
                  <a:lnTo>
                    <a:pt x="1029" y="1540"/>
                  </a:lnTo>
                  <a:lnTo>
                    <a:pt x="1030" y="1543"/>
                  </a:lnTo>
                  <a:close/>
                  <a:moveTo>
                    <a:pt x="1051" y="1513"/>
                  </a:moveTo>
                  <a:lnTo>
                    <a:pt x="1055" y="1514"/>
                  </a:lnTo>
                  <a:lnTo>
                    <a:pt x="1061" y="1515"/>
                  </a:lnTo>
                  <a:lnTo>
                    <a:pt x="1065" y="1513"/>
                  </a:lnTo>
                  <a:lnTo>
                    <a:pt x="1070" y="1510"/>
                  </a:lnTo>
                  <a:lnTo>
                    <a:pt x="1070" y="1513"/>
                  </a:lnTo>
                  <a:lnTo>
                    <a:pt x="1070" y="1515"/>
                  </a:lnTo>
                  <a:lnTo>
                    <a:pt x="1068" y="1518"/>
                  </a:lnTo>
                  <a:lnTo>
                    <a:pt x="1066" y="1522"/>
                  </a:lnTo>
                  <a:lnTo>
                    <a:pt x="1067" y="1526"/>
                  </a:lnTo>
                  <a:lnTo>
                    <a:pt x="1068" y="1530"/>
                  </a:lnTo>
                  <a:lnTo>
                    <a:pt x="1068" y="1534"/>
                  </a:lnTo>
                  <a:lnTo>
                    <a:pt x="1068" y="1537"/>
                  </a:lnTo>
                  <a:lnTo>
                    <a:pt x="1068" y="1538"/>
                  </a:lnTo>
                  <a:lnTo>
                    <a:pt x="1067" y="1538"/>
                  </a:lnTo>
                  <a:lnTo>
                    <a:pt x="1062" y="1535"/>
                  </a:lnTo>
                  <a:lnTo>
                    <a:pt x="1055" y="1531"/>
                  </a:lnTo>
                  <a:lnTo>
                    <a:pt x="1054" y="1531"/>
                  </a:lnTo>
                  <a:lnTo>
                    <a:pt x="1050" y="1534"/>
                  </a:lnTo>
                  <a:lnTo>
                    <a:pt x="1049" y="1531"/>
                  </a:lnTo>
                  <a:lnTo>
                    <a:pt x="1049" y="1530"/>
                  </a:lnTo>
                  <a:lnTo>
                    <a:pt x="1050" y="1529"/>
                  </a:lnTo>
                  <a:lnTo>
                    <a:pt x="1050" y="1519"/>
                  </a:lnTo>
                  <a:lnTo>
                    <a:pt x="1051" y="1513"/>
                  </a:lnTo>
                  <a:close/>
                  <a:moveTo>
                    <a:pt x="1068" y="1545"/>
                  </a:moveTo>
                  <a:lnTo>
                    <a:pt x="1068" y="1546"/>
                  </a:lnTo>
                  <a:lnTo>
                    <a:pt x="1070" y="1547"/>
                  </a:lnTo>
                  <a:lnTo>
                    <a:pt x="1068" y="1550"/>
                  </a:lnTo>
                  <a:lnTo>
                    <a:pt x="1067" y="1550"/>
                  </a:lnTo>
                  <a:lnTo>
                    <a:pt x="1067" y="1547"/>
                  </a:lnTo>
                  <a:lnTo>
                    <a:pt x="1067" y="1546"/>
                  </a:lnTo>
                  <a:lnTo>
                    <a:pt x="1068" y="1545"/>
                  </a:lnTo>
                  <a:close/>
                  <a:moveTo>
                    <a:pt x="1078" y="1545"/>
                  </a:moveTo>
                  <a:lnTo>
                    <a:pt x="1079" y="1545"/>
                  </a:lnTo>
                  <a:lnTo>
                    <a:pt x="1081" y="1546"/>
                  </a:lnTo>
                  <a:lnTo>
                    <a:pt x="1079" y="1546"/>
                  </a:lnTo>
                  <a:lnTo>
                    <a:pt x="1078" y="1547"/>
                  </a:lnTo>
                  <a:lnTo>
                    <a:pt x="1075" y="1546"/>
                  </a:lnTo>
                  <a:lnTo>
                    <a:pt x="1075" y="1545"/>
                  </a:lnTo>
                  <a:lnTo>
                    <a:pt x="1078" y="1545"/>
                  </a:lnTo>
                  <a:close/>
                  <a:moveTo>
                    <a:pt x="1074" y="1503"/>
                  </a:moveTo>
                  <a:lnTo>
                    <a:pt x="1074" y="1505"/>
                  </a:lnTo>
                  <a:lnTo>
                    <a:pt x="1072" y="1505"/>
                  </a:lnTo>
                  <a:lnTo>
                    <a:pt x="1072" y="1503"/>
                  </a:lnTo>
                  <a:lnTo>
                    <a:pt x="1074" y="1503"/>
                  </a:lnTo>
                  <a:close/>
                  <a:moveTo>
                    <a:pt x="503" y="552"/>
                  </a:moveTo>
                  <a:lnTo>
                    <a:pt x="502" y="553"/>
                  </a:lnTo>
                  <a:lnTo>
                    <a:pt x="502" y="555"/>
                  </a:lnTo>
                  <a:lnTo>
                    <a:pt x="502" y="556"/>
                  </a:lnTo>
                  <a:lnTo>
                    <a:pt x="502" y="557"/>
                  </a:lnTo>
                  <a:lnTo>
                    <a:pt x="500" y="559"/>
                  </a:lnTo>
                  <a:lnTo>
                    <a:pt x="502" y="560"/>
                  </a:lnTo>
                  <a:lnTo>
                    <a:pt x="502" y="561"/>
                  </a:lnTo>
                  <a:lnTo>
                    <a:pt x="502" y="563"/>
                  </a:lnTo>
                  <a:lnTo>
                    <a:pt x="503" y="563"/>
                  </a:lnTo>
                  <a:lnTo>
                    <a:pt x="503" y="564"/>
                  </a:lnTo>
                  <a:lnTo>
                    <a:pt x="504" y="565"/>
                  </a:lnTo>
                  <a:lnTo>
                    <a:pt x="505" y="567"/>
                  </a:lnTo>
                  <a:lnTo>
                    <a:pt x="507" y="567"/>
                  </a:lnTo>
                  <a:lnTo>
                    <a:pt x="508" y="569"/>
                  </a:lnTo>
                  <a:lnTo>
                    <a:pt x="511" y="569"/>
                  </a:lnTo>
                  <a:lnTo>
                    <a:pt x="512" y="571"/>
                  </a:lnTo>
                  <a:lnTo>
                    <a:pt x="514" y="571"/>
                  </a:lnTo>
                  <a:lnTo>
                    <a:pt x="515" y="571"/>
                  </a:lnTo>
                  <a:lnTo>
                    <a:pt x="516" y="571"/>
                  </a:lnTo>
                  <a:lnTo>
                    <a:pt x="516" y="569"/>
                  </a:lnTo>
                  <a:lnTo>
                    <a:pt x="517" y="569"/>
                  </a:lnTo>
                  <a:lnTo>
                    <a:pt x="519" y="569"/>
                  </a:lnTo>
                  <a:lnTo>
                    <a:pt x="519" y="567"/>
                  </a:lnTo>
                  <a:lnTo>
                    <a:pt x="520" y="565"/>
                  </a:lnTo>
                  <a:lnTo>
                    <a:pt x="521" y="565"/>
                  </a:lnTo>
                  <a:lnTo>
                    <a:pt x="523" y="563"/>
                  </a:lnTo>
                  <a:lnTo>
                    <a:pt x="521" y="561"/>
                  </a:lnTo>
                  <a:lnTo>
                    <a:pt x="521" y="559"/>
                  </a:lnTo>
                  <a:lnTo>
                    <a:pt x="520" y="556"/>
                  </a:lnTo>
                  <a:lnTo>
                    <a:pt x="520" y="553"/>
                  </a:lnTo>
                  <a:lnTo>
                    <a:pt x="519" y="552"/>
                  </a:lnTo>
                  <a:lnTo>
                    <a:pt x="519" y="551"/>
                  </a:lnTo>
                  <a:lnTo>
                    <a:pt x="517" y="550"/>
                  </a:lnTo>
                  <a:lnTo>
                    <a:pt x="516" y="548"/>
                  </a:lnTo>
                  <a:lnTo>
                    <a:pt x="514" y="547"/>
                  </a:lnTo>
                  <a:lnTo>
                    <a:pt x="512" y="547"/>
                  </a:lnTo>
                  <a:lnTo>
                    <a:pt x="511" y="547"/>
                  </a:lnTo>
                  <a:lnTo>
                    <a:pt x="508" y="548"/>
                  </a:lnTo>
                  <a:lnTo>
                    <a:pt x="507" y="548"/>
                  </a:lnTo>
                  <a:lnTo>
                    <a:pt x="505" y="550"/>
                  </a:lnTo>
                  <a:lnTo>
                    <a:pt x="504" y="551"/>
                  </a:lnTo>
                  <a:lnTo>
                    <a:pt x="503" y="552"/>
                  </a:lnTo>
                  <a:close/>
                  <a:moveTo>
                    <a:pt x="527" y="579"/>
                  </a:moveTo>
                  <a:lnTo>
                    <a:pt x="527" y="581"/>
                  </a:lnTo>
                  <a:lnTo>
                    <a:pt x="528" y="585"/>
                  </a:lnTo>
                  <a:lnTo>
                    <a:pt x="527" y="585"/>
                  </a:lnTo>
                  <a:lnTo>
                    <a:pt x="527" y="587"/>
                  </a:lnTo>
                  <a:lnTo>
                    <a:pt x="523" y="589"/>
                  </a:lnTo>
                  <a:lnTo>
                    <a:pt x="521" y="593"/>
                  </a:lnTo>
                  <a:lnTo>
                    <a:pt x="521" y="595"/>
                  </a:lnTo>
                  <a:lnTo>
                    <a:pt x="521" y="596"/>
                  </a:lnTo>
                  <a:lnTo>
                    <a:pt x="523" y="596"/>
                  </a:lnTo>
                  <a:lnTo>
                    <a:pt x="523" y="597"/>
                  </a:lnTo>
                  <a:lnTo>
                    <a:pt x="524" y="597"/>
                  </a:lnTo>
                  <a:lnTo>
                    <a:pt x="527" y="597"/>
                  </a:lnTo>
                  <a:lnTo>
                    <a:pt x="528" y="597"/>
                  </a:lnTo>
                  <a:lnTo>
                    <a:pt x="530" y="597"/>
                  </a:lnTo>
                  <a:lnTo>
                    <a:pt x="531" y="596"/>
                  </a:lnTo>
                  <a:lnTo>
                    <a:pt x="536" y="595"/>
                  </a:lnTo>
                  <a:lnTo>
                    <a:pt x="542" y="591"/>
                  </a:lnTo>
                  <a:lnTo>
                    <a:pt x="544" y="592"/>
                  </a:lnTo>
                  <a:lnTo>
                    <a:pt x="547" y="592"/>
                  </a:lnTo>
                  <a:lnTo>
                    <a:pt x="549" y="593"/>
                  </a:lnTo>
                  <a:lnTo>
                    <a:pt x="551" y="593"/>
                  </a:lnTo>
                  <a:lnTo>
                    <a:pt x="552" y="593"/>
                  </a:lnTo>
                  <a:lnTo>
                    <a:pt x="558" y="591"/>
                  </a:lnTo>
                  <a:lnTo>
                    <a:pt x="563" y="587"/>
                  </a:lnTo>
                  <a:lnTo>
                    <a:pt x="565" y="584"/>
                  </a:lnTo>
                  <a:lnTo>
                    <a:pt x="569" y="580"/>
                  </a:lnTo>
                  <a:lnTo>
                    <a:pt x="571" y="580"/>
                  </a:lnTo>
                  <a:lnTo>
                    <a:pt x="572" y="580"/>
                  </a:lnTo>
                  <a:lnTo>
                    <a:pt x="576" y="580"/>
                  </a:lnTo>
                  <a:lnTo>
                    <a:pt x="580" y="580"/>
                  </a:lnTo>
                  <a:lnTo>
                    <a:pt x="581" y="579"/>
                  </a:lnTo>
                  <a:lnTo>
                    <a:pt x="583" y="579"/>
                  </a:lnTo>
                  <a:lnTo>
                    <a:pt x="584" y="577"/>
                  </a:lnTo>
                  <a:lnTo>
                    <a:pt x="585" y="576"/>
                  </a:lnTo>
                  <a:lnTo>
                    <a:pt x="585" y="575"/>
                  </a:lnTo>
                  <a:lnTo>
                    <a:pt x="585" y="572"/>
                  </a:lnTo>
                  <a:lnTo>
                    <a:pt x="585" y="571"/>
                  </a:lnTo>
                  <a:lnTo>
                    <a:pt x="584" y="569"/>
                  </a:lnTo>
                  <a:lnTo>
                    <a:pt x="583" y="569"/>
                  </a:lnTo>
                  <a:lnTo>
                    <a:pt x="581" y="567"/>
                  </a:lnTo>
                  <a:lnTo>
                    <a:pt x="580" y="565"/>
                  </a:lnTo>
                  <a:lnTo>
                    <a:pt x="577" y="564"/>
                  </a:lnTo>
                  <a:lnTo>
                    <a:pt x="576" y="564"/>
                  </a:lnTo>
                  <a:lnTo>
                    <a:pt x="576" y="563"/>
                  </a:lnTo>
                  <a:lnTo>
                    <a:pt x="575" y="561"/>
                  </a:lnTo>
                  <a:lnTo>
                    <a:pt x="574" y="560"/>
                  </a:lnTo>
                  <a:lnTo>
                    <a:pt x="572" y="560"/>
                  </a:lnTo>
                  <a:lnTo>
                    <a:pt x="572" y="559"/>
                  </a:lnTo>
                  <a:lnTo>
                    <a:pt x="571" y="559"/>
                  </a:lnTo>
                  <a:lnTo>
                    <a:pt x="568" y="557"/>
                  </a:lnTo>
                  <a:lnTo>
                    <a:pt x="565" y="556"/>
                  </a:lnTo>
                  <a:lnTo>
                    <a:pt x="563" y="556"/>
                  </a:lnTo>
                  <a:lnTo>
                    <a:pt x="560" y="555"/>
                  </a:lnTo>
                  <a:lnTo>
                    <a:pt x="558" y="553"/>
                  </a:lnTo>
                  <a:lnTo>
                    <a:pt x="556" y="552"/>
                  </a:lnTo>
                  <a:lnTo>
                    <a:pt x="555" y="551"/>
                  </a:lnTo>
                  <a:lnTo>
                    <a:pt x="553" y="551"/>
                  </a:lnTo>
                  <a:lnTo>
                    <a:pt x="552" y="551"/>
                  </a:lnTo>
                  <a:lnTo>
                    <a:pt x="551" y="551"/>
                  </a:lnTo>
                  <a:lnTo>
                    <a:pt x="547" y="551"/>
                  </a:lnTo>
                  <a:lnTo>
                    <a:pt x="543" y="552"/>
                  </a:lnTo>
                  <a:lnTo>
                    <a:pt x="540" y="552"/>
                  </a:lnTo>
                  <a:lnTo>
                    <a:pt x="537" y="552"/>
                  </a:lnTo>
                  <a:lnTo>
                    <a:pt x="536" y="552"/>
                  </a:lnTo>
                  <a:lnTo>
                    <a:pt x="535" y="552"/>
                  </a:lnTo>
                  <a:lnTo>
                    <a:pt x="532" y="552"/>
                  </a:lnTo>
                  <a:lnTo>
                    <a:pt x="531" y="555"/>
                  </a:lnTo>
                  <a:lnTo>
                    <a:pt x="530" y="557"/>
                  </a:lnTo>
                  <a:lnTo>
                    <a:pt x="528" y="560"/>
                  </a:lnTo>
                  <a:lnTo>
                    <a:pt x="528" y="561"/>
                  </a:lnTo>
                  <a:lnTo>
                    <a:pt x="527" y="563"/>
                  </a:lnTo>
                  <a:lnTo>
                    <a:pt x="527" y="565"/>
                  </a:lnTo>
                  <a:lnTo>
                    <a:pt x="527" y="567"/>
                  </a:lnTo>
                  <a:lnTo>
                    <a:pt x="527" y="571"/>
                  </a:lnTo>
                  <a:lnTo>
                    <a:pt x="527" y="573"/>
                  </a:lnTo>
                  <a:lnTo>
                    <a:pt x="527" y="575"/>
                  </a:lnTo>
                  <a:lnTo>
                    <a:pt x="527" y="577"/>
                  </a:lnTo>
                  <a:lnTo>
                    <a:pt x="527" y="579"/>
                  </a:lnTo>
                  <a:close/>
                  <a:moveTo>
                    <a:pt x="434" y="599"/>
                  </a:moveTo>
                  <a:lnTo>
                    <a:pt x="435" y="600"/>
                  </a:lnTo>
                  <a:lnTo>
                    <a:pt x="436" y="603"/>
                  </a:lnTo>
                  <a:lnTo>
                    <a:pt x="438" y="604"/>
                  </a:lnTo>
                  <a:lnTo>
                    <a:pt x="439" y="604"/>
                  </a:lnTo>
                  <a:lnTo>
                    <a:pt x="440" y="604"/>
                  </a:lnTo>
                  <a:lnTo>
                    <a:pt x="442" y="605"/>
                  </a:lnTo>
                  <a:lnTo>
                    <a:pt x="444" y="607"/>
                  </a:lnTo>
                  <a:lnTo>
                    <a:pt x="446" y="607"/>
                  </a:lnTo>
                  <a:lnTo>
                    <a:pt x="447" y="608"/>
                  </a:lnTo>
                  <a:lnTo>
                    <a:pt x="448" y="608"/>
                  </a:lnTo>
                  <a:lnTo>
                    <a:pt x="450" y="608"/>
                  </a:lnTo>
                  <a:lnTo>
                    <a:pt x="452" y="608"/>
                  </a:lnTo>
                  <a:lnTo>
                    <a:pt x="454" y="607"/>
                  </a:lnTo>
                  <a:lnTo>
                    <a:pt x="455" y="607"/>
                  </a:lnTo>
                  <a:lnTo>
                    <a:pt x="456" y="605"/>
                  </a:lnTo>
                  <a:lnTo>
                    <a:pt x="456" y="604"/>
                  </a:lnTo>
                  <a:lnTo>
                    <a:pt x="456" y="603"/>
                  </a:lnTo>
                  <a:lnTo>
                    <a:pt x="456" y="600"/>
                  </a:lnTo>
                  <a:lnTo>
                    <a:pt x="455" y="600"/>
                  </a:lnTo>
                  <a:lnTo>
                    <a:pt x="455" y="599"/>
                  </a:lnTo>
                  <a:lnTo>
                    <a:pt x="452" y="599"/>
                  </a:lnTo>
                  <a:lnTo>
                    <a:pt x="448" y="596"/>
                  </a:lnTo>
                  <a:lnTo>
                    <a:pt x="442" y="595"/>
                  </a:lnTo>
                  <a:lnTo>
                    <a:pt x="439" y="595"/>
                  </a:lnTo>
                  <a:lnTo>
                    <a:pt x="436" y="595"/>
                  </a:lnTo>
                  <a:lnTo>
                    <a:pt x="435" y="595"/>
                  </a:lnTo>
                  <a:lnTo>
                    <a:pt x="434" y="595"/>
                  </a:lnTo>
                  <a:lnTo>
                    <a:pt x="434" y="597"/>
                  </a:lnTo>
                  <a:lnTo>
                    <a:pt x="434" y="599"/>
                  </a:lnTo>
                  <a:close/>
                  <a:moveTo>
                    <a:pt x="390" y="525"/>
                  </a:moveTo>
                  <a:lnTo>
                    <a:pt x="394" y="531"/>
                  </a:lnTo>
                  <a:lnTo>
                    <a:pt x="397" y="538"/>
                  </a:lnTo>
                  <a:lnTo>
                    <a:pt x="398" y="539"/>
                  </a:lnTo>
                  <a:lnTo>
                    <a:pt x="399" y="539"/>
                  </a:lnTo>
                  <a:lnTo>
                    <a:pt x="399" y="540"/>
                  </a:lnTo>
                  <a:lnTo>
                    <a:pt x="400" y="540"/>
                  </a:lnTo>
                  <a:lnTo>
                    <a:pt x="402" y="541"/>
                  </a:lnTo>
                  <a:lnTo>
                    <a:pt x="403" y="541"/>
                  </a:lnTo>
                  <a:lnTo>
                    <a:pt x="404" y="541"/>
                  </a:lnTo>
                  <a:lnTo>
                    <a:pt x="406" y="540"/>
                  </a:lnTo>
                  <a:lnTo>
                    <a:pt x="407" y="540"/>
                  </a:lnTo>
                  <a:lnTo>
                    <a:pt x="408" y="539"/>
                  </a:lnTo>
                  <a:lnTo>
                    <a:pt x="408" y="538"/>
                  </a:lnTo>
                  <a:lnTo>
                    <a:pt x="408" y="536"/>
                  </a:lnTo>
                  <a:lnTo>
                    <a:pt x="407" y="532"/>
                  </a:lnTo>
                  <a:lnTo>
                    <a:pt x="404" y="529"/>
                  </a:lnTo>
                  <a:lnTo>
                    <a:pt x="403" y="528"/>
                  </a:lnTo>
                  <a:lnTo>
                    <a:pt x="403" y="527"/>
                  </a:lnTo>
                  <a:lnTo>
                    <a:pt x="403" y="524"/>
                  </a:lnTo>
                  <a:lnTo>
                    <a:pt x="402" y="522"/>
                  </a:lnTo>
                  <a:lnTo>
                    <a:pt x="402" y="520"/>
                  </a:lnTo>
                  <a:lnTo>
                    <a:pt x="400" y="520"/>
                  </a:lnTo>
                  <a:lnTo>
                    <a:pt x="399" y="519"/>
                  </a:lnTo>
                  <a:lnTo>
                    <a:pt x="398" y="519"/>
                  </a:lnTo>
                  <a:lnTo>
                    <a:pt x="397" y="518"/>
                  </a:lnTo>
                  <a:lnTo>
                    <a:pt x="395" y="518"/>
                  </a:lnTo>
                  <a:lnTo>
                    <a:pt x="394" y="516"/>
                  </a:lnTo>
                  <a:lnTo>
                    <a:pt x="394" y="515"/>
                  </a:lnTo>
                  <a:lnTo>
                    <a:pt x="394" y="513"/>
                  </a:lnTo>
                  <a:lnTo>
                    <a:pt x="391" y="512"/>
                  </a:lnTo>
                  <a:lnTo>
                    <a:pt x="390" y="512"/>
                  </a:lnTo>
                  <a:lnTo>
                    <a:pt x="388" y="512"/>
                  </a:lnTo>
                  <a:lnTo>
                    <a:pt x="387" y="512"/>
                  </a:lnTo>
                  <a:lnTo>
                    <a:pt x="384" y="512"/>
                  </a:lnTo>
                  <a:lnTo>
                    <a:pt x="387" y="519"/>
                  </a:lnTo>
                  <a:lnTo>
                    <a:pt x="390" y="525"/>
                  </a:lnTo>
                  <a:close/>
                  <a:moveTo>
                    <a:pt x="416" y="503"/>
                  </a:moveTo>
                  <a:lnTo>
                    <a:pt x="418" y="503"/>
                  </a:lnTo>
                  <a:lnTo>
                    <a:pt x="418" y="504"/>
                  </a:lnTo>
                  <a:lnTo>
                    <a:pt x="416" y="504"/>
                  </a:lnTo>
                  <a:lnTo>
                    <a:pt x="415" y="506"/>
                  </a:lnTo>
                  <a:lnTo>
                    <a:pt x="414" y="506"/>
                  </a:lnTo>
                  <a:lnTo>
                    <a:pt x="414" y="507"/>
                  </a:lnTo>
                  <a:lnTo>
                    <a:pt x="413" y="508"/>
                  </a:lnTo>
                  <a:lnTo>
                    <a:pt x="413" y="509"/>
                  </a:lnTo>
                  <a:lnTo>
                    <a:pt x="413" y="511"/>
                  </a:lnTo>
                  <a:lnTo>
                    <a:pt x="414" y="512"/>
                  </a:lnTo>
                  <a:lnTo>
                    <a:pt x="414" y="513"/>
                  </a:lnTo>
                  <a:lnTo>
                    <a:pt x="418" y="516"/>
                  </a:lnTo>
                  <a:lnTo>
                    <a:pt x="419" y="518"/>
                  </a:lnTo>
                  <a:lnTo>
                    <a:pt x="420" y="519"/>
                  </a:lnTo>
                  <a:lnTo>
                    <a:pt x="422" y="520"/>
                  </a:lnTo>
                  <a:lnTo>
                    <a:pt x="422" y="522"/>
                  </a:lnTo>
                  <a:lnTo>
                    <a:pt x="420" y="525"/>
                  </a:lnTo>
                  <a:lnTo>
                    <a:pt x="420" y="528"/>
                  </a:lnTo>
                  <a:lnTo>
                    <a:pt x="419" y="529"/>
                  </a:lnTo>
                  <a:lnTo>
                    <a:pt x="420" y="531"/>
                  </a:lnTo>
                  <a:lnTo>
                    <a:pt x="422" y="532"/>
                  </a:lnTo>
                  <a:lnTo>
                    <a:pt x="423" y="536"/>
                  </a:lnTo>
                  <a:lnTo>
                    <a:pt x="424" y="536"/>
                  </a:lnTo>
                  <a:lnTo>
                    <a:pt x="427" y="536"/>
                  </a:lnTo>
                  <a:lnTo>
                    <a:pt x="428" y="538"/>
                  </a:lnTo>
                  <a:lnTo>
                    <a:pt x="430" y="538"/>
                  </a:lnTo>
                  <a:lnTo>
                    <a:pt x="436" y="539"/>
                  </a:lnTo>
                  <a:lnTo>
                    <a:pt x="443" y="540"/>
                  </a:lnTo>
                  <a:lnTo>
                    <a:pt x="446" y="540"/>
                  </a:lnTo>
                  <a:lnTo>
                    <a:pt x="448" y="540"/>
                  </a:lnTo>
                  <a:lnTo>
                    <a:pt x="450" y="541"/>
                  </a:lnTo>
                  <a:lnTo>
                    <a:pt x="450" y="543"/>
                  </a:lnTo>
                  <a:lnTo>
                    <a:pt x="452" y="545"/>
                  </a:lnTo>
                  <a:lnTo>
                    <a:pt x="452" y="548"/>
                  </a:lnTo>
                  <a:lnTo>
                    <a:pt x="454" y="550"/>
                  </a:lnTo>
                  <a:lnTo>
                    <a:pt x="456" y="551"/>
                  </a:lnTo>
                  <a:lnTo>
                    <a:pt x="458" y="551"/>
                  </a:lnTo>
                  <a:lnTo>
                    <a:pt x="460" y="550"/>
                  </a:lnTo>
                  <a:lnTo>
                    <a:pt x="462" y="548"/>
                  </a:lnTo>
                  <a:lnTo>
                    <a:pt x="466" y="545"/>
                  </a:lnTo>
                  <a:lnTo>
                    <a:pt x="467" y="545"/>
                  </a:lnTo>
                  <a:lnTo>
                    <a:pt x="468" y="547"/>
                  </a:lnTo>
                  <a:lnTo>
                    <a:pt x="471" y="547"/>
                  </a:lnTo>
                  <a:lnTo>
                    <a:pt x="474" y="547"/>
                  </a:lnTo>
                  <a:lnTo>
                    <a:pt x="475" y="547"/>
                  </a:lnTo>
                  <a:lnTo>
                    <a:pt x="475" y="543"/>
                  </a:lnTo>
                  <a:lnTo>
                    <a:pt x="475" y="541"/>
                  </a:lnTo>
                  <a:lnTo>
                    <a:pt x="475" y="539"/>
                  </a:lnTo>
                  <a:lnTo>
                    <a:pt x="475" y="538"/>
                  </a:lnTo>
                  <a:lnTo>
                    <a:pt x="475" y="536"/>
                  </a:lnTo>
                  <a:lnTo>
                    <a:pt x="474" y="531"/>
                  </a:lnTo>
                  <a:lnTo>
                    <a:pt x="472" y="528"/>
                  </a:lnTo>
                  <a:lnTo>
                    <a:pt x="472" y="525"/>
                  </a:lnTo>
                  <a:lnTo>
                    <a:pt x="471" y="523"/>
                  </a:lnTo>
                  <a:lnTo>
                    <a:pt x="472" y="524"/>
                  </a:lnTo>
                  <a:lnTo>
                    <a:pt x="474" y="527"/>
                  </a:lnTo>
                  <a:lnTo>
                    <a:pt x="474" y="528"/>
                  </a:lnTo>
                  <a:lnTo>
                    <a:pt x="475" y="531"/>
                  </a:lnTo>
                  <a:lnTo>
                    <a:pt x="476" y="532"/>
                  </a:lnTo>
                  <a:lnTo>
                    <a:pt x="478" y="532"/>
                  </a:lnTo>
                  <a:lnTo>
                    <a:pt x="479" y="532"/>
                  </a:lnTo>
                  <a:lnTo>
                    <a:pt x="480" y="531"/>
                  </a:lnTo>
                  <a:lnTo>
                    <a:pt x="482" y="531"/>
                  </a:lnTo>
                  <a:lnTo>
                    <a:pt x="483" y="529"/>
                  </a:lnTo>
                  <a:lnTo>
                    <a:pt x="484" y="528"/>
                  </a:lnTo>
                  <a:lnTo>
                    <a:pt x="486" y="528"/>
                  </a:lnTo>
                  <a:lnTo>
                    <a:pt x="486" y="525"/>
                  </a:lnTo>
                  <a:lnTo>
                    <a:pt x="486" y="523"/>
                  </a:lnTo>
                  <a:lnTo>
                    <a:pt x="486" y="522"/>
                  </a:lnTo>
                  <a:lnTo>
                    <a:pt x="487" y="520"/>
                  </a:lnTo>
                  <a:lnTo>
                    <a:pt x="489" y="519"/>
                  </a:lnTo>
                  <a:lnTo>
                    <a:pt x="494" y="518"/>
                  </a:lnTo>
                  <a:lnTo>
                    <a:pt x="494" y="516"/>
                  </a:lnTo>
                  <a:lnTo>
                    <a:pt x="494" y="515"/>
                  </a:lnTo>
                  <a:lnTo>
                    <a:pt x="495" y="513"/>
                  </a:lnTo>
                  <a:lnTo>
                    <a:pt x="496" y="512"/>
                  </a:lnTo>
                  <a:lnTo>
                    <a:pt x="499" y="509"/>
                  </a:lnTo>
                  <a:lnTo>
                    <a:pt x="500" y="506"/>
                  </a:lnTo>
                  <a:lnTo>
                    <a:pt x="502" y="507"/>
                  </a:lnTo>
                  <a:lnTo>
                    <a:pt x="503" y="508"/>
                  </a:lnTo>
                  <a:lnTo>
                    <a:pt x="505" y="509"/>
                  </a:lnTo>
                  <a:lnTo>
                    <a:pt x="507" y="511"/>
                  </a:lnTo>
                  <a:lnTo>
                    <a:pt x="508" y="511"/>
                  </a:lnTo>
                  <a:lnTo>
                    <a:pt x="510" y="511"/>
                  </a:lnTo>
                  <a:lnTo>
                    <a:pt x="511" y="509"/>
                  </a:lnTo>
                  <a:lnTo>
                    <a:pt x="512" y="509"/>
                  </a:lnTo>
                  <a:lnTo>
                    <a:pt x="515" y="507"/>
                  </a:lnTo>
                  <a:lnTo>
                    <a:pt x="517" y="506"/>
                  </a:lnTo>
                  <a:lnTo>
                    <a:pt x="519" y="503"/>
                  </a:lnTo>
                  <a:lnTo>
                    <a:pt x="521" y="499"/>
                  </a:lnTo>
                  <a:lnTo>
                    <a:pt x="521" y="497"/>
                  </a:lnTo>
                  <a:lnTo>
                    <a:pt x="521" y="496"/>
                  </a:lnTo>
                  <a:lnTo>
                    <a:pt x="521" y="495"/>
                  </a:lnTo>
                  <a:lnTo>
                    <a:pt x="520" y="495"/>
                  </a:lnTo>
                  <a:lnTo>
                    <a:pt x="520" y="494"/>
                  </a:lnTo>
                  <a:lnTo>
                    <a:pt x="519" y="494"/>
                  </a:lnTo>
                  <a:lnTo>
                    <a:pt x="517" y="494"/>
                  </a:lnTo>
                  <a:lnTo>
                    <a:pt x="514" y="494"/>
                  </a:lnTo>
                  <a:lnTo>
                    <a:pt x="510" y="494"/>
                  </a:lnTo>
                  <a:lnTo>
                    <a:pt x="507" y="494"/>
                  </a:lnTo>
                  <a:lnTo>
                    <a:pt x="503" y="494"/>
                  </a:lnTo>
                  <a:lnTo>
                    <a:pt x="500" y="492"/>
                  </a:lnTo>
                  <a:lnTo>
                    <a:pt x="498" y="492"/>
                  </a:lnTo>
                  <a:lnTo>
                    <a:pt x="495" y="491"/>
                  </a:lnTo>
                  <a:lnTo>
                    <a:pt x="494" y="491"/>
                  </a:lnTo>
                  <a:lnTo>
                    <a:pt x="494" y="490"/>
                  </a:lnTo>
                  <a:lnTo>
                    <a:pt x="491" y="488"/>
                  </a:lnTo>
                  <a:lnTo>
                    <a:pt x="488" y="486"/>
                  </a:lnTo>
                  <a:lnTo>
                    <a:pt x="487" y="484"/>
                  </a:lnTo>
                  <a:lnTo>
                    <a:pt x="486" y="483"/>
                  </a:lnTo>
                  <a:lnTo>
                    <a:pt x="486" y="480"/>
                  </a:lnTo>
                  <a:lnTo>
                    <a:pt x="486" y="479"/>
                  </a:lnTo>
                  <a:lnTo>
                    <a:pt x="484" y="478"/>
                  </a:lnTo>
                  <a:lnTo>
                    <a:pt x="483" y="476"/>
                  </a:lnTo>
                  <a:lnTo>
                    <a:pt x="483" y="474"/>
                  </a:lnTo>
                  <a:lnTo>
                    <a:pt x="483" y="472"/>
                  </a:lnTo>
                  <a:lnTo>
                    <a:pt x="483" y="471"/>
                  </a:lnTo>
                  <a:lnTo>
                    <a:pt x="483" y="470"/>
                  </a:lnTo>
                  <a:lnTo>
                    <a:pt x="484" y="467"/>
                  </a:lnTo>
                  <a:lnTo>
                    <a:pt x="484" y="466"/>
                  </a:lnTo>
                  <a:lnTo>
                    <a:pt x="486" y="466"/>
                  </a:lnTo>
                  <a:lnTo>
                    <a:pt x="486" y="464"/>
                  </a:lnTo>
                  <a:lnTo>
                    <a:pt x="487" y="464"/>
                  </a:lnTo>
                  <a:lnTo>
                    <a:pt x="488" y="463"/>
                  </a:lnTo>
                  <a:lnTo>
                    <a:pt x="488" y="464"/>
                  </a:lnTo>
                  <a:lnTo>
                    <a:pt x="488" y="466"/>
                  </a:lnTo>
                  <a:lnTo>
                    <a:pt x="488" y="470"/>
                  </a:lnTo>
                  <a:lnTo>
                    <a:pt x="488" y="471"/>
                  </a:lnTo>
                  <a:lnTo>
                    <a:pt x="488" y="474"/>
                  </a:lnTo>
                  <a:lnTo>
                    <a:pt x="488" y="475"/>
                  </a:lnTo>
                  <a:lnTo>
                    <a:pt x="488" y="476"/>
                  </a:lnTo>
                  <a:lnTo>
                    <a:pt x="489" y="478"/>
                  </a:lnTo>
                  <a:lnTo>
                    <a:pt x="489" y="479"/>
                  </a:lnTo>
                  <a:lnTo>
                    <a:pt x="489" y="480"/>
                  </a:lnTo>
                  <a:lnTo>
                    <a:pt x="491" y="482"/>
                  </a:lnTo>
                  <a:lnTo>
                    <a:pt x="494" y="483"/>
                  </a:lnTo>
                  <a:lnTo>
                    <a:pt x="496" y="484"/>
                  </a:lnTo>
                  <a:lnTo>
                    <a:pt x="499" y="486"/>
                  </a:lnTo>
                  <a:lnTo>
                    <a:pt x="502" y="487"/>
                  </a:lnTo>
                  <a:lnTo>
                    <a:pt x="503" y="487"/>
                  </a:lnTo>
                  <a:lnTo>
                    <a:pt x="505" y="487"/>
                  </a:lnTo>
                  <a:lnTo>
                    <a:pt x="507" y="488"/>
                  </a:lnTo>
                  <a:lnTo>
                    <a:pt x="510" y="488"/>
                  </a:lnTo>
                  <a:lnTo>
                    <a:pt x="519" y="488"/>
                  </a:lnTo>
                  <a:lnTo>
                    <a:pt x="528" y="487"/>
                  </a:lnTo>
                  <a:lnTo>
                    <a:pt x="530" y="486"/>
                  </a:lnTo>
                  <a:lnTo>
                    <a:pt x="531" y="484"/>
                  </a:lnTo>
                  <a:lnTo>
                    <a:pt x="531" y="483"/>
                  </a:lnTo>
                  <a:lnTo>
                    <a:pt x="531" y="480"/>
                  </a:lnTo>
                  <a:lnTo>
                    <a:pt x="530" y="478"/>
                  </a:lnTo>
                  <a:lnTo>
                    <a:pt x="528" y="474"/>
                  </a:lnTo>
                  <a:lnTo>
                    <a:pt x="528" y="472"/>
                  </a:lnTo>
                  <a:lnTo>
                    <a:pt x="528" y="471"/>
                  </a:lnTo>
                  <a:lnTo>
                    <a:pt x="528" y="470"/>
                  </a:lnTo>
                  <a:lnTo>
                    <a:pt x="530" y="470"/>
                  </a:lnTo>
                  <a:lnTo>
                    <a:pt x="528" y="470"/>
                  </a:lnTo>
                  <a:lnTo>
                    <a:pt x="528" y="467"/>
                  </a:lnTo>
                  <a:lnTo>
                    <a:pt x="528" y="466"/>
                  </a:lnTo>
                  <a:lnTo>
                    <a:pt x="528" y="464"/>
                  </a:lnTo>
                  <a:lnTo>
                    <a:pt x="527" y="462"/>
                  </a:lnTo>
                  <a:lnTo>
                    <a:pt x="524" y="460"/>
                  </a:lnTo>
                  <a:lnTo>
                    <a:pt x="523" y="459"/>
                  </a:lnTo>
                  <a:lnTo>
                    <a:pt x="521" y="458"/>
                  </a:lnTo>
                  <a:lnTo>
                    <a:pt x="521" y="456"/>
                  </a:lnTo>
                  <a:lnTo>
                    <a:pt x="521" y="455"/>
                  </a:lnTo>
                  <a:lnTo>
                    <a:pt x="521" y="454"/>
                  </a:lnTo>
                  <a:lnTo>
                    <a:pt x="523" y="454"/>
                  </a:lnTo>
                  <a:lnTo>
                    <a:pt x="523" y="450"/>
                  </a:lnTo>
                  <a:lnTo>
                    <a:pt x="523" y="447"/>
                  </a:lnTo>
                  <a:lnTo>
                    <a:pt x="523" y="446"/>
                  </a:lnTo>
                  <a:lnTo>
                    <a:pt x="523" y="444"/>
                  </a:lnTo>
                  <a:lnTo>
                    <a:pt x="521" y="444"/>
                  </a:lnTo>
                  <a:lnTo>
                    <a:pt x="520" y="444"/>
                  </a:lnTo>
                  <a:lnTo>
                    <a:pt x="519" y="444"/>
                  </a:lnTo>
                  <a:lnTo>
                    <a:pt x="516" y="444"/>
                  </a:lnTo>
                  <a:lnTo>
                    <a:pt x="514" y="446"/>
                  </a:lnTo>
                  <a:lnTo>
                    <a:pt x="512" y="447"/>
                  </a:lnTo>
                  <a:lnTo>
                    <a:pt x="511" y="447"/>
                  </a:lnTo>
                  <a:lnTo>
                    <a:pt x="510" y="448"/>
                  </a:lnTo>
                  <a:lnTo>
                    <a:pt x="505" y="446"/>
                  </a:lnTo>
                  <a:lnTo>
                    <a:pt x="502" y="444"/>
                  </a:lnTo>
                  <a:lnTo>
                    <a:pt x="500" y="444"/>
                  </a:lnTo>
                  <a:lnTo>
                    <a:pt x="496" y="446"/>
                  </a:lnTo>
                  <a:lnTo>
                    <a:pt x="494" y="446"/>
                  </a:lnTo>
                  <a:lnTo>
                    <a:pt x="491" y="447"/>
                  </a:lnTo>
                  <a:lnTo>
                    <a:pt x="489" y="448"/>
                  </a:lnTo>
                  <a:lnTo>
                    <a:pt x="487" y="451"/>
                  </a:lnTo>
                  <a:lnTo>
                    <a:pt x="486" y="454"/>
                  </a:lnTo>
                  <a:lnTo>
                    <a:pt x="484" y="455"/>
                  </a:lnTo>
                  <a:lnTo>
                    <a:pt x="483" y="456"/>
                  </a:lnTo>
                  <a:lnTo>
                    <a:pt x="483" y="458"/>
                  </a:lnTo>
                  <a:lnTo>
                    <a:pt x="480" y="458"/>
                  </a:lnTo>
                  <a:lnTo>
                    <a:pt x="479" y="459"/>
                  </a:lnTo>
                  <a:lnTo>
                    <a:pt x="471" y="455"/>
                  </a:lnTo>
                  <a:lnTo>
                    <a:pt x="463" y="452"/>
                  </a:lnTo>
                  <a:lnTo>
                    <a:pt x="460" y="452"/>
                  </a:lnTo>
                  <a:lnTo>
                    <a:pt x="458" y="451"/>
                  </a:lnTo>
                  <a:lnTo>
                    <a:pt x="456" y="451"/>
                  </a:lnTo>
                  <a:lnTo>
                    <a:pt x="456" y="452"/>
                  </a:lnTo>
                  <a:lnTo>
                    <a:pt x="455" y="452"/>
                  </a:lnTo>
                  <a:lnTo>
                    <a:pt x="454" y="452"/>
                  </a:lnTo>
                  <a:lnTo>
                    <a:pt x="452" y="455"/>
                  </a:lnTo>
                  <a:lnTo>
                    <a:pt x="452" y="456"/>
                  </a:lnTo>
                  <a:lnTo>
                    <a:pt x="452" y="458"/>
                  </a:lnTo>
                  <a:lnTo>
                    <a:pt x="454" y="459"/>
                  </a:lnTo>
                  <a:lnTo>
                    <a:pt x="455" y="460"/>
                  </a:lnTo>
                  <a:lnTo>
                    <a:pt x="455" y="462"/>
                  </a:lnTo>
                  <a:lnTo>
                    <a:pt x="455" y="463"/>
                  </a:lnTo>
                  <a:lnTo>
                    <a:pt x="454" y="464"/>
                  </a:lnTo>
                  <a:lnTo>
                    <a:pt x="454" y="466"/>
                  </a:lnTo>
                  <a:lnTo>
                    <a:pt x="454" y="467"/>
                  </a:lnTo>
                  <a:lnTo>
                    <a:pt x="454" y="470"/>
                  </a:lnTo>
                  <a:lnTo>
                    <a:pt x="455" y="470"/>
                  </a:lnTo>
                  <a:lnTo>
                    <a:pt x="455" y="471"/>
                  </a:lnTo>
                  <a:lnTo>
                    <a:pt x="456" y="472"/>
                  </a:lnTo>
                  <a:lnTo>
                    <a:pt x="460" y="474"/>
                  </a:lnTo>
                  <a:lnTo>
                    <a:pt x="462" y="475"/>
                  </a:lnTo>
                  <a:lnTo>
                    <a:pt x="463" y="476"/>
                  </a:lnTo>
                  <a:lnTo>
                    <a:pt x="464" y="478"/>
                  </a:lnTo>
                  <a:lnTo>
                    <a:pt x="464" y="479"/>
                  </a:lnTo>
                  <a:lnTo>
                    <a:pt x="466" y="480"/>
                  </a:lnTo>
                  <a:lnTo>
                    <a:pt x="466" y="482"/>
                  </a:lnTo>
                  <a:lnTo>
                    <a:pt x="466" y="483"/>
                  </a:lnTo>
                  <a:lnTo>
                    <a:pt x="460" y="484"/>
                  </a:lnTo>
                  <a:lnTo>
                    <a:pt x="456" y="483"/>
                  </a:lnTo>
                  <a:lnTo>
                    <a:pt x="455" y="482"/>
                  </a:lnTo>
                  <a:lnTo>
                    <a:pt x="452" y="480"/>
                  </a:lnTo>
                  <a:lnTo>
                    <a:pt x="450" y="478"/>
                  </a:lnTo>
                  <a:lnTo>
                    <a:pt x="447" y="475"/>
                  </a:lnTo>
                  <a:lnTo>
                    <a:pt x="446" y="474"/>
                  </a:lnTo>
                  <a:lnTo>
                    <a:pt x="444" y="472"/>
                  </a:lnTo>
                  <a:lnTo>
                    <a:pt x="443" y="472"/>
                  </a:lnTo>
                  <a:lnTo>
                    <a:pt x="442" y="472"/>
                  </a:lnTo>
                  <a:lnTo>
                    <a:pt x="438" y="472"/>
                  </a:lnTo>
                  <a:lnTo>
                    <a:pt x="432" y="472"/>
                  </a:lnTo>
                  <a:lnTo>
                    <a:pt x="431" y="471"/>
                  </a:lnTo>
                  <a:lnTo>
                    <a:pt x="430" y="471"/>
                  </a:lnTo>
                  <a:lnTo>
                    <a:pt x="430" y="470"/>
                  </a:lnTo>
                  <a:lnTo>
                    <a:pt x="428" y="470"/>
                  </a:lnTo>
                  <a:lnTo>
                    <a:pt x="427" y="470"/>
                  </a:lnTo>
                  <a:lnTo>
                    <a:pt x="424" y="467"/>
                  </a:lnTo>
                  <a:lnTo>
                    <a:pt x="423" y="467"/>
                  </a:lnTo>
                  <a:lnTo>
                    <a:pt x="422" y="470"/>
                  </a:lnTo>
                  <a:lnTo>
                    <a:pt x="420" y="470"/>
                  </a:lnTo>
                  <a:lnTo>
                    <a:pt x="419" y="470"/>
                  </a:lnTo>
                  <a:lnTo>
                    <a:pt x="418" y="471"/>
                  </a:lnTo>
                  <a:lnTo>
                    <a:pt x="416" y="475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3"/>
                  </a:lnTo>
                  <a:lnTo>
                    <a:pt x="414" y="486"/>
                  </a:lnTo>
                  <a:lnTo>
                    <a:pt x="414" y="487"/>
                  </a:lnTo>
                  <a:lnTo>
                    <a:pt x="413" y="490"/>
                  </a:lnTo>
                  <a:lnTo>
                    <a:pt x="411" y="492"/>
                  </a:lnTo>
                  <a:lnTo>
                    <a:pt x="410" y="494"/>
                  </a:lnTo>
                  <a:lnTo>
                    <a:pt x="410" y="495"/>
                  </a:lnTo>
                  <a:lnTo>
                    <a:pt x="410" y="496"/>
                  </a:lnTo>
                  <a:lnTo>
                    <a:pt x="411" y="497"/>
                  </a:lnTo>
                  <a:lnTo>
                    <a:pt x="413" y="499"/>
                  </a:lnTo>
                  <a:lnTo>
                    <a:pt x="414" y="500"/>
                  </a:lnTo>
                  <a:lnTo>
                    <a:pt x="415" y="500"/>
                  </a:lnTo>
                  <a:lnTo>
                    <a:pt x="416" y="503"/>
                  </a:lnTo>
                  <a:close/>
                  <a:moveTo>
                    <a:pt x="563" y="452"/>
                  </a:moveTo>
                  <a:lnTo>
                    <a:pt x="568" y="451"/>
                  </a:lnTo>
                  <a:lnTo>
                    <a:pt x="574" y="450"/>
                  </a:lnTo>
                  <a:lnTo>
                    <a:pt x="575" y="450"/>
                  </a:lnTo>
                  <a:lnTo>
                    <a:pt x="575" y="451"/>
                  </a:lnTo>
                  <a:lnTo>
                    <a:pt x="577" y="452"/>
                  </a:lnTo>
                  <a:lnTo>
                    <a:pt x="579" y="452"/>
                  </a:lnTo>
                  <a:lnTo>
                    <a:pt x="580" y="454"/>
                  </a:lnTo>
                  <a:lnTo>
                    <a:pt x="581" y="454"/>
                  </a:lnTo>
                  <a:lnTo>
                    <a:pt x="583" y="454"/>
                  </a:lnTo>
                  <a:lnTo>
                    <a:pt x="584" y="454"/>
                  </a:lnTo>
                  <a:lnTo>
                    <a:pt x="585" y="454"/>
                  </a:lnTo>
                  <a:lnTo>
                    <a:pt x="587" y="451"/>
                  </a:lnTo>
                  <a:lnTo>
                    <a:pt x="589" y="450"/>
                  </a:lnTo>
                  <a:lnTo>
                    <a:pt x="595" y="444"/>
                  </a:lnTo>
                  <a:lnTo>
                    <a:pt x="599" y="438"/>
                  </a:lnTo>
                  <a:lnTo>
                    <a:pt x="601" y="436"/>
                  </a:lnTo>
                  <a:lnTo>
                    <a:pt x="603" y="434"/>
                  </a:lnTo>
                  <a:lnTo>
                    <a:pt x="604" y="431"/>
                  </a:lnTo>
                  <a:lnTo>
                    <a:pt x="605" y="430"/>
                  </a:lnTo>
                  <a:lnTo>
                    <a:pt x="607" y="427"/>
                  </a:lnTo>
                  <a:lnTo>
                    <a:pt x="607" y="426"/>
                  </a:lnTo>
                  <a:lnTo>
                    <a:pt x="608" y="424"/>
                  </a:lnTo>
                  <a:lnTo>
                    <a:pt x="608" y="423"/>
                  </a:lnTo>
                  <a:lnTo>
                    <a:pt x="608" y="422"/>
                  </a:lnTo>
                  <a:lnTo>
                    <a:pt x="608" y="421"/>
                  </a:lnTo>
                  <a:lnTo>
                    <a:pt x="608" y="419"/>
                  </a:lnTo>
                  <a:lnTo>
                    <a:pt x="608" y="418"/>
                  </a:lnTo>
                  <a:lnTo>
                    <a:pt x="608" y="415"/>
                  </a:lnTo>
                  <a:lnTo>
                    <a:pt x="607" y="414"/>
                  </a:lnTo>
                  <a:lnTo>
                    <a:pt x="607" y="412"/>
                  </a:lnTo>
                  <a:lnTo>
                    <a:pt x="605" y="411"/>
                  </a:lnTo>
                  <a:lnTo>
                    <a:pt x="604" y="411"/>
                  </a:lnTo>
                  <a:lnTo>
                    <a:pt x="603" y="411"/>
                  </a:lnTo>
                  <a:lnTo>
                    <a:pt x="601" y="411"/>
                  </a:lnTo>
                  <a:lnTo>
                    <a:pt x="600" y="411"/>
                  </a:lnTo>
                  <a:lnTo>
                    <a:pt x="597" y="414"/>
                  </a:lnTo>
                  <a:lnTo>
                    <a:pt x="595" y="416"/>
                  </a:lnTo>
                  <a:lnTo>
                    <a:pt x="593" y="416"/>
                  </a:lnTo>
                  <a:lnTo>
                    <a:pt x="591" y="416"/>
                  </a:lnTo>
                  <a:lnTo>
                    <a:pt x="589" y="416"/>
                  </a:lnTo>
                  <a:lnTo>
                    <a:pt x="588" y="415"/>
                  </a:lnTo>
                  <a:lnTo>
                    <a:pt x="587" y="415"/>
                  </a:lnTo>
                  <a:lnTo>
                    <a:pt x="585" y="415"/>
                  </a:lnTo>
                  <a:lnTo>
                    <a:pt x="585" y="416"/>
                  </a:lnTo>
                  <a:lnTo>
                    <a:pt x="583" y="418"/>
                  </a:lnTo>
                  <a:lnTo>
                    <a:pt x="581" y="418"/>
                  </a:lnTo>
                  <a:lnTo>
                    <a:pt x="580" y="419"/>
                  </a:lnTo>
                  <a:lnTo>
                    <a:pt x="579" y="422"/>
                  </a:lnTo>
                  <a:lnTo>
                    <a:pt x="576" y="423"/>
                  </a:lnTo>
                  <a:lnTo>
                    <a:pt x="575" y="426"/>
                  </a:lnTo>
                  <a:lnTo>
                    <a:pt x="572" y="427"/>
                  </a:lnTo>
                  <a:lnTo>
                    <a:pt x="568" y="427"/>
                  </a:lnTo>
                  <a:lnTo>
                    <a:pt x="563" y="426"/>
                  </a:lnTo>
                  <a:lnTo>
                    <a:pt x="562" y="426"/>
                  </a:lnTo>
                  <a:lnTo>
                    <a:pt x="562" y="424"/>
                  </a:lnTo>
                  <a:lnTo>
                    <a:pt x="560" y="424"/>
                  </a:lnTo>
                  <a:lnTo>
                    <a:pt x="558" y="424"/>
                  </a:lnTo>
                  <a:lnTo>
                    <a:pt x="556" y="424"/>
                  </a:lnTo>
                  <a:lnTo>
                    <a:pt x="555" y="424"/>
                  </a:lnTo>
                  <a:lnTo>
                    <a:pt x="553" y="424"/>
                  </a:lnTo>
                  <a:lnTo>
                    <a:pt x="553" y="426"/>
                  </a:lnTo>
                  <a:lnTo>
                    <a:pt x="552" y="426"/>
                  </a:lnTo>
                  <a:lnTo>
                    <a:pt x="552" y="427"/>
                  </a:lnTo>
                  <a:lnTo>
                    <a:pt x="551" y="427"/>
                  </a:lnTo>
                  <a:lnTo>
                    <a:pt x="549" y="428"/>
                  </a:lnTo>
                  <a:lnTo>
                    <a:pt x="548" y="430"/>
                  </a:lnTo>
                  <a:lnTo>
                    <a:pt x="547" y="436"/>
                  </a:lnTo>
                  <a:lnTo>
                    <a:pt x="546" y="440"/>
                  </a:lnTo>
                  <a:lnTo>
                    <a:pt x="544" y="440"/>
                  </a:lnTo>
                  <a:lnTo>
                    <a:pt x="543" y="439"/>
                  </a:lnTo>
                  <a:lnTo>
                    <a:pt x="542" y="436"/>
                  </a:lnTo>
                  <a:lnTo>
                    <a:pt x="540" y="436"/>
                  </a:lnTo>
                  <a:lnTo>
                    <a:pt x="539" y="436"/>
                  </a:lnTo>
                  <a:lnTo>
                    <a:pt x="537" y="436"/>
                  </a:lnTo>
                  <a:lnTo>
                    <a:pt x="536" y="436"/>
                  </a:lnTo>
                  <a:lnTo>
                    <a:pt x="535" y="438"/>
                  </a:lnTo>
                  <a:lnTo>
                    <a:pt x="533" y="439"/>
                  </a:lnTo>
                  <a:lnTo>
                    <a:pt x="535" y="442"/>
                  </a:lnTo>
                  <a:lnTo>
                    <a:pt x="536" y="444"/>
                  </a:lnTo>
                  <a:lnTo>
                    <a:pt x="536" y="446"/>
                  </a:lnTo>
                  <a:lnTo>
                    <a:pt x="537" y="447"/>
                  </a:lnTo>
                  <a:lnTo>
                    <a:pt x="537" y="448"/>
                  </a:lnTo>
                  <a:lnTo>
                    <a:pt x="539" y="450"/>
                  </a:lnTo>
                  <a:lnTo>
                    <a:pt x="540" y="451"/>
                  </a:lnTo>
                  <a:lnTo>
                    <a:pt x="542" y="452"/>
                  </a:lnTo>
                  <a:lnTo>
                    <a:pt x="543" y="452"/>
                  </a:lnTo>
                  <a:lnTo>
                    <a:pt x="544" y="454"/>
                  </a:lnTo>
                  <a:lnTo>
                    <a:pt x="546" y="454"/>
                  </a:lnTo>
                  <a:lnTo>
                    <a:pt x="547" y="454"/>
                  </a:lnTo>
                  <a:lnTo>
                    <a:pt x="548" y="455"/>
                  </a:lnTo>
                  <a:lnTo>
                    <a:pt x="551" y="455"/>
                  </a:lnTo>
                  <a:lnTo>
                    <a:pt x="552" y="455"/>
                  </a:lnTo>
                  <a:lnTo>
                    <a:pt x="553" y="455"/>
                  </a:lnTo>
                  <a:lnTo>
                    <a:pt x="556" y="454"/>
                  </a:lnTo>
                  <a:lnTo>
                    <a:pt x="560" y="454"/>
                  </a:lnTo>
                  <a:lnTo>
                    <a:pt x="563" y="452"/>
                  </a:lnTo>
                  <a:close/>
                  <a:moveTo>
                    <a:pt x="514" y="367"/>
                  </a:moveTo>
                  <a:lnTo>
                    <a:pt x="515" y="367"/>
                  </a:lnTo>
                  <a:lnTo>
                    <a:pt x="516" y="369"/>
                  </a:lnTo>
                  <a:lnTo>
                    <a:pt x="517" y="369"/>
                  </a:lnTo>
                  <a:lnTo>
                    <a:pt x="519" y="369"/>
                  </a:lnTo>
                  <a:lnTo>
                    <a:pt x="520" y="369"/>
                  </a:lnTo>
                  <a:lnTo>
                    <a:pt x="524" y="367"/>
                  </a:lnTo>
                  <a:lnTo>
                    <a:pt x="528" y="363"/>
                  </a:lnTo>
                  <a:lnTo>
                    <a:pt x="528" y="362"/>
                  </a:lnTo>
                  <a:lnTo>
                    <a:pt x="528" y="361"/>
                  </a:lnTo>
                  <a:lnTo>
                    <a:pt x="528" y="359"/>
                  </a:lnTo>
                  <a:lnTo>
                    <a:pt x="528" y="358"/>
                  </a:lnTo>
                  <a:lnTo>
                    <a:pt x="527" y="357"/>
                  </a:lnTo>
                  <a:lnTo>
                    <a:pt x="527" y="355"/>
                  </a:lnTo>
                  <a:lnTo>
                    <a:pt x="524" y="354"/>
                  </a:lnTo>
                  <a:lnTo>
                    <a:pt x="523" y="354"/>
                  </a:lnTo>
                  <a:lnTo>
                    <a:pt x="521" y="354"/>
                  </a:lnTo>
                  <a:lnTo>
                    <a:pt x="521" y="353"/>
                  </a:lnTo>
                  <a:lnTo>
                    <a:pt x="520" y="353"/>
                  </a:lnTo>
                  <a:lnTo>
                    <a:pt x="519" y="354"/>
                  </a:lnTo>
                  <a:lnTo>
                    <a:pt x="517" y="355"/>
                  </a:lnTo>
                  <a:lnTo>
                    <a:pt x="517" y="357"/>
                  </a:lnTo>
                  <a:lnTo>
                    <a:pt x="516" y="358"/>
                  </a:lnTo>
                  <a:lnTo>
                    <a:pt x="516" y="359"/>
                  </a:lnTo>
                  <a:lnTo>
                    <a:pt x="515" y="361"/>
                  </a:lnTo>
                  <a:lnTo>
                    <a:pt x="515" y="363"/>
                  </a:lnTo>
                  <a:lnTo>
                    <a:pt x="514" y="367"/>
                  </a:lnTo>
                  <a:close/>
                  <a:moveTo>
                    <a:pt x="902" y="454"/>
                  </a:moveTo>
                  <a:lnTo>
                    <a:pt x="902" y="452"/>
                  </a:lnTo>
                  <a:lnTo>
                    <a:pt x="901" y="451"/>
                  </a:lnTo>
                  <a:lnTo>
                    <a:pt x="898" y="450"/>
                  </a:lnTo>
                  <a:lnTo>
                    <a:pt x="895" y="450"/>
                  </a:lnTo>
                  <a:lnTo>
                    <a:pt x="894" y="450"/>
                  </a:lnTo>
                  <a:lnTo>
                    <a:pt x="893" y="451"/>
                  </a:lnTo>
                  <a:lnTo>
                    <a:pt x="893" y="452"/>
                  </a:lnTo>
                  <a:lnTo>
                    <a:pt x="893" y="454"/>
                  </a:lnTo>
                  <a:lnTo>
                    <a:pt x="893" y="455"/>
                  </a:lnTo>
                  <a:lnTo>
                    <a:pt x="894" y="456"/>
                  </a:lnTo>
                  <a:lnTo>
                    <a:pt x="895" y="456"/>
                  </a:lnTo>
                  <a:lnTo>
                    <a:pt x="897" y="458"/>
                  </a:lnTo>
                  <a:lnTo>
                    <a:pt x="898" y="459"/>
                  </a:lnTo>
                  <a:lnTo>
                    <a:pt x="900" y="459"/>
                  </a:lnTo>
                  <a:lnTo>
                    <a:pt x="901" y="458"/>
                  </a:lnTo>
                  <a:lnTo>
                    <a:pt x="902" y="458"/>
                  </a:lnTo>
                  <a:lnTo>
                    <a:pt x="902" y="456"/>
                  </a:lnTo>
                  <a:lnTo>
                    <a:pt x="902" y="455"/>
                  </a:lnTo>
                  <a:lnTo>
                    <a:pt x="902" y="454"/>
                  </a:lnTo>
                  <a:close/>
                  <a:moveTo>
                    <a:pt x="917" y="439"/>
                  </a:moveTo>
                  <a:lnTo>
                    <a:pt x="916" y="439"/>
                  </a:lnTo>
                  <a:lnTo>
                    <a:pt x="914" y="439"/>
                  </a:lnTo>
                  <a:lnTo>
                    <a:pt x="913" y="442"/>
                  </a:lnTo>
                  <a:lnTo>
                    <a:pt x="913" y="444"/>
                  </a:lnTo>
                  <a:lnTo>
                    <a:pt x="914" y="446"/>
                  </a:lnTo>
                  <a:lnTo>
                    <a:pt x="914" y="447"/>
                  </a:lnTo>
                  <a:lnTo>
                    <a:pt x="916" y="447"/>
                  </a:lnTo>
                  <a:lnTo>
                    <a:pt x="916" y="448"/>
                  </a:lnTo>
                  <a:lnTo>
                    <a:pt x="917" y="448"/>
                  </a:lnTo>
                  <a:lnTo>
                    <a:pt x="918" y="447"/>
                  </a:lnTo>
                  <a:lnTo>
                    <a:pt x="919" y="447"/>
                  </a:lnTo>
                  <a:lnTo>
                    <a:pt x="919" y="444"/>
                  </a:lnTo>
                  <a:lnTo>
                    <a:pt x="919" y="442"/>
                  </a:lnTo>
                  <a:lnTo>
                    <a:pt x="919" y="440"/>
                  </a:lnTo>
                  <a:lnTo>
                    <a:pt x="918" y="439"/>
                  </a:lnTo>
                  <a:lnTo>
                    <a:pt x="917" y="439"/>
                  </a:lnTo>
                  <a:close/>
                  <a:moveTo>
                    <a:pt x="904" y="434"/>
                  </a:moveTo>
                  <a:lnTo>
                    <a:pt x="901" y="434"/>
                  </a:lnTo>
                  <a:lnTo>
                    <a:pt x="900" y="436"/>
                  </a:lnTo>
                  <a:lnTo>
                    <a:pt x="900" y="439"/>
                  </a:lnTo>
                  <a:lnTo>
                    <a:pt x="901" y="440"/>
                  </a:lnTo>
                  <a:lnTo>
                    <a:pt x="902" y="440"/>
                  </a:lnTo>
                  <a:lnTo>
                    <a:pt x="904" y="442"/>
                  </a:lnTo>
                  <a:lnTo>
                    <a:pt x="905" y="440"/>
                  </a:lnTo>
                  <a:lnTo>
                    <a:pt x="906" y="440"/>
                  </a:lnTo>
                  <a:lnTo>
                    <a:pt x="907" y="439"/>
                  </a:lnTo>
                  <a:lnTo>
                    <a:pt x="907" y="436"/>
                  </a:lnTo>
                  <a:lnTo>
                    <a:pt x="906" y="434"/>
                  </a:lnTo>
                  <a:lnTo>
                    <a:pt x="905" y="434"/>
                  </a:lnTo>
                  <a:lnTo>
                    <a:pt x="904" y="434"/>
                  </a:lnTo>
                  <a:close/>
                  <a:moveTo>
                    <a:pt x="930" y="428"/>
                  </a:moveTo>
                  <a:lnTo>
                    <a:pt x="929" y="430"/>
                  </a:lnTo>
                  <a:lnTo>
                    <a:pt x="927" y="430"/>
                  </a:lnTo>
                  <a:lnTo>
                    <a:pt x="927" y="432"/>
                  </a:lnTo>
                  <a:lnTo>
                    <a:pt x="927" y="434"/>
                  </a:lnTo>
                  <a:lnTo>
                    <a:pt x="927" y="436"/>
                  </a:lnTo>
                  <a:lnTo>
                    <a:pt x="929" y="436"/>
                  </a:lnTo>
                  <a:lnTo>
                    <a:pt x="930" y="436"/>
                  </a:lnTo>
                  <a:lnTo>
                    <a:pt x="932" y="436"/>
                  </a:lnTo>
                  <a:lnTo>
                    <a:pt x="933" y="436"/>
                  </a:lnTo>
                  <a:lnTo>
                    <a:pt x="933" y="432"/>
                  </a:lnTo>
                  <a:lnTo>
                    <a:pt x="933" y="431"/>
                  </a:lnTo>
                  <a:lnTo>
                    <a:pt x="933" y="430"/>
                  </a:lnTo>
                  <a:lnTo>
                    <a:pt x="932" y="430"/>
                  </a:lnTo>
                  <a:lnTo>
                    <a:pt x="930" y="428"/>
                  </a:lnTo>
                  <a:close/>
                  <a:moveTo>
                    <a:pt x="967" y="467"/>
                  </a:moveTo>
                  <a:lnTo>
                    <a:pt x="966" y="467"/>
                  </a:lnTo>
                  <a:lnTo>
                    <a:pt x="965" y="467"/>
                  </a:lnTo>
                  <a:lnTo>
                    <a:pt x="965" y="470"/>
                  </a:lnTo>
                  <a:lnTo>
                    <a:pt x="963" y="471"/>
                  </a:lnTo>
                  <a:lnTo>
                    <a:pt x="963" y="474"/>
                  </a:lnTo>
                  <a:lnTo>
                    <a:pt x="965" y="475"/>
                  </a:lnTo>
                  <a:lnTo>
                    <a:pt x="966" y="476"/>
                  </a:lnTo>
                  <a:lnTo>
                    <a:pt x="967" y="476"/>
                  </a:lnTo>
                  <a:lnTo>
                    <a:pt x="969" y="476"/>
                  </a:lnTo>
                  <a:lnTo>
                    <a:pt x="969" y="475"/>
                  </a:lnTo>
                  <a:lnTo>
                    <a:pt x="970" y="475"/>
                  </a:lnTo>
                  <a:lnTo>
                    <a:pt x="970" y="472"/>
                  </a:lnTo>
                  <a:lnTo>
                    <a:pt x="970" y="470"/>
                  </a:lnTo>
                  <a:lnTo>
                    <a:pt x="969" y="467"/>
                  </a:lnTo>
                  <a:lnTo>
                    <a:pt x="967" y="467"/>
                  </a:lnTo>
                  <a:close/>
                  <a:moveTo>
                    <a:pt x="963" y="476"/>
                  </a:moveTo>
                  <a:lnTo>
                    <a:pt x="963" y="476"/>
                  </a:lnTo>
                  <a:lnTo>
                    <a:pt x="962" y="478"/>
                  </a:lnTo>
                  <a:lnTo>
                    <a:pt x="962" y="479"/>
                  </a:lnTo>
                  <a:lnTo>
                    <a:pt x="962" y="480"/>
                  </a:lnTo>
                  <a:lnTo>
                    <a:pt x="962" y="482"/>
                  </a:lnTo>
                  <a:lnTo>
                    <a:pt x="963" y="483"/>
                  </a:lnTo>
                  <a:lnTo>
                    <a:pt x="965" y="483"/>
                  </a:lnTo>
                  <a:lnTo>
                    <a:pt x="966" y="483"/>
                  </a:lnTo>
                  <a:lnTo>
                    <a:pt x="966" y="482"/>
                  </a:lnTo>
                  <a:lnTo>
                    <a:pt x="967" y="482"/>
                  </a:lnTo>
                  <a:lnTo>
                    <a:pt x="967" y="480"/>
                  </a:lnTo>
                  <a:lnTo>
                    <a:pt x="967" y="479"/>
                  </a:lnTo>
                  <a:lnTo>
                    <a:pt x="967" y="478"/>
                  </a:lnTo>
                  <a:lnTo>
                    <a:pt x="966" y="478"/>
                  </a:lnTo>
                  <a:lnTo>
                    <a:pt x="966" y="476"/>
                  </a:lnTo>
                  <a:lnTo>
                    <a:pt x="965" y="476"/>
                  </a:lnTo>
                  <a:lnTo>
                    <a:pt x="963" y="476"/>
                  </a:lnTo>
                  <a:close/>
                  <a:moveTo>
                    <a:pt x="73" y="718"/>
                  </a:moveTo>
                  <a:lnTo>
                    <a:pt x="72" y="716"/>
                  </a:lnTo>
                  <a:lnTo>
                    <a:pt x="69" y="713"/>
                  </a:lnTo>
                  <a:lnTo>
                    <a:pt x="69" y="712"/>
                  </a:lnTo>
                  <a:lnTo>
                    <a:pt x="69" y="710"/>
                  </a:lnTo>
                  <a:lnTo>
                    <a:pt x="69" y="709"/>
                  </a:lnTo>
                  <a:lnTo>
                    <a:pt x="72" y="709"/>
                  </a:lnTo>
                  <a:lnTo>
                    <a:pt x="73" y="708"/>
                  </a:lnTo>
                  <a:lnTo>
                    <a:pt x="76" y="709"/>
                  </a:lnTo>
                  <a:lnTo>
                    <a:pt x="78" y="710"/>
                  </a:lnTo>
                  <a:lnTo>
                    <a:pt x="81" y="712"/>
                  </a:lnTo>
                  <a:lnTo>
                    <a:pt x="86" y="709"/>
                  </a:lnTo>
                  <a:lnTo>
                    <a:pt x="90" y="708"/>
                  </a:lnTo>
                  <a:lnTo>
                    <a:pt x="92" y="708"/>
                  </a:lnTo>
                  <a:lnTo>
                    <a:pt x="96" y="708"/>
                  </a:lnTo>
                  <a:lnTo>
                    <a:pt x="98" y="710"/>
                  </a:lnTo>
                  <a:lnTo>
                    <a:pt x="98" y="713"/>
                  </a:lnTo>
                  <a:lnTo>
                    <a:pt x="98" y="717"/>
                  </a:lnTo>
                  <a:lnTo>
                    <a:pt x="96" y="722"/>
                  </a:lnTo>
                  <a:lnTo>
                    <a:pt x="96" y="726"/>
                  </a:lnTo>
                  <a:lnTo>
                    <a:pt x="93" y="728"/>
                  </a:lnTo>
                  <a:lnTo>
                    <a:pt x="92" y="729"/>
                  </a:lnTo>
                  <a:lnTo>
                    <a:pt x="90" y="730"/>
                  </a:lnTo>
                  <a:lnTo>
                    <a:pt x="85" y="730"/>
                  </a:lnTo>
                  <a:lnTo>
                    <a:pt x="80" y="730"/>
                  </a:lnTo>
                  <a:lnTo>
                    <a:pt x="72" y="728"/>
                  </a:lnTo>
                  <a:lnTo>
                    <a:pt x="69" y="726"/>
                  </a:lnTo>
                  <a:lnTo>
                    <a:pt x="70" y="722"/>
                  </a:lnTo>
                  <a:lnTo>
                    <a:pt x="73" y="718"/>
                  </a:lnTo>
                  <a:close/>
                  <a:moveTo>
                    <a:pt x="1051" y="108"/>
                  </a:moveTo>
                  <a:lnTo>
                    <a:pt x="1050" y="105"/>
                  </a:lnTo>
                  <a:lnTo>
                    <a:pt x="1050" y="101"/>
                  </a:lnTo>
                  <a:lnTo>
                    <a:pt x="1050" y="97"/>
                  </a:lnTo>
                  <a:lnTo>
                    <a:pt x="1051" y="95"/>
                  </a:lnTo>
                  <a:lnTo>
                    <a:pt x="1054" y="92"/>
                  </a:lnTo>
                  <a:lnTo>
                    <a:pt x="1056" y="90"/>
                  </a:lnTo>
                  <a:lnTo>
                    <a:pt x="1062" y="90"/>
                  </a:lnTo>
                  <a:lnTo>
                    <a:pt x="1066" y="90"/>
                  </a:lnTo>
                  <a:lnTo>
                    <a:pt x="1070" y="86"/>
                  </a:lnTo>
                  <a:lnTo>
                    <a:pt x="1075" y="82"/>
                  </a:lnTo>
                  <a:lnTo>
                    <a:pt x="1079" y="81"/>
                  </a:lnTo>
                  <a:lnTo>
                    <a:pt x="1084" y="81"/>
                  </a:lnTo>
                  <a:lnTo>
                    <a:pt x="1086" y="90"/>
                  </a:lnTo>
                  <a:lnTo>
                    <a:pt x="1087" y="100"/>
                  </a:lnTo>
                  <a:lnTo>
                    <a:pt x="1087" y="109"/>
                  </a:lnTo>
                  <a:lnTo>
                    <a:pt x="1086" y="117"/>
                  </a:lnTo>
                  <a:lnTo>
                    <a:pt x="1083" y="128"/>
                  </a:lnTo>
                  <a:lnTo>
                    <a:pt x="1081" y="140"/>
                  </a:lnTo>
                  <a:lnTo>
                    <a:pt x="1079" y="145"/>
                  </a:lnTo>
                  <a:lnTo>
                    <a:pt x="1078" y="150"/>
                  </a:lnTo>
                  <a:lnTo>
                    <a:pt x="1075" y="157"/>
                  </a:lnTo>
                  <a:lnTo>
                    <a:pt x="1072" y="158"/>
                  </a:lnTo>
                  <a:lnTo>
                    <a:pt x="1068" y="158"/>
                  </a:lnTo>
                  <a:lnTo>
                    <a:pt x="1067" y="157"/>
                  </a:lnTo>
                  <a:lnTo>
                    <a:pt x="1065" y="153"/>
                  </a:lnTo>
                  <a:lnTo>
                    <a:pt x="1065" y="149"/>
                  </a:lnTo>
                  <a:lnTo>
                    <a:pt x="1062" y="142"/>
                  </a:lnTo>
                  <a:lnTo>
                    <a:pt x="1059" y="134"/>
                  </a:lnTo>
                  <a:lnTo>
                    <a:pt x="1054" y="129"/>
                  </a:lnTo>
                  <a:lnTo>
                    <a:pt x="1050" y="125"/>
                  </a:lnTo>
                  <a:lnTo>
                    <a:pt x="1047" y="122"/>
                  </a:lnTo>
                  <a:lnTo>
                    <a:pt x="1047" y="117"/>
                  </a:lnTo>
                  <a:lnTo>
                    <a:pt x="1047" y="113"/>
                  </a:lnTo>
                  <a:lnTo>
                    <a:pt x="1051" y="108"/>
                  </a:lnTo>
                  <a:close/>
                  <a:moveTo>
                    <a:pt x="1043" y="342"/>
                  </a:moveTo>
                  <a:lnTo>
                    <a:pt x="1047" y="346"/>
                  </a:lnTo>
                  <a:lnTo>
                    <a:pt x="1051" y="350"/>
                  </a:lnTo>
                  <a:lnTo>
                    <a:pt x="1052" y="354"/>
                  </a:lnTo>
                  <a:lnTo>
                    <a:pt x="1052" y="359"/>
                  </a:lnTo>
                  <a:lnTo>
                    <a:pt x="1045" y="362"/>
                  </a:lnTo>
                  <a:lnTo>
                    <a:pt x="1037" y="363"/>
                  </a:lnTo>
                  <a:lnTo>
                    <a:pt x="1030" y="363"/>
                  </a:lnTo>
                  <a:lnTo>
                    <a:pt x="1022" y="362"/>
                  </a:lnTo>
                  <a:lnTo>
                    <a:pt x="1021" y="359"/>
                  </a:lnTo>
                  <a:lnTo>
                    <a:pt x="1022" y="358"/>
                  </a:lnTo>
                  <a:lnTo>
                    <a:pt x="1022" y="357"/>
                  </a:lnTo>
                  <a:lnTo>
                    <a:pt x="1027" y="355"/>
                  </a:lnTo>
                  <a:lnTo>
                    <a:pt x="1031" y="354"/>
                  </a:lnTo>
                  <a:lnTo>
                    <a:pt x="1033" y="350"/>
                  </a:lnTo>
                  <a:lnTo>
                    <a:pt x="1038" y="346"/>
                  </a:lnTo>
                  <a:lnTo>
                    <a:pt x="1042" y="342"/>
                  </a:lnTo>
                  <a:lnTo>
                    <a:pt x="1043" y="342"/>
                  </a:lnTo>
                  <a:close/>
                  <a:moveTo>
                    <a:pt x="1522" y="1876"/>
                  </a:moveTo>
                  <a:lnTo>
                    <a:pt x="1521" y="1877"/>
                  </a:lnTo>
                  <a:lnTo>
                    <a:pt x="1520" y="1878"/>
                  </a:lnTo>
                  <a:lnTo>
                    <a:pt x="1518" y="1880"/>
                  </a:lnTo>
                  <a:lnTo>
                    <a:pt x="1518" y="1884"/>
                  </a:lnTo>
                  <a:lnTo>
                    <a:pt x="1520" y="1888"/>
                  </a:lnTo>
                  <a:lnTo>
                    <a:pt x="1521" y="1894"/>
                  </a:lnTo>
                  <a:lnTo>
                    <a:pt x="1528" y="1912"/>
                  </a:lnTo>
                  <a:lnTo>
                    <a:pt x="1533" y="1934"/>
                  </a:lnTo>
                  <a:lnTo>
                    <a:pt x="1529" y="1934"/>
                  </a:lnTo>
                  <a:lnTo>
                    <a:pt x="1525" y="1932"/>
                  </a:lnTo>
                  <a:lnTo>
                    <a:pt x="1520" y="1929"/>
                  </a:lnTo>
                  <a:lnTo>
                    <a:pt x="1514" y="1924"/>
                  </a:lnTo>
                  <a:lnTo>
                    <a:pt x="1505" y="1914"/>
                  </a:lnTo>
                  <a:lnTo>
                    <a:pt x="1494" y="1907"/>
                  </a:lnTo>
                  <a:lnTo>
                    <a:pt x="1492" y="1891"/>
                  </a:lnTo>
                  <a:lnTo>
                    <a:pt x="1488" y="1878"/>
                  </a:lnTo>
                  <a:lnTo>
                    <a:pt x="1485" y="1870"/>
                  </a:lnTo>
                  <a:lnTo>
                    <a:pt x="1482" y="1865"/>
                  </a:lnTo>
                  <a:lnTo>
                    <a:pt x="1474" y="1853"/>
                  </a:lnTo>
                  <a:lnTo>
                    <a:pt x="1457" y="1836"/>
                  </a:lnTo>
                  <a:lnTo>
                    <a:pt x="1454" y="1828"/>
                  </a:lnTo>
                  <a:lnTo>
                    <a:pt x="1453" y="1819"/>
                  </a:lnTo>
                  <a:lnTo>
                    <a:pt x="1451" y="1811"/>
                  </a:lnTo>
                  <a:lnTo>
                    <a:pt x="1445" y="1805"/>
                  </a:lnTo>
                  <a:lnTo>
                    <a:pt x="1436" y="1796"/>
                  </a:lnTo>
                  <a:lnTo>
                    <a:pt x="1426" y="1789"/>
                  </a:lnTo>
                  <a:lnTo>
                    <a:pt x="1420" y="1785"/>
                  </a:lnTo>
                  <a:lnTo>
                    <a:pt x="1414" y="1781"/>
                  </a:lnTo>
                  <a:lnTo>
                    <a:pt x="1409" y="1776"/>
                  </a:lnTo>
                  <a:lnTo>
                    <a:pt x="1404" y="1772"/>
                  </a:lnTo>
                  <a:lnTo>
                    <a:pt x="1396" y="1755"/>
                  </a:lnTo>
                  <a:lnTo>
                    <a:pt x="1389" y="1740"/>
                  </a:lnTo>
                  <a:lnTo>
                    <a:pt x="1385" y="1732"/>
                  </a:lnTo>
                  <a:lnTo>
                    <a:pt x="1379" y="1721"/>
                  </a:lnTo>
                  <a:lnTo>
                    <a:pt x="1371" y="1711"/>
                  </a:lnTo>
                  <a:lnTo>
                    <a:pt x="1363" y="1698"/>
                  </a:lnTo>
                  <a:lnTo>
                    <a:pt x="1352" y="1688"/>
                  </a:lnTo>
                  <a:lnTo>
                    <a:pt x="1345" y="1678"/>
                  </a:lnTo>
                  <a:lnTo>
                    <a:pt x="1341" y="1670"/>
                  </a:lnTo>
                  <a:lnTo>
                    <a:pt x="1336" y="1662"/>
                  </a:lnTo>
                  <a:lnTo>
                    <a:pt x="1331" y="1646"/>
                  </a:lnTo>
                  <a:lnTo>
                    <a:pt x="1320" y="1630"/>
                  </a:lnTo>
                  <a:lnTo>
                    <a:pt x="1301" y="1623"/>
                  </a:lnTo>
                  <a:lnTo>
                    <a:pt x="1284" y="1618"/>
                  </a:lnTo>
                  <a:lnTo>
                    <a:pt x="1285" y="1613"/>
                  </a:lnTo>
                  <a:lnTo>
                    <a:pt x="1283" y="1608"/>
                  </a:lnTo>
                  <a:lnTo>
                    <a:pt x="1276" y="1607"/>
                  </a:lnTo>
                  <a:lnTo>
                    <a:pt x="1271" y="1607"/>
                  </a:lnTo>
                  <a:lnTo>
                    <a:pt x="1265" y="1595"/>
                  </a:lnTo>
                  <a:lnTo>
                    <a:pt x="1260" y="1581"/>
                  </a:lnTo>
                  <a:lnTo>
                    <a:pt x="1255" y="1575"/>
                  </a:lnTo>
                  <a:lnTo>
                    <a:pt x="1251" y="1571"/>
                  </a:lnTo>
                  <a:lnTo>
                    <a:pt x="1248" y="1563"/>
                  </a:lnTo>
                  <a:lnTo>
                    <a:pt x="1247" y="1559"/>
                  </a:lnTo>
                  <a:lnTo>
                    <a:pt x="1244" y="1550"/>
                  </a:lnTo>
                  <a:lnTo>
                    <a:pt x="1244" y="1540"/>
                  </a:lnTo>
                  <a:lnTo>
                    <a:pt x="1232" y="1530"/>
                  </a:lnTo>
                  <a:lnTo>
                    <a:pt x="1222" y="1522"/>
                  </a:lnTo>
                  <a:lnTo>
                    <a:pt x="1219" y="1517"/>
                  </a:lnTo>
                  <a:lnTo>
                    <a:pt x="1217" y="1511"/>
                  </a:lnTo>
                  <a:lnTo>
                    <a:pt x="1219" y="1507"/>
                  </a:lnTo>
                  <a:lnTo>
                    <a:pt x="1223" y="1503"/>
                  </a:lnTo>
                  <a:lnTo>
                    <a:pt x="1227" y="1505"/>
                  </a:lnTo>
                  <a:lnTo>
                    <a:pt x="1232" y="1509"/>
                  </a:lnTo>
                  <a:lnTo>
                    <a:pt x="1235" y="1503"/>
                  </a:lnTo>
                  <a:lnTo>
                    <a:pt x="1236" y="1495"/>
                  </a:lnTo>
                  <a:lnTo>
                    <a:pt x="1233" y="1491"/>
                  </a:lnTo>
                  <a:lnTo>
                    <a:pt x="1232" y="1489"/>
                  </a:lnTo>
                  <a:lnTo>
                    <a:pt x="1232" y="1483"/>
                  </a:lnTo>
                  <a:lnTo>
                    <a:pt x="1231" y="1479"/>
                  </a:lnTo>
                  <a:lnTo>
                    <a:pt x="1230" y="1475"/>
                  </a:lnTo>
                  <a:lnTo>
                    <a:pt x="1227" y="1471"/>
                  </a:lnTo>
                  <a:lnTo>
                    <a:pt x="1223" y="1469"/>
                  </a:lnTo>
                  <a:lnTo>
                    <a:pt x="1222" y="1467"/>
                  </a:lnTo>
                  <a:lnTo>
                    <a:pt x="1217" y="1465"/>
                  </a:lnTo>
                  <a:lnTo>
                    <a:pt x="1212" y="1463"/>
                  </a:lnTo>
                  <a:lnTo>
                    <a:pt x="1206" y="1461"/>
                  </a:lnTo>
                  <a:lnTo>
                    <a:pt x="1199" y="1457"/>
                  </a:lnTo>
                  <a:lnTo>
                    <a:pt x="1198" y="1454"/>
                  </a:lnTo>
                  <a:lnTo>
                    <a:pt x="1198" y="1453"/>
                  </a:lnTo>
                  <a:lnTo>
                    <a:pt x="1198" y="1451"/>
                  </a:lnTo>
                  <a:lnTo>
                    <a:pt x="1201" y="1450"/>
                  </a:lnTo>
                  <a:lnTo>
                    <a:pt x="1206" y="1451"/>
                  </a:lnTo>
                  <a:lnTo>
                    <a:pt x="1210" y="1447"/>
                  </a:lnTo>
                  <a:lnTo>
                    <a:pt x="1211" y="1445"/>
                  </a:lnTo>
                  <a:lnTo>
                    <a:pt x="1211" y="1442"/>
                  </a:lnTo>
                  <a:lnTo>
                    <a:pt x="1210" y="1439"/>
                  </a:lnTo>
                  <a:lnTo>
                    <a:pt x="1215" y="1439"/>
                  </a:lnTo>
                  <a:lnTo>
                    <a:pt x="1220" y="1441"/>
                  </a:lnTo>
                  <a:lnTo>
                    <a:pt x="1226" y="1443"/>
                  </a:lnTo>
                  <a:lnTo>
                    <a:pt x="1231" y="1449"/>
                  </a:lnTo>
                  <a:lnTo>
                    <a:pt x="1232" y="1457"/>
                  </a:lnTo>
                  <a:lnTo>
                    <a:pt x="1232" y="1463"/>
                  </a:lnTo>
                  <a:lnTo>
                    <a:pt x="1244" y="1473"/>
                  </a:lnTo>
                  <a:lnTo>
                    <a:pt x="1259" y="1481"/>
                  </a:lnTo>
                  <a:lnTo>
                    <a:pt x="1271" y="1487"/>
                  </a:lnTo>
                  <a:lnTo>
                    <a:pt x="1277" y="1493"/>
                  </a:lnTo>
                  <a:lnTo>
                    <a:pt x="1271" y="1494"/>
                  </a:lnTo>
                  <a:lnTo>
                    <a:pt x="1265" y="1495"/>
                  </a:lnTo>
                  <a:lnTo>
                    <a:pt x="1265" y="1498"/>
                  </a:lnTo>
                  <a:lnTo>
                    <a:pt x="1269" y="1503"/>
                  </a:lnTo>
                  <a:lnTo>
                    <a:pt x="1274" y="1505"/>
                  </a:lnTo>
                  <a:lnTo>
                    <a:pt x="1277" y="1506"/>
                  </a:lnTo>
                  <a:lnTo>
                    <a:pt x="1290" y="1509"/>
                  </a:lnTo>
                  <a:lnTo>
                    <a:pt x="1299" y="1510"/>
                  </a:lnTo>
                  <a:lnTo>
                    <a:pt x="1304" y="1517"/>
                  </a:lnTo>
                  <a:lnTo>
                    <a:pt x="1308" y="1523"/>
                  </a:lnTo>
                  <a:lnTo>
                    <a:pt x="1309" y="1530"/>
                  </a:lnTo>
                  <a:lnTo>
                    <a:pt x="1311" y="1537"/>
                  </a:lnTo>
                  <a:lnTo>
                    <a:pt x="1305" y="1537"/>
                  </a:lnTo>
                  <a:lnTo>
                    <a:pt x="1299" y="1535"/>
                  </a:lnTo>
                  <a:lnTo>
                    <a:pt x="1299" y="1538"/>
                  </a:lnTo>
                  <a:lnTo>
                    <a:pt x="1300" y="1542"/>
                  </a:lnTo>
                  <a:lnTo>
                    <a:pt x="1303" y="1545"/>
                  </a:lnTo>
                  <a:lnTo>
                    <a:pt x="1305" y="1546"/>
                  </a:lnTo>
                  <a:lnTo>
                    <a:pt x="1311" y="1549"/>
                  </a:lnTo>
                  <a:lnTo>
                    <a:pt x="1315" y="1551"/>
                  </a:lnTo>
                  <a:lnTo>
                    <a:pt x="1315" y="1559"/>
                  </a:lnTo>
                  <a:lnTo>
                    <a:pt x="1316" y="1567"/>
                  </a:lnTo>
                  <a:lnTo>
                    <a:pt x="1332" y="1572"/>
                  </a:lnTo>
                  <a:lnTo>
                    <a:pt x="1347" y="1578"/>
                  </a:lnTo>
                  <a:lnTo>
                    <a:pt x="1352" y="1582"/>
                  </a:lnTo>
                  <a:lnTo>
                    <a:pt x="1356" y="1587"/>
                  </a:lnTo>
                  <a:lnTo>
                    <a:pt x="1359" y="1592"/>
                  </a:lnTo>
                  <a:lnTo>
                    <a:pt x="1360" y="1597"/>
                  </a:lnTo>
                  <a:lnTo>
                    <a:pt x="1365" y="1597"/>
                  </a:lnTo>
                  <a:lnTo>
                    <a:pt x="1369" y="1592"/>
                  </a:lnTo>
                  <a:lnTo>
                    <a:pt x="1388" y="1611"/>
                  </a:lnTo>
                  <a:lnTo>
                    <a:pt x="1408" y="1628"/>
                  </a:lnTo>
                  <a:lnTo>
                    <a:pt x="1428" y="1644"/>
                  </a:lnTo>
                  <a:lnTo>
                    <a:pt x="1442" y="1658"/>
                  </a:lnTo>
                  <a:lnTo>
                    <a:pt x="1449" y="1664"/>
                  </a:lnTo>
                  <a:lnTo>
                    <a:pt x="1454" y="1672"/>
                  </a:lnTo>
                  <a:lnTo>
                    <a:pt x="1468" y="1679"/>
                  </a:lnTo>
                  <a:lnTo>
                    <a:pt x="1482" y="1687"/>
                  </a:lnTo>
                  <a:lnTo>
                    <a:pt x="1490" y="1687"/>
                  </a:lnTo>
                  <a:lnTo>
                    <a:pt x="1497" y="1688"/>
                  </a:lnTo>
                  <a:lnTo>
                    <a:pt x="1500" y="1691"/>
                  </a:lnTo>
                  <a:lnTo>
                    <a:pt x="1505" y="1692"/>
                  </a:lnTo>
                  <a:lnTo>
                    <a:pt x="1509" y="1695"/>
                  </a:lnTo>
                  <a:lnTo>
                    <a:pt x="1509" y="1698"/>
                  </a:lnTo>
                  <a:lnTo>
                    <a:pt x="1509" y="1702"/>
                  </a:lnTo>
                  <a:lnTo>
                    <a:pt x="1509" y="1704"/>
                  </a:lnTo>
                  <a:lnTo>
                    <a:pt x="1489" y="1700"/>
                  </a:lnTo>
                  <a:lnTo>
                    <a:pt x="1469" y="1698"/>
                  </a:lnTo>
                  <a:lnTo>
                    <a:pt x="1461" y="1698"/>
                  </a:lnTo>
                  <a:lnTo>
                    <a:pt x="1453" y="1702"/>
                  </a:lnTo>
                  <a:lnTo>
                    <a:pt x="1445" y="1704"/>
                  </a:lnTo>
                  <a:lnTo>
                    <a:pt x="1437" y="1708"/>
                  </a:lnTo>
                  <a:lnTo>
                    <a:pt x="1436" y="1715"/>
                  </a:lnTo>
                  <a:lnTo>
                    <a:pt x="1436" y="1721"/>
                  </a:lnTo>
                  <a:lnTo>
                    <a:pt x="1437" y="1727"/>
                  </a:lnTo>
                  <a:lnTo>
                    <a:pt x="1441" y="1731"/>
                  </a:lnTo>
                  <a:lnTo>
                    <a:pt x="1442" y="1737"/>
                  </a:lnTo>
                  <a:lnTo>
                    <a:pt x="1446" y="1743"/>
                  </a:lnTo>
                  <a:lnTo>
                    <a:pt x="1446" y="1751"/>
                  </a:lnTo>
                  <a:lnTo>
                    <a:pt x="1448" y="1759"/>
                  </a:lnTo>
                  <a:lnTo>
                    <a:pt x="1451" y="1767"/>
                  </a:lnTo>
                  <a:lnTo>
                    <a:pt x="1453" y="1773"/>
                  </a:lnTo>
                  <a:lnTo>
                    <a:pt x="1457" y="1779"/>
                  </a:lnTo>
                  <a:lnTo>
                    <a:pt x="1461" y="1785"/>
                  </a:lnTo>
                  <a:lnTo>
                    <a:pt x="1465" y="1792"/>
                  </a:lnTo>
                  <a:lnTo>
                    <a:pt x="1467" y="1799"/>
                  </a:lnTo>
                  <a:lnTo>
                    <a:pt x="1472" y="1811"/>
                  </a:lnTo>
                  <a:lnTo>
                    <a:pt x="1477" y="1820"/>
                  </a:lnTo>
                  <a:lnTo>
                    <a:pt x="1488" y="1825"/>
                  </a:lnTo>
                  <a:lnTo>
                    <a:pt x="1498" y="1828"/>
                  </a:lnTo>
                  <a:lnTo>
                    <a:pt x="1509" y="1832"/>
                  </a:lnTo>
                  <a:lnTo>
                    <a:pt x="1518" y="1836"/>
                  </a:lnTo>
                  <a:lnTo>
                    <a:pt x="1532" y="1848"/>
                  </a:lnTo>
                  <a:lnTo>
                    <a:pt x="1541" y="1854"/>
                  </a:lnTo>
                  <a:lnTo>
                    <a:pt x="1542" y="1845"/>
                  </a:lnTo>
                  <a:lnTo>
                    <a:pt x="1543" y="1839"/>
                  </a:lnTo>
                  <a:lnTo>
                    <a:pt x="1550" y="1841"/>
                  </a:lnTo>
                  <a:lnTo>
                    <a:pt x="1556" y="1845"/>
                  </a:lnTo>
                  <a:lnTo>
                    <a:pt x="1561" y="1850"/>
                  </a:lnTo>
                  <a:lnTo>
                    <a:pt x="1566" y="1856"/>
                  </a:lnTo>
                  <a:lnTo>
                    <a:pt x="1569" y="1863"/>
                  </a:lnTo>
                  <a:lnTo>
                    <a:pt x="1572" y="1870"/>
                  </a:lnTo>
                  <a:lnTo>
                    <a:pt x="1573" y="1877"/>
                  </a:lnTo>
                  <a:lnTo>
                    <a:pt x="1573" y="1886"/>
                  </a:lnTo>
                  <a:lnTo>
                    <a:pt x="1569" y="1884"/>
                  </a:lnTo>
                  <a:lnTo>
                    <a:pt x="1565" y="1877"/>
                  </a:lnTo>
                  <a:lnTo>
                    <a:pt x="1562" y="1875"/>
                  </a:lnTo>
                  <a:lnTo>
                    <a:pt x="1559" y="1872"/>
                  </a:lnTo>
                  <a:lnTo>
                    <a:pt x="1554" y="1869"/>
                  </a:lnTo>
                  <a:lnTo>
                    <a:pt x="1549" y="1868"/>
                  </a:lnTo>
                  <a:lnTo>
                    <a:pt x="1541" y="1873"/>
                  </a:lnTo>
                  <a:lnTo>
                    <a:pt x="1534" y="1875"/>
                  </a:lnTo>
                  <a:lnTo>
                    <a:pt x="1532" y="1875"/>
                  </a:lnTo>
                  <a:lnTo>
                    <a:pt x="1522" y="1876"/>
                  </a:lnTo>
                  <a:close/>
                  <a:moveTo>
                    <a:pt x="1719" y="1421"/>
                  </a:moveTo>
                  <a:lnTo>
                    <a:pt x="1718" y="1422"/>
                  </a:lnTo>
                  <a:lnTo>
                    <a:pt x="1717" y="1423"/>
                  </a:lnTo>
                  <a:lnTo>
                    <a:pt x="1715" y="1425"/>
                  </a:lnTo>
                  <a:lnTo>
                    <a:pt x="1714" y="1426"/>
                  </a:lnTo>
                  <a:lnTo>
                    <a:pt x="1714" y="1427"/>
                  </a:lnTo>
                  <a:lnTo>
                    <a:pt x="1714" y="1429"/>
                  </a:lnTo>
                  <a:lnTo>
                    <a:pt x="1714" y="1432"/>
                  </a:lnTo>
                  <a:lnTo>
                    <a:pt x="1715" y="1434"/>
                  </a:lnTo>
                  <a:lnTo>
                    <a:pt x="1717" y="1434"/>
                  </a:lnTo>
                  <a:lnTo>
                    <a:pt x="1718" y="1436"/>
                  </a:lnTo>
                  <a:lnTo>
                    <a:pt x="1719" y="1436"/>
                  </a:lnTo>
                  <a:lnTo>
                    <a:pt x="1722" y="1436"/>
                  </a:lnTo>
                  <a:lnTo>
                    <a:pt x="1725" y="1436"/>
                  </a:lnTo>
                  <a:lnTo>
                    <a:pt x="1725" y="1437"/>
                  </a:lnTo>
                  <a:lnTo>
                    <a:pt x="1727" y="1438"/>
                  </a:lnTo>
                  <a:lnTo>
                    <a:pt x="1733" y="1442"/>
                  </a:lnTo>
                  <a:lnTo>
                    <a:pt x="1736" y="1437"/>
                  </a:lnTo>
                  <a:lnTo>
                    <a:pt x="1736" y="1434"/>
                  </a:lnTo>
                  <a:lnTo>
                    <a:pt x="1738" y="1430"/>
                  </a:lnTo>
                  <a:lnTo>
                    <a:pt x="1738" y="1429"/>
                  </a:lnTo>
                  <a:lnTo>
                    <a:pt x="1736" y="1427"/>
                  </a:lnTo>
                  <a:lnTo>
                    <a:pt x="1736" y="1425"/>
                  </a:lnTo>
                  <a:lnTo>
                    <a:pt x="1735" y="1423"/>
                  </a:lnTo>
                  <a:lnTo>
                    <a:pt x="1727" y="1414"/>
                  </a:lnTo>
                  <a:lnTo>
                    <a:pt x="1726" y="1423"/>
                  </a:lnTo>
                  <a:lnTo>
                    <a:pt x="1725" y="1422"/>
                  </a:lnTo>
                  <a:lnTo>
                    <a:pt x="1722" y="1422"/>
                  </a:lnTo>
                  <a:lnTo>
                    <a:pt x="1719" y="1421"/>
                  </a:lnTo>
                  <a:close/>
                  <a:moveTo>
                    <a:pt x="1726" y="1398"/>
                  </a:moveTo>
                  <a:lnTo>
                    <a:pt x="1725" y="1398"/>
                  </a:lnTo>
                  <a:lnTo>
                    <a:pt x="1727" y="1394"/>
                  </a:lnTo>
                  <a:lnTo>
                    <a:pt x="1729" y="1390"/>
                  </a:lnTo>
                  <a:lnTo>
                    <a:pt x="1729" y="1389"/>
                  </a:lnTo>
                  <a:lnTo>
                    <a:pt x="1729" y="1386"/>
                  </a:lnTo>
                  <a:lnTo>
                    <a:pt x="1729" y="1385"/>
                  </a:lnTo>
                  <a:lnTo>
                    <a:pt x="1729" y="1382"/>
                  </a:lnTo>
                  <a:lnTo>
                    <a:pt x="1727" y="1381"/>
                  </a:lnTo>
                  <a:lnTo>
                    <a:pt x="1727" y="1379"/>
                  </a:lnTo>
                  <a:lnTo>
                    <a:pt x="1726" y="1378"/>
                  </a:lnTo>
                  <a:lnTo>
                    <a:pt x="1722" y="1376"/>
                  </a:lnTo>
                  <a:lnTo>
                    <a:pt x="1718" y="1374"/>
                  </a:lnTo>
                  <a:lnTo>
                    <a:pt x="1715" y="1373"/>
                  </a:lnTo>
                  <a:lnTo>
                    <a:pt x="1713" y="1377"/>
                  </a:lnTo>
                  <a:lnTo>
                    <a:pt x="1711" y="1378"/>
                  </a:lnTo>
                  <a:lnTo>
                    <a:pt x="1711" y="1381"/>
                  </a:lnTo>
                  <a:lnTo>
                    <a:pt x="1711" y="1384"/>
                  </a:lnTo>
                  <a:lnTo>
                    <a:pt x="1711" y="1386"/>
                  </a:lnTo>
                  <a:lnTo>
                    <a:pt x="1711" y="1389"/>
                  </a:lnTo>
                  <a:lnTo>
                    <a:pt x="1711" y="1390"/>
                  </a:lnTo>
                  <a:lnTo>
                    <a:pt x="1713" y="1393"/>
                  </a:lnTo>
                  <a:lnTo>
                    <a:pt x="1714" y="1395"/>
                  </a:lnTo>
                  <a:lnTo>
                    <a:pt x="1715" y="1395"/>
                  </a:lnTo>
                  <a:lnTo>
                    <a:pt x="1717" y="1397"/>
                  </a:lnTo>
                  <a:lnTo>
                    <a:pt x="1718" y="1398"/>
                  </a:lnTo>
                  <a:lnTo>
                    <a:pt x="1721" y="1401"/>
                  </a:lnTo>
                  <a:lnTo>
                    <a:pt x="1719" y="1402"/>
                  </a:lnTo>
                  <a:lnTo>
                    <a:pt x="1718" y="1404"/>
                  </a:lnTo>
                  <a:lnTo>
                    <a:pt x="1718" y="1406"/>
                  </a:lnTo>
                  <a:lnTo>
                    <a:pt x="1718" y="1407"/>
                  </a:lnTo>
                  <a:lnTo>
                    <a:pt x="1719" y="1409"/>
                  </a:lnTo>
                  <a:lnTo>
                    <a:pt x="1719" y="1410"/>
                  </a:lnTo>
                  <a:lnTo>
                    <a:pt x="1721" y="1410"/>
                  </a:lnTo>
                  <a:lnTo>
                    <a:pt x="1722" y="1411"/>
                  </a:lnTo>
                  <a:lnTo>
                    <a:pt x="1725" y="1411"/>
                  </a:lnTo>
                  <a:lnTo>
                    <a:pt x="1726" y="1411"/>
                  </a:lnTo>
                  <a:lnTo>
                    <a:pt x="1727" y="1411"/>
                  </a:lnTo>
                  <a:lnTo>
                    <a:pt x="1729" y="1410"/>
                  </a:lnTo>
                  <a:lnTo>
                    <a:pt x="1730" y="1410"/>
                  </a:lnTo>
                  <a:lnTo>
                    <a:pt x="1731" y="1407"/>
                  </a:lnTo>
                  <a:lnTo>
                    <a:pt x="1731" y="1406"/>
                  </a:lnTo>
                  <a:lnTo>
                    <a:pt x="1731" y="1405"/>
                  </a:lnTo>
                  <a:lnTo>
                    <a:pt x="1731" y="1404"/>
                  </a:lnTo>
                  <a:lnTo>
                    <a:pt x="1730" y="1404"/>
                  </a:lnTo>
                  <a:lnTo>
                    <a:pt x="1730" y="1402"/>
                  </a:lnTo>
                  <a:lnTo>
                    <a:pt x="1729" y="1401"/>
                  </a:lnTo>
                  <a:lnTo>
                    <a:pt x="1727" y="1401"/>
                  </a:lnTo>
                  <a:lnTo>
                    <a:pt x="1727" y="1398"/>
                  </a:lnTo>
                  <a:lnTo>
                    <a:pt x="1726" y="1398"/>
                  </a:lnTo>
                  <a:close/>
                  <a:moveTo>
                    <a:pt x="1743" y="1497"/>
                  </a:moveTo>
                  <a:lnTo>
                    <a:pt x="1739" y="1497"/>
                  </a:lnTo>
                  <a:lnTo>
                    <a:pt x="1738" y="1501"/>
                  </a:lnTo>
                  <a:lnTo>
                    <a:pt x="1736" y="1503"/>
                  </a:lnTo>
                  <a:lnTo>
                    <a:pt x="1736" y="1505"/>
                  </a:lnTo>
                  <a:lnTo>
                    <a:pt x="1736" y="1507"/>
                  </a:lnTo>
                  <a:lnTo>
                    <a:pt x="1739" y="1510"/>
                  </a:lnTo>
                  <a:lnTo>
                    <a:pt x="1741" y="1513"/>
                  </a:lnTo>
                  <a:lnTo>
                    <a:pt x="1745" y="1514"/>
                  </a:lnTo>
                  <a:lnTo>
                    <a:pt x="1749" y="1513"/>
                  </a:lnTo>
                  <a:lnTo>
                    <a:pt x="1752" y="1510"/>
                  </a:lnTo>
                  <a:lnTo>
                    <a:pt x="1752" y="1506"/>
                  </a:lnTo>
                  <a:lnTo>
                    <a:pt x="1752" y="1505"/>
                  </a:lnTo>
                  <a:lnTo>
                    <a:pt x="1751" y="1502"/>
                  </a:lnTo>
                  <a:lnTo>
                    <a:pt x="1750" y="1498"/>
                  </a:lnTo>
                  <a:lnTo>
                    <a:pt x="1747" y="1497"/>
                  </a:lnTo>
                  <a:lnTo>
                    <a:pt x="1743" y="1497"/>
                  </a:lnTo>
                  <a:close/>
                  <a:moveTo>
                    <a:pt x="1736" y="1478"/>
                  </a:moveTo>
                  <a:lnTo>
                    <a:pt x="1735" y="1478"/>
                  </a:lnTo>
                  <a:lnTo>
                    <a:pt x="1734" y="1478"/>
                  </a:lnTo>
                  <a:lnTo>
                    <a:pt x="1733" y="1479"/>
                  </a:lnTo>
                  <a:lnTo>
                    <a:pt x="1731" y="1481"/>
                  </a:lnTo>
                  <a:lnTo>
                    <a:pt x="1730" y="1481"/>
                  </a:lnTo>
                  <a:lnTo>
                    <a:pt x="1730" y="1482"/>
                  </a:lnTo>
                  <a:lnTo>
                    <a:pt x="1730" y="1485"/>
                  </a:lnTo>
                  <a:lnTo>
                    <a:pt x="1729" y="1486"/>
                  </a:lnTo>
                  <a:lnTo>
                    <a:pt x="1730" y="1487"/>
                  </a:lnTo>
                  <a:lnTo>
                    <a:pt x="1730" y="1489"/>
                  </a:lnTo>
                  <a:lnTo>
                    <a:pt x="1730" y="1490"/>
                  </a:lnTo>
                  <a:lnTo>
                    <a:pt x="1731" y="1491"/>
                  </a:lnTo>
                  <a:lnTo>
                    <a:pt x="1733" y="1493"/>
                  </a:lnTo>
                  <a:lnTo>
                    <a:pt x="1734" y="1493"/>
                  </a:lnTo>
                  <a:lnTo>
                    <a:pt x="1735" y="1494"/>
                  </a:lnTo>
                  <a:lnTo>
                    <a:pt x="1736" y="1494"/>
                  </a:lnTo>
                  <a:lnTo>
                    <a:pt x="1739" y="1494"/>
                  </a:lnTo>
                  <a:lnTo>
                    <a:pt x="1741" y="1493"/>
                  </a:lnTo>
                  <a:lnTo>
                    <a:pt x="1742" y="1493"/>
                  </a:lnTo>
                  <a:lnTo>
                    <a:pt x="1743" y="1491"/>
                  </a:lnTo>
                  <a:lnTo>
                    <a:pt x="1743" y="1490"/>
                  </a:lnTo>
                  <a:lnTo>
                    <a:pt x="1745" y="1489"/>
                  </a:lnTo>
                  <a:lnTo>
                    <a:pt x="1745" y="1487"/>
                  </a:lnTo>
                  <a:lnTo>
                    <a:pt x="1745" y="1486"/>
                  </a:lnTo>
                  <a:lnTo>
                    <a:pt x="1745" y="1485"/>
                  </a:lnTo>
                  <a:lnTo>
                    <a:pt x="1745" y="1482"/>
                  </a:lnTo>
                  <a:lnTo>
                    <a:pt x="1743" y="1481"/>
                  </a:lnTo>
                  <a:lnTo>
                    <a:pt x="1742" y="1479"/>
                  </a:lnTo>
                  <a:lnTo>
                    <a:pt x="1741" y="1478"/>
                  </a:lnTo>
                  <a:lnTo>
                    <a:pt x="1739" y="1478"/>
                  </a:lnTo>
                  <a:lnTo>
                    <a:pt x="1736" y="1478"/>
                  </a:lnTo>
                  <a:close/>
                  <a:moveTo>
                    <a:pt x="1746" y="1529"/>
                  </a:moveTo>
                  <a:lnTo>
                    <a:pt x="1743" y="1529"/>
                  </a:lnTo>
                  <a:lnTo>
                    <a:pt x="1742" y="1530"/>
                  </a:lnTo>
                  <a:lnTo>
                    <a:pt x="1741" y="1530"/>
                  </a:lnTo>
                  <a:lnTo>
                    <a:pt x="1739" y="1534"/>
                  </a:lnTo>
                  <a:lnTo>
                    <a:pt x="1739" y="1537"/>
                  </a:lnTo>
                  <a:lnTo>
                    <a:pt x="1739" y="1539"/>
                  </a:lnTo>
                  <a:lnTo>
                    <a:pt x="1741" y="1542"/>
                  </a:lnTo>
                  <a:lnTo>
                    <a:pt x="1742" y="1542"/>
                  </a:lnTo>
                  <a:lnTo>
                    <a:pt x="1743" y="1543"/>
                  </a:lnTo>
                  <a:lnTo>
                    <a:pt x="1745" y="1545"/>
                  </a:lnTo>
                  <a:lnTo>
                    <a:pt x="1742" y="1546"/>
                  </a:lnTo>
                  <a:lnTo>
                    <a:pt x="1741" y="1550"/>
                  </a:lnTo>
                  <a:lnTo>
                    <a:pt x="1741" y="1554"/>
                  </a:lnTo>
                  <a:lnTo>
                    <a:pt x="1741" y="1556"/>
                  </a:lnTo>
                  <a:lnTo>
                    <a:pt x="1741" y="1559"/>
                  </a:lnTo>
                  <a:lnTo>
                    <a:pt x="1741" y="1567"/>
                  </a:lnTo>
                  <a:lnTo>
                    <a:pt x="1741" y="1574"/>
                  </a:lnTo>
                  <a:lnTo>
                    <a:pt x="1739" y="1582"/>
                  </a:lnTo>
                  <a:lnTo>
                    <a:pt x="1747" y="1581"/>
                  </a:lnTo>
                  <a:lnTo>
                    <a:pt x="1750" y="1579"/>
                  </a:lnTo>
                  <a:lnTo>
                    <a:pt x="1751" y="1579"/>
                  </a:lnTo>
                  <a:lnTo>
                    <a:pt x="1752" y="1578"/>
                  </a:lnTo>
                  <a:lnTo>
                    <a:pt x="1754" y="1576"/>
                  </a:lnTo>
                  <a:lnTo>
                    <a:pt x="1754" y="1574"/>
                  </a:lnTo>
                  <a:lnTo>
                    <a:pt x="1755" y="1572"/>
                  </a:lnTo>
                  <a:lnTo>
                    <a:pt x="1758" y="1570"/>
                  </a:lnTo>
                  <a:lnTo>
                    <a:pt x="1758" y="1565"/>
                  </a:lnTo>
                  <a:lnTo>
                    <a:pt x="1758" y="1562"/>
                  </a:lnTo>
                  <a:lnTo>
                    <a:pt x="1758" y="1558"/>
                  </a:lnTo>
                  <a:lnTo>
                    <a:pt x="1758" y="1553"/>
                  </a:lnTo>
                  <a:lnTo>
                    <a:pt x="1755" y="1546"/>
                  </a:lnTo>
                  <a:lnTo>
                    <a:pt x="1751" y="1545"/>
                  </a:lnTo>
                  <a:lnTo>
                    <a:pt x="1749" y="1543"/>
                  </a:lnTo>
                  <a:lnTo>
                    <a:pt x="1750" y="1542"/>
                  </a:lnTo>
                  <a:lnTo>
                    <a:pt x="1751" y="1542"/>
                  </a:lnTo>
                  <a:lnTo>
                    <a:pt x="1752" y="1539"/>
                  </a:lnTo>
                  <a:lnTo>
                    <a:pt x="1752" y="1538"/>
                  </a:lnTo>
                  <a:lnTo>
                    <a:pt x="1752" y="1537"/>
                  </a:lnTo>
                  <a:lnTo>
                    <a:pt x="1752" y="1534"/>
                  </a:lnTo>
                  <a:lnTo>
                    <a:pt x="1751" y="1530"/>
                  </a:lnTo>
                  <a:lnTo>
                    <a:pt x="1750" y="1530"/>
                  </a:lnTo>
                  <a:lnTo>
                    <a:pt x="1749" y="1529"/>
                  </a:lnTo>
                  <a:lnTo>
                    <a:pt x="1746" y="1529"/>
                  </a:lnTo>
                  <a:close/>
                  <a:moveTo>
                    <a:pt x="1721" y="1598"/>
                  </a:moveTo>
                  <a:lnTo>
                    <a:pt x="1719" y="1598"/>
                  </a:lnTo>
                  <a:lnTo>
                    <a:pt x="1718" y="1600"/>
                  </a:lnTo>
                  <a:lnTo>
                    <a:pt x="1717" y="1603"/>
                  </a:lnTo>
                  <a:lnTo>
                    <a:pt x="1715" y="1606"/>
                  </a:lnTo>
                  <a:lnTo>
                    <a:pt x="1717" y="1607"/>
                  </a:lnTo>
                  <a:lnTo>
                    <a:pt x="1717" y="1608"/>
                  </a:lnTo>
                  <a:lnTo>
                    <a:pt x="1718" y="1610"/>
                  </a:lnTo>
                  <a:lnTo>
                    <a:pt x="1718" y="1611"/>
                  </a:lnTo>
                  <a:lnTo>
                    <a:pt x="1719" y="1613"/>
                  </a:lnTo>
                  <a:lnTo>
                    <a:pt x="1721" y="1613"/>
                  </a:lnTo>
                  <a:lnTo>
                    <a:pt x="1725" y="1613"/>
                  </a:lnTo>
                  <a:lnTo>
                    <a:pt x="1726" y="1611"/>
                  </a:lnTo>
                  <a:lnTo>
                    <a:pt x="1727" y="1610"/>
                  </a:lnTo>
                  <a:lnTo>
                    <a:pt x="1727" y="1613"/>
                  </a:lnTo>
                  <a:lnTo>
                    <a:pt x="1729" y="1615"/>
                  </a:lnTo>
                  <a:lnTo>
                    <a:pt x="1730" y="1616"/>
                  </a:lnTo>
                  <a:lnTo>
                    <a:pt x="1733" y="1616"/>
                  </a:lnTo>
                  <a:lnTo>
                    <a:pt x="1734" y="1616"/>
                  </a:lnTo>
                  <a:lnTo>
                    <a:pt x="1736" y="1615"/>
                  </a:lnTo>
                  <a:lnTo>
                    <a:pt x="1738" y="1614"/>
                  </a:lnTo>
                  <a:lnTo>
                    <a:pt x="1738" y="1613"/>
                  </a:lnTo>
                  <a:lnTo>
                    <a:pt x="1739" y="1611"/>
                  </a:lnTo>
                  <a:lnTo>
                    <a:pt x="1739" y="1608"/>
                  </a:lnTo>
                  <a:lnTo>
                    <a:pt x="1739" y="1606"/>
                  </a:lnTo>
                  <a:lnTo>
                    <a:pt x="1738" y="1604"/>
                  </a:lnTo>
                  <a:lnTo>
                    <a:pt x="1736" y="1603"/>
                  </a:lnTo>
                  <a:lnTo>
                    <a:pt x="1734" y="1603"/>
                  </a:lnTo>
                  <a:lnTo>
                    <a:pt x="1733" y="1602"/>
                  </a:lnTo>
                  <a:lnTo>
                    <a:pt x="1730" y="1603"/>
                  </a:lnTo>
                  <a:lnTo>
                    <a:pt x="1729" y="1603"/>
                  </a:lnTo>
                  <a:lnTo>
                    <a:pt x="1727" y="1604"/>
                  </a:lnTo>
                  <a:lnTo>
                    <a:pt x="1727" y="1602"/>
                  </a:lnTo>
                  <a:lnTo>
                    <a:pt x="1726" y="1600"/>
                  </a:lnTo>
                  <a:lnTo>
                    <a:pt x="1725" y="1598"/>
                  </a:lnTo>
                  <a:lnTo>
                    <a:pt x="1721" y="1598"/>
                  </a:lnTo>
                  <a:close/>
                  <a:moveTo>
                    <a:pt x="1710" y="1820"/>
                  </a:moveTo>
                  <a:lnTo>
                    <a:pt x="1703" y="1834"/>
                  </a:lnTo>
                  <a:lnTo>
                    <a:pt x="1697" y="1848"/>
                  </a:lnTo>
                  <a:lnTo>
                    <a:pt x="1706" y="1850"/>
                  </a:lnTo>
                  <a:lnTo>
                    <a:pt x="1707" y="1850"/>
                  </a:lnTo>
                  <a:lnTo>
                    <a:pt x="1710" y="1848"/>
                  </a:lnTo>
                  <a:lnTo>
                    <a:pt x="1711" y="1848"/>
                  </a:lnTo>
                  <a:lnTo>
                    <a:pt x="1714" y="1845"/>
                  </a:lnTo>
                  <a:lnTo>
                    <a:pt x="1715" y="1841"/>
                  </a:lnTo>
                  <a:lnTo>
                    <a:pt x="1717" y="1840"/>
                  </a:lnTo>
                  <a:lnTo>
                    <a:pt x="1717" y="1836"/>
                  </a:lnTo>
                  <a:lnTo>
                    <a:pt x="1715" y="1834"/>
                  </a:lnTo>
                  <a:lnTo>
                    <a:pt x="1715" y="1832"/>
                  </a:lnTo>
                  <a:lnTo>
                    <a:pt x="1710" y="1820"/>
                  </a:lnTo>
                  <a:close/>
                  <a:moveTo>
                    <a:pt x="1687" y="1816"/>
                  </a:moveTo>
                  <a:lnTo>
                    <a:pt x="1683" y="1816"/>
                  </a:lnTo>
                  <a:lnTo>
                    <a:pt x="1678" y="1816"/>
                  </a:lnTo>
                  <a:lnTo>
                    <a:pt x="1673" y="1816"/>
                  </a:lnTo>
                  <a:lnTo>
                    <a:pt x="1667" y="1817"/>
                  </a:lnTo>
                  <a:lnTo>
                    <a:pt x="1663" y="1819"/>
                  </a:lnTo>
                  <a:lnTo>
                    <a:pt x="1661" y="1820"/>
                  </a:lnTo>
                  <a:lnTo>
                    <a:pt x="1659" y="1823"/>
                  </a:lnTo>
                  <a:lnTo>
                    <a:pt x="1658" y="1827"/>
                  </a:lnTo>
                  <a:lnTo>
                    <a:pt x="1659" y="1831"/>
                  </a:lnTo>
                  <a:lnTo>
                    <a:pt x="1661" y="1834"/>
                  </a:lnTo>
                  <a:lnTo>
                    <a:pt x="1661" y="1839"/>
                  </a:lnTo>
                  <a:lnTo>
                    <a:pt x="1662" y="1841"/>
                  </a:lnTo>
                  <a:lnTo>
                    <a:pt x="1662" y="1843"/>
                  </a:lnTo>
                  <a:lnTo>
                    <a:pt x="1662" y="1847"/>
                  </a:lnTo>
                  <a:lnTo>
                    <a:pt x="1661" y="1859"/>
                  </a:lnTo>
                  <a:lnTo>
                    <a:pt x="1659" y="1869"/>
                  </a:lnTo>
                  <a:lnTo>
                    <a:pt x="1659" y="1873"/>
                  </a:lnTo>
                  <a:lnTo>
                    <a:pt x="1659" y="1875"/>
                  </a:lnTo>
                  <a:lnTo>
                    <a:pt x="1661" y="1877"/>
                  </a:lnTo>
                  <a:lnTo>
                    <a:pt x="1662" y="1880"/>
                  </a:lnTo>
                  <a:lnTo>
                    <a:pt x="1666" y="1880"/>
                  </a:lnTo>
                  <a:lnTo>
                    <a:pt x="1671" y="1880"/>
                  </a:lnTo>
                  <a:lnTo>
                    <a:pt x="1674" y="1876"/>
                  </a:lnTo>
                  <a:lnTo>
                    <a:pt x="1677" y="1868"/>
                  </a:lnTo>
                  <a:lnTo>
                    <a:pt x="1678" y="1859"/>
                  </a:lnTo>
                  <a:lnTo>
                    <a:pt x="1679" y="1850"/>
                  </a:lnTo>
                  <a:lnTo>
                    <a:pt x="1681" y="1843"/>
                  </a:lnTo>
                  <a:lnTo>
                    <a:pt x="1681" y="1841"/>
                  </a:lnTo>
                  <a:lnTo>
                    <a:pt x="1681" y="1840"/>
                  </a:lnTo>
                  <a:lnTo>
                    <a:pt x="1683" y="1834"/>
                  </a:lnTo>
                  <a:lnTo>
                    <a:pt x="1685" y="1831"/>
                  </a:lnTo>
                  <a:lnTo>
                    <a:pt x="1686" y="1827"/>
                  </a:lnTo>
                  <a:lnTo>
                    <a:pt x="1686" y="1824"/>
                  </a:lnTo>
                  <a:lnTo>
                    <a:pt x="1687" y="1816"/>
                  </a:lnTo>
                  <a:close/>
                  <a:moveTo>
                    <a:pt x="1697" y="1726"/>
                  </a:moveTo>
                  <a:lnTo>
                    <a:pt x="1694" y="1727"/>
                  </a:lnTo>
                  <a:lnTo>
                    <a:pt x="1691" y="1728"/>
                  </a:lnTo>
                  <a:lnTo>
                    <a:pt x="1686" y="1731"/>
                  </a:lnTo>
                  <a:lnTo>
                    <a:pt x="1683" y="1733"/>
                  </a:lnTo>
                  <a:lnTo>
                    <a:pt x="1678" y="1737"/>
                  </a:lnTo>
                  <a:lnTo>
                    <a:pt x="1682" y="1741"/>
                  </a:lnTo>
                  <a:lnTo>
                    <a:pt x="1685" y="1747"/>
                  </a:lnTo>
                  <a:lnTo>
                    <a:pt x="1685" y="1748"/>
                  </a:lnTo>
                  <a:lnTo>
                    <a:pt x="1685" y="1751"/>
                  </a:lnTo>
                  <a:lnTo>
                    <a:pt x="1682" y="1753"/>
                  </a:lnTo>
                  <a:lnTo>
                    <a:pt x="1681" y="1756"/>
                  </a:lnTo>
                  <a:lnTo>
                    <a:pt x="1681" y="1757"/>
                  </a:lnTo>
                  <a:lnTo>
                    <a:pt x="1679" y="1760"/>
                  </a:lnTo>
                  <a:lnTo>
                    <a:pt x="1679" y="1761"/>
                  </a:lnTo>
                  <a:lnTo>
                    <a:pt x="1679" y="1765"/>
                  </a:lnTo>
                  <a:lnTo>
                    <a:pt x="1681" y="1772"/>
                  </a:lnTo>
                  <a:lnTo>
                    <a:pt x="1683" y="1776"/>
                  </a:lnTo>
                  <a:lnTo>
                    <a:pt x="1682" y="1789"/>
                  </a:lnTo>
                  <a:lnTo>
                    <a:pt x="1685" y="1803"/>
                  </a:lnTo>
                  <a:lnTo>
                    <a:pt x="1685" y="1805"/>
                  </a:lnTo>
                  <a:lnTo>
                    <a:pt x="1686" y="1808"/>
                  </a:lnTo>
                  <a:lnTo>
                    <a:pt x="1691" y="1813"/>
                  </a:lnTo>
                  <a:lnTo>
                    <a:pt x="1697" y="1808"/>
                  </a:lnTo>
                  <a:lnTo>
                    <a:pt x="1698" y="1807"/>
                  </a:lnTo>
                  <a:lnTo>
                    <a:pt x="1699" y="1804"/>
                  </a:lnTo>
                  <a:lnTo>
                    <a:pt x="1701" y="1801"/>
                  </a:lnTo>
                  <a:lnTo>
                    <a:pt x="1702" y="1800"/>
                  </a:lnTo>
                  <a:lnTo>
                    <a:pt x="1703" y="1796"/>
                  </a:lnTo>
                  <a:lnTo>
                    <a:pt x="1703" y="1792"/>
                  </a:lnTo>
                  <a:lnTo>
                    <a:pt x="1703" y="1788"/>
                  </a:lnTo>
                  <a:lnTo>
                    <a:pt x="1703" y="1783"/>
                  </a:lnTo>
                  <a:lnTo>
                    <a:pt x="1702" y="1773"/>
                  </a:lnTo>
                  <a:lnTo>
                    <a:pt x="1701" y="1765"/>
                  </a:lnTo>
                  <a:lnTo>
                    <a:pt x="1705" y="1760"/>
                  </a:lnTo>
                  <a:lnTo>
                    <a:pt x="1707" y="1755"/>
                  </a:lnTo>
                  <a:lnTo>
                    <a:pt x="1709" y="1751"/>
                  </a:lnTo>
                  <a:lnTo>
                    <a:pt x="1710" y="1747"/>
                  </a:lnTo>
                  <a:lnTo>
                    <a:pt x="1711" y="1740"/>
                  </a:lnTo>
                  <a:lnTo>
                    <a:pt x="1713" y="1735"/>
                  </a:lnTo>
                  <a:lnTo>
                    <a:pt x="1717" y="1730"/>
                  </a:lnTo>
                  <a:lnTo>
                    <a:pt x="1719" y="1723"/>
                  </a:lnTo>
                  <a:lnTo>
                    <a:pt x="1721" y="1720"/>
                  </a:lnTo>
                  <a:lnTo>
                    <a:pt x="1721" y="1717"/>
                  </a:lnTo>
                  <a:lnTo>
                    <a:pt x="1721" y="1714"/>
                  </a:lnTo>
                  <a:lnTo>
                    <a:pt x="1721" y="1711"/>
                  </a:lnTo>
                  <a:lnTo>
                    <a:pt x="1719" y="1708"/>
                  </a:lnTo>
                  <a:lnTo>
                    <a:pt x="1718" y="1707"/>
                  </a:lnTo>
                  <a:lnTo>
                    <a:pt x="1717" y="1704"/>
                  </a:lnTo>
                  <a:lnTo>
                    <a:pt x="1714" y="1704"/>
                  </a:lnTo>
                  <a:lnTo>
                    <a:pt x="1711" y="1704"/>
                  </a:lnTo>
                  <a:lnTo>
                    <a:pt x="1709" y="1704"/>
                  </a:lnTo>
                  <a:lnTo>
                    <a:pt x="1706" y="1705"/>
                  </a:lnTo>
                  <a:lnTo>
                    <a:pt x="1705" y="1707"/>
                  </a:lnTo>
                  <a:lnTo>
                    <a:pt x="1703" y="1707"/>
                  </a:lnTo>
                  <a:lnTo>
                    <a:pt x="1701" y="1711"/>
                  </a:lnTo>
                  <a:lnTo>
                    <a:pt x="1698" y="1726"/>
                  </a:lnTo>
                  <a:lnTo>
                    <a:pt x="1697" y="1726"/>
                  </a:lnTo>
                  <a:close/>
                  <a:moveTo>
                    <a:pt x="1734" y="1630"/>
                  </a:moveTo>
                  <a:lnTo>
                    <a:pt x="1729" y="1634"/>
                  </a:lnTo>
                  <a:lnTo>
                    <a:pt x="1727" y="1635"/>
                  </a:lnTo>
                  <a:lnTo>
                    <a:pt x="1727" y="1636"/>
                  </a:lnTo>
                  <a:lnTo>
                    <a:pt x="1726" y="1640"/>
                  </a:lnTo>
                  <a:lnTo>
                    <a:pt x="1725" y="1647"/>
                  </a:lnTo>
                  <a:lnTo>
                    <a:pt x="1721" y="1659"/>
                  </a:lnTo>
                  <a:lnTo>
                    <a:pt x="1719" y="1671"/>
                  </a:lnTo>
                  <a:lnTo>
                    <a:pt x="1718" y="1676"/>
                  </a:lnTo>
                  <a:lnTo>
                    <a:pt x="1718" y="1682"/>
                  </a:lnTo>
                  <a:lnTo>
                    <a:pt x="1718" y="1684"/>
                  </a:lnTo>
                  <a:lnTo>
                    <a:pt x="1718" y="1686"/>
                  </a:lnTo>
                  <a:lnTo>
                    <a:pt x="1719" y="1688"/>
                  </a:lnTo>
                  <a:lnTo>
                    <a:pt x="1721" y="1689"/>
                  </a:lnTo>
                  <a:lnTo>
                    <a:pt x="1727" y="1692"/>
                  </a:lnTo>
                  <a:lnTo>
                    <a:pt x="1730" y="1688"/>
                  </a:lnTo>
                  <a:lnTo>
                    <a:pt x="1731" y="1686"/>
                  </a:lnTo>
                  <a:lnTo>
                    <a:pt x="1733" y="1683"/>
                  </a:lnTo>
                  <a:lnTo>
                    <a:pt x="1736" y="1676"/>
                  </a:lnTo>
                  <a:lnTo>
                    <a:pt x="1738" y="1670"/>
                  </a:lnTo>
                  <a:lnTo>
                    <a:pt x="1739" y="1662"/>
                  </a:lnTo>
                  <a:lnTo>
                    <a:pt x="1741" y="1654"/>
                  </a:lnTo>
                  <a:lnTo>
                    <a:pt x="1741" y="1648"/>
                  </a:lnTo>
                  <a:lnTo>
                    <a:pt x="1741" y="1643"/>
                  </a:lnTo>
                  <a:lnTo>
                    <a:pt x="1741" y="1639"/>
                  </a:lnTo>
                  <a:lnTo>
                    <a:pt x="1739" y="1638"/>
                  </a:lnTo>
                  <a:lnTo>
                    <a:pt x="1739" y="1636"/>
                  </a:lnTo>
                  <a:lnTo>
                    <a:pt x="1738" y="1634"/>
                  </a:lnTo>
                  <a:lnTo>
                    <a:pt x="1734" y="163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1" name="Freeform 7"/>
            <p:cNvSpPr>
              <a:spLocks/>
            </p:cNvSpPr>
            <p:nvPr/>
          </p:nvSpPr>
          <p:spPr bwMode="auto">
            <a:xfrm>
              <a:off x="5512" y="2519"/>
              <a:ext cx="70" cy="94"/>
            </a:xfrm>
            <a:custGeom>
              <a:avLst/>
              <a:gdLst>
                <a:gd name="T0" fmla="*/ 18306 w 54"/>
                <a:gd name="T1" fmla="*/ 0 h 72"/>
                <a:gd name="T2" fmla="*/ 19986 w 54"/>
                <a:gd name="T3" fmla="*/ 7247 h 72"/>
                <a:gd name="T4" fmla="*/ 19986 w 54"/>
                <a:gd name="T5" fmla="*/ 9461 h 72"/>
                <a:gd name="T6" fmla="*/ 18306 w 54"/>
                <a:gd name="T7" fmla="*/ 9461 h 72"/>
                <a:gd name="T8" fmla="*/ 17230 w 54"/>
                <a:gd name="T9" fmla="*/ 9461 h 72"/>
                <a:gd name="T10" fmla="*/ 15418 w 54"/>
                <a:gd name="T11" fmla="*/ 10277 h 72"/>
                <a:gd name="T12" fmla="*/ 15418 w 54"/>
                <a:gd name="T13" fmla="*/ 10277 h 72"/>
                <a:gd name="T14" fmla="*/ 13292 w 54"/>
                <a:gd name="T15" fmla="*/ 12352 h 72"/>
                <a:gd name="T16" fmla="*/ 11894 w 54"/>
                <a:gd name="T17" fmla="*/ 13417 h 72"/>
                <a:gd name="T18" fmla="*/ 11894 w 54"/>
                <a:gd name="T19" fmla="*/ 17517 h 72"/>
                <a:gd name="T20" fmla="*/ 11894 w 54"/>
                <a:gd name="T21" fmla="*/ 18201 h 72"/>
                <a:gd name="T22" fmla="*/ 11894 w 54"/>
                <a:gd name="T23" fmla="*/ 18360 h 72"/>
                <a:gd name="T24" fmla="*/ 9447 w 54"/>
                <a:gd name="T25" fmla="*/ 18201 h 72"/>
                <a:gd name="T26" fmla="*/ 9175 w 54"/>
                <a:gd name="T27" fmla="*/ 17517 h 72"/>
                <a:gd name="T28" fmla="*/ 7992 w 54"/>
                <a:gd name="T29" fmla="*/ 17517 h 72"/>
                <a:gd name="T30" fmla="*/ 7078 w 54"/>
                <a:gd name="T31" fmla="*/ 17517 h 72"/>
                <a:gd name="T32" fmla="*/ 5298 w 54"/>
                <a:gd name="T33" fmla="*/ 17517 h 72"/>
                <a:gd name="T34" fmla="*/ 4087 w 54"/>
                <a:gd name="T35" fmla="*/ 18201 h 72"/>
                <a:gd name="T36" fmla="*/ 2432 w 54"/>
                <a:gd name="T37" fmla="*/ 18360 h 72"/>
                <a:gd name="T38" fmla="*/ 0 w 54"/>
                <a:gd name="T39" fmla="*/ 22189 h 72"/>
                <a:gd name="T40" fmla="*/ 0 w 54"/>
                <a:gd name="T41" fmla="*/ 25576 h 72"/>
                <a:gd name="T42" fmla="*/ 2432 w 54"/>
                <a:gd name="T43" fmla="*/ 29857 h 72"/>
                <a:gd name="T44" fmla="*/ 5298 w 54"/>
                <a:gd name="T45" fmla="*/ 29857 h 72"/>
                <a:gd name="T46" fmla="*/ 6868 w 54"/>
                <a:gd name="T47" fmla="*/ 28200 h 72"/>
                <a:gd name="T48" fmla="*/ 9447 w 54"/>
                <a:gd name="T49" fmla="*/ 25576 h 72"/>
                <a:gd name="T50" fmla="*/ 14961 w 54"/>
                <a:gd name="T51" fmla="*/ 23970 h 72"/>
                <a:gd name="T52" fmla="*/ 15587 w 54"/>
                <a:gd name="T53" fmla="*/ 31023 h 72"/>
                <a:gd name="T54" fmla="*/ 18306 w 54"/>
                <a:gd name="T55" fmla="*/ 36817 h 72"/>
                <a:gd name="T56" fmla="*/ 18306 w 54"/>
                <a:gd name="T57" fmla="*/ 36817 h 72"/>
                <a:gd name="T58" fmla="*/ 17230 w 54"/>
                <a:gd name="T59" fmla="*/ 40502 h 72"/>
                <a:gd name="T60" fmla="*/ 15587 w 54"/>
                <a:gd name="T61" fmla="*/ 43594 h 72"/>
                <a:gd name="T62" fmla="*/ 15587 w 54"/>
                <a:gd name="T63" fmla="*/ 44828 h 72"/>
                <a:gd name="T64" fmla="*/ 15418 w 54"/>
                <a:gd name="T65" fmla="*/ 46849 h 72"/>
                <a:gd name="T66" fmla="*/ 15587 w 54"/>
                <a:gd name="T67" fmla="*/ 49377 h 72"/>
                <a:gd name="T68" fmla="*/ 17230 w 54"/>
                <a:gd name="T69" fmla="*/ 50891 h 72"/>
                <a:gd name="T70" fmla="*/ 17409 w 54"/>
                <a:gd name="T71" fmla="*/ 53340 h 72"/>
                <a:gd name="T72" fmla="*/ 19986 w 54"/>
                <a:gd name="T73" fmla="*/ 55670 h 72"/>
                <a:gd name="T74" fmla="*/ 22335 w 54"/>
                <a:gd name="T75" fmla="*/ 56665 h 72"/>
                <a:gd name="T76" fmla="*/ 25140 w 54"/>
                <a:gd name="T77" fmla="*/ 56665 h 72"/>
                <a:gd name="T78" fmla="*/ 26192 w 54"/>
                <a:gd name="T79" fmla="*/ 55670 h 72"/>
                <a:gd name="T80" fmla="*/ 27449 w 54"/>
                <a:gd name="T81" fmla="*/ 54083 h 72"/>
                <a:gd name="T82" fmla="*/ 28500 w 54"/>
                <a:gd name="T83" fmla="*/ 52878 h 72"/>
                <a:gd name="T84" fmla="*/ 28953 w 54"/>
                <a:gd name="T85" fmla="*/ 50785 h 72"/>
                <a:gd name="T86" fmla="*/ 30414 w 54"/>
                <a:gd name="T87" fmla="*/ 46849 h 72"/>
                <a:gd name="T88" fmla="*/ 30761 w 54"/>
                <a:gd name="T89" fmla="*/ 43403 h 72"/>
                <a:gd name="T90" fmla="*/ 31404 w 54"/>
                <a:gd name="T91" fmla="*/ 36817 h 72"/>
                <a:gd name="T92" fmla="*/ 32820 w 54"/>
                <a:gd name="T93" fmla="*/ 35706 h 72"/>
                <a:gd name="T94" fmla="*/ 35582 w 54"/>
                <a:gd name="T95" fmla="*/ 32021 h 72"/>
                <a:gd name="T96" fmla="*/ 31404 w 54"/>
                <a:gd name="T97" fmla="*/ 27486 h 72"/>
                <a:gd name="T98" fmla="*/ 30414 w 54"/>
                <a:gd name="T99" fmla="*/ 21053 h 72"/>
                <a:gd name="T100" fmla="*/ 27449 w 54"/>
                <a:gd name="T101" fmla="*/ 15430 h 72"/>
                <a:gd name="T102" fmla="*/ 31404 w 54"/>
                <a:gd name="T103" fmla="*/ 17517 h 72"/>
                <a:gd name="T104" fmla="*/ 30761 w 54"/>
                <a:gd name="T105" fmla="*/ 9461 h 72"/>
                <a:gd name="T106" fmla="*/ 30761 w 54"/>
                <a:gd name="T107" fmla="*/ 7247 h 72"/>
                <a:gd name="T108" fmla="*/ 30414 w 54"/>
                <a:gd name="T109" fmla="*/ 5551 h 72"/>
                <a:gd name="T110" fmla="*/ 28953 w 54"/>
                <a:gd name="T111" fmla="*/ 4619 h 72"/>
                <a:gd name="T112" fmla="*/ 28500 w 54"/>
                <a:gd name="T113" fmla="*/ 3257 h 72"/>
                <a:gd name="T114" fmla="*/ 26192 w 54"/>
                <a:gd name="T115" fmla="*/ 2495 h 72"/>
                <a:gd name="T116" fmla="*/ 25140 w 54"/>
                <a:gd name="T117" fmla="*/ 2495 h 72"/>
                <a:gd name="T118" fmla="*/ 18306 w 54"/>
                <a:gd name="T119" fmla="*/ 0 h 72"/>
                <a:gd name="T120" fmla="*/ 18306 w 54"/>
                <a:gd name="T121" fmla="*/ 0 h 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"/>
                <a:gd name="T184" fmla="*/ 0 h 72"/>
                <a:gd name="T185" fmla="*/ 54 w 54"/>
                <a:gd name="T186" fmla="*/ 72 h 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" h="72">
                  <a:moveTo>
                    <a:pt x="28" y="0"/>
                  </a:moveTo>
                  <a:lnTo>
                    <a:pt x="30" y="9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8" y="17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5" y="33"/>
                  </a:lnTo>
                  <a:lnTo>
                    <a:pt x="22" y="31"/>
                  </a:lnTo>
                  <a:lnTo>
                    <a:pt x="24" y="39"/>
                  </a:lnTo>
                  <a:lnTo>
                    <a:pt x="28" y="47"/>
                  </a:lnTo>
                  <a:lnTo>
                    <a:pt x="26" y="51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3" y="60"/>
                  </a:lnTo>
                  <a:lnTo>
                    <a:pt x="24" y="63"/>
                  </a:lnTo>
                  <a:lnTo>
                    <a:pt x="26" y="65"/>
                  </a:lnTo>
                  <a:lnTo>
                    <a:pt x="27" y="68"/>
                  </a:lnTo>
                  <a:lnTo>
                    <a:pt x="30" y="71"/>
                  </a:lnTo>
                  <a:lnTo>
                    <a:pt x="34" y="72"/>
                  </a:lnTo>
                  <a:lnTo>
                    <a:pt x="38" y="72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3" y="67"/>
                  </a:lnTo>
                  <a:lnTo>
                    <a:pt x="44" y="64"/>
                  </a:lnTo>
                  <a:lnTo>
                    <a:pt x="46" y="60"/>
                  </a:lnTo>
                  <a:lnTo>
                    <a:pt x="47" y="55"/>
                  </a:lnTo>
                  <a:lnTo>
                    <a:pt x="48" y="47"/>
                  </a:lnTo>
                  <a:lnTo>
                    <a:pt x="50" y="45"/>
                  </a:lnTo>
                  <a:lnTo>
                    <a:pt x="54" y="41"/>
                  </a:lnTo>
                  <a:lnTo>
                    <a:pt x="48" y="35"/>
                  </a:lnTo>
                  <a:lnTo>
                    <a:pt x="46" y="27"/>
                  </a:lnTo>
                  <a:lnTo>
                    <a:pt x="42" y="20"/>
                  </a:lnTo>
                  <a:lnTo>
                    <a:pt x="48" y="2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2" name="Freeform 8"/>
            <p:cNvSpPr>
              <a:spLocks/>
            </p:cNvSpPr>
            <p:nvPr/>
          </p:nvSpPr>
          <p:spPr bwMode="auto">
            <a:xfrm>
              <a:off x="3916" y="2918"/>
              <a:ext cx="5" cy="4"/>
            </a:xfrm>
            <a:custGeom>
              <a:avLst/>
              <a:gdLst>
                <a:gd name="T0" fmla="*/ 890 w 4"/>
                <a:gd name="T1" fmla="*/ 3679 h 3"/>
                <a:gd name="T2" fmla="*/ 0 w 4"/>
                <a:gd name="T3" fmla="*/ 0 h 3"/>
                <a:gd name="T4" fmla="*/ 1 w 4"/>
                <a:gd name="T5" fmla="*/ 0 h 3"/>
                <a:gd name="T6" fmla="*/ 890 w 4"/>
                <a:gd name="T7" fmla="*/ 3679 h 3"/>
                <a:gd name="T8" fmla="*/ 890 w 4"/>
                <a:gd name="T9" fmla="*/ 3679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3" name="Freeform 9"/>
            <p:cNvSpPr>
              <a:spLocks/>
            </p:cNvSpPr>
            <p:nvPr/>
          </p:nvSpPr>
          <p:spPr bwMode="auto">
            <a:xfrm>
              <a:off x="3335" y="851"/>
              <a:ext cx="2227" cy="2954"/>
            </a:xfrm>
            <a:custGeom>
              <a:avLst/>
              <a:gdLst>
                <a:gd name="T0" fmla="*/ 266137 w 1710"/>
                <a:gd name="T1" fmla="*/ 1260040 h 2268"/>
                <a:gd name="T2" fmla="*/ 269278 w 1710"/>
                <a:gd name="T3" fmla="*/ 1426120 h 2268"/>
                <a:gd name="T4" fmla="*/ 131798 w 1710"/>
                <a:gd name="T5" fmla="*/ 1513744 h 2268"/>
                <a:gd name="T6" fmla="*/ 234228 w 1710"/>
                <a:gd name="T7" fmla="*/ 1577827 h 2268"/>
                <a:gd name="T8" fmla="*/ 433081 w 1710"/>
                <a:gd name="T9" fmla="*/ 1504853 h 2268"/>
                <a:gd name="T10" fmla="*/ 477801 w 1710"/>
                <a:gd name="T11" fmla="*/ 1343707 h 2268"/>
                <a:gd name="T12" fmla="*/ 650130 w 1710"/>
                <a:gd name="T13" fmla="*/ 1436603 h 2268"/>
                <a:gd name="T14" fmla="*/ 828973 w 1710"/>
                <a:gd name="T15" fmla="*/ 1428049 h 2268"/>
                <a:gd name="T16" fmla="*/ 875530 w 1710"/>
                <a:gd name="T17" fmla="*/ 1522606 h 2268"/>
                <a:gd name="T18" fmla="*/ 848973 w 1710"/>
                <a:gd name="T19" fmla="*/ 1668019 h 2268"/>
                <a:gd name="T20" fmla="*/ 948637 w 1710"/>
                <a:gd name="T21" fmla="*/ 1617380 h 2268"/>
                <a:gd name="T22" fmla="*/ 979192 w 1710"/>
                <a:gd name="T23" fmla="*/ 1303932 h 2268"/>
                <a:gd name="T24" fmla="*/ 925996 w 1710"/>
                <a:gd name="T25" fmla="*/ 1174924 h 2268"/>
                <a:gd name="T26" fmla="*/ 828042 w 1710"/>
                <a:gd name="T27" fmla="*/ 1132965 h 2268"/>
                <a:gd name="T28" fmla="*/ 804556 w 1710"/>
                <a:gd name="T29" fmla="*/ 1168106 h 2268"/>
                <a:gd name="T30" fmla="*/ 769940 w 1710"/>
                <a:gd name="T31" fmla="*/ 1150161 h 2268"/>
                <a:gd name="T32" fmla="*/ 753794 w 1710"/>
                <a:gd name="T33" fmla="*/ 1061359 h 2268"/>
                <a:gd name="T34" fmla="*/ 771416 w 1710"/>
                <a:gd name="T35" fmla="*/ 914389 h 2268"/>
                <a:gd name="T36" fmla="*/ 852204 w 1710"/>
                <a:gd name="T37" fmla="*/ 843268 h 2268"/>
                <a:gd name="T38" fmla="*/ 910295 w 1710"/>
                <a:gd name="T39" fmla="*/ 781248 h 2268"/>
                <a:gd name="T40" fmla="*/ 961646 w 1710"/>
                <a:gd name="T41" fmla="*/ 730959 h 2268"/>
                <a:gd name="T42" fmla="*/ 941658 w 1710"/>
                <a:gd name="T43" fmla="*/ 592398 h 2268"/>
                <a:gd name="T44" fmla="*/ 991725 w 1710"/>
                <a:gd name="T45" fmla="*/ 557841 h 2268"/>
                <a:gd name="T46" fmla="*/ 991236 w 1710"/>
                <a:gd name="T47" fmla="*/ 493631 h 2268"/>
                <a:gd name="T48" fmla="*/ 1039192 w 1710"/>
                <a:gd name="T49" fmla="*/ 621228 h 2268"/>
                <a:gd name="T50" fmla="*/ 1068825 w 1710"/>
                <a:gd name="T51" fmla="*/ 794806 h 2268"/>
                <a:gd name="T52" fmla="*/ 1262042 w 1710"/>
                <a:gd name="T53" fmla="*/ 941808 h 2268"/>
                <a:gd name="T54" fmla="*/ 1235896 w 1710"/>
                <a:gd name="T55" fmla="*/ 821419 h 2268"/>
                <a:gd name="T56" fmla="*/ 1176815 w 1710"/>
                <a:gd name="T57" fmla="*/ 691061 h 2268"/>
                <a:gd name="T58" fmla="*/ 1130371 w 1710"/>
                <a:gd name="T59" fmla="*/ 634813 h 2268"/>
                <a:gd name="T60" fmla="*/ 1064561 w 1710"/>
                <a:gd name="T61" fmla="*/ 575396 h 2268"/>
                <a:gd name="T62" fmla="*/ 1096438 w 1710"/>
                <a:gd name="T63" fmla="*/ 499057 h 2268"/>
                <a:gd name="T64" fmla="*/ 1113684 w 1710"/>
                <a:gd name="T65" fmla="*/ 380983 h 2268"/>
                <a:gd name="T66" fmla="*/ 1095369 w 1710"/>
                <a:gd name="T67" fmla="*/ 279673 h 2268"/>
                <a:gd name="T68" fmla="*/ 1096438 w 1710"/>
                <a:gd name="T69" fmla="*/ 234747 h 2268"/>
                <a:gd name="T70" fmla="*/ 1007792 w 1710"/>
                <a:gd name="T71" fmla="*/ 256959 h 2268"/>
                <a:gd name="T72" fmla="*/ 1000814 w 1710"/>
                <a:gd name="T73" fmla="*/ 171882 h 2268"/>
                <a:gd name="T74" fmla="*/ 1034557 w 1710"/>
                <a:gd name="T75" fmla="*/ 128151 h 2268"/>
                <a:gd name="T76" fmla="*/ 1102144 w 1710"/>
                <a:gd name="T77" fmla="*/ 66288 h 2268"/>
                <a:gd name="T78" fmla="*/ 1059079 w 1710"/>
                <a:gd name="T79" fmla="*/ 43500 h 2268"/>
                <a:gd name="T80" fmla="*/ 997768 w 1710"/>
                <a:gd name="T81" fmla="*/ 41857 h 2268"/>
                <a:gd name="T82" fmla="*/ 968491 w 1710"/>
                <a:gd name="T83" fmla="*/ 71007 h 2268"/>
                <a:gd name="T84" fmla="*/ 856429 w 1710"/>
                <a:gd name="T85" fmla="*/ 134658 h 2268"/>
                <a:gd name="T86" fmla="*/ 781424 w 1710"/>
                <a:gd name="T87" fmla="*/ 223871 h 2268"/>
                <a:gd name="T88" fmla="*/ 807709 w 1710"/>
                <a:gd name="T89" fmla="*/ 273907 h 2268"/>
                <a:gd name="T90" fmla="*/ 723950 w 1710"/>
                <a:gd name="T91" fmla="*/ 362314 h 2268"/>
                <a:gd name="T92" fmla="*/ 591198 w 1710"/>
                <a:gd name="T93" fmla="*/ 410771 h 2268"/>
                <a:gd name="T94" fmla="*/ 533927 w 1710"/>
                <a:gd name="T95" fmla="*/ 409344 h 2268"/>
                <a:gd name="T96" fmla="*/ 487408 w 1710"/>
                <a:gd name="T97" fmla="*/ 430027 h 2268"/>
                <a:gd name="T98" fmla="*/ 404774 w 1710"/>
                <a:gd name="T99" fmla="*/ 486192 h 2268"/>
                <a:gd name="T100" fmla="*/ 392938 w 1710"/>
                <a:gd name="T101" fmla="*/ 533158 h 2268"/>
                <a:gd name="T102" fmla="*/ 300372 w 1710"/>
                <a:gd name="T103" fmla="*/ 580115 h 2268"/>
                <a:gd name="T104" fmla="*/ 279007 w 1710"/>
                <a:gd name="T105" fmla="*/ 529799 h 2268"/>
                <a:gd name="T106" fmla="*/ 207693 w 1710"/>
                <a:gd name="T107" fmla="*/ 544763 h 2268"/>
                <a:gd name="T108" fmla="*/ 84026 w 1710"/>
                <a:gd name="T109" fmla="*/ 574824 h 2268"/>
                <a:gd name="T110" fmla="*/ 50782 w 1710"/>
                <a:gd name="T111" fmla="*/ 601157 h 2268"/>
                <a:gd name="T112" fmla="*/ 1862 w 1710"/>
                <a:gd name="T113" fmla="*/ 751462 h 2268"/>
                <a:gd name="T114" fmla="*/ 16936 w 1710"/>
                <a:gd name="T115" fmla="*/ 947644 h 2268"/>
                <a:gd name="T116" fmla="*/ 80703 w 1710"/>
                <a:gd name="T117" fmla="*/ 995120 h 2268"/>
                <a:gd name="T118" fmla="*/ 125217 w 1710"/>
                <a:gd name="T119" fmla="*/ 1181461 h 2268"/>
                <a:gd name="T120" fmla="*/ 216309 w 1710"/>
                <a:gd name="T121" fmla="*/ 1107841 h 2268"/>
                <a:gd name="T122" fmla="*/ 309569 w 1710"/>
                <a:gd name="T123" fmla="*/ 1139533 h 22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0"/>
                <a:gd name="T187" fmla="*/ 0 h 2268"/>
                <a:gd name="T188" fmla="*/ 1710 w 1710"/>
                <a:gd name="T189" fmla="*/ 2268 h 22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0" h="2268">
                  <a:moveTo>
                    <a:pt x="442" y="1584"/>
                  </a:moveTo>
                  <a:lnTo>
                    <a:pt x="436" y="1582"/>
                  </a:lnTo>
                  <a:lnTo>
                    <a:pt x="432" y="1586"/>
                  </a:lnTo>
                  <a:lnTo>
                    <a:pt x="430" y="1590"/>
                  </a:lnTo>
                  <a:lnTo>
                    <a:pt x="423" y="1587"/>
                  </a:lnTo>
                  <a:lnTo>
                    <a:pt x="418" y="1582"/>
                  </a:lnTo>
                  <a:lnTo>
                    <a:pt x="415" y="1581"/>
                  </a:lnTo>
                  <a:lnTo>
                    <a:pt x="411" y="1579"/>
                  </a:lnTo>
                  <a:lnTo>
                    <a:pt x="407" y="1579"/>
                  </a:lnTo>
                  <a:lnTo>
                    <a:pt x="400" y="1583"/>
                  </a:lnTo>
                  <a:lnTo>
                    <a:pt x="399" y="1584"/>
                  </a:lnTo>
                  <a:lnTo>
                    <a:pt x="398" y="1587"/>
                  </a:lnTo>
                  <a:lnTo>
                    <a:pt x="397" y="1590"/>
                  </a:lnTo>
                  <a:lnTo>
                    <a:pt x="397" y="1592"/>
                  </a:lnTo>
                  <a:lnTo>
                    <a:pt x="398" y="1598"/>
                  </a:lnTo>
                  <a:lnTo>
                    <a:pt x="400" y="1607"/>
                  </a:lnTo>
                  <a:lnTo>
                    <a:pt x="397" y="1614"/>
                  </a:lnTo>
                  <a:lnTo>
                    <a:pt x="394" y="1623"/>
                  </a:lnTo>
                  <a:lnTo>
                    <a:pt x="395" y="1628"/>
                  </a:lnTo>
                  <a:lnTo>
                    <a:pt x="399" y="1634"/>
                  </a:lnTo>
                  <a:lnTo>
                    <a:pt x="399" y="1639"/>
                  </a:lnTo>
                  <a:lnTo>
                    <a:pt x="400" y="1646"/>
                  </a:lnTo>
                  <a:lnTo>
                    <a:pt x="404" y="1648"/>
                  </a:lnTo>
                  <a:lnTo>
                    <a:pt x="410" y="1648"/>
                  </a:lnTo>
                  <a:lnTo>
                    <a:pt x="411" y="1650"/>
                  </a:lnTo>
                  <a:lnTo>
                    <a:pt x="414" y="1652"/>
                  </a:lnTo>
                  <a:lnTo>
                    <a:pt x="415" y="1656"/>
                  </a:lnTo>
                  <a:lnTo>
                    <a:pt x="416" y="1664"/>
                  </a:lnTo>
                  <a:lnTo>
                    <a:pt x="408" y="1670"/>
                  </a:lnTo>
                  <a:lnTo>
                    <a:pt x="394" y="1675"/>
                  </a:lnTo>
                  <a:lnTo>
                    <a:pt x="375" y="1680"/>
                  </a:lnTo>
                  <a:lnTo>
                    <a:pt x="363" y="1683"/>
                  </a:lnTo>
                  <a:lnTo>
                    <a:pt x="360" y="1689"/>
                  </a:lnTo>
                  <a:lnTo>
                    <a:pt x="360" y="1696"/>
                  </a:lnTo>
                  <a:lnTo>
                    <a:pt x="360" y="1703"/>
                  </a:lnTo>
                  <a:lnTo>
                    <a:pt x="363" y="1708"/>
                  </a:lnTo>
                  <a:lnTo>
                    <a:pt x="370" y="1721"/>
                  </a:lnTo>
                  <a:lnTo>
                    <a:pt x="375" y="1733"/>
                  </a:lnTo>
                  <a:lnTo>
                    <a:pt x="381" y="1744"/>
                  </a:lnTo>
                  <a:lnTo>
                    <a:pt x="384" y="1756"/>
                  </a:lnTo>
                  <a:lnTo>
                    <a:pt x="388" y="1765"/>
                  </a:lnTo>
                  <a:lnTo>
                    <a:pt x="394" y="1771"/>
                  </a:lnTo>
                  <a:lnTo>
                    <a:pt x="402" y="1772"/>
                  </a:lnTo>
                  <a:lnTo>
                    <a:pt x="411" y="1773"/>
                  </a:lnTo>
                  <a:lnTo>
                    <a:pt x="415" y="1773"/>
                  </a:lnTo>
                  <a:lnTo>
                    <a:pt x="418" y="1776"/>
                  </a:lnTo>
                  <a:lnTo>
                    <a:pt x="422" y="1779"/>
                  </a:lnTo>
                  <a:lnTo>
                    <a:pt x="424" y="1781"/>
                  </a:lnTo>
                  <a:lnTo>
                    <a:pt x="427" y="1788"/>
                  </a:lnTo>
                  <a:lnTo>
                    <a:pt x="427" y="1797"/>
                  </a:lnTo>
                  <a:lnTo>
                    <a:pt x="427" y="1807"/>
                  </a:lnTo>
                  <a:lnTo>
                    <a:pt x="427" y="1812"/>
                  </a:lnTo>
                  <a:lnTo>
                    <a:pt x="408" y="1820"/>
                  </a:lnTo>
                  <a:lnTo>
                    <a:pt x="391" y="1829"/>
                  </a:lnTo>
                  <a:lnTo>
                    <a:pt x="383" y="1843"/>
                  </a:lnTo>
                  <a:lnTo>
                    <a:pt x="371" y="1860"/>
                  </a:lnTo>
                  <a:lnTo>
                    <a:pt x="363" y="1866"/>
                  </a:lnTo>
                  <a:lnTo>
                    <a:pt x="355" y="1872"/>
                  </a:lnTo>
                  <a:lnTo>
                    <a:pt x="351" y="1875"/>
                  </a:lnTo>
                  <a:lnTo>
                    <a:pt x="349" y="1876"/>
                  </a:lnTo>
                  <a:lnTo>
                    <a:pt x="344" y="1880"/>
                  </a:lnTo>
                  <a:lnTo>
                    <a:pt x="343" y="1884"/>
                  </a:lnTo>
                  <a:lnTo>
                    <a:pt x="350" y="1891"/>
                  </a:lnTo>
                  <a:lnTo>
                    <a:pt x="358" y="1896"/>
                  </a:lnTo>
                  <a:lnTo>
                    <a:pt x="363" y="1900"/>
                  </a:lnTo>
                  <a:lnTo>
                    <a:pt x="367" y="1902"/>
                  </a:lnTo>
                  <a:lnTo>
                    <a:pt x="370" y="1907"/>
                  </a:lnTo>
                  <a:lnTo>
                    <a:pt x="371" y="1909"/>
                  </a:lnTo>
                  <a:lnTo>
                    <a:pt x="370" y="1917"/>
                  </a:lnTo>
                  <a:lnTo>
                    <a:pt x="365" y="1928"/>
                  </a:lnTo>
                  <a:lnTo>
                    <a:pt x="360" y="1938"/>
                  </a:lnTo>
                  <a:lnTo>
                    <a:pt x="355" y="1944"/>
                  </a:lnTo>
                  <a:lnTo>
                    <a:pt x="347" y="1948"/>
                  </a:lnTo>
                  <a:lnTo>
                    <a:pt x="339" y="1950"/>
                  </a:lnTo>
                  <a:lnTo>
                    <a:pt x="334" y="1953"/>
                  </a:lnTo>
                  <a:lnTo>
                    <a:pt x="330" y="1957"/>
                  </a:lnTo>
                  <a:lnTo>
                    <a:pt x="326" y="1957"/>
                  </a:lnTo>
                  <a:lnTo>
                    <a:pt x="322" y="1957"/>
                  </a:lnTo>
                  <a:lnTo>
                    <a:pt x="318" y="1956"/>
                  </a:lnTo>
                  <a:lnTo>
                    <a:pt x="315" y="1957"/>
                  </a:lnTo>
                  <a:lnTo>
                    <a:pt x="310" y="1964"/>
                  </a:lnTo>
                  <a:lnTo>
                    <a:pt x="306" y="1970"/>
                  </a:lnTo>
                  <a:lnTo>
                    <a:pt x="298" y="1972"/>
                  </a:lnTo>
                  <a:lnTo>
                    <a:pt x="290" y="1973"/>
                  </a:lnTo>
                  <a:lnTo>
                    <a:pt x="283" y="1981"/>
                  </a:lnTo>
                  <a:lnTo>
                    <a:pt x="278" y="1990"/>
                  </a:lnTo>
                  <a:lnTo>
                    <a:pt x="273" y="1993"/>
                  </a:lnTo>
                  <a:lnTo>
                    <a:pt x="265" y="1997"/>
                  </a:lnTo>
                  <a:lnTo>
                    <a:pt x="259" y="2004"/>
                  </a:lnTo>
                  <a:lnTo>
                    <a:pt x="253" y="2010"/>
                  </a:lnTo>
                  <a:lnTo>
                    <a:pt x="245" y="2009"/>
                  </a:lnTo>
                  <a:lnTo>
                    <a:pt x="233" y="2009"/>
                  </a:lnTo>
                  <a:lnTo>
                    <a:pt x="221" y="2018"/>
                  </a:lnTo>
                  <a:lnTo>
                    <a:pt x="210" y="2025"/>
                  </a:lnTo>
                  <a:lnTo>
                    <a:pt x="202" y="2027"/>
                  </a:lnTo>
                  <a:lnTo>
                    <a:pt x="195" y="2029"/>
                  </a:lnTo>
                  <a:lnTo>
                    <a:pt x="189" y="2029"/>
                  </a:lnTo>
                  <a:lnTo>
                    <a:pt x="184" y="2030"/>
                  </a:lnTo>
                  <a:lnTo>
                    <a:pt x="181" y="2031"/>
                  </a:lnTo>
                  <a:lnTo>
                    <a:pt x="178" y="2034"/>
                  </a:lnTo>
                  <a:lnTo>
                    <a:pt x="177" y="2038"/>
                  </a:lnTo>
                  <a:lnTo>
                    <a:pt x="176" y="2041"/>
                  </a:lnTo>
                  <a:lnTo>
                    <a:pt x="177" y="2043"/>
                  </a:lnTo>
                  <a:lnTo>
                    <a:pt x="178" y="2043"/>
                  </a:lnTo>
                  <a:lnTo>
                    <a:pt x="179" y="2045"/>
                  </a:lnTo>
                  <a:lnTo>
                    <a:pt x="181" y="2046"/>
                  </a:lnTo>
                  <a:lnTo>
                    <a:pt x="182" y="2047"/>
                  </a:lnTo>
                  <a:lnTo>
                    <a:pt x="182" y="2050"/>
                  </a:lnTo>
                  <a:lnTo>
                    <a:pt x="177" y="2055"/>
                  </a:lnTo>
                  <a:lnTo>
                    <a:pt x="174" y="2065"/>
                  </a:lnTo>
                  <a:lnTo>
                    <a:pt x="172" y="2073"/>
                  </a:lnTo>
                  <a:lnTo>
                    <a:pt x="169" y="2081"/>
                  </a:lnTo>
                  <a:lnTo>
                    <a:pt x="179" y="2085"/>
                  </a:lnTo>
                  <a:lnTo>
                    <a:pt x="190" y="2085"/>
                  </a:lnTo>
                  <a:lnTo>
                    <a:pt x="190" y="2089"/>
                  </a:lnTo>
                  <a:lnTo>
                    <a:pt x="188" y="2093"/>
                  </a:lnTo>
                  <a:lnTo>
                    <a:pt x="182" y="2095"/>
                  </a:lnTo>
                  <a:lnTo>
                    <a:pt x="177" y="2097"/>
                  </a:lnTo>
                  <a:lnTo>
                    <a:pt x="172" y="2099"/>
                  </a:lnTo>
                  <a:lnTo>
                    <a:pt x="166" y="2101"/>
                  </a:lnTo>
                  <a:lnTo>
                    <a:pt x="163" y="2103"/>
                  </a:lnTo>
                  <a:lnTo>
                    <a:pt x="161" y="2106"/>
                  </a:lnTo>
                  <a:lnTo>
                    <a:pt x="161" y="2114"/>
                  </a:lnTo>
                  <a:lnTo>
                    <a:pt x="163" y="2129"/>
                  </a:lnTo>
                  <a:lnTo>
                    <a:pt x="173" y="2138"/>
                  </a:lnTo>
                  <a:lnTo>
                    <a:pt x="184" y="2146"/>
                  </a:lnTo>
                  <a:lnTo>
                    <a:pt x="189" y="2151"/>
                  </a:lnTo>
                  <a:lnTo>
                    <a:pt x="197" y="2153"/>
                  </a:lnTo>
                  <a:lnTo>
                    <a:pt x="206" y="2154"/>
                  </a:lnTo>
                  <a:lnTo>
                    <a:pt x="217" y="2153"/>
                  </a:lnTo>
                  <a:lnTo>
                    <a:pt x="226" y="2153"/>
                  </a:lnTo>
                  <a:lnTo>
                    <a:pt x="233" y="2153"/>
                  </a:lnTo>
                  <a:lnTo>
                    <a:pt x="239" y="2155"/>
                  </a:lnTo>
                  <a:lnTo>
                    <a:pt x="247" y="2157"/>
                  </a:lnTo>
                  <a:lnTo>
                    <a:pt x="254" y="2154"/>
                  </a:lnTo>
                  <a:lnTo>
                    <a:pt x="263" y="2150"/>
                  </a:lnTo>
                  <a:lnTo>
                    <a:pt x="273" y="2153"/>
                  </a:lnTo>
                  <a:lnTo>
                    <a:pt x="283" y="2155"/>
                  </a:lnTo>
                  <a:lnTo>
                    <a:pt x="299" y="2144"/>
                  </a:lnTo>
                  <a:lnTo>
                    <a:pt x="317" y="2133"/>
                  </a:lnTo>
                  <a:lnTo>
                    <a:pt x="335" y="2129"/>
                  </a:lnTo>
                  <a:lnTo>
                    <a:pt x="354" y="2123"/>
                  </a:lnTo>
                  <a:lnTo>
                    <a:pt x="363" y="2107"/>
                  </a:lnTo>
                  <a:lnTo>
                    <a:pt x="370" y="2091"/>
                  </a:lnTo>
                  <a:lnTo>
                    <a:pt x="382" y="2085"/>
                  </a:lnTo>
                  <a:lnTo>
                    <a:pt x="391" y="2078"/>
                  </a:lnTo>
                  <a:lnTo>
                    <a:pt x="397" y="2075"/>
                  </a:lnTo>
                  <a:lnTo>
                    <a:pt x="400" y="2070"/>
                  </a:lnTo>
                  <a:lnTo>
                    <a:pt x="404" y="2067"/>
                  </a:lnTo>
                  <a:lnTo>
                    <a:pt x="410" y="2065"/>
                  </a:lnTo>
                  <a:lnTo>
                    <a:pt x="415" y="2065"/>
                  </a:lnTo>
                  <a:lnTo>
                    <a:pt x="419" y="2067"/>
                  </a:lnTo>
                  <a:lnTo>
                    <a:pt x="424" y="2069"/>
                  </a:lnTo>
                  <a:lnTo>
                    <a:pt x="430" y="2073"/>
                  </a:lnTo>
                  <a:lnTo>
                    <a:pt x="439" y="2077"/>
                  </a:lnTo>
                  <a:lnTo>
                    <a:pt x="448" y="2079"/>
                  </a:lnTo>
                  <a:lnTo>
                    <a:pt x="463" y="2074"/>
                  </a:lnTo>
                  <a:lnTo>
                    <a:pt x="476" y="2066"/>
                  </a:lnTo>
                  <a:lnTo>
                    <a:pt x="486" y="2067"/>
                  </a:lnTo>
                  <a:lnTo>
                    <a:pt x="494" y="2070"/>
                  </a:lnTo>
                  <a:lnTo>
                    <a:pt x="502" y="2074"/>
                  </a:lnTo>
                  <a:lnTo>
                    <a:pt x="508" y="2077"/>
                  </a:lnTo>
                  <a:lnTo>
                    <a:pt x="516" y="2079"/>
                  </a:lnTo>
                  <a:lnTo>
                    <a:pt x="524" y="2083"/>
                  </a:lnTo>
                  <a:lnTo>
                    <a:pt x="533" y="2083"/>
                  </a:lnTo>
                  <a:lnTo>
                    <a:pt x="544" y="2081"/>
                  </a:lnTo>
                  <a:lnTo>
                    <a:pt x="549" y="2071"/>
                  </a:lnTo>
                  <a:lnTo>
                    <a:pt x="555" y="2059"/>
                  </a:lnTo>
                  <a:lnTo>
                    <a:pt x="563" y="2055"/>
                  </a:lnTo>
                  <a:lnTo>
                    <a:pt x="574" y="2051"/>
                  </a:lnTo>
                  <a:lnTo>
                    <a:pt x="579" y="2050"/>
                  </a:lnTo>
                  <a:lnTo>
                    <a:pt x="583" y="2046"/>
                  </a:lnTo>
                  <a:lnTo>
                    <a:pt x="585" y="2043"/>
                  </a:lnTo>
                  <a:lnTo>
                    <a:pt x="587" y="2038"/>
                  </a:lnTo>
                  <a:lnTo>
                    <a:pt x="587" y="2034"/>
                  </a:lnTo>
                  <a:lnTo>
                    <a:pt x="585" y="2030"/>
                  </a:lnTo>
                  <a:lnTo>
                    <a:pt x="585" y="2027"/>
                  </a:lnTo>
                  <a:lnTo>
                    <a:pt x="584" y="2025"/>
                  </a:lnTo>
                  <a:lnTo>
                    <a:pt x="580" y="2021"/>
                  </a:lnTo>
                  <a:lnTo>
                    <a:pt x="576" y="2017"/>
                  </a:lnTo>
                  <a:lnTo>
                    <a:pt x="576" y="2005"/>
                  </a:lnTo>
                  <a:lnTo>
                    <a:pt x="577" y="1990"/>
                  </a:lnTo>
                  <a:lnTo>
                    <a:pt x="580" y="1976"/>
                  </a:lnTo>
                  <a:lnTo>
                    <a:pt x="583" y="1965"/>
                  </a:lnTo>
                  <a:lnTo>
                    <a:pt x="584" y="1956"/>
                  </a:lnTo>
                  <a:lnTo>
                    <a:pt x="585" y="1946"/>
                  </a:lnTo>
                  <a:lnTo>
                    <a:pt x="589" y="1938"/>
                  </a:lnTo>
                  <a:lnTo>
                    <a:pt x="595" y="1928"/>
                  </a:lnTo>
                  <a:lnTo>
                    <a:pt x="595" y="1920"/>
                  </a:lnTo>
                  <a:lnTo>
                    <a:pt x="595" y="1912"/>
                  </a:lnTo>
                  <a:lnTo>
                    <a:pt x="595" y="1907"/>
                  </a:lnTo>
                  <a:lnTo>
                    <a:pt x="595" y="1900"/>
                  </a:lnTo>
                  <a:lnTo>
                    <a:pt x="589" y="1891"/>
                  </a:lnTo>
                  <a:lnTo>
                    <a:pt x="585" y="1884"/>
                  </a:lnTo>
                  <a:lnTo>
                    <a:pt x="580" y="1880"/>
                  </a:lnTo>
                  <a:lnTo>
                    <a:pt x="574" y="1877"/>
                  </a:lnTo>
                  <a:lnTo>
                    <a:pt x="568" y="1875"/>
                  </a:lnTo>
                  <a:lnTo>
                    <a:pt x="565" y="1872"/>
                  </a:lnTo>
                  <a:lnTo>
                    <a:pt x="567" y="1866"/>
                  </a:lnTo>
                  <a:lnTo>
                    <a:pt x="569" y="1861"/>
                  </a:lnTo>
                  <a:lnTo>
                    <a:pt x="576" y="1856"/>
                  </a:lnTo>
                  <a:lnTo>
                    <a:pt x="583" y="1850"/>
                  </a:lnTo>
                  <a:lnTo>
                    <a:pt x="596" y="1841"/>
                  </a:lnTo>
                  <a:lnTo>
                    <a:pt x="607" y="1833"/>
                  </a:lnTo>
                  <a:lnTo>
                    <a:pt x="615" y="1825"/>
                  </a:lnTo>
                  <a:lnTo>
                    <a:pt x="620" y="1820"/>
                  </a:lnTo>
                  <a:lnTo>
                    <a:pt x="621" y="1819"/>
                  </a:lnTo>
                  <a:lnTo>
                    <a:pt x="623" y="1819"/>
                  </a:lnTo>
                  <a:lnTo>
                    <a:pt x="633" y="1817"/>
                  </a:lnTo>
                  <a:lnTo>
                    <a:pt x="647" y="1816"/>
                  </a:lnTo>
                  <a:lnTo>
                    <a:pt x="656" y="1808"/>
                  </a:lnTo>
                  <a:lnTo>
                    <a:pt x="666" y="1801"/>
                  </a:lnTo>
                  <a:lnTo>
                    <a:pt x="681" y="1803"/>
                  </a:lnTo>
                  <a:lnTo>
                    <a:pt x="695" y="1807"/>
                  </a:lnTo>
                  <a:lnTo>
                    <a:pt x="704" y="1808"/>
                  </a:lnTo>
                  <a:lnTo>
                    <a:pt x="711" y="1808"/>
                  </a:lnTo>
                  <a:lnTo>
                    <a:pt x="712" y="1808"/>
                  </a:lnTo>
                  <a:lnTo>
                    <a:pt x="714" y="1807"/>
                  </a:lnTo>
                  <a:lnTo>
                    <a:pt x="716" y="1805"/>
                  </a:lnTo>
                  <a:lnTo>
                    <a:pt x="717" y="1801"/>
                  </a:lnTo>
                  <a:lnTo>
                    <a:pt x="733" y="1804"/>
                  </a:lnTo>
                  <a:lnTo>
                    <a:pt x="748" y="1804"/>
                  </a:lnTo>
                  <a:lnTo>
                    <a:pt x="760" y="1813"/>
                  </a:lnTo>
                  <a:lnTo>
                    <a:pt x="774" y="1824"/>
                  </a:lnTo>
                  <a:lnTo>
                    <a:pt x="778" y="1831"/>
                  </a:lnTo>
                  <a:lnTo>
                    <a:pt x="782" y="1837"/>
                  </a:lnTo>
                  <a:lnTo>
                    <a:pt x="788" y="1839"/>
                  </a:lnTo>
                  <a:lnTo>
                    <a:pt x="794" y="1841"/>
                  </a:lnTo>
                  <a:lnTo>
                    <a:pt x="797" y="1848"/>
                  </a:lnTo>
                  <a:lnTo>
                    <a:pt x="801" y="1856"/>
                  </a:lnTo>
                  <a:lnTo>
                    <a:pt x="805" y="1859"/>
                  </a:lnTo>
                  <a:lnTo>
                    <a:pt x="809" y="1864"/>
                  </a:lnTo>
                  <a:lnTo>
                    <a:pt x="813" y="1869"/>
                  </a:lnTo>
                  <a:lnTo>
                    <a:pt x="814" y="1875"/>
                  </a:lnTo>
                  <a:lnTo>
                    <a:pt x="822" y="1877"/>
                  </a:lnTo>
                  <a:lnTo>
                    <a:pt x="829" y="1878"/>
                  </a:lnTo>
                  <a:lnTo>
                    <a:pt x="830" y="1884"/>
                  </a:lnTo>
                  <a:lnTo>
                    <a:pt x="834" y="1894"/>
                  </a:lnTo>
                  <a:lnTo>
                    <a:pt x="844" y="1901"/>
                  </a:lnTo>
                  <a:lnTo>
                    <a:pt x="848" y="1904"/>
                  </a:lnTo>
                  <a:lnTo>
                    <a:pt x="849" y="1909"/>
                  </a:lnTo>
                  <a:lnTo>
                    <a:pt x="849" y="1917"/>
                  </a:lnTo>
                  <a:lnTo>
                    <a:pt x="859" y="1928"/>
                  </a:lnTo>
                  <a:lnTo>
                    <a:pt x="870" y="1936"/>
                  </a:lnTo>
                  <a:lnTo>
                    <a:pt x="881" y="1942"/>
                  </a:lnTo>
                  <a:lnTo>
                    <a:pt x="889" y="1946"/>
                  </a:lnTo>
                  <a:lnTo>
                    <a:pt x="900" y="1948"/>
                  </a:lnTo>
                  <a:lnTo>
                    <a:pt x="909" y="1948"/>
                  </a:lnTo>
                  <a:lnTo>
                    <a:pt x="916" y="1945"/>
                  </a:lnTo>
                  <a:lnTo>
                    <a:pt x="922" y="1941"/>
                  </a:lnTo>
                  <a:lnTo>
                    <a:pt x="932" y="1942"/>
                  </a:lnTo>
                  <a:lnTo>
                    <a:pt x="941" y="1942"/>
                  </a:lnTo>
                  <a:lnTo>
                    <a:pt x="949" y="1940"/>
                  </a:lnTo>
                  <a:lnTo>
                    <a:pt x="957" y="1938"/>
                  </a:lnTo>
                  <a:lnTo>
                    <a:pt x="965" y="1942"/>
                  </a:lnTo>
                  <a:lnTo>
                    <a:pt x="973" y="1946"/>
                  </a:lnTo>
                  <a:lnTo>
                    <a:pt x="990" y="1946"/>
                  </a:lnTo>
                  <a:lnTo>
                    <a:pt x="1003" y="1948"/>
                  </a:lnTo>
                  <a:lnTo>
                    <a:pt x="1003" y="1950"/>
                  </a:lnTo>
                  <a:lnTo>
                    <a:pt x="1009" y="1957"/>
                  </a:lnTo>
                  <a:lnTo>
                    <a:pt x="1013" y="1964"/>
                  </a:lnTo>
                  <a:lnTo>
                    <a:pt x="1018" y="1969"/>
                  </a:lnTo>
                  <a:lnTo>
                    <a:pt x="1027" y="1976"/>
                  </a:lnTo>
                  <a:lnTo>
                    <a:pt x="1029" y="1980"/>
                  </a:lnTo>
                  <a:lnTo>
                    <a:pt x="1029" y="1985"/>
                  </a:lnTo>
                  <a:lnTo>
                    <a:pt x="1030" y="1989"/>
                  </a:lnTo>
                  <a:lnTo>
                    <a:pt x="1034" y="1993"/>
                  </a:lnTo>
                  <a:lnTo>
                    <a:pt x="1038" y="1993"/>
                  </a:lnTo>
                  <a:lnTo>
                    <a:pt x="1043" y="1993"/>
                  </a:lnTo>
                  <a:lnTo>
                    <a:pt x="1049" y="1997"/>
                  </a:lnTo>
                  <a:lnTo>
                    <a:pt x="1059" y="2001"/>
                  </a:lnTo>
                  <a:lnTo>
                    <a:pt x="1065" y="1994"/>
                  </a:lnTo>
                  <a:lnTo>
                    <a:pt x="1067" y="1989"/>
                  </a:lnTo>
                  <a:lnTo>
                    <a:pt x="1078" y="1983"/>
                  </a:lnTo>
                  <a:lnTo>
                    <a:pt x="1097" y="1974"/>
                  </a:lnTo>
                  <a:lnTo>
                    <a:pt x="1098" y="1962"/>
                  </a:lnTo>
                  <a:lnTo>
                    <a:pt x="1102" y="1950"/>
                  </a:lnTo>
                  <a:lnTo>
                    <a:pt x="1110" y="1942"/>
                  </a:lnTo>
                  <a:lnTo>
                    <a:pt x="1120" y="1940"/>
                  </a:lnTo>
                  <a:lnTo>
                    <a:pt x="1123" y="1930"/>
                  </a:lnTo>
                  <a:lnTo>
                    <a:pt x="1128" y="1922"/>
                  </a:lnTo>
                  <a:lnTo>
                    <a:pt x="1132" y="1917"/>
                  </a:lnTo>
                  <a:lnTo>
                    <a:pt x="1136" y="1909"/>
                  </a:lnTo>
                  <a:lnTo>
                    <a:pt x="1147" y="1900"/>
                  </a:lnTo>
                  <a:lnTo>
                    <a:pt x="1155" y="1886"/>
                  </a:lnTo>
                  <a:lnTo>
                    <a:pt x="1159" y="1886"/>
                  </a:lnTo>
                  <a:lnTo>
                    <a:pt x="1163" y="1886"/>
                  </a:lnTo>
                  <a:lnTo>
                    <a:pt x="1160" y="1894"/>
                  </a:lnTo>
                  <a:lnTo>
                    <a:pt x="1160" y="1902"/>
                  </a:lnTo>
                  <a:lnTo>
                    <a:pt x="1160" y="1909"/>
                  </a:lnTo>
                  <a:lnTo>
                    <a:pt x="1162" y="1917"/>
                  </a:lnTo>
                  <a:lnTo>
                    <a:pt x="1171" y="1930"/>
                  </a:lnTo>
                  <a:lnTo>
                    <a:pt x="1178" y="1938"/>
                  </a:lnTo>
                  <a:lnTo>
                    <a:pt x="1171" y="1948"/>
                  </a:lnTo>
                  <a:lnTo>
                    <a:pt x="1164" y="1962"/>
                  </a:lnTo>
                  <a:lnTo>
                    <a:pt x="1164" y="1966"/>
                  </a:lnTo>
                  <a:lnTo>
                    <a:pt x="1166" y="1969"/>
                  </a:lnTo>
                  <a:lnTo>
                    <a:pt x="1168" y="1972"/>
                  </a:lnTo>
                  <a:lnTo>
                    <a:pt x="1170" y="1973"/>
                  </a:lnTo>
                  <a:lnTo>
                    <a:pt x="1175" y="1976"/>
                  </a:lnTo>
                  <a:lnTo>
                    <a:pt x="1178" y="1978"/>
                  </a:lnTo>
                  <a:lnTo>
                    <a:pt x="1178" y="1988"/>
                  </a:lnTo>
                  <a:lnTo>
                    <a:pt x="1179" y="1998"/>
                  </a:lnTo>
                  <a:lnTo>
                    <a:pt x="1180" y="1999"/>
                  </a:lnTo>
                  <a:lnTo>
                    <a:pt x="1180" y="2001"/>
                  </a:lnTo>
                  <a:lnTo>
                    <a:pt x="1184" y="2008"/>
                  </a:lnTo>
                  <a:lnTo>
                    <a:pt x="1190" y="2011"/>
                  </a:lnTo>
                  <a:lnTo>
                    <a:pt x="1190" y="2017"/>
                  </a:lnTo>
                  <a:lnTo>
                    <a:pt x="1192" y="2018"/>
                  </a:lnTo>
                  <a:lnTo>
                    <a:pt x="1192" y="2022"/>
                  </a:lnTo>
                  <a:lnTo>
                    <a:pt x="1192" y="2026"/>
                  </a:lnTo>
                  <a:lnTo>
                    <a:pt x="1187" y="2035"/>
                  </a:lnTo>
                  <a:lnTo>
                    <a:pt x="1184" y="2043"/>
                  </a:lnTo>
                  <a:lnTo>
                    <a:pt x="1184" y="2051"/>
                  </a:lnTo>
                  <a:lnTo>
                    <a:pt x="1186" y="2058"/>
                  </a:lnTo>
                  <a:lnTo>
                    <a:pt x="1190" y="2065"/>
                  </a:lnTo>
                  <a:lnTo>
                    <a:pt x="1194" y="2071"/>
                  </a:lnTo>
                  <a:lnTo>
                    <a:pt x="1192" y="2074"/>
                  </a:lnTo>
                  <a:lnTo>
                    <a:pt x="1190" y="2077"/>
                  </a:lnTo>
                  <a:lnTo>
                    <a:pt x="1190" y="2079"/>
                  </a:lnTo>
                  <a:lnTo>
                    <a:pt x="1190" y="2085"/>
                  </a:lnTo>
                  <a:lnTo>
                    <a:pt x="1188" y="2091"/>
                  </a:lnTo>
                  <a:lnTo>
                    <a:pt x="1187" y="2099"/>
                  </a:lnTo>
                  <a:lnTo>
                    <a:pt x="1183" y="2101"/>
                  </a:lnTo>
                  <a:lnTo>
                    <a:pt x="1183" y="2099"/>
                  </a:lnTo>
                  <a:lnTo>
                    <a:pt x="1172" y="2101"/>
                  </a:lnTo>
                  <a:lnTo>
                    <a:pt x="1164" y="2103"/>
                  </a:lnTo>
                  <a:lnTo>
                    <a:pt x="1160" y="2103"/>
                  </a:lnTo>
                  <a:lnTo>
                    <a:pt x="1159" y="2102"/>
                  </a:lnTo>
                  <a:lnTo>
                    <a:pt x="1159" y="2103"/>
                  </a:lnTo>
                  <a:lnTo>
                    <a:pt x="1155" y="2102"/>
                  </a:lnTo>
                  <a:lnTo>
                    <a:pt x="1144" y="2102"/>
                  </a:lnTo>
                  <a:lnTo>
                    <a:pt x="1142" y="2114"/>
                  </a:lnTo>
                  <a:lnTo>
                    <a:pt x="1139" y="2125"/>
                  </a:lnTo>
                  <a:lnTo>
                    <a:pt x="1131" y="2134"/>
                  </a:lnTo>
                  <a:lnTo>
                    <a:pt x="1126" y="2141"/>
                  </a:lnTo>
                  <a:lnTo>
                    <a:pt x="1131" y="2147"/>
                  </a:lnTo>
                  <a:lnTo>
                    <a:pt x="1142" y="2157"/>
                  </a:lnTo>
                  <a:lnTo>
                    <a:pt x="1147" y="2167"/>
                  </a:lnTo>
                  <a:lnTo>
                    <a:pt x="1154" y="2179"/>
                  </a:lnTo>
                  <a:lnTo>
                    <a:pt x="1159" y="2194"/>
                  </a:lnTo>
                  <a:lnTo>
                    <a:pt x="1164" y="2208"/>
                  </a:lnTo>
                  <a:lnTo>
                    <a:pt x="1168" y="2222"/>
                  </a:lnTo>
                  <a:lnTo>
                    <a:pt x="1171" y="2234"/>
                  </a:lnTo>
                  <a:lnTo>
                    <a:pt x="1172" y="2243"/>
                  </a:lnTo>
                  <a:lnTo>
                    <a:pt x="1172" y="2247"/>
                  </a:lnTo>
                  <a:lnTo>
                    <a:pt x="1162" y="2250"/>
                  </a:lnTo>
                  <a:lnTo>
                    <a:pt x="1148" y="2251"/>
                  </a:lnTo>
                  <a:lnTo>
                    <a:pt x="1148" y="2252"/>
                  </a:lnTo>
                  <a:lnTo>
                    <a:pt x="1150" y="2254"/>
                  </a:lnTo>
                  <a:lnTo>
                    <a:pt x="1151" y="2256"/>
                  </a:lnTo>
                  <a:lnTo>
                    <a:pt x="1155" y="2259"/>
                  </a:lnTo>
                  <a:lnTo>
                    <a:pt x="1162" y="2266"/>
                  </a:lnTo>
                  <a:lnTo>
                    <a:pt x="1166" y="2268"/>
                  </a:lnTo>
                  <a:lnTo>
                    <a:pt x="1179" y="2264"/>
                  </a:lnTo>
                  <a:lnTo>
                    <a:pt x="1188" y="2260"/>
                  </a:lnTo>
                  <a:lnTo>
                    <a:pt x="1187" y="2250"/>
                  </a:lnTo>
                  <a:lnTo>
                    <a:pt x="1187" y="2239"/>
                  </a:lnTo>
                  <a:lnTo>
                    <a:pt x="1190" y="2234"/>
                  </a:lnTo>
                  <a:lnTo>
                    <a:pt x="1192" y="2227"/>
                  </a:lnTo>
                  <a:lnTo>
                    <a:pt x="1194" y="2224"/>
                  </a:lnTo>
                  <a:lnTo>
                    <a:pt x="1194" y="2220"/>
                  </a:lnTo>
                  <a:lnTo>
                    <a:pt x="1194" y="2216"/>
                  </a:lnTo>
                  <a:lnTo>
                    <a:pt x="1192" y="2210"/>
                  </a:lnTo>
                  <a:lnTo>
                    <a:pt x="1198" y="2210"/>
                  </a:lnTo>
                  <a:lnTo>
                    <a:pt x="1203" y="2210"/>
                  </a:lnTo>
                  <a:lnTo>
                    <a:pt x="1206" y="2210"/>
                  </a:lnTo>
                  <a:lnTo>
                    <a:pt x="1207" y="2208"/>
                  </a:lnTo>
                  <a:lnTo>
                    <a:pt x="1210" y="2206"/>
                  </a:lnTo>
                  <a:lnTo>
                    <a:pt x="1211" y="2203"/>
                  </a:lnTo>
                  <a:lnTo>
                    <a:pt x="1214" y="2204"/>
                  </a:lnTo>
                  <a:lnTo>
                    <a:pt x="1216" y="2206"/>
                  </a:lnTo>
                  <a:lnTo>
                    <a:pt x="1216" y="2211"/>
                  </a:lnTo>
                  <a:lnTo>
                    <a:pt x="1216" y="2214"/>
                  </a:lnTo>
                  <a:lnTo>
                    <a:pt x="1219" y="2220"/>
                  </a:lnTo>
                  <a:lnTo>
                    <a:pt x="1223" y="2220"/>
                  </a:lnTo>
                  <a:lnTo>
                    <a:pt x="1231" y="2219"/>
                  </a:lnTo>
                  <a:lnTo>
                    <a:pt x="1239" y="2216"/>
                  </a:lnTo>
                  <a:lnTo>
                    <a:pt x="1247" y="2214"/>
                  </a:lnTo>
                  <a:lnTo>
                    <a:pt x="1256" y="2214"/>
                  </a:lnTo>
                  <a:lnTo>
                    <a:pt x="1259" y="2208"/>
                  </a:lnTo>
                  <a:lnTo>
                    <a:pt x="1263" y="2202"/>
                  </a:lnTo>
                  <a:lnTo>
                    <a:pt x="1269" y="2195"/>
                  </a:lnTo>
                  <a:lnTo>
                    <a:pt x="1277" y="2191"/>
                  </a:lnTo>
                  <a:lnTo>
                    <a:pt x="1285" y="2186"/>
                  </a:lnTo>
                  <a:lnTo>
                    <a:pt x="1290" y="2179"/>
                  </a:lnTo>
                  <a:lnTo>
                    <a:pt x="1297" y="2162"/>
                  </a:lnTo>
                  <a:lnTo>
                    <a:pt x="1304" y="2142"/>
                  </a:lnTo>
                  <a:lnTo>
                    <a:pt x="1311" y="2127"/>
                  </a:lnTo>
                  <a:lnTo>
                    <a:pt x="1315" y="2119"/>
                  </a:lnTo>
                  <a:lnTo>
                    <a:pt x="1315" y="2109"/>
                  </a:lnTo>
                  <a:lnTo>
                    <a:pt x="1313" y="2099"/>
                  </a:lnTo>
                  <a:lnTo>
                    <a:pt x="1312" y="2089"/>
                  </a:lnTo>
                  <a:lnTo>
                    <a:pt x="1311" y="2078"/>
                  </a:lnTo>
                  <a:lnTo>
                    <a:pt x="1317" y="2071"/>
                  </a:lnTo>
                  <a:lnTo>
                    <a:pt x="1324" y="2065"/>
                  </a:lnTo>
                  <a:lnTo>
                    <a:pt x="1321" y="2054"/>
                  </a:lnTo>
                  <a:lnTo>
                    <a:pt x="1317" y="2043"/>
                  </a:lnTo>
                  <a:lnTo>
                    <a:pt x="1323" y="2031"/>
                  </a:lnTo>
                  <a:lnTo>
                    <a:pt x="1328" y="2014"/>
                  </a:lnTo>
                  <a:lnTo>
                    <a:pt x="1331" y="1996"/>
                  </a:lnTo>
                  <a:lnTo>
                    <a:pt x="1333" y="1973"/>
                  </a:lnTo>
                  <a:lnTo>
                    <a:pt x="1335" y="1950"/>
                  </a:lnTo>
                  <a:lnTo>
                    <a:pt x="1335" y="1929"/>
                  </a:lnTo>
                  <a:lnTo>
                    <a:pt x="1332" y="1909"/>
                  </a:lnTo>
                  <a:lnTo>
                    <a:pt x="1328" y="1891"/>
                  </a:lnTo>
                  <a:lnTo>
                    <a:pt x="1332" y="1877"/>
                  </a:lnTo>
                  <a:lnTo>
                    <a:pt x="1333" y="1869"/>
                  </a:lnTo>
                  <a:lnTo>
                    <a:pt x="1333" y="1860"/>
                  </a:lnTo>
                  <a:lnTo>
                    <a:pt x="1332" y="1852"/>
                  </a:lnTo>
                  <a:lnTo>
                    <a:pt x="1331" y="1843"/>
                  </a:lnTo>
                  <a:lnTo>
                    <a:pt x="1327" y="1833"/>
                  </a:lnTo>
                  <a:lnTo>
                    <a:pt x="1329" y="1817"/>
                  </a:lnTo>
                  <a:lnTo>
                    <a:pt x="1332" y="1801"/>
                  </a:lnTo>
                  <a:lnTo>
                    <a:pt x="1332" y="1793"/>
                  </a:lnTo>
                  <a:lnTo>
                    <a:pt x="1332" y="1787"/>
                  </a:lnTo>
                  <a:lnTo>
                    <a:pt x="1331" y="1780"/>
                  </a:lnTo>
                  <a:lnTo>
                    <a:pt x="1329" y="1775"/>
                  </a:lnTo>
                  <a:lnTo>
                    <a:pt x="1328" y="1772"/>
                  </a:lnTo>
                  <a:lnTo>
                    <a:pt x="1327" y="1763"/>
                  </a:lnTo>
                  <a:lnTo>
                    <a:pt x="1325" y="1757"/>
                  </a:lnTo>
                  <a:lnTo>
                    <a:pt x="1321" y="1752"/>
                  </a:lnTo>
                  <a:lnTo>
                    <a:pt x="1317" y="1746"/>
                  </a:lnTo>
                  <a:lnTo>
                    <a:pt x="1312" y="1739"/>
                  </a:lnTo>
                  <a:lnTo>
                    <a:pt x="1312" y="1733"/>
                  </a:lnTo>
                  <a:lnTo>
                    <a:pt x="1311" y="1727"/>
                  </a:lnTo>
                  <a:lnTo>
                    <a:pt x="1308" y="1723"/>
                  </a:lnTo>
                  <a:lnTo>
                    <a:pt x="1303" y="1719"/>
                  </a:lnTo>
                  <a:lnTo>
                    <a:pt x="1300" y="1716"/>
                  </a:lnTo>
                  <a:lnTo>
                    <a:pt x="1299" y="1715"/>
                  </a:lnTo>
                  <a:lnTo>
                    <a:pt x="1297" y="1712"/>
                  </a:lnTo>
                  <a:lnTo>
                    <a:pt x="1297" y="1710"/>
                  </a:lnTo>
                  <a:lnTo>
                    <a:pt x="1297" y="1707"/>
                  </a:lnTo>
                  <a:lnTo>
                    <a:pt x="1297" y="1702"/>
                  </a:lnTo>
                  <a:lnTo>
                    <a:pt x="1295" y="1698"/>
                  </a:lnTo>
                  <a:lnTo>
                    <a:pt x="1288" y="1696"/>
                  </a:lnTo>
                  <a:lnTo>
                    <a:pt x="1285" y="1694"/>
                  </a:lnTo>
                  <a:lnTo>
                    <a:pt x="1281" y="1689"/>
                  </a:lnTo>
                  <a:lnTo>
                    <a:pt x="1277" y="1684"/>
                  </a:lnTo>
                  <a:lnTo>
                    <a:pt x="1274" y="1676"/>
                  </a:lnTo>
                  <a:lnTo>
                    <a:pt x="1267" y="1664"/>
                  </a:lnTo>
                  <a:lnTo>
                    <a:pt x="1263" y="1655"/>
                  </a:lnTo>
                  <a:lnTo>
                    <a:pt x="1260" y="1647"/>
                  </a:lnTo>
                  <a:lnTo>
                    <a:pt x="1260" y="1640"/>
                  </a:lnTo>
                  <a:lnTo>
                    <a:pt x="1261" y="1638"/>
                  </a:lnTo>
                  <a:lnTo>
                    <a:pt x="1264" y="1634"/>
                  </a:lnTo>
                  <a:lnTo>
                    <a:pt x="1259" y="1630"/>
                  </a:lnTo>
                  <a:lnTo>
                    <a:pt x="1256" y="1626"/>
                  </a:lnTo>
                  <a:lnTo>
                    <a:pt x="1256" y="1619"/>
                  </a:lnTo>
                  <a:lnTo>
                    <a:pt x="1260" y="1614"/>
                  </a:lnTo>
                  <a:lnTo>
                    <a:pt x="1259" y="1608"/>
                  </a:lnTo>
                  <a:lnTo>
                    <a:pt x="1259" y="1606"/>
                  </a:lnTo>
                  <a:lnTo>
                    <a:pt x="1259" y="1602"/>
                  </a:lnTo>
                  <a:lnTo>
                    <a:pt x="1260" y="1595"/>
                  </a:lnTo>
                  <a:lnTo>
                    <a:pt x="1255" y="1588"/>
                  </a:lnTo>
                  <a:lnTo>
                    <a:pt x="1248" y="1579"/>
                  </a:lnTo>
                  <a:lnTo>
                    <a:pt x="1239" y="1578"/>
                  </a:lnTo>
                  <a:lnTo>
                    <a:pt x="1235" y="1575"/>
                  </a:lnTo>
                  <a:lnTo>
                    <a:pt x="1232" y="1571"/>
                  </a:lnTo>
                  <a:lnTo>
                    <a:pt x="1228" y="1558"/>
                  </a:lnTo>
                  <a:lnTo>
                    <a:pt x="1219" y="1556"/>
                  </a:lnTo>
                  <a:lnTo>
                    <a:pt x="1214" y="1555"/>
                  </a:lnTo>
                  <a:lnTo>
                    <a:pt x="1216" y="1551"/>
                  </a:lnTo>
                  <a:lnTo>
                    <a:pt x="1217" y="1547"/>
                  </a:lnTo>
                  <a:lnTo>
                    <a:pt x="1217" y="1543"/>
                  </a:lnTo>
                  <a:lnTo>
                    <a:pt x="1216" y="1539"/>
                  </a:lnTo>
                  <a:lnTo>
                    <a:pt x="1214" y="1538"/>
                  </a:lnTo>
                  <a:lnTo>
                    <a:pt x="1210" y="1535"/>
                  </a:lnTo>
                  <a:lnTo>
                    <a:pt x="1204" y="1535"/>
                  </a:lnTo>
                  <a:lnTo>
                    <a:pt x="1199" y="1535"/>
                  </a:lnTo>
                  <a:lnTo>
                    <a:pt x="1195" y="1534"/>
                  </a:lnTo>
                  <a:lnTo>
                    <a:pt x="1190" y="1534"/>
                  </a:lnTo>
                  <a:lnTo>
                    <a:pt x="1186" y="1534"/>
                  </a:lnTo>
                  <a:lnTo>
                    <a:pt x="1180" y="1534"/>
                  </a:lnTo>
                  <a:lnTo>
                    <a:pt x="1178" y="1530"/>
                  </a:lnTo>
                  <a:lnTo>
                    <a:pt x="1175" y="1529"/>
                  </a:lnTo>
                  <a:lnTo>
                    <a:pt x="1172" y="1527"/>
                  </a:lnTo>
                  <a:lnTo>
                    <a:pt x="1171" y="1526"/>
                  </a:lnTo>
                  <a:lnTo>
                    <a:pt x="1167" y="1525"/>
                  </a:lnTo>
                  <a:lnTo>
                    <a:pt x="1164" y="1525"/>
                  </a:lnTo>
                  <a:lnTo>
                    <a:pt x="1159" y="1521"/>
                  </a:lnTo>
                  <a:lnTo>
                    <a:pt x="1155" y="1519"/>
                  </a:lnTo>
                  <a:lnTo>
                    <a:pt x="1152" y="1521"/>
                  </a:lnTo>
                  <a:lnTo>
                    <a:pt x="1148" y="1522"/>
                  </a:lnTo>
                  <a:lnTo>
                    <a:pt x="1143" y="1519"/>
                  </a:lnTo>
                  <a:lnTo>
                    <a:pt x="1138" y="1519"/>
                  </a:lnTo>
                  <a:lnTo>
                    <a:pt x="1135" y="1521"/>
                  </a:lnTo>
                  <a:lnTo>
                    <a:pt x="1132" y="1522"/>
                  </a:lnTo>
                  <a:lnTo>
                    <a:pt x="1128" y="1526"/>
                  </a:lnTo>
                  <a:lnTo>
                    <a:pt x="1122" y="1531"/>
                  </a:lnTo>
                  <a:lnTo>
                    <a:pt x="1118" y="1531"/>
                  </a:lnTo>
                  <a:lnTo>
                    <a:pt x="1112" y="1531"/>
                  </a:lnTo>
                  <a:lnTo>
                    <a:pt x="1111" y="1531"/>
                  </a:lnTo>
                  <a:lnTo>
                    <a:pt x="1110" y="1534"/>
                  </a:lnTo>
                  <a:lnTo>
                    <a:pt x="1108" y="1534"/>
                  </a:lnTo>
                  <a:lnTo>
                    <a:pt x="1107" y="1535"/>
                  </a:lnTo>
                  <a:lnTo>
                    <a:pt x="1115" y="1545"/>
                  </a:lnTo>
                  <a:lnTo>
                    <a:pt x="1126" y="1560"/>
                  </a:lnTo>
                  <a:lnTo>
                    <a:pt x="1126" y="1563"/>
                  </a:lnTo>
                  <a:lnTo>
                    <a:pt x="1126" y="1569"/>
                  </a:lnTo>
                  <a:lnTo>
                    <a:pt x="1123" y="1570"/>
                  </a:lnTo>
                  <a:lnTo>
                    <a:pt x="1122" y="1572"/>
                  </a:lnTo>
                  <a:lnTo>
                    <a:pt x="1120" y="1572"/>
                  </a:lnTo>
                  <a:lnTo>
                    <a:pt x="1119" y="1572"/>
                  </a:lnTo>
                  <a:lnTo>
                    <a:pt x="1118" y="1570"/>
                  </a:lnTo>
                  <a:lnTo>
                    <a:pt x="1118" y="1567"/>
                  </a:lnTo>
                  <a:lnTo>
                    <a:pt x="1118" y="1559"/>
                  </a:lnTo>
                  <a:lnTo>
                    <a:pt x="1116" y="1551"/>
                  </a:lnTo>
                  <a:lnTo>
                    <a:pt x="1114" y="1551"/>
                  </a:lnTo>
                  <a:lnTo>
                    <a:pt x="1112" y="1551"/>
                  </a:lnTo>
                  <a:lnTo>
                    <a:pt x="1112" y="1553"/>
                  </a:lnTo>
                  <a:lnTo>
                    <a:pt x="1111" y="1555"/>
                  </a:lnTo>
                  <a:lnTo>
                    <a:pt x="1111" y="1560"/>
                  </a:lnTo>
                  <a:lnTo>
                    <a:pt x="1111" y="1570"/>
                  </a:lnTo>
                  <a:lnTo>
                    <a:pt x="1108" y="1572"/>
                  </a:lnTo>
                  <a:lnTo>
                    <a:pt x="1107" y="1576"/>
                  </a:lnTo>
                  <a:lnTo>
                    <a:pt x="1107" y="1581"/>
                  </a:lnTo>
                  <a:lnTo>
                    <a:pt x="1108" y="1584"/>
                  </a:lnTo>
                  <a:lnTo>
                    <a:pt x="1102" y="1590"/>
                  </a:lnTo>
                  <a:lnTo>
                    <a:pt x="1098" y="1594"/>
                  </a:lnTo>
                  <a:lnTo>
                    <a:pt x="1090" y="1595"/>
                  </a:lnTo>
                  <a:lnTo>
                    <a:pt x="1088" y="1595"/>
                  </a:lnTo>
                  <a:lnTo>
                    <a:pt x="1088" y="1588"/>
                  </a:lnTo>
                  <a:lnTo>
                    <a:pt x="1093" y="1583"/>
                  </a:lnTo>
                  <a:lnTo>
                    <a:pt x="1090" y="1579"/>
                  </a:lnTo>
                  <a:lnTo>
                    <a:pt x="1088" y="1576"/>
                  </a:lnTo>
                  <a:lnTo>
                    <a:pt x="1090" y="1572"/>
                  </a:lnTo>
                  <a:lnTo>
                    <a:pt x="1093" y="1570"/>
                  </a:lnTo>
                  <a:lnTo>
                    <a:pt x="1086" y="1570"/>
                  </a:lnTo>
                  <a:lnTo>
                    <a:pt x="1075" y="1572"/>
                  </a:lnTo>
                  <a:lnTo>
                    <a:pt x="1074" y="1569"/>
                  </a:lnTo>
                  <a:lnTo>
                    <a:pt x="1075" y="1565"/>
                  </a:lnTo>
                  <a:lnTo>
                    <a:pt x="1079" y="1560"/>
                  </a:lnTo>
                  <a:lnTo>
                    <a:pt x="1082" y="1554"/>
                  </a:lnTo>
                  <a:lnTo>
                    <a:pt x="1079" y="1554"/>
                  </a:lnTo>
                  <a:lnTo>
                    <a:pt x="1077" y="1554"/>
                  </a:lnTo>
                  <a:lnTo>
                    <a:pt x="1074" y="1555"/>
                  </a:lnTo>
                  <a:lnTo>
                    <a:pt x="1070" y="1556"/>
                  </a:lnTo>
                  <a:lnTo>
                    <a:pt x="1067" y="1559"/>
                  </a:lnTo>
                  <a:lnTo>
                    <a:pt x="1066" y="1562"/>
                  </a:lnTo>
                  <a:lnTo>
                    <a:pt x="1065" y="1563"/>
                  </a:lnTo>
                  <a:lnTo>
                    <a:pt x="1065" y="1567"/>
                  </a:lnTo>
                  <a:lnTo>
                    <a:pt x="1070" y="1575"/>
                  </a:lnTo>
                  <a:lnTo>
                    <a:pt x="1074" y="1584"/>
                  </a:lnTo>
                  <a:lnTo>
                    <a:pt x="1074" y="1587"/>
                  </a:lnTo>
                  <a:lnTo>
                    <a:pt x="1072" y="1588"/>
                  </a:lnTo>
                  <a:lnTo>
                    <a:pt x="1070" y="1590"/>
                  </a:lnTo>
                  <a:lnTo>
                    <a:pt x="1068" y="1590"/>
                  </a:lnTo>
                  <a:lnTo>
                    <a:pt x="1065" y="1591"/>
                  </a:lnTo>
                  <a:lnTo>
                    <a:pt x="1062" y="1590"/>
                  </a:lnTo>
                  <a:lnTo>
                    <a:pt x="1061" y="1583"/>
                  </a:lnTo>
                  <a:lnTo>
                    <a:pt x="1061" y="1576"/>
                  </a:lnTo>
                  <a:lnTo>
                    <a:pt x="1055" y="1574"/>
                  </a:lnTo>
                  <a:lnTo>
                    <a:pt x="1052" y="1572"/>
                  </a:lnTo>
                  <a:lnTo>
                    <a:pt x="1050" y="1570"/>
                  </a:lnTo>
                  <a:lnTo>
                    <a:pt x="1049" y="1567"/>
                  </a:lnTo>
                  <a:lnTo>
                    <a:pt x="1047" y="1563"/>
                  </a:lnTo>
                  <a:lnTo>
                    <a:pt x="1047" y="1556"/>
                  </a:lnTo>
                  <a:lnTo>
                    <a:pt x="1045" y="1555"/>
                  </a:lnTo>
                  <a:lnTo>
                    <a:pt x="1043" y="1555"/>
                  </a:lnTo>
                  <a:lnTo>
                    <a:pt x="1040" y="1555"/>
                  </a:lnTo>
                  <a:lnTo>
                    <a:pt x="1039" y="1556"/>
                  </a:lnTo>
                  <a:lnTo>
                    <a:pt x="1037" y="1559"/>
                  </a:lnTo>
                  <a:lnTo>
                    <a:pt x="1035" y="1562"/>
                  </a:lnTo>
                  <a:lnTo>
                    <a:pt x="1027" y="1563"/>
                  </a:lnTo>
                  <a:lnTo>
                    <a:pt x="1021" y="1570"/>
                  </a:lnTo>
                  <a:lnTo>
                    <a:pt x="1018" y="1571"/>
                  </a:lnTo>
                  <a:lnTo>
                    <a:pt x="1015" y="1572"/>
                  </a:lnTo>
                  <a:lnTo>
                    <a:pt x="1011" y="1571"/>
                  </a:lnTo>
                  <a:lnTo>
                    <a:pt x="1006" y="1570"/>
                  </a:lnTo>
                  <a:lnTo>
                    <a:pt x="998" y="1572"/>
                  </a:lnTo>
                  <a:lnTo>
                    <a:pt x="990" y="1572"/>
                  </a:lnTo>
                  <a:lnTo>
                    <a:pt x="989" y="1563"/>
                  </a:lnTo>
                  <a:lnTo>
                    <a:pt x="989" y="1556"/>
                  </a:lnTo>
                  <a:lnTo>
                    <a:pt x="989" y="1551"/>
                  </a:lnTo>
                  <a:lnTo>
                    <a:pt x="993" y="1547"/>
                  </a:lnTo>
                  <a:lnTo>
                    <a:pt x="998" y="1539"/>
                  </a:lnTo>
                  <a:lnTo>
                    <a:pt x="1006" y="1530"/>
                  </a:lnTo>
                  <a:lnTo>
                    <a:pt x="1006" y="1519"/>
                  </a:lnTo>
                  <a:lnTo>
                    <a:pt x="1003" y="1509"/>
                  </a:lnTo>
                  <a:lnTo>
                    <a:pt x="1006" y="1505"/>
                  </a:lnTo>
                  <a:lnTo>
                    <a:pt x="1010" y="1498"/>
                  </a:lnTo>
                  <a:lnTo>
                    <a:pt x="1011" y="1493"/>
                  </a:lnTo>
                  <a:lnTo>
                    <a:pt x="1013" y="1486"/>
                  </a:lnTo>
                  <a:lnTo>
                    <a:pt x="1015" y="1479"/>
                  </a:lnTo>
                  <a:lnTo>
                    <a:pt x="1019" y="1474"/>
                  </a:lnTo>
                  <a:lnTo>
                    <a:pt x="1022" y="1463"/>
                  </a:lnTo>
                  <a:lnTo>
                    <a:pt x="1022" y="1450"/>
                  </a:lnTo>
                  <a:lnTo>
                    <a:pt x="1027" y="1446"/>
                  </a:lnTo>
                  <a:lnTo>
                    <a:pt x="1029" y="1442"/>
                  </a:lnTo>
                  <a:lnTo>
                    <a:pt x="1027" y="1441"/>
                  </a:lnTo>
                  <a:lnTo>
                    <a:pt x="1027" y="1439"/>
                  </a:lnTo>
                  <a:lnTo>
                    <a:pt x="1023" y="1438"/>
                  </a:lnTo>
                  <a:lnTo>
                    <a:pt x="1022" y="1438"/>
                  </a:lnTo>
                  <a:lnTo>
                    <a:pt x="1021" y="1434"/>
                  </a:lnTo>
                  <a:lnTo>
                    <a:pt x="1019" y="1427"/>
                  </a:lnTo>
                  <a:lnTo>
                    <a:pt x="1019" y="1425"/>
                  </a:lnTo>
                  <a:lnTo>
                    <a:pt x="1021" y="1421"/>
                  </a:lnTo>
                  <a:lnTo>
                    <a:pt x="1022" y="1417"/>
                  </a:lnTo>
                  <a:lnTo>
                    <a:pt x="1023" y="1414"/>
                  </a:lnTo>
                  <a:lnTo>
                    <a:pt x="1023" y="1410"/>
                  </a:lnTo>
                  <a:lnTo>
                    <a:pt x="1022" y="1407"/>
                  </a:lnTo>
                  <a:lnTo>
                    <a:pt x="1022" y="1405"/>
                  </a:lnTo>
                  <a:lnTo>
                    <a:pt x="1022" y="1404"/>
                  </a:lnTo>
                  <a:lnTo>
                    <a:pt x="1022" y="1398"/>
                  </a:lnTo>
                  <a:lnTo>
                    <a:pt x="1023" y="1395"/>
                  </a:lnTo>
                  <a:lnTo>
                    <a:pt x="1023" y="1393"/>
                  </a:lnTo>
                  <a:lnTo>
                    <a:pt x="1023" y="1388"/>
                  </a:lnTo>
                  <a:lnTo>
                    <a:pt x="1023" y="1385"/>
                  </a:lnTo>
                  <a:lnTo>
                    <a:pt x="1023" y="1382"/>
                  </a:lnTo>
                  <a:lnTo>
                    <a:pt x="1026" y="1379"/>
                  </a:lnTo>
                  <a:lnTo>
                    <a:pt x="1027" y="1378"/>
                  </a:lnTo>
                  <a:lnTo>
                    <a:pt x="1029" y="1373"/>
                  </a:lnTo>
                  <a:lnTo>
                    <a:pt x="1029" y="1370"/>
                  </a:lnTo>
                  <a:lnTo>
                    <a:pt x="1030" y="1368"/>
                  </a:lnTo>
                  <a:lnTo>
                    <a:pt x="1034" y="1361"/>
                  </a:lnTo>
                  <a:lnTo>
                    <a:pt x="1034" y="1357"/>
                  </a:lnTo>
                  <a:lnTo>
                    <a:pt x="1034" y="1350"/>
                  </a:lnTo>
                  <a:lnTo>
                    <a:pt x="1034" y="1344"/>
                  </a:lnTo>
                  <a:lnTo>
                    <a:pt x="1038" y="1337"/>
                  </a:lnTo>
                  <a:lnTo>
                    <a:pt x="1039" y="1330"/>
                  </a:lnTo>
                  <a:lnTo>
                    <a:pt x="1038" y="1322"/>
                  </a:lnTo>
                  <a:lnTo>
                    <a:pt x="1035" y="1313"/>
                  </a:lnTo>
                  <a:lnTo>
                    <a:pt x="1034" y="1304"/>
                  </a:lnTo>
                  <a:lnTo>
                    <a:pt x="1038" y="1294"/>
                  </a:lnTo>
                  <a:lnTo>
                    <a:pt x="1046" y="1284"/>
                  </a:lnTo>
                  <a:lnTo>
                    <a:pt x="1043" y="1268"/>
                  </a:lnTo>
                  <a:lnTo>
                    <a:pt x="1040" y="1249"/>
                  </a:lnTo>
                  <a:lnTo>
                    <a:pt x="1042" y="1241"/>
                  </a:lnTo>
                  <a:lnTo>
                    <a:pt x="1045" y="1235"/>
                  </a:lnTo>
                  <a:lnTo>
                    <a:pt x="1049" y="1227"/>
                  </a:lnTo>
                  <a:lnTo>
                    <a:pt x="1052" y="1219"/>
                  </a:lnTo>
                  <a:lnTo>
                    <a:pt x="1055" y="1216"/>
                  </a:lnTo>
                  <a:lnTo>
                    <a:pt x="1062" y="1212"/>
                  </a:lnTo>
                  <a:lnTo>
                    <a:pt x="1065" y="1207"/>
                  </a:lnTo>
                  <a:lnTo>
                    <a:pt x="1065" y="1203"/>
                  </a:lnTo>
                  <a:lnTo>
                    <a:pt x="1070" y="1196"/>
                  </a:lnTo>
                  <a:lnTo>
                    <a:pt x="1075" y="1192"/>
                  </a:lnTo>
                  <a:lnTo>
                    <a:pt x="1100" y="1169"/>
                  </a:lnTo>
                  <a:lnTo>
                    <a:pt x="1111" y="1160"/>
                  </a:lnTo>
                  <a:lnTo>
                    <a:pt x="1114" y="1160"/>
                  </a:lnTo>
                  <a:lnTo>
                    <a:pt x="1116" y="1163"/>
                  </a:lnTo>
                  <a:lnTo>
                    <a:pt x="1118" y="1165"/>
                  </a:lnTo>
                  <a:lnTo>
                    <a:pt x="1119" y="1168"/>
                  </a:lnTo>
                  <a:lnTo>
                    <a:pt x="1122" y="1172"/>
                  </a:lnTo>
                  <a:lnTo>
                    <a:pt x="1122" y="1173"/>
                  </a:lnTo>
                  <a:lnTo>
                    <a:pt x="1126" y="1175"/>
                  </a:lnTo>
                  <a:lnTo>
                    <a:pt x="1130" y="1173"/>
                  </a:lnTo>
                  <a:lnTo>
                    <a:pt x="1131" y="1172"/>
                  </a:lnTo>
                  <a:lnTo>
                    <a:pt x="1131" y="1169"/>
                  </a:lnTo>
                  <a:lnTo>
                    <a:pt x="1131" y="1168"/>
                  </a:lnTo>
                  <a:lnTo>
                    <a:pt x="1131" y="1164"/>
                  </a:lnTo>
                  <a:lnTo>
                    <a:pt x="1128" y="1160"/>
                  </a:lnTo>
                  <a:lnTo>
                    <a:pt x="1127" y="1155"/>
                  </a:lnTo>
                  <a:lnTo>
                    <a:pt x="1128" y="1151"/>
                  </a:lnTo>
                  <a:lnTo>
                    <a:pt x="1131" y="1148"/>
                  </a:lnTo>
                  <a:lnTo>
                    <a:pt x="1134" y="1145"/>
                  </a:lnTo>
                  <a:lnTo>
                    <a:pt x="1139" y="1142"/>
                  </a:lnTo>
                  <a:lnTo>
                    <a:pt x="1143" y="1140"/>
                  </a:lnTo>
                  <a:lnTo>
                    <a:pt x="1148" y="1139"/>
                  </a:lnTo>
                  <a:lnTo>
                    <a:pt x="1150" y="1140"/>
                  </a:lnTo>
                  <a:lnTo>
                    <a:pt x="1152" y="1142"/>
                  </a:lnTo>
                  <a:lnTo>
                    <a:pt x="1154" y="1142"/>
                  </a:lnTo>
                  <a:lnTo>
                    <a:pt x="1154" y="1140"/>
                  </a:lnTo>
                  <a:lnTo>
                    <a:pt x="1155" y="1139"/>
                  </a:lnTo>
                  <a:lnTo>
                    <a:pt x="1155" y="1135"/>
                  </a:lnTo>
                  <a:lnTo>
                    <a:pt x="1156" y="1131"/>
                  </a:lnTo>
                  <a:lnTo>
                    <a:pt x="1164" y="1128"/>
                  </a:lnTo>
                  <a:lnTo>
                    <a:pt x="1166" y="1124"/>
                  </a:lnTo>
                  <a:lnTo>
                    <a:pt x="1168" y="1120"/>
                  </a:lnTo>
                  <a:lnTo>
                    <a:pt x="1172" y="1120"/>
                  </a:lnTo>
                  <a:lnTo>
                    <a:pt x="1178" y="1123"/>
                  </a:lnTo>
                  <a:lnTo>
                    <a:pt x="1180" y="1123"/>
                  </a:lnTo>
                  <a:lnTo>
                    <a:pt x="1184" y="1120"/>
                  </a:lnTo>
                  <a:lnTo>
                    <a:pt x="1188" y="1116"/>
                  </a:lnTo>
                  <a:lnTo>
                    <a:pt x="1190" y="1112"/>
                  </a:lnTo>
                  <a:lnTo>
                    <a:pt x="1180" y="1110"/>
                  </a:lnTo>
                  <a:lnTo>
                    <a:pt x="1176" y="1107"/>
                  </a:lnTo>
                  <a:lnTo>
                    <a:pt x="1182" y="1103"/>
                  </a:lnTo>
                  <a:lnTo>
                    <a:pt x="1183" y="1099"/>
                  </a:lnTo>
                  <a:lnTo>
                    <a:pt x="1182" y="1098"/>
                  </a:lnTo>
                  <a:lnTo>
                    <a:pt x="1176" y="1096"/>
                  </a:lnTo>
                  <a:lnTo>
                    <a:pt x="1178" y="1091"/>
                  </a:lnTo>
                  <a:lnTo>
                    <a:pt x="1183" y="1083"/>
                  </a:lnTo>
                  <a:lnTo>
                    <a:pt x="1184" y="1079"/>
                  </a:lnTo>
                  <a:lnTo>
                    <a:pt x="1186" y="1076"/>
                  </a:lnTo>
                  <a:lnTo>
                    <a:pt x="1190" y="1076"/>
                  </a:lnTo>
                  <a:lnTo>
                    <a:pt x="1195" y="1076"/>
                  </a:lnTo>
                  <a:lnTo>
                    <a:pt x="1200" y="1071"/>
                  </a:lnTo>
                  <a:lnTo>
                    <a:pt x="1207" y="1066"/>
                  </a:lnTo>
                  <a:lnTo>
                    <a:pt x="1212" y="1068"/>
                  </a:lnTo>
                  <a:lnTo>
                    <a:pt x="1220" y="1068"/>
                  </a:lnTo>
                  <a:lnTo>
                    <a:pt x="1220" y="1066"/>
                  </a:lnTo>
                  <a:lnTo>
                    <a:pt x="1219" y="1064"/>
                  </a:lnTo>
                  <a:lnTo>
                    <a:pt x="1219" y="1060"/>
                  </a:lnTo>
                  <a:lnTo>
                    <a:pt x="1223" y="1056"/>
                  </a:lnTo>
                  <a:lnTo>
                    <a:pt x="1227" y="1055"/>
                  </a:lnTo>
                  <a:lnTo>
                    <a:pt x="1230" y="1054"/>
                  </a:lnTo>
                  <a:lnTo>
                    <a:pt x="1232" y="1054"/>
                  </a:lnTo>
                  <a:lnTo>
                    <a:pt x="1233" y="1056"/>
                  </a:lnTo>
                  <a:lnTo>
                    <a:pt x="1239" y="1059"/>
                  </a:lnTo>
                  <a:lnTo>
                    <a:pt x="1242" y="1059"/>
                  </a:lnTo>
                  <a:lnTo>
                    <a:pt x="1248" y="1054"/>
                  </a:lnTo>
                  <a:lnTo>
                    <a:pt x="1253" y="1047"/>
                  </a:lnTo>
                  <a:lnTo>
                    <a:pt x="1256" y="1046"/>
                  </a:lnTo>
                  <a:lnTo>
                    <a:pt x="1260" y="1047"/>
                  </a:lnTo>
                  <a:lnTo>
                    <a:pt x="1263" y="1048"/>
                  </a:lnTo>
                  <a:lnTo>
                    <a:pt x="1264" y="1050"/>
                  </a:lnTo>
                  <a:lnTo>
                    <a:pt x="1259" y="1058"/>
                  </a:lnTo>
                  <a:lnTo>
                    <a:pt x="1253" y="1063"/>
                  </a:lnTo>
                  <a:lnTo>
                    <a:pt x="1247" y="1067"/>
                  </a:lnTo>
                  <a:lnTo>
                    <a:pt x="1240" y="1071"/>
                  </a:lnTo>
                  <a:lnTo>
                    <a:pt x="1244" y="1075"/>
                  </a:lnTo>
                  <a:lnTo>
                    <a:pt x="1248" y="1078"/>
                  </a:lnTo>
                  <a:lnTo>
                    <a:pt x="1252" y="1079"/>
                  </a:lnTo>
                  <a:lnTo>
                    <a:pt x="1256" y="1079"/>
                  </a:lnTo>
                  <a:lnTo>
                    <a:pt x="1264" y="1076"/>
                  </a:lnTo>
                  <a:lnTo>
                    <a:pt x="1269" y="1074"/>
                  </a:lnTo>
                  <a:lnTo>
                    <a:pt x="1271" y="1060"/>
                  </a:lnTo>
                  <a:lnTo>
                    <a:pt x="1274" y="1048"/>
                  </a:lnTo>
                  <a:lnTo>
                    <a:pt x="1279" y="1052"/>
                  </a:lnTo>
                  <a:lnTo>
                    <a:pt x="1284" y="1055"/>
                  </a:lnTo>
                  <a:lnTo>
                    <a:pt x="1287" y="1039"/>
                  </a:lnTo>
                  <a:lnTo>
                    <a:pt x="1290" y="1024"/>
                  </a:lnTo>
                  <a:lnTo>
                    <a:pt x="1299" y="1020"/>
                  </a:lnTo>
                  <a:lnTo>
                    <a:pt x="1308" y="1016"/>
                  </a:lnTo>
                  <a:lnTo>
                    <a:pt x="1308" y="1011"/>
                  </a:lnTo>
                  <a:lnTo>
                    <a:pt x="1308" y="1006"/>
                  </a:lnTo>
                  <a:lnTo>
                    <a:pt x="1315" y="1003"/>
                  </a:lnTo>
                  <a:lnTo>
                    <a:pt x="1323" y="996"/>
                  </a:lnTo>
                  <a:lnTo>
                    <a:pt x="1321" y="994"/>
                  </a:lnTo>
                  <a:lnTo>
                    <a:pt x="1319" y="991"/>
                  </a:lnTo>
                  <a:lnTo>
                    <a:pt x="1313" y="991"/>
                  </a:lnTo>
                  <a:lnTo>
                    <a:pt x="1308" y="990"/>
                  </a:lnTo>
                  <a:lnTo>
                    <a:pt x="1303" y="988"/>
                  </a:lnTo>
                  <a:lnTo>
                    <a:pt x="1300" y="990"/>
                  </a:lnTo>
                  <a:lnTo>
                    <a:pt x="1299" y="991"/>
                  </a:lnTo>
                  <a:lnTo>
                    <a:pt x="1297" y="994"/>
                  </a:lnTo>
                  <a:lnTo>
                    <a:pt x="1295" y="998"/>
                  </a:lnTo>
                  <a:lnTo>
                    <a:pt x="1292" y="1000"/>
                  </a:lnTo>
                  <a:lnTo>
                    <a:pt x="1288" y="1003"/>
                  </a:lnTo>
                  <a:lnTo>
                    <a:pt x="1284" y="1003"/>
                  </a:lnTo>
                  <a:lnTo>
                    <a:pt x="1279" y="991"/>
                  </a:lnTo>
                  <a:lnTo>
                    <a:pt x="1272" y="971"/>
                  </a:lnTo>
                  <a:lnTo>
                    <a:pt x="1268" y="965"/>
                  </a:lnTo>
                  <a:lnTo>
                    <a:pt x="1267" y="958"/>
                  </a:lnTo>
                  <a:lnTo>
                    <a:pt x="1267" y="950"/>
                  </a:lnTo>
                  <a:lnTo>
                    <a:pt x="1267" y="945"/>
                  </a:lnTo>
                  <a:lnTo>
                    <a:pt x="1267" y="931"/>
                  </a:lnTo>
                  <a:lnTo>
                    <a:pt x="1268" y="917"/>
                  </a:lnTo>
                  <a:lnTo>
                    <a:pt x="1264" y="909"/>
                  </a:lnTo>
                  <a:lnTo>
                    <a:pt x="1260" y="901"/>
                  </a:lnTo>
                  <a:lnTo>
                    <a:pt x="1260" y="891"/>
                  </a:lnTo>
                  <a:lnTo>
                    <a:pt x="1260" y="882"/>
                  </a:lnTo>
                  <a:lnTo>
                    <a:pt x="1252" y="874"/>
                  </a:lnTo>
                  <a:lnTo>
                    <a:pt x="1247" y="865"/>
                  </a:lnTo>
                  <a:lnTo>
                    <a:pt x="1248" y="861"/>
                  </a:lnTo>
                  <a:lnTo>
                    <a:pt x="1249" y="857"/>
                  </a:lnTo>
                  <a:lnTo>
                    <a:pt x="1252" y="854"/>
                  </a:lnTo>
                  <a:lnTo>
                    <a:pt x="1255" y="850"/>
                  </a:lnTo>
                  <a:lnTo>
                    <a:pt x="1255" y="845"/>
                  </a:lnTo>
                  <a:lnTo>
                    <a:pt x="1256" y="841"/>
                  </a:lnTo>
                  <a:lnTo>
                    <a:pt x="1256" y="837"/>
                  </a:lnTo>
                  <a:lnTo>
                    <a:pt x="1259" y="833"/>
                  </a:lnTo>
                  <a:lnTo>
                    <a:pt x="1264" y="829"/>
                  </a:lnTo>
                  <a:lnTo>
                    <a:pt x="1271" y="823"/>
                  </a:lnTo>
                  <a:lnTo>
                    <a:pt x="1271" y="817"/>
                  </a:lnTo>
                  <a:lnTo>
                    <a:pt x="1272" y="813"/>
                  </a:lnTo>
                  <a:lnTo>
                    <a:pt x="1274" y="806"/>
                  </a:lnTo>
                  <a:lnTo>
                    <a:pt x="1276" y="801"/>
                  </a:lnTo>
                  <a:lnTo>
                    <a:pt x="1288" y="802"/>
                  </a:lnTo>
                  <a:lnTo>
                    <a:pt x="1296" y="802"/>
                  </a:lnTo>
                  <a:lnTo>
                    <a:pt x="1296" y="797"/>
                  </a:lnTo>
                  <a:lnTo>
                    <a:pt x="1296" y="790"/>
                  </a:lnTo>
                  <a:lnTo>
                    <a:pt x="1296" y="786"/>
                  </a:lnTo>
                  <a:lnTo>
                    <a:pt x="1296" y="781"/>
                  </a:lnTo>
                  <a:lnTo>
                    <a:pt x="1297" y="780"/>
                  </a:lnTo>
                  <a:lnTo>
                    <a:pt x="1299" y="780"/>
                  </a:lnTo>
                  <a:lnTo>
                    <a:pt x="1300" y="781"/>
                  </a:lnTo>
                  <a:lnTo>
                    <a:pt x="1303" y="786"/>
                  </a:lnTo>
                  <a:lnTo>
                    <a:pt x="1305" y="789"/>
                  </a:lnTo>
                  <a:lnTo>
                    <a:pt x="1308" y="790"/>
                  </a:lnTo>
                  <a:lnTo>
                    <a:pt x="1311" y="791"/>
                  </a:lnTo>
                  <a:lnTo>
                    <a:pt x="1316" y="793"/>
                  </a:lnTo>
                  <a:lnTo>
                    <a:pt x="1317" y="802"/>
                  </a:lnTo>
                  <a:lnTo>
                    <a:pt x="1319" y="810"/>
                  </a:lnTo>
                  <a:lnTo>
                    <a:pt x="1324" y="813"/>
                  </a:lnTo>
                  <a:lnTo>
                    <a:pt x="1327" y="814"/>
                  </a:lnTo>
                  <a:lnTo>
                    <a:pt x="1329" y="817"/>
                  </a:lnTo>
                  <a:lnTo>
                    <a:pt x="1331" y="823"/>
                  </a:lnTo>
                  <a:lnTo>
                    <a:pt x="1335" y="816"/>
                  </a:lnTo>
                  <a:lnTo>
                    <a:pt x="1341" y="812"/>
                  </a:lnTo>
                  <a:lnTo>
                    <a:pt x="1345" y="819"/>
                  </a:lnTo>
                  <a:lnTo>
                    <a:pt x="1348" y="826"/>
                  </a:lnTo>
                  <a:lnTo>
                    <a:pt x="1351" y="828"/>
                  </a:lnTo>
                  <a:lnTo>
                    <a:pt x="1355" y="826"/>
                  </a:lnTo>
                  <a:lnTo>
                    <a:pt x="1355" y="817"/>
                  </a:lnTo>
                  <a:lnTo>
                    <a:pt x="1355" y="814"/>
                  </a:lnTo>
                  <a:lnTo>
                    <a:pt x="1356" y="812"/>
                  </a:lnTo>
                  <a:lnTo>
                    <a:pt x="1359" y="807"/>
                  </a:lnTo>
                  <a:lnTo>
                    <a:pt x="1355" y="801"/>
                  </a:lnTo>
                  <a:lnTo>
                    <a:pt x="1348" y="789"/>
                  </a:lnTo>
                  <a:lnTo>
                    <a:pt x="1345" y="777"/>
                  </a:lnTo>
                  <a:lnTo>
                    <a:pt x="1344" y="765"/>
                  </a:lnTo>
                  <a:lnTo>
                    <a:pt x="1344" y="754"/>
                  </a:lnTo>
                  <a:lnTo>
                    <a:pt x="1345" y="742"/>
                  </a:lnTo>
                  <a:lnTo>
                    <a:pt x="1345" y="741"/>
                  </a:lnTo>
                  <a:lnTo>
                    <a:pt x="1345" y="740"/>
                  </a:lnTo>
                  <a:lnTo>
                    <a:pt x="1345" y="737"/>
                  </a:lnTo>
                  <a:lnTo>
                    <a:pt x="1347" y="732"/>
                  </a:lnTo>
                  <a:lnTo>
                    <a:pt x="1348" y="730"/>
                  </a:lnTo>
                  <a:lnTo>
                    <a:pt x="1351" y="730"/>
                  </a:lnTo>
                  <a:lnTo>
                    <a:pt x="1353" y="730"/>
                  </a:lnTo>
                  <a:lnTo>
                    <a:pt x="1355" y="730"/>
                  </a:lnTo>
                  <a:lnTo>
                    <a:pt x="1357" y="730"/>
                  </a:lnTo>
                  <a:lnTo>
                    <a:pt x="1359" y="733"/>
                  </a:lnTo>
                  <a:lnTo>
                    <a:pt x="1361" y="730"/>
                  </a:lnTo>
                  <a:lnTo>
                    <a:pt x="1361" y="729"/>
                  </a:lnTo>
                  <a:lnTo>
                    <a:pt x="1360" y="728"/>
                  </a:lnTo>
                  <a:lnTo>
                    <a:pt x="1357" y="726"/>
                  </a:lnTo>
                  <a:lnTo>
                    <a:pt x="1349" y="725"/>
                  </a:lnTo>
                  <a:lnTo>
                    <a:pt x="1345" y="725"/>
                  </a:lnTo>
                  <a:lnTo>
                    <a:pt x="1336" y="716"/>
                  </a:lnTo>
                  <a:lnTo>
                    <a:pt x="1332" y="710"/>
                  </a:lnTo>
                  <a:lnTo>
                    <a:pt x="1332" y="705"/>
                  </a:lnTo>
                  <a:lnTo>
                    <a:pt x="1331" y="704"/>
                  </a:lnTo>
                  <a:lnTo>
                    <a:pt x="1325" y="699"/>
                  </a:lnTo>
                  <a:lnTo>
                    <a:pt x="1321" y="697"/>
                  </a:lnTo>
                  <a:lnTo>
                    <a:pt x="1319" y="696"/>
                  </a:lnTo>
                  <a:lnTo>
                    <a:pt x="1315" y="689"/>
                  </a:lnTo>
                  <a:lnTo>
                    <a:pt x="1320" y="680"/>
                  </a:lnTo>
                  <a:lnTo>
                    <a:pt x="1332" y="657"/>
                  </a:lnTo>
                  <a:lnTo>
                    <a:pt x="1335" y="657"/>
                  </a:lnTo>
                  <a:lnTo>
                    <a:pt x="1341" y="658"/>
                  </a:lnTo>
                  <a:lnTo>
                    <a:pt x="1347" y="656"/>
                  </a:lnTo>
                  <a:lnTo>
                    <a:pt x="1349" y="656"/>
                  </a:lnTo>
                  <a:lnTo>
                    <a:pt x="1349" y="660"/>
                  </a:lnTo>
                  <a:lnTo>
                    <a:pt x="1347" y="663"/>
                  </a:lnTo>
                  <a:lnTo>
                    <a:pt x="1345" y="665"/>
                  </a:lnTo>
                  <a:lnTo>
                    <a:pt x="1343" y="667"/>
                  </a:lnTo>
                  <a:lnTo>
                    <a:pt x="1343" y="673"/>
                  </a:lnTo>
                  <a:lnTo>
                    <a:pt x="1344" y="681"/>
                  </a:lnTo>
                  <a:lnTo>
                    <a:pt x="1345" y="689"/>
                  </a:lnTo>
                  <a:lnTo>
                    <a:pt x="1349" y="694"/>
                  </a:lnTo>
                  <a:lnTo>
                    <a:pt x="1353" y="699"/>
                  </a:lnTo>
                  <a:lnTo>
                    <a:pt x="1356" y="704"/>
                  </a:lnTo>
                  <a:lnTo>
                    <a:pt x="1360" y="705"/>
                  </a:lnTo>
                  <a:lnTo>
                    <a:pt x="1365" y="706"/>
                  </a:lnTo>
                  <a:lnTo>
                    <a:pt x="1368" y="713"/>
                  </a:lnTo>
                  <a:lnTo>
                    <a:pt x="1375" y="718"/>
                  </a:lnTo>
                  <a:lnTo>
                    <a:pt x="1380" y="722"/>
                  </a:lnTo>
                  <a:lnTo>
                    <a:pt x="1388" y="725"/>
                  </a:lnTo>
                  <a:lnTo>
                    <a:pt x="1391" y="729"/>
                  </a:lnTo>
                  <a:lnTo>
                    <a:pt x="1391" y="732"/>
                  </a:lnTo>
                  <a:lnTo>
                    <a:pt x="1391" y="738"/>
                  </a:lnTo>
                  <a:lnTo>
                    <a:pt x="1391" y="740"/>
                  </a:lnTo>
                  <a:lnTo>
                    <a:pt x="1392" y="741"/>
                  </a:lnTo>
                  <a:lnTo>
                    <a:pt x="1396" y="740"/>
                  </a:lnTo>
                  <a:lnTo>
                    <a:pt x="1397" y="738"/>
                  </a:lnTo>
                  <a:lnTo>
                    <a:pt x="1398" y="740"/>
                  </a:lnTo>
                  <a:lnTo>
                    <a:pt x="1400" y="740"/>
                  </a:lnTo>
                  <a:lnTo>
                    <a:pt x="1400" y="742"/>
                  </a:lnTo>
                  <a:lnTo>
                    <a:pt x="1401" y="746"/>
                  </a:lnTo>
                  <a:lnTo>
                    <a:pt x="1401" y="749"/>
                  </a:lnTo>
                  <a:lnTo>
                    <a:pt x="1400" y="752"/>
                  </a:lnTo>
                  <a:lnTo>
                    <a:pt x="1400" y="754"/>
                  </a:lnTo>
                  <a:lnTo>
                    <a:pt x="1397" y="760"/>
                  </a:lnTo>
                  <a:lnTo>
                    <a:pt x="1393" y="764"/>
                  </a:lnTo>
                  <a:lnTo>
                    <a:pt x="1392" y="781"/>
                  </a:lnTo>
                  <a:lnTo>
                    <a:pt x="1392" y="800"/>
                  </a:lnTo>
                  <a:lnTo>
                    <a:pt x="1396" y="806"/>
                  </a:lnTo>
                  <a:lnTo>
                    <a:pt x="1400" y="813"/>
                  </a:lnTo>
                  <a:lnTo>
                    <a:pt x="1401" y="817"/>
                  </a:lnTo>
                  <a:lnTo>
                    <a:pt x="1403" y="823"/>
                  </a:lnTo>
                  <a:lnTo>
                    <a:pt x="1408" y="839"/>
                  </a:lnTo>
                  <a:lnTo>
                    <a:pt x="1408" y="857"/>
                  </a:lnTo>
                  <a:lnTo>
                    <a:pt x="1408" y="873"/>
                  </a:lnTo>
                  <a:lnTo>
                    <a:pt x="1409" y="889"/>
                  </a:lnTo>
                  <a:lnTo>
                    <a:pt x="1419" y="902"/>
                  </a:lnTo>
                  <a:lnTo>
                    <a:pt x="1426" y="915"/>
                  </a:lnTo>
                  <a:lnTo>
                    <a:pt x="1429" y="938"/>
                  </a:lnTo>
                  <a:lnTo>
                    <a:pt x="1432" y="950"/>
                  </a:lnTo>
                  <a:lnTo>
                    <a:pt x="1433" y="958"/>
                  </a:lnTo>
                  <a:lnTo>
                    <a:pt x="1435" y="967"/>
                  </a:lnTo>
                  <a:lnTo>
                    <a:pt x="1430" y="977"/>
                  </a:lnTo>
                  <a:lnTo>
                    <a:pt x="1428" y="986"/>
                  </a:lnTo>
                  <a:lnTo>
                    <a:pt x="1428" y="991"/>
                  </a:lnTo>
                  <a:lnTo>
                    <a:pt x="1426" y="998"/>
                  </a:lnTo>
                  <a:lnTo>
                    <a:pt x="1421" y="1000"/>
                  </a:lnTo>
                  <a:lnTo>
                    <a:pt x="1414" y="1002"/>
                  </a:lnTo>
                  <a:lnTo>
                    <a:pt x="1413" y="1004"/>
                  </a:lnTo>
                  <a:lnTo>
                    <a:pt x="1414" y="1007"/>
                  </a:lnTo>
                  <a:lnTo>
                    <a:pt x="1416" y="1010"/>
                  </a:lnTo>
                  <a:lnTo>
                    <a:pt x="1419" y="1012"/>
                  </a:lnTo>
                  <a:lnTo>
                    <a:pt x="1425" y="1015"/>
                  </a:lnTo>
                  <a:lnTo>
                    <a:pt x="1433" y="1016"/>
                  </a:lnTo>
                  <a:lnTo>
                    <a:pt x="1435" y="1022"/>
                  </a:lnTo>
                  <a:lnTo>
                    <a:pt x="1435" y="1026"/>
                  </a:lnTo>
                  <a:lnTo>
                    <a:pt x="1436" y="1028"/>
                  </a:lnTo>
                  <a:lnTo>
                    <a:pt x="1436" y="1031"/>
                  </a:lnTo>
                  <a:lnTo>
                    <a:pt x="1438" y="1034"/>
                  </a:lnTo>
                  <a:lnTo>
                    <a:pt x="1441" y="1036"/>
                  </a:lnTo>
                  <a:lnTo>
                    <a:pt x="1441" y="1042"/>
                  </a:lnTo>
                  <a:lnTo>
                    <a:pt x="1441" y="1046"/>
                  </a:lnTo>
                  <a:lnTo>
                    <a:pt x="1441" y="1050"/>
                  </a:lnTo>
                  <a:lnTo>
                    <a:pt x="1444" y="1055"/>
                  </a:lnTo>
                  <a:lnTo>
                    <a:pt x="1444" y="1059"/>
                  </a:lnTo>
                  <a:lnTo>
                    <a:pt x="1444" y="1063"/>
                  </a:lnTo>
                  <a:lnTo>
                    <a:pt x="1445" y="1068"/>
                  </a:lnTo>
                  <a:lnTo>
                    <a:pt x="1448" y="1074"/>
                  </a:lnTo>
                  <a:lnTo>
                    <a:pt x="1460" y="1090"/>
                  </a:lnTo>
                  <a:lnTo>
                    <a:pt x="1469" y="1107"/>
                  </a:lnTo>
                  <a:lnTo>
                    <a:pt x="1474" y="1111"/>
                  </a:lnTo>
                  <a:lnTo>
                    <a:pt x="1476" y="1113"/>
                  </a:lnTo>
                  <a:lnTo>
                    <a:pt x="1481" y="1117"/>
                  </a:lnTo>
                  <a:lnTo>
                    <a:pt x="1489" y="1123"/>
                  </a:lnTo>
                  <a:lnTo>
                    <a:pt x="1500" y="1131"/>
                  </a:lnTo>
                  <a:lnTo>
                    <a:pt x="1512" y="1147"/>
                  </a:lnTo>
                  <a:lnTo>
                    <a:pt x="1529" y="1157"/>
                  </a:lnTo>
                  <a:lnTo>
                    <a:pt x="1545" y="1165"/>
                  </a:lnTo>
                  <a:lnTo>
                    <a:pt x="1559" y="1180"/>
                  </a:lnTo>
                  <a:lnTo>
                    <a:pt x="1572" y="1189"/>
                  </a:lnTo>
                  <a:lnTo>
                    <a:pt x="1582" y="1196"/>
                  </a:lnTo>
                  <a:lnTo>
                    <a:pt x="1593" y="1203"/>
                  </a:lnTo>
                  <a:lnTo>
                    <a:pt x="1601" y="1208"/>
                  </a:lnTo>
                  <a:lnTo>
                    <a:pt x="1609" y="1213"/>
                  </a:lnTo>
                  <a:lnTo>
                    <a:pt x="1614" y="1217"/>
                  </a:lnTo>
                  <a:lnTo>
                    <a:pt x="1618" y="1219"/>
                  </a:lnTo>
                  <a:lnTo>
                    <a:pt x="1626" y="1221"/>
                  </a:lnTo>
                  <a:lnTo>
                    <a:pt x="1629" y="1221"/>
                  </a:lnTo>
                  <a:lnTo>
                    <a:pt x="1633" y="1227"/>
                  </a:lnTo>
                  <a:lnTo>
                    <a:pt x="1635" y="1229"/>
                  </a:lnTo>
                  <a:lnTo>
                    <a:pt x="1639" y="1232"/>
                  </a:lnTo>
                  <a:lnTo>
                    <a:pt x="1642" y="1235"/>
                  </a:lnTo>
                  <a:lnTo>
                    <a:pt x="1649" y="1236"/>
                  </a:lnTo>
                  <a:lnTo>
                    <a:pt x="1654" y="1240"/>
                  </a:lnTo>
                  <a:lnTo>
                    <a:pt x="1662" y="1248"/>
                  </a:lnTo>
                  <a:lnTo>
                    <a:pt x="1669" y="1257"/>
                  </a:lnTo>
                  <a:lnTo>
                    <a:pt x="1673" y="1261"/>
                  </a:lnTo>
                  <a:lnTo>
                    <a:pt x="1678" y="1264"/>
                  </a:lnTo>
                  <a:lnTo>
                    <a:pt x="1686" y="1269"/>
                  </a:lnTo>
                  <a:lnTo>
                    <a:pt x="1697" y="1271"/>
                  </a:lnTo>
                  <a:lnTo>
                    <a:pt x="1703" y="1273"/>
                  </a:lnTo>
                  <a:lnTo>
                    <a:pt x="1709" y="1275"/>
                  </a:lnTo>
                  <a:lnTo>
                    <a:pt x="1710" y="1273"/>
                  </a:lnTo>
                  <a:lnTo>
                    <a:pt x="1710" y="1271"/>
                  </a:lnTo>
                  <a:lnTo>
                    <a:pt x="1709" y="1269"/>
                  </a:lnTo>
                  <a:lnTo>
                    <a:pt x="1707" y="1265"/>
                  </a:lnTo>
                  <a:lnTo>
                    <a:pt x="1705" y="1260"/>
                  </a:lnTo>
                  <a:lnTo>
                    <a:pt x="1703" y="1256"/>
                  </a:lnTo>
                  <a:lnTo>
                    <a:pt x="1705" y="1249"/>
                  </a:lnTo>
                  <a:lnTo>
                    <a:pt x="1706" y="1245"/>
                  </a:lnTo>
                  <a:lnTo>
                    <a:pt x="1705" y="1241"/>
                  </a:lnTo>
                  <a:lnTo>
                    <a:pt x="1699" y="1235"/>
                  </a:lnTo>
                  <a:lnTo>
                    <a:pt x="1703" y="1225"/>
                  </a:lnTo>
                  <a:lnTo>
                    <a:pt x="1703" y="1221"/>
                  </a:lnTo>
                  <a:lnTo>
                    <a:pt x="1702" y="1216"/>
                  </a:lnTo>
                  <a:lnTo>
                    <a:pt x="1698" y="1208"/>
                  </a:lnTo>
                  <a:lnTo>
                    <a:pt x="1699" y="1203"/>
                  </a:lnTo>
                  <a:lnTo>
                    <a:pt x="1699" y="1197"/>
                  </a:lnTo>
                  <a:lnTo>
                    <a:pt x="1695" y="1193"/>
                  </a:lnTo>
                  <a:lnTo>
                    <a:pt x="1691" y="1189"/>
                  </a:lnTo>
                  <a:lnTo>
                    <a:pt x="1689" y="1183"/>
                  </a:lnTo>
                  <a:lnTo>
                    <a:pt x="1686" y="1179"/>
                  </a:lnTo>
                  <a:lnTo>
                    <a:pt x="1685" y="1175"/>
                  </a:lnTo>
                  <a:lnTo>
                    <a:pt x="1682" y="1171"/>
                  </a:lnTo>
                  <a:lnTo>
                    <a:pt x="1675" y="1165"/>
                  </a:lnTo>
                  <a:lnTo>
                    <a:pt x="1673" y="1161"/>
                  </a:lnTo>
                  <a:lnTo>
                    <a:pt x="1674" y="1159"/>
                  </a:lnTo>
                  <a:lnTo>
                    <a:pt x="1674" y="1155"/>
                  </a:lnTo>
                  <a:lnTo>
                    <a:pt x="1674" y="1152"/>
                  </a:lnTo>
                  <a:lnTo>
                    <a:pt x="1671" y="1152"/>
                  </a:lnTo>
                  <a:lnTo>
                    <a:pt x="1661" y="1152"/>
                  </a:lnTo>
                  <a:lnTo>
                    <a:pt x="1658" y="1152"/>
                  </a:lnTo>
                  <a:lnTo>
                    <a:pt x="1655" y="1148"/>
                  </a:lnTo>
                  <a:lnTo>
                    <a:pt x="1658" y="1145"/>
                  </a:lnTo>
                  <a:lnTo>
                    <a:pt x="1663" y="1144"/>
                  </a:lnTo>
                  <a:lnTo>
                    <a:pt x="1667" y="1140"/>
                  </a:lnTo>
                  <a:lnTo>
                    <a:pt x="1670" y="1126"/>
                  </a:lnTo>
                  <a:lnTo>
                    <a:pt x="1675" y="1110"/>
                  </a:lnTo>
                  <a:lnTo>
                    <a:pt x="1678" y="1108"/>
                  </a:lnTo>
                  <a:lnTo>
                    <a:pt x="1682" y="1108"/>
                  </a:lnTo>
                  <a:lnTo>
                    <a:pt x="1683" y="1106"/>
                  </a:lnTo>
                  <a:lnTo>
                    <a:pt x="1685" y="1103"/>
                  </a:lnTo>
                  <a:lnTo>
                    <a:pt x="1678" y="1101"/>
                  </a:lnTo>
                  <a:lnTo>
                    <a:pt x="1670" y="1096"/>
                  </a:lnTo>
                  <a:lnTo>
                    <a:pt x="1667" y="1092"/>
                  </a:lnTo>
                  <a:lnTo>
                    <a:pt x="1665" y="1090"/>
                  </a:lnTo>
                  <a:lnTo>
                    <a:pt x="1662" y="1087"/>
                  </a:lnTo>
                  <a:lnTo>
                    <a:pt x="1661" y="1085"/>
                  </a:lnTo>
                  <a:lnTo>
                    <a:pt x="1653" y="1084"/>
                  </a:lnTo>
                  <a:lnTo>
                    <a:pt x="1650" y="1082"/>
                  </a:lnTo>
                  <a:lnTo>
                    <a:pt x="1646" y="1074"/>
                  </a:lnTo>
                  <a:lnTo>
                    <a:pt x="1645" y="1066"/>
                  </a:lnTo>
                  <a:lnTo>
                    <a:pt x="1643" y="1058"/>
                  </a:lnTo>
                  <a:lnTo>
                    <a:pt x="1643" y="1050"/>
                  </a:lnTo>
                  <a:lnTo>
                    <a:pt x="1639" y="1040"/>
                  </a:lnTo>
                  <a:lnTo>
                    <a:pt x="1639" y="1032"/>
                  </a:lnTo>
                  <a:lnTo>
                    <a:pt x="1641" y="1028"/>
                  </a:lnTo>
                  <a:lnTo>
                    <a:pt x="1643" y="1026"/>
                  </a:lnTo>
                  <a:lnTo>
                    <a:pt x="1650" y="1022"/>
                  </a:lnTo>
                  <a:lnTo>
                    <a:pt x="1658" y="1015"/>
                  </a:lnTo>
                  <a:lnTo>
                    <a:pt x="1659" y="1010"/>
                  </a:lnTo>
                  <a:lnTo>
                    <a:pt x="1659" y="1002"/>
                  </a:lnTo>
                  <a:lnTo>
                    <a:pt x="1658" y="995"/>
                  </a:lnTo>
                  <a:lnTo>
                    <a:pt x="1653" y="991"/>
                  </a:lnTo>
                  <a:lnTo>
                    <a:pt x="1645" y="988"/>
                  </a:lnTo>
                  <a:lnTo>
                    <a:pt x="1633" y="983"/>
                  </a:lnTo>
                  <a:lnTo>
                    <a:pt x="1626" y="982"/>
                  </a:lnTo>
                  <a:lnTo>
                    <a:pt x="1619" y="979"/>
                  </a:lnTo>
                  <a:lnTo>
                    <a:pt x="1613" y="972"/>
                  </a:lnTo>
                  <a:lnTo>
                    <a:pt x="1606" y="965"/>
                  </a:lnTo>
                  <a:lnTo>
                    <a:pt x="1600" y="954"/>
                  </a:lnTo>
                  <a:lnTo>
                    <a:pt x="1596" y="943"/>
                  </a:lnTo>
                  <a:lnTo>
                    <a:pt x="1594" y="934"/>
                  </a:lnTo>
                  <a:lnTo>
                    <a:pt x="1596" y="927"/>
                  </a:lnTo>
                  <a:lnTo>
                    <a:pt x="1605" y="927"/>
                  </a:lnTo>
                  <a:lnTo>
                    <a:pt x="1612" y="925"/>
                  </a:lnTo>
                  <a:lnTo>
                    <a:pt x="1614" y="925"/>
                  </a:lnTo>
                  <a:lnTo>
                    <a:pt x="1616" y="923"/>
                  </a:lnTo>
                  <a:lnTo>
                    <a:pt x="1617" y="919"/>
                  </a:lnTo>
                  <a:lnTo>
                    <a:pt x="1618" y="915"/>
                  </a:lnTo>
                  <a:lnTo>
                    <a:pt x="1618" y="913"/>
                  </a:lnTo>
                  <a:lnTo>
                    <a:pt x="1617" y="910"/>
                  </a:lnTo>
                  <a:lnTo>
                    <a:pt x="1616" y="907"/>
                  </a:lnTo>
                  <a:lnTo>
                    <a:pt x="1612" y="906"/>
                  </a:lnTo>
                  <a:lnTo>
                    <a:pt x="1605" y="902"/>
                  </a:lnTo>
                  <a:lnTo>
                    <a:pt x="1597" y="898"/>
                  </a:lnTo>
                  <a:lnTo>
                    <a:pt x="1593" y="895"/>
                  </a:lnTo>
                  <a:lnTo>
                    <a:pt x="1589" y="894"/>
                  </a:lnTo>
                  <a:lnTo>
                    <a:pt x="1586" y="894"/>
                  </a:lnTo>
                  <a:lnTo>
                    <a:pt x="1585" y="895"/>
                  </a:lnTo>
                  <a:lnTo>
                    <a:pt x="1581" y="899"/>
                  </a:lnTo>
                  <a:lnTo>
                    <a:pt x="1577" y="902"/>
                  </a:lnTo>
                  <a:lnTo>
                    <a:pt x="1573" y="897"/>
                  </a:lnTo>
                  <a:lnTo>
                    <a:pt x="1570" y="893"/>
                  </a:lnTo>
                  <a:lnTo>
                    <a:pt x="1564" y="891"/>
                  </a:lnTo>
                  <a:lnTo>
                    <a:pt x="1558" y="890"/>
                  </a:lnTo>
                  <a:lnTo>
                    <a:pt x="1553" y="890"/>
                  </a:lnTo>
                  <a:lnTo>
                    <a:pt x="1550" y="889"/>
                  </a:lnTo>
                  <a:lnTo>
                    <a:pt x="1549" y="883"/>
                  </a:lnTo>
                  <a:lnTo>
                    <a:pt x="1548" y="881"/>
                  </a:lnTo>
                  <a:lnTo>
                    <a:pt x="1546" y="877"/>
                  </a:lnTo>
                  <a:lnTo>
                    <a:pt x="1546" y="873"/>
                  </a:lnTo>
                  <a:lnTo>
                    <a:pt x="1546" y="866"/>
                  </a:lnTo>
                  <a:lnTo>
                    <a:pt x="1545" y="861"/>
                  </a:lnTo>
                  <a:lnTo>
                    <a:pt x="1542" y="858"/>
                  </a:lnTo>
                  <a:lnTo>
                    <a:pt x="1541" y="857"/>
                  </a:lnTo>
                  <a:lnTo>
                    <a:pt x="1534" y="857"/>
                  </a:lnTo>
                  <a:lnTo>
                    <a:pt x="1532" y="858"/>
                  </a:lnTo>
                  <a:lnTo>
                    <a:pt x="1526" y="862"/>
                  </a:lnTo>
                  <a:lnTo>
                    <a:pt x="1522" y="866"/>
                  </a:lnTo>
                  <a:lnTo>
                    <a:pt x="1520" y="867"/>
                  </a:lnTo>
                  <a:lnTo>
                    <a:pt x="1520" y="869"/>
                  </a:lnTo>
                  <a:lnTo>
                    <a:pt x="1520" y="870"/>
                  </a:lnTo>
                  <a:lnTo>
                    <a:pt x="1521" y="873"/>
                  </a:lnTo>
                  <a:lnTo>
                    <a:pt x="1522" y="877"/>
                  </a:lnTo>
                  <a:lnTo>
                    <a:pt x="1522" y="879"/>
                  </a:lnTo>
                  <a:lnTo>
                    <a:pt x="1517" y="882"/>
                  </a:lnTo>
                  <a:lnTo>
                    <a:pt x="1513" y="882"/>
                  </a:lnTo>
                  <a:lnTo>
                    <a:pt x="1509" y="882"/>
                  </a:lnTo>
                  <a:lnTo>
                    <a:pt x="1505" y="881"/>
                  </a:lnTo>
                  <a:lnTo>
                    <a:pt x="1500" y="875"/>
                  </a:lnTo>
                  <a:lnTo>
                    <a:pt x="1496" y="869"/>
                  </a:lnTo>
                  <a:lnTo>
                    <a:pt x="1488" y="850"/>
                  </a:lnTo>
                  <a:lnTo>
                    <a:pt x="1480" y="833"/>
                  </a:lnTo>
                  <a:lnTo>
                    <a:pt x="1480" y="829"/>
                  </a:lnTo>
                  <a:lnTo>
                    <a:pt x="1480" y="826"/>
                  </a:lnTo>
                  <a:lnTo>
                    <a:pt x="1477" y="825"/>
                  </a:lnTo>
                  <a:lnTo>
                    <a:pt x="1474" y="821"/>
                  </a:lnTo>
                  <a:lnTo>
                    <a:pt x="1472" y="817"/>
                  </a:lnTo>
                  <a:lnTo>
                    <a:pt x="1474" y="814"/>
                  </a:lnTo>
                  <a:lnTo>
                    <a:pt x="1472" y="813"/>
                  </a:lnTo>
                  <a:lnTo>
                    <a:pt x="1470" y="812"/>
                  </a:lnTo>
                  <a:lnTo>
                    <a:pt x="1467" y="810"/>
                  </a:lnTo>
                  <a:lnTo>
                    <a:pt x="1465" y="806"/>
                  </a:lnTo>
                  <a:lnTo>
                    <a:pt x="1465" y="804"/>
                  </a:lnTo>
                  <a:lnTo>
                    <a:pt x="1465" y="802"/>
                  </a:lnTo>
                  <a:lnTo>
                    <a:pt x="1464" y="802"/>
                  </a:lnTo>
                  <a:lnTo>
                    <a:pt x="1461" y="802"/>
                  </a:lnTo>
                  <a:lnTo>
                    <a:pt x="1456" y="804"/>
                  </a:lnTo>
                  <a:lnTo>
                    <a:pt x="1451" y="794"/>
                  </a:lnTo>
                  <a:lnTo>
                    <a:pt x="1446" y="788"/>
                  </a:lnTo>
                  <a:lnTo>
                    <a:pt x="1442" y="778"/>
                  </a:lnTo>
                  <a:lnTo>
                    <a:pt x="1441" y="772"/>
                  </a:lnTo>
                  <a:lnTo>
                    <a:pt x="1448" y="769"/>
                  </a:lnTo>
                  <a:lnTo>
                    <a:pt x="1452" y="765"/>
                  </a:lnTo>
                  <a:lnTo>
                    <a:pt x="1453" y="762"/>
                  </a:lnTo>
                  <a:lnTo>
                    <a:pt x="1453" y="758"/>
                  </a:lnTo>
                  <a:lnTo>
                    <a:pt x="1452" y="752"/>
                  </a:lnTo>
                  <a:lnTo>
                    <a:pt x="1452" y="749"/>
                  </a:lnTo>
                  <a:lnTo>
                    <a:pt x="1458" y="750"/>
                  </a:lnTo>
                  <a:lnTo>
                    <a:pt x="1464" y="753"/>
                  </a:lnTo>
                  <a:lnTo>
                    <a:pt x="1465" y="753"/>
                  </a:lnTo>
                  <a:lnTo>
                    <a:pt x="1467" y="753"/>
                  </a:lnTo>
                  <a:lnTo>
                    <a:pt x="1469" y="752"/>
                  </a:lnTo>
                  <a:lnTo>
                    <a:pt x="1470" y="748"/>
                  </a:lnTo>
                  <a:lnTo>
                    <a:pt x="1472" y="744"/>
                  </a:lnTo>
                  <a:lnTo>
                    <a:pt x="1472" y="741"/>
                  </a:lnTo>
                  <a:lnTo>
                    <a:pt x="1470" y="738"/>
                  </a:lnTo>
                  <a:lnTo>
                    <a:pt x="1468" y="737"/>
                  </a:lnTo>
                  <a:lnTo>
                    <a:pt x="1464" y="733"/>
                  </a:lnTo>
                  <a:lnTo>
                    <a:pt x="1462" y="730"/>
                  </a:lnTo>
                  <a:lnTo>
                    <a:pt x="1464" y="729"/>
                  </a:lnTo>
                  <a:lnTo>
                    <a:pt x="1464" y="728"/>
                  </a:lnTo>
                  <a:lnTo>
                    <a:pt x="1464" y="715"/>
                  </a:lnTo>
                  <a:lnTo>
                    <a:pt x="1462" y="700"/>
                  </a:lnTo>
                  <a:lnTo>
                    <a:pt x="1464" y="699"/>
                  </a:lnTo>
                  <a:lnTo>
                    <a:pt x="1465" y="699"/>
                  </a:lnTo>
                  <a:lnTo>
                    <a:pt x="1467" y="699"/>
                  </a:lnTo>
                  <a:lnTo>
                    <a:pt x="1467" y="700"/>
                  </a:lnTo>
                  <a:lnTo>
                    <a:pt x="1469" y="704"/>
                  </a:lnTo>
                  <a:lnTo>
                    <a:pt x="1472" y="706"/>
                  </a:lnTo>
                  <a:lnTo>
                    <a:pt x="1480" y="712"/>
                  </a:lnTo>
                  <a:lnTo>
                    <a:pt x="1492" y="717"/>
                  </a:lnTo>
                  <a:lnTo>
                    <a:pt x="1488" y="706"/>
                  </a:lnTo>
                  <a:lnTo>
                    <a:pt x="1481" y="689"/>
                  </a:lnTo>
                  <a:lnTo>
                    <a:pt x="1482" y="683"/>
                  </a:lnTo>
                  <a:lnTo>
                    <a:pt x="1485" y="674"/>
                  </a:lnTo>
                  <a:lnTo>
                    <a:pt x="1484" y="664"/>
                  </a:lnTo>
                  <a:lnTo>
                    <a:pt x="1482" y="657"/>
                  </a:lnTo>
                  <a:lnTo>
                    <a:pt x="1484" y="653"/>
                  </a:lnTo>
                  <a:lnTo>
                    <a:pt x="1486" y="648"/>
                  </a:lnTo>
                  <a:lnTo>
                    <a:pt x="1490" y="641"/>
                  </a:lnTo>
                  <a:lnTo>
                    <a:pt x="1496" y="633"/>
                  </a:lnTo>
                  <a:lnTo>
                    <a:pt x="1498" y="627"/>
                  </a:lnTo>
                  <a:lnTo>
                    <a:pt x="1501" y="621"/>
                  </a:lnTo>
                  <a:lnTo>
                    <a:pt x="1513" y="617"/>
                  </a:lnTo>
                  <a:lnTo>
                    <a:pt x="1524" y="616"/>
                  </a:lnTo>
                  <a:lnTo>
                    <a:pt x="1534" y="616"/>
                  </a:lnTo>
                  <a:lnTo>
                    <a:pt x="1546" y="615"/>
                  </a:lnTo>
                  <a:lnTo>
                    <a:pt x="1548" y="613"/>
                  </a:lnTo>
                  <a:lnTo>
                    <a:pt x="1548" y="611"/>
                  </a:lnTo>
                  <a:lnTo>
                    <a:pt x="1546" y="609"/>
                  </a:lnTo>
                  <a:lnTo>
                    <a:pt x="1543" y="607"/>
                  </a:lnTo>
                  <a:lnTo>
                    <a:pt x="1538" y="604"/>
                  </a:lnTo>
                  <a:lnTo>
                    <a:pt x="1534" y="597"/>
                  </a:lnTo>
                  <a:lnTo>
                    <a:pt x="1532" y="591"/>
                  </a:lnTo>
                  <a:lnTo>
                    <a:pt x="1530" y="581"/>
                  </a:lnTo>
                  <a:lnTo>
                    <a:pt x="1529" y="573"/>
                  </a:lnTo>
                  <a:lnTo>
                    <a:pt x="1528" y="564"/>
                  </a:lnTo>
                  <a:lnTo>
                    <a:pt x="1525" y="559"/>
                  </a:lnTo>
                  <a:lnTo>
                    <a:pt x="1524" y="552"/>
                  </a:lnTo>
                  <a:lnTo>
                    <a:pt x="1526" y="547"/>
                  </a:lnTo>
                  <a:lnTo>
                    <a:pt x="1528" y="544"/>
                  </a:lnTo>
                  <a:lnTo>
                    <a:pt x="1528" y="541"/>
                  </a:lnTo>
                  <a:lnTo>
                    <a:pt x="1526" y="539"/>
                  </a:lnTo>
                  <a:lnTo>
                    <a:pt x="1522" y="536"/>
                  </a:lnTo>
                  <a:lnTo>
                    <a:pt x="1513" y="534"/>
                  </a:lnTo>
                  <a:lnTo>
                    <a:pt x="1516" y="525"/>
                  </a:lnTo>
                  <a:lnTo>
                    <a:pt x="1517" y="516"/>
                  </a:lnTo>
                  <a:lnTo>
                    <a:pt x="1514" y="515"/>
                  </a:lnTo>
                  <a:lnTo>
                    <a:pt x="1512" y="515"/>
                  </a:lnTo>
                  <a:lnTo>
                    <a:pt x="1509" y="515"/>
                  </a:lnTo>
                  <a:lnTo>
                    <a:pt x="1509" y="513"/>
                  </a:lnTo>
                  <a:lnTo>
                    <a:pt x="1509" y="512"/>
                  </a:lnTo>
                  <a:lnTo>
                    <a:pt x="1512" y="506"/>
                  </a:lnTo>
                  <a:lnTo>
                    <a:pt x="1513" y="500"/>
                  </a:lnTo>
                  <a:lnTo>
                    <a:pt x="1509" y="496"/>
                  </a:lnTo>
                  <a:lnTo>
                    <a:pt x="1502" y="490"/>
                  </a:lnTo>
                  <a:lnTo>
                    <a:pt x="1504" y="486"/>
                  </a:lnTo>
                  <a:lnTo>
                    <a:pt x="1505" y="480"/>
                  </a:lnTo>
                  <a:lnTo>
                    <a:pt x="1508" y="478"/>
                  </a:lnTo>
                  <a:lnTo>
                    <a:pt x="1508" y="474"/>
                  </a:lnTo>
                  <a:lnTo>
                    <a:pt x="1505" y="470"/>
                  </a:lnTo>
                  <a:lnTo>
                    <a:pt x="1504" y="463"/>
                  </a:lnTo>
                  <a:lnTo>
                    <a:pt x="1504" y="460"/>
                  </a:lnTo>
                  <a:lnTo>
                    <a:pt x="1508" y="456"/>
                  </a:lnTo>
                  <a:lnTo>
                    <a:pt x="1509" y="451"/>
                  </a:lnTo>
                  <a:lnTo>
                    <a:pt x="1509" y="448"/>
                  </a:lnTo>
                  <a:lnTo>
                    <a:pt x="1508" y="444"/>
                  </a:lnTo>
                  <a:lnTo>
                    <a:pt x="1505" y="440"/>
                  </a:lnTo>
                  <a:lnTo>
                    <a:pt x="1501" y="436"/>
                  </a:lnTo>
                  <a:lnTo>
                    <a:pt x="1505" y="430"/>
                  </a:lnTo>
                  <a:lnTo>
                    <a:pt x="1505" y="427"/>
                  </a:lnTo>
                  <a:lnTo>
                    <a:pt x="1504" y="424"/>
                  </a:lnTo>
                  <a:lnTo>
                    <a:pt x="1501" y="418"/>
                  </a:lnTo>
                  <a:lnTo>
                    <a:pt x="1502" y="411"/>
                  </a:lnTo>
                  <a:lnTo>
                    <a:pt x="1504" y="405"/>
                  </a:lnTo>
                  <a:lnTo>
                    <a:pt x="1500" y="398"/>
                  </a:lnTo>
                  <a:lnTo>
                    <a:pt x="1497" y="394"/>
                  </a:lnTo>
                  <a:lnTo>
                    <a:pt x="1498" y="391"/>
                  </a:lnTo>
                  <a:lnTo>
                    <a:pt x="1500" y="387"/>
                  </a:lnTo>
                  <a:lnTo>
                    <a:pt x="1500" y="383"/>
                  </a:lnTo>
                  <a:lnTo>
                    <a:pt x="1500" y="379"/>
                  </a:lnTo>
                  <a:lnTo>
                    <a:pt x="1493" y="378"/>
                  </a:lnTo>
                  <a:lnTo>
                    <a:pt x="1484" y="378"/>
                  </a:lnTo>
                  <a:lnTo>
                    <a:pt x="1482" y="378"/>
                  </a:lnTo>
                  <a:lnTo>
                    <a:pt x="1482" y="375"/>
                  </a:lnTo>
                  <a:lnTo>
                    <a:pt x="1484" y="374"/>
                  </a:lnTo>
                  <a:lnTo>
                    <a:pt x="1486" y="371"/>
                  </a:lnTo>
                  <a:lnTo>
                    <a:pt x="1488" y="370"/>
                  </a:lnTo>
                  <a:lnTo>
                    <a:pt x="1490" y="369"/>
                  </a:lnTo>
                  <a:lnTo>
                    <a:pt x="1493" y="370"/>
                  </a:lnTo>
                  <a:lnTo>
                    <a:pt x="1496" y="373"/>
                  </a:lnTo>
                  <a:lnTo>
                    <a:pt x="1497" y="373"/>
                  </a:lnTo>
                  <a:lnTo>
                    <a:pt x="1500" y="373"/>
                  </a:lnTo>
                  <a:lnTo>
                    <a:pt x="1502" y="371"/>
                  </a:lnTo>
                  <a:lnTo>
                    <a:pt x="1508" y="367"/>
                  </a:lnTo>
                  <a:lnTo>
                    <a:pt x="1510" y="362"/>
                  </a:lnTo>
                  <a:lnTo>
                    <a:pt x="1520" y="353"/>
                  </a:lnTo>
                  <a:lnTo>
                    <a:pt x="1526" y="345"/>
                  </a:lnTo>
                  <a:lnTo>
                    <a:pt x="1530" y="342"/>
                  </a:lnTo>
                  <a:lnTo>
                    <a:pt x="1533" y="341"/>
                  </a:lnTo>
                  <a:lnTo>
                    <a:pt x="1534" y="339"/>
                  </a:lnTo>
                  <a:lnTo>
                    <a:pt x="1536" y="339"/>
                  </a:lnTo>
                  <a:lnTo>
                    <a:pt x="1536" y="338"/>
                  </a:lnTo>
                  <a:lnTo>
                    <a:pt x="1536" y="335"/>
                  </a:lnTo>
                  <a:lnTo>
                    <a:pt x="1532" y="334"/>
                  </a:lnTo>
                  <a:lnTo>
                    <a:pt x="1525" y="333"/>
                  </a:lnTo>
                  <a:lnTo>
                    <a:pt x="1526" y="329"/>
                  </a:lnTo>
                  <a:lnTo>
                    <a:pt x="1526" y="325"/>
                  </a:lnTo>
                  <a:lnTo>
                    <a:pt x="1524" y="321"/>
                  </a:lnTo>
                  <a:lnTo>
                    <a:pt x="1520" y="317"/>
                  </a:lnTo>
                  <a:lnTo>
                    <a:pt x="1508" y="321"/>
                  </a:lnTo>
                  <a:lnTo>
                    <a:pt x="1496" y="325"/>
                  </a:lnTo>
                  <a:lnTo>
                    <a:pt x="1496" y="322"/>
                  </a:lnTo>
                  <a:lnTo>
                    <a:pt x="1496" y="318"/>
                  </a:lnTo>
                  <a:lnTo>
                    <a:pt x="1496" y="315"/>
                  </a:lnTo>
                  <a:lnTo>
                    <a:pt x="1493" y="313"/>
                  </a:lnTo>
                  <a:lnTo>
                    <a:pt x="1485" y="317"/>
                  </a:lnTo>
                  <a:lnTo>
                    <a:pt x="1478" y="323"/>
                  </a:lnTo>
                  <a:lnTo>
                    <a:pt x="1474" y="321"/>
                  </a:lnTo>
                  <a:lnTo>
                    <a:pt x="1469" y="318"/>
                  </a:lnTo>
                  <a:lnTo>
                    <a:pt x="1465" y="326"/>
                  </a:lnTo>
                  <a:lnTo>
                    <a:pt x="1460" y="329"/>
                  </a:lnTo>
                  <a:lnTo>
                    <a:pt x="1456" y="323"/>
                  </a:lnTo>
                  <a:lnTo>
                    <a:pt x="1451" y="314"/>
                  </a:lnTo>
                  <a:lnTo>
                    <a:pt x="1441" y="315"/>
                  </a:lnTo>
                  <a:lnTo>
                    <a:pt x="1433" y="317"/>
                  </a:lnTo>
                  <a:lnTo>
                    <a:pt x="1433" y="314"/>
                  </a:lnTo>
                  <a:lnTo>
                    <a:pt x="1432" y="311"/>
                  </a:lnTo>
                  <a:lnTo>
                    <a:pt x="1432" y="310"/>
                  </a:lnTo>
                  <a:lnTo>
                    <a:pt x="1429" y="310"/>
                  </a:lnTo>
                  <a:lnTo>
                    <a:pt x="1421" y="311"/>
                  </a:lnTo>
                  <a:lnTo>
                    <a:pt x="1414" y="311"/>
                  </a:lnTo>
                  <a:lnTo>
                    <a:pt x="1413" y="314"/>
                  </a:lnTo>
                  <a:lnTo>
                    <a:pt x="1412" y="315"/>
                  </a:lnTo>
                  <a:lnTo>
                    <a:pt x="1413" y="317"/>
                  </a:lnTo>
                  <a:lnTo>
                    <a:pt x="1414" y="318"/>
                  </a:lnTo>
                  <a:lnTo>
                    <a:pt x="1417" y="321"/>
                  </a:lnTo>
                  <a:lnTo>
                    <a:pt x="1420" y="323"/>
                  </a:lnTo>
                  <a:lnTo>
                    <a:pt x="1417" y="326"/>
                  </a:lnTo>
                  <a:lnTo>
                    <a:pt x="1413" y="326"/>
                  </a:lnTo>
                  <a:lnTo>
                    <a:pt x="1410" y="325"/>
                  </a:lnTo>
                  <a:lnTo>
                    <a:pt x="1408" y="326"/>
                  </a:lnTo>
                  <a:lnTo>
                    <a:pt x="1401" y="327"/>
                  </a:lnTo>
                  <a:lnTo>
                    <a:pt x="1400" y="327"/>
                  </a:lnTo>
                  <a:lnTo>
                    <a:pt x="1397" y="326"/>
                  </a:lnTo>
                  <a:lnTo>
                    <a:pt x="1393" y="325"/>
                  </a:lnTo>
                  <a:lnTo>
                    <a:pt x="1391" y="323"/>
                  </a:lnTo>
                  <a:lnTo>
                    <a:pt x="1389" y="325"/>
                  </a:lnTo>
                  <a:lnTo>
                    <a:pt x="1385" y="331"/>
                  </a:lnTo>
                  <a:lnTo>
                    <a:pt x="1380" y="345"/>
                  </a:lnTo>
                  <a:lnTo>
                    <a:pt x="1375" y="346"/>
                  </a:lnTo>
                  <a:lnTo>
                    <a:pt x="1365" y="347"/>
                  </a:lnTo>
                  <a:lnTo>
                    <a:pt x="1375" y="337"/>
                  </a:lnTo>
                  <a:lnTo>
                    <a:pt x="1380" y="327"/>
                  </a:lnTo>
                  <a:lnTo>
                    <a:pt x="1379" y="326"/>
                  </a:lnTo>
                  <a:lnTo>
                    <a:pt x="1376" y="327"/>
                  </a:lnTo>
                  <a:lnTo>
                    <a:pt x="1375" y="329"/>
                  </a:lnTo>
                  <a:lnTo>
                    <a:pt x="1369" y="330"/>
                  </a:lnTo>
                  <a:lnTo>
                    <a:pt x="1365" y="333"/>
                  </a:lnTo>
                  <a:lnTo>
                    <a:pt x="1364" y="333"/>
                  </a:lnTo>
                  <a:lnTo>
                    <a:pt x="1360" y="333"/>
                  </a:lnTo>
                  <a:lnTo>
                    <a:pt x="1359" y="330"/>
                  </a:lnTo>
                  <a:lnTo>
                    <a:pt x="1364" y="326"/>
                  </a:lnTo>
                  <a:lnTo>
                    <a:pt x="1369" y="323"/>
                  </a:lnTo>
                  <a:lnTo>
                    <a:pt x="1380" y="321"/>
                  </a:lnTo>
                  <a:lnTo>
                    <a:pt x="1391" y="318"/>
                  </a:lnTo>
                  <a:lnTo>
                    <a:pt x="1394" y="315"/>
                  </a:lnTo>
                  <a:lnTo>
                    <a:pt x="1397" y="310"/>
                  </a:lnTo>
                  <a:lnTo>
                    <a:pt x="1400" y="306"/>
                  </a:lnTo>
                  <a:lnTo>
                    <a:pt x="1401" y="299"/>
                  </a:lnTo>
                  <a:lnTo>
                    <a:pt x="1404" y="290"/>
                  </a:lnTo>
                  <a:lnTo>
                    <a:pt x="1405" y="281"/>
                  </a:lnTo>
                  <a:lnTo>
                    <a:pt x="1398" y="265"/>
                  </a:lnTo>
                  <a:lnTo>
                    <a:pt x="1393" y="250"/>
                  </a:lnTo>
                  <a:lnTo>
                    <a:pt x="1387" y="241"/>
                  </a:lnTo>
                  <a:lnTo>
                    <a:pt x="1383" y="234"/>
                  </a:lnTo>
                  <a:lnTo>
                    <a:pt x="1381" y="230"/>
                  </a:lnTo>
                  <a:lnTo>
                    <a:pt x="1379" y="228"/>
                  </a:lnTo>
                  <a:lnTo>
                    <a:pt x="1376" y="225"/>
                  </a:lnTo>
                  <a:lnTo>
                    <a:pt x="1372" y="225"/>
                  </a:lnTo>
                  <a:lnTo>
                    <a:pt x="1371" y="224"/>
                  </a:lnTo>
                  <a:lnTo>
                    <a:pt x="1368" y="225"/>
                  </a:lnTo>
                  <a:lnTo>
                    <a:pt x="1367" y="225"/>
                  </a:lnTo>
                  <a:lnTo>
                    <a:pt x="1365" y="226"/>
                  </a:lnTo>
                  <a:lnTo>
                    <a:pt x="1363" y="230"/>
                  </a:lnTo>
                  <a:lnTo>
                    <a:pt x="1359" y="234"/>
                  </a:lnTo>
                  <a:lnTo>
                    <a:pt x="1356" y="233"/>
                  </a:lnTo>
                  <a:lnTo>
                    <a:pt x="1353" y="231"/>
                  </a:lnTo>
                  <a:lnTo>
                    <a:pt x="1351" y="230"/>
                  </a:lnTo>
                  <a:lnTo>
                    <a:pt x="1349" y="228"/>
                  </a:lnTo>
                  <a:lnTo>
                    <a:pt x="1348" y="225"/>
                  </a:lnTo>
                  <a:lnTo>
                    <a:pt x="1347" y="219"/>
                  </a:lnTo>
                  <a:lnTo>
                    <a:pt x="1337" y="219"/>
                  </a:lnTo>
                  <a:lnTo>
                    <a:pt x="1333" y="219"/>
                  </a:lnTo>
                  <a:lnTo>
                    <a:pt x="1332" y="217"/>
                  </a:lnTo>
                  <a:lnTo>
                    <a:pt x="1332" y="214"/>
                  </a:lnTo>
                  <a:lnTo>
                    <a:pt x="1333" y="212"/>
                  </a:lnTo>
                  <a:lnTo>
                    <a:pt x="1335" y="210"/>
                  </a:lnTo>
                  <a:lnTo>
                    <a:pt x="1336" y="210"/>
                  </a:lnTo>
                  <a:lnTo>
                    <a:pt x="1337" y="210"/>
                  </a:lnTo>
                  <a:lnTo>
                    <a:pt x="1341" y="212"/>
                  </a:lnTo>
                  <a:lnTo>
                    <a:pt x="1344" y="212"/>
                  </a:lnTo>
                  <a:lnTo>
                    <a:pt x="1341" y="202"/>
                  </a:lnTo>
                  <a:lnTo>
                    <a:pt x="1337" y="194"/>
                  </a:lnTo>
                  <a:lnTo>
                    <a:pt x="1341" y="193"/>
                  </a:lnTo>
                  <a:lnTo>
                    <a:pt x="1345" y="194"/>
                  </a:lnTo>
                  <a:lnTo>
                    <a:pt x="1348" y="197"/>
                  </a:lnTo>
                  <a:lnTo>
                    <a:pt x="1352" y="201"/>
                  </a:lnTo>
                  <a:lnTo>
                    <a:pt x="1357" y="209"/>
                  </a:lnTo>
                  <a:lnTo>
                    <a:pt x="1361" y="212"/>
                  </a:lnTo>
                  <a:lnTo>
                    <a:pt x="1368" y="209"/>
                  </a:lnTo>
                  <a:lnTo>
                    <a:pt x="1372" y="208"/>
                  </a:lnTo>
                  <a:lnTo>
                    <a:pt x="1377" y="209"/>
                  </a:lnTo>
                  <a:lnTo>
                    <a:pt x="1383" y="212"/>
                  </a:lnTo>
                  <a:lnTo>
                    <a:pt x="1388" y="210"/>
                  </a:lnTo>
                  <a:lnTo>
                    <a:pt x="1392" y="206"/>
                  </a:lnTo>
                  <a:lnTo>
                    <a:pt x="1393" y="202"/>
                  </a:lnTo>
                  <a:lnTo>
                    <a:pt x="1394" y="198"/>
                  </a:lnTo>
                  <a:lnTo>
                    <a:pt x="1394" y="190"/>
                  </a:lnTo>
                  <a:lnTo>
                    <a:pt x="1394" y="181"/>
                  </a:lnTo>
                  <a:lnTo>
                    <a:pt x="1398" y="176"/>
                  </a:lnTo>
                  <a:lnTo>
                    <a:pt x="1401" y="173"/>
                  </a:lnTo>
                  <a:lnTo>
                    <a:pt x="1403" y="170"/>
                  </a:lnTo>
                  <a:lnTo>
                    <a:pt x="1404" y="168"/>
                  </a:lnTo>
                  <a:lnTo>
                    <a:pt x="1405" y="162"/>
                  </a:lnTo>
                  <a:lnTo>
                    <a:pt x="1408" y="157"/>
                  </a:lnTo>
                  <a:lnTo>
                    <a:pt x="1409" y="154"/>
                  </a:lnTo>
                  <a:lnTo>
                    <a:pt x="1410" y="154"/>
                  </a:lnTo>
                  <a:lnTo>
                    <a:pt x="1413" y="156"/>
                  </a:lnTo>
                  <a:lnTo>
                    <a:pt x="1416" y="157"/>
                  </a:lnTo>
                  <a:lnTo>
                    <a:pt x="1420" y="157"/>
                  </a:lnTo>
                  <a:lnTo>
                    <a:pt x="1424" y="156"/>
                  </a:lnTo>
                  <a:lnTo>
                    <a:pt x="1430" y="162"/>
                  </a:lnTo>
                  <a:lnTo>
                    <a:pt x="1436" y="168"/>
                  </a:lnTo>
                  <a:lnTo>
                    <a:pt x="1438" y="165"/>
                  </a:lnTo>
                  <a:lnTo>
                    <a:pt x="1441" y="161"/>
                  </a:lnTo>
                  <a:lnTo>
                    <a:pt x="1442" y="160"/>
                  </a:lnTo>
                  <a:lnTo>
                    <a:pt x="1445" y="158"/>
                  </a:lnTo>
                  <a:lnTo>
                    <a:pt x="1448" y="158"/>
                  </a:lnTo>
                  <a:lnTo>
                    <a:pt x="1451" y="158"/>
                  </a:lnTo>
                  <a:lnTo>
                    <a:pt x="1452" y="153"/>
                  </a:lnTo>
                  <a:lnTo>
                    <a:pt x="1454" y="148"/>
                  </a:lnTo>
                  <a:lnTo>
                    <a:pt x="1458" y="144"/>
                  </a:lnTo>
                  <a:lnTo>
                    <a:pt x="1464" y="140"/>
                  </a:lnTo>
                  <a:lnTo>
                    <a:pt x="1474" y="133"/>
                  </a:lnTo>
                  <a:lnTo>
                    <a:pt x="1485" y="128"/>
                  </a:lnTo>
                  <a:lnTo>
                    <a:pt x="1482" y="121"/>
                  </a:lnTo>
                  <a:lnTo>
                    <a:pt x="1478" y="113"/>
                  </a:lnTo>
                  <a:lnTo>
                    <a:pt x="1485" y="114"/>
                  </a:lnTo>
                  <a:lnTo>
                    <a:pt x="1493" y="114"/>
                  </a:lnTo>
                  <a:lnTo>
                    <a:pt x="1492" y="106"/>
                  </a:lnTo>
                  <a:lnTo>
                    <a:pt x="1489" y="100"/>
                  </a:lnTo>
                  <a:lnTo>
                    <a:pt x="1496" y="98"/>
                  </a:lnTo>
                  <a:lnTo>
                    <a:pt x="1498" y="96"/>
                  </a:lnTo>
                  <a:lnTo>
                    <a:pt x="1498" y="93"/>
                  </a:lnTo>
                  <a:lnTo>
                    <a:pt x="1496" y="90"/>
                  </a:lnTo>
                  <a:lnTo>
                    <a:pt x="1493" y="90"/>
                  </a:lnTo>
                  <a:lnTo>
                    <a:pt x="1489" y="89"/>
                  </a:lnTo>
                  <a:lnTo>
                    <a:pt x="1485" y="89"/>
                  </a:lnTo>
                  <a:lnTo>
                    <a:pt x="1481" y="90"/>
                  </a:lnTo>
                  <a:lnTo>
                    <a:pt x="1478" y="93"/>
                  </a:lnTo>
                  <a:lnTo>
                    <a:pt x="1474" y="97"/>
                  </a:lnTo>
                  <a:lnTo>
                    <a:pt x="1469" y="97"/>
                  </a:lnTo>
                  <a:lnTo>
                    <a:pt x="1467" y="96"/>
                  </a:lnTo>
                  <a:lnTo>
                    <a:pt x="1467" y="95"/>
                  </a:lnTo>
                  <a:lnTo>
                    <a:pt x="1467" y="93"/>
                  </a:lnTo>
                  <a:lnTo>
                    <a:pt x="1470" y="90"/>
                  </a:lnTo>
                  <a:lnTo>
                    <a:pt x="1476" y="88"/>
                  </a:lnTo>
                  <a:lnTo>
                    <a:pt x="1476" y="86"/>
                  </a:lnTo>
                  <a:lnTo>
                    <a:pt x="1474" y="84"/>
                  </a:lnTo>
                  <a:lnTo>
                    <a:pt x="1474" y="82"/>
                  </a:lnTo>
                  <a:lnTo>
                    <a:pt x="1470" y="82"/>
                  </a:lnTo>
                  <a:lnTo>
                    <a:pt x="1467" y="82"/>
                  </a:lnTo>
                  <a:lnTo>
                    <a:pt x="1461" y="82"/>
                  </a:lnTo>
                  <a:lnTo>
                    <a:pt x="1457" y="79"/>
                  </a:lnTo>
                  <a:lnTo>
                    <a:pt x="1452" y="73"/>
                  </a:lnTo>
                  <a:lnTo>
                    <a:pt x="1449" y="76"/>
                  </a:lnTo>
                  <a:lnTo>
                    <a:pt x="1444" y="80"/>
                  </a:lnTo>
                  <a:lnTo>
                    <a:pt x="1442" y="76"/>
                  </a:lnTo>
                  <a:lnTo>
                    <a:pt x="1441" y="73"/>
                  </a:lnTo>
                  <a:lnTo>
                    <a:pt x="1436" y="73"/>
                  </a:lnTo>
                  <a:lnTo>
                    <a:pt x="1433" y="75"/>
                  </a:lnTo>
                  <a:lnTo>
                    <a:pt x="1428" y="76"/>
                  </a:lnTo>
                  <a:lnTo>
                    <a:pt x="1420" y="75"/>
                  </a:lnTo>
                  <a:lnTo>
                    <a:pt x="1420" y="73"/>
                  </a:lnTo>
                  <a:lnTo>
                    <a:pt x="1420" y="70"/>
                  </a:lnTo>
                  <a:lnTo>
                    <a:pt x="1421" y="69"/>
                  </a:lnTo>
                  <a:lnTo>
                    <a:pt x="1424" y="68"/>
                  </a:lnTo>
                  <a:lnTo>
                    <a:pt x="1428" y="65"/>
                  </a:lnTo>
                  <a:lnTo>
                    <a:pt x="1433" y="63"/>
                  </a:lnTo>
                  <a:lnTo>
                    <a:pt x="1435" y="61"/>
                  </a:lnTo>
                  <a:lnTo>
                    <a:pt x="1435" y="59"/>
                  </a:lnTo>
                  <a:lnTo>
                    <a:pt x="1433" y="57"/>
                  </a:lnTo>
                  <a:lnTo>
                    <a:pt x="1433" y="54"/>
                  </a:lnTo>
                  <a:lnTo>
                    <a:pt x="1433" y="51"/>
                  </a:lnTo>
                  <a:lnTo>
                    <a:pt x="1436" y="49"/>
                  </a:lnTo>
                  <a:lnTo>
                    <a:pt x="1437" y="48"/>
                  </a:lnTo>
                  <a:lnTo>
                    <a:pt x="1436" y="45"/>
                  </a:lnTo>
                  <a:lnTo>
                    <a:pt x="1429" y="45"/>
                  </a:lnTo>
                  <a:lnTo>
                    <a:pt x="1420" y="45"/>
                  </a:lnTo>
                  <a:lnTo>
                    <a:pt x="1426" y="37"/>
                  </a:lnTo>
                  <a:lnTo>
                    <a:pt x="1433" y="31"/>
                  </a:lnTo>
                  <a:lnTo>
                    <a:pt x="1426" y="27"/>
                  </a:lnTo>
                  <a:lnTo>
                    <a:pt x="1419" y="24"/>
                  </a:lnTo>
                  <a:lnTo>
                    <a:pt x="1420" y="15"/>
                  </a:lnTo>
                  <a:lnTo>
                    <a:pt x="1421" y="9"/>
                  </a:lnTo>
                  <a:lnTo>
                    <a:pt x="1423" y="7"/>
                  </a:lnTo>
                  <a:lnTo>
                    <a:pt x="1421" y="4"/>
                  </a:lnTo>
                  <a:lnTo>
                    <a:pt x="1420" y="1"/>
                  </a:lnTo>
                  <a:lnTo>
                    <a:pt x="1417" y="0"/>
                  </a:lnTo>
                  <a:lnTo>
                    <a:pt x="1412" y="5"/>
                  </a:lnTo>
                  <a:lnTo>
                    <a:pt x="1401" y="17"/>
                  </a:lnTo>
                  <a:lnTo>
                    <a:pt x="1397" y="21"/>
                  </a:lnTo>
                  <a:lnTo>
                    <a:pt x="1391" y="23"/>
                  </a:lnTo>
                  <a:lnTo>
                    <a:pt x="1383" y="27"/>
                  </a:lnTo>
                  <a:lnTo>
                    <a:pt x="1375" y="31"/>
                  </a:lnTo>
                  <a:lnTo>
                    <a:pt x="1367" y="35"/>
                  </a:lnTo>
                  <a:lnTo>
                    <a:pt x="1357" y="36"/>
                  </a:lnTo>
                  <a:lnTo>
                    <a:pt x="1353" y="37"/>
                  </a:lnTo>
                  <a:lnTo>
                    <a:pt x="1351" y="40"/>
                  </a:lnTo>
                  <a:lnTo>
                    <a:pt x="1349" y="44"/>
                  </a:lnTo>
                  <a:lnTo>
                    <a:pt x="1348" y="48"/>
                  </a:lnTo>
                  <a:lnTo>
                    <a:pt x="1344" y="53"/>
                  </a:lnTo>
                  <a:lnTo>
                    <a:pt x="1343" y="57"/>
                  </a:lnTo>
                  <a:lnTo>
                    <a:pt x="1348" y="56"/>
                  </a:lnTo>
                  <a:lnTo>
                    <a:pt x="1353" y="54"/>
                  </a:lnTo>
                  <a:lnTo>
                    <a:pt x="1352" y="57"/>
                  </a:lnTo>
                  <a:lnTo>
                    <a:pt x="1349" y="61"/>
                  </a:lnTo>
                  <a:lnTo>
                    <a:pt x="1349" y="68"/>
                  </a:lnTo>
                  <a:lnTo>
                    <a:pt x="1348" y="73"/>
                  </a:lnTo>
                  <a:lnTo>
                    <a:pt x="1343" y="72"/>
                  </a:lnTo>
                  <a:lnTo>
                    <a:pt x="1337" y="70"/>
                  </a:lnTo>
                  <a:lnTo>
                    <a:pt x="1335" y="76"/>
                  </a:lnTo>
                  <a:lnTo>
                    <a:pt x="1333" y="82"/>
                  </a:lnTo>
                  <a:lnTo>
                    <a:pt x="1332" y="89"/>
                  </a:lnTo>
                  <a:lnTo>
                    <a:pt x="1332" y="90"/>
                  </a:lnTo>
                  <a:lnTo>
                    <a:pt x="1332" y="93"/>
                  </a:lnTo>
                  <a:lnTo>
                    <a:pt x="1332" y="96"/>
                  </a:lnTo>
                  <a:lnTo>
                    <a:pt x="1337" y="93"/>
                  </a:lnTo>
                  <a:lnTo>
                    <a:pt x="1345" y="90"/>
                  </a:lnTo>
                  <a:lnTo>
                    <a:pt x="1352" y="93"/>
                  </a:lnTo>
                  <a:lnTo>
                    <a:pt x="1359" y="96"/>
                  </a:lnTo>
                  <a:lnTo>
                    <a:pt x="1363" y="92"/>
                  </a:lnTo>
                  <a:lnTo>
                    <a:pt x="1367" y="90"/>
                  </a:lnTo>
                  <a:lnTo>
                    <a:pt x="1372" y="90"/>
                  </a:lnTo>
                  <a:lnTo>
                    <a:pt x="1375" y="93"/>
                  </a:lnTo>
                  <a:lnTo>
                    <a:pt x="1375" y="95"/>
                  </a:lnTo>
                  <a:lnTo>
                    <a:pt x="1367" y="97"/>
                  </a:lnTo>
                  <a:lnTo>
                    <a:pt x="1367" y="101"/>
                  </a:lnTo>
                  <a:lnTo>
                    <a:pt x="1365" y="109"/>
                  </a:lnTo>
                  <a:lnTo>
                    <a:pt x="1361" y="109"/>
                  </a:lnTo>
                  <a:lnTo>
                    <a:pt x="1357" y="109"/>
                  </a:lnTo>
                  <a:lnTo>
                    <a:pt x="1355" y="109"/>
                  </a:lnTo>
                  <a:lnTo>
                    <a:pt x="1351" y="111"/>
                  </a:lnTo>
                  <a:lnTo>
                    <a:pt x="1349" y="109"/>
                  </a:lnTo>
                  <a:lnTo>
                    <a:pt x="1347" y="105"/>
                  </a:lnTo>
                  <a:lnTo>
                    <a:pt x="1344" y="104"/>
                  </a:lnTo>
                  <a:lnTo>
                    <a:pt x="1339" y="104"/>
                  </a:lnTo>
                  <a:lnTo>
                    <a:pt x="1331" y="105"/>
                  </a:lnTo>
                  <a:lnTo>
                    <a:pt x="1325" y="105"/>
                  </a:lnTo>
                  <a:lnTo>
                    <a:pt x="1319" y="102"/>
                  </a:lnTo>
                  <a:lnTo>
                    <a:pt x="1312" y="96"/>
                  </a:lnTo>
                  <a:lnTo>
                    <a:pt x="1309" y="96"/>
                  </a:lnTo>
                  <a:lnTo>
                    <a:pt x="1308" y="98"/>
                  </a:lnTo>
                  <a:lnTo>
                    <a:pt x="1308" y="102"/>
                  </a:lnTo>
                  <a:lnTo>
                    <a:pt x="1308" y="105"/>
                  </a:lnTo>
                  <a:lnTo>
                    <a:pt x="1301" y="104"/>
                  </a:lnTo>
                  <a:lnTo>
                    <a:pt x="1285" y="101"/>
                  </a:lnTo>
                  <a:lnTo>
                    <a:pt x="1284" y="105"/>
                  </a:lnTo>
                  <a:lnTo>
                    <a:pt x="1284" y="109"/>
                  </a:lnTo>
                  <a:lnTo>
                    <a:pt x="1285" y="112"/>
                  </a:lnTo>
                  <a:lnTo>
                    <a:pt x="1287" y="112"/>
                  </a:lnTo>
                  <a:lnTo>
                    <a:pt x="1290" y="113"/>
                  </a:lnTo>
                  <a:lnTo>
                    <a:pt x="1292" y="112"/>
                  </a:lnTo>
                  <a:lnTo>
                    <a:pt x="1292" y="116"/>
                  </a:lnTo>
                  <a:lnTo>
                    <a:pt x="1292" y="117"/>
                  </a:lnTo>
                  <a:lnTo>
                    <a:pt x="1290" y="120"/>
                  </a:lnTo>
                  <a:lnTo>
                    <a:pt x="1288" y="121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8" y="125"/>
                  </a:lnTo>
                  <a:lnTo>
                    <a:pt x="1263" y="134"/>
                  </a:lnTo>
                  <a:lnTo>
                    <a:pt x="1261" y="128"/>
                  </a:lnTo>
                  <a:lnTo>
                    <a:pt x="1261" y="124"/>
                  </a:lnTo>
                  <a:lnTo>
                    <a:pt x="1253" y="128"/>
                  </a:lnTo>
                  <a:lnTo>
                    <a:pt x="1243" y="136"/>
                  </a:lnTo>
                  <a:lnTo>
                    <a:pt x="1233" y="145"/>
                  </a:lnTo>
                  <a:lnTo>
                    <a:pt x="1226" y="154"/>
                  </a:lnTo>
                  <a:lnTo>
                    <a:pt x="1220" y="156"/>
                  </a:lnTo>
                  <a:lnTo>
                    <a:pt x="1212" y="156"/>
                  </a:lnTo>
                  <a:lnTo>
                    <a:pt x="1207" y="157"/>
                  </a:lnTo>
                  <a:lnTo>
                    <a:pt x="1201" y="158"/>
                  </a:lnTo>
                  <a:lnTo>
                    <a:pt x="1195" y="164"/>
                  </a:lnTo>
                  <a:lnTo>
                    <a:pt x="1187" y="170"/>
                  </a:lnTo>
                  <a:lnTo>
                    <a:pt x="1168" y="181"/>
                  </a:lnTo>
                  <a:lnTo>
                    <a:pt x="1159" y="184"/>
                  </a:lnTo>
                  <a:lnTo>
                    <a:pt x="1160" y="182"/>
                  </a:lnTo>
                  <a:lnTo>
                    <a:pt x="1162" y="180"/>
                  </a:lnTo>
                  <a:lnTo>
                    <a:pt x="1162" y="178"/>
                  </a:lnTo>
                  <a:lnTo>
                    <a:pt x="1160" y="178"/>
                  </a:lnTo>
                  <a:lnTo>
                    <a:pt x="1152" y="182"/>
                  </a:lnTo>
                  <a:lnTo>
                    <a:pt x="1147" y="189"/>
                  </a:lnTo>
                  <a:lnTo>
                    <a:pt x="1143" y="194"/>
                  </a:lnTo>
                  <a:lnTo>
                    <a:pt x="1140" y="201"/>
                  </a:lnTo>
                  <a:lnTo>
                    <a:pt x="1136" y="201"/>
                  </a:lnTo>
                  <a:lnTo>
                    <a:pt x="1134" y="202"/>
                  </a:lnTo>
                  <a:lnTo>
                    <a:pt x="1131" y="203"/>
                  </a:lnTo>
                  <a:lnTo>
                    <a:pt x="1128" y="206"/>
                  </a:lnTo>
                  <a:lnTo>
                    <a:pt x="1123" y="210"/>
                  </a:lnTo>
                  <a:lnTo>
                    <a:pt x="1120" y="215"/>
                  </a:lnTo>
                  <a:lnTo>
                    <a:pt x="1114" y="219"/>
                  </a:lnTo>
                  <a:lnTo>
                    <a:pt x="1108" y="222"/>
                  </a:lnTo>
                  <a:lnTo>
                    <a:pt x="1104" y="225"/>
                  </a:lnTo>
                  <a:lnTo>
                    <a:pt x="1103" y="226"/>
                  </a:lnTo>
                  <a:lnTo>
                    <a:pt x="1102" y="233"/>
                  </a:lnTo>
                  <a:lnTo>
                    <a:pt x="1102" y="241"/>
                  </a:lnTo>
                  <a:lnTo>
                    <a:pt x="1098" y="244"/>
                  </a:lnTo>
                  <a:lnTo>
                    <a:pt x="1094" y="246"/>
                  </a:lnTo>
                  <a:lnTo>
                    <a:pt x="1090" y="249"/>
                  </a:lnTo>
                  <a:lnTo>
                    <a:pt x="1090" y="250"/>
                  </a:lnTo>
                  <a:lnTo>
                    <a:pt x="1090" y="258"/>
                  </a:lnTo>
                  <a:lnTo>
                    <a:pt x="1088" y="262"/>
                  </a:lnTo>
                  <a:lnTo>
                    <a:pt x="1086" y="263"/>
                  </a:lnTo>
                  <a:lnTo>
                    <a:pt x="1083" y="266"/>
                  </a:lnTo>
                  <a:lnTo>
                    <a:pt x="1087" y="271"/>
                  </a:lnTo>
                  <a:lnTo>
                    <a:pt x="1088" y="277"/>
                  </a:lnTo>
                  <a:lnTo>
                    <a:pt x="1084" y="279"/>
                  </a:lnTo>
                  <a:lnTo>
                    <a:pt x="1078" y="281"/>
                  </a:lnTo>
                  <a:lnTo>
                    <a:pt x="1071" y="283"/>
                  </a:lnTo>
                  <a:lnTo>
                    <a:pt x="1067" y="289"/>
                  </a:lnTo>
                  <a:lnTo>
                    <a:pt x="1065" y="294"/>
                  </a:lnTo>
                  <a:lnTo>
                    <a:pt x="1059" y="303"/>
                  </a:lnTo>
                  <a:lnTo>
                    <a:pt x="1054" y="306"/>
                  </a:lnTo>
                  <a:lnTo>
                    <a:pt x="1047" y="307"/>
                  </a:lnTo>
                  <a:lnTo>
                    <a:pt x="1046" y="309"/>
                  </a:lnTo>
                  <a:lnTo>
                    <a:pt x="1043" y="310"/>
                  </a:lnTo>
                  <a:lnTo>
                    <a:pt x="1042" y="311"/>
                  </a:lnTo>
                  <a:lnTo>
                    <a:pt x="1042" y="314"/>
                  </a:lnTo>
                  <a:lnTo>
                    <a:pt x="1042" y="317"/>
                  </a:lnTo>
                  <a:lnTo>
                    <a:pt x="1043" y="318"/>
                  </a:lnTo>
                  <a:lnTo>
                    <a:pt x="1045" y="319"/>
                  </a:lnTo>
                  <a:lnTo>
                    <a:pt x="1047" y="321"/>
                  </a:lnTo>
                  <a:lnTo>
                    <a:pt x="1052" y="322"/>
                  </a:lnTo>
                  <a:lnTo>
                    <a:pt x="1056" y="323"/>
                  </a:lnTo>
                  <a:lnTo>
                    <a:pt x="1059" y="330"/>
                  </a:lnTo>
                  <a:lnTo>
                    <a:pt x="1061" y="337"/>
                  </a:lnTo>
                  <a:lnTo>
                    <a:pt x="1071" y="335"/>
                  </a:lnTo>
                  <a:lnTo>
                    <a:pt x="1082" y="331"/>
                  </a:lnTo>
                  <a:lnTo>
                    <a:pt x="1084" y="333"/>
                  </a:lnTo>
                  <a:lnTo>
                    <a:pt x="1086" y="334"/>
                  </a:lnTo>
                  <a:lnTo>
                    <a:pt x="1088" y="334"/>
                  </a:lnTo>
                  <a:lnTo>
                    <a:pt x="1095" y="334"/>
                  </a:lnTo>
                  <a:lnTo>
                    <a:pt x="1098" y="337"/>
                  </a:lnTo>
                  <a:lnTo>
                    <a:pt x="1103" y="342"/>
                  </a:lnTo>
                  <a:lnTo>
                    <a:pt x="1106" y="345"/>
                  </a:lnTo>
                  <a:lnTo>
                    <a:pt x="1108" y="347"/>
                  </a:lnTo>
                  <a:lnTo>
                    <a:pt x="1111" y="348"/>
                  </a:lnTo>
                  <a:lnTo>
                    <a:pt x="1115" y="348"/>
                  </a:lnTo>
                  <a:lnTo>
                    <a:pt x="1115" y="351"/>
                  </a:lnTo>
                  <a:lnTo>
                    <a:pt x="1115" y="353"/>
                  </a:lnTo>
                  <a:lnTo>
                    <a:pt x="1115" y="354"/>
                  </a:lnTo>
                  <a:lnTo>
                    <a:pt x="1114" y="355"/>
                  </a:lnTo>
                  <a:lnTo>
                    <a:pt x="1110" y="357"/>
                  </a:lnTo>
                  <a:lnTo>
                    <a:pt x="1106" y="359"/>
                  </a:lnTo>
                  <a:lnTo>
                    <a:pt x="1102" y="364"/>
                  </a:lnTo>
                  <a:lnTo>
                    <a:pt x="1097" y="371"/>
                  </a:lnTo>
                  <a:lnTo>
                    <a:pt x="1094" y="370"/>
                  </a:lnTo>
                  <a:lnTo>
                    <a:pt x="1090" y="366"/>
                  </a:lnTo>
                  <a:lnTo>
                    <a:pt x="1088" y="364"/>
                  </a:lnTo>
                  <a:lnTo>
                    <a:pt x="1088" y="363"/>
                  </a:lnTo>
                  <a:lnTo>
                    <a:pt x="1087" y="363"/>
                  </a:lnTo>
                  <a:lnTo>
                    <a:pt x="1084" y="363"/>
                  </a:lnTo>
                  <a:lnTo>
                    <a:pt x="1077" y="369"/>
                  </a:lnTo>
                  <a:lnTo>
                    <a:pt x="1068" y="371"/>
                  </a:lnTo>
                  <a:lnTo>
                    <a:pt x="1065" y="377"/>
                  </a:lnTo>
                  <a:lnTo>
                    <a:pt x="1061" y="379"/>
                  </a:lnTo>
                  <a:lnTo>
                    <a:pt x="1055" y="377"/>
                  </a:lnTo>
                  <a:lnTo>
                    <a:pt x="1054" y="371"/>
                  </a:lnTo>
                  <a:lnTo>
                    <a:pt x="1049" y="373"/>
                  </a:lnTo>
                  <a:lnTo>
                    <a:pt x="1042" y="374"/>
                  </a:lnTo>
                  <a:lnTo>
                    <a:pt x="1038" y="373"/>
                  </a:lnTo>
                  <a:lnTo>
                    <a:pt x="1034" y="371"/>
                  </a:lnTo>
                  <a:lnTo>
                    <a:pt x="1033" y="380"/>
                  </a:lnTo>
                  <a:lnTo>
                    <a:pt x="1031" y="390"/>
                  </a:lnTo>
                  <a:lnTo>
                    <a:pt x="1030" y="398"/>
                  </a:lnTo>
                  <a:lnTo>
                    <a:pt x="1023" y="406"/>
                  </a:lnTo>
                  <a:lnTo>
                    <a:pt x="1018" y="415"/>
                  </a:lnTo>
                  <a:lnTo>
                    <a:pt x="1011" y="422"/>
                  </a:lnTo>
                  <a:lnTo>
                    <a:pt x="1007" y="426"/>
                  </a:lnTo>
                  <a:lnTo>
                    <a:pt x="1002" y="427"/>
                  </a:lnTo>
                  <a:lnTo>
                    <a:pt x="997" y="427"/>
                  </a:lnTo>
                  <a:lnTo>
                    <a:pt x="994" y="426"/>
                  </a:lnTo>
                  <a:lnTo>
                    <a:pt x="990" y="428"/>
                  </a:lnTo>
                  <a:lnTo>
                    <a:pt x="989" y="434"/>
                  </a:lnTo>
                  <a:lnTo>
                    <a:pt x="987" y="439"/>
                  </a:lnTo>
                  <a:lnTo>
                    <a:pt x="986" y="446"/>
                  </a:lnTo>
                  <a:lnTo>
                    <a:pt x="981" y="454"/>
                  </a:lnTo>
                  <a:lnTo>
                    <a:pt x="977" y="459"/>
                  </a:lnTo>
                  <a:lnTo>
                    <a:pt x="974" y="463"/>
                  </a:lnTo>
                  <a:lnTo>
                    <a:pt x="974" y="467"/>
                  </a:lnTo>
                  <a:lnTo>
                    <a:pt x="975" y="475"/>
                  </a:lnTo>
                  <a:lnTo>
                    <a:pt x="981" y="490"/>
                  </a:lnTo>
                  <a:lnTo>
                    <a:pt x="974" y="487"/>
                  </a:lnTo>
                  <a:lnTo>
                    <a:pt x="967" y="484"/>
                  </a:lnTo>
                  <a:lnTo>
                    <a:pt x="966" y="491"/>
                  </a:lnTo>
                  <a:lnTo>
                    <a:pt x="967" y="495"/>
                  </a:lnTo>
                  <a:lnTo>
                    <a:pt x="961" y="495"/>
                  </a:lnTo>
                  <a:lnTo>
                    <a:pt x="954" y="495"/>
                  </a:lnTo>
                  <a:lnTo>
                    <a:pt x="950" y="495"/>
                  </a:lnTo>
                  <a:lnTo>
                    <a:pt x="942" y="500"/>
                  </a:lnTo>
                  <a:lnTo>
                    <a:pt x="937" y="500"/>
                  </a:lnTo>
                  <a:lnTo>
                    <a:pt x="932" y="499"/>
                  </a:lnTo>
                  <a:lnTo>
                    <a:pt x="930" y="497"/>
                  </a:lnTo>
                  <a:lnTo>
                    <a:pt x="927" y="495"/>
                  </a:lnTo>
                  <a:lnTo>
                    <a:pt x="923" y="494"/>
                  </a:lnTo>
                  <a:lnTo>
                    <a:pt x="922" y="491"/>
                  </a:lnTo>
                  <a:lnTo>
                    <a:pt x="921" y="483"/>
                  </a:lnTo>
                  <a:lnTo>
                    <a:pt x="917" y="478"/>
                  </a:lnTo>
                  <a:lnTo>
                    <a:pt x="911" y="475"/>
                  </a:lnTo>
                  <a:lnTo>
                    <a:pt x="906" y="472"/>
                  </a:lnTo>
                  <a:lnTo>
                    <a:pt x="895" y="472"/>
                  </a:lnTo>
                  <a:lnTo>
                    <a:pt x="886" y="472"/>
                  </a:lnTo>
                  <a:lnTo>
                    <a:pt x="874" y="476"/>
                  </a:lnTo>
                  <a:lnTo>
                    <a:pt x="862" y="479"/>
                  </a:lnTo>
                  <a:lnTo>
                    <a:pt x="854" y="480"/>
                  </a:lnTo>
                  <a:lnTo>
                    <a:pt x="852" y="484"/>
                  </a:lnTo>
                  <a:lnTo>
                    <a:pt x="848" y="488"/>
                  </a:lnTo>
                  <a:lnTo>
                    <a:pt x="848" y="494"/>
                  </a:lnTo>
                  <a:lnTo>
                    <a:pt x="842" y="496"/>
                  </a:lnTo>
                  <a:lnTo>
                    <a:pt x="833" y="503"/>
                  </a:lnTo>
                  <a:lnTo>
                    <a:pt x="829" y="508"/>
                  </a:lnTo>
                  <a:lnTo>
                    <a:pt x="822" y="516"/>
                  </a:lnTo>
                  <a:lnTo>
                    <a:pt x="818" y="528"/>
                  </a:lnTo>
                  <a:lnTo>
                    <a:pt x="813" y="544"/>
                  </a:lnTo>
                  <a:lnTo>
                    <a:pt x="809" y="547"/>
                  </a:lnTo>
                  <a:lnTo>
                    <a:pt x="805" y="551"/>
                  </a:lnTo>
                  <a:lnTo>
                    <a:pt x="801" y="555"/>
                  </a:lnTo>
                  <a:lnTo>
                    <a:pt x="798" y="560"/>
                  </a:lnTo>
                  <a:lnTo>
                    <a:pt x="796" y="563"/>
                  </a:lnTo>
                  <a:lnTo>
                    <a:pt x="793" y="567"/>
                  </a:lnTo>
                  <a:lnTo>
                    <a:pt x="788" y="569"/>
                  </a:lnTo>
                  <a:lnTo>
                    <a:pt x="782" y="569"/>
                  </a:lnTo>
                  <a:lnTo>
                    <a:pt x="784" y="565"/>
                  </a:lnTo>
                  <a:lnTo>
                    <a:pt x="785" y="563"/>
                  </a:lnTo>
                  <a:lnTo>
                    <a:pt x="776" y="561"/>
                  </a:lnTo>
                  <a:lnTo>
                    <a:pt x="770" y="559"/>
                  </a:lnTo>
                  <a:lnTo>
                    <a:pt x="766" y="560"/>
                  </a:lnTo>
                  <a:lnTo>
                    <a:pt x="764" y="561"/>
                  </a:lnTo>
                  <a:lnTo>
                    <a:pt x="761" y="559"/>
                  </a:lnTo>
                  <a:lnTo>
                    <a:pt x="757" y="559"/>
                  </a:lnTo>
                  <a:lnTo>
                    <a:pt x="755" y="559"/>
                  </a:lnTo>
                  <a:lnTo>
                    <a:pt x="753" y="560"/>
                  </a:lnTo>
                  <a:lnTo>
                    <a:pt x="749" y="561"/>
                  </a:lnTo>
                  <a:lnTo>
                    <a:pt x="745" y="569"/>
                  </a:lnTo>
                  <a:lnTo>
                    <a:pt x="742" y="564"/>
                  </a:lnTo>
                  <a:lnTo>
                    <a:pt x="740" y="563"/>
                  </a:lnTo>
                  <a:lnTo>
                    <a:pt x="739" y="564"/>
                  </a:lnTo>
                  <a:lnTo>
                    <a:pt x="734" y="567"/>
                  </a:lnTo>
                  <a:lnTo>
                    <a:pt x="721" y="571"/>
                  </a:lnTo>
                  <a:lnTo>
                    <a:pt x="712" y="572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8" y="571"/>
                  </a:lnTo>
                  <a:lnTo>
                    <a:pt x="709" y="565"/>
                  </a:lnTo>
                  <a:lnTo>
                    <a:pt x="712" y="563"/>
                  </a:lnTo>
                  <a:lnTo>
                    <a:pt x="716" y="561"/>
                  </a:lnTo>
                  <a:lnTo>
                    <a:pt x="720" y="561"/>
                  </a:lnTo>
                  <a:lnTo>
                    <a:pt x="720" y="560"/>
                  </a:lnTo>
                  <a:lnTo>
                    <a:pt x="721" y="559"/>
                  </a:lnTo>
                  <a:lnTo>
                    <a:pt x="721" y="556"/>
                  </a:lnTo>
                  <a:lnTo>
                    <a:pt x="723" y="553"/>
                  </a:lnTo>
                  <a:lnTo>
                    <a:pt x="720" y="548"/>
                  </a:lnTo>
                  <a:lnTo>
                    <a:pt x="714" y="547"/>
                  </a:lnTo>
                  <a:lnTo>
                    <a:pt x="708" y="547"/>
                  </a:lnTo>
                  <a:lnTo>
                    <a:pt x="701" y="548"/>
                  </a:lnTo>
                  <a:lnTo>
                    <a:pt x="688" y="552"/>
                  </a:lnTo>
                  <a:lnTo>
                    <a:pt x="676" y="557"/>
                  </a:lnTo>
                  <a:lnTo>
                    <a:pt x="671" y="560"/>
                  </a:lnTo>
                  <a:lnTo>
                    <a:pt x="666" y="561"/>
                  </a:lnTo>
                  <a:lnTo>
                    <a:pt x="665" y="565"/>
                  </a:lnTo>
                  <a:lnTo>
                    <a:pt x="665" y="571"/>
                  </a:lnTo>
                  <a:lnTo>
                    <a:pt x="666" y="583"/>
                  </a:lnTo>
                  <a:lnTo>
                    <a:pt x="669" y="596"/>
                  </a:lnTo>
                  <a:lnTo>
                    <a:pt x="669" y="607"/>
                  </a:lnTo>
                  <a:lnTo>
                    <a:pt x="668" y="612"/>
                  </a:lnTo>
                  <a:lnTo>
                    <a:pt x="665" y="615"/>
                  </a:lnTo>
                  <a:lnTo>
                    <a:pt x="664" y="617"/>
                  </a:lnTo>
                  <a:lnTo>
                    <a:pt x="663" y="621"/>
                  </a:lnTo>
                  <a:lnTo>
                    <a:pt x="661" y="624"/>
                  </a:lnTo>
                  <a:lnTo>
                    <a:pt x="657" y="625"/>
                  </a:lnTo>
                  <a:lnTo>
                    <a:pt x="655" y="625"/>
                  </a:lnTo>
                  <a:lnTo>
                    <a:pt x="652" y="617"/>
                  </a:lnTo>
                  <a:lnTo>
                    <a:pt x="648" y="613"/>
                  </a:lnTo>
                  <a:lnTo>
                    <a:pt x="653" y="607"/>
                  </a:lnTo>
                  <a:lnTo>
                    <a:pt x="655" y="604"/>
                  </a:lnTo>
                  <a:lnTo>
                    <a:pt x="655" y="600"/>
                  </a:lnTo>
                  <a:lnTo>
                    <a:pt x="651" y="596"/>
                  </a:lnTo>
                  <a:lnTo>
                    <a:pt x="653" y="595"/>
                  </a:lnTo>
                  <a:lnTo>
                    <a:pt x="653" y="593"/>
                  </a:lnTo>
                  <a:lnTo>
                    <a:pt x="655" y="593"/>
                  </a:lnTo>
                  <a:lnTo>
                    <a:pt x="656" y="595"/>
                  </a:lnTo>
                  <a:lnTo>
                    <a:pt x="657" y="597"/>
                  </a:lnTo>
                  <a:lnTo>
                    <a:pt x="661" y="599"/>
                  </a:lnTo>
                  <a:lnTo>
                    <a:pt x="661" y="591"/>
                  </a:lnTo>
                  <a:lnTo>
                    <a:pt x="661" y="581"/>
                  </a:lnTo>
                  <a:lnTo>
                    <a:pt x="660" y="581"/>
                  </a:lnTo>
                  <a:lnTo>
                    <a:pt x="656" y="581"/>
                  </a:lnTo>
                  <a:lnTo>
                    <a:pt x="653" y="583"/>
                  </a:lnTo>
                  <a:lnTo>
                    <a:pt x="652" y="585"/>
                  </a:lnTo>
                  <a:lnTo>
                    <a:pt x="645" y="591"/>
                  </a:lnTo>
                  <a:lnTo>
                    <a:pt x="643" y="595"/>
                  </a:lnTo>
                  <a:lnTo>
                    <a:pt x="640" y="600"/>
                  </a:lnTo>
                  <a:lnTo>
                    <a:pt x="636" y="605"/>
                  </a:lnTo>
                  <a:lnTo>
                    <a:pt x="633" y="607"/>
                  </a:lnTo>
                  <a:lnTo>
                    <a:pt x="632" y="607"/>
                  </a:lnTo>
                  <a:lnTo>
                    <a:pt x="629" y="607"/>
                  </a:lnTo>
                  <a:lnTo>
                    <a:pt x="627" y="604"/>
                  </a:lnTo>
                  <a:lnTo>
                    <a:pt x="628" y="599"/>
                  </a:lnTo>
                  <a:lnTo>
                    <a:pt x="629" y="593"/>
                  </a:lnTo>
                  <a:lnTo>
                    <a:pt x="644" y="583"/>
                  </a:lnTo>
                  <a:lnTo>
                    <a:pt x="653" y="573"/>
                  </a:lnTo>
                  <a:lnTo>
                    <a:pt x="653" y="572"/>
                  </a:lnTo>
                  <a:lnTo>
                    <a:pt x="651" y="573"/>
                  </a:lnTo>
                  <a:lnTo>
                    <a:pt x="647" y="573"/>
                  </a:lnTo>
                  <a:lnTo>
                    <a:pt x="643" y="576"/>
                  </a:lnTo>
                  <a:lnTo>
                    <a:pt x="631" y="581"/>
                  </a:lnTo>
                  <a:lnTo>
                    <a:pt x="615" y="587"/>
                  </a:lnTo>
                  <a:lnTo>
                    <a:pt x="599" y="595"/>
                  </a:lnTo>
                  <a:lnTo>
                    <a:pt x="580" y="607"/>
                  </a:lnTo>
                  <a:lnTo>
                    <a:pt x="563" y="608"/>
                  </a:lnTo>
                  <a:lnTo>
                    <a:pt x="552" y="611"/>
                  </a:lnTo>
                  <a:lnTo>
                    <a:pt x="562" y="617"/>
                  </a:lnTo>
                  <a:lnTo>
                    <a:pt x="567" y="627"/>
                  </a:lnTo>
                  <a:lnTo>
                    <a:pt x="564" y="631"/>
                  </a:lnTo>
                  <a:lnTo>
                    <a:pt x="562" y="633"/>
                  </a:lnTo>
                  <a:lnTo>
                    <a:pt x="555" y="637"/>
                  </a:lnTo>
                  <a:lnTo>
                    <a:pt x="552" y="640"/>
                  </a:lnTo>
                  <a:lnTo>
                    <a:pt x="552" y="645"/>
                  </a:lnTo>
                  <a:lnTo>
                    <a:pt x="552" y="651"/>
                  </a:lnTo>
                  <a:lnTo>
                    <a:pt x="551" y="653"/>
                  </a:lnTo>
                  <a:lnTo>
                    <a:pt x="549" y="657"/>
                  </a:lnTo>
                  <a:lnTo>
                    <a:pt x="549" y="661"/>
                  </a:lnTo>
                  <a:lnTo>
                    <a:pt x="552" y="663"/>
                  </a:lnTo>
                  <a:lnTo>
                    <a:pt x="560" y="657"/>
                  </a:lnTo>
                  <a:lnTo>
                    <a:pt x="568" y="652"/>
                  </a:lnTo>
                  <a:lnTo>
                    <a:pt x="568" y="663"/>
                  </a:lnTo>
                  <a:lnTo>
                    <a:pt x="567" y="672"/>
                  </a:lnTo>
                  <a:lnTo>
                    <a:pt x="574" y="677"/>
                  </a:lnTo>
                  <a:lnTo>
                    <a:pt x="580" y="684"/>
                  </a:lnTo>
                  <a:lnTo>
                    <a:pt x="583" y="688"/>
                  </a:lnTo>
                  <a:lnTo>
                    <a:pt x="584" y="692"/>
                  </a:lnTo>
                  <a:lnTo>
                    <a:pt x="584" y="696"/>
                  </a:lnTo>
                  <a:lnTo>
                    <a:pt x="583" y="697"/>
                  </a:lnTo>
                  <a:lnTo>
                    <a:pt x="580" y="699"/>
                  </a:lnTo>
                  <a:lnTo>
                    <a:pt x="579" y="699"/>
                  </a:lnTo>
                  <a:lnTo>
                    <a:pt x="577" y="697"/>
                  </a:lnTo>
                  <a:lnTo>
                    <a:pt x="576" y="697"/>
                  </a:lnTo>
                  <a:lnTo>
                    <a:pt x="575" y="696"/>
                  </a:lnTo>
                  <a:lnTo>
                    <a:pt x="572" y="694"/>
                  </a:lnTo>
                  <a:lnTo>
                    <a:pt x="562" y="696"/>
                  </a:lnTo>
                  <a:lnTo>
                    <a:pt x="558" y="697"/>
                  </a:lnTo>
                  <a:lnTo>
                    <a:pt x="556" y="700"/>
                  </a:lnTo>
                  <a:lnTo>
                    <a:pt x="558" y="712"/>
                  </a:lnTo>
                  <a:lnTo>
                    <a:pt x="562" y="716"/>
                  </a:lnTo>
                  <a:lnTo>
                    <a:pt x="562" y="718"/>
                  </a:lnTo>
                  <a:lnTo>
                    <a:pt x="563" y="718"/>
                  </a:lnTo>
                  <a:lnTo>
                    <a:pt x="565" y="717"/>
                  </a:lnTo>
                  <a:lnTo>
                    <a:pt x="568" y="715"/>
                  </a:lnTo>
                  <a:lnTo>
                    <a:pt x="571" y="715"/>
                  </a:lnTo>
                  <a:lnTo>
                    <a:pt x="571" y="718"/>
                  </a:lnTo>
                  <a:lnTo>
                    <a:pt x="569" y="722"/>
                  </a:lnTo>
                  <a:lnTo>
                    <a:pt x="565" y="725"/>
                  </a:lnTo>
                  <a:lnTo>
                    <a:pt x="562" y="728"/>
                  </a:lnTo>
                  <a:lnTo>
                    <a:pt x="549" y="724"/>
                  </a:lnTo>
                  <a:lnTo>
                    <a:pt x="536" y="722"/>
                  </a:lnTo>
                  <a:lnTo>
                    <a:pt x="532" y="720"/>
                  </a:lnTo>
                  <a:lnTo>
                    <a:pt x="530" y="718"/>
                  </a:lnTo>
                  <a:lnTo>
                    <a:pt x="527" y="717"/>
                  </a:lnTo>
                  <a:lnTo>
                    <a:pt x="523" y="717"/>
                  </a:lnTo>
                  <a:lnTo>
                    <a:pt x="519" y="718"/>
                  </a:lnTo>
                  <a:lnTo>
                    <a:pt x="516" y="720"/>
                  </a:lnTo>
                  <a:lnTo>
                    <a:pt x="512" y="724"/>
                  </a:lnTo>
                  <a:lnTo>
                    <a:pt x="508" y="728"/>
                  </a:lnTo>
                  <a:lnTo>
                    <a:pt x="505" y="738"/>
                  </a:lnTo>
                  <a:lnTo>
                    <a:pt x="505" y="746"/>
                  </a:lnTo>
                  <a:lnTo>
                    <a:pt x="499" y="749"/>
                  </a:lnTo>
                  <a:lnTo>
                    <a:pt x="494" y="750"/>
                  </a:lnTo>
                  <a:lnTo>
                    <a:pt x="486" y="750"/>
                  </a:lnTo>
                  <a:lnTo>
                    <a:pt x="479" y="750"/>
                  </a:lnTo>
                  <a:lnTo>
                    <a:pt x="467" y="741"/>
                  </a:lnTo>
                  <a:lnTo>
                    <a:pt x="460" y="736"/>
                  </a:lnTo>
                  <a:lnTo>
                    <a:pt x="458" y="737"/>
                  </a:lnTo>
                  <a:lnTo>
                    <a:pt x="456" y="738"/>
                  </a:lnTo>
                  <a:lnTo>
                    <a:pt x="455" y="740"/>
                  </a:lnTo>
                  <a:lnTo>
                    <a:pt x="455" y="742"/>
                  </a:lnTo>
                  <a:lnTo>
                    <a:pt x="456" y="749"/>
                  </a:lnTo>
                  <a:lnTo>
                    <a:pt x="458" y="756"/>
                  </a:lnTo>
                  <a:lnTo>
                    <a:pt x="463" y="766"/>
                  </a:lnTo>
                  <a:lnTo>
                    <a:pt x="464" y="777"/>
                  </a:lnTo>
                  <a:lnTo>
                    <a:pt x="466" y="794"/>
                  </a:lnTo>
                  <a:lnTo>
                    <a:pt x="468" y="813"/>
                  </a:lnTo>
                  <a:lnTo>
                    <a:pt x="460" y="807"/>
                  </a:lnTo>
                  <a:lnTo>
                    <a:pt x="452" y="804"/>
                  </a:lnTo>
                  <a:lnTo>
                    <a:pt x="452" y="807"/>
                  </a:lnTo>
                  <a:lnTo>
                    <a:pt x="450" y="810"/>
                  </a:lnTo>
                  <a:lnTo>
                    <a:pt x="436" y="804"/>
                  </a:lnTo>
                  <a:lnTo>
                    <a:pt x="422" y="797"/>
                  </a:lnTo>
                  <a:lnTo>
                    <a:pt x="418" y="794"/>
                  </a:lnTo>
                  <a:lnTo>
                    <a:pt x="413" y="790"/>
                  </a:lnTo>
                  <a:lnTo>
                    <a:pt x="408" y="789"/>
                  </a:lnTo>
                  <a:lnTo>
                    <a:pt x="407" y="784"/>
                  </a:lnTo>
                  <a:lnTo>
                    <a:pt x="407" y="777"/>
                  </a:lnTo>
                  <a:lnTo>
                    <a:pt x="408" y="766"/>
                  </a:lnTo>
                  <a:lnTo>
                    <a:pt x="404" y="764"/>
                  </a:lnTo>
                  <a:lnTo>
                    <a:pt x="398" y="762"/>
                  </a:lnTo>
                  <a:lnTo>
                    <a:pt x="394" y="761"/>
                  </a:lnTo>
                  <a:lnTo>
                    <a:pt x="390" y="762"/>
                  </a:lnTo>
                  <a:lnTo>
                    <a:pt x="391" y="764"/>
                  </a:lnTo>
                  <a:lnTo>
                    <a:pt x="394" y="765"/>
                  </a:lnTo>
                  <a:lnTo>
                    <a:pt x="395" y="766"/>
                  </a:lnTo>
                  <a:lnTo>
                    <a:pt x="395" y="770"/>
                  </a:lnTo>
                  <a:lnTo>
                    <a:pt x="395" y="772"/>
                  </a:lnTo>
                  <a:lnTo>
                    <a:pt x="394" y="773"/>
                  </a:lnTo>
                  <a:lnTo>
                    <a:pt x="388" y="772"/>
                  </a:lnTo>
                  <a:lnTo>
                    <a:pt x="386" y="772"/>
                  </a:lnTo>
                  <a:lnTo>
                    <a:pt x="384" y="769"/>
                  </a:lnTo>
                  <a:lnTo>
                    <a:pt x="382" y="765"/>
                  </a:lnTo>
                  <a:lnTo>
                    <a:pt x="381" y="761"/>
                  </a:lnTo>
                  <a:lnTo>
                    <a:pt x="381" y="757"/>
                  </a:lnTo>
                  <a:lnTo>
                    <a:pt x="386" y="756"/>
                  </a:lnTo>
                  <a:lnTo>
                    <a:pt x="391" y="754"/>
                  </a:lnTo>
                  <a:lnTo>
                    <a:pt x="394" y="753"/>
                  </a:lnTo>
                  <a:lnTo>
                    <a:pt x="395" y="752"/>
                  </a:lnTo>
                  <a:lnTo>
                    <a:pt x="397" y="749"/>
                  </a:lnTo>
                  <a:lnTo>
                    <a:pt x="397" y="745"/>
                  </a:lnTo>
                  <a:lnTo>
                    <a:pt x="391" y="738"/>
                  </a:lnTo>
                  <a:lnTo>
                    <a:pt x="387" y="737"/>
                  </a:lnTo>
                  <a:lnTo>
                    <a:pt x="383" y="736"/>
                  </a:lnTo>
                  <a:lnTo>
                    <a:pt x="378" y="737"/>
                  </a:lnTo>
                  <a:lnTo>
                    <a:pt x="376" y="733"/>
                  </a:lnTo>
                  <a:lnTo>
                    <a:pt x="376" y="732"/>
                  </a:lnTo>
                  <a:lnTo>
                    <a:pt x="376" y="730"/>
                  </a:lnTo>
                  <a:lnTo>
                    <a:pt x="378" y="730"/>
                  </a:lnTo>
                  <a:lnTo>
                    <a:pt x="382" y="729"/>
                  </a:lnTo>
                  <a:lnTo>
                    <a:pt x="383" y="725"/>
                  </a:lnTo>
                  <a:lnTo>
                    <a:pt x="378" y="716"/>
                  </a:lnTo>
                  <a:lnTo>
                    <a:pt x="372" y="708"/>
                  </a:lnTo>
                  <a:lnTo>
                    <a:pt x="366" y="704"/>
                  </a:lnTo>
                  <a:lnTo>
                    <a:pt x="356" y="697"/>
                  </a:lnTo>
                  <a:lnTo>
                    <a:pt x="351" y="693"/>
                  </a:lnTo>
                  <a:lnTo>
                    <a:pt x="344" y="689"/>
                  </a:lnTo>
                  <a:lnTo>
                    <a:pt x="342" y="688"/>
                  </a:lnTo>
                  <a:lnTo>
                    <a:pt x="338" y="686"/>
                  </a:lnTo>
                  <a:lnTo>
                    <a:pt x="335" y="686"/>
                  </a:lnTo>
                  <a:lnTo>
                    <a:pt x="333" y="688"/>
                  </a:lnTo>
                  <a:lnTo>
                    <a:pt x="329" y="696"/>
                  </a:lnTo>
                  <a:lnTo>
                    <a:pt x="326" y="704"/>
                  </a:lnTo>
                  <a:lnTo>
                    <a:pt x="322" y="704"/>
                  </a:lnTo>
                  <a:lnTo>
                    <a:pt x="319" y="704"/>
                  </a:lnTo>
                  <a:lnTo>
                    <a:pt x="317" y="704"/>
                  </a:lnTo>
                  <a:lnTo>
                    <a:pt x="314" y="705"/>
                  </a:lnTo>
                  <a:lnTo>
                    <a:pt x="310" y="704"/>
                  </a:lnTo>
                  <a:lnTo>
                    <a:pt x="306" y="705"/>
                  </a:lnTo>
                  <a:lnTo>
                    <a:pt x="303" y="705"/>
                  </a:lnTo>
                  <a:lnTo>
                    <a:pt x="301" y="705"/>
                  </a:lnTo>
                  <a:lnTo>
                    <a:pt x="294" y="700"/>
                  </a:lnTo>
                  <a:lnTo>
                    <a:pt x="287" y="697"/>
                  </a:lnTo>
                  <a:lnTo>
                    <a:pt x="285" y="697"/>
                  </a:lnTo>
                  <a:lnTo>
                    <a:pt x="283" y="699"/>
                  </a:lnTo>
                  <a:lnTo>
                    <a:pt x="281" y="702"/>
                  </a:lnTo>
                  <a:lnTo>
                    <a:pt x="278" y="705"/>
                  </a:lnTo>
                  <a:lnTo>
                    <a:pt x="273" y="706"/>
                  </a:lnTo>
                  <a:lnTo>
                    <a:pt x="270" y="709"/>
                  </a:lnTo>
                  <a:lnTo>
                    <a:pt x="269" y="710"/>
                  </a:lnTo>
                  <a:lnTo>
                    <a:pt x="269" y="713"/>
                  </a:lnTo>
                  <a:lnTo>
                    <a:pt x="270" y="717"/>
                  </a:lnTo>
                  <a:lnTo>
                    <a:pt x="275" y="722"/>
                  </a:lnTo>
                  <a:lnTo>
                    <a:pt x="274" y="726"/>
                  </a:lnTo>
                  <a:lnTo>
                    <a:pt x="275" y="730"/>
                  </a:lnTo>
                  <a:lnTo>
                    <a:pt x="278" y="732"/>
                  </a:lnTo>
                  <a:lnTo>
                    <a:pt x="281" y="736"/>
                  </a:lnTo>
                  <a:lnTo>
                    <a:pt x="283" y="738"/>
                  </a:lnTo>
                  <a:lnTo>
                    <a:pt x="283" y="745"/>
                  </a:lnTo>
                  <a:lnTo>
                    <a:pt x="275" y="749"/>
                  </a:lnTo>
                  <a:lnTo>
                    <a:pt x="259" y="756"/>
                  </a:lnTo>
                  <a:lnTo>
                    <a:pt x="247" y="762"/>
                  </a:lnTo>
                  <a:lnTo>
                    <a:pt x="238" y="765"/>
                  </a:lnTo>
                  <a:lnTo>
                    <a:pt x="234" y="764"/>
                  </a:lnTo>
                  <a:lnTo>
                    <a:pt x="226" y="764"/>
                  </a:lnTo>
                  <a:lnTo>
                    <a:pt x="217" y="762"/>
                  </a:lnTo>
                  <a:lnTo>
                    <a:pt x="207" y="762"/>
                  </a:lnTo>
                  <a:lnTo>
                    <a:pt x="202" y="761"/>
                  </a:lnTo>
                  <a:lnTo>
                    <a:pt x="197" y="760"/>
                  </a:lnTo>
                  <a:lnTo>
                    <a:pt x="194" y="757"/>
                  </a:lnTo>
                  <a:lnTo>
                    <a:pt x="193" y="756"/>
                  </a:lnTo>
                  <a:lnTo>
                    <a:pt x="193" y="753"/>
                  </a:lnTo>
                  <a:lnTo>
                    <a:pt x="194" y="750"/>
                  </a:lnTo>
                  <a:lnTo>
                    <a:pt x="195" y="749"/>
                  </a:lnTo>
                  <a:lnTo>
                    <a:pt x="198" y="746"/>
                  </a:lnTo>
                  <a:lnTo>
                    <a:pt x="197" y="742"/>
                  </a:lnTo>
                  <a:lnTo>
                    <a:pt x="194" y="740"/>
                  </a:lnTo>
                  <a:lnTo>
                    <a:pt x="190" y="738"/>
                  </a:lnTo>
                  <a:lnTo>
                    <a:pt x="185" y="738"/>
                  </a:lnTo>
                  <a:lnTo>
                    <a:pt x="174" y="740"/>
                  </a:lnTo>
                  <a:lnTo>
                    <a:pt x="165" y="744"/>
                  </a:lnTo>
                  <a:lnTo>
                    <a:pt x="154" y="742"/>
                  </a:lnTo>
                  <a:lnTo>
                    <a:pt x="146" y="742"/>
                  </a:lnTo>
                  <a:lnTo>
                    <a:pt x="141" y="744"/>
                  </a:lnTo>
                  <a:lnTo>
                    <a:pt x="136" y="746"/>
                  </a:lnTo>
                  <a:lnTo>
                    <a:pt x="130" y="754"/>
                  </a:lnTo>
                  <a:lnTo>
                    <a:pt x="122" y="760"/>
                  </a:lnTo>
                  <a:lnTo>
                    <a:pt x="113" y="761"/>
                  </a:lnTo>
                  <a:lnTo>
                    <a:pt x="110" y="764"/>
                  </a:lnTo>
                  <a:lnTo>
                    <a:pt x="113" y="770"/>
                  </a:lnTo>
                  <a:lnTo>
                    <a:pt x="120" y="777"/>
                  </a:lnTo>
                  <a:lnTo>
                    <a:pt x="114" y="777"/>
                  </a:lnTo>
                  <a:lnTo>
                    <a:pt x="109" y="774"/>
                  </a:lnTo>
                  <a:lnTo>
                    <a:pt x="104" y="772"/>
                  </a:lnTo>
                  <a:lnTo>
                    <a:pt x="100" y="766"/>
                  </a:lnTo>
                  <a:lnTo>
                    <a:pt x="101" y="762"/>
                  </a:lnTo>
                  <a:lnTo>
                    <a:pt x="102" y="760"/>
                  </a:lnTo>
                  <a:lnTo>
                    <a:pt x="102" y="756"/>
                  </a:lnTo>
                  <a:lnTo>
                    <a:pt x="100" y="748"/>
                  </a:lnTo>
                  <a:lnTo>
                    <a:pt x="98" y="744"/>
                  </a:lnTo>
                  <a:lnTo>
                    <a:pt x="97" y="740"/>
                  </a:lnTo>
                  <a:lnTo>
                    <a:pt x="97" y="738"/>
                  </a:lnTo>
                  <a:lnTo>
                    <a:pt x="96" y="738"/>
                  </a:lnTo>
                  <a:lnTo>
                    <a:pt x="94" y="738"/>
                  </a:lnTo>
                  <a:lnTo>
                    <a:pt x="93" y="738"/>
                  </a:lnTo>
                  <a:lnTo>
                    <a:pt x="90" y="742"/>
                  </a:lnTo>
                  <a:lnTo>
                    <a:pt x="93" y="746"/>
                  </a:lnTo>
                  <a:lnTo>
                    <a:pt x="94" y="749"/>
                  </a:lnTo>
                  <a:lnTo>
                    <a:pt x="96" y="753"/>
                  </a:lnTo>
                  <a:lnTo>
                    <a:pt x="94" y="756"/>
                  </a:lnTo>
                  <a:lnTo>
                    <a:pt x="90" y="757"/>
                  </a:lnTo>
                  <a:lnTo>
                    <a:pt x="89" y="758"/>
                  </a:lnTo>
                  <a:lnTo>
                    <a:pt x="86" y="758"/>
                  </a:lnTo>
                  <a:lnTo>
                    <a:pt x="77" y="754"/>
                  </a:lnTo>
                  <a:lnTo>
                    <a:pt x="69" y="750"/>
                  </a:lnTo>
                  <a:lnTo>
                    <a:pt x="64" y="761"/>
                  </a:lnTo>
                  <a:lnTo>
                    <a:pt x="60" y="769"/>
                  </a:lnTo>
                  <a:lnTo>
                    <a:pt x="60" y="772"/>
                  </a:lnTo>
                  <a:lnTo>
                    <a:pt x="61" y="777"/>
                  </a:lnTo>
                  <a:lnTo>
                    <a:pt x="64" y="781"/>
                  </a:lnTo>
                  <a:lnTo>
                    <a:pt x="68" y="784"/>
                  </a:lnTo>
                  <a:lnTo>
                    <a:pt x="66" y="790"/>
                  </a:lnTo>
                  <a:lnTo>
                    <a:pt x="65" y="796"/>
                  </a:lnTo>
                  <a:lnTo>
                    <a:pt x="65" y="800"/>
                  </a:lnTo>
                  <a:lnTo>
                    <a:pt x="65" y="804"/>
                  </a:lnTo>
                  <a:lnTo>
                    <a:pt x="65" y="807"/>
                  </a:lnTo>
                  <a:lnTo>
                    <a:pt x="69" y="812"/>
                  </a:lnTo>
                  <a:lnTo>
                    <a:pt x="72" y="822"/>
                  </a:lnTo>
                  <a:lnTo>
                    <a:pt x="76" y="830"/>
                  </a:lnTo>
                  <a:lnTo>
                    <a:pt x="82" y="835"/>
                  </a:lnTo>
                  <a:lnTo>
                    <a:pt x="90" y="841"/>
                  </a:lnTo>
                  <a:lnTo>
                    <a:pt x="94" y="844"/>
                  </a:lnTo>
                  <a:lnTo>
                    <a:pt x="97" y="848"/>
                  </a:lnTo>
                  <a:lnTo>
                    <a:pt x="100" y="850"/>
                  </a:lnTo>
                  <a:lnTo>
                    <a:pt x="101" y="857"/>
                  </a:lnTo>
                  <a:lnTo>
                    <a:pt x="102" y="867"/>
                  </a:lnTo>
                  <a:lnTo>
                    <a:pt x="104" y="879"/>
                  </a:lnTo>
                  <a:lnTo>
                    <a:pt x="108" y="882"/>
                  </a:lnTo>
                  <a:lnTo>
                    <a:pt x="113" y="889"/>
                  </a:lnTo>
                  <a:lnTo>
                    <a:pt x="116" y="890"/>
                  </a:lnTo>
                  <a:lnTo>
                    <a:pt x="117" y="893"/>
                  </a:lnTo>
                  <a:lnTo>
                    <a:pt x="118" y="895"/>
                  </a:lnTo>
                  <a:lnTo>
                    <a:pt x="120" y="899"/>
                  </a:lnTo>
                  <a:lnTo>
                    <a:pt x="104" y="915"/>
                  </a:lnTo>
                  <a:lnTo>
                    <a:pt x="89" y="930"/>
                  </a:lnTo>
                  <a:lnTo>
                    <a:pt x="88" y="938"/>
                  </a:lnTo>
                  <a:lnTo>
                    <a:pt x="84" y="943"/>
                  </a:lnTo>
                  <a:lnTo>
                    <a:pt x="76" y="947"/>
                  </a:lnTo>
                  <a:lnTo>
                    <a:pt x="70" y="949"/>
                  </a:lnTo>
                  <a:lnTo>
                    <a:pt x="68" y="954"/>
                  </a:lnTo>
                  <a:lnTo>
                    <a:pt x="65" y="958"/>
                  </a:lnTo>
                  <a:lnTo>
                    <a:pt x="65" y="971"/>
                  </a:lnTo>
                  <a:lnTo>
                    <a:pt x="64" y="986"/>
                  </a:lnTo>
                  <a:lnTo>
                    <a:pt x="53" y="983"/>
                  </a:lnTo>
                  <a:lnTo>
                    <a:pt x="44" y="983"/>
                  </a:lnTo>
                  <a:lnTo>
                    <a:pt x="32" y="991"/>
                  </a:lnTo>
                  <a:lnTo>
                    <a:pt x="18" y="1003"/>
                  </a:lnTo>
                  <a:lnTo>
                    <a:pt x="8" y="1003"/>
                  </a:lnTo>
                  <a:lnTo>
                    <a:pt x="0" y="1003"/>
                  </a:lnTo>
                  <a:lnTo>
                    <a:pt x="0" y="1009"/>
                  </a:lnTo>
                  <a:lnTo>
                    <a:pt x="0" y="1014"/>
                  </a:lnTo>
                  <a:lnTo>
                    <a:pt x="2" y="1016"/>
                  </a:lnTo>
                  <a:lnTo>
                    <a:pt x="5" y="1020"/>
                  </a:lnTo>
                  <a:lnTo>
                    <a:pt x="12" y="1026"/>
                  </a:lnTo>
                  <a:lnTo>
                    <a:pt x="17" y="1031"/>
                  </a:lnTo>
                  <a:lnTo>
                    <a:pt x="21" y="1043"/>
                  </a:lnTo>
                  <a:lnTo>
                    <a:pt x="24" y="1058"/>
                  </a:lnTo>
                  <a:lnTo>
                    <a:pt x="24" y="1074"/>
                  </a:lnTo>
                  <a:lnTo>
                    <a:pt x="27" y="1092"/>
                  </a:lnTo>
                  <a:lnTo>
                    <a:pt x="28" y="1107"/>
                  </a:lnTo>
                  <a:lnTo>
                    <a:pt x="30" y="1119"/>
                  </a:lnTo>
                  <a:lnTo>
                    <a:pt x="32" y="1129"/>
                  </a:lnTo>
                  <a:lnTo>
                    <a:pt x="32" y="1139"/>
                  </a:lnTo>
                  <a:lnTo>
                    <a:pt x="18" y="1144"/>
                  </a:lnTo>
                  <a:lnTo>
                    <a:pt x="4" y="1149"/>
                  </a:lnTo>
                  <a:lnTo>
                    <a:pt x="5" y="1152"/>
                  </a:lnTo>
                  <a:lnTo>
                    <a:pt x="7" y="1155"/>
                  </a:lnTo>
                  <a:lnTo>
                    <a:pt x="9" y="1156"/>
                  </a:lnTo>
                  <a:lnTo>
                    <a:pt x="13" y="1159"/>
                  </a:lnTo>
                  <a:lnTo>
                    <a:pt x="16" y="1160"/>
                  </a:lnTo>
                  <a:lnTo>
                    <a:pt x="20" y="1161"/>
                  </a:lnTo>
                  <a:lnTo>
                    <a:pt x="21" y="1165"/>
                  </a:lnTo>
                  <a:lnTo>
                    <a:pt x="21" y="1171"/>
                  </a:lnTo>
                  <a:lnTo>
                    <a:pt x="18" y="1183"/>
                  </a:lnTo>
                  <a:lnTo>
                    <a:pt x="16" y="1195"/>
                  </a:lnTo>
                  <a:lnTo>
                    <a:pt x="24" y="1205"/>
                  </a:lnTo>
                  <a:lnTo>
                    <a:pt x="33" y="1215"/>
                  </a:lnTo>
                  <a:lnTo>
                    <a:pt x="34" y="1220"/>
                  </a:lnTo>
                  <a:lnTo>
                    <a:pt x="37" y="1224"/>
                  </a:lnTo>
                  <a:lnTo>
                    <a:pt x="40" y="1229"/>
                  </a:lnTo>
                  <a:lnTo>
                    <a:pt x="46" y="1236"/>
                  </a:lnTo>
                  <a:lnTo>
                    <a:pt x="34" y="1253"/>
                  </a:lnTo>
                  <a:lnTo>
                    <a:pt x="24" y="1265"/>
                  </a:lnTo>
                  <a:lnTo>
                    <a:pt x="28" y="1269"/>
                  </a:lnTo>
                  <a:lnTo>
                    <a:pt x="32" y="1273"/>
                  </a:lnTo>
                  <a:lnTo>
                    <a:pt x="27" y="1276"/>
                  </a:lnTo>
                  <a:lnTo>
                    <a:pt x="23" y="1281"/>
                  </a:lnTo>
                  <a:lnTo>
                    <a:pt x="20" y="1284"/>
                  </a:lnTo>
                  <a:lnTo>
                    <a:pt x="20" y="1287"/>
                  </a:lnTo>
                  <a:lnTo>
                    <a:pt x="20" y="1289"/>
                  </a:lnTo>
                  <a:lnTo>
                    <a:pt x="21" y="1292"/>
                  </a:lnTo>
                  <a:lnTo>
                    <a:pt x="27" y="1294"/>
                  </a:lnTo>
                  <a:lnTo>
                    <a:pt x="29" y="1296"/>
                  </a:lnTo>
                  <a:lnTo>
                    <a:pt x="32" y="1296"/>
                  </a:lnTo>
                  <a:lnTo>
                    <a:pt x="33" y="1296"/>
                  </a:lnTo>
                  <a:lnTo>
                    <a:pt x="37" y="1294"/>
                  </a:lnTo>
                  <a:lnTo>
                    <a:pt x="42" y="1294"/>
                  </a:lnTo>
                  <a:lnTo>
                    <a:pt x="46" y="1297"/>
                  </a:lnTo>
                  <a:lnTo>
                    <a:pt x="52" y="1303"/>
                  </a:lnTo>
                  <a:lnTo>
                    <a:pt x="57" y="1301"/>
                  </a:lnTo>
                  <a:lnTo>
                    <a:pt x="65" y="1301"/>
                  </a:lnTo>
                  <a:lnTo>
                    <a:pt x="72" y="1303"/>
                  </a:lnTo>
                  <a:lnTo>
                    <a:pt x="77" y="1304"/>
                  </a:lnTo>
                  <a:lnTo>
                    <a:pt x="88" y="1298"/>
                  </a:lnTo>
                  <a:lnTo>
                    <a:pt x="98" y="1316"/>
                  </a:lnTo>
                  <a:lnTo>
                    <a:pt x="100" y="1320"/>
                  </a:lnTo>
                  <a:lnTo>
                    <a:pt x="98" y="1322"/>
                  </a:lnTo>
                  <a:lnTo>
                    <a:pt x="98" y="1324"/>
                  </a:lnTo>
                  <a:lnTo>
                    <a:pt x="96" y="1325"/>
                  </a:lnTo>
                  <a:lnTo>
                    <a:pt x="90" y="1325"/>
                  </a:lnTo>
                  <a:lnTo>
                    <a:pt x="86" y="1324"/>
                  </a:lnTo>
                  <a:lnTo>
                    <a:pt x="85" y="1328"/>
                  </a:lnTo>
                  <a:lnTo>
                    <a:pt x="85" y="1332"/>
                  </a:lnTo>
                  <a:lnTo>
                    <a:pt x="85" y="1337"/>
                  </a:lnTo>
                  <a:lnTo>
                    <a:pt x="86" y="1340"/>
                  </a:lnTo>
                  <a:lnTo>
                    <a:pt x="86" y="1341"/>
                  </a:lnTo>
                  <a:lnTo>
                    <a:pt x="89" y="1342"/>
                  </a:lnTo>
                  <a:lnTo>
                    <a:pt x="90" y="1342"/>
                  </a:lnTo>
                  <a:lnTo>
                    <a:pt x="94" y="1341"/>
                  </a:lnTo>
                  <a:lnTo>
                    <a:pt x="100" y="1340"/>
                  </a:lnTo>
                  <a:lnTo>
                    <a:pt x="105" y="1338"/>
                  </a:lnTo>
                  <a:lnTo>
                    <a:pt x="110" y="1344"/>
                  </a:lnTo>
                  <a:lnTo>
                    <a:pt x="117" y="1354"/>
                  </a:lnTo>
                  <a:lnTo>
                    <a:pt x="121" y="1361"/>
                  </a:lnTo>
                  <a:lnTo>
                    <a:pt x="124" y="1368"/>
                  </a:lnTo>
                  <a:lnTo>
                    <a:pt x="124" y="1372"/>
                  </a:lnTo>
                  <a:lnTo>
                    <a:pt x="124" y="1376"/>
                  </a:lnTo>
                  <a:lnTo>
                    <a:pt x="124" y="1386"/>
                  </a:lnTo>
                  <a:lnTo>
                    <a:pt x="124" y="1395"/>
                  </a:lnTo>
                  <a:lnTo>
                    <a:pt x="126" y="1401"/>
                  </a:lnTo>
                  <a:lnTo>
                    <a:pt x="129" y="1405"/>
                  </a:lnTo>
                  <a:lnTo>
                    <a:pt x="134" y="1410"/>
                  </a:lnTo>
                  <a:lnTo>
                    <a:pt x="138" y="1417"/>
                  </a:lnTo>
                  <a:lnTo>
                    <a:pt x="136" y="1432"/>
                  </a:lnTo>
                  <a:lnTo>
                    <a:pt x="133" y="1446"/>
                  </a:lnTo>
                  <a:lnTo>
                    <a:pt x="141" y="1455"/>
                  </a:lnTo>
                  <a:lnTo>
                    <a:pt x="149" y="1463"/>
                  </a:lnTo>
                  <a:lnTo>
                    <a:pt x="157" y="1471"/>
                  </a:lnTo>
                  <a:lnTo>
                    <a:pt x="168" y="1477"/>
                  </a:lnTo>
                  <a:lnTo>
                    <a:pt x="166" y="1487"/>
                  </a:lnTo>
                  <a:lnTo>
                    <a:pt x="166" y="1498"/>
                  </a:lnTo>
                  <a:lnTo>
                    <a:pt x="163" y="1505"/>
                  </a:lnTo>
                  <a:lnTo>
                    <a:pt x="160" y="1510"/>
                  </a:lnTo>
                  <a:lnTo>
                    <a:pt x="156" y="1518"/>
                  </a:lnTo>
                  <a:lnTo>
                    <a:pt x="153" y="1526"/>
                  </a:lnTo>
                  <a:lnTo>
                    <a:pt x="152" y="1534"/>
                  </a:lnTo>
                  <a:lnTo>
                    <a:pt x="152" y="1540"/>
                  </a:lnTo>
                  <a:lnTo>
                    <a:pt x="153" y="1550"/>
                  </a:lnTo>
                  <a:lnTo>
                    <a:pt x="154" y="1559"/>
                  </a:lnTo>
                  <a:lnTo>
                    <a:pt x="153" y="1562"/>
                  </a:lnTo>
                  <a:lnTo>
                    <a:pt x="153" y="1565"/>
                  </a:lnTo>
                  <a:lnTo>
                    <a:pt x="153" y="1571"/>
                  </a:lnTo>
                  <a:lnTo>
                    <a:pt x="153" y="1576"/>
                  </a:lnTo>
                  <a:lnTo>
                    <a:pt x="156" y="1582"/>
                  </a:lnTo>
                  <a:lnTo>
                    <a:pt x="157" y="1588"/>
                  </a:lnTo>
                  <a:lnTo>
                    <a:pt x="163" y="1592"/>
                  </a:lnTo>
                  <a:lnTo>
                    <a:pt x="170" y="1597"/>
                  </a:lnTo>
                  <a:lnTo>
                    <a:pt x="178" y="1590"/>
                  </a:lnTo>
                  <a:lnTo>
                    <a:pt x="186" y="1581"/>
                  </a:lnTo>
                  <a:lnTo>
                    <a:pt x="193" y="1579"/>
                  </a:lnTo>
                  <a:lnTo>
                    <a:pt x="197" y="1579"/>
                  </a:lnTo>
                  <a:lnTo>
                    <a:pt x="204" y="1578"/>
                  </a:lnTo>
                  <a:lnTo>
                    <a:pt x="214" y="1572"/>
                  </a:lnTo>
                  <a:lnTo>
                    <a:pt x="217" y="1572"/>
                  </a:lnTo>
                  <a:lnTo>
                    <a:pt x="220" y="1572"/>
                  </a:lnTo>
                  <a:lnTo>
                    <a:pt x="223" y="1570"/>
                  </a:lnTo>
                  <a:lnTo>
                    <a:pt x="229" y="1562"/>
                  </a:lnTo>
                  <a:lnTo>
                    <a:pt x="234" y="1567"/>
                  </a:lnTo>
                  <a:lnTo>
                    <a:pt x="242" y="1574"/>
                  </a:lnTo>
                  <a:lnTo>
                    <a:pt x="243" y="1579"/>
                  </a:lnTo>
                  <a:lnTo>
                    <a:pt x="245" y="1584"/>
                  </a:lnTo>
                  <a:lnTo>
                    <a:pt x="245" y="1588"/>
                  </a:lnTo>
                  <a:lnTo>
                    <a:pt x="245" y="1590"/>
                  </a:lnTo>
                  <a:lnTo>
                    <a:pt x="246" y="1592"/>
                  </a:lnTo>
                  <a:lnTo>
                    <a:pt x="249" y="1592"/>
                  </a:lnTo>
                  <a:lnTo>
                    <a:pt x="250" y="1587"/>
                  </a:lnTo>
                  <a:lnTo>
                    <a:pt x="250" y="1581"/>
                  </a:lnTo>
                  <a:lnTo>
                    <a:pt x="254" y="1579"/>
                  </a:lnTo>
                  <a:lnTo>
                    <a:pt x="257" y="1576"/>
                  </a:lnTo>
                  <a:lnTo>
                    <a:pt x="259" y="1572"/>
                  </a:lnTo>
                  <a:lnTo>
                    <a:pt x="261" y="1570"/>
                  </a:lnTo>
                  <a:lnTo>
                    <a:pt x="265" y="1559"/>
                  </a:lnTo>
                  <a:lnTo>
                    <a:pt x="267" y="1547"/>
                  </a:lnTo>
                  <a:lnTo>
                    <a:pt x="278" y="1539"/>
                  </a:lnTo>
                  <a:lnTo>
                    <a:pt x="287" y="1534"/>
                  </a:lnTo>
                  <a:lnTo>
                    <a:pt x="289" y="1529"/>
                  </a:lnTo>
                  <a:lnTo>
                    <a:pt x="290" y="1525"/>
                  </a:lnTo>
                  <a:lnTo>
                    <a:pt x="289" y="1522"/>
                  </a:lnTo>
                  <a:lnTo>
                    <a:pt x="287" y="1519"/>
                  </a:lnTo>
                  <a:lnTo>
                    <a:pt x="287" y="1514"/>
                  </a:lnTo>
                  <a:lnTo>
                    <a:pt x="289" y="1507"/>
                  </a:lnTo>
                  <a:lnTo>
                    <a:pt x="293" y="1497"/>
                  </a:lnTo>
                  <a:lnTo>
                    <a:pt x="301" y="1482"/>
                  </a:lnTo>
                  <a:lnTo>
                    <a:pt x="313" y="1481"/>
                  </a:lnTo>
                  <a:lnTo>
                    <a:pt x="323" y="1482"/>
                  </a:lnTo>
                  <a:lnTo>
                    <a:pt x="335" y="1483"/>
                  </a:lnTo>
                  <a:lnTo>
                    <a:pt x="344" y="1489"/>
                  </a:lnTo>
                  <a:lnTo>
                    <a:pt x="350" y="1491"/>
                  </a:lnTo>
                  <a:lnTo>
                    <a:pt x="353" y="1495"/>
                  </a:lnTo>
                  <a:lnTo>
                    <a:pt x="356" y="1498"/>
                  </a:lnTo>
                  <a:lnTo>
                    <a:pt x="360" y="1503"/>
                  </a:lnTo>
                  <a:lnTo>
                    <a:pt x="362" y="1507"/>
                  </a:lnTo>
                  <a:lnTo>
                    <a:pt x="363" y="1513"/>
                  </a:lnTo>
                  <a:lnTo>
                    <a:pt x="363" y="1519"/>
                  </a:lnTo>
                  <a:lnTo>
                    <a:pt x="363" y="1526"/>
                  </a:lnTo>
                  <a:lnTo>
                    <a:pt x="370" y="1527"/>
                  </a:lnTo>
                  <a:lnTo>
                    <a:pt x="376" y="1526"/>
                  </a:lnTo>
                  <a:lnTo>
                    <a:pt x="382" y="1523"/>
                  </a:lnTo>
                  <a:lnTo>
                    <a:pt x="384" y="1521"/>
                  </a:lnTo>
                  <a:lnTo>
                    <a:pt x="388" y="1523"/>
                  </a:lnTo>
                  <a:lnTo>
                    <a:pt x="391" y="1523"/>
                  </a:lnTo>
                  <a:lnTo>
                    <a:pt x="394" y="1523"/>
                  </a:lnTo>
                  <a:lnTo>
                    <a:pt x="394" y="1522"/>
                  </a:lnTo>
                  <a:lnTo>
                    <a:pt x="397" y="1518"/>
                  </a:lnTo>
                  <a:lnTo>
                    <a:pt x="398" y="1514"/>
                  </a:lnTo>
                  <a:lnTo>
                    <a:pt x="402" y="1514"/>
                  </a:lnTo>
                  <a:lnTo>
                    <a:pt x="406" y="1515"/>
                  </a:lnTo>
                  <a:lnTo>
                    <a:pt x="408" y="1517"/>
                  </a:lnTo>
                  <a:lnTo>
                    <a:pt x="411" y="1519"/>
                  </a:lnTo>
                  <a:lnTo>
                    <a:pt x="414" y="1522"/>
                  </a:lnTo>
                  <a:lnTo>
                    <a:pt x="414" y="1527"/>
                  </a:lnTo>
                  <a:lnTo>
                    <a:pt x="414" y="1530"/>
                  </a:lnTo>
                  <a:lnTo>
                    <a:pt x="413" y="1538"/>
                  </a:lnTo>
                  <a:lnTo>
                    <a:pt x="415" y="1539"/>
                  </a:lnTo>
                  <a:lnTo>
                    <a:pt x="416" y="1540"/>
                  </a:lnTo>
                  <a:lnTo>
                    <a:pt x="418" y="1540"/>
                  </a:lnTo>
                  <a:lnTo>
                    <a:pt x="419" y="1540"/>
                  </a:lnTo>
                  <a:lnTo>
                    <a:pt x="422" y="1542"/>
                  </a:lnTo>
                  <a:lnTo>
                    <a:pt x="424" y="1545"/>
                  </a:lnTo>
                  <a:lnTo>
                    <a:pt x="427" y="1550"/>
                  </a:lnTo>
                  <a:lnTo>
                    <a:pt x="427" y="1559"/>
                  </a:lnTo>
                  <a:lnTo>
                    <a:pt x="430" y="1563"/>
                  </a:lnTo>
                  <a:lnTo>
                    <a:pt x="435" y="1567"/>
                  </a:lnTo>
                  <a:lnTo>
                    <a:pt x="438" y="1570"/>
                  </a:lnTo>
                  <a:lnTo>
                    <a:pt x="439" y="1572"/>
                  </a:lnTo>
                  <a:lnTo>
                    <a:pt x="439" y="1575"/>
                  </a:lnTo>
                  <a:lnTo>
                    <a:pt x="436" y="1582"/>
                  </a:lnTo>
                  <a:lnTo>
                    <a:pt x="440" y="1583"/>
                  </a:lnTo>
                  <a:lnTo>
                    <a:pt x="442" y="158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4" name="Freeform 10"/>
            <p:cNvSpPr>
              <a:spLocks/>
            </p:cNvSpPr>
            <p:nvPr/>
          </p:nvSpPr>
          <p:spPr bwMode="auto">
            <a:xfrm>
              <a:off x="5280" y="1868"/>
              <a:ext cx="21" cy="67"/>
            </a:xfrm>
            <a:custGeom>
              <a:avLst/>
              <a:gdLst>
                <a:gd name="T0" fmla="*/ 14645 w 16"/>
                <a:gd name="T1" fmla="*/ 6600 h 51"/>
                <a:gd name="T2" fmla="*/ 13578 w 16"/>
                <a:gd name="T3" fmla="*/ 14965 h 51"/>
                <a:gd name="T4" fmla="*/ 11158 w 16"/>
                <a:gd name="T5" fmla="*/ 23859 h 51"/>
                <a:gd name="T6" fmla="*/ 13578 w 16"/>
                <a:gd name="T7" fmla="*/ 35187 h 51"/>
                <a:gd name="T8" fmla="*/ 14645 w 16"/>
                <a:gd name="T9" fmla="*/ 44576 h 51"/>
                <a:gd name="T10" fmla="*/ 13578 w 16"/>
                <a:gd name="T11" fmla="*/ 47113 h 51"/>
                <a:gd name="T12" fmla="*/ 11158 w 16"/>
                <a:gd name="T13" fmla="*/ 47113 h 51"/>
                <a:gd name="T14" fmla="*/ 9459 w 16"/>
                <a:gd name="T15" fmla="*/ 44576 h 51"/>
                <a:gd name="T16" fmla="*/ 8501 w 16"/>
                <a:gd name="T17" fmla="*/ 44065 h 51"/>
                <a:gd name="T18" fmla="*/ 6477 w 16"/>
                <a:gd name="T19" fmla="*/ 38227 h 51"/>
                <a:gd name="T20" fmla="*/ 6477 w 16"/>
                <a:gd name="T21" fmla="*/ 29802 h 51"/>
                <a:gd name="T22" fmla="*/ 3760 w 16"/>
                <a:gd name="T23" fmla="*/ 29098 h 51"/>
                <a:gd name="T24" fmla="*/ 1 w 16"/>
                <a:gd name="T25" fmla="*/ 26784 h 51"/>
                <a:gd name="T26" fmla="*/ 0 w 16"/>
                <a:gd name="T27" fmla="*/ 23859 h 51"/>
                <a:gd name="T28" fmla="*/ 0 w 16"/>
                <a:gd name="T29" fmla="*/ 22149 h 51"/>
                <a:gd name="T30" fmla="*/ 1 w 16"/>
                <a:gd name="T31" fmla="*/ 18161 h 51"/>
                <a:gd name="T32" fmla="*/ 4935 w 16"/>
                <a:gd name="T33" fmla="*/ 14965 h 51"/>
                <a:gd name="T34" fmla="*/ 2865 w 16"/>
                <a:gd name="T35" fmla="*/ 8992 h 51"/>
                <a:gd name="T36" fmla="*/ 1 w 16"/>
                <a:gd name="T37" fmla="*/ 6600 h 51"/>
                <a:gd name="T38" fmla="*/ 1 w 16"/>
                <a:gd name="T39" fmla="*/ 1 h 51"/>
                <a:gd name="T40" fmla="*/ 2865 w 16"/>
                <a:gd name="T41" fmla="*/ 0 h 51"/>
                <a:gd name="T42" fmla="*/ 7207 w 16"/>
                <a:gd name="T43" fmla="*/ 1 h 51"/>
                <a:gd name="T44" fmla="*/ 14645 w 16"/>
                <a:gd name="T45" fmla="*/ 6600 h 51"/>
                <a:gd name="T46" fmla="*/ 14645 w 16"/>
                <a:gd name="T47" fmla="*/ 6600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51"/>
                <a:gd name="T74" fmla="*/ 16 w 16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51">
                  <a:moveTo>
                    <a:pt x="16" y="7"/>
                  </a:moveTo>
                  <a:lnTo>
                    <a:pt x="15" y="16"/>
                  </a:lnTo>
                  <a:lnTo>
                    <a:pt x="12" y="26"/>
                  </a:lnTo>
                  <a:lnTo>
                    <a:pt x="15" y="38"/>
                  </a:lnTo>
                  <a:lnTo>
                    <a:pt x="16" y="49"/>
                  </a:lnTo>
                  <a:lnTo>
                    <a:pt x="15" y="51"/>
                  </a:lnTo>
                  <a:lnTo>
                    <a:pt x="12" y="51"/>
                  </a:lnTo>
                  <a:lnTo>
                    <a:pt x="11" y="49"/>
                  </a:lnTo>
                  <a:lnTo>
                    <a:pt x="9" y="48"/>
                  </a:lnTo>
                  <a:lnTo>
                    <a:pt x="7" y="42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5" y="16"/>
                  </a:lnTo>
                  <a:lnTo>
                    <a:pt x="3" y="10"/>
                  </a:lnTo>
                  <a:lnTo>
                    <a:pt x="1" y="7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5" name="Freeform 11"/>
            <p:cNvSpPr>
              <a:spLocks/>
            </p:cNvSpPr>
            <p:nvPr/>
          </p:nvSpPr>
          <p:spPr bwMode="auto">
            <a:xfrm>
              <a:off x="5617" y="1946"/>
              <a:ext cx="30" cy="9"/>
            </a:xfrm>
            <a:custGeom>
              <a:avLst/>
              <a:gdLst>
                <a:gd name="T0" fmla="*/ 0 w 23"/>
                <a:gd name="T1" fmla="*/ 3664 h 7"/>
                <a:gd name="T2" fmla="*/ 4594 w 23"/>
                <a:gd name="T3" fmla="*/ 1549 h 7"/>
                <a:gd name="T4" fmla="*/ 7816 w 23"/>
                <a:gd name="T5" fmla="*/ 0 h 7"/>
                <a:gd name="T6" fmla="*/ 12171 w 23"/>
                <a:gd name="T7" fmla="*/ 0 h 7"/>
                <a:gd name="T8" fmla="*/ 17529 w 23"/>
                <a:gd name="T9" fmla="*/ 0 h 7"/>
                <a:gd name="T10" fmla="*/ 13439 w 23"/>
                <a:gd name="T11" fmla="*/ 1992 h 7"/>
                <a:gd name="T12" fmla="*/ 10195 w 23"/>
                <a:gd name="T13" fmla="*/ 2561 h 7"/>
                <a:gd name="T14" fmla="*/ 7154 w 23"/>
                <a:gd name="T15" fmla="*/ 3664 h 7"/>
                <a:gd name="T16" fmla="*/ 0 w 23"/>
                <a:gd name="T17" fmla="*/ 3664 h 7"/>
                <a:gd name="T18" fmla="*/ 0 w 23"/>
                <a:gd name="T19" fmla="*/ 3664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7"/>
                <a:gd name="T32" fmla="*/ 23 w 2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7">
                  <a:moveTo>
                    <a:pt x="0" y="7"/>
                  </a:moveTo>
                  <a:lnTo>
                    <a:pt x="6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18" y="4"/>
                  </a:lnTo>
                  <a:lnTo>
                    <a:pt x="13" y="5"/>
                  </a:lnTo>
                  <a:lnTo>
                    <a:pt x="9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6" name="Freeform 12"/>
            <p:cNvSpPr>
              <a:spLocks/>
            </p:cNvSpPr>
            <p:nvPr/>
          </p:nvSpPr>
          <p:spPr bwMode="auto">
            <a:xfrm>
              <a:off x="5552" y="1974"/>
              <a:ext cx="51" cy="14"/>
            </a:xfrm>
            <a:custGeom>
              <a:avLst/>
              <a:gdLst>
                <a:gd name="T0" fmla="*/ 5703 w 39"/>
                <a:gd name="T1" fmla="*/ 0 h 11"/>
                <a:gd name="T2" fmla="*/ 6191 w 39"/>
                <a:gd name="T3" fmla="*/ 1714 h 11"/>
                <a:gd name="T4" fmla="*/ 9753 w 39"/>
                <a:gd name="T5" fmla="*/ 2181 h 11"/>
                <a:gd name="T6" fmla="*/ 12754 w 39"/>
                <a:gd name="T7" fmla="*/ 2181 h 11"/>
                <a:gd name="T8" fmla="*/ 15474 w 39"/>
                <a:gd name="T9" fmla="*/ 2181 h 11"/>
                <a:gd name="T10" fmla="*/ 20235 w 39"/>
                <a:gd name="T11" fmla="*/ 1714 h 11"/>
                <a:gd name="T12" fmla="*/ 23676 w 39"/>
                <a:gd name="T13" fmla="*/ 1714 h 11"/>
                <a:gd name="T14" fmla="*/ 27649 w 39"/>
                <a:gd name="T15" fmla="*/ 2181 h 11"/>
                <a:gd name="T16" fmla="*/ 32016 w 39"/>
                <a:gd name="T17" fmla="*/ 2851 h 11"/>
                <a:gd name="T18" fmla="*/ 29938 w 39"/>
                <a:gd name="T19" fmla="*/ 3533 h 11"/>
                <a:gd name="T20" fmla="*/ 29938 w 39"/>
                <a:gd name="T21" fmla="*/ 4619 h 11"/>
                <a:gd name="T22" fmla="*/ 21810 w 39"/>
                <a:gd name="T23" fmla="*/ 4619 h 11"/>
                <a:gd name="T24" fmla="*/ 12754 w 39"/>
                <a:gd name="T25" fmla="*/ 4619 h 11"/>
                <a:gd name="T26" fmla="*/ 8941 w 39"/>
                <a:gd name="T27" fmla="*/ 3629 h 11"/>
                <a:gd name="T28" fmla="*/ 5703 w 39"/>
                <a:gd name="T29" fmla="*/ 3629 h 11"/>
                <a:gd name="T30" fmla="*/ 2550 w 39"/>
                <a:gd name="T31" fmla="*/ 3533 h 11"/>
                <a:gd name="T32" fmla="*/ 0 w 39"/>
                <a:gd name="T33" fmla="*/ 2181 h 11"/>
                <a:gd name="T34" fmla="*/ 3335 w 39"/>
                <a:gd name="T35" fmla="*/ 1347 h 11"/>
                <a:gd name="T36" fmla="*/ 5703 w 39"/>
                <a:gd name="T37" fmla="*/ 0 h 11"/>
                <a:gd name="T38" fmla="*/ 5703 w 39"/>
                <a:gd name="T39" fmla="*/ 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11"/>
                <a:gd name="T62" fmla="*/ 39 w 39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11">
                  <a:moveTo>
                    <a:pt x="7" y="0"/>
                  </a:moveTo>
                  <a:lnTo>
                    <a:pt x="8" y="4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27" y="11"/>
                  </a:lnTo>
                  <a:lnTo>
                    <a:pt x="16" y="11"/>
                  </a:lnTo>
                  <a:lnTo>
                    <a:pt x="11" y="9"/>
                  </a:lnTo>
                  <a:lnTo>
                    <a:pt x="7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7" name="Freeform 13"/>
            <p:cNvSpPr>
              <a:spLocks/>
            </p:cNvSpPr>
            <p:nvPr/>
          </p:nvSpPr>
          <p:spPr bwMode="auto">
            <a:xfrm>
              <a:off x="4675" y="2839"/>
              <a:ext cx="17" cy="22"/>
            </a:xfrm>
            <a:custGeom>
              <a:avLst/>
              <a:gdLst>
                <a:gd name="T0" fmla="*/ 1 w 13"/>
                <a:gd name="T1" fmla="*/ 10564 h 17"/>
                <a:gd name="T2" fmla="*/ 3335 w 13"/>
                <a:gd name="T3" fmla="*/ 8163 h 17"/>
                <a:gd name="T4" fmla="*/ 4734 w 13"/>
                <a:gd name="T5" fmla="*/ 6019 h 17"/>
                <a:gd name="T6" fmla="*/ 7458 w 13"/>
                <a:gd name="T7" fmla="*/ 6019 h 17"/>
                <a:gd name="T8" fmla="*/ 10587 w 13"/>
                <a:gd name="T9" fmla="*/ 6019 h 17"/>
                <a:gd name="T10" fmla="*/ 10587 w 13"/>
                <a:gd name="T11" fmla="*/ 2249 h 17"/>
                <a:gd name="T12" fmla="*/ 10587 w 13"/>
                <a:gd name="T13" fmla="*/ 1 h 17"/>
                <a:gd name="T14" fmla="*/ 7458 w 13"/>
                <a:gd name="T15" fmla="*/ 0 h 17"/>
                <a:gd name="T16" fmla="*/ 6191 w 13"/>
                <a:gd name="T17" fmla="*/ 0 h 17"/>
                <a:gd name="T18" fmla="*/ 4361 w 13"/>
                <a:gd name="T19" fmla="*/ 0 h 17"/>
                <a:gd name="T20" fmla="*/ 3335 w 13"/>
                <a:gd name="T21" fmla="*/ 1 h 17"/>
                <a:gd name="T22" fmla="*/ 1 w 13"/>
                <a:gd name="T23" fmla="*/ 2910 h 17"/>
                <a:gd name="T24" fmla="*/ 1 w 13"/>
                <a:gd name="T25" fmla="*/ 7789 h 17"/>
                <a:gd name="T26" fmla="*/ 1 w 13"/>
                <a:gd name="T27" fmla="*/ 7789 h 17"/>
                <a:gd name="T28" fmla="*/ 0 w 13"/>
                <a:gd name="T29" fmla="*/ 8163 h 17"/>
                <a:gd name="T30" fmla="*/ 0 w 13"/>
                <a:gd name="T31" fmla="*/ 8700 h 17"/>
                <a:gd name="T32" fmla="*/ 1 w 13"/>
                <a:gd name="T33" fmla="*/ 10564 h 17"/>
                <a:gd name="T34" fmla="*/ 1 w 13"/>
                <a:gd name="T35" fmla="*/ 10564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17"/>
                <a:gd name="T56" fmla="*/ 13 w 13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17">
                  <a:moveTo>
                    <a:pt x="1" y="17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3" y="4"/>
                  </a:lnTo>
                  <a:lnTo>
                    <a:pt x="13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8" name="Freeform 14"/>
            <p:cNvSpPr>
              <a:spLocks/>
            </p:cNvSpPr>
            <p:nvPr/>
          </p:nvSpPr>
          <p:spPr bwMode="auto">
            <a:xfrm>
              <a:off x="4701" y="2818"/>
              <a:ext cx="28" cy="36"/>
            </a:xfrm>
            <a:custGeom>
              <a:avLst/>
              <a:gdLst>
                <a:gd name="T0" fmla="*/ 2759 w 21"/>
                <a:gd name="T1" fmla="*/ 1549 h 28"/>
                <a:gd name="T2" fmla="*/ 8457 w 21"/>
                <a:gd name="T3" fmla="*/ 1992 h 28"/>
                <a:gd name="T4" fmla="*/ 15503 w 21"/>
                <a:gd name="T5" fmla="*/ 2561 h 28"/>
                <a:gd name="T6" fmla="*/ 20671 w 21"/>
                <a:gd name="T7" fmla="*/ 1549 h 28"/>
                <a:gd name="T8" fmla="*/ 27561 w 21"/>
                <a:gd name="T9" fmla="*/ 0 h 28"/>
                <a:gd name="T10" fmla="*/ 27561 w 21"/>
                <a:gd name="T11" fmla="*/ 1549 h 28"/>
                <a:gd name="T12" fmla="*/ 27561 w 21"/>
                <a:gd name="T13" fmla="*/ 2561 h 28"/>
                <a:gd name="T14" fmla="*/ 24880 w 21"/>
                <a:gd name="T15" fmla="*/ 4234 h 28"/>
                <a:gd name="T16" fmla="*/ 22857 w 21"/>
                <a:gd name="T17" fmla="*/ 6057 h 28"/>
                <a:gd name="T18" fmla="*/ 23967 w 21"/>
                <a:gd name="T19" fmla="*/ 8807 h 28"/>
                <a:gd name="T20" fmla="*/ 24880 w 21"/>
                <a:gd name="T21" fmla="*/ 10512 h 28"/>
                <a:gd name="T22" fmla="*/ 24880 w 21"/>
                <a:gd name="T23" fmla="*/ 12874 h 28"/>
                <a:gd name="T24" fmla="*/ 24880 w 21"/>
                <a:gd name="T25" fmla="*/ 14558 h 28"/>
                <a:gd name="T26" fmla="*/ 24880 w 21"/>
                <a:gd name="T27" fmla="*/ 14876 h 28"/>
                <a:gd name="T28" fmla="*/ 23967 w 21"/>
                <a:gd name="T29" fmla="*/ 14876 h 28"/>
                <a:gd name="T30" fmla="*/ 17143 w 21"/>
                <a:gd name="T31" fmla="*/ 13231 h 28"/>
                <a:gd name="T32" fmla="*/ 8457 w 21"/>
                <a:gd name="T33" fmla="*/ 11323 h 28"/>
                <a:gd name="T34" fmla="*/ 6540 w 21"/>
                <a:gd name="T35" fmla="*/ 11323 h 28"/>
                <a:gd name="T36" fmla="*/ 1 w 21"/>
                <a:gd name="T37" fmla="*/ 12874 h 28"/>
                <a:gd name="T38" fmla="*/ 0 w 21"/>
                <a:gd name="T39" fmla="*/ 11323 h 28"/>
                <a:gd name="T40" fmla="*/ 0 w 21"/>
                <a:gd name="T41" fmla="*/ 10512 h 28"/>
                <a:gd name="T42" fmla="*/ 1 w 21"/>
                <a:gd name="T43" fmla="*/ 10013 h 28"/>
                <a:gd name="T44" fmla="*/ 1 w 21"/>
                <a:gd name="T45" fmla="*/ 4711 h 28"/>
                <a:gd name="T46" fmla="*/ 2759 w 21"/>
                <a:gd name="T47" fmla="*/ 1549 h 28"/>
                <a:gd name="T48" fmla="*/ 2759 w 21"/>
                <a:gd name="T49" fmla="*/ 1549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8"/>
                <a:gd name="T77" fmla="*/ 21 w 21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8">
                  <a:moveTo>
                    <a:pt x="2" y="3"/>
                  </a:moveTo>
                  <a:lnTo>
                    <a:pt x="6" y="4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8" y="16"/>
                  </a:lnTo>
                  <a:lnTo>
                    <a:pt x="19" y="20"/>
                  </a:lnTo>
                  <a:lnTo>
                    <a:pt x="19" y="24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3" y="25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9"/>
                  </a:lnTo>
                  <a:lnTo>
                    <a:pt x="2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9" name="Freeform 15"/>
            <p:cNvSpPr>
              <a:spLocks/>
            </p:cNvSpPr>
            <p:nvPr/>
          </p:nvSpPr>
          <p:spPr bwMode="auto">
            <a:xfrm>
              <a:off x="4725" y="2863"/>
              <a:ext cx="4" cy="7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1 h 5"/>
                <a:gd name="T4" fmla="*/ 3679 w 3"/>
                <a:gd name="T5" fmla="*/ 8903 h 5"/>
                <a:gd name="T6" fmla="*/ 1 w 3"/>
                <a:gd name="T7" fmla="*/ 23398 h 5"/>
                <a:gd name="T8" fmla="*/ 0 w 3"/>
                <a:gd name="T9" fmla="*/ 23398 h 5"/>
                <a:gd name="T10" fmla="*/ 0 w 3"/>
                <a:gd name="T11" fmla="*/ 8903 h 5"/>
                <a:gd name="T12" fmla="*/ 0 w 3"/>
                <a:gd name="T13" fmla="*/ 1 h 5"/>
                <a:gd name="T14" fmla="*/ 1 w 3"/>
                <a:gd name="T15" fmla="*/ 0 h 5"/>
                <a:gd name="T16" fmla="*/ 1 w 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5"/>
                <a:gd name="T29" fmla="*/ 3 w 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5">
                  <a:moveTo>
                    <a:pt x="1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0" name="Freeform 16"/>
            <p:cNvSpPr>
              <a:spLocks/>
            </p:cNvSpPr>
            <p:nvPr/>
          </p:nvSpPr>
          <p:spPr bwMode="auto">
            <a:xfrm>
              <a:off x="4735" y="2863"/>
              <a:ext cx="8" cy="3"/>
            </a:xfrm>
            <a:custGeom>
              <a:avLst/>
              <a:gdLst>
                <a:gd name="T0" fmla="*/ 3679 w 6"/>
                <a:gd name="T1" fmla="*/ 0 h 2"/>
                <a:gd name="T2" fmla="*/ 4905 w 6"/>
                <a:gd name="T3" fmla="*/ 0 h 2"/>
                <a:gd name="T4" fmla="*/ 8457 w 6"/>
                <a:gd name="T5" fmla="*/ 27311 h 2"/>
                <a:gd name="T6" fmla="*/ 4905 w 6"/>
                <a:gd name="T7" fmla="*/ 27311 h 2"/>
                <a:gd name="T8" fmla="*/ 3679 w 6"/>
                <a:gd name="T9" fmla="*/ 40965 h 2"/>
                <a:gd name="T10" fmla="*/ 0 w 6"/>
                <a:gd name="T11" fmla="*/ 27311 h 2"/>
                <a:gd name="T12" fmla="*/ 0 w 6"/>
                <a:gd name="T13" fmla="*/ 0 h 2"/>
                <a:gd name="T14" fmla="*/ 3679 w 6"/>
                <a:gd name="T15" fmla="*/ 0 h 2"/>
                <a:gd name="T16" fmla="*/ 3679 w 6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"/>
                <a:gd name="T29" fmla="*/ 6 w 6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">
                  <a:moveTo>
                    <a:pt x="3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1" name="Freeform 17"/>
            <p:cNvSpPr>
              <a:spLocks/>
            </p:cNvSpPr>
            <p:nvPr/>
          </p:nvSpPr>
          <p:spPr bwMode="auto">
            <a:xfrm>
              <a:off x="4731" y="2809"/>
              <a:ext cx="3" cy="2"/>
            </a:xfrm>
            <a:custGeom>
              <a:avLst/>
              <a:gdLst>
                <a:gd name="T0" fmla="*/ 40965 w 2"/>
                <a:gd name="T1" fmla="*/ 0 h 2"/>
                <a:gd name="T2" fmla="*/ 40965 w 2"/>
                <a:gd name="T3" fmla="*/ 2 h 2"/>
                <a:gd name="T4" fmla="*/ 40965 w 2"/>
                <a:gd name="T5" fmla="*/ 2 h 2"/>
                <a:gd name="T6" fmla="*/ 0 w 2"/>
                <a:gd name="T7" fmla="*/ 2 h 2"/>
                <a:gd name="T8" fmla="*/ 0 w 2"/>
                <a:gd name="T9" fmla="*/ 0 h 2"/>
                <a:gd name="T10" fmla="*/ 40965 w 2"/>
                <a:gd name="T11" fmla="*/ 0 h 2"/>
                <a:gd name="T12" fmla="*/ 40965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2" name="Freeform 18"/>
            <p:cNvSpPr>
              <a:spLocks/>
            </p:cNvSpPr>
            <p:nvPr/>
          </p:nvSpPr>
          <p:spPr bwMode="auto">
            <a:xfrm>
              <a:off x="3986" y="1563"/>
              <a:ext cx="30" cy="32"/>
            </a:xfrm>
            <a:custGeom>
              <a:avLst/>
              <a:gdLst>
                <a:gd name="T0" fmla="*/ 2472 w 23"/>
                <a:gd name="T1" fmla="*/ 6540 h 24"/>
                <a:gd name="T2" fmla="*/ 1895 w 23"/>
                <a:gd name="T3" fmla="*/ 8457 h 24"/>
                <a:gd name="T4" fmla="*/ 1895 w 23"/>
                <a:gd name="T5" fmla="*/ 11276 h 24"/>
                <a:gd name="T6" fmla="*/ 1895 w 23"/>
                <a:gd name="T7" fmla="*/ 11627 h 24"/>
                <a:gd name="T8" fmla="*/ 1895 w 23"/>
                <a:gd name="T9" fmla="*/ 12857 h 24"/>
                <a:gd name="T10" fmla="*/ 0 w 23"/>
                <a:gd name="T11" fmla="*/ 15503 h 24"/>
                <a:gd name="T12" fmla="*/ 1895 w 23"/>
                <a:gd name="T13" fmla="*/ 17143 h 24"/>
                <a:gd name="T14" fmla="*/ 1895 w 23"/>
                <a:gd name="T15" fmla="*/ 18660 h 24"/>
                <a:gd name="T16" fmla="*/ 1895 w 23"/>
                <a:gd name="T17" fmla="*/ 18660 h 24"/>
                <a:gd name="T18" fmla="*/ 1895 w 23"/>
                <a:gd name="T19" fmla="*/ 20671 h 24"/>
                <a:gd name="T20" fmla="*/ 2472 w 23"/>
                <a:gd name="T21" fmla="*/ 20671 h 24"/>
                <a:gd name="T22" fmla="*/ 2472 w 23"/>
                <a:gd name="T23" fmla="*/ 22857 h 24"/>
                <a:gd name="T24" fmla="*/ 3224 w 23"/>
                <a:gd name="T25" fmla="*/ 23967 h 24"/>
                <a:gd name="T26" fmla="*/ 4205 w 23"/>
                <a:gd name="T27" fmla="*/ 26729 h 24"/>
                <a:gd name="T28" fmla="*/ 5485 w 23"/>
                <a:gd name="T29" fmla="*/ 26729 h 24"/>
                <a:gd name="T30" fmla="*/ 5992 w 23"/>
                <a:gd name="T31" fmla="*/ 29129 h 24"/>
                <a:gd name="T32" fmla="*/ 7899 w 23"/>
                <a:gd name="T33" fmla="*/ 29129 h 24"/>
                <a:gd name="T34" fmla="*/ 9331 w 23"/>
                <a:gd name="T35" fmla="*/ 31956 h 24"/>
                <a:gd name="T36" fmla="*/ 10303 w 23"/>
                <a:gd name="T37" fmla="*/ 31956 h 24"/>
                <a:gd name="T38" fmla="*/ 11666 w 23"/>
                <a:gd name="T39" fmla="*/ 31956 h 24"/>
                <a:gd name="T40" fmla="*/ 12171 w 23"/>
                <a:gd name="T41" fmla="*/ 31956 h 24"/>
                <a:gd name="T42" fmla="*/ 12171 w 23"/>
                <a:gd name="T43" fmla="*/ 29129 h 24"/>
                <a:gd name="T44" fmla="*/ 13298 w 23"/>
                <a:gd name="T45" fmla="*/ 29129 h 24"/>
                <a:gd name="T46" fmla="*/ 14790 w 23"/>
                <a:gd name="T47" fmla="*/ 29129 h 24"/>
                <a:gd name="T48" fmla="*/ 14790 w 23"/>
                <a:gd name="T49" fmla="*/ 26729 h 24"/>
                <a:gd name="T50" fmla="*/ 15217 w 23"/>
                <a:gd name="T51" fmla="*/ 23967 h 24"/>
                <a:gd name="T52" fmla="*/ 15875 w 23"/>
                <a:gd name="T53" fmla="*/ 23967 h 24"/>
                <a:gd name="T54" fmla="*/ 17529 w 23"/>
                <a:gd name="T55" fmla="*/ 20671 h 24"/>
                <a:gd name="T56" fmla="*/ 15875 w 23"/>
                <a:gd name="T57" fmla="*/ 18660 h 24"/>
                <a:gd name="T58" fmla="*/ 15875 w 23"/>
                <a:gd name="T59" fmla="*/ 15503 h 24"/>
                <a:gd name="T60" fmla="*/ 15217 w 23"/>
                <a:gd name="T61" fmla="*/ 11627 h 24"/>
                <a:gd name="T62" fmla="*/ 15217 w 23"/>
                <a:gd name="T63" fmla="*/ 8457 h 24"/>
                <a:gd name="T64" fmla="*/ 14790 w 23"/>
                <a:gd name="T65" fmla="*/ 6540 h 24"/>
                <a:gd name="T66" fmla="*/ 14790 w 23"/>
                <a:gd name="T67" fmla="*/ 4905 h 24"/>
                <a:gd name="T68" fmla="*/ 13298 w 23"/>
                <a:gd name="T69" fmla="*/ 3679 h 24"/>
                <a:gd name="T70" fmla="*/ 12171 w 23"/>
                <a:gd name="T71" fmla="*/ 1 h 24"/>
                <a:gd name="T72" fmla="*/ 10303 w 23"/>
                <a:gd name="T73" fmla="*/ 0 h 24"/>
                <a:gd name="T74" fmla="*/ 9331 w 23"/>
                <a:gd name="T75" fmla="*/ 0 h 24"/>
                <a:gd name="T76" fmla="*/ 7899 w 23"/>
                <a:gd name="T77" fmla="*/ 0 h 24"/>
                <a:gd name="T78" fmla="*/ 5992 w 23"/>
                <a:gd name="T79" fmla="*/ 1 h 24"/>
                <a:gd name="T80" fmla="*/ 5485 w 23"/>
                <a:gd name="T81" fmla="*/ 1 h 24"/>
                <a:gd name="T82" fmla="*/ 4205 w 23"/>
                <a:gd name="T83" fmla="*/ 3679 h 24"/>
                <a:gd name="T84" fmla="*/ 3224 w 23"/>
                <a:gd name="T85" fmla="*/ 4905 h 24"/>
                <a:gd name="T86" fmla="*/ 2472 w 23"/>
                <a:gd name="T87" fmla="*/ 6540 h 24"/>
                <a:gd name="T88" fmla="*/ 2472 w 23"/>
                <a:gd name="T89" fmla="*/ 6540 h 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"/>
                <a:gd name="T136" fmla="*/ 0 h 24"/>
                <a:gd name="T137" fmla="*/ 23 w 23"/>
                <a:gd name="T138" fmla="*/ 24 h 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" h="24">
                  <a:moveTo>
                    <a:pt x="3" y="5"/>
                  </a:move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3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3" name="Freeform 19"/>
            <p:cNvSpPr>
              <a:spLocks/>
            </p:cNvSpPr>
            <p:nvPr/>
          </p:nvSpPr>
          <p:spPr bwMode="auto">
            <a:xfrm>
              <a:off x="4014" y="1569"/>
              <a:ext cx="83" cy="60"/>
            </a:xfrm>
            <a:custGeom>
              <a:avLst/>
              <a:gdLst>
                <a:gd name="T0" fmla="*/ 4118 w 64"/>
                <a:gd name="T1" fmla="*/ 22864 h 46"/>
                <a:gd name="T2" fmla="*/ 4118 w 64"/>
                <a:gd name="T3" fmla="*/ 25889 h 46"/>
                <a:gd name="T4" fmla="*/ 1456 w 64"/>
                <a:gd name="T5" fmla="*/ 29510 h 46"/>
                <a:gd name="T6" fmla="*/ 0 w 64"/>
                <a:gd name="T7" fmla="*/ 33768 h 46"/>
                <a:gd name="T8" fmla="*/ 0 w 64"/>
                <a:gd name="T9" fmla="*/ 34607 h 46"/>
                <a:gd name="T10" fmla="*/ 1456 w 64"/>
                <a:gd name="T11" fmla="*/ 35229 h 46"/>
                <a:gd name="T12" fmla="*/ 4118 w 64"/>
                <a:gd name="T13" fmla="*/ 35229 h 46"/>
                <a:gd name="T14" fmla="*/ 4776 w 64"/>
                <a:gd name="T15" fmla="*/ 35229 h 46"/>
                <a:gd name="T16" fmla="*/ 6927 w 64"/>
                <a:gd name="T17" fmla="*/ 34607 h 46"/>
                <a:gd name="T18" fmla="*/ 13511 w 64"/>
                <a:gd name="T19" fmla="*/ 30663 h 46"/>
                <a:gd name="T20" fmla="*/ 17309 w 64"/>
                <a:gd name="T21" fmla="*/ 31088 h 46"/>
                <a:gd name="T22" fmla="*/ 20269 w 64"/>
                <a:gd name="T23" fmla="*/ 32540 h 46"/>
                <a:gd name="T24" fmla="*/ 20638 w 64"/>
                <a:gd name="T25" fmla="*/ 32540 h 46"/>
                <a:gd name="T26" fmla="*/ 27660 w 64"/>
                <a:gd name="T27" fmla="*/ 27621 h 46"/>
                <a:gd name="T28" fmla="*/ 31636 w 64"/>
                <a:gd name="T29" fmla="*/ 22624 h 46"/>
                <a:gd name="T30" fmla="*/ 34090 w 64"/>
                <a:gd name="T31" fmla="*/ 22624 h 46"/>
                <a:gd name="T32" fmla="*/ 39630 w 64"/>
                <a:gd name="T33" fmla="*/ 22624 h 46"/>
                <a:gd name="T34" fmla="*/ 41028 w 64"/>
                <a:gd name="T35" fmla="*/ 21923 h 46"/>
                <a:gd name="T36" fmla="*/ 42739 w 64"/>
                <a:gd name="T37" fmla="*/ 19291 h 46"/>
                <a:gd name="T38" fmla="*/ 42739 w 64"/>
                <a:gd name="T39" fmla="*/ 15875 h 46"/>
                <a:gd name="T40" fmla="*/ 42739 w 64"/>
                <a:gd name="T41" fmla="*/ 15217 h 46"/>
                <a:gd name="T42" fmla="*/ 41028 w 64"/>
                <a:gd name="T43" fmla="*/ 13439 h 46"/>
                <a:gd name="T44" fmla="*/ 39630 w 64"/>
                <a:gd name="T45" fmla="*/ 10303 h 46"/>
                <a:gd name="T46" fmla="*/ 36206 w 64"/>
                <a:gd name="T47" fmla="*/ 10195 h 46"/>
                <a:gd name="T48" fmla="*/ 35872 w 64"/>
                <a:gd name="T49" fmla="*/ 7816 h 46"/>
                <a:gd name="T50" fmla="*/ 34909 w 64"/>
                <a:gd name="T51" fmla="*/ 7154 h 46"/>
                <a:gd name="T52" fmla="*/ 34090 w 64"/>
                <a:gd name="T53" fmla="*/ 5992 h 46"/>
                <a:gd name="T54" fmla="*/ 30976 w 64"/>
                <a:gd name="T55" fmla="*/ 4594 h 46"/>
                <a:gd name="T56" fmla="*/ 27660 w 64"/>
                <a:gd name="T57" fmla="*/ 4205 h 46"/>
                <a:gd name="T58" fmla="*/ 24394 w 64"/>
                <a:gd name="T59" fmla="*/ 1895 h 46"/>
                <a:gd name="T60" fmla="*/ 22448 w 64"/>
                <a:gd name="T61" fmla="*/ 0 h 46"/>
                <a:gd name="T62" fmla="*/ 20638 w 64"/>
                <a:gd name="T63" fmla="*/ 0 h 46"/>
                <a:gd name="T64" fmla="*/ 20269 w 64"/>
                <a:gd name="T65" fmla="*/ 0 h 46"/>
                <a:gd name="T66" fmla="*/ 15109 w 64"/>
                <a:gd name="T67" fmla="*/ 1 h 46"/>
                <a:gd name="T68" fmla="*/ 10418 w 64"/>
                <a:gd name="T69" fmla="*/ 1 h 46"/>
                <a:gd name="T70" fmla="*/ 9292 w 64"/>
                <a:gd name="T71" fmla="*/ 1 h 46"/>
                <a:gd name="T72" fmla="*/ 6927 w 64"/>
                <a:gd name="T73" fmla="*/ 3224 h 46"/>
                <a:gd name="T74" fmla="*/ 4776 w 64"/>
                <a:gd name="T75" fmla="*/ 7154 h 46"/>
                <a:gd name="T76" fmla="*/ 4118 w 64"/>
                <a:gd name="T77" fmla="*/ 9331 h 46"/>
                <a:gd name="T78" fmla="*/ 4118 w 64"/>
                <a:gd name="T79" fmla="*/ 12171 h 46"/>
                <a:gd name="T80" fmla="*/ 4118 w 64"/>
                <a:gd name="T81" fmla="*/ 15217 h 46"/>
                <a:gd name="T82" fmla="*/ 4118 w 64"/>
                <a:gd name="T83" fmla="*/ 18023 h 46"/>
                <a:gd name="T84" fmla="*/ 4118 w 64"/>
                <a:gd name="T85" fmla="*/ 21923 h 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46"/>
                <a:gd name="T131" fmla="*/ 64 w 64"/>
                <a:gd name="T132" fmla="*/ 46 h 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46">
                  <a:moveTo>
                    <a:pt x="6" y="28"/>
                  </a:moveTo>
                  <a:lnTo>
                    <a:pt x="6" y="30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0" y="45"/>
                  </a:lnTo>
                  <a:lnTo>
                    <a:pt x="15" y="44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6" y="41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7" y="40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0" y="28"/>
                  </a:lnTo>
                  <a:lnTo>
                    <a:pt x="62" y="28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4" y="24"/>
                  </a:lnTo>
                  <a:lnTo>
                    <a:pt x="64" y="21"/>
                  </a:lnTo>
                  <a:lnTo>
                    <a:pt x="64" y="20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4" name="Freeform 20"/>
            <p:cNvSpPr>
              <a:spLocks/>
            </p:cNvSpPr>
            <p:nvPr/>
          </p:nvSpPr>
          <p:spPr bwMode="auto">
            <a:xfrm>
              <a:off x="3900" y="1626"/>
              <a:ext cx="29" cy="17"/>
            </a:xfrm>
            <a:custGeom>
              <a:avLst/>
              <a:gdLst>
                <a:gd name="T0" fmla="*/ 0 w 22"/>
                <a:gd name="T1" fmla="*/ 3335 h 13"/>
                <a:gd name="T2" fmla="*/ 1 w 22"/>
                <a:gd name="T3" fmla="*/ 4361 h 13"/>
                <a:gd name="T4" fmla="*/ 2353 w 22"/>
                <a:gd name="T5" fmla="*/ 6191 h 13"/>
                <a:gd name="T6" fmla="*/ 4089 w 22"/>
                <a:gd name="T7" fmla="*/ 7458 h 13"/>
                <a:gd name="T8" fmla="*/ 5390 w 22"/>
                <a:gd name="T9" fmla="*/ 7458 h 13"/>
                <a:gd name="T10" fmla="*/ 6493 w 22"/>
                <a:gd name="T11" fmla="*/ 7458 h 13"/>
                <a:gd name="T12" fmla="*/ 8559 w 22"/>
                <a:gd name="T13" fmla="*/ 8096 h 13"/>
                <a:gd name="T14" fmla="*/ 9594 w 22"/>
                <a:gd name="T15" fmla="*/ 9753 h 13"/>
                <a:gd name="T16" fmla="*/ 12346 w 22"/>
                <a:gd name="T17" fmla="*/ 9753 h 13"/>
                <a:gd name="T18" fmla="*/ 12647 w 22"/>
                <a:gd name="T19" fmla="*/ 10587 h 13"/>
                <a:gd name="T20" fmla="*/ 13700 w 22"/>
                <a:gd name="T21" fmla="*/ 10587 h 13"/>
                <a:gd name="T22" fmla="*/ 16274 w 22"/>
                <a:gd name="T23" fmla="*/ 10587 h 13"/>
                <a:gd name="T24" fmla="*/ 18059 w 22"/>
                <a:gd name="T25" fmla="*/ 10587 h 13"/>
                <a:gd name="T26" fmla="*/ 18059 w 22"/>
                <a:gd name="T27" fmla="*/ 10587 h 13"/>
                <a:gd name="T28" fmla="*/ 19604 w 22"/>
                <a:gd name="T29" fmla="*/ 9753 h 13"/>
                <a:gd name="T30" fmla="*/ 21452 w 22"/>
                <a:gd name="T31" fmla="*/ 9753 h 13"/>
                <a:gd name="T32" fmla="*/ 21975 w 22"/>
                <a:gd name="T33" fmla="*/ 8096 h 13"/>
                <a:gd name="T34" fmla="*/ 21975 w 22"/>
                <a:gd name="T35" fmla="*/ 7458 h 13"/>
                <a:gd name="T36" fmla="*/ 21975 w 22"/>
                <a:gd name="T37" fmla="*/ 7458 h 13"/>
                <a:gd name="T38" fmla="*/ 21975 w 22"/>
                <a:gd name="T39" fmla="*/ 6191 h 13"/>
                <a:gd name="T40" fmla="*/ 21975 w 22"/>
                <a:gd name="T41" fmla="*/ 4361 h 13"/>
                <a:gd name="T42" fmla="*/ 21452 w 22"/>
                <a:gd name="T43" fmla="*/ 4361 h 13"/>
                <a:gd name="T44" fmla="*/ 21452 w 22"/>
                <a:gd name="T45" fmla="*/ 3335 h 13"/>
                <a:gd name="T46" fmla="*/ 18059 w 22"/>
                <a:gd name="T47" fmla="*/ 3335 h 13"/>
                <a:gd name="T48" fmla="*/ 13700 w 22"/>
                <a:gd name="T49" fmla="*/ 1 h 13"/>
                <a:gd name="T50" fmla="*/ 8559 w 22"/>
                <a:gd name="T51" fmla="*/ 0 h 13"/>
                <a:gd name="T52" fmla="*/ 5390 w 22"/>
                <a:gd name="T53" fmla="*/ 0 h 13"/>
                <a:gd name="T54" fmla="*/ 2353 w 22"/>
                <a:gd name="T55" fmla="*/ 0 h 13"/>
                <a:gd name="T56" fmla="*/ 1 w 22"/>
                <a:gd name="T57" fmla="*/ 0 h 13"/>
                <a:gd name="T58" fmla="*/ 0 w 22"/>
                <a:gd name="T59" fmla="*/ 0 h 13"/>
                <a:gd name="T60" fmla="*/ 0 w 22"/>
                <a:gd name="T61" fmla="*/ 1950 h 13"/>
                <a:gd name="T62" fmla="*/ 0 w 22"/>
                <a:gd name="T63" fmla="*/ 3335 h 13"/>
                <a:gd name="T64" fmla="*/ 0 w 22"/>
                <a:gd name="T65" fmla="*/ 3335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13"/>
                <a:gd name="T101" fmla="*/ 22 w 22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13">
                  <a:moveTo>
                    <a:pt x="0" y="4"/>
                  </a:moveTo>
                  <a:lnTo>
                    <a:pt x="1" y="5"/>
                  </a:lnTo>
                  <a:lnTo>
                    <a:pt x="2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4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5" name="Freeform 21"/>
            <p:cNvSpPr>
              <a:spLocks/>
            </p:cNvSpPr>
            <p:nvPr/>
          </p:nvSpPr>
          <p:spPr bwMode="auto">
            <a:xfrm>
              <a:off x="3835" y="1518"/>
              <a:ext cx="31" cy="38"/>
            </a:xfrm>
            <a:custGeom>
              <a:avLst/>
              <a:gdLst>
                <a:gd name="T0" fmla="*/ 3683 w 24"/>
                <a:gd name="T1" fmla="*/ 11155 h 29"/>
                <a:gd name="T2" fmla="*/ 6144 w 24"/>
                <a:gd name="T3" fmla="*/ 16328 h 29"/>
                <a:gd name="T4" fmla="*/ 7936 w 24"/>
                <a:gd name="T5" fmla="*/ 22428 h 29"/>
                <a:gd name="T6" fmla="*/ 8473 w 24"/>
                <a:gd name="T7" fmla="*/ 23048 h 29"/>
                <a:gd name="T8" fmla="*/ 8809 w 24"/>
                <a:gd name="T9" fmla="*/ 23048 h 29"/>
                <a:gd name="T10" fmla="*/ 8809 w 24"/>
                <a:gd name="T11" fmla="*/ 24260 h 29"/>
                <a:gd name="T12" fmla="*/ 9667 w 24"/>
                <a:gd name="T13" fmla="*/ 24260 h 29"/>
                <a:gd name="T14" fmla="*/ 10944 w 24"/>
                <a:gd name="T15" fmla="*/ 25097 h 29"/>
                <a:gd name="T16" fmla="*/ 11378 w 24"/>
                <a:gd name="T17" fmla="*/ 25097 h 29"/>
                <a:gd name="T18" fmla="*/ 12423 w 24"/>
                <a:gd name="T19" fmla="*/ 25097 h 29"/>
                <a:gd name="T20" fmla="*/ 13241 w 24"/>
                <a:gd name="T21" fmla="*/ 24260 h 29"/>
                <a:gd name="T22" fmla="*/ 14136 w 24"/>
                <a:gd name="T23" fmla="*/ 24260 h 29"/>
                <a:gd name="T24" fmla="*/ 14539 w 24"/>
                <a:gd name="T25" fmla="*/ 23048 h 29"/>
                <a:gd name="T26" fmla="*/ 14539 w 24"/>
                <a:gd name="T27" fmla="*/ 22428 h 29"/>
                <a:gd name="T28" fmla="*/ 14539 w 24"/>
                <a:gd name="T29" fmla="*/ 20735 h 29"/>
                <a:gd name="T30" fmla="*/ 14136 w 24"/>
                <a:gd name="T31" fmla="*/ 17116 h 29"/>
                <a:gd name="T32" fmla="*/ 12423 w 24"/>
                <a:gd name="T33" fmla="*/ 14617 h 29"/>
                <a:gd name="T34" fmla="*/ 11378 w 24"/>
                <a:gd name="T35" fmla="*/ 14129 h 29"/>
                <a:gd name="T36" fmla="*/ 11378 w 24"/>
                <a:gd name="T37" fmla="*/ 14129 h 29"/>
                <a:gd name="T38" fmla="*/ 11378 w 24"/>
                <a:gd name="T39" fmla="*/ 13062 h 29"/>
                <a:gd name="T40" fmla="*/ 11378 w 24"/>
                <a:gd name="T41" fmla="*/ 10783 h 29"/>
                <a:gd name="T42" fmla="*/ 10944 w 24"/>
                <a:gd name="T43" fmla="*/ 8513 h 29"/>
                <a:gd name="T44" fmla="*/ 10944 w 24"/>
                <a:gd name="T45" fmla="*/ 6497 h 29"/>
                <a:gd name="T46" fmla="*/ 9667 w 24"/>
                <a:gd name="T47" fmla="*/ 6497 h 29"/>
                <a:gd name="T48" fmla="*/ 8809 w 24"/>
                <a:gd name="T49" fmla="*/ 6280 h 29"/>
                <a:gd name="T50" fmla="*/ 8473 w 24"/>
                <a:gd name="T51" fmla="*/ 6280 h 29"/>
                <a:gd name="T52" fmla="*/ 7936 w 24"/>
                <a:gd name="T53" fmla="*/ 4958 h 29"/>
                <a:gd name="T54" fmla="*/ 6560 w 24"/>
                <a:gd name="T55" fmla="*/ 4958 h 29"/>
                <a:gd name="T56" fmla="*/ 6144 w 24"/>
                <a:gd name="T57" fmla="*/ 3658 h 29"/>
                <a:gd name="T58" fmla="*/ 6144 w 24"/>
                <a:gd name="T59" fmla="*/ 2792 h 29"/>
                <a:gd name="T60" fmla="*/ 6144 w 24"/>
                <a:gd name="T61" fmla="*/ 1 h 29"/>
                <a:gd name="T62" fmla="*/ 4486 w 24"/>
                <a:gd name="T63" fmla="*/ 0 h 29"/>
                <a:gd name="T64" fmla="*/ 3683 w 24"/>
                <a:gd name="T65" fmla="*/ 0 h 29"/>
                <a:gd name="T66" fmla="*/ 2207 w 24"/>
                <a:gd name="T67" fmla="*/ 0 h 29"/>
                <a:gd name="T68" fmla="*/ 1709 w 24"/>
                <a:gd name="T69" fmla="*/ 0 h 29"/>
                <a:gd name="T70" fmla="*/ 0 w 24"/>
                <a:gd name="T71" fmla="*/ 0 h 29"/>
                <a:gd name="T72" fmla="*/ 1709 w 24"/>
                <a:gd name="T73" fmla="*/ 6280 h 29"/>
                <a:gd name="T74" fmla="*/ 3683 w 24"/>
                <a:gd name="T75" fmla="*/ 11155 h 29"/>
                <a:gd name="T76" fmla="*/ 3683 w 24"/>
                <a:gd name="T77" fmla="*/ 11155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"/>
                <a:gd name="T118" fmla="*/ 0 h 29"/>
                <a:gd name="T119" fmla="*/ 24 w 24"/>
                <a:gd name="T120" fmla="*/ 29 h 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" h="29">
                  <a:moveTo>
                    <a:pt x="6" y="13"/>
                  </a:moveTo>
                  <a:lnTo>
                    <a:pt x="10" y="19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3" y="20"/>
                  </a:lnTo>
                  <a:lnTo>
                    <a:pt x="20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6" y="1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6" name="Freeform 22"/>
            <p:cNvSpPr>
              <a:spLocks/>
            </p:cNvSpPr>
            <p:nvPr/>
          </p:nvSpPr>
          <p:spPr bwMode="auto">
            <a:xfrm>
              <a:off x="3869" y="1429"/>
              <a:ext cx="158" cy="140"/>
            </a:xfrm>
            <a:custGeom>
              <a:avLst/>
              <a:gdLst>
                <a:gd name="T0" fmla="*/ 4655 w 121"/>
                <a:gd name="T1" fmla="*/ 50295 h 107"/>
                <a:gd name="T2" fmla="*/ 2503 w 121"/>
                <a:gd name="T3" fmla="*/ 53920 h 107"/>
                <a:gd name="T4" fmla="*/ 7276 w 121"/>
                <a:gd name="T5" fmla="*/ 61446 h 107"/>
                <a:gd name="T6" fmla="*/ 7937 w 121"/>
                <a:gd name="T7" fmla="*/ 69606 h 107"/>
                <a:gd name="T8" fmla="*/ 10781 w 121"/>
                <a:gd name="T9" fmla="*/ 75842 h 107"/>
                <a:gd name="T10" fmla="*/ 20251 w 121"/>
                <a:gd name="T11" fmla="*/ 78277 h 107"/>
                <a:gd name="T12" fmla="*/ 31344 w 121"/>
                <a:gd name="T13" fmla="*/ 81973 h 107"/>
                <a:gd name="T14" fmla="*/ 37928 w 121"/>
                <a:gd name="T15" fmla="*/ 88502 h 107"/>
                <a:gd name="T16" fmla="*/ 45411 w 121"/>
                <a:gd name="T17" fmla="*/ 86103 h 107"/>
                <a:gd name="T18" fmla="*/ 51376 w 121"/>
                <a:gd name="T19" fmla="*/ 80397 h 107"/>
                <a:gd name="T20" fmla="*/ 48876 w 121"/>
                <a:gd name="T21" fmla="*/ 69606 h 107"/>
                <a:gd name="T22" fmla="*/ 50960 w 121"/>
                <a:gd name="T23" fmla="*/ 69606 h 107"/>
                <a:gd name="T24" fmla="*/ 54895 w 121"/>
                <a:gd name="T25" fmla="*/ 72223 h 107"/>
                <a:gd name="T26" fmla="*/ 59297 w 121"/>
                <a:gd name="T27" fmla="*/ 67261 h 107"/>
                <a:gd name="T28" fmla="*/ 66543 w 121"/>
                <a:gd name="T29" fmla="*/ 61446 h 107"/>
                <a:gd name="T30" fmla="*/ 69786 w 121"/>
                <a:gd name="T31" fmla="*/ 53920 h 107"/>
                <a:gd name="T32" fmla="*/ 76877 w 121"/>
                <a:gd name="T33" fmla="*/ 55342 h 107"/>
                <a:gd name="T34" fmla="*/ 83084 w 121"/>
                <a:gd name="T35" fmla="*/ 51697 h 107"/>
                <a:gd name="T36" fmla="*/ 87600 w 121"/>
                <a:gd name="T37" fmla="*/ 42917 h 107"/>
                <a:gd name="T38" fmla="*/ 85737 w 121"/>
                <a:gd name="T39" fmla="*/ 41210 h 107"/>
                <a:gd name="T40" fmla="*/ 76877 w 121"/>
                <a:gd name="T41" fmla="*/ 41210 h 107"/>
                <a:gd name="T42" fmla="*/ 66543 w 121"/>
                <a:gd name="T43" fmla="*/ 38552 h 107"/>
                <a:gd name="T44" fmla="*/ 59297 w 121"/>
                <a:gd name="T45" fmla="*/ 32327 h 107"/>
                <a:gd name="T46" fmla="*/ 57644 w 121"/>
                <a:gd name="T47" fmla="*/ 24707 h 107"/>
                <a:gd name="T48" fmla="*/ 58874 w 121"/>
                <a:gd name="T49" fmla="*/ 18883 h 107"/>
                <a:gd name="T50" fmla="*/ 61502 w 121"/>
                <a:gd name="T51" fmla="*/ 15926 h 107"/>
                <a:gd name="T52" fmla="*/ 61502 w 121"/>
                <a:gd name="T53" fmla="*/ 24707 h 107"/>
                <a:gd name="T54" fmla="*/ 61962 w 121"/>
                <a:gd name="T55" fmla="*/ 29465 h 107"/>
                <a:gd name="T56" fmla="*/ 69786 w 121"/>
                <a:gd name="T57" fmla="*/ 34877 h 107"/>
                <a:gd name="T58" fmla="*/ 78913 w 121"/>
                <a:gd name="T59" fmla="*/ 36596 h 107"/>
                <a:gd name="T60" fmla="*/ 95145 w 121"/>
                <a:gd name="T61" fmla="*/ 32801 h 107"/>
                <a:gd name="T62" fmla="*/ 92986 w 121"/>
                <a:gd name="T63" fmla="*/ 23080 h 107"/>
                <a:gd name="T64" fmla="*/ 92986 w 121"/>
                <a:gd name="T65" fmla="*/ 18883 h 107"/>
                <a:gd name="T66" fmla="*/ 89303 w 121"/>
                <a:gd name="T67" fmla="*/ 12487 h 107"/>
                <a:gd name="T68" fmla="*/ 89303 w 121"/>
                <a:gd name="T69" fmla="*/ 8214 h 107"/>
                <a:gd name="T70" fmla="*/ 87600 w 121"/>
                <a:gd name="T71" fmla="*/ 0 h 107"/>
                <a:gd name="T72" fmla="*/ 80308 w 121"/>
                <a:gd name="T73" fmla="*/ 2614 h 107"/>
                <a:gd name="T74" fmla="*/ 71211 w 121"/>
                <a:gd name="T75" fmla="*/ 0 h 107"/>
                <a:gd name="T76" fmla="*/ 60992 w 121"/>
                <a:gd name="T77" fmla="*/ 5855 h 107"/>
                <a:gd name="T78" fmla="*/ 54895 w 121"/>
                <a:gd name="T79" fmla="*/ 11746 h 107"/>
                <a:gd name="T80" fmla="*/ 37928 w 121"/>
                <a:gd name="T81" fmla="*/ 5855 h 107"/>
                <a:gd name="T82" fmla="*/ 33411 w 121"/>
                <a:gd name="T83" fmla="*/ 8977 h 107"/>
                <a:gd name="T84" fmla="*/ 35771 w 121"/>
                <a:gd name="T85" fmla="*/ 15369 h 107"/>
                <a:gd name="T86" fmla="*/ 34529 w 121"/>
                <a:gd name="T87" fmla="*/ 21377 h 107"/>
                <a:gd name="T88" fmla="*/ 40929 w 121"/>
                <a:gd name="T89" fmla="*/ 26311 h 107"/>
                <a:gd name="T90" fmla="*/ 44145 w 121"/>
                <a:gd name="T91" fmla="*/ 31496 h 107"/>
                <a:gd name="T92" fmla="*/ 33411 w 121"/>
                <a:gd name="T93" fmla="*/ 29465 h 107"/>
                <a:gd name="T94" fmla="*/ 25890 w 121"/>
                <a:gd name="T95" fmla="*/ 23080 h 107"/>
                <a:gd name="T96" fmla="*/ 15509 w 121"/>
                <a:gd name="T97" fmla="*/ 22454 h 107"/>
                <a:gd name="T98" fmla="*/ 10364 w 121"/>
                <a:gd name="T99" fmla="*/ 18883 h 107"/>
                <a:gd name="T100" fmla="*/ 4655 w 121"/>
                <a:gd name="T101" fmla="*/ 26311 h 107"/>
                <a:gd name="T102" fmla="*/ 3268 w 121"/>
                <a:gd name="T103" fmla="*/ 35674 h 107"/>
                <a:gd name="T104" fmla="*/ 0 w 121"/>
                <a:gd name="T105" fmla="*/ 42297 h 107"/>
                <a:gd name="T106" fmla="*/ 4267 w 121"/>
                <a:gd name="T107" fmla="*/ 46676 h 1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1"/>
                <a:gd name="T163" fmla="*/ 0 h 107"/>
                <a:gd name="T164" fmla="*/ 121 w 121"/>
                <a:gd name="T165" fmla="*/ 107 h 1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1" h="107">
                  <a:moveTo>
                    <a:pt x="6" y="59"/>
                  </a:moveTo>
                  <a:lnTo>
                    <a:pt x="8" y="59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5" y="62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3" y="64"/>
                  </a:lnTo>
                  <a:lnTo>
                    <a:pt x="3" y="65"/>
                  </a:lnTo>
                  <a:lnTo>
                    <a:pt x="3" y="67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10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0" y="81"/>
                  </a:lnTo>
                  <a:lnTo>
                    <a:pt x="10" y="84"/>
                  </a:lnTo>
                  <a:lnTo>
                    <a:pt x="9" y="85"/>
                  </a:lnTo>
                  <a:lnTo>
                    <a:pt x="10" y="87"/>
                  </a:lnTo>
                  <a:lnTo>
                    <a:pt x="12" y="88"/>
                  </a:lnTo>
                  <a:lnTo>
                    <a:pt x="13" y="92"/>
                  </a:lnTo>
                  <a:lnTo>
                    <a:pt x="14" y="92"/>
                  </a:lnTo>
                  <a:lnTo>
                    <a:pt x="17" y="92"/>
                  </a:lnTo>
                  <a:lnTo>
                    <a:pt x="18" y="94"/>
                  </a:lnTo>
                  <a:lnTo>
                    <a:pt x="20" y="94"/>
                  </a:lnTo>
                  <a:lnTo>
                    <a:pt x="26" y="95"/>
                  </a:lnTo>
                  <a:lnTo>
                    <a:pt x="33" y="96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40" y="97"/>
                  </a:lnTo>
                  <a:lnTo>
                    <a:pt x="40" y="99"/>
                  </a:lnTo>
                  <a:lnTo>
                    <a:pt x="42" y="101"/>
                  </a:lnTo>
                  <a:lnTo>
                    <a:pt x="42" y="104"/>
                  </a:lnTo>
                  <a:lnTo>
                    <a:pt x="44" y="106"/>
                  </a:lnTo>
                  <a:lnTo>
                    <a:pt x="46" y="107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6" y="101"/>
                  </a:lnTo>
                  <a:lnTo>
                    <a:pt x="57" y="101"/>
                  </a:lnTo>
                  <a:lnTo>
                    <a:pt x="58" y="103"/>
                  </a:lnTo>
                  <a:lnTo>
                    <a:pt x="61" y="103"/>
                  </a:lnTo>
                  <a:lnTo>
                    <a:pt x="64" y="103"/>
                  </a:lnTo>
                  <a:lnTo>
                    <a:pt x="65" y="103"/>
                  </a:lnTo>
                  <a:lnTo>
                    <a:pt x="65" y="99"/>
                  </a:lnTo>
                  <a:lnTo>
                    <a:pt x="65" y="97"/>
                  </a:lnTo>
                  <a:lnTo>
                    <a:pt x="65" y="95"/>
                  </a:lnTo>
                  <a:lnTo>
                    <a:pt x="65" y="94"/>
                  </a:lnTo>
                  <a:lnTo>
                    <a:pt x="65" y="92"/>
                  </a:lnTo>
                  <a:lnTo>
                    <a:pt x="64" y="87"/>
                  </a:lnTo>
                  <a:lnTo>
                    <a:pt x="62" y="84"/>
                  </a:lnTo>
                  <a:lnTo>
                    <a:pt x="62" y="81"/>
                  </a:lnTo>
                  <a:lnTo>
                    <a:pt x="61" y="79"/>
                  </a:lnTo>
                  <a:lnTo>
                    <a:pt x="62" y="80"/>
                  </a:lnTo>
                  <a:lnTo>
                    <a:pt x="64" y="83"/>
                  </a:lnTo>
                  <a:lnTo>
                    <a:pt x="64" y="84"/>
                  </a:lnTo>
                  <a:lnTo>
                    <a:pt x="65" y="87"/>
                  </a:lnTo>
                  <a:lnTo>
                    <a:pt x="66" y="88"/>
                  </a:lnTo>
                  <a:lnTo>
                    <a:pt x="68" y="88"/>
                  </a:lnTo>
                  <a:lnTo>
                    <a:pt x="69" y="88"/>
                  </a:lnTo>
                  <a:lnTo>
                    <a:pt x="70" y="87"/>
                  </a:lnTo>
                  <a:lnTo>
                    <a:pt x="72" y="87"/>
                  </a:lnTo>
                  <a:lnTo>
                    <a:pt x="73" y="85"/>
                  </a:lnTo>
                  <a:lnTo>
                    <a:pt x="74" y="84"/>
                  </a:lnTo>
                  <a:lnTo>
                    <a:pt x="76" y="84"/>
                  </a:lnTo>
                  <a:lnTo>
                    <a:pt x="76" y="81"/>
                  </a:lnTo>
                  <a:lnTo>
                    <a:pt x="76" y="79"/>
                  </a:lnTo>
                  <a:lnTo>
                    <a:pt x="76" y="78"/>
                  </a:lnTo>
                  <a:lnTo>
                    <a:pt x="77" y="76"/>
                  </a:lnTo>
                  <a:lnTo>
                    <a:pt x="79" y="75"/>
                  </a:lnTo>
                  <a:lnTo>
                    <a:pt x="84" y="74"/>
                  </a:lnTo>
                  <a:lnTo>
                    <a:pt x="84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8"/>
                  </a:lnTo>
                  <a:lnTo>
                    <a:pt x="89" y="65"/>
                  </a:lnTo>
                  <a:lnTo>
                    <a:pt x="90" y="62"/>
                  </a:lnTo>
                  <a:lnTo>
                    <a:pt x="92" y="63"/>
                  </a:lnTo>
                  <a:lnTo>
                    <a:pt x="93" y="64"/>
                  </a:lnTo>
                  <a:lnTo>
                    <a:pt x="95" y="65"/>
                  </a:lnTo>
                  <a:lnTo>
                    <a:pt x="97" y="67"/>
                  </a:lnTo>
                  <a:lnTo>
                    <a:pt x="98" y="67"/>
                  </a:lnTo>
                  <a:lnTo>
                    <a:pt x="100" y="67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5" y="63"/>
                  </a:lnTo>
                  <a:lnTo>
                    <a:pt x="107" y="62"/>
                  </a:lnTo>
                  <a:lnTo>
                    <a:pt x="109" y="59"/>
                  </a:lnTo>
                  <a:lnTo>
                    <a:pt x="111" y="55"/>
                  </a:lnTo>
                  <a:lnTo>
                    <a:pt x="111" y="53"/>
                  </a:lnTo>
                  <a:lnTo>
                    <a:pt x="111" y="52"/>
                  </a:lnTo>
                  <a:lnTo>
                    <a:pt x="111" y="51"/>
                  </a:lnTo>
                  <a:lnTo>
                    <a:pt x="110" y="51"/>
                  </a:lnTo>
                  <a:lnTo>
                    <a:pt x="110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0" y="50"/>
                  </a:lnTo>
                  <a:lnTo>
                    <a:pt x="97" y="50"/>
                  </a:lnTo>
                  <a:lnTo>
                    <a:pt x="93" y="50"/>
                  </a:lnTo>
                  <a:lnTo>
                    <a:pt x="90" y="48"/>
                  </a:lnTo>
                  <a:lnTo>
                    <a:pt x="88" y="48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46"/>
                  </a:lnTo>
                  <a:lnTo>
                    <a:pt x="81" y="44"/>
                  </a:lnTo>
                  <a:lnTo>
                    <a:pt x="78" y="42"/>
                  </a:lnTo>
                  <a:lnTo>
                    <a:pt x="77" y="40"/>
                  </a:lnTo>
                  <a:lnTo>
                    <a:pt x="76" y="39"/>
                  </a:lnTo>
                  <a:lnTo>
                    <a:pt x="76" y="36"/>
                  </a:lnTo>
                  <a:lnTo>
                    <a:pt x="76" y="35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3" y="26"/>
                  </a:lnTo>
                  <a:lnTo>
                    <a:pt x="74" y="23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6" y="20"/>
                  </a:lnTo>
                  <a:lnTo>
                    <a:pt x="77" y="20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78" y="26"/>
                  </a:lnTo>
                  <a:lnTo>
                    <a:pt x="78" y="27"/>
                  </a:lnTo>
                  <a:lnTo>
                    <a:pt x="78" y="30"/>
                  </a:lnTo>
                  <a:lnTo>
                    <a:pt x="78" y="31"/>
                  </a:lnTo>
                  <a:lnTo>
                    <a:pt x="78" y="32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81" y="38"/>
                  </a:lnTo>
                  <a:lnTo>
                    <a:pt x="84" y="39"/>
                  </a:lnTo>
                  <a:lnTo>
                    <a:pt x="86" y="40"/>
                  </a:lnTo>
                  <a:lnTo>
                    <a:pt x="89" y="42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5" y="43"/>
                  </a:lnTo>
                  <a:lnTo>
                    <a:pt x="97" y="44"/>
                  </a:lnTo>
                  <a:lnTo>
                    <a:pt x="100" y="44"/>
                  </a:lnTo>
                  <a:lnTo>
                    <a:pt x="109" y="44"/>
                  </a:lnTo>
                  <a:lnTo>
                    <a:pt x="118" y="43"/>
                  </a:lnTo>
                  <a:lnTo>
                    <a:pt x="120" y="42"/>
                  </a:lnTo>
                  <a:lnTo>
                    <a:pt x="121" y="40"/>
                  </a:lnTo>
                  <a:lnTo>
                    <a:pt x="121" y="39"/>
                  </a:lnTo>
                  <a:lnTo>
                    <a:pt x="121" y="36"/>
                  </a:lnTo>
                  <a:lnTo>
                    <a:pt x="120" y="34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6"/>
                  </a:lnTo>
                  <a:lnTo>
                    <a:pt x="120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7" y="18"/>
                  </a:lnTo>
                  <a:lnTo>
                    <a:pt x="114" y="16"/>
                  </a:lnTo>
                  <a:lnTo>
                    <a:pt x="113" y="15"/>
                  </a:lnTo>
                  <a:lnTo>
                    <a:pt x="111" y="14"/>
                  </a:lnTo>
                  <a:lnTo>
                    <a:pt x="111" y="12"/>
                  </a:lnTo>
                  <a:lnTo>
                    <a:pt x="111" y="11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3" y="6"/>
                  </a:lnTo>
                  <a:lnTo>
                    <a:pt x="113" y="3"/>
                  </a:lnTo>
                  <a:lnTo>
                    <a:pt x="113" y="2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102" y="3"/>
                  </a:lnTo>
                  <a:lnTo>
                    <a:pt x="101" y="3"/>
                  </a:lnTo>
                  <a:lnTo>
                    <a:pt x="100" y="4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7"/>
                  </a:lnTo>
                  <a:lnTo>
                    <a:pt x="76" y="10"/>
                  </a:lnTo>
                  <a:lnTo>
                    <a:pt x="74" y="11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1" y="11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6" y="28"/>
                  </a:lnTo>
                  <a:lnTo>
                    <a:pt x="50" y="30"/>
                  </a:lnTo>
                  <a:lnTo>
                    <a:pt x="52" y="31"/>
                  </a:lnTo>
                  <a:lnTo>
                    <a:pt x="53" y="32"/>
                  </a:lnTo>
                  <a:lnTo>
                    <a:pt x="54" y="34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39"/>
                  </a:lnTo>
                  <a:lnTo>
                    <a:pt x="50" y="40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2" y="36"/>
                  </a:lnTo>
                  <a:lnTo>
                    <a:pt x="40" y="34"/>
                  </a:lnTo>
                  <a:lnTo>
                    <a:pt x="37" y="31"/>
                  </a:lnTo>
                  <a:lnTo>
                    <a:pt x="36" y="30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6" y="31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9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7" name="Freeform 23"/>
            <p:cNvSpPr>
              <a:spLocks/>
            </p:cNvSpPr>
            <p:nvPr/>
          </p:nvSpPr>
          <p:spPr bwMode="auto">
            <a:xfrm>
              <a:off x="4029" y="1386"/>
              <a:ext cx="98" cy="58"/>
            </a:xfrm>
            <a:custGeom>
              <a:avLst/>
              <a:gdLst>
                <a:gd name="T0" fmla="*/ 27995 w 75"/>
                <a:gd name="T1" fmla="*/ 39987 h 44"/>
                <a:gd name="T2" fmla="*/ 33823 w 75"/>
                <a:gd name="T3" fmla="*/ 38453 h 44"/>
                <a:gd name="T4" fmla="*/ 35051 w 75"/>
                <a:gd name="T5" fmla="*/ 40930 h 44"/>
                <a:gd name="T6" fmla="*/ 37764 w 75"/>
                <a:gd name="T7" fmla="*/ 42995 h 44"/>
                <a:gd name="T8" fmla="*/ 39801 w 75"/>
                <a:gd name="T9" fmla="*/ 42995 h 44"/>
                <a:gd name="T10" fmla="*/ 41905 w 75"/>
                <a:gd name="T11" fmla="*/ 42995 h 44"/>
                <a:gd name="T12" fmla="*/ 43773 w 75"/>
                <a:gd name="T13" fmla="*/ 39987 h 44"/>
                <a:gd name="T14" fmla="*/ 50115 w 75"/>
                <a:gd name="T15" fmla="*/ 33072 h 44"/>
                <a:gd name="T16" fmla="*/ 54756 w 75"/>
                <a:gd name="T17" fmla="*/ 25089 h 44"/>
                <a:gd name="T18" fmla="*/ 57197 w 75"/>
                <a:gd name="T19" fmla="*/ 19604 h 44"/>
                <a:gd name="T20" fmla="*/ 59845 w 75"/>
                <a:gd name="T21" fmla="*/ 16274 h 44"/>
                <a:gd name="T22" fmla="*/ 59960 w 75"/>
                <a:gd name="T23" fmla="*/ 12647 h 44"/>
                <a:gd name="T24" fmla="*/ 59960 w 75"/>
                <a:gd name="T25" fmla="*/ 11282 h 44"/>
                <a:gd name="T26" fmla="*/ 59960 w 75"/>
                <a:gd name="T27" fmla="*/ 8559 h 44"/>
                <a:gd name="T28" fmla="*/ 59960 w 75"/>
                <a:gd name="T29" fmla="*/ 4089 h 44"/>
                <a:gd name="T30" fmla="*/ 59845 w 75"/>
                <a:gd name="T31" fmla="*/ 1 h 44"/>
                <a:gd name="T32" fmla="*/ 57197 w 75"/>
                <a:gd name="T33" fmla="*/ 0 h 44"/>
                <a:gd name="T34" fmla="*/ 54756 w 75"/>
                <a:gd name="T35" fmla="*/ 0 h 44"/>
                <a:gd name="T36" fmla="*/ 51607 w 75"/>
                <a:gd name="T37" fmla="*/ 3102 h 44"/>
                <a:gd name="T38" fmla="*/ 50115 w 75"/>
                <a:gd name="T39" fmla="*/ 5390 h 44"/>
                <a:gd name="T40" fmla="*/ 46613 w 75"/>
                <a:gd name="T41" fmla="*/ 5390 h 44"/>
                <a:gd name="T42" fmla="*/ 44195 w 75"/>
                <a:gd name="T43" fmla="*/ 4089 h 44"/>
                <a:gd name="T44" fmla="*/ 41905 w 75"/>
                <a:gd name="T45" fmla="*/ 4089 h 44"/>
                <a:gd name="T46" fmla="*/ 39801 w 75"/>
                <a:gd name="T47" fmla="*/ 7105 h 44"/>
                <a:gd name="T48" fmla="*/ 37764 w 75"/>
                <a:gd name="T49" fmla="*/ 8559 h 44"/>
                <a:gd name="T50" fmla="*/ 34185 w 75"/>
                <a:gd name="T51" fmla="*/ 12346 h 44"/>
                <a:gd name="T52" fmla="*/ 31586 w 75"/>
                <a:gd name="T53" fmla="*/ 16274 h 44"/>
                <a:gd name="T54" fmla="*/ 24173 w 75"/>
                <a:gd name="T55" fmla="*/ 14872 h 44"/>
                <a:gd name="T56" fmla="*/ 23311 w 75"/>
                <a:gd name="T57" fmla="*/ 12647 h 44"/>
                <a:gd name="T58" fmla="*/ 20022 w 75"/>
                <a:gd name="T59" fmla="*/ 12647 h 44"/>
                <a:gd name="T60" fmla="*/ 17840 w 75"/>
                <a:gd name="T61" fmla="*/ 12647 h 44"/>
                <a:gd name="T62" fmla="*/ 15711 w 75"/>
                <a:gd name="T63" fmla="*/ 14872 h 44"/>
                <a:gd name="T64" fmla="*/ 15323 w 75"/>
                <a:gd name="T65" fmla="*/ 14872 h 44"/>
                <a:gd name="T66" fmla="*/ 15016 w 75"/>
                <a:gd name="T67" fmla="*/ 16274 h 44"/>
                <a:gd name="T68" fmla="*/ 12024 w 75"/>
                <a:gd name="T69" fmla="*/ 19033 h 44"/>
                <a:gd name="T70" fmla="*/ 10449 w 75"/>
                <a:gd name="T71" fmla="*/ 28967 h 44"/>
                <a:gd name="T72" fmla="*/ 7997 w 75"/>
                <a:gd name="T73" fmla="*/ 28278 h 44"/>
                <a:gd name="T74" fmla="*/ 5625 w 75"/>
                <a:gd name="T75" fmla="*/ 25089 h 44"/>
                <a:gd name="T76" fmla="*/ 3295 w 75"/>
                <a:gd name="T77" fmla="*/ 25089 h 44"/>
                <a:gd name="T78" fmla="*/ 1930 w 75"/>
                <a:gd name="T79" fmla="*/ 26923 h 44"/>
                <a:gd name="T80" fmla="*/ 1930 w 75"/>
                <a:gd name="T81" fmla="*/ 31050 h 44"/>
                <a:gd name="T82" fmla="*/ 2522 w 75"/>
                <a:gd name="T83" fmla="*/ 34673 h 44"/>
                <a:gd name="T84" fmla="*/ 3295 w 75"/>
                <a:gd name="T85" fmla="*/ 37276 h 44"/>
                <a:gd name="T86" fmla="*/ 5625 w 75"/>
                <a:gd name="T87" fmla="*/ 39987 h 44"/>
                <a:gd name="T88" fmla="*/ 7997 w 75"/>
                <a:gd name="T89" fmla="*/ 40930 h 44"/>
                <a:gd name="T90" fmla="*/ 10449 w 75"/>
                <a:gd name="T91" fmla="*/ 42995 h 44"/>
                <a:gd name="T92" fmla="*/ 12024 w 75"/>
                <a:gd name="T93" fmla="*/ 43595 h 44"/>
                <a:gd name="T94" fmla="*/ 15323 w 75"/>
                <a:gd name="T95" fmla="*/ 43595 h 44"/>
                <a:gd name="T96" fmla="*/ 18500 w 75"/>
                <a:gd name="T97" fmla="*/ 42995 h 44"/>
                <a:gd name="T98" fmla="*/ 24173 w 75"/>
                <a:gd name="T99" fmla="*/ 40930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44"/>
                <a:gd name="T152" fmla="*/ 75 w 75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44">
                  <a:moveTo>
                    <a:pt x="30" y="41"/>
                  </a:moveTo>
                  <a:lnTo>
                    <a:pt x="35" y="40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2" y="40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0" y="43"/>
                  </a:lnTo>
                  <a:lnTo>
                    <a:pt x="51" y="43"/>
                  </a:lnTo>
                  <a:lnTo>
                    <a:pt x="52" y="43"/>
                  </a:lnTo>
                  <a:lnTo>
                    <a:pt x="54" y="40"/>
                  </a:lnTo>
                  <a:lnTo>
                    <a:pt x="56" y="39"/>
                  </a:lnTo>
                  <a:lnTo>
                    <a:pt x="62" y="33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70" y="23"/>
                  </a:lnTo>
                  <a:lnTo>
                    <a:pt x="71" y="20"/>
                  </a:lnTo>
                  <a:lnTo>
                    <a:pt x="72" y="19"/>
                  </a:lnTo>
                  <a:lnTo>
                    <a:pt x="74" y="16"/>
                  </a:lnTo>
                  <a:lnTo>
                    <a:pt x="74" y="15"/>
                  </a:lnTo>
                  <a:lnTo>
                    <a:pt x="75" y="13"/>
                  </a:lnTo>
                  <a:lnTo>
                    <a:pt x="75" y="12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8"/>
                  </a:lnTo>
                  <a:lnTo>
                    <a:pt x="75" y="7"/>
                  </a:lnTo>
                  <a:lnTo>
                    <a:pt x="75" y="4"/>
                  </a:lnTo>
                  <a:lnTo>
                    <a:pt x="74" y="3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4" y="3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7" y="8"/>
                  </a:lnTo>
                  <a:lnTo>
                    <a:pt x="46" y="11"/>
                  </a:lnTo>
                  <a:lnTo>
                    <a:pt x="43" y="12"/>
                  </a:lnTo>
                  <a:lnTo>
                    <a:pt x="42" y="15"/>
                  </a:lnTo>
                  <a:lnTo>
                    <a:pt x="39" y="16"/>
                  </a:lnTo>
                  <a:lnTo>
                    <a:pt x="35" y="16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3" y="43"/>
                  </a:lnTo>
                  <a:lnTo>
                    <a:pt x="27" y="43"/>
                  </a:lnTo>
                  <a:lnTo>
                    <a:pt x="30" y="4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8" name="Freeform 24"/>
            <p:cNvSpPr>
              <a:spLocks/>
            </p:cNvSpPr>
            <p:nvPr/>
          </p:nvSpPr>
          <p:spPr bwMode="auto">
            <a:xfrm>
              <a:off x="4004" y="1311"/>
              <a:ext cx="19" cy="21"/>
            </a:xfrm>
            <a:custGeom>
              <a:avLst/>
              <a:gdLst>
                <a:gd name="T0" fmla="*/ 0 w 14"/>
                <a:gd name="T1" fmla="*/ 12415 h 16"/>
                <a:gd name="T2" fmla="*/ 1 w 14"/>
                <a:gd name="T3" fmla="*/ 12415 h 16"/>
                <a:gd name="T4" fmla="*/ 4636 w 14"/>
                <a:gd name="T5" fmla="*/ 14645 h 16"/>
                <a:gd name="T6" fmla="*/ 6292 w 14"/>
                <a:gd name="T7" fmla="*/ 14645 h 16"/>
                <a:gd name="T8" fmla="*/ 11589 w 14"/>
                <a:gd name="T9" fmla="*/ 14645 h 16"/>
                <a:gd name="T10" fmla="*/ 11589 w 14"/>
                <a:gd name="T11" fmla="*/ 14645 h 16"/>
                <a:gd name="T12" fmla="*/ 12233 w 14"/>
                <a:gd name="T13" fmla="*/ 14645 h 16"/>
                <a:gd name="T14" fmla="*/ 21345 w 14"/>
                <a:gd name="T15" fmla="*/ 12415 h 16"/>
                <a:gd name="T16" fmla="*/ 28968 w 14"/>
                <a:gd name="T17" fmla="*/ 8871 h 16"/>
                <a:gd name="T18" fmla="*/ 28968 w 14"/>
                <a:gd name="T19" fmla="*/ 8501 h 16"/>
                <a:gd name="T20" fmla="*/ 28968 w 14"/>
                <a:gd name="T21" fmla="*/ 7207 h 16"/>
                <a:gd name="T22" fmla="*/ 28968 w 14"/>
                <a:gd name="T23" fmla="*/ 5492 h 16"/>
                <a:gd name="T24" fmla="*/ 28968 w 14"/>
                <a:gd name="T25" fmla="*/ 5492 h 16"/>
                <a:gd name="T26" fmla="*/ 28968 w 14"/>
                <a:gd name="T27" fmla="*/ 4935 h 16"/>
                <a:gd name="T28" fmla="*/ 27549 w 14"/>
                <a:gd name="T29" fmla="*/ 3760 h 16"/>
                <a:gd name="T30" fmla="*/ 27549 w 14"/>
                <a:gd name="T31" fmla="*/ 2183 h 16"/>
                <a:gd name="T32" fmla="*/ 21345 w 14"/>
                <a:gd name="T33" fmla="*/ 1 h 16"/>
                <a:gd name="T34" fmla="*/ 18549 w 14"/>
                <a:gd name="T35" fmla="*/ 1 h 16"/>
                <a:gd name="T36" fmla="*/ 15728 w 14"/>
                <a:gd name="T37" fmla="*/ 1 h 16"/>
                <a:gd name="T38" fmla="*/ 15728 w 14"/>
                <a:gd name="T39" fmla="*/ 0 h 16"/>
                <a:gd name="T40" fmla="*/ 12233 w 14"/>
                <a:gd name="T41" fmla="*/ 0 h 16"/>
                <a:gd name="T42" fmla="*/ 11589 w 14"/>
                <a:gd name="T43" fmla="*/ 1 h 16"/>
                <a:gd name="T44" fmla="*/ 11589 w 14"/>
                <a:gd name="T45" fmla="*/ 1 h 16"/>
                <a:gd name="T46" fmla="*/ 6292 w 14"/>
                <a:gd name="T47" fmla="*/ 2183 h 16"/>
                <a:gd name="T48" fmla="*/ 6292 w 14"/>
                <a:gd name="T49" fmla="*/ 3760 h 16"/>
                <a:gd name="T50" fmla="*/ 4636 w 14"/>
                <a:gd name="T51" fmla="*/ 4935 h 16"/>
                <a:gd name="T52" fmla="*/ 4636 w 14"/>
                <a:gd name="T53" fmla="*/ 5492 h 16"/>
                <a:gd name="T54" fmla="*/ 1 w 14"/>
                <a:gd name="T55" fmla="*/ 7207 h 16"/>
                <a:gd name="T56" fmla="*/ 1 w 14"/>
                <a:gd name="T57" fmla="*/ 8871 h 16"/>
                <a:gd name="T58" fmla="*/ 0 w 14"/>
                <a:gd name="T59" fmla="*/ 12415 h 16"/>
                <a:gd name="T60" fmla="*/ 0 w 14"/>
                <a:gd name="T61" fmla="*/ 12415 h 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"/>
                <a:gd name="T94" fmla="*/ 0 h 16"/>
                <a:gd name="T95" fmla="*/ 14 w 14"/>
                <a:gd name="T96" fmla="*/ 16 h 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" h="16">
                  <a:moveTo>
                    <a:pt x="0" y="14"/>
                  </a:moveTo>
                  <a:lnTo>
                    <a:pt x="1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9" name="Freeform 25"/>
            <p:cNvSpPr>
              <a:spLocks/>
            </p:cNvSpPr>
            <p:nvPr/>
          </p:nvSpPr>
          <p:spPr bwMode="auto">
            <a:xfrm>
              <a:off x="4498" y="1437"/>
              <a:ext cx="12" cy="12"/>
            </a:xfrm>
            <a:custGeom>
              <a:avLst/>
              <a:gdLst>
                <a:gd name="T0" fmla="*/ 11627 w 9"/>
                <a:gd name="T1" fmla="*/ 4905 h 9"/>
                <a:gd name="T2" fmla="*/ 11627 w 9"/>
                <a:gd name="T3" fmla="*/ 2759 h 9"/>
                <a:gd name="T4" fmla="*/ 11276 w 9"/>
                <a:gd name="T5" fmla="*/ 1 h 9"/>
                <a:gd name="T6" fmla="*/ 6540 w 9"/>
                <a:gd name="T7" fmla="*/ 0 h 9"/>
                <a:gd name="T8" fmla="*/ 2759 w 9"/>
                <a:gd name="T9" fmla="*/ 0 h 9"/>
                <a:gd name="T10" fmla="*/ 1 w 9"/>
                <a:gd name="T11" fmla="*/ 0 h 9"/>
                <a:gd name="T12" fmla="*/ 0 w 9"/>
                <a:gd name="T13" fmla="*/ 1 h 9"/>
                <a:gd name="T14" fmla="*/ 0 w 9"/>
                <a:gd name="T15" fmla="*/ 2759 h 9"/>
                <a:gd name="T16" fmla="*/ 0 w 9"/>
                <a:gd name="T17" fmla="*/ 4905 h 9"/>
                <a:gd name="T18" fmla="*/ 0 w 9"/>
                <a:gd name="T19" fmla="*/ 6540 h 9"/>
                <a:gd name="T20" fmla="*/ 1 w 9"/>
                <a:gd name="T21" fmla="*/ 8457 h 9"/>
                <a:gd name="T22" fmla="*/ 2759 w 9"/>
                <a:gd name="T23" fmla="*/ 8457 h 9"/>
                <a:gd name="T24" fmla="*/ 4905 w 9"/>
                <a:gd name="T25" fmla="*/ 11276 h 9"/>
                <a:gd name="T26" fmla="*/ 4905 w 9"/>
                <a:gd name="T27" fmla="*/ 11276 h 9"/>
                <a:gd name="T28" fmla="*/ 6540 w 9"/>
                <a:gd name="T29" fmla="*/ 11627 h 9"/>
                <a:gd name="T30" fmla="*/ 8720 w 9"/>
                <a:gd name="T31" fmla="*/ 11627 h 9"/>
                <a:gd name="T32" fmla="*/ 11276 w 9"/>
                <a:gd name="T33" fmla="*/ 11276 h 9"/>
                <a:gd name="T34" fmla="*/ 11627 w 9"/>
                <a:gd name="T35" fmla="*/ 11276 h 9"/>
                <a:gd name="T36" fmla="*/ 11627 w 9"/>
                <a:gd name="T37" fmla="*/ 8457 h 9"/>
                <a:gd name="T38" fmla="*/ 11627 w 9"/>
                <a:gd name="T39" fmla="*/ 6540 h 9"/>
                <a:gd name="T40" fmla="*/ 11627 w 9"/>
                <a:gd name="T41" fmla="*/ 4905 h 9"/>
                <a:gd name="T42" fmla="*/ 11627 w 9"/>
                <a:gd name="T43" fmla="*/ 4905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"/>
                <a:gd name="T67" fmla="*/ 0 h 9"/>
                <a:gd name="T68" fmla="*/ 9 w 9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" h="9">
                  <a:moveTo>
                    <a:pt x="9" y="4"/>
                  </a:move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9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0" name="Freeform 26"/>
            <p:cNvSpPr>
              <a:spLocks/>
            </p:cNvSpPr>
            <p:nvPr/>
          </p:nvSpPr>
          <p:spPr bwMode="auto">
            <a:xfrm>
              <a:off x="4524" y="1423"/>
              <a:ext cx="8" cy="12"/>
            </a:xfrm>
            <a:custGeom>
              <a:avLst/>
              <a:gdLst>
                <a:gd name="T0" fmla="*/ 4905 w 6"/>
                <a:gd name="T1" fmla="*/ 0 h 9"/>
                <a:gd name="T2" fmla="*/ 3679 w 6"/>
                <a:gd name="T3" fmla="*/ 0 h 9"/>
                <a:gd name="T4" fmla="*/ 1 w 6"/>
                <a:gd name="T5" fmla="*/ 0 h 9"/>
                <a:gd name="T6" fmla="*/ 0 w 6"/>
                <a:gd name="T7" fmla="*/ 3679 h 9"/>
                <a:gd name="T8" fmla="*/ 0 w 6"/>
                <a:gd name="T9" fmla="*/ 6540 h 9"/>
                <a:gd name="T10" fmla="*/ 1 w 6"/>
                <a:gd name="T11" fmla="*/ 8720 h 9"/>
                <a:gd name="T12" fmla="*/ 1 w 6"/>
                <a:gd name="T13" fmla="*/ 11276 h 9"/>
                <a:gd name="T14" fmla="*/ 3679 w 6"/>
                <a:gd name="T15" fmla="*/ 11276 h 9"/>
                <a:gd name="T16" fmla="*/ 3679 w 6"/>
                <a:gd name="T17" fmla="*/ 11627 h 9"/>
                <a:gd name="T18" fmla="*/ 4905 w 6"/>
                <a:gd name="T19" fmla="*/ 11627 h 9"/>
                <a:gd name="T20" fmla="*/ 6540 w 6"/>
                <a:gd name="T21" fmla="*/ 11276 h 9"/>
                <a:gd name="T22" fmla="*/ 8457 w 6"/>
                <a:gd name="T23" fmla="*/ 11276 h 9"/>
                <a:gd name="T24" fmla="*/ 8457 w 6"/>
                <a:gd name="T25" fmla="*/ 6540 h 9"/>
                <a:gd name="T26" fmla="*/ 8457 w 6"/>
                <a:gd name="T27" fmla="*/ 3679 h 9"/>
                <a:gd name="T28" fmla="*/ 8457 w 6"/>
                <a:gd name="T29" fmla="*/ 1 h 9"/>
                <a:gd name="T30" fmla="*/ 6540 w 6"/>
                <a:gd name="T31" fmla="*/ 0 h 9"/>
                <a:gd name="T32" fmla="*/ 4905 w 6"/>
                <a:gd name="T33" fmla="*/ 0 h 9"/>
                <a:gd name="T34" fmla="*/ 4905 w 6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9"/>
                <a:gd name="T56" fmla="*/ 6 w 6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9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1" name="Freeform 27"/>
            <p:cNvSpPr>
              <a:spLocks/>
            </p:cNvSpPr>
            <p:nvPr/>
          </p:nvSpPr>
          <p:spPr bwMode="auto">
            <a:xfrm>
              <a:off x="4507" y="1416"/>
              <a:ext cx="9" cy="11"/>
            </a:xfrm>
            <a:custGeom>
              <a:avLst/>
              <a:gdLst>
                <a:gd name="T0" fmla="*/ 1992 w 7"/>
                <a:gd name="T1" fmla="*/ 0 h 8"/>
                <a:gd name="T2" fmla="*/ 1 w 7"/>
                <a:gd name="T3" fmla="*/ 0 h 8"/>
                <a:gd name="T4" fmla="*/ 0 w 7"/>
                <a:gd name="T5" fmla="*/ 6545 h 8"/>
                <a:gd name="T6" fmla="*/ 0 w 7"/>
                <a:gd name="T7" fmla="*/ 14945 h 8"/>
                <a:gd name="T8" fmla="*/ 1 w 7"/>
                <a:gd name="T9" fmla="*/ 17014 h 8"/>
                <a:gd name="T10" fmla="*/ 1205 w 7"/>
                <a:gd name="T11" fmla="*/ 17014 h 8"/>
                <a:gd name="T12" fmla="*/ 1992 w 7"/>
                <a:gd name="T13" fmla="*/ 23394 h 8"/>
                <a:gd name="T14" fmla="*/ 2561 w 7"/>
                <a:gd name="T15" fmla="*/ 17014 h 8"/>
                <a:gd name="T16" fmla="*/ 3293 w 7"/>
                <a:gd name="T17" fmla="*/ 17014 h 8"/>
                <a:gd name="T18" fmla="*/ 3664 w 7"/>
                <a:gd name="T19" fmla="*/ 14945 h 8"/>
                <a:gd name="T20" fmla="*/ 3664 w 7"/>
                <a:gd name="T21" fmla="*/ 6545 h 8"/>
                <a:gd name="T22" fmla="*/ 3664 w 7"/>
                <a:gd name="T23" fmla="*/ 6545 h 8"/>
                <a:gd name="T24" fmla="*/ 3293 w 7"/>
                <a:gd name="T25" fmla="*/ 0 h 8"/>
                <a:gd name="T26" fmla="*/ 2561 w 7"/>
                <a:gd name="T27" fmla="*/ 0 h 8"/>
                <a:gd name="T28" fmla="*/ 1992 w 7"/>
                <a:gd name="T29" fmla="*/ 0 h 8"/>
                <a:gd name="T30" fmla="*/ 1992 w 7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8"/>
                <a:gd name="T50" fmla="*/ 7 w 7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8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2" name="Freeform 28"/>
            <p:cNvSpPr>
              <a:spLocks/>
            </p:cNvSpPr>
            <p:nvPr/>
          </p:nvSpPr>
          <p:spPr bwMode="auto">
            <a:xfrm>
              <a:off x="4542" y="1408"/>
              <a:ext cx="8" cy="11"/>
            </a:xfrm>
            <a:custGeom>
              <a:avLst/>
              <a:gdLst>
                <a:gd name="T0" fmla="*/ 3679 w 6"/>
                <a:gd name="T1" fmla="*/ 0 h 8"/>
                <a:gd name="T2" fmla="*/ 2759 w 6"/>
                <a:gd name="T3" fmla="*/ 6545 h 8"/>
                <a:gd name="T4" fmla="*/ 0 w 6"/>
                <a:gd name="T5" fmla="*/ 6545 h 8"/>
                <a:gd name="T6" fmla="*/ 0 w 6"/>
                <a:gd name="T7" fmla="*/ 12374 h 8"/>
                <a:gd name="T8" fmla="*/ 0 w 6"/>
                <a:gd name="T9" fmla="*/ 17014 h 8"/>
                <a:gd name="T10" fmla="*/ 0 w 6"/>
                <a:gd name="T11" fmla="*/ 23394 h 8"/>
                <a:gd name="T12" fmla="*/ 2759 w 6"/>
                <a:gd name="T13" fmla="*/ 23394 h 8"/>
                <a:gd name="T14" fmla="*/ 3679 w 6"/>
                <a:gd name="T15" fmla="*/ 23394 h 8"/>
                <a:gd name="T16" fmla="*/ 3679 w 6"/>
                <a:gd name="T17" fmla="*/ 23394 h 8"/>
                <a:gd name="T18" fmla="*/ 6540 w 6"/>
                <a:gd name="T19" fmla="*/ 23394 h 8"/>
                <a:gd name="T20" fmla="*/ 8457 w 6"/>
                <a:gd name="T21" fmla="*/ 23394 h 8"/>
                <a:gd name="T22" fmla="*/ 8457 w 6"/>
                <a:gd name="T23" fmla="*/ 12374 h 8"/>
                <a:gd name="T24" fmla="*/ 8457 w 6"/>
                <a:gd name="T25" fmla="*/ 8999 h 8"/>
                <a:gd name="T26" fmla="*/ 8457 w 6"/>
                <a:gd name="T27" fmla="*/ 6545 h 8"/>
                <a:gd name="T28" fmla="*/ 6540 w 6"/>
                <a:gd name="T29" fmla="*/ 6545 h 8"/>
                <a:gd name="T30" fmla="*/ 3679 w 6"/>
                <a:gd name="T31" fmla="*/ 0 h 8"/>
                <a:gd name="T32" fmla="*/ 3679 w 6"/>
                <a:gd name="T33" fmla="*/ 0 h 8"/>
                <a:gd name="T34" fmla="*/ 3679 w 6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8"/>
                <a:gd name="T56" fmla="*/ 6 w 6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8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3" name="Freeform 29"/>
            <p:cNvSpPr>
              <a:spLocks/>
            </p:cNvSpPr>
            <p:nvPr/>
          </p:nvSpPr>
          <p:spPr bwMode="auto">
            <a:xfrm>
              <a:off x="4589" y="1459"/>
              <a:ext cx="9" cy="12"/>
            </a:xfrm>
            <a:custGeom>
              <a:avLst/>
              <a:gdLst>
                <a:gd name="T0" fmla="*/ 1992 w 7"/>
                <a:gd name="T1" fmla="*/ 0 h 9"/>
                <a:gd name="T2" fmla="*/ 1549 w 7"/>
                <a:gd name="T3" fmla="*/ 0 h 9"/>
                <a:gd name="T4" fmla="*/ 1205 w 7"/>
                <a:gd name="T5" fmla="*/ 0 h 9"/>
                <a:gd name="T6" fmla="*/ 1205 w 7"/>
                <a:gd name="T7" fmla="*/ 3679 h 9"/>
                <a:gd name="T8" fmla="*/ 0 w 7"/>
                <a:gd name="T9" fmla="*/ 4905 h 9"/>
                <a:gd name="T10" fmla="*/ 0 w 7"/>
                <a:gd name="T11" fmla="*/ 8720 h 9"/>
                <a:gd name="T12" fmla="*/ 1205 w 7"/>
                <a:gd name="T13" fmla="*/ 11276 h 9"/>
                <a:gd name="T14" fmla="*/ 1549 w 7"/>
                <a:gd name="T15" fmla="*/ 11627 h 9"/>
                <a:gd name="T16" fmla="*/ 1992 w 7"/>
                <a:gd name="T17" fmla="*/ 11627 h 9"/>
                <a:gd name="T18" fmla="*/ 3293 w 7"/>
                <a:gd name="T19" fmla="*/ 11627 h 9"/>
                <a:gd name="T20" fmla="*/ 3293 w 7"/>
                <a:gd name="T21" fmla="*/ 11276 h 9"/>
                <a:gd name="T22" fmla="*/ 3664 w 7"/>
                <a:gd name="T23" fmla="*/ 11276 h 9"/>
                <a:gd name="T24" fmla="*/ 3664 w 7"/>
                <a:gd name="T25" fmla="*/ 6540 h 9"/>
                <a:gd name="T26" fmla="*/ 3664 w 7"/>
                <a:gd name="T27" fmla="*/ 3679 h 9"/>
                <a:gd name="T28" fmla="*/ 3293 w 7"/>
                <a:gd name="T29" fmla="*/ 0 h 9"/>
                <a:gd name="T30" fmla="*/ 1992 w 7"/>
                <a:gd name="T31" fmla="*/ 0 h 9"/>
                <a:gd name="T32" fmla="*/ 1992 w 7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9"/>
                <a:gd name="T53" fmla="*/ 7 w 7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9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4" name="Freeform 30"/>
            <p:cNvSpPr>
              <a:spLocks/>
            </p:cNvSpPr>
            <p:nvPr/>
          </p:nvSpPr>
          <p:spPr bwMode="auto">
            <a:xfrm>
              <a:off x="4588" y="1471"/>
              <a:ext cx="7" cy="9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0 w 5"/>
                <a:gd name="T5" fmla="*/ 1205 h 7"/>
                <a:gd name="T6" fmla="*/ 0 w 5"/>
                <a:gd name="T7" fmla="*/ 1549 h 7"/>
                <a:gd name="T8" fmla="*/ 0 w 5"/>
                <a:gd name="T9" fmla="*/ 1992 h 7"/>
                <a:gd name="T10" fmla="*/ 0 w 5"/>
                <a:gd name="T11" fmla="*/ 3293 h 7"/>
                <a:gd name="T12" fmla="*/ 1 w 5"/>
                <a:gd name="T13" fmla="*/ 3664 h 7"/>
                <a:gd name="T14" fmla="*/ 1 w 5"/>
                <a:gd name="T15" fmla="*/ 3664 h 7"/>
                <a:gd name="T16" fmla="*/ 12464 w 5"/>
                <a:gd name="T17" fmla="*/ 3664 h 7"/>
                <a:gd name="T18" fmla="*/ 17450 w 5"/>
                <a:gd name="T19" fmla="*/ 3664 h 7"/>
                <a:gd name="T20" fmla="*/ 17450 w 5"/>
                <a:gd name="T21" fmla="*/ 3293 h 7"/>
                <a:gd name="T22" fmla="*/ 23398 w 5"/>
                <a:gd name="T23" fmla="*/ 3293 h 7"/>
                <a:gd name="T24" fmla="*/ 23398 w 5"/>
                <a:gd name="T25" fmla="*/ 1992 h 7"/>
                <a:gd name="T26" fmla="*/ 23398 w 5"/>
                <a:gd name="T27" fmla="*/ 1549 h 7"/>
                <a:gd name="T28" fmla="*/ 23398 w 5"/>
                <a:gd name="T29" fmla="*/ 1205 h 7"/>
                <a:gd name="T30" fmla="*/ 17450 w 5"/>
                <a:gd name="T31" fmla="*/ 1205 h 7"/>
                <a:gd name="T32" fmla="*/ 17450 w 5"/>
                <a:gd name="T33" fmla="*/ 0 h 7"/>
                <a:gd name="T34" fmla="*/ 12464 w 5"/>
                <a:gd name="T35" fmla="*/ 0 h 7"/>
                <a:gd name="T36" fmla="*/ 1 w 5"/>
                <a:gd name="T37" fmla="*/ 0 h 7"/>
                <a:gd name="T38" fmla="*/ 1 w 5"/>
                <a:gd name="T39" fmla="*/ 0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"/>
                <a:gd name="T61" fmla="*/ 0 h 7"/>
                <a:gd name="T62" fmla="*/ 5 w 5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" h="7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5" name="Freeform 31"/>
            <p:cNvSpPr>
              <a:spLocks/>
            </p:cNvSpPr>
            <p:nvPr/>
          </p:nvSpPr>
          <p:spPr bwMode="auto">
            <a:xfrm>
              <a:off x="3425" y="1773"/>
              <a:ext cx="38" cy="29"/>
            </a:xfrm>
            <a:custGeom>
              <a:avLst/>
              <a:gdLst>
                <a:gd name="T0" fmla="*/ 3658 w 29"/>
                <a:gd name="T1" fmla="*/ 9594 h 22"/>
                <a:gd name="T2" fmla="*/ 2792 w 29"/>
                <a:gd name="T3" fmla="*/ 8559 h 22"/>
                <a:gd name="T4" fmla="*/ 0 w 29"/>
                <a:gd name="T5" fmla="*/ 5390 h 22"/>
                <a:gd name="T6" fmla="*/ 0 w 29"/>
                <a:gd name="T7" fmla="*/ 4089 h 22"/>
                <a:gd name="T8" fmla="*/ 0 w 29"/>
                <a:gd name="T9" fmla="*/ 2353 h 22"/>
                <a:gd name="T10" fmla="*/ 0 w 29"/>
                <a:gd name="T11" fmla="*/ 1 h 22"/>
                <a:gd name="T12" fmla="*/ 2792 w 29"/>
                <a:gd name="T13" fmla="*/ 1 h 22"/>
                <a:gd name="T14" fmla="*/ 3658 w 29"/>
                <a:gd name="T15" fmla="*/ 0 h 22"/>
                <a:gd name="T16" fmla="*/ 6280 w 29"/>
                <a:gd name="T17" fmla="*/ 1 h 22"/>
                <a:gd name="T18" fmla="*/ 8229 w 29"/>
                <a:gd name="T19" fmla="*/ 2353 h 22"/>
                <a:gd name="T20" fmla="*/ 10783 w 29"/>
                <a:gd name="T21" fmla="*/ 4089 h 22"/>
                <a:gd name="T22" fmla="*/ 14617 w 29"/>
                <a:gd name="T23" fmla="*/ 1 h 22"/>
                <a:gd name="T24" fmla="*/ 18514 w 29"/>
                <a:gd name="T25" fmla="*/ 0 h 22"/>
                <a:gd name="T26" fmla="*/ 19557 w 29"/>
                <a:gd name="T27" fmla="*/ 0 h 22"/>
                <a:gd name="T28" fmla="*/ 23048 w 29"/>
                <a:gd name="T29" fmla="*/ 0 h 22"/>
                <a:gd name="T30" fmla="*/ 25097 w 29"/>
                <a:gd name="T31" fmla="*/ 2353 h 22"/>
                <a:gd name="T32" fmla="*/ 25097 w 29"/>
                <a:gd name="T33" fmla="*/ 5390 h 22"/>
                <a:gd name="T34" fmla="*/ 25097 w 29"/>
                <a:gd name="T35" fmla="*/ 9366 h 22"/>
                <a:gd name="T36" fmla="*/ 23048 w 29"/>
                <a:gd name="T37" fmla="*/ 13700 h 22"/>
                <a:gd name="T38" fmla="*/ 23048 w 29"/>
                <a:gd name="T39" fmla="*/ 18059 h 22"/>
                <a:gd name="T40" fmla="*/ 20735 w 29"/>
                <a:gd name="T41" fmla="*/ 19604 h 22"/>
                <a:gd name="T42" fmla="*/ 19557 w 29"/>
                <a:gd name="T43" fmla="*/ 21452 h 22"/>
                <a:gd name="T44" fmla="*/ 18514 w 29"/>
                <a:gd name="T45" fmla="*/ 21975 h 22"/>
                <a:gd name="T46" fmla="*/ 14129 w 29"/>
                <a:gd name="T47" fmla="*/ 21975 h 22"/>
                <a:gd name="T48" fmla="*/ 9216 w 29"/>
                <a:gd name="T49" fmla="*/ 21975 h 22"/>
                <a:gd name="T50" fmla="*/ 2792 w 29"/>
                <a:gd name="T51" fmla="*/ 19604 h 22"/>
                <a:gd name="T52" fmla="*/ 0 w 29"/>
                <a:gd name="T53" fmla="*/ 18059 h 22"/>
                <a:gd name="T54" fmla="*/ 1 w 29"/>
                <a:gd name="T55" fmla="*/ 13700 h 22"/>
                <a:gd name="T56" fmla="*/ 3658 w 29"/>
                <a:gd name="T57" fmla="*/ 9594 h 22"/>
                <a:gd name="T58" fmla="*/ 3658 w 29"/>
                <a:gd name="T59" fmla="*/ 9594 h 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"/>
                <a:gd name="T91" fmla="*/ 0 h 22"/>
                <a:gd name="T92" fmla="*/ 29 w 29"/>
                <a:gd name="T93" fmla="*/ 22 h 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" h="22">
                  <a:moveTo>
                    <a:pt x="4" y="10"/>
                  </a:move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29" y="9"/>
                  </a:lnTo>
                  <a:lnTo>
                    <a:pt x="27" y="14"/>
                  </a:lnTo>
                  <a:lnTo>
                    <a:pt x="27" y="18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1" y="22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4" y="1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6" name="Freeform 32"/>
            <p:cNvSpPr>
              <a:spLocks/>
            </p:cNvSpPr>
            <p:nvPr/>
          </p:nvSpPr>
          <p:spPr bwMode="auto">
            <a:xfrm>
              <a:off x="4699" y="957"/>
              <a:ext cx="52" cy="100"/>
            </a:xfrm>
            <a:custGeom>
              <a:avLst/>
              <a:gdLst>
                <a:gd name="T0" fmla="*/ 3042 w 40"/>
                <a:gd name="T1" fmla="*/ 18183 h 77"/>
                <a:gd name="T2" fmla="*/ 2340 w 40"/>
                <a:gd name="T3" fmla="*/ 16256 h 77"/>
                <a:gd name="T4" fmla="*/ 2340 w 40"/>
                <a:gd name="T5" fmla="*/ 13788 h 77"/>
                <a:gd name="T6" fmla="*/ 2340 w 40"/>
                <a:gd name="T7" fmla="*/ 10781 h 77"/>
                <a:gd name="T8" fmla="*/ 3042 w 40"/>
                <a:gd name="T9" fmla="*/ 9488 h 77"/>
                <a:gd name="T10" fmla="*/ 5142 w 40"/>
                <a:gd name="T11" fmla="*/ 7306 h 77"/>
                <a:gd name="T12" fmla="*/ 6683 w 40"/>
                <a:gd name="T13" fmla="*/ 6392 h 77"/>
                <a:gd name="T14" fmla="*/ 10394 w 40"/>
                <a:gd name="T15" fmla="*/ 6392 h 77"/>
                <a:gd name="T16" fmla="*/ 13511 w 40"/>
                <a:gd name="T17" fmla="*/ 6392 h 77"/>
                <a:gd name="T18" fmla="*/ 16414 w 40"/>
                <a:gd name="T19" fmla="*/ 3214 h 77"/>
                <a:gd name="T20" fmla="*/ 19577 w 40"/>
                <a:gd name="T21" fmla="*/ 1 h 77"/>
                <a:gd name="T22" fmla="*/ 22833 w 40"/>
                <a:gd name="T23" fmla="*/ 0 h 77"/>
                <a:gd name="T24" fmla="*/ 25875 w 40"/>
                <a:gd name="T25" fmla="*/ 0 h 77"/>
                <a:gd name="T26" fmla="*/ 27739 w 40"/>
                <a:gd name="T27" fmla="*/ 6392 h 77"/>
                <a:gd name="T28" fmla="*/ 28093 w 40"/>
                <a:gd name="T29" fmla="*/ 13161 h 77"/>
                <a:gd name="T30" fmla="*/ 28093 w 40"/>
                <a:gd name="T31" fmla="*/ 19242 h 77"/>
                <a:gd name="T32" fmla="*/ 27739 w 40"/>
                <a:gd name="T33" fmla="*/ 24990 h 77"/>
                <a:gd name="T34" fmla="*/ 25450 w 40"/>
                <a:gd name="T35" fmla="*/ 32455 h 77"/>
                <a:gd name="T36" fmla="*/ 23715 w 40"/>
                <a:gd name="T37" fmla="*/ 40716 h 77"/>
                <a:gd name="T38" fmla="*/ 22833 w 40"/>
                <a:gd name="T39" fmla="*/ 43868 h 77"/>
                <a:gd name="T40" fmla="*/ 21610 w 40"/>
                <a:gd name="T41" fmla="*/ 47606 h 77"/>
                <a:gd name="T42" fmla="*/ 19577 w 40"/>
                <a:gd name="T43" fmla="*/ 52808 h 77"/>
                <a:gd name="T44" fmla="*/ 17564 w 40"/>
                <a:gd name="T45" fmla="*/ 52878 h 77"/>
                <a:gd name="T46" fmla="*/ 14682 w 40"/>
                <a:gd name="T47" fmla="*/ 52878 h 77"/>
                <a:gd name="T48" fmla="*/ 14032 w 40"/>
                <a:gd name="T49" fmla="*/ 52808 h 77"/>
                <a:gd name="T50" fmla="*/ 12626 w 40"/>
                <a:gd name="T51" fmla="*/ 49526 h 77"/>
                <a:gd name="T52" fmla="*/ 12626 w 40"/>
                <a:gd name="T53" fmla="*/ 46244 h 77"/>
                <a:gd name="T54" fmla="*/ 10394 w 40"/>
                <a:gd name="T55" fmla="*/ 42149 h 77"/>
                <a:gd name="T56" fmla="*/ 8688 w 40"/>
                <a:gd name="T57" fmla="*/ 36657 h 77"/>
                <a:gd name="T58" fmla="*/ 5142 w 40"/>
                <a:gd name="T59" fmla="*/ 33044 h 77"/>
                <a:gd name="T60" fmla="*/ 2340 w 40"/>
                <a:gd name="T61" fmla="*/ 30201 h 77"/>
                <a:gd name="T62" fmla="*/ 0 w 40"/>
                <a:gd name="T63" fmla="*/ 28226 h 77"/>
                <a:gd name="T64" fmla="*/ 0 w 40"/>
                <a:gd name="T65" fmla="*/ 24990 h 77"/>
                <a:gd name="T66" fmla="*/ 0 w 40"/>
                <a:gd name="T67" fmla="*/ 22197 h 77"/>
                <a:gd name="T68" fmla="*/ 3042 w 40"/>
                <a:gd name="T69" fmla="*/ 18183 h 77"/>
                <a:gd name="T70" fmla="*/ 3042 w 40"/>
                <a:gd name="T71" fmla="*/ 18183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"/>
                <a:gd name="T109" fmla="*/ 0 h 77"/>
                <a:gd name="T110" fmla="*/ 40 w 40"/>
                <a:gd name="T111" fmla="*/ 77 h 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" h="77">
                  <a:moveTo>
                    <a:pt x="4" y="27"/>
                  </a:moveTo>
                  <a:lnTo>
                    <a:pt x="3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40" y="19"/>
                  </a:lnTo>
                  <a:lnTo>
                    <a:pt x="40" y="28"/>
                  </a:lnTo>
                  <a:lnTo>
                    <a:pt x="39" y="36"/>
                  </a:lnTo>
                  <a:lnTo>
                    <a:pt x="36" y="47"/>
                  </a:lnTo>
                  <a:lnTo>
                    <a:pt x="34" y="59"/>
                  </a:lnTo>
                  <a:lnTo>
                    <a:pt x="32" y="64"/>
                  </a:lnTo>
                  <a:lnTo>
                    <a:pt x="31" y="69"/>
                  </a:lnTo>
                  <a:lnTo>
                    <a:pt x="28" y="76"/>
                  </a:lnTo>
                  <a:lnTo>
                    <a:pt x="25" y="77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8" y="72"/>
                  </a:lnTo>
                  <a:lnTo>
                    <a:pt x="18" y="68"/>
                  </a:lnTo>
                  <a:lnTo>
                    <a:pt x="15" y="61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4" y="2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7" name="Freeform 33"/>
            <p:cNvSpPr>
              <a:spLocks/>
            </p:cNvSpPr>
            <p:nvPr/>
          </p:nvSpPr>
          <p:spPr bwMode="auto">
            <a:xfrm>
              <a:off x="4665" y="1296"/>
              <a:ext cx="40" cy="28"/>
            </a:xfrm>
            <a:custGeom>
              <a:avLst/>
              <a:gdLst>
                <a:gd name="T0" fmla="*/ 12410 w 31"/>
                <a:gd name="T1" fmla="*/ 0 h 21"/>
                <a:gd name="T2" fmla="*/ 15637 w 31"/>
                <a:gd name="T3" fmla="*/ 4905 h 21"/>
                <a:gd name="T4" fmla="*/ 17618 w 31"/>
                <a:gd name="T5" fmla="*/ 11276 h 21"/>
                <a:gd name="T6" fmla="*/ 18181 w 31"/>
                <a:gd name="T7" fmla="*/ 15503 h 21"/>
                <a:gd name="T8" fmla="*/ 18181 w 31"/>
                <a:gd name="T9" fmla="*/ 22857 h 21"/>
                <a:gd name="T10" fmla="*/ 14090 w 31"/>
                <a:gd name="T11" fmla="*/ 26729 h 21"/>
                <a:gd name="T12" fmla="*/ 9493 w 31"/>
                <a:gd name="T13" fmla="*/ 27561 h 21"/>
                <a:gd name="T14" fmla="*/ 5214 w 31"/>
                <a:gd name="T15" fmla="*/ 27561 h 21"/>
                <a:gd name="T16" fmla="*/ 1 w 31"/>
                <a:gd name="T17" fmla="*/ 26729 h 21"/>
                <a:gd name="T18" fmla="*/ 0 w 31"/>
                <a:gd name="T19" fmla="*/ 22857 h 21"/>
                <a:gd name="T20" fmla="*/ 0 w 31"/>
                <a:gd name="T21" fmla="*/ 22857 h 21"/>
                <a:gd name="T22" fmla="*/ 1 w 31"/>
                <a:gd name="T23" fmla="*/ 20671 h 21"/>
                <a:gd name="T24" fmla="*/ 1 w 31"/>
                <a:gd name="T25" fmla="*/ 20047 h 21"/>
                <a:gd name="T26" fmla="*/ 3470 w 31"/>
                <a:gd name="T27" fmla="*/ 17143 h 21"/>
                <a:gd name="T28" fmla="*/ 5777 w 31"/>
                <a:gd name="T29" fmla="*/ 15503 h 21"/>
                <a:gd name="T30" fmla="*/ 6728 w 31"/>
                <a:gd name="T31" fmla="*/ 11276 h 21"/>
                <a:gd name="T32" fmla="*/ 9618 w 31"/>
                <a:gd name="T33" fmla="*/ 4905 h 21"/>
                <a:gd name="T34" fmla="*/ 12249 w 31"/>
                <a:gd name="T35" fmla="*/ 0 h 21"/>
                <a:gd name="T36" fmla="*/ 12410 w 31"/>
                <a:gd name="T37" fmla="*/ 0 h 21"/>
                <a:gd name="T38" fmla="*/ 12410 w 31"/>
                <a:gd name="T39" fmla="*/ 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21"/>
                <a:gd name="T62" fmla="*/ 31 w 31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21">
                  <a:moveTo>
                    <a:pt x="22" y="0"/>
                  </a:moveTo>
                  <a:lnTo>
                    <a:pt x="26" y="4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24" y="20"/>
                  </a:lnTo>
                  <a:lnTo>
                    <a:pt x="16" y="21"/>
                  </a:lnTo>
                  <a:lnTo>
                    <a:pt x="9" y="21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6" y="13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1" y="0"/>
                  </a:lnTo>
                  <a:lnTo>
                    <a:pt x="2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8" name="Freeform 34"/>
            <p:cNvSpPr>
              <a:spLocks/>
            </p:cNvSpPr>
            <p:nvPr/>
          </p:nvSpPr>
          <p:spPr bwMode="auto">
            <a:xfrm>
              <a:off x="4895" y="2725"/>
              <a:ext cx="489" cy="645"/>
            </a:xfrm>
            <a:custGeom>
              <a:avLst/>
              <a:gdLst>
                <a:gd name="T0" fmla="*/ 243791 w 375"/>
                <a:gd name="T1" fmla="*/ 329849 h 495"/>
                <a:gd name="T2" fmla="*/ 251488 w 375"/>
                <a:gd name="T3" fmla="*/ 353674 h 495"/>
                <a:gd name="T4" fmla="*/ 245550 w 375"/>
                <a:gd name="T5" fmla="*/ 366111 h 495"/>
                <a:gd name="T6" fmla="*/ 223743 w 375"/>
                <a:gd name="T7" fmla="*/ 337891 h 495"/>
                <a:gd name="T8" fmla="*/ 210386 w 375"/>
                <a:gd name="T9" fmla="*/ 309269 h 495"/>
                <a:gd name="T10" fmla="*/ 192859 w 375"/>
                <a:gd name="T11" fmla="*/ 278553 h 495"/>
                <a:gd name="T12" fmla="*/ 169147 w 375"/>
                <a:gd name="T13" fmla="*/ 258860 h 495"/>
                <a:gd name="T14" fmla="*/ 150517 w 375"/>
                <a:gd name="T15" fmla="*/ 236510 h 495"/>
                <a:gd name="T16" fmla="*/ 132398 w 375"/>
                <a:gd name="T17" fmla="*/ 203120 h 495"/>
                <a:gd name="T18" fmla="*/ 109009 w 375"/>
                <a:gd name="T19" fmla="*/ 172859 h 495"/>
                <a:gd name="T20" fmla="*/ 78262 w 375"/>
                <a:gd name="T21" fmla="*/ 138053 h 495"/>
                <a:gd name="T22" fmla="*/ 59710 w 375"/>
                <a:gd name="T23" fmla="*/ 125290 h 495"/>
                <a:gd name="T24" fmla="*/ 43165 w 375"/>
                <a:gd name="T25" fmla="*/ 101808 h 495"/>
                <a:gd name="T26" fmla="*/ 35115 w 375"/>
                <a:gd name="T27" fmla="*/ 83239 h 495"/>
                <a:gd name="T28" fmla="*/ 15837 w 375"/>
                <a:gd name="T29" fmla="*/ 58423 h 495"/>
                <a:gd name="T30" fmla="*/ 22437 w 375"/>
                <a:gd name="T31" fmla="*/ 49393 h 495"/>
                <a:gd name="T32" fmla="*/ 26929 w 375"/>
                <a:gd name="T33" fmla="*/ 39310 h 495"/>
                <a:gd name="T34" fmla="*/ 24882 w 375"/>
                <a:gd name="T35" fmla="*/ 26715 h 495"/>
                <a:gd name="T36" fmla="*/ 14735 w 375"/>
                <a:gd name="T37" fmla="*/ 19056 h 495"/>
                <a:gd name="T38" fmla="*/ 0 w 375"/>
                <a:gd name="T39" fmla="*/ 11223 h 495"/>
                <a:gd name="T40" fmla="*/ 2471 w 375"/>
                <a:gd name="T41" fmla="*/ 7744 h 495"/>
                <a:gd name="T42" fmla="*/ 10119 w 375"/>
                <a:gd name="T43" fmla="*/ 2438 h 495"/>
                <a:gd name="T44" fmla="*/ 21803 w 375"/>
                <a:gd name="T45" fmla="*/ 3177 h 495"/>
                <a:gd name="T46" fmla="*/ 35115 w 375"/>
                <a:gd name="T47" fmla="*/ 24831 h 495"/>
                <a:gd name="T48" fmla="*/ 55556 w 375"/>
                <a:gd name="T49" fmla="*/ 41303 h 495"/>
                <a:gd name="T50" fmla="*/ 57798 w 375"/>
                <a:gd name="T51" fmla="*/ 49393 h 495"/>
                <a:gd name="T52" fmla="*/ 80607 w 375"/>
                <a:gd name="T53" fmla="*/ 58423 h 495"/>
                <a:gd name="T54" fmla="*/ 82207 w 375"/>
                <a:gd name="T55" fmla="*/ 73617 h 495"/>
                <a:gd name="T56" fmla="*/ 80055 w 375"/>
                <a:gd name="T57" fmla="*/ 79523 h 495"/>
                <a:gd name="T58" fmla="*/ 89613 w 375"/>
                <a:gd name="T59" fmla="*/ 89626 h 495"/>
                <a:gd name="T60" fmla="*/ 117655 w 375"/>
                <a:gd name="T61" fmla="*/ 106351 h 495"/>
                <a:gd name="T62" fmla="*/ 127089 w 375"/>
                <a:gd name="T63" fmla="*/ 118095 h 495"/>
                <a:gd name="T64" fmla="*/ 175256 w 375"/>
                <a:gd name="T65" fmla="*/ 153202 h 495"/>
                <a:gd name="T66" fmla="*/ 205623 w 375"/>
                <a:gd name="T67" fmla="*/ 179887 h 495"/>
                <a:gd name="T68" fmla="*/ 230430 w 375"/>
                <a:gd name="T69" fmla="*/ 187718 h 495"/>
                <a:gd name="T70" fmla="*/ 237264 w 375"/>
                <a:gd name="T71" fmla="*/ 196643 h 495"/>
                <a:gd name="T72" fmla="*/ 200241 w 375"/>
                <a:gd name="T73" fmla="*/ 193271 h 495"/>
                <a:gd name="T74" fmla="*/ 181037 w 375"/>
                <a:gd name="T75" fmla="*/ 206366 h 495"/>
                <a:gd name="T76" fmla="*/ 185614 w 375"/>
                <a:gd name="T77" fmla="*/ 222822 h 495"/>
                <a:gd name="T78" fmla="*/ 192859 w 375"/>
                <a:gd name="T79" fmla="*/ 244602 h 495"/>
                <a:gd name="T80" fmla="*/ 203475 w 375"/>
                <a:gd name="T81" fmla="*/ 264015 h 495"/>
                <a:gd name="T82" fmla="*/ 220891 w 375"/>
                <a:gd name="T83" fmla="*/ 288327 h 495"/>
                <a:gd name="T84" fmla="*/ 255012 w 375"/>
                <a:gd name="T85" fmla="*/ 306473 h 495"/>
                <a:gd name="T86" fmla="*/ 268132 w 375"/>
                <a:gd name="T87" fmla="*/ 301066 h 495"/>
                <a:gd name="T88" fmla="*/ 282626 w 375"/>
                <a:gd name="T89" fmla="*/ 316655 h 495"/>
                <a:gd name="T90" fmla="*/ 282626 w 375"/>
                <a:gd name="T91" fmla="*/ 332922 h 495"/>
                <a:gd name="T92" fmla="*/ 271259 w 375"/>
                <a:gd name="T93" fmla="*/ 321334 h 495"/>
                <a:gd name="T94" fmla="*/ 255012 w 375"/>
                <a:gd name="T95" fmla="*/ 325876 h 4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5"/>
                <a:gd name="T145" fmla="*/ 0 h 495"/>
                <a:gd name="T146" fmla="*/ 375 w 375"/>
                <a:gd name="T147" fmla="*/ 495 h 4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5" h="495">
                  <a:moveTo>
                    <a:pt x="324" y="437"/>
                  </a:moveTo>
                  <a:lnTo>
                    <a:pt x="323" y="438"/>
                  </a:lnTo>
                  <a:lnTo>
                    <a:pt x="322" y="439"/>
                  </a:lnTo>
                  <a:lnTo>
                    <a:pt x="320" y="441"/>
                  </a:lnTo>
                  <a:lnTo>
                    <a:pt x="320" y="445"/>
                  </a:lnTo>
                  <a:lnTo>
                    <a:pt x="322" y="449"/>
                  </a:lnTo>
                  <a:lnTo>
                    <a:pt x="323" y="455"/>
                  </a:lnTo>
                  <a:lnTo>
                    <a:pt x="330" y="473"/>
                  </a:lnTo>
                  <a:lnTo>
                    <a:pt x="335" y="495"/>
                  </a:lnTo>
                  <a:lnTo>
                    <a:pt x="331" y="495"/>
                  </a:lnTo>
                  <a:lnTo>
                    <a:pt x="327" y="493"/>
                  </a:lnTo>
                  <a:lnTo>
                    <a:pt x="322" y="490"/>
                  </a:lnTo>
                  <a:lnTo>
                    <a:pt x="316" y="485"/>
                  </a:lnTo>
                  <a:lnTo>
                    <a:pt x="307" y="475"/>
                  </a:lnTo>
                  <a:lnTo>
                    <a:pt x="296" y="468"/>
                  </a:lnTo>
                  <a:lnTo>
                    <a:pt x="294" y="452"/>
                  </a:lnTo>
                  <a:lnTo>
                    <a:pt x="290" y="439"/>
                  </a:lnTo>
                  <a:lnTo>
                    <a:pt x="287" y="431"/>
                  </a:lnTo>
                  <a:lnTo>
                    <a:pt x="284" y="426"/>
                  </a:lnTo>
                  <a:lnTo>
                    <a:pt x="276" y="414"/>
                  </a:lnTo>
                  <a:lnTo>
                    <a:pt x="259" y="397"/>
                  </a:lnTo>
                  <a:lnTo>
                    <a:pt x="256" y="389"/>
                  </a:lnTo>
                  <a:lnTo>
                    <a:pt x="255" y="380"/>
                  </a:lnTo>
                  <a:lnTo>
                    <a:pt x="253" y="372"/>
                  </a:lnTo>
                  <a:lnTo>
                    <a:pt x="247" y="366"/>
                  </a:lnTo>
                  <a:lnTo>
                    <a:pt x="238" y="357"/>
                  </a:lnTo>
                  <a:lnTo>
                    <a:pt x="228" y="350"/>
                  </a:lnTo>
                  <a:lnTo>
                    <a:pt x="222" y="346"/>
                  </a:lnTo>
                  <a:lnTo>
                    <a:pt x="216" y="342"/>
                  </a:lnTo>
                  <a:lnTo>
                    <a:pt x="211" y="337"/>
                  </a:lnTo>
                  <a:lnTo>
                    <a:pt x="206" y="333"/>
                  </a:lnTo>
                  <a:lnTo>
                    <a:pt x="198" y="316"/>
                  </a:lnTo>
                  <a:lnTo>
                    <a:pt x="191" y="301"/>
                  </a:lnTo>
                  <a:lnTo>
                    <a:pt x="187" y="293"/>
                  </a:lnTo>
                  <a:lnTo>
                    <a:pt x="181" y="282"/>
                  </a:lnTo>
                  <a:lnTo>
                    <a:pt x="173" y="272"/>
                  </a:lnTo>
                  <a:lnTo>
                    <a:pt x="165" y="259"/>
                  </a:lnTo>
                  <a:lnTo>
                    <a:pt x="154" y="249"/>
                  </a:lnTo>
                  <a:lnTo>
                    <a:pt x="147" y="239"/>
                  </a:lnTo>
                  <a:lnTo>
                    <a:pt x="143" y="231"/>
                  </a:lnTo>
                  <a:lnTo>
                    <a:pt x="138" y="223"/>
                  </a:lnTo>
                  <a:lnTo>
                    <a:pt x="133" y="207"/>
                  </a:lnTo>
                  <a:lnTo>
                    <a:pt x="122" y="191"/>
                  </a:lnTo>
                  <a:lnTo>
                    <a:pt x="103" y="184"/>
                  </a:lnTo>
                  <a:lnTo>
                    <a:pt x="86" y="179"/>
                  </a:lnTo>
                  <a:lnTo>
                    <a:pt x="87" y="174"/>
                  </a:lnTo>
                  <a:lnTo>
                    <a:pt x="85" y="169"/>
                  </a:lnTo>
                  <a:lnTo>
                    <a:pt x="78" y="168"/>
                  </a:lnTo>
                  <a:lnTo>
                    <a:pt x="73" y="168"/>
                  </a:lnTo>
                  <a:lnTo>
                    <a:pt x="67" y="156"/>
                  </a:lnTo>
                  <a:lnTo>
                    <a:pt x="62" y="142"/>
                  </a:lnTo>
                  <a:lnTo>
                    <a:pt x="57" y="136"/>
                  </a:lnTo>
                  <a:lnTo>
                    <a:pt x="53" y="132"/>
                  </a:lnTo>
                  <a:lnTo>
                    <a:pt x="50" y="124"/>
                  </a:lnTo>
                  <a:lnTo>
                    <a:pt x="49" y="120"/>
                  </a:lnTo>
                  <a:lnTo>
                    <a:pt x="46" y="111"/>
                  </a:lnTo>
                  <a:lnTo>
                    <a:pt x="46" y="101"/>
                  </a:lnTo>
                  <a:lnTo>
                    <a:pt x="34" y="91"/>
                  </a:lnTo>
                  <a:lnTo>
                    <a:pt x="24" y="83"/>
                  </a:lnTo>
                  <a:lnTo>
                    <a:pt x="21" y="78"/>
                  </a:lnTo>
                  <a:lnTo>
                    <a:pt x="19" y="72"/>
                  </a:lnTo>
                  <a:lnTo>
                    <a:pt x="21" y="68"/>
                  </a:lnTo>
                  <a:lnTo>
                    <a:pt x="25" y="64"/>
                  </a:lnTo>
                  <a:lnTo>
                    <a:pt x="29" y="66"/>
                  </a:lnTo>
                  <a:lnTo>
                    <a:pt x="34" y="70"/>
                  </a:lnTo>
                  <a:lnTo>
                    <a:pt x="37" y="64"/>
                  </a:lnTo>
                  <a:lnTo>
                    <a:pt x="38" y="56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4" y="44"/>
                  </a:lnTo>
                  <a:lnTo>
                    <a:pt x="33" y="40"/>
                  </a:lnTo>
                  <a:lnTo>
                    <a:pt x="32" y="36"/>
                  </a:lnTo>
                  <a:lnTo>
                    <a:pt x="29" y="32"/>
                  </a:lnTo>
                  <a:lnTo>
                    <a:pt x="25" y="30"/>
                  </a:lnTo>
                  <a:lnTo>
                    <a:pt x="24" y="28"/>
                  </a:lnTo>
                  <a:lnTo>
                    <a:pt x="19" y="26"/>
                  </a:lnTo>
                  <a:lnTo>
                    <a:pt x="14" y="24"/>
                  </a:lnTo>
                  <a:lnTo>
                    <a:pt x="8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3" y="10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46" y="34"/>
                  </a:lnTo>
                  <a:lnTo>
                    <a:pt x="61" y="42"/>
                  </a:lnTo>
                  <a:lnTo>
                    <a:pt x="73" y="48"/>
                  </a:lnTo>
                  <a:lnTo>
                    <a:pt x="79" y="54"/>
                  </a:lnTo>
                  <a:lnTo>
                    <a:pt x="73" y="55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71" y="64"/>
                  </a:lnTo>
                  <a:lnTo>
                    <a:pt x="76" y="66"/>
                  </a:lnTo>
                  <a:lnTo>
                    <a:pt x="79" y="67"/>
                  </a:lnTo>
                  <a:lnTo>
                    <a:pt x="92" y="70"/>
                  </a:lnTo>
                  <a:lnTo>
                    <a:pt x="101" y="71"/>
                  </a:lnTo>
                  <a:lnTo>
                    <a:pt x="106" y="78"/>
                  </a:lnTo>
                  <a:lnTo>
                    <a:pt x="110" y="84"/>
                  </a:lnTo>
                  <a:lnTo>
                    <a:pt x="111" y="91"/>
                  </a:lnTo>
                  <a:lnTo>
                    <a:pt x="113" y="98"/>
                  </a:lnTo>
                  <a:lnTo>
                    <a:pt x="107" y="98"/>
                  </a:lnTo>
                  <a:lnTo>
                    <a:pt x="101" y="96"/>
                  </a:lnTo>
                  <a:lnTo>
                    <a:pt x="101" y="99"/>
                  </a:lnTo>
                  <a:lnTo>
                    <a:pt x="102" y="103"/>
                  </a:lnTo>
                  <a:lnTo>
                    <a:pt x="105" y="106"/>
                  </a:lnTo>
                  <a:lnTo>
                    <a:pt x="107" y="107"/>
                  </a:lnTo>
                  <a:lnTo>
                    <a:pt x="113" y="110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18" y="128"/>
                  </a:lnTo>
                  <a:lnTo>
                    <a:pt x="134" y="133"/>
                  </a:lnTo>
                  <a:lnTo>
                    <a:pt x="149" y="139"/>
                  </a:lnTo>
                  <a:lnTo>
                    <a:pt x="154" y="143"/>
                  </a:lnTo>
                  <a:lnTo>
                    <a:pt x="158" y="148"/>
                  </a:lnTo>
                  <a:lnTo>
                    <a:pt x="161" y="153"/>
                  </a:lnTo>
                  <a:lnTo>
                    <a:pt x="162" y="158"/>
                  </a:lnTo>
                  <a:lnTo>
                    <a:pt x="167" y="158"/>
                  </a:lnTo>
                  <a:lnTo>
                    <a:pt x="171" y="153"/>
                  </a:lnTo>
                  <a:lnTo>
                    <a:pt x="190" y="172"/>
                  </a:lnTo>
                  <a:lnTo>
                    <a:pt x="210" y="189"/>
                  </a:lnTo>
                  <a:lnTo>
                    <a:pt x="230" y="205"/>
                  </a:lnTo>
                  <a:lnTo>
                    <a:pt x="244" y="219"/>
                  </a:lnTo>
                  <a:lnTo>
                    <a:pt x="251" y="225"/>
                  </a:lnTo>
                  <a:lnTo>
                    <a:pt x="256" y="233"/>
                  </a:lnTo>
                  <a:lnTo>
                    <a:pt x="270" y="240"/>
                  </a:lnTo>
                  <a:lnTo>
                    <a:pt x="284" y="248"/>
                  </a:lnTo>
                  <a:lnTo>
                    <a:pt x="292" y="248"/>
                  </a:lnTo>
                  <a:lnTo>
                    <a:pt x="299" y="249"/>
                  </a:lnTo>
                  <a:lnTo>
                    <a:pt x="302" y="252"/>
                  </a:lnTo>
                  <a:lnTo>
                    <a:pt x="307" y="253"/>
                  </a:lnTo>
                  <a:lnTo>
                    <a:pt x="311" y="256"/>
                  </a:lnTo>
                  <a:lnTo>
                    <a:pt x="311" y="259"/>
                  </a:lnTo>
                  <a:lnTo>
                    <a:pt x="311" y="263"/>
                  </a:lnTo>
                  <a:lnTo>
                    <a:pt x="311" y="265"/>
                  </a:lnTo>
                  <a:lnTo>
                    <a:pt x="291" y="261"/>
                  </a:lnTo>
                  <a:lnTo>
                    <a:pt x="271" y="259"/>
                  </a:lnTo>
                  <a:lnTo>
                    <a:pt x="263" y="259"/>
                  </a:lnTo>
                  <a:lnTo>
                    <a:pt x="255" y="263"/>
                  </a:lnTo>
                  <a:lnTo>
                    <a:pt x="247" y="265"/>
                  </a:lnTo>
                  <a:lnTo>
                    <a:pt x="239" y="269"/>
                  </a:lnTo>
                  <a:lnTo>
                    <a:pt x="238" y="276"/>
                  </a:lnTo>
                  <a:lnTo>
                    <a:pt x="238" y="282"/>
                  </a:lnTo>
                  <a:lnTo>
                    <a:pt x="239" y="288"/>
                  </a:lnTo>
                  <a:lnTo>
                    <a:pt x="243" y="292"/>
                  </a:lnTo>
                  <a:lnTo>
                    <a:pt x="244" y="298"/>
                  </a:lnTo>
                  <a:lnTo>
                    <a:pt x="248" y="304"/>
                  </a:lnTo>
                  <a:lnTo>
                    <a:pt x="248" y="312"/>
                  </a:lnTo>
                  <a:lnTo>
                    <a:pt x="250" y="320"/>
                  </a:lnTo>
                  <a:lnTo>
                    <a:pt x="253" y="328"/>
                  </a:lnTo>
                  <a:lnTo>
                    <a:pt x="255" y="334"/>
                  </a:lnTo>
                  <a:lnTo>
                    <a:pt x="259" y="340"/>
                  </a:lnTo>
                  <a:lnTo>
                    <a:pt x="263" y="346"/>
                  </a:lnTo>
                  <a:lnTo>
                    <a:pt x="267" y="353"/>
                  </a:lnTo>
                  <a:lnTo>
                    <a:pt x="269" y="360"/>
                  </a:lnTo>
                  <a:lnTo>
                    <a:pt x="274" y="372"/>
                  </a:lnTo>
                  <a:lnTo>
                    <a:pt x="279" y="381"/>
                  </a:lnTo>
                  <a:lnTo>
                    <a:pt x="290" y="386"/>
                  </a:lnTo>
                  <a:lnTo>
                    <a:pt x="300" y="389"/>
                  </a:lnTo>
                  <a:lnTo>
                    <a:pt x="311" y="393"/>
                  </a:lnTo>
                  <a:lnTo>
                    <a:pt x="320" y="397"/>
                  </a:lnTo>
                  <a:lnTo>
                    <a:pt x="334" y="409"/>
                  </a:lnTo>
                  <a:lnTo>
                    <a:pt x="343" y="415"/>
                  </a:lnTo>
                  <a:lnTo>
                    <a:pt x="344" y="406"/>
                  </a:lnTo>
                  <a:lnTo>
                    <a:pt x="345" y="400"/>
                  </a:lnTo>
                  <a:lnTo>
                    <a:pt x="352" y="402"/>
                  </a:lnTo>
                  <a:lnTo>
                    <a:pt x="358" y="406"/>
                  </a:lnTo>
                  <a:lnTo>
                    <a:pt x="363" y="411"/>
                  </a:lnTo>
                  <a:lnTo>
                    <a:pt x="368" y="417"/>
                  </a:lnTo>
                  <a:lnTo>
                    <a:pt x="371" y="424"/>
                  </a:lnTo>
                  <a:lnTo>
                    <a:pt x="374" y="431"/>
                  </a:lnTo>
                  <a:lnTo>
                    <a:pt x="375" y="438"/>
                  </a:lnTo>
                  <a:lnTo>
                    <a:pt x="375" y="447"/>
                  </a:lnTo>
                  <a:lnTo>
                    <a:pt x="371" y="445"/>
                  </a:lnTo>
                  <a:lnTo>
                    <a:pt x="367" y="438"/>
                  </a:lnTo>
                  <a:lnTo>
                    <a:pt x="364" y="436"/>
                  </a:lnTo>
                  <a:lnTo>
                    <a:pt x="361" y="433"/>
                  </a:lnTo>
                  <a:lnTo>
                    <a:pt x="356" y="430"/>
                  </a:lnTo>
                  <a:lnTo>
                    <a:pt x="351" y="429"/>
                  </a:lnTo>
                  <a:lnTo>
                    <a:pt x="343" y="434"/>
                  </a:lnTo>
                  <a:lnTo>
                    <a:pt x="336" y="436"/>
                  </a:lnTo>
                  <a:lnTo>
                    <a:pt x="334" y="436"/>
                  </a:lnTo>
                  <a:lnTo>
                    <a:pt x="324" y="43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9" name="Freeform 35"/>
            <p:cNvSpPr>
              <a:spLocks/>
            </p:cNvSpPr>
            <p:nvPr/>
          </p:nvSpPr>
          <p:spPr bwMode="auto">
            <a:xfrm>
              <a:off x="5568" y="2693"/>
              <a:ext cx="31" cy="36"/>
            </a:xfrm>
            <a:custGeom>
              <a:avLst/>
              <a:gdLst>
                <a:gd name="T0" fmla="*/ 2851 w 24"/>
                <a:gd name="T1" fmla="*/ 3664 h 28"/>
                <a:gd name="T2" fmla="*/ 2207 w 24"/>
                <a:gd name="T3" fmla="*/ 4234 h 28"/>
                <a:gd name="T4" fmla="*/ 1709 w 24"/>
                <a:gd name="T5" fmla="*/ 4711 h 28"/>
                <a:gd name="T6" fmla="*/ 1 w 24"/>
                <a:gd name="T7" fmla="*/ 5878 h 28"/>
                <a:gd name="T8" fmla="*/ 0 w 24"/>
                <a:gd name="T9" fmla="*/ 6057 h 28"/>
                <a:gd name="T10" fmla="*/ 0 w 24"/>
                <a:gd name="T11" fmla="*/ 6999 h 28"/>
                <a:gd name="T12" fmla="*/ 0 w 24"/>
                <a:gd name="T13" fmla="*/ 7788 h 28"/>
                <a:gd name="T14" fmla="*/ 0 w 24"/>
                <a:gd name="T15" fmla="*/ 7788 h 28"/>
                <a:gd name="T16" fmla="*/ 0 w 24"/>
                <a:gd name="T17" fmla="*/ 9716 h 28"/>
                <a:gd name="T18" fmla="*/ 1 w 24"/>
                <a:gd name="T19" fmla="*/ 10512 h 28"/>
                <a:gd name="T20" fmla="*/ 1709 w 24"/>
                <a:gd name="T21" fmla="*/ 10512 h 28"/>
                <a:gd name="T22" fmla="*/ 2207 w 24"/>
                <a:gd name="T23" fmla="*/ 11570 h 28"/>
                <a:gd name="T24" fmla="*/ 2851 w 24"/>
                <a:gd name="T25" fmla="*/ 11570 h 28"/>
                <a:gd name="T26" fmla="*/ 4757 w 24"/>
                <a:gd name="T27" fmla="*/ 11570 h 28"/>
                <a:gd name="T28" fmla="*/ 6560 w 24"/>
                <a:gd name="T29" fmla="*/ 11570 h 28"/>
                <a:gd name="T30" fmla="*/ 6560 w 24"/>
                <a:gd name="T31" fmla="*/ 12492 h 28"/>
                <a:gd name="T32" fmla="*/ 7936 w 24"/>
                <a:gd name="T33" fmla="*/ 12874 h 28"/>
                <a:gd name="T34" fmla="*/ 11378 w 24"/>
                <a:gd name="T35" fmla="*/ 14876 h 28"/>
                <a:gd name="T36" fmla="*/ 13241 w 24"/>
                <a:gd name="T37" fmla="*/ 12492 h 28"/>
                <a:gd name="T38" fmla="*/ 13241 w 24"/>
                <a:gd name="T39" fmla="*/ 10512 h 28"/>
                <a:gd name="T40" fmla="*/ 14539 w 24"/>
                <a:gd name="T41" fmla="*/ 8807 h 28"/>
                <a:gd name="T42" fmla="*/ 14539 w 24"/>
                <a:gd name="T43" fmla="*/ 7788 h 28"/>
                <a:gd name="T44" fmla="*/ 13241 w 24"/>
                <a:gd name="T45" fmla="*/ 6999 h 28"/>
                <a:gd name="T46" fmla="*/ 13241 w 24"/>
                <a:gd name="T47" fmla="*/ 5878 h 28"/>
                <a:gd name="T48" fmla="*/ 12487 w 24"/>
                <a:gd name="T49" fmla="*/ 4711 h 28"/>
                <a:gd name="T50" fmla="*/ 7936 w 24"/>
                <a:gd name="T51" fmla="*/ 0 h 28"/>
                <a:gd name="T52" fmla="*/ 7484 w 24"/>
                <a:gd name="T53" fmla="*/ 4711 h 28"/>
                <a:gd name="T54" fmla="*/ 6560 w 24"/>
                <a:gd name="T55" fmla="*/ 4234 h 28"/>
                <a:gd name="T56" fmla="*/ 4757 w 24"/>
                <a:gd name="T57" fmla="*/ 4234 h 28"/>
                <a:gd name="T58" fmla="*/ 2851 w 24"/>
                <a:gd name="T59" fmla="*/ 3664 h 28"/>
                <a:gd name="T60" fmla="*/ 2851 w 24"/>
                <a:gd name="T61" fmla="*/ 3664 h 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"/>
                <a:gd name="T94" fmla="*/ 0 h 28"/>
                <a:gd name="T95" fmla="*/ 24 w 24"/>
                <a:gd name="T96" fmla="*/ 28 h 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" h="28">
                  <a:moveTo>
                    <a:pt x="5" y="7"/>
                  </a:moveTo>
                  <a:lnTo>
                    <a:pt x="4" y="8"/>
                  </a:lnTo>
                  <a:lnTo>
                    <a:pt x="3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3" y="24"/>
                  </a:lnTo>
                  <a:lnTo>
                    <a:pt x="19" y="28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1" y="9"/>
                  </a:lnTo>
                  <a:lnTo>
                    <a:pt x="13" y="0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8" y="8"/>
                  </a:lnTo>
                  <a:lnTo>
                    <a:pt x="5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0" name="Freeform 36"/>
            <p:cNvSpPr>
              <a:spLocks/>
            </p:cNvSpPr>
            <p:nvPr/>
          </p:nvSpPr>
          <p:spPr bwMode="auto">
            <a:xfrm>
              <a:off x="5564" y="2639"/>
              <a:ext cx="26" cy="50"/>
            </a:xfrm>
            <a:custGeom>
              <a:avLst/>
              <a:gdLst>
                <a:gd name="T0" fmla="*/ 10394 w 20"/>
                <a:gd name="T1" fmla="*/ 23892 h 38"/>
                <a:gd name="T2" fmla="*/ 9712 w 20"/>
                <a:gd name="T3" fmla="*/ 23892 h 38"/>
                <a:gd name="T4" fmla="*/ 11294 w 20"/>
                <a:gd name="T5" fmla="*/ 20407 h 38"/>
                <a:gd name="T6" fmla="*/ 12626 w 20"/>
                <a:gd name="T7" fmla="*/ 15921 h 38"/>
                <a:gd name="T8" fmla="*/ 12626 w 20"/>
                <a:gd name="T9" fmla="*/ 15509 h 38"/>
                <a:gd name="T10" fmla="*/ 12626 w 20"/>
                <a:gd name="T11" fmla="*/ 12100 h 38"/>
                <a:gd name="T12" fmla="*/ 12626 w 20"/>
                <a:gd name="T13" fmla="*/ 11787 h 38"/>
                <a:gd name="T14" fmla="*/ 12626 w 20"/>
                <a:gd name="T15" fmla="*/ 8958 h 38"/>
                <a:gd name="T16" fmla="*/ 11294 w 20"/>
                <a:gd name="T17" fmla="*/ 7647 h 38"/>
                <a:gd name="T18" fmla="*/ 11294 w 20"/>
                <a:gd name="T19" fmla="*/ 5812 h 38"/>
                <a:gd name="T20" fmla="*/ 10394 w 20"/>
                <a:gd name="T21" fmla="*/ 5174 h 38"/>
                <a:gd name="T22" fmla="*/ 7471 w 20"/>
                <a:gd name="T23" fmla="*/ 2988 h 38"/>
                <a:gd name="T24" fmla="*/ 5142 w 20"/>
                <a:gd name="T25" fmla="*/ 1 h 38"/>
                <a:gd name="T26" fmla="*/ 3042 w 20"/>
                <a:gd name="T27" fmla="*/ 0 h 38"/>
                <a:gd name="T28" fmla="*/ 1801 w 20"/>
                <a:gd name="T29" fmla="*/ 3932 h 38"/>
                <a:gd name="T30" fmla="*/ 0 w 20"/>
                <a:gd name="T31" fmla="*/ 5174 h 38"/>
                <a:gd name="T32" fmla="*/ 0 w 20"/>
                <a:gd name="T33" fmla="*/ 7647 h 38"/>
                <a:gd name="T34" fmla="*/ 0 w 20"/>
                <a:gd name="T35" fmla="*/ 10062 h 38"/>
                <a:gd name="T36" fmla="*/ 0 w 20"/>
                <a:gd name="T37" fmla="*/ 12100 h 38"/>
                <a:gd name="T38" fmla="*/ 0 w 20"/>
                <a:gd name="T39" fmla="*/ 15509 h 38"/>
                <a:gd name="T40" fmla="*/ 0 w 20"/>
                <a:gd name="T41" fmla="*/ 15921 h 38"/>
                <a:gd name="T42" fmla="*/ 1801 w 20"/>
                <a:gd name="T43" fmla="*/ 19067 h 38"/>
                <a:gd name="T44" fmla="*/ 2340 w 20"/>
                <a:gd name="T45" fmla="*/ 20949 h 38"/>
                <a:gd name="T46" fmla="*/ 3042 w 20"/>
                <a:gd name="T47" fmla="*/ 20949 h 38"/>
                <a:gd name="T48" fmla="*/ 4246 w 20"/>
                <a:gd name="T49" fmla="*/ 22921 h 38"/>
                <a:gd name="T50" fmla="*/ 5142 w 20"/>
                <a:gd name="T51" fmla="*/ 23892 h 38"/>
                <a:gd name="T52" fmla="*/ 7176 w 20"/>
                <a:gd name="T53" fmla="*/ 26851 h 38"/>
                <a:gd name="T54" fmla="*/ 5520 w 20"/>
                <a:gd name="T55" fmla="*/ 27564 h 38"/>
                <a:gd name="T56" fmla="*/ 5142 w 20"/>
                <a:gd name="T57" fmla="*/ 29650 h 38"/>
                <a:gd name="T58" fmla="*/ 5142 w 20"/>
                <a:gd name="T59" fmla="*/ 31437 h 38"/>
                <a:gd name="T60" fmla="*/ 5142 w 20"/>
                <a:gd name="T61" fmla="*/ 33011 h 38"/>
                <a:gd name="T62" fmla="*/ 5520 w 20"/>
                <a:gd name="T63" fmla="*/ 34429 h 38"/>
                <a:gd name="T64" fmla="*/ 5520 w 20"/>
                <a:gd name="T65" fmla="*/ 35330 h 38"/>
                <a:gd name="T66" fmla="*/ 7176 w 20"/>
                <a:gd name="T67" fmla="*/ 35330 h 38"/>
                <a:gd name="T68" fmla="*/ 7471 w 20"/>
                <a:gd name="T69" fmla="*/ 36268 h 38"/>
                <a:gd name="T70" fmla="*/ 9712 w 20"/>
                <a:gd name="T71" fmla="*/ 36268 h 38"/>
                <a:gd name="T72" fmla="*/ 10394 w 20"/>
                <a:gd name="T73" fmla="*/ 36268 h 38"/>
                <a:gd name="T74" fmla="*/ 11294 w 20"/>
                <a:gd name="T75" fmla="*/ 36268 h 38"/>
                <a:gd name="T76" fmla="*/ 11294 w 20"/>
                <a:gd name="T77" fmla="*/ 36268 h 38"/>
                <a:gd name="T78" fmla="*/ 12626 w 20"/>
                <a:gd name="T79" fmla="*/ 35330 h 38"/>
                <a:gd name="T80" fmla="*/ 13511 w 20"/>
                <a:gd name="T81" fmla="*/ 35330 h 38"/>
                <a:gd name="T82" fmla="*/ 14032 w 20"/>
                <a:gd name="T83" fmla="*/ 33011 h 38"/>
                <a:gd name="T84" fmla="*/ 14032 w 20"/>
                <a:gd name="T85" fmla="*/ 31437 h 38"/>
                <a:gd name="T86" fmla="*/ 14032 w 20"/>
                <a:gd name="T87" fmla="*/ 30159 h 38"/>
                <a:gd name="T88" fmla="*/ 14032 w 20"/>
                <a:gd name="T89" fmla="*/ 29650 h 38"/>
                <a:gd name="T90" fmla="*/ 14032 w 20"/>
                <a:gd name="T91" fmla="*/ 29650 h 38"/>
                <a:gd name="T92" fmla="*/ 13511 w 20"/>
                <a:gd name="T93" fmla="*/ 29650 h 38"/>
                <a:gd name="T94" fmla="*/ 13511 w 20"/>
                <a:gd name="T95" fmla="*/ 27564 h 38"/>
                <a:gd name="T96" fmla="*/ 12626 w 20"/>
                <a:gd name="T97" fmla="*/ 26851 h 38"/>
                <a:gd name="T98" fmla="*/ 11294 w 20"/>
                <a:gd name="T99" fmla="*/ 26851 h 38"/>
                <a:gd name="T100" fmla="*/ 11294 w 20"/>
                <a:gd name="T101" fmla="*/ 23892 h 38"/>
                <a:gd name="T102" fmla="*/ 10394 w 20"/>
                <a:gd name="T103" fmla="*/ 23892 h 38"/>
                <a:gd name="T104" fmla="*/ 10394 w 20"/>
                <a:gd name="T105" fmla="*/ 23892 h 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"/>
                <a:gd name="T160" fmla="*/ 0 h 38"/>
                <a:gd name="T161" fmla="*/ 20 w 20"/>
                <a:gd name="T162" fmla="*/ 38 h 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" h="38">
                  <a:moveTo>
                    <a:pt x="15" y="25"/>
                  </a:moveTo>
                  <a:lnTo>
                    <a:pt x="14" y="25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8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1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8" y="29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5" y="2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1" name="Freeform 37"/>
            <p:cNvSpPr>
              <a:spLocks/>
            </p:cNvSpPr>
            <p:nvPr/>
          </p:nvSpPr>
          <p:spPr bwMode="auto">
            <a:xfrm>
              <a:off x="5596" y="2801"/>
              <a:ext cx="21" cy="22"/>
            </a:xfrm>
            <a:custGeom>
              <a:avLst/>
              <a:gdLst>
                <a:gd name="T0" fmla="*/ 6477 w 16"/>
                <a:gd name="T1" fmla="*/ 0 h 17"/>
                <a:gd name="T2" fmla="*/ 2865 w 16"/>
                <a:gd name="T3" fmla="*/ 0 h 17"/>
                <a:gd name="T4" fmla="*/ 2183 w 16"/>
                <a:gd name="T5" fmla="*/ 2249 h 17"/>
                <a:gd name="T6" fmla="*/ 0 w 16"/>
                <a:gd name="T7" fmla="*/ 3766 h 17"/>
                <a:gd name="T8" fmla="*/ 0 w 16"/>
                <a:gd name="T9" fmla="*/ 4874 h 17"/>
                <a:gd name="T10" fmla="*/ 0 w 16"/>
                <a:gd name="T11" fmla="*/ 6308 h 17"/>
                <a:gd name="T12" fmla="*/ 2865 w 16"/>
                <a:gd name="T13" fmla="*/ 8163 h 17"/>
                <a:gd name="T14" fmla="*/ 4935 w 16"/>
                <a:gd name="T15" fmla="*/ 10080 h 17"/>
                <a:gd name="T16" fmla="*/ 8501 w 16"/>
                <a:gd name="T17" fmla="*/ 10564 h 17"/>
                <a:gd name="T18" fmla="*/ 11643 w 16"/>
                <a:gd name="T19" fmla="*/ 10080 h 17"/>
                <a:gd name="T20" fmla="*/ 14645 w 16"/>
                <a:gd name="T21" fmla="*/ 8163 h 17"/>
                <a:gd name="T22" fmla="*/ 14645 w 16"/>
                <a:gd name="T23" fmla="*/ 6019 h 17"/>
                <a:gd name="T24" fmla="*/ 14645 w 16"/>
                <a:gd name="T25" fmla="*/ 4874 h 17"/>
                <a:gd name="T26" fmla="*/ 13578 w 16"/>
                <a:gd name="T27" fmla="*/ 2910 h 17"/>
                <a:gd name="T28" fmla="*/ 12415 w 16"/>
                <a:gd name="T29" fmla="*/ 1 h 17"/>
                <a:gd name="T30" fmla="*/ 9459 w 16"/>
                <a:gd name="T31" fmla="*/ 0 h 17"/>
                <a:gd name="T32" fmla="*/ 6477 w 16"/>
                <a:gd name="T33" fmla="*/ 0 h 17"/>
                <a:gd name="T34" fmla="*/ 6477 w 16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7"/>
                <a:gd name="T56" fmla="*/ 16 w 16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7">
                  <a:moveTo>
                    <a:pt x="7" y="0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9" y="17"/>
                  </a:lnTo>
                  <a:lnTo>
                    <a:pt x="13" y="16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2" name="Freeform 38"/>
            <p:cNvSpPr>
              <a:spLocks/>
            </p:cNvSpPr>
            <p:nvPr/>
          </p:nvSpPr>
          <p:spPr bwMode="auto">
            <a:xfrm>
              <a:off x="5587" y="2776"/>
              <a:ext cx="21" cy="21"/>
            </a:xfrm>
            <a:custGeom>
              <a:avLst/>
              <a:gdLst>
                <a:gd name="T0" fmla="*/ 6477 w 16"/>
                <a:gd name="T1" fmla="*/ 0 h 16"/>
                <a:gd name="T2" fmla="*/ 5492 w 16"/>
                <a:gd name="T3" fmla="*/ 0 h 16"/>
                <a:gd name="T4" fmla="*/ 4935 w 16"/>
                <a:gd name="T5" fmla="*/ 0 h 16"/>
                <a:gd name="T6" fmla="*/ 3760 w 16"/>
                <a:gd name="T7" fmla="*/ 1 h 16"/>
                <a:gd name="T8" fmla="*/ 2183 w 16"/>
                <a:gd name="T9" fmla="*/ 2865 h 16"/>
                <a:gd name="T10" fmla="*/ 1 w 16"/>
                <a:gd name="T11" fmla="*/ 2865 h 16"/>
                <a:gd name="T12" fmla="*/ 1 w 16"/>
                <a:gd name="T13" fmla="*/ 3760 h 16"/>
                <a:gd name="T14" fmla="*/ 1 w 16"/>
                <a:gd name="T15" fmla="*/ 6477 h 16"/>
                <a:gd name="T16" fmla="*/ 0 w 16"/>
                <a:gd name="T17" fmla="*/ 7207 h 16"/>
                <a:gd name="T18" fmla="*/ 1 w 16"/>
                <a:gd name="T19" fmla="*/ 8501 h 16"/>
                <a:gd name="T20" fmla="*/ 1 w 16"/>
                <a:gd name="T21" fmla="*/ 9459 h 16"/>
                <a:gd name="T22" fmla="*/ 1 w 16"/>
                <a:gd name="T23" fmla="*/ 11158 h 16"/>
                <a:gd name="T24" fmla="*/ 2183 w 16"/>
                <a:gd name="T25" fmla="*/ 11643 h 16"/>
                <a:gd name="T26" fmla="*/ 3760 w 16"/>
                <a:gd name="T27" fmla="*/ 13578 h 16"/>
                <a:gd name="T28" fmla="*/ 4935 w 16"/>
                <a:gd name="T29" fmla="*/ 13578 h 16"/>
                <a:gd name="T30" fmla="*/ 5492 w 16"/>
                <a:gd name="T31" fmla="*/ 14645 h 16"/>
                <a:gd name="T32" fmla="*/ 6477 w 16"/>
                <a:gd name="T33" fmla="*/ 14645 h 16"/>
                <a:gd name="T34" fmla="*/ 8871 w 16"/>
                <a:gd name="T35" fmla="*/ 14645 h 16"/>
                <a:gd name="T36" fmla="*/ 11158 w 16"/>
                <a:gd name="T37" fmla="*/ 13578 h 16"/>
                <a:gd name="T38" fmla="*/ 11643 w 16"/>
                <a:gd name="T39" fmla="*/ 13578 h 16"/>
                <a:gd name="T40" fmla="*/ 12415 w 16"/>
                <a:gd name="T41" fmla="*/ 11643 h 16"/>
                <a:gd name="T42" fmla="*/ 12415 w 16"/>
                <a:gd name="T43" fmla="*/ 11158 h 16"/>
                <a:gd name="T44" fmla="*/ 14645 w 16"/>
                <a:gd name="T45" fmla="*/ 9459 h 16"/>
                <a:gd name="T46" fmla="*/ 14645 w 16"/>
                <a:gd name="T47" fmla="*/ 8501 h 16"/>
                <a:gd name="T48" fmla="*/ 14645 w 16"/>
                <a:gd name="T49" fmla="*/ 7207 h 16"/>
                <a:gd name="T50" fmla="*/ 14645 w 16"/>
                <a:gd name="T51" fmla="*/ 6477 h 16"/>
                <a:gd name="T52" fmla="*/ 14645 w 16"/>
                <a:gd name="T53" fmla="*/ 3760 h 16"/>
                <a:gd name="T54" fmla="*/ 12415 w 16"/>
                <a:gd name="T55" fmla="*/ 2865 h 16"/>
                <a:gd name="T56" fmla="*/ 11643 w 16"/>
                <a:gd name="T57" fmla="*/ 1 h 16"/>
                <a:gd name="T58" fmla="*/ 11158 w 16"/>
                <a:gd name="T59" fmla="*/ 0 h 16"/>
                <a:gd name="T60" fmla="*/ 8871 w 16"/>
                <a:gd name="T61" fmla="*/ 0 h 16"/>
                <a:gd name="T62" fmla="*/ 6477 w 16"/>
                <a:gd name="T63" fmla="*/ 0 h 16"/>
                <a:gd name="T64" fmla="*/ 6477 w 16"/>
                <a:gd name="T65" fmla="*/ 0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6"/>
                <a:gd name="T101" fmla="*/ 16 w 16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6">
                  <a:moveTo>
                    <a:pt x="7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3" name="Freeform 39"/>
            <p:cNvSpPr>
              <a:spLocks/>
            </p:cNvSpPr>
            <p:nvPr/>
          </p:nvSpPr>
          <p:spPr bwMode="auto">
            <a:xfrm>
              <a:off x="5600" y="2842"/>
              <a:ext cx="25" cy="70"/>
            </a:xfrm>
            <a:custGeom>
              <a:avLst/>
              <a:gdLst>
                <a:gd name="T0" fmla="*/ 6808 w 19"/>
                <a:gd name="T1" fmla="*/ 0 h 53"/>
                <a:gd name="T2" fmla="*/ 3932 w 19"/>
                <a:gd name="T3" fmla="*/ 0 h 53"/>
                <a:gd name="T4" fmla="*/ 2988 w 19"/>
                <a:gd name="T5" fmla="*/ 1 h 53"/>
                <a:gd name="T6" fmla="*/ 2271 w 19"/>
                <a:gd name="T7" fmla="*/ 1 h 53"/>
                <a:gd name="T8" fmla="*/ 0 w 19"/>
                <a:gd name="T9" fmla="*/ 5597 h 53"/>
                <a:gd name="T10" fmla="*/ 0 w 19"/>
                <a:gd name="T11" fmla="*/ 8854 h 53"/>
                <a:gd name="T12" fmla="*/ 0 w 19"/>
                <a:gd name="T13" fmla="*/ 9863 h 53"/>
                <a:gd name="T14" fmla="*/ 2271 w 19"/>
                <a:gd name="T15" fmla="*/ 13027 h 53"/>
                <a:gd name="T16" fmla="*/ 2988 w 19"/>
                <a:gd name="T17" fmla="*/ 13027 h 53"/>
                <a:gd name="T18" fmla="*/ 3932 w 19"/>
                <a:gd name="T19" fmla="*/ 14408 h 53"/>
                <a:gd name="T20" fmla="*/ 5812 w 19"/>
                <a:gd name="T21" fmla="*/ 17031 h 53"/>
                <a:gd name="T22" fmla="*/ 2988 w 19"/>
                <a:gd name="T23" fmla="*/ 17205 h 53"/>
                <a:gd name="T24" fmla="*/ 2271 w 19"/>
                <a:gd name="T25" fmla="*/ 22494 h 53"/>
                <a:gd name="T26" fmla="*/ 2271 w 19"/>
                <a:gd name="T27" fmla="*/ 26534 h 53"/>
                <a:gd name="T28" fmla="*/ 2271 w 19"/>
                <a:gd name="T29" fmla="*/ 28689 h 53"/>
                <a:gd name="T30" fmla="*/ 2271 w 19"/>
                <a:gd name="T31" fmla="*/ 31805 h 53"/>
                <a:gd name="T32" fmla="*/ 2271 w 19"/>
                <a:gd name="T33" fmla="*/ 39640 h 53"/>
                <a:gd name="T34" fmla="*/ 2271 w 19"/>
                <a:gd name="T35" fmla="*/ 46998 h 53"/>
                <a:gd name="T36" fmla="*/ 0 w 19"/>
                <a:gd name="T37" fmla="*/ 55481 h 53"/>
                <a:gd name="T38" fmla="*/ 7647 w 19"/>
                <a:gd name="T39" fmla="*/ 54596 h 53"/>
                <a:gd name="T40" fmla="*/ 10062 w 19"/>
                <a:gd name="T41" fmla="*/ 52355 h 53"/>
                <a:gd name="T42" fmla="*/ 11787 w 19"/>
                <a:gd name="T43" fmla="*/ 52355 h 53"/>
                <a:gd name="T44" fmla="*/ 12100 w 19"/>
                <a:gd name="T45" fmla="*/ 51824 h 53"/>
                <a:gd name="T46" fmla="*/ 14491 w 19"/>
                <a:gd name="T47" fmla="*/ 49396 h 53"/>
                <a:gd name="T48" fmla="*/ 14491 w 19"/>
                <a:gd name="T49" fmla="*/ 46998 h 53"/>
                <a:gd name="T50" fmla="*/ 15509 w 19"/>
                <a:gd name="T51" fmla="*/ 45110 h 53"/>
                <a:gd name="T52" fmla="*/ 18158 w 19"/>
                <a:gd name="T53" fmla="*/ 42947 h 53"/>
                <a:gd name="T54" fmla="*/ 18158 w 19"/>
                <a:gd name="T55" fmla="*/ 37891 h 53"/>
                <a:gd name="T56" fmla="*/ 18158 w 19"/>
                <a:gd name="T57" fmla="*/ 35045 h 53"/>
                <a:gd name="T58" fmla="*/ 18158 w 19"/>
                <a:gd name="T59" fmla="*/ 30013 h 53"/>
                <a:gd name="T60" fmla="*/ 18158 w 19"/>
                <a:gd name="T61" fmla="*/ 25133 h 53"/>
                <a:gd name="T62" fmla="*/ 15509 w 19"/>
                <a:gd name="T63" fmla="*/ 17205 h 53"/>
                <a:gd name="T64" fmla="*/ 11787 w 19"/>
                <a:gd name="T65" fmla="*/ 17031 h 53"/>
                <a:gd name="T66" fmla="*/ 9196 w 19"/>
                <a:gd name="T67" fmla="*/ 14408 h 53"/>
                <a:gd name="T68" fmla="*/ 10062 w 19"/>
                <a:gd name="T69" fmla="*/ 13027 h 53"/>
                <a:gd name="T70" fmla="*/ 11787 w 19"/>
                <a:gd name="T71" fmla="*/ 13027 h 53"/>
                <a:gd name="T72" fmla="*/ 12100 w 19"/>
                <a:gd name="T73" fmla="*/ 9863 h 53"/>
                <a:gd name="T74" fmla="*/ 12100 w 19"/>
                <a:gd name="T75" fmla="*/ 9763 h 53"/>
                <a:gd name="T76" fmla="*/ 12100 w 19"/>
                <a:gd name="T77" fmla="*/ 8854 h 53"/>
                <a:gd name="T78" fmla="*/ 12100 w 19"/>
                <a:gd name="T79" fmla="*/ 5597 h 53"/>
                <a:gd name="T80" fmla="*/ 11787 w 19"/>
                <a:gd name="T81" fmla="*/ 1 h 53"/>
                <a:gd name="T82" fmla="*/ 10062 w 19"/>
                <a:gd name="T83" fmla="*/ 1 h 53"/>
                <a:gd name="T84" fmla="*/ 9196 w 19"/>
                <a:gd name="T85" fmla="*/ 0 h 53"/>
                <a:gd name="T86" fmla="*/ 6808 w 19"/>
                <a:gd name="T87" fmla="*/ 0 h 53"/>
                <a:gd name="T88" fmla="*/ 6808 w 19"/>
                <a:gd name="T89" fmla="*/ 0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"/>
                <a:gd name="T136" fmla="*/ 0 h 53"/>
                <a:gd name="T137" fmla="*/ 19 w 19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" h="53">
                  <a:moveTo>
                    <a:pt x="7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8"/>
                  </a:lnTo>
                  <a:lnTo>
                    <a:pt x="2" y="45"/>
                  </a:lnTo>
                  <a:lnTo>
                    <a:pt x="0" y="53"/>
                  </a:lnTo>
                  <a:lnTo>
                    <a:pt x="8" y="52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9" y="41"/>
                  </a:lnTo>
                  <a:lnTo>
                    <a:pt x="19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16" y="17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4" name="Freeform 40"/>
            <p:cNvSpPr>
              <a:spLocks/>
            </p:cNvSpPr>
            <p:nvPr/>
          </p:nvSpPr>
          <p:spPr bwMode="auto">
            <a:xfrm>
              <a:off x="5569" y="2932"/>
              <a:ext cx="31" cy="24"/>
            </a:xfrm>
            <a:custGeom>
              <a:avLst/>
              <a:gdLst>
                <a:gd name="T0" fmla="*/ 3683 w 24"/>
                <a:gd name="T1" fmla="*/ 0 h 18"/>
                <a:gd name="T2" fmla="*/ 2207 w 24"/>
                <a:gd name="T3" fmla="*/ 0 h 18"/>
                <a:gd name="T4" fmla="*/ 1709 w 24"/>
                <a:gd name="T5" fmla="*/ 2759 h 18"/>
                <a:gd name="T6" fmla="*/ 1709 w 24"/>
                <a:gd name="T7" fmla="*/ 2759 h 18"/>
                <a:gd name="T8" fmla="*/ 1323 w 24"/>
                <a:gd name="T9" fmla="*/ 6540 h 18"/>
                <a:gd name="T10" fmla="*/ 0 w 24"/>
                <a:gd name="T11" fmla="*/ 11276 h 18"/>
                <a:gd name="T12" fmla="*/ 1323 w 24"/>
                <a:gd name="T13" fmla="*/ 11627 h 18"/>
                <a:gd name="T14" fmla="*/ 1323 w 24"/>
                <a:gd name="T15" fmla="*/ 12857 h 18"/>
                <a:gd name="T16" fmla="*/ 1709 w 24"/>
                <a:gd name="T17" fmla="*/ 15503 h 18"/>
                <a:gd name="T18" fmla="*/ 1709 w 24"/>
                <a:gd name="T19" fmla="*/ 17143 h 18"/>
                <a:gd name="T20" fmla="*/ 2207 w 24"/>
                <a:gd name="T21" fmla="*/ 20047 h 18"/>
                <a:gd name="T22" fmla="*/ 3683 w 24"/>
                <a:gd name="T23" fmla="*/ 20047 h 18"/>
                <a:gd name="T24" fmla="*/ 6144 w 24"/>
                <a:gd name="T25" fmla="*/ 20047 h 18"/>
                <a:gd name="T26" fmla="*/ 6560 w 24"/>
                <a:gd name="T27" fmla="*/ 17143 h 18"/>
                <a:gd name="T28" fmla="*/ 7484 w 24"/>
                <a:gd name="T29" fmla="*/ 15503 h 18"/>
                <a:gd name="T30" fmla="*/ 7484 w 24"/>
                <a:gd name="T31" fmla="*/ 20047 h 18"/>
                <a:gd name="T32" fmla="*/ 8473 w 24"/>
                <a:gd name="T33" fmla="*/ 22857 h 18"/>
                <a:gd name="T34" fmla="*/ 8809 w 24"/>
                <a:gd name="T35" fmla="*/ 23967 h 18"/>
                <a:gd name="T36" fmla="*/ 10944 w 24"/>
                <a:gd name="T37" fmla="*/ 23967 h 18"/>
                <a:gd name="T38" fmla="*/ 11378 w 24"/>
                <a:gd name="T39" fmla="*/ 23967 h 18"/>
                <a:gd name="T40" fmla="*/ 12487 w 24"/>
                <a:gd name="T41" fmla="*/ 22857 h 18"/>
                <a:gd name="T42" fmla="*/ 14136 w 24"/>
                <a:gd name="T43" fmla="*/ 20671 h 18"/>
                <a:gd name="T44" fmla="*/ 14136 w 24"/>
                <a:gd name="T45" fmla="*/ 20047 h 18"/>
                <a:gd name="T46" fmla="*/ 14539 w 24"/>
                <a:gd name="T47" fmla="*/ 17143 h 18"/>
                <a:gd name="T48" fmla="*/ 14539 w 24"/>
                <a:gd name="T49" fmla="*/ 12857 h 18"/>
                <a:gd name="T50" fmla="*/ 14539 w 24"/>
                <a:gd name="T51" fmla="*/ 11276 h 18"/>
                <a:gd name="T52" fmla="*/ 14136 w 24"/>
                <a:gd name="T53" fmla="*/ 8457 h 18"/>
                <a:gd name="T54" fmla="*/ 12487 w 24"/>
                <a:gd name="T55" fmla="*/ 6540 h 18"/>
                <a:gd name="T56" fmla="*/ 11378 w 24"/>
                <a:gd name="T57" fmla="*/ 6540 h 18"/>
                <a:gd name="T58" fmla="*/ 10944 w 24"/>
                <a:gd name="T59" fmla="*/ 4905 h 18"/>
                <a:gd name="T60" fmla="*/ 8809 w 24"/>
                <a:gd name="T61" fmla="*/ 6540 h 18"/>
                <a:gd name="T62" fmla="*/ 8473 w 24"/>
                <a:gd name="T63" fmla="*/ 6540 h 18"/>
                <a:gd name="T64" fmla="*/ 7484 w 24"/>
                <a:gd name="T65" fmla="*/ 8457 h 18"/>
                <a:gd name="T66" fmla="*/ 7484 w 24"/>
                <a:gd name="T67" fmla="*/ 4905 h 18"/>
                <a:gd name="T68" fmla="*/ 6560 w 24"/>
                <a:gd name="T69" fmla="*/ 2759 h 18"/>
                <a:gd name="T70" fmla="*/ 6144 w 24"/>
                <a:gd name="T71" fmla="*/ 0 h 18"/>
                <a:gd name="T72" fmla="*/ 3683 w 24"/>
                <a:gd name="T73" fmla="*/ 0 h 18"/>
                <a:gd name="T74" fmla="*/ 3683 w 24"/>
                <a:gd name="T75" fmla="*/ 0 h 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"/>
                <a:gd name="T115" fmla="*/ 0 h 18"/>
                <a:gd name="T116" fmla="*/ 24 w 24"/>
                <a:gd name="T117" fmla="*/ 18 h 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" h="18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1" y="17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6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5" name="Freeform 41"/>
            <p:cNvSpPr>
              <a:spLocks/>
            </p:cNvSpPr>
            <p:nvPr/>
          </p:nvSpPr>
          <p:spPr bwMode="auto">
            <a:xfrm>
              <a:off x="5545" y="3221"/>
              <a:ext cx="26" cy="40"/>
            </a:xfrm>
            <a:custGeom>
              <a:avLst/>
              <a:gdLst>
                <a:gd name="T0" fmla="*/ 9329 w 20"/>
                <a:gd name="T1" fmla="*/ 0 h 30"/>
                <a:gd name="T2" fmla="*/ 4246 w 20"/>
                <a:gd name="T3" fmla="*/ 18660 h 30"/>
                <a:gd name="T4" fmla="*/ 0 w 20"/>
                <a:gd name="T5" fmla="*/ 36748 h 30"/>
                <a:gd name="T6" fmla="*/ 6683 w 20"/>
                <a:gd name="T7" fmla="*/ 39909 h 30"/>
                <a:gd name="T8" fmla="*/ 7176 w 20"/>
                <a:gd name="T9" fmla="*/ 39909 h 30"/>
                <a:gd name="T10" fmla="*/ 9329 w 20"/>
                <a:gd name="T11" fmla="*/ 36748 h 30"/>
                <a:gd name="T12" fmla="*/ 9712 w 20"/>
                <a:gd name="T13" fmla="*/ 36748 h 30"/>
                <a:gd name="T14" fmla="*/ 12128 w 20"/>
                <a:gd name="T15" fmla="*/ 33173 h 30"/>
                <a:gd name="T16" fmla="*/ 12626 w 20"/>
                <a:gd name="T17" fmla="*/ 27561 h 30"/>
                <a:gd name="T18" fmla="*/ 14032 w 20"/>
                <a:gd name="T19" fmla="*/ 26729 h 30"/>
                <a:gd name="T20" fmla="*/ 14032 w 20"/>
                <a:gd name="T21" fmla="*/ 20671 h 30"/>
                <a:gd name="T22" fmla="*/ 12626 w 20"/>
                <a:gd name="T23" fmla="*/ 18660 h 30"/>
                <a:gd name="T24" fmla="*/ 12626 w 20"/>
                <a:gd name="T25" fmla="*/ 15503 h 30"/>
                <a:gd name="T26" fmla="*/ 9329 w 20"/>
                <a:gd name="T27" fmla="*/ 0 h 30"/>
                <a:gd name="T28" fmla="*/ 9329 w 2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30"/>
                <a:gd name="T47" fmla="*/ 20 w 2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30">
                  <a:moveTo>
                    <a:pt x="13" y="0"/>
                  </a:moveTo>
                  <a:lnTo>
                    <a:pt x="6" y="14"/>
                  </a:lnTo>
                  <a:lnTo>
                    <a:pt x="0" y="28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7" y="25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6" name="Freeform 42"/>
            <p:cNvSpPr>
              <a:spLocks/>
            </p:cNvSpPr>
            <p:nvPr/>
          </p:nvSpPr>
          <p:spPr bwMode="auto">
            <a:xfrm>
              <a:off x="5495" y="3216"/>
              <a:ext cx="37" cy="84"/>
            </a:xfrm>
            <a:custGeom>
              <a:avLst/>
              <a:gdLst>
                <a:gd name="T0" fmla="*/ 12747 w 29"/>
                <a:gd name="T1" fmla="*/ 0 h 64"/>
                <a:gd name="T2" fmla="*/ 11009 w 29"/>
                <a:gd name="T3" fmla="*/ 0 h 64"/>
                <a:gd name="T4" fmla="*/ 8974 w 29"/>
                <a:gd name="T5" fmla="*/ 0 h 64"/>
                <a:gd name="T6" fmla="*/ 6619 w 29"/>
                <a:gd name="T7" fmla="*/ 0 h 64"/>
                <a:gd name="T8" fmla="*/ 3771 w 29"/>
                <a:gd name="T9" fmla="*/ 1 h 64"/>
                <a:gd name="T10" fmla="*/ 2271 w 29"/>
                <a:gd name="T11" fmla="*/ 2865 h 64"/>
                <a:gd name="T12" fmla="*/ 1395 w 29"/>
                <a:gd name="T13" fmla="*/ 3760 h 64"/>
                <a:gd name="T14" fmla="*/ 1 w 29"/>
                <a:gd name="T15" fmla="*/ 6477 h 64"/>
                <a:gd name="T16" fmla="*/ 0 w 29"/>
                <a:gd name="T17" fmla="*/ 9459 h 64"/>
                <a:gd name="T18" fmla="*/ 1 w 29"/>
                <a:gd name="T19" fmla="*/ 13578 h 64"/>
                <a:gd name="T20" fmla="*/ 1395 w 29"/>
                <a:gd name="T21" fmla="*/ 16295 h 64"/>
                <a:gd name="T22" fmla="*/ 1395 w 29"/>
                <a:gd name="T23" fmla="*/ 20181 h 64"/>
                <a:gd name="T24" fmla="*/ 1780 w 29"/>
                <a:gd name="T25" fmla="*/ 22088 h 64"/>
                <a:gd name="T26" fmla="*/ 1780 w 29"/>
                <a:gd name="T27" fmla="*/ 23818 h 64"/>
                <a:gd name="T28" fmla="*/ 1780 w 29"/>
                <a:gd name="T29" fmla="*/ 28070 h 64"/>
                <a:gd name="T30" fmla="*/ 1395 w 29"/>
                <a:gd name="T31" fmla="*/ 38049 h 64"/>
                <a:gd name="T32" fmla="*/ 1 w 29"/>
                <a:gd name="T33" fmla="*/ 47971 h 64"/>
                <a:gd name="T34" fmla="*/ 1 w 29"/>
                <a:gd name="T35" fmla="*/ 51035 h 64"/>
                <a:gd name="T36" fmla="*/ 1 w 29"/>
                <a:gd name="T37" fmla="*/ 52883 h 64"/>
                <a:gd name="T38" fmla="*/ 1395 w 29"/>
                <a:gd name="T39" fmla="*/ 54620 h 64"/>
                <a:gd name="T40" fmla="*/ 1780 w 29"/>
                <a:gd name="T41" fmla="*/ 57043 h 64"/>
                <a:gd name="T42" fmla="*/ 3696 w 29"/>
                <a:gd name="T43" fmla="*/ 57043 h 64"/>
                <a:gd name="T44" fmla="*/ 6017 w 29"/>
                <a:gd name="T45" fmla="*/ 57043 h 64"/>
                <a:gd name="T46" fmla="*/ 7034 w 29"/>
                <a:gd name="T47" fmla="*/ 53852 h 64"/>
                <a:gd name="T48" fmla="*/ 8445 w 29"/>
                <a:gd name="T49" fmla="*/ 46503 h 64"/>
                <a:gd name="T50" fmla="*/ 8974 w 29"/>
                <a:gd name="T51" fmla="*/ 38049 h 64"/>
                <a:gd name="T52" fmla="*/ 9116 w 29"/>
                <a:gd name="T53" fmla="*/ 30699 h 64"/>
                <a:gd name="T54" fmla="*/ 9991 w 29"/>
                <a:gd name="T55" fmla="*/ 23818 h 64"/>
                <a:gd name="T56" fmla="*/ 9991 w 29"/>
                <a:gd name="T57" fmla="*/ 22088 h 64"/>
                <a:gd name="T58" fmla="*/ 9991 w 29"/>
                <a:gd name="T59" fmla="*/ 21387 h 64"/>
                <a:gd name="T60" fmla="*/ 11009 w 29"/>
                <a:gd name="T61" fmla="*/ 16295 h 64"/>
                <a:gd name="T62" fmla="*/ 11631 w 29"/>
                <a:gd name="T63" fmla="*/ 13578 h 64"/>
                <a:gd name="T64" fmla="*/ 12497 w 29"/>
                <a:gd name="T65" fmla="*/ 9459 h 64"/>
                <a:gd name="T66" fmla="*/ 12497 w 29"/>
                <a:gd name="T67" fmla="*/ 7207 h 64"/>
                <a:gd name="T68" fmla="*/ 12747 w 29"/>
                <a:gd name="T69" fmla="*/ 0 h 64"/>
                <a:gd name="T70" fmla="*/ 12747 w 29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64"/>
                <a:gd name="T110" fmla="*/ 29 w 29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64">
                  <a:moveTo>
                    <a:pt x="29" y="0"/>
                  </a:moveTo>
                  <a:lnTo>
                    <a:pt x="25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31"/>
                  </a:lnTo>
                  <a:lnTo>
                    <a:pt x="3" y="43"/>
                  </a:lnTo>
                  <a:lnTo>
                    <a:pt x="1" y="53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13" y="64"/>
                  </a:lnTo>
                  <a:lnTo>
                    <a:pt x="16" y="60"/>
                  </a:lnTo>
                  <a:lnTo>
                    <a:pt x="19" y="52"/>
                  </a:lnTo>
                  <a:lnTo>
                    <a:pt x="20" y="43"/>
                  </a:lnTo>
                  <a:lnTo>
                    <a:pt x="21" y="34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5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9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7" name="Freeform 43"/>
            <p:cNvSpPr>
              <a:spLocks/>
            </p:cNvSpPr>
            <p:nvPr/>
          </p:nvSpPr>
          <p:spPr bwMode="auto">
            <a:xfrm>
              <a:off x="5521" y="3070"/>
              <a:ext cx="56" cy="142"/>
            </a:xfrm>
            <a:custGeom>
              <a:avLst/>
              <a:gdLst>
                <a:gd name="T0" fmla="*/ 14395 w 43"/>
                <a:gd name="T1" fmla="*/ 16890 h 109"/>
                <a:gd name="T2" fmla="*/ 11830 w 43"/>
                <a:gd name="T3" fmla="*/ 17066 h 109"/>
                <a:gd name="T4" fmla="*/ 9711 w 43"/>
                <a:gd name="T5" fmla="*/ 17677 h 109"/>
                <a:gd name="T6" fmla="*/ 5726 w 43"/>
                <a:gd name="T7" fmla="*/ 20194 h 109"/>
                <a:gd name="T8" fmla="*/ 4113 w 43"/>
                <a:gd name="T9" fmla="*/ 22003 h 109"/>
                <a:gd name="T10" fmla="*/ 0 w 43"/>
                <a:gd name="T11" fmla="*/ 24605 h 109"/>
                <a:gd name="T12" fmla="*/ 3158 w 43"/>
                <a:gd name="T13" fmla="*/ 27552 h 109"/>
                <a:gd name="T14" fmla="*/ 5356 w 43"/>
                <a:gd name="T15" fmla="*/ 32054 h 109"/>
                <a:gd name="T16" fmla="*/ 5356 w 43"/>
                <a:gd name="T17" fmla="*/ 32282 h 109"/>
                <a:gd name="T18" fmla="*/ 5356 w 43"/>
                <a:gd name="T19" fmla="*/ 34727 h 109"/>
                <a:gd name="T20" fmla="*/ 3158 w 43"/>
                <a:gd name="T21" fmla="*/ 36602 h 109"/>
                <a:gd name="T22" fmla="*/ 2425 w 43"/>
                <a:gd name="T23" fmla="*/ 39084 h 109"/>
                <a:gd name="T24" fmla="*/ 2425 w 43"/>
                <a:gd name="T25" fmla="*/ 39295 h 109"/>
                <a:gd name="T26" fmla="*/ 1 w 43"/>
                <a:gd name="T27" fmla="*/ 41758 h 109"/>
                <a:gd name="T28" fmla="*/ 1 w 43"/>
                <a:gd name="T29" fmla="*/ 42055 h 109"/>
                <a:gd name="T30" fmla="*/ 1 w 43"/>
                <a:gd name="T31" fmla="*/ 45241 h 109"/>
                <a:gd name="T32" fmla="*/ 2425 w 43"/>
                <a:gd name="T33" fmla="*/ 50917 h 109"/>
                <a:gd name="T34" fmla="*/ 4113 w 43"/>
                <a:gd name="T35" fmla="*/ 53610 h 109"/>
                <a:gd name="T36" fmla="*/ 3158 w 43"/>
                <a:gd name="T37" fmla="*/ 63375 h 109"/>
                <a:gd name="T38" fmla="*/ 5356 w 43"/>
                <a:gd name="T39" fmla="*/ 73436 h 109"/>
                <a:gd name="T40" fmla="*/ 5356 w 43"/>
                <a:gd name="T41" fmla="*/ 75281 h 109"/>
                <a:gd name="T42" fmla="*/ 5726 w 43"/>
                <a:gd name="T43" fmla="*/ 76817 h 109"/>
                <a:gd name="T44" fmla="*/ 9711 w 43"/>
                <a:gd name="T45" fmla="*/ 81120 h 109"/>
                <a:gd name="T46" fmla="*/ 14395 w 43"/>
                <a:gd name="T47" fmla="*/ 76817 h 109"/>
                <a:gd name="T48" fmla="*/ 14501 w 43"/>
                <a:gd name="T49" fmla="*/ 76782 h 109"/>
                <a:gd name="T50" fmla="*/ 15407 w 43"/>
                <a:gd name="T51" fmla="*/ 74046 h 109"/>
                <a:gd name="T52" fmla="*/ 16935 w 43"/>
                <a:gd name="T53" fmla="*/ 71904 h 109"/>
                <a:gd name="T54" fmla="*/ 17609 w 43"/>
                <a:gd name="T55" fmla="*/ 71374 h 109"/>
                <a:gd name="T56" fmla="*/ 18747 w 43"/>
                <a:gd name="T57" fmla="*/ 68216 h 109"/>
                <a:gd name="T58" fmla="*/ 18747 w 43"/>
                <a:gd name="T59" fmla="*/ 65502 h 109"/>
                <a:gd name="T60" fmla="*/ 18747 w 43"/>
                <a:gd name="T61" fmla="*/ 62268 h 109"/>
                <a:gd name="T62" fmla="*/ 18747 w 43"/>
                <a:gd name="T63" fmla="*/ 58938 h 109"/>
                <a:gd name="T64" fmla="*/ 17609 w 43"/>
                <a:gd name="T65" fmla="*/ 51192 h 109"/>
                <a:gd name="T66" fmla="*/ 16935 w 43"/>
                <a:gd name="T67" fmla="*/ 45241 h 109"/>
                <a:gd name="T68" fmla="*/ 20065 w 43"/>
                <a:gd name="T69" fmla="*/ 41758 h 109"/>
                <a:gd name="T70" fmla="*/ 21451 w 43"/>
                <a:gd name="T71" fmla="*/ 37733 h 109"/>
                <a:gd name="T72" fmla="*/ 22933 w 43"/>
                <a:gd name="T73" fmla="*/ 34727 h 109"/>
                <a:gd name="T74" fmla="*/ 24063 w 43"/>
                <a:gd name="T75" fmla="*/ 32054 h 109"/>
                <a:gd name="T76" fmla="*/ 24415 w 43"/>
                <a:gd name="T77" fmla="*/ 26657 h 109"/>
                <a:gd name="T78" fmla="*/ 26131 w 43"/>
                <a:gd name="T79" fmla="*/ 23029 h 109"/>
                <a:gd name="T80" fmla="*/ 28723 w 43"/>
                <a:gd name="T81" fmla="*/ 19021 h 109"/>
                <a:gd name="T82" fmla="*/ 29940 w 43"/>
                <a:gd name="T83" fmla="*/ 14498 h 109"/>
                <a:gd name="T84" fmla="*/ 31796 w 43"/>
                <a:gd name="T85" fmla="*/ 11899 h 109"/>
                <a:gd name="T86" fmla="*/ 31796 w 43"/>
                <a:gd name="T87" fmla="*/ 9952 h 109"/>
                <a:gd name="T88" fmla="*/ 31796 w 43"/>
                <a:gd name="T89" fmla="*/ 7639 h 109"/>
                <a:gd name="T90" fmla="*/ 31796 w 43"/>
                <a:gd name="T91" fmla="*/ 5382 h 109"/>
                <a:gd name="T92" fmla="*/ 29940 w 43"/>
                <a:gd name="T93" fmla="*/ 3171 h 109"/>
                <a:gd name="T94" fmla="*/ 29866 w 43"/>
                <a:gd name="T95" fmla="*/ 2434 h 109"/>
                <a:gd name="T96" fmla="*/ 28723 w 43"/>
                <a:gd name="T97" fmla="*/ 0 h 109"/>
                <a:gd name="T98" fmla="*/ 26468 w 43"/>
                <a:gd name="T99" fmla="*/ 0 h 109"/>
                <a:gd name="T100" fmla="*/ 24415 w 43"/>
                <a:gd name="T101" fmla="*/ 0 h 109"/>
                <a:gd name="T102" fmla="*/ 22933 w 43"/>
                <a:gd name="T103" fmla="*/ 0 h 109"/>
                <a:gd name="T104" fmla="*/ 20324 w 43"/>
                <a:gd name="T105" fmla="*/ 1 h 109"/>
                <a:gd name="T106" fmla="*/ 20065 w 43"/>
                <a:gd name="T107" fmla="*/ 2434 h 109"/>
                <a:gd name="T108" fmla="*/ 18747 w 43"/>
                <a:gd name="T109" fmla="*/ 2434 h 109"/>
                <a:gd name="T110" fmla="*/ 16935 w 43"/>
                <a:gd name="T111" fmla="*/ 5382 h 109"/>
                <a:gd name="T112" fmla="*/ 14501 w 43"/>
                <a:gd name="T113" fmla="*/ 16890 h 109"/>
                <a:gd name="T114" fmla="*/ 14395 w 43"/>
                <a:gd name="T115" fmla="*/ 16890 h 109"/>
                <a:gd name="T116" fmla="*/ 14395 w 43"/>
                <a:gd name="T117" fmla="*/ 16890 h 1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109"/>
                <a:gd name="T179" fmla="*/ 43 w 43"/>
                <a:gd name="T180" fmla="*/ 109 h 1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109">
                  <a:moveTo>
                    <a:pt x="19" y="22"/>
                  </a:moveTo>
                  <a:lnTo>
                    <a:pt x="16" y="23"/>
                  </a:lnTo>
                  <a:lnTo>
                    <a:pt x="13" y="24"/>
                  </a:lnTo>
                  <a:lnTo>
                    <a:pt x="8" y="27"/>
                  </a:lnTo>
                  <a:lnTo>
                    <a:pt x="5" y="29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7"/>
                  </a:lnTo>
                  <a:lnTo>
                    <a:pt x="4" y="49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5" y="72"/>
                  </a:lnTo>
                  <a:lnTo>
                    <a:pt x="4" y="85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8" y="104"/>
                  </a:lnTo>
                  <a:lnTo>
                    <a:pt x="13" y="109"/>
                  </a:lnTo>
                  <a:lnTo>
                    <a:pt x="19" y="104"/>
                  </a:lnTo>
                  <a:lnTo>
                    <a:pt x="20" y="103"/>
                  </a:lnTo>
                  <a:lnTo>
                    <a:pt x="21" y="100"/>
                  </a:lnTo>
                  <a:lnTo>
                    <a:pt x="23" y="97"/>
                  </a:lnTo>
                  <a:lnTo>
                    <a:pt x="24" y="96"/>
                  </a:lnTo>
                  <a:lnTo>
                    <a:pt x="25" y="92"/>
                  </a:lnTo>
                  <a:lnTo>
                    <a:pt x="25" y="88"/>
                  </a:lnTo>
                  <a:lnTo>
                    <a:pt x="25" y="84"/>
                  </a:lnTo>
                  <a:lnTo>
                    <a:pt x="25" y="79"/>
                  </a:lnTo>
                  <a:lnTo>
                    <a:pt x="24" y="69"/>
                  </a:lnTo>
                  <a:lnTo>
                    <a:pt x="23" y="61"/>
                  </a:lnTo>
                  <a:lnTo>
                    <a:pt x="27" y="56"/>
                  </a:lnTo>
                  <a:lnTo>
                    <a:pt x="29" y="51"/>
                  </a:lnTo>
                  <a:lnTo>
                    <a:pt x="31" y="47"/>
                  </a:lnTo>
                  <a:lnTo>
                    <a:pt x="32" y="43"/>
                  </a:lnTo>
                  <a:lnTo>
                    <a:pt x="33" y="36"/>
                  </a:lnTo>
                  <a:lnTo>
                    <a:pt x="35" y="31"/>
                  </a:lnTo>
                  <a:lnTo>
                    <a:pt x="39" y="26"/>
                  </a:lnTo>
                  <a:lnTo>
                    <a:pt x="41" y="19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3" y="10"/>
                  </a:lnTo>
                  <a:lnTo>
                    <a:pt x="43" y="7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7"/>
                  </a:lnTo>
                  <a:lnTo>
                    <a:pt x="20" y="22"/>
                  </a:lnTo>
                  <a:lnTo>
                    <a:pt x="19" y="2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8" name="Freeform 44"/>
            <p:cNvSpPr>
              <a:spLocks/>
            </p:cNvSpPr>
            <p:nvPr/>
          </p:nvSpPr>
          <p:spPr bwMode="auto">
            <a:xfrm>
              <a:off x="5573" y="2974"/>
              <a:ext cx="30" cy="81"/>
            </a:xfrm>
            <a:custGeom>
              <a:avLst/>
              <a:gdLst>
                <a:gd name="T0" fmla="*/ 12171 w 23"/>
                <a:gd name="T1" fmla="*/ 0 h 62"/>
                <a:gd name="T2" fmla="*/ 7899 w 23"/>
                <a:gd name="T3" fmla="*/ 3291 h 62"/>
                <a:gd name="T4" fmla="*/ 7154 w 23"/>
                <a:gd name="T5" fmla="*/ 4300 h 62"/>
                <a:gd name="T6" fmla="*/ 7154 w 23"/>
                <a:gd name="T7" fmla="*/ 4678 h 62"/>
                <a:gd name="T8" fmla="*/ 5992 w 23"/>
                <a:gd name="T9" fmla="*/ 7985 h 62"/>
                <a:gd name="T10" fmla="*/ 5485 w 23"/>
                <a:gd name="T11" fmla="*/ 13629 h 62"/>
                <a:gd name="T12" fmla="*/ 2472 w 23"/>
                <a:gd name="T13" fmla="*/ 23263 h 62"/>
                <a:gd name="T14" fmla="*/ 1 w 23"/>
                <a:gd name="T15" fmla="*/ 33423 h 62"/>
                <a:gd name="T16" fmla="*/ 0 w 23"/>
                <a:gd name="T17" fmla="*/ 36497 h 62"/>
                <a:gd name="T18" fmla="*/ 0 w 23"/>
                <a:gd name="T19" fmla="*/ 41765 h 62"/>
                <a:gd name="T20" fmla="*/ 0 w 23"/>
                <a:gd name="T21" fmla="*/ 43666 h 62"/>
                <a:gd name="T22" fmla="*/ 0 w 23"/>
                <a:gd name="T23" fmla="*/ 44473 h 62"/>
                <a:gd name="T24" fmla="*/ 1 w 23"/>
                <a:gd name="T25" fmla="*/ 46460 h 62"/>
                <a:gd name="T26" fmla="*/ 2472 w 23"/>
                <a:gd name="T27" fmla="*/ 47253 h 62"/>
                <a:gd name="T28" fmla="*/ 7154 w 23"/>
                <a:gd name="T29" fmla="*/ 49320 h 62"/>
                <a:gd name="T30" fmla="*/ 9331 w 23"/>
                <a:gd name="T31" fmla="*/ 46460 h 62"/>
                <a:gd name="T32" fmla="*/ 10195 w 23"/>
                <a:gd name="T33" fmla="*/ 44473 h 62"/>
                <a:gd name="T34" fmla="*/ 11666 w 23"/>
                <a:gd name="T35" fmla="*/ 42289 h 62"/>
                <a:gd name="T36" fmla="*/ 13439 w 23"/>
                <a:gd name="T37" fmla="*/ 36497 h 62"/>
                <a:gd name="T38" fmla="*/ 15217 w 23"/>
                <a:gd name="T39" fmla="*/ 31968 h 62"/>
                <a:gd name="T40" fmla="*/ 15875 w 23"/>
                <a:gd name="T41" fmla="*/ 25800 h 62"/>
                <a:gd name="T42" fmla="*/ 17529 w 23"/>
                <a:gd name="T43" fmla="*/ 19582 h 62"/>
                <a:gd name="T44" fmla="*/ 17529 w 23"/>
                <a:gd name="T45" fmla="*/ 14989 h 62"/>
                <a:gd name="T46" fmla="*/ 17529 w 23"/>
                <a:gd name="T47" fmla="*/ 10432 h 62"/>
                <a:gd name="T48" fmla="*/ 17529 w 23"/>
                <a:gd name="T49" fmla="*/ 7340 h 62"/>
                <a:gd name="T50" fmla="*/ 15875 w 23"/>
                <a:gd name="T51" fmla="*/ 6112 h 62"/>
                <a:gd name="T52" fmla="*/ 15875 w 23"/>
                <a:gd name="T53" fmla="*/ 4678 h 62"/>
                <a:gd name="T54" fmla="*/ 15217 w 23"/>
                <a:gd name="T55" fmla="*/ 3291 h 62"/>
                <a:gd name="T56" fmla="*/ 12171 w 23"/>
                <a:gd name="T57" fmla="*/ 0 h 62"/>
                <a:gd name="T58" fmla="*/ 12171 w 23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"/>
                <a:gd name="T91" fmla="*/ 0 h 62"/>
                <a:gd name="T92" fmla="*/ 23 w 23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" h="62">
                  <a:moveTo>
                    <a:pt x="16" y="0"/>
                  </a:moveTo>
                  <a:lnTo>
                    <a:pt x="11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10"/>
                  </a:lnTo>
                  <a:lnTo>
                    <a:pt x="7" y="17"/>
                  </a:lnTo>
                  <a:lnTo>
                    <a:pt x="3" y="29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3" y="59"/>
                  </a:lnTo>
                  <a:lnTo>
                    <a:pt x="9" y="62"/>
                  </a:lnTo>
                  <a:lnTo>
                    <a:pt x="12" y="58"/>
                  </a:lnTo>
                  <a:lnTo>
                    <a:pt x="13" y="56"/>
                  </a:lnTo>
                  <a:lnTo>
                    <a:pt x="15" y="53"/>
                  </a:lnTo>
                  <a:lnTo>
                    <a:pt x="18" y="46"/>
                  </a:lnTo>
                  <a:lnTo>
                    <a:pt x="20" y="40"/>
                  </a:lnTo>
                  <a:lnTo>
                    <a:pt x="21" y="32"/>
                  </a:lnTo>
                  <a:lnTo>
                    <a:pt x="23" y="24"/>
                  </a:lnTo>
                  <a:lnTo>
                    <a:pt x="23" y="18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0" y="4"/>
                  </a:lnTo>
                  <a:lnTo>
                    <a:pt x="16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9" name="Freeform 45"/>
            <p:cNvSpPr>
              <a:spLocks noEditPoints="1"/>
            </p:cNvSpPr>
            <p:nvPr/>
          </p:nvSpPr>
          <p:spPr bwMode="auto">
            <a:xfrm>
              <a:off x="3797" y="2516"/>
              <a:ext cx="1786" cy="775"/>
            </a:xfrm>
            <a:custGeom>
              <a:avLst/>
              <a:gdLst>
                <a:gd name="T0" fmla="*/ 1000251 w 1371"/>
                <a:gd name="T1" fmla="*/ 11177 h 595"/>
                <a:gd name="T2" fmla="*/ 996527 w 1371"/>
                <a:gd name="T3" fmla="*/ 13015 h 595"/>
                <a:gd name="T4" fmla="*/ 995030 w 1371"/>
                <a:gd name="T5" fmla="*/ 13015 h 595"/>
                <a:gd name="T6" fmla="*/ 989608 w 1371"/>
                <a:gd name="T7" fmla="*/ 14558 h 595"/>
                <a:gd name="T8" fmla="*/ 991466 w 1371"/>
                <a:gd name="T9" fmla="*/ 20352 h 595"/>
                <a:gd name="T10" fmla="*/ 988768 w 1371"/>
                <a:gd name="T11" fmla="*/ 16952 h 595"/>
                <a:gd name="T12" fmla="*/ 986314 w 1371"/>
                <a:gd name="T13" fmla="*/ 18962 h 595"/>
                <a:gd name="T14" fmla="*/ 979808 w 1371"/>
                <a:gd name="T15" fmla="*/ 18962 h 595"/>
                <a:gd name="T16" fmla="*/ 979631 w 1371"/>
                <a:gd name="T17" fmla="*/ 26509 h 595"/>
                <a:gd name="T18" fmla="*/ 981443 w 1371"/>
                <a:gd name="T19" fmla="*/ 31456 h 595"/>
                <a:gd name="T20" fmla="*/ 985283 w 1371"/>
                <a:gd name="T21" fmla="*/ 28760 h 595"/>
                <a:gd name="T22" fmla="*/ 994162 w 1371"/>
                <a:gd name="T23" fmla="*/ 23000 h 595"/>
                <a:gd name="T24" fmla="*/ 997312 w 1371"/>
                <a:gd name="T25" fmla="*/ 31456 h 595"/>
                <a:gd name="T26" fmla="*/ 998519 w 1371"/>
                <a:gd name="T27" fmla="*/ 37276 h 595"/>
                <a:gd name="T28" fmla="*/ 997312 w 1371"/>
                <a:gd name="T29" fmla="*/ 44550 h 595"/>
                <a:gd name="T30" fmla="*/ 994162 w 1371"/>
                <a:gd name="T31" fmla="*/ 47516 h 595"/>
                <a:gd name="T32" fmla="*/ 997312 w 1371"/>
                <a:gd name="T33" fmla="*/ 50826 h 595"/>
                <a:gd name="T34" fmla="*/ 998718 w 1371"/>
                <a:gd name="T35" fmla="*/ 56137 h 595"/>
                <a:gd name="T36" fmla="*/ 1003225 w 1371"/>
                <a:gd name="T37" fmla="*/ 54578 h 595"/>
                <a:gd name="T38" fmla="*/ 1007750 w 1371"/>
                <a:gd name="T39" fmla="*/ 56137 h 595"/>
                <a:gd name="T40" fmla="*/ 1010875 w 1371"/>
                <a:gd name="T41" fmla="*/ 49183 h 595"/>
                <a:gd name="T42" fmla="*/ 1011913 w 1371"/>
                <a:gd name="T43" fmla="*/ 41690 h 595"/>
                <a:gd name="T44" fmla="*/ 1013117 w 1371"/>
                <a:gd name="T45" fmla="*/ 35740 h 595"/>
                <a:gd name="T46" fmla="*/ 1018240 w 1371"/>
                <a:gd name="T47" fmla="*/ 32007 h 595"/>
                <a:gd name="T48" fmla="*/ 1011913 w 1371"/>
                <a:gd name="T49" fmla="*/ 22080 h 595"/>
                <a:gd name="T50" fmla="*/ 1015291 w 1371"/>
                <a:gd name="T51" fmla="*/ 20160 h 595"/>
                <a:gd name="T52" fmla="*/ 1011913 w 1371"/>
                <a:gd name="T53" fmla="*/ 11177 h 595"/>
                <a:gd name="T54" fmla="*/ 1011913 w 1371"/>
                <a:gd name="T55" fmla="*/ 7004 h 595"/>
                <a:gd name="T56" fmla="*/ 1007750 w 1371"/>
                <a:gd name="T57" fmla="*/ 3169 h 595"/>
                <a:gd name="T58" fmla="*/ 1006546 w 1371"/>
                <a:gd name="T59" fmla="*/ 5377 h 595"/>
                <a:gd name="T60" fmla="*/ 67891 w 1371"/>
                <a:gd name="T61" fmla="*/ 229650 h 595"/>
                <a:gd name="T62" fmla="*/ 60308 w 1371"/>
                <a:gd name="T63" fmla="*/ 224019 h 595"/>
                <a:gd name="T64" fmla="*/ 56351 w 1371"/>
                <a:gd name="T65" fmla="*/ 230688 h 595"/>
                <a:gd name="T66" fmla="*/ 50902 w 1371"/>
                <a:gd name="T67" fmla="*/ 229650 h 595"/>
                <a:gd name="T68" fmla="*/ 44606 w 1371"/>
                <a:gd name="T69" fmla="*/ 224019 h 595"/>
                <a:gd name="T70" fmla="*/ 37716 w 1371"/>
                <a:gd name="T71" fmla="*/ 222149 h 595"/>
                <a:gd name="T72" fmla="*/ 34699 w 1371"/>
                <a:gd name="T73" fmla="*/ 227084 h 595"/>
                <a:gd name="T74" fmla="*/ 31567 w 1371"/>
                <a:gd name="T75" fmla="*/ 229067 h 595"/>
                <a:gd name="T76" fmla="*/ 32272 w 1371"/>
                <a:gd name="T77" fmla="*/ 237097 h 595"/>
                <a:gd name="T78" fmla="*/ 34699 w 1371"/>
                <a:gd name="T79" fmla="*/ 244353 h 595"/>
                <a:gd name="T80" fmla="*/ 27540 w 1371"/>
                <a:gd name="T81" fmla="*/ 255318 h 595"/>
                <a:gd name="T82" fmla="*/ 33485 w 1371"/>
                <a:gd name="T83" fmla="*/ 263676 h 595"/>
                <a:gd name="T84" fmla="*/ 33485 w 1371"/>
                <a:gd name="T85" fmla="*/ 273703 h 595"/>
                <a:gd name="T86" fmla="*/ 36598 w 1371"/>
                <a:gd name="T87" fmla="*/ 273703 h 595"/>
                <a:gd name="T88" fmla="*/ 43257 w 1371"/>
                <a:gd name="T89" fmla="*/ 278329 h 595"/>
                <a:gd name="T90" fmla="*/ 45202 w 1371"/>
                <a:gd name="T91" fmla="*/ 279903 h 595"/>
                <a:gd name="T92" fmla="*/ 39267 w 1371"/>
                <a:gd name="T93" fmla="*/ 291278 h 595"/>
                <a:gd name="T94" fmla="*/ 14598 w 1371"/>
                <a:gd name="T95" fmla="*/ 298365 h 595"/>
                <a:gd name="T96" fmla="*/ 3169 w 1371"/>
                <a:gd name="T97" fmla="*/ 304416 h 595"/>
                <a:gd name="T98" fmla="*/ 5378 w 1371"/>
                <a:gd name="T99" fmla="*/ 309433 h 595"/>
                <a:gd name="T100" fmla="*/ 7638 w 1371"/>
                <a:gd name="T101" fmla="*/ 318275 h 595"/>
                <a:gd name="T102" fmla="*/ 15489 w 1371"/>
                <a:gd name="T103" fmla="*/ 336043 h 595"/>
                <a:gd name="T104" fmla="*/ 23025 w 1371"/>
                <a:gd name="T105" fmla="*/ 353814 h 595"/>
                <a:gd name="T106" fmla="*/ 33485 w 1371"/>
                <a:gd name="T107" fmla="*/ 366516 h 595"/>
                <a:gd name="T108" fmla="*/ 43621 w 1371"/>
                <a:gd name="T109" fmla="*/ 368046 h 595"/>
                <a:gd name="T110" fmla="*/ 50902 w 1371"/>
                <a:gd name="T111" fmla="*/ 369870 h 595"/>
                <a:gd name="T112" fmla="*/ 52328 w 1371"/>
                <a:gd name="T113" fmla="*/ 372356 h 595"/>
                <a:gd name="T114" fmla="*/ 52328 w 1371"/>
                <a:gd name="T115" fmla="*/ 384595 h 595"/>
                <a:gd name="T116" fmla="*/ 39267 w 1371"/>
                <a:gd name="T117" fmla="*/ 402250 h 595"/>
                <a:gd name="T118" fmla="*/ 27540 w 1371"/>
                <a:gd name="T119" fmla="*/ 408132 h 595"/>
                <a:gd name="T120" fmla="*/ 11890 w 1371"/>
                <a:gd name="T121" fmla="*/ 431111 h 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71"/>
                <a:gd name="T184" fmla="*/ 0 h 595"/>
                <a:gd name="T185" fmla="*/ 1371 w 1371"/>
                <a:gd name="T186" fmla="*/ 595 h 5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71" h="595">
                  <a:moveTo>
                    <a:pt x="1346" y="2"/>
                  </a:moveTo>
                  <a:lnTo>
                    <a:pt x="1347" y="11"/>
                  </a:lnTo>
                  <a:lnTo>
                    <a:pt x="1344" y="12"/>
                  </a:lnTo>
                  <a:lnTo>
                    <a:pt x="1343" y="3"/>
                  </a:lnTo>
                  <a:lnTo>
                    <a:pt x="1346" y="2"/>
                  </a:lnTo>
                  <a:close/>
                  <a:moveTo>
                    <a:pt x="1347" y="11"/>
                  </a:moveTo>
                  <a:lnTo>
                    <a:pt x="1347" y="12"/>
                  </a:lnTo>
                  <a:lnTo>
                    <a:pt x="1346" y="12"/>
                  </a:lnTo>
                  <a:lnTo>
                    <a:pt x="1347" y="11"/>
                  </a:lnTo>
                  <a:close/>
                  <a:moveTo>
                    <a:pt x="1347" y="12"/>
                  </a:moveTo>
                  <a:lnTo>
                    <a:pt x="1347" y="15"/>
                  </a:lnTo>
                  <a:lnTo>
                    <a:pt x="1344" y="15"/>
                  </a:lnTo>
                  <a:lnTo>
                    <a:pt x="1344" y="12"/>
                  </a:lnTo>
                  <a:lnTo>
                    <a:pt x="1347" y="12"/>
                  </a:lnTo>
                  <a:close/>
                  <a:moveTo>
                    <a:pt x="1347" y="15"/>
                  </a:moveTo>
                  <a:lnTo>
                    <a:pt x="1347" y="16"/>
                  </a:lnTo>
                  <a:lnTo>
                    <a:pt x="1346" y="16"/>
                  </a:lnTo>
                  <a:lnTo>
                    <a:pt x="1346" y="15"/>
                  </a:lnTo>
                  <a:lnTo>
                    <a:pt x="1347" y="15"/>
                  </a:lnTo>
                  <a:close/>
                  <a:moveTo>
                    <a:pt x="1346" y="16"/>
                  </a:moveTo>
                  <a:lnTo>
                    <a:pt x="1344" y="16"/>
                  </a:lnTo>
                  <a:lnTo>
                    <a:pt x="1344" y="14"/>
                  </a:lnTo>
                  <a:lnTo>
                    <a:pt x="1346" y="14"/>
                  </a:lnTo>
                  <a:lnTo>
                    <a:pt x="1346" y="16"/>
                  </a:lnTo>
                  <a:close/>
                  <a:moveTo>
                    <a:pt x="1344" y="16"/>
                  </a:moveTo>
                  <a:lnTo>
                    <a:pt x="1342" y="16"/>
                  </a:lnTo>
                  <a:lnTo>
                    <a:pt x="1342" y="14"/>
                  </a:lnTo>
                  <a:lnTo>
                    <a:pt x="1344" y="14"/>
                  </a:lnTo>
                  <a:lnTo>
                    <a:pt x="1344" y="16"/>
                  </a:lnTo>
                  <a:close/>
                  <a:moveTo>
                    <a:pt x="1342" y="14"/>
                  </a:moveTo>
                  <a:lnTo>
                    <a:pt x="1342" y="14"/>
                  </a:lnTo>
                  <a:lnTo>
                    <a:pt x="1342" y="15"/>
                  </a:lnTo>
                  <a:lnTo>
                    <a:pt x="1342" y="14"/>
                  </a:lnTo>
                  <a:close/>
                  <a:moveTo>
                    <a:pt x="1343" y="16"/>
                  </a:moveTo>
                  <a:lnTo>
                    <a:pt x="1340" y="18"/>
                  </a:lnTo>
                  <a:lnTo>
                    <a:pt x="1339" y="15"/>
                  </a:lnTo>
                  <a:lnTo>
                    <a:pt x="1342" y="14"/>
                  </a:lnTo>
                  <a:lnTo>
                    <a:pt x="1343" y="16"/>
                  </a:lnTo>
                  <a:close/>
                  <a:moveTo>
                    <a:pt x="1338" y="15"/>
                  </a:moveTo>
                  <a:lnTo>
                    <a:pt x="1338" y="15"/>
                  </a:lnTo>
                  <a:lnTo>
                    <a:pt x="1339" y="15"/>
                  </a:lnTo>
                  <a:lnTo>
                    <a:pt x="1339" y="16"/>
                  </a:lnTo>
                  <a:lnTo>
                    <a:pt x="1338" y="15"/>
                  </a:lnTo>
                  <a:close/>
                  <a:moveTo>
                    <a:pt x="1340" y="16"/>
                  </a:moveTo>
                  <a:lnTo>
                    <a:pt x="1339" y="18"/>
                  </a:lnTo>
                  <a:lnTo>
                    <a:pt x="1338" y="15"/>
                  </a:lnTo>
                  <a:lnTo>
                    <a:pt x="1340" y="16"/>
                  </a:lnTo>
                  <a:close/>
                  <a:moveTo>
                    <a:pt x="1338" y="15"/>
                  </a:moveTo>
                  <a:lnTo>
                    <a:pt x="1338" y="15"/>
                  </a:lnTo>
                  <a:lnTo>
                    <a:pt x="1339" y="16"/>
                  </a:lnTo>
                  <a:lnTo>
                    <a:pt x="1338" y="15"/>
                  </a:lnTo>
                  <a:close/>
                  <a:moveTo>
                    <a:pt x="1339" y="18"/>
                  </a:moveTo>
                  <a:lnTo>
                    <a:pt x="1336" y="20"/>
                  </a:lnTo>
                  <a:lnTo>
                    <a:pt x="1335" y="18"/>
                  </a:lnTo>
                  <a:lnTo>
                    <a:pt x="1338" y="15"/>
                  </a:lnTo>
                  <a:lnTo>
                    <a:pt x="1339" y="18"/>
                  </a:lnTo>
                  <a:close/>
                  <a:moveTo>
                    <a:pt x="1336" y="20"/>
                  </a:moveTo>
                  <a:lnTo>
                    <a:pt x="1336" y="20"/>
                  </a:lnTo>
                  <a:lnTo>
                    <a:pt x="1336" y="19"/>
                  </a:lnTo>
                  <a:lnTo>
                    <a:pt x="1336" y="20"/>
                  </a:lnTo>
                  <a:close/>
                  <a:moveTo>
                    <a:pt x="1336" y="20"/>
                  </a:moveTo>
                  <a:lnTo>
                    <a:pt x="1335" y="22"/>
                  </a:lnTo>
                  <a:lnTo>
                    <a:pt x="1332" y="19"/>
                  </a:lnTo>
                  <a:lnTo>
                    <a:pt x="1335" y="18"/>
                  </a:lnTo>
                  <a:lnTo>
                    <a:pt x="1336" y="20"/>
                  </a:lnTo>
                  <a:close/>
                  <a:moveTo>
                    <a:pt x="1332" y="20"/>
                  </a:moveTo>
                  <a:lnTo>
                    <a:pt x="1332" y="20"/>
                  </a:lnTo>
                  <a:lnTo>
                    <a:pt x="1332" y="19"/>
                  </a:lnTo>
                  <a:lnTo>
                    <a:pt x="1334" y="20"/>
                  </a:lnTo>
                  <a:lnTo>
                    <a:pt x="1332" y="20"/>
                  </a:lnTo>
                  <a:close/>
                  <a:moveTo>
                    <a:pt x="1335" y="20"/>
                  </a:moveTo>
                  <a:lnTo>
                    <a:pt x="1335" y="25"/>
                  </a:lnTo>
                  <a:lnTo>
                    <a:pt x="1332" y="25"/>
                  </a:lnTo>
                  <a:lnTo>
                    <a:pt x="1332" y="20"/>
                  </a:lnTo>
                  <a:lnTo>
                    <a:pt x="1335" y="20"/>
                  </a:lnTo>
                  <a:close/>
                  <a:moveTo>
                    <a:pt x="1335" y="25"/>
                  </a:moveTo>
                  <a:lnTo>
                    <a:pt x="1335" y="26"/>
                  </a:lnTo>
                  <a:lnTo>
                    <a:pt x="1332" y="26"/>
                  </a:lnTo>
                  <a:lnTo>
                    <a:pt x="1332" y="25"/>
                  </a:lnTo>
                  <a:lnTo>
                    <a:pt x="1335" y="25"/>
                  </a:lnTo>
                  <a:close/>
                  <a:moveTo>
                    <a:pt x="1335" y="26"/>
                  </a:moveTo>
                  <a:lnTo>
                    <a:pt x="1335" y="27"/>
                  </a:lnTo>
                  <a:lnTo>
                    <a:pt x="1332" y="27"/>
                  </a:lnTo>
                  <a:lnTo>
                    <a:pt x="1332" y="26"/>
                  </a:lnTo>
                  <a:lnTo>
                    <a:pt x="1335" y="26"/>
                  </a:lnTo>
                  <a:close/>
                  <a:moveTo>
                    <a:pt x="1335" y="27"/>
                  </a:moveTo>
                  <a:lnTo>
                    <a:pt x="1335" y="30"/>
                  </a:lnTo>
                  <a:lnTo>
                    <a:pt x="1334" y="28"/>
                  </a:lnTo>
                  <a:lnTo>
                    <a:pt x="1334" y="27"/>
                  </a:lnTo>
                  <a:lnTo>
                    <a:pt x="1335" y="27"/>
                  </a:lnTo>
                  <a:close/>
                  <a:moveTo>
                    <a:pt x="1334" y="28"/>
                  </a:moveTo>
                  <a:lnTo>
                    <a:pt x="1331" y="27"/>
                  </a:lnTo>
                  <a:lnTo>
                    <a:pt x="1332" y="25"/>
                  </a:lnTo>
                  <a:lnTo>
                    <a:pt x="1335" y="26"/>
                  </a:lnTo>
                  <a:lnTo>
                    <a:pt x="1334" y="28"/>
                  </a:lnTo>
                  <a:close/>
                  <a:moveTo>
                    <a:pt x="1331" y="27"/>
                  </a:moveTo>
                  <a:lnTo>
                    <a:pt x="1330" y="27"/>
                  </a:lnTo>
                  <a:lnTo>
                    <a:pt x="1331" y="26"/>
                  </a:lnTo>
                  <a:lnTo>
                    <a:pt x="1331" y="27"/>
                  </a:lnTo>
                  <a:close/>
                  <a:moveTo>
                    <a:pt x="1330" y="27"/>
                  </a:moveTo>
                  <a:lnTo>
                    <a:pt x="1328" y="26"/>
                  </a:lnTo>
                  <a:lnTo>
                    <a:pt x="1331" y="23"/>
                  </a:lnTo>
                  <a:lnTo>
                    <a:pt x="1332" y="25"/>
                  </a:lnTo>
                  <a:lnTo>
                    <a:pt x="1330" y="27"/>
                  </a:lnTo>
                  <a:close/>
                  <a:moveTo>
                    <a:pt x="1330" y="23"/>
                  </a:moveTo>
                  <a:lnTo>
                    <a:pt x="1330" y="23"/>
                  </a:lnTo>
                  <a:lnTo>
                    <a:pt x="1331" y="23"/>
                  </a:lnTo>
                  <a:lnTo>
                    <a:pt x="1330" y="25"/>
                  </a:lnTo>
                  <a:lnTo>
                    <a:pt x="1330" y="23"/>
                  </a:lnTo>
                  <a:close/>
                  <a:moveTo>
                    <a:pt x="1330" y="26"/>
                  </a:moveTo>
                  <a:lnTo>
                    <a:pt x="1328" y="26"/>
                  </a:lnTo>
                  <a:lnTo>
                    <a:pt x="1328" y="23"/>
                  </a:lnTo>
                  <a:lnTo>
                    <a:pt x="1330" y="23"/>
                  </a:lnTo>
                  <a:lnTo>
                    <a:pt x="1330" y="26"/>
                  </a:lnTo>
                  <a:close/>
                  <a:moveTo>
                    <a:pt x="1328" y="26"/>
                  </a:moveTo>
                  <a:lnTo>
                    <a:pt x="1327" y="26"/>
                  </a:lnTo>
                  <a:lnTo>
                    <a:pt x="1327" y="23"/>
                  </a:lnTo>
                  <a:lnTo>
                    <a:pt x="1328" y="23"/>
                  </a:lnTo>
                  <a:lnTo>
                    <a:pt x="1328" y="26"/>
                  </a:lnTo>
                  <a:close/>
                  <a:moveTo>
                    <a:pt x="1327" y="26"/>
                  </a:moveTo>
                  <a:lnTo>
                    <a:pt x="1324" y="26"/>
                  </a:lnTo>
                  <a:lnTo>
                    <a:pt x="1324" y="23"/>
                  </a:lnTo>
                  <a:lnTo>
                    <a:pt x="1327" y="23"/>
                  </a:lnTo>
                  <a:lnTo>
                    <a:pt x="1327" y="26"/>
                  </a:lnTo>
                  <a:close/>
                  <a:moveTo>
                    <a:pt x="1323" y="23"/>
                  </a:moveTo>
                  <a:lnTo>
                    <a:pt x="1323" y="23"/>
                  </a:lnTo>
                  <a:lnTo>
                    <a:pt x="1324" y="23"/>
                  </a:lnTo>
                  <a:lnTo>
                    <a:pt x="1324" y="25"/>
                  </a:lnTo>
                  <a:lnTo>
                    <a:pt x="1323" y="23"/>
                  </a:lnTo>
                  <a:close/>
                  <a:moveTo>
                    <a:pt x="1324" y="26"/>
                  </a:moveTo>
                  <a:lnTo>
                    <a:pt x="1323" y="27"/>
                  </a:lnTo>
                  <a:lnTo>
                    <a:pt x="1320" y="25"/>
                  </a:lnTo>
                  <a:lnTo>
                    <a:pt x="1323" y="23"/>
                  </a:lnTo>
                  <a:lnTo>
                    <a:pt x="1324" y="26"/>
                  </a:lnTo>
                  <a:close/>
                  <a:moveTo>
                    <a:pt x="1320" y="25"/>
                  </a:moveTo>
                  <a:lnTo>
                    <a:pt x="1320" y="25"/>
                  </a:lnTo>
                  <a:lnTo>
                    <a:pt x="1322" y="26"/>
                  </a:lnTo>
                  <a:lnTo>
                    <a:pt x="1320" y="25"/>
                  </a:lnTo>
                  <a:close/>
                  <a:moveTo>
                    <a:pt x="1323" y="27"/>
                  </a:moveTo>
                  <a:lnTo>
                    <a:pt x="1322" y="28"/>
                  </a:lnTo>
                  <a:lnTo>
                    <a:pt x="1319" y="26"/>
                  </a:lnTo>
                  <a:lnTo>
                    <a:pt x="1320" y="25"/>
                  </a:lnTo>
                  <a:lnTo>
                    <a:pt x="1323" y="27"/>
                  </a:lnTo>
                  <a:close/>
                  <a:moveTo>
                    <a:pt x="1322" y="28"/>
                  </a:moveTo>
                  <a:lnTo>
                    <a:pt x="1322" y="28"/>
                  </a:lnTo>
                  <a:lnTo>
                    <a:pt x="1320" y="27"/>
                  </a:lnTo>
                  <a:lnTo>
                    <a:pt x="1322" y="28"/>
                  </a:lnTo>
                  <a:close/>
                  <a:moveTo>
                    <a:pt x="1322" y="28"/>
                  </a:moveTo>
                  <a:lnTo>
                    <a:pt x="1316" y="32"/>
                  </a:lnTo>
                  <a:lnTo>
                    <a:pt x="1315" y="30"/>
                  </a:lnTo>
                  <a:lnTo>
                    <a:pt x="1319" y="26"/>
                  </a:lnTo>
                  <a:lnTo>
                    <a:pt x="1322" y="28"/>
                  </a:lnTo>
                  <a:close/>
                  <a:moveTo>
                    <a:pt x="1315" y="31"/>
                  </a:moveTo>
                  <a:lnTo>
                    <a:pt x="1315" y="31"/>
                  </a:lnTo>
                  <a:lnTo>
                    <a:pt x="1315" y="30"/>
                  </a:lnTo>
                  <a:lnTo>
                    <a:pt x="1316" y="31"/>
                  </a:lnTo>
                  <a:lnTo>
                    <a:pt x="1315" y="31"/>
                  </a:lnTo>
                  <a:close/>
                  <a:moveTo>
                    <a:pt x="1318" y="31"/>
                  </a:moveTo>
                  <a:lnTo>
                    <a:pt x="1318" y="36"/>
                  </a:lnTo>
                  <a:lnTo>
                    <a:pt x="1315" y="36"/>
                  </a:lnTo>
                  <a:lnTo>
                    <a:pt x="1315" y="31"/>
                  </a:lnTo>
                  <a:lnTo>
                    <a:pt x="1318" y="31"/>
                  </a:lnTo>
                  <a:close/>
                  <a:moveTo>
                    <a:pt x="1315" y="36"/>
                  </a:moveTo>
                  <a:lnTo>
                    <a:pt x="1315" y="36"/>
                  </a:lnTo>
                  <a:lnTo>
                    <a:pt x="1316" y="36"/>
                  </a:lnTo>
                  <a:lnTo>
                    <a:pt x="1315" y="36"/>
                  </a:lnTo>
                  <a:close/>
                  <a:moveTo>
                    <a:pt x="1316" y="35"/>
                  </a:moveTo>
                  <a:lnTo>
                    <a:pt x="1322" y="39"/>
                  </a:lnTo>
                  <a:lnTo>
                    <a:pt x="1319" y="42"/>
                  </a:lnTo>
                  <a:lnTo>
                    <a:pt x="1315" y="36"/>
                  </a:lnTo>
                  <a:lnTo>
                    <a:pt x="1316" y="35"/>
                  </a:lnTo>
                  <a:close/>
                  <a:moveTo>
                    <a:pt x="1320" y="42"/>
                  </a:moveTo>
                  <a:lnTo>
                    <a:pt x="1320" y="42"/>
                  </a:lnTo>
                  <a:lnTo>
                    <a:pt x="1319" y="42"/>
                  </a:lnTo>
                  <a:lnTo>
                    <a:pt x="1320" y="41"/>
                  </a:lnTo>
                  <a:lnTo>
                    <a:pt x="1320" y="42"/>
                  </a:lnTo>
                  <a:close/>
                  <a:moveTo>
                    <a:pt x="1320" y="39"/>
                  </a:moveTo>
                  <a:lnTo>
                    <a:pt x="1324" y="39"/>
                  </a:lnTo>
                  <a:lnTo>
                    <a:pt x="1324" y="42"/>
                  </a:lnTo>
                  <a:lnTo>
                    <a:pt x="1320" y="42"/>
                  </a:lnTo>
                  <a:lnTo>
                    <a:pt x="1320" y="39"/>
                  </a:lnTo>
                  <a:close/>
                  <a:moveTo>
                    <a:pt x="1324" y="42"/>
                  </a:moveTo>
                  <a:lnTo>
                    <a:pt x="1324" y="42"/>
                  </a:lnTo>
                  <a:lnTo>
                    <a:pt x="1324" y="41"/>
                  </a:lnTo>
                  <a:lnTo>
                    <a:pt x="1324" y="42"/>
                  </a:lnTo>
                  <a:close/>
                  <a:moveTo>
                    <a:pt x="1323" y="39"/>
                  </a:moveTo>
                  <a:lnTo>
                    <a:pt x="1324" y="38"/>
                  </a:lnTo>
                  <a:lnTo>
                    <a:pt x="1326" y="41"/>
                  </a:lnTo>
                  <a:lnTo>
                    <a:pt x="1324" y="42"/>
                  </a:lnTo>
                  <a:lnTo>
                    <a:pt x="1323" y="39"/>
                  </a:lnTo>
                  <a:close/>
                  <a:moveTo>
                    <a:pt x="1324" y="38"/>
                  </a:moveTo>
                  <a:lnTo>
                    <a:pt x="1324" y="38"/>
                  </a:lnTo>
                  <a:lnTo>
                    <a:pt x="1326" y="39"/>
                  </a:lnTo>
                  <a:lnTo>
                    <a:pt x="1324" y="38"/>
                  </a:lnTo>
                  <a:close/>
                  <a:moveTo>
                    <a:pt x="1324" y="38"/>
                  </a:moveTo>
                  <a:lnTo>
                    <a:pt x="1331" y="35"/>
                  </a:lnTo>
                  <a:lnTo>
                    <a:pt x="1332" y="38"/>
                  </a:lnTo>
                  <a:lnTo>
                    <a:pt x="1326" y="41"/>
                  </a:lnTo>
                  <a:lnTo>
                    <a:pt x="1324" y="38"/>
                  </a:lnTo>
                  <a:close/>
                  <a:moveTo>
                    <a:pt x="1331" y="35"/>
                  </a:moveTo>
                  <a:lnTo>
                    <a:pt x="1331" y="35"/>
                  </a:lnTo>
                  <a:lnTo>
                    <a:pt x="1331" y="36"/>
                  </a:lnTo>
                  <a:lnTo>
                    <a:pt x="1331" y="35"/>
                  </a:lnTo>
                  <a:close/>
                  <a:moveTo>
                    <a:pt x="1331" y="35"/>
                  </a:moveTo>
                  <a:lnTo>
                    <a:pt x="1336" y="32"/>
                  </a:lnTo>
                  <a:lnTo>
                    <a:pt x="1338" y="35"/>
                  </a:lnTo>
                  <a:lnTo>
                    <a:pt x="1331" y="38"/>
                  </a:lnTo>
                  <a:lnTo>
                    <a:pt x="1331" y="35"/>
                  </a:lnTo>
                  <a:close/>
                  <a:moveTo>
                    <a:pt x="1336" y="32"/>
                  </a:moveTo>
                  <a:lnTo>
                    <a:pt x="1338" y="31"/>
                  </a:lnTo>
                  <a:lnTo>
                    <a:pt x="1339" y="32"/>
                  </a:lnTo>
                  <a:lnTo>
                    <a:pt x="1338" y="34"/>
                  </a:lnTo>
                  <a:lnTo>
                    <a:pt x="1336" y="32"/>
                  </a:lnTo>
                  <a:close/>
                  <a:moveTo>
                    <a:pt x="1339" y="32"/>
                  </a:moveTo>
                  <a:lnTo>
                    <a:pt x="1342" y="42"/>
                  </a:lnTo>
                  <a:lnTo>
                    <a:pt x="1339" y="43"/>
                  </a:lnTo>
                  <a:lnTo>
                    <a:pt x="1336" y="34"/>
                  </a:lnTo>
                  <a:lnTo>
                    <a:pt x="1339" y="32"/>
                  </a:lnTo>
                  <a:close/>
                  <a:moveTo>
                    <a:pt x="1339" y="43"/>
                  </a:moveTo>
                  <a:lnTo>
                    <a:pt x="1339" y="43"/>
                  </a:lnTo>
                  <a:lnTo>
                    <a:pt x="1340" y="42"/>
                  </a:lnTo>
                  <a:lnTo>
                    <a:pt x="1339" y="43"/>
                  </a:lnTo>
                  <a:close/>
                  <a:moveTo>
                    <a:pt x="1342" y="42"/>
                  </a:moveTo>
                  <a:lnTo>
                    <a:pt x="1346" y="48"/>
                  </a:lnTo>
                  <a:lnTo>
                    <a:pt x="1343" y="50"/>
                  </a:lnTo>
                  <a:lnTo>
                    <a:pt x="1339" y="43"/>
                  </a:lnTo>
                  <a:lnTo>
                    <a:pt x="1342" y="42"/>
                  </a:lnTo>
                  <a:close/>
                  <a:moveTo>
                    <a:pt x="1346" y="48"/>
                  </a:moveTo>
                  <a:lnTo>
                    <a:pt x="1346" y="48"/>
                  </a:lnTo>
                  <a:lnTo>
                    <a:pt x="1346" y="50"/>
                  </a:lnTo>
                  <a:lnTo>
                    <a:pt x="1344" y="50"/>
                  </a:lnTo>
                  <a:lnTo>
                    <a:pt x="1346" y="48"/>
                  </a:lnTo>
                  <a:close/>
                  <a:moveTo>
                    <a:pt x="1346" y="50"/>
                  </a:moveTo>
                  <a:lnTo>
                    <a:pt x="1346" y="50"/>
                  </a:lnTo>
                  <a:lnTo>
                    <a:pt x="1343" y="50"/>
                  </a:lnTo>
                  <a:lnTo>
                    <a:pt x="1346" y="50"/>
                  </a:lnTo>
                  <a:close/>
                  <a:moveTo>
                    <a:pt x="1346" y="50"/>
                  </a:moveTo>
                  <a:lnTo>
                    <a:pt x="1346" y="50"/>
                  </a:lnTo>
                  <a:lnTo>
                    <a:pt x="1346" y="51"/>
                  </a:lnTo>
                  <a:lnTo>
                    <a:pt x="1344" y="50"/>
                  </a:lnTo>
                  <a:lnTo>
                    <a:pt x="1346" y="50"/>
                  </a:lnTo>
                  <a:close/>
                  <a:moveTo>
                    <a:pt x="1346" y="51"/>
                  </a:moveTo>
                  <a:lnTo>
                    <a:pt x="1343" y="55"/>
                  </a:lnTo>
                  <a:lnTo>
                    <a:pt x="1340" y="54"/>
                  </a:lnTo>
                  <a:lnTo>
                    <a:pt x="1343" y="50"/>
                  </a:lnTo>
                  <a:lnTo>
                    <a:pt x="1346" y="51"/>
                  </a:lnTo>
                  <a:close/>
                  <a:moveTo>
                    <a:pt x="1340" y="54"/>
                  </a:moveTo>
                  <a:lnTo>
                    <a:pt x="1340" y="54"/>
                  </a:lnTo>
                  <a:lnTo>
                    <a:pt x="1342" y="54"/>
                  </a:lnTo>
                  <a:lnTo>
                    <a:pt x="1340" y="54"/>
                  </a:lnTo>
                  <a:close/>
                  <a:moveTo>
                    <a:pt x="1343" y="54"/>
                  </a:moveTo>
                  <a:lnTo>
                    <a:pt x="1342" y="59"/>
                  </a:lnTo>
                  <a:lnTo>
                    <a:pt x="1339" y="59"/>
                  </a:lnTo>
                  <a:lnTo>
                    <a:pt x="1340" y="54"/>
                  </a:lnTo>
                  <a:lnTo>
                    <a:pt x="1343" y="54"/>
                  </a:lnTo>
                  <a:close/>
                  <a:moveTo>
                    <a:pt x="1339" y="59"/>
                  </a:moveTo>
                  <a:lnTo>
                    <a:pt x="1339" y="59"/>
                  </a:lnTo>
                  <a:lnTo>
                    <a:pt x="1340" y="59"/>
                  </a:lnTo>
                  <a:lnTo>
                    <a:pt x="1339" y="59"/>
                  </a:lnTo>
                  <a:close/>
                  <a:moveTo>
                    <a:pt x="1342" y="59"/>
                  </a:moveTo>
                  <a:lnTo>
                    <a:pt x="1342" y="60"/>
                  </a:lnTo>
                  <a:lnTo>
                    <a:pt x="1339" y="60"/>
                  </a:lnTo>
                  <a:lnTo>
                    <a:pt x="1339" y="59"/>
                  </a:lnTo>
                  <a:lnTo>
                    <a:pt x="1342" y="59"/>
                  </a:lnTo>
                  <a:close/>
                  <a:moveTo>
                    <a:pt x="1342" y="60"/>
                  </a:moveTo>
                  <a:lnTo>
                    <a:pt x="1342" y="60"/>
                  </a:lnTo>
                  <a:lnTo>
                    <a:pt x="1342" y="62"/>
                  </a:lnTo>
                  <a:lnTo>
                    <a:pt x="1340" y="60"/>
                  </a:lnTo>
                  <a:lnTo>
                    <a:pt x="1342" y="60"/>
                  </a:lnTo>
                  <a:close/>
                  <a:moveTo>
                    <a:pt x="1342" y="62"/>
                  </a:moveTo>
                  <a:lnTo>
                    <a:pt x="1340" y="64"/>
                  </a:lnTo>
                  <a:lnTo>
                    <a:pt x="1338" y="63"/>
                  </a:lnTo>
                  <a:lnTo>
                    <a:pt x="1339" y="60"/>
                  </a:lnTo>
                  <a:lnTo>
                    <a:pt x="1342" y="62"/>
                  </a:lnTo>
                  <a:close/>
                  <a:moveTo>
                    <a:pt x="1338" y="64"/>
                  </a:moveTo>
                  <a:lnTo>
                    <a:pt x="1338" y="63"/>
                  </a:lnTo>
                  <a:lnTo>
                    <a:pt x="1339" y="63"/>
                  </a:lnTo>
                  <a:lnTo>
                    <a:pt x="1338" y="64"/>
                  </a:lnTo>
                  <a:close/>
                  <a:moveTo>
                    <a:pt x="1340" y="63"/>
                  </a:moveTo>
                  <a:lnTo>
                    <a:pt x="1342" y="66"/>
                  </a:lnTo>
                  <a:lnTo>
                    <a:pt x="1339" y="67"/>
                  </a:lnTo>
                  <a:lnTo>
                    <a:pt x="1338" y="64"/>
                  </a:lnTo>
                  <a:lnTo>
                    <a:pt x="1340" y="63"/>
                  </a:lnTo>
                  <a:close/>
                  <a:moveTo>
                    <a:pt x="1339" y="67"/>
                  </a:moveTo>
                  <a:lnTo>
                    <a:pt x="1339" y="67"/>
                  </a:lnTo>
                  <a:lnTo>
                    <a:pt x="1340" y="66"/>
                  </a:lnTo>
                  <a:lnTo>
                    <a:pt x="1339" y="67"/>
                  </a:lnTo>
                  <a:close/>
                  <a:moveTo>
                    <a:pt x="1342" y="66"/>
                  </a:moveTo>
                  <a:lnTo>
                    <a:pt x="1343" y="67"/>
                  </a:lnTo>
                  <a:lnTo>
                    <a:pt x="1340" y="68"/>
                  </a:lnTo>
                  <a:lnTo>
                    <a:pt x="1339" y="67"/>
                  </a:lnTo>
                  <a:lnTo>
                    <a:pt x="1342" y="66"/>
                  </a:lnTo>
                  <a:close/>
                  <a:moveTo>
                    <a:pt x="1343" y="67"/>
                  </a:moveTo>
                  <a:lnTo>
                    <a:pt x="1343" y="67"/>
                  </a:lnTo>
                  <a:lnTo>
                    <a:pt x="1342" y="68"/>
                  </a:lnTo>
                  <a:lnTo>
                    <a:pt x="1343" y="67"/>
                  </a:lnTo>
                  <a:close/>
                  <a:moveTo>
                    <a:pt x="1343" y="67"/>
                  </a:moveTo>
                  <a:lnTo>
                    <a:pt x="1344" y="70"/>
                  </a:lnTo>
                  <a:lnTo>
                    <a:pt x="1342" y="71"/>
                  </a:lnTo>
                  <a:lnTo>
                    <a:pt x="1340" y="68"/>
                  </a:lnTo>
                  <a:lnTo>
                    <a:pt x="1343" y="67"/>
                  </a:lnTo>
                  <a:close/>
                  <a:moveTo>
                    <a:pt x="1342" y="71"/>
                  </a:moveTo>
                  <a:lnTo>
                    <a:pt x="1342" y="71"/>
                  </a:lnTo>
                  <a:lnTo>
                    <a:pt x="1343" y="71"/>
                  </a:lnTo>
                  <a:lnTo>
                    <a:pt x="1342" y="71"/>
                  </a:lnTo>
                  <a:close/>
                  <a:moveTo>
                    <a:pt x="1344" y="70"/>
                  </a:moveTo>
                  <a:lnTo>
                    <a:pt x="1347" y="72"/>
                  </a:lnTo>
                  <a:lnTo>
                    <a:pt x="1344" y="75"/>
                  </a:lnTo>
                  <a:lnTo>
                    <a:pt x="1342" y="71"/>
                  </a:lnTo>
                  <a:lnTo>
                    <a:pt x="1344" y="70"/>
                  </a:lnTo>
                  <a:close/>
                  <a:moveTo>
                    <a:pt x="1346" y="75"/>
                  </a:moveTo>
                  <a:lnTo>
                    <a:pt x="1344" y="75"/>
                  </a:lnTo>
                  <a:lnTo>
                    <a:pt x="1346" y="74"/>
                  </a:lnTo>
                  <a:lnTo>
                    <a:pt x="1346" y="75"/>
                  </a:lnTo>
                  <a:close/>
                  <a:moveTo>
                    <a:pt x="1346" y="72"/>
                  </a:moveTo>
                  <a:lnTo>
                    <a:pt x="1350" y="74"/>
                  </a:lnTo>
                  <a:lnTo>
                    <a:pt x="1348" y="76"/>
                  </a:lnTo>
                  <a:lnTo>
                    <a:pt x="1346" y="75"/>
                  </a:lnTo>
                  <a:lnTo>
                    <a:pt x="1346" y="72"/>
                  </a:lnTo>
                  <a:close/>
                  <a:moveTo>
                    <a:pt x="1350" y="76"/>
                  </a:moveTo>
                  <a:lnTo>
                    <a:pt x="1348" y="76"/>
                  </a:lnTo>
                  <a:lnTo>
                    <a:pt x="1350" y="75"/>
                  </a:lnTo>
                  <a:lnTo>
                    <a:pt x="1350" y="76"/>
                  </a:lnTo>
                  <a:close/>
                  <a:moveTo>
                    <a:pt x="1350" y="74"/>
                  </a:moveTo>
                  <a:lnTo>
                    <a:pt x="1354" y="74"/>
                  </a:lnTo>
                  <a:lnTo>
                    <a:pt x="1354" y="76"/>
                  </a:lnTo>
                  <a:lnTo>
                    <a:pt x="1350" y="76"/>
                  </a:lnTo>
                  <a:lnTo>
                    <a:pt x="1350" y="74"/>
                  </a:lnTo>
                  <a:close/>
                  <a:moveTo>
                    <a:pt x="1355" y="76"/>
                  </a:moveTo>
                  <a:lnTo>
                    <a:pt x="1354" y="76"/>
                  </a:lnTo>
                  <a:lnTo>
                    <a:pt x="1354" y="75"/>
                  </a:lnTo>
                  <a:lnTo>
                    <a:pt x="1355" y="76"/>
                  </a:lnTo>
                  <a:close/>
                  <a:moveTo>
                    <a:pt x="1352" y="74"/>
                  </a:moveTo>
                  <a:lnTo>
                    <a:pt x="1355" y="72"/>
                  </a:lnTo>
                  <a:lnTo>
                    <a:pt x="1356" y="75"/>
                  </a:lnTo>
                  <a:lnTo>
                    <a:pt x="1355" y="76"/>
                  </a:lnTo>
                  <a:lnTo>
                    <a:pt x="1352" y="74"/>
                  </a:lnTo>
                  <a:close/>
                  <a:moveTo>
                    <a:pt x="1356" y="75"/>
                  </a:moveTo>
                  <a:lnTo>
                    <a:pt x="1356" y="75"/>
                  </a:lnTo>
                  <a:lnTo>
                    <a:pt x="1356" y="74"/>
                  </a:lnTo>
                  <a:lnTo>
                    <a:pt x="1356" y="75"/>
                  </a:lnTo>
                  <a:close/>
                  <a:moveTo>
                    <a:pt x="1355" y="72"/>
                  </a:moveTo>
                  <a:lnTo>
                    <a:pt x="1356" y="71"/>
                  </a:lnTo>
                  <a:lnTo>
                    <a:pt x="1358" y="74"/>
                  </a:lnTo>
                  <a:lnTo>
                    <a:pt x="1356" y="75"/>
                  </a:lnTo>
                  <a:lnTo>
                    <a:pt x="1355" y="72"/>
                  </a:lnTo>
                  <a:close/>
                  <a:moveTo>
                    <a:pt x="1359" y="74"/>
                  </a:moveTo>
                  <a:lnTo>
                    <a:pt x="1358" y="74"/>
                  </a:lnTo>
                  <a:lnTo>
                    <a:pt x="1358" y="72"/>
                  </a:lnTo>
                  <a:lnTo>
                    <a:pt x="1359" y="74"/>
                  </a:lnTo>
                  <a:close/>
                  <a:moveTo>
                    <a:pt x="1356" y="72"/>
                  </a:moveTo>
                  <a:lnTo>
                    <a:pt x="1358" y="68"/>
                  </a:lnTo>
                  <a:lnTo>
                    <a:pt x="1360" y="70"/>
                  </a:lnTo>
                  <a:lnTo>
                    <a:pt x="1359" y="74"/>
                  </a:lnTo>
                  <a:lnTo>
                    <a:pt x="1356" y="72"/>
                  </a:lnTo>
                  <a:close/>
                  <a:moveTo>
                    <a:pt x="1358" y="68"/>
                  </a:moveTo>
                  <a:lnTo>
                    <a:pt x="1358" y="68"/>
                  </a:lnTo>
                  <a:lnTo>
                    <a:pt x="1359" y="70"/>
                  </a:lnTo>
                  <a:lnTo>
                    <a:pt x="1358" y="68"/>
                  </a:lnTo>
                  <a:close/>
                  <a:moveTo>
                    <a:pt x="1358" y="68"/>
                  </a:moveTo>
                  <a:lnTo>
                    <a:pt x="1359" y="66"/>
                  </a:lnTo>
                  <a:lnTo>
                    <a:pt x="1360" y="67"/>
                  </a:lnTo>
                  <a:lnTo>
                    <a:pt x="1359" y="70"/>
                  </a:lnTo>
                  <a:lnTo>
                    <a:pt x="1358" y="68"/>
                  </a:lnTo>
                  <a:close/>
                  <a:moveTo>
                    <a:pt x="1362" y="67"/>
                  </a:moveTo>
                  <a:lnTo>
                    <a:pt x="1360" y="67"/>
                  </a:lnTo>
                  <a:lnTo>
                    <a:pt x="1362" y="67"/>
                  </a:lnTo>
                  <a:close/>
                  <a:moveTo>
                    <a:pt x="1359" y="66"/>
                  </a:moveTo>
                  <a:lnTo>
                    <a:pt x="1360" y="63"/>
                  </a:lnTo>
                  <a:lnTo>
                    <a:pt x="1363" y="64"/>
                  </a:lnTo>
                  <a:lnTo>
                    <a:pt x="1362" y="67"/>
                  </a:lnTo>
                  <a:lnTo>
                    <a:pt x="1359" y="66"/>
                  </a:lnTo>
                  <a:close/>
                  <a:moveTo>
                    <a:pt x="1363" y="63"/>
                  </a:moveTo>
                  <a:lnTo>
                    <a:pt x="1363" y="63"/>
                  </a:lnTo>
                  <a:lnTo>
                    <a:pt x="1363" y="64"/>
                  </a:lnTo>
                  <a:lnTo>
                    <a:pt x="1362" y="63"/>
                  </a:lnTo>
                  <a:lnTo>
                    <a:pt x="1363" y="63"/>
                  </a:lnTo>
                  <a:close/>
                  <a:moveTo>
                    <a:pt x="1360" y="63"/>
                  </a:moveTo>
                  <a:lnTo>
                    <a:pt x="1362" y="56"/>
                  </a:lnTo>
                  <a:lnTo>
                    <a:pt x="1364" y="58"/>
                  </a:lnTo>
                  <a:lnTo>
                    <a:pt x="1363" y="63"/>
                  </a:lnTo>
                  <a:lnTo>
                    <a:pt x="1360" y="63"/>
                  </a:lnTo>
                  <a:close/>
                  <a:moveTo>
                    <a:pt x="1362" y="56"/>
                  </a:moveTo>
                  <a:lnTo>
                    <a:pt x="1362" y="56"/>
                  </a:lnTo>
                  <a:lnTo>
                    <a:pt x="1363" y="58"/>
                  </a:lnTo>
                  <a:lnTo>
                    <a:pt x="1362" y="56"/>
                  </a:lnTo>
                  <a:close/>
                  <a:moveTo>
                    <a:pt x="1362" y="56"/>
                  </a:moveTo>
                  <a:lnTo>
                    <a:pt x="1363" y="48"/>
                  </a:lnTo>
                  <a:lnTo>
                    <a:pt x="1366" y="50"/>
                  </a:lnTo>
                  <a:lnTo>
                    <a:pt x="1364" y="58"/>
                  </a:lnTo>
                  <a:lnTo>
                    <a:pt x="1362" y="56"/>
                  </a:lnTo>
                  <a:close/>
                  <a:moveTo>
                    <a:pt x="1363" y="48"/>
                  </a:moveTo>
                  <a:lnTo>
                    <a:pt x="1363" y="48"/>
                  </a:lnTo>
                  <a:lnTo>
                    <a:pt x="1364" y="50"/>
                  </a:lnTo>
                  <a:lnTo>
                    <a:pt x="1363" y="48"/>
                  </a:lnTo>
                  <a:close/>
                  <a:moveTo>
                    <a:pt x="1363" y="48"/>
                  </a:moveTo>
                  <a:lnTo>
                    <a:pt x="1364" y="47"/>
                  </a:lnTo>
                  <a:lnTo>
                    <a:pt x="1367" y="48"/>
                  </a:lnTo>
                  <a:lnTo>
                    <a:pt x="1366" y="50"/>
                  </a:lnTo>
                  <a:lnTo>
                    <a:pt x="1363" y="48"/>
                  </a:lnTo>
                  <a:close/>
                  <a:moveTo>
                    <a:pt x="1367" y="48"/>
                  </a:moveTo>
                  <a:lnTo>
                    <a:pt x="1367" y="48"/>
                  </a:lnTo>
                  <a:lnTo>
                    <a:pt x="1366" y="48"/>
                  </a:lnTo>
                  <a:lnTo>
                    <a:pt x="1367" y="48"/>
                  </a:lnTo>
                  <a:close/>
                  <a:moveTo>
                    <a:pt x="1364" y="47"/>
                  </a:moveTo>
                  <a:lnTo>
                    <a:pt x="1368" y="43"/>
                  </a:lnTo>
                  <a:lnTo>
                    <a:pt x="1370" y="44"/>
                  </a:lnTo>
                  <a:lnTo>
                    <a:pt x="1367" y="48"/>
                  </a:lnTo>
                  <a:lnTo>
                    <a:pt x="1364" y="47"/>
                  </a:lnTo>
                  <a:close/>
                  <a:moveTo>
                    <a:pt x="1370" y="43"/>
                  </a:moveTo>
                  <a:lnTo>
                    <a:pt x="1371" y="44"/>
                  </a:lnTo>
                  <a:lnTo>
                    <a:pt x="1370" y="44"/>
                  </a:lnTo>
                  <a:lnTo>
                    <a:pt x="1370" y="43"/>
                  </a:lnTo>
                  <a:close/>
                  <a:moveTo>
                    <a:pt x="1368" y="44"/>
                  </a:moveTo>
                  <a:lnTo>
                    <a:pt x="1363" y="38"/>
                  </a:lnTo>
                  <a:lnTo>
                    <a:pt x="1366" y="36"/>
                  </a:lnTo>
                  <a:lnTo>
                    <a:pt x="1370" y="43"/>
                  </a:lnTo>
                  <a:lnTo>
                    <a:pt x="1368" y="44"/>
                  </a:lnTo>
                  <a:close/>
                  <a:moveTo>
                    <a:pt x="1363" y="38"/>
                  </a:moveTo>
                  <a:lnTo>
                    <a:pt x="1363" y="38"/>
                  </a:lnTo>
                  <a:lnTo>
                    <a:pt x="1364" y="38"/>
                  </a:lnTo>
                  <a:lnTo>
                    <a:pt x="1363" y="38"/>
                  </a:lnTo>
                  <a:close/>
                  <a:moveTo>
                    <a:pt x="1363" y="38"/>
                  </a:moveTo>
                  <a:lnTo>
                    <a:pt x="1360" y="31"/>
                  </a:lnTo>
                  <a:lnTo>
                    <a:pt x="1363" y="30"/>
                  </a:lnTo>
                  <a:lnTo>
                    <a:pt x="1366" y="36"/>
                  </a:lnTo>
                  <a:lnTo>
                    <a:pt x="1363" y="38"/>
                  </a:lnTo>
                  <a:close/>
                  <a:moveTo>
                    <a:pt x="1362" y="30"/>
                  </a:moveTo>
                  <a:lnTo>
                    <a:pt x="1363" y="30"/>
                  </a:lnTo>
                  <a:lnTo>
                    <a:pt x="1362" y="30"/>
                  </a:lnTo>
                  <a:close/>
                  <a:moveTo>
                    <a:pt x="1360" y="31"/>
                  </a:moveTo>
                  <a:lnTo>
                    <a:pt x="1356" y="23"/>
                  </a:lnTo>
                  <a:lnTo>
                    <a:pt x="1358" y="22"/>
                  </a:lnTo>
                  <a:lnTo>
                    <a:pt x="1362" y="30"/>
                  </a:lnTo>
                  <a:lnTo>
                    <a:pt x="1360" y="31"/>
                  </a:lnTo>
                  <a:close/>
                  <a:moveTo>
                    <a:pt x="1356" y="23"/>
                  </a:moveTo>
                  <a:lnTo>
                    <a:pt x="1354" y="20"/>
                  </a:lnTo>
                  <a:lnTo>
                    <a:pt x="1358" y="22"/>
                  </a:lnTo>
                  <a:lnTo>
                    <a:pt x="1358" y="23"/>
                  </a:lnTo>
                  <a:lnTo>
                    <a:pt x="1356" y="23"/>
                  </a:lnTo>
                  <a:close/>
                  <a:moveTo>
                    <a:pt x="1358" y="22"/>
                  </a:moveTo>
                  <a:lnTo>
                    <a:pt x="1364" y="23"/>
                  </a:lnTo>
                  <a:lnTo>
                    <a:pt x="1364" y="26"/>
                  </a:lnTo>
                  <a:lnTo>
                    <a:pt x="1356" y="25"/>
                  </a:lnTo>
                  <a:lnTo>
                    <a:pt x="1358" y="22"/>
                  </a:lnTo>
                  <a:close/>
                  <a:moveTo>
                    <a:pt x="1366" y="25"/>
                  </a:moveTo>
                  <a:lnTo>
                    <a:pt x="1366" y="27"/>
                  </a:lnTo>
                  <a:lnTo>
                    <a:pt x="1364" y="26"/>
                  </a:lnTo>
                  <a:lnTo>
                    <a:pt x="1364" y="25"/>
                  </a:lnTo>
                  <a:lnTo>
                    <a:pt x="1366" y="25"/>
                  </a:lnTo>
                  <a:close/>
                  <a:moveTo>
                    <a:pt x="1363" y="25"/>
                  </a:moveTo>
                  <a:lnTo>
                    <a:pt x="1362" y="15"/>
                  </a:lnTo>
                  <a:lnTo>
                    <a:pt x="1364" y="14"/>
                  </a:lnTo>
                  <a:lnTo>
                    <a:pt x="1366" y="25"/>
                  </a:lnTo>
                  <a:lnTo>
                    <a:pt x="1363" y="25"/>
                  </a:lnTo>
                  <a:close/>
                  <a:moveTo>
                    <a:pt x="1364" y="14"/>
                  </a:moveTo>
                  <a:lnTo>
                    <a:pt x="1364" y="14"/>
                  </a:lnTo>
                  <a:lnTo>
                    <a:pt x="1363" y="15"/>
                  </a:lnTo>
                  <a:lnTo>
                    <a:pt x="1364" y="14"/>
                  </a:lnTo>
                  <a:close/>
                  <a:moveTo>
                    <a:pt x="1362" y="15"/>
                  </a:moveTo>
                  <a:lnTo>
                    <a:pt x="1362" y="12"/>
                  </a:lnTo>
                  <a:lnTo>
                    <a:pt x="1364" y="11"/>
                  </a:lnTo>
                  <a:lnTo>
                    <a:pt x="1364" y="14"/>
                  </a:lnTo>
                  <a:lnTo>
                    <a:pt x="1362" y="15"/>
                  </a:lnTo>
                  <a:close/>
                  <a:moveTo>
                    <a:pt x="1363" y="11"/>
                  </a:moveTo>
                  <a:lnTo>
                    <a:pt x="1364" y="11"/>
                  </a:lnTo>
                  <a:lnTo>
                    <a:pt x="1363" y="12"/>
                  </a:lnTo>
                  <a:lnTo>
                    <a:pt x="1363" y="11"/>
                  </a:lnTo>
                  <a:close/>
                  <a:moveTo>
                    <a:pt x="1362" y="12"/>
                  </a:moveTo>
                  <a:lnTo>
                    <a:pt x="1360" y="10"/>
                  </a:lnTo>
                  <a:lnTo>
                    <a:pt x="1362" y="9"/>
                  </a:lnTo>
                  <a:lnTo>
                    <a:pt x="1363" y="11"/>
                  </a:lnTo>
                  <a:lnTo>
                    <a:pt x="1362" y="12"/>
                  </a:lnTo>
                  <a:close/>
                  <a:moveTo>
                    <a:pt x="1362" y="9"/>
                  </a:moveTo>
                  <a:lnTo>
                    <a:pt x="1362" y="9"/>
                  </a:lnTo>
                  <a:lnTo>
                    <a:pt x="1362" y="10"/>
                  </a:lnTo>
                  <a:lnTo>
                    <a:pt x="1362" y="9"/>
                  </a:lnTo>
                  <a:close/>
                  <a:moveTo>
                    <a:pt x="1360" y="10"/>
                  </a:moveTo>
                  <a:lnTo>
                    <a:pt x="1359" y="9"/>
                  </a:lnTo>
                  <a:lnTo>
                    <a:pt x="1360" y="7"/>
                  </a:lnTo>
                  <a:lnTo>
                    <a:pt x="1362" y="9"/>
                  </a:lnTo>
                  <a:lnTo>
                    <a:pt x="1360" y="10"/>
                  </a:lnTo>
                  <a:close/>
                  <a:moveTo>
                    <a:pt x="1360" y="7"/>
                  </a:moveTo>
                  <a:lnTo>
                    <a:pt x="1360" y="7"/>
                  </a:lnTo>
                  <a:lnTo>
                    <a:pt x="1360" y="9"/>
                  </a:lnTo>
                  <a:lnTo>
                    <a:pt x="1360" y="7"/>
                  </a:lnTo>
                  <a:close/>
                  <a:moveTo>
                    <a:pt x="1359" y="10"/>
                  </a:moveTo>
                  <a:lnTo>
                    <a:pt x="1358" y="9"/>
                  </a:lnTo>
                  <a:lnTo>
                    <a:pt x="1359" y="6"/>
                  </a:lnTo>
                  <a:lnTo>
                    <a:pt x="1360" y="7"/>
                  </a:lnTo>
                  <a:lnTo>
                    <a:pt x="1359" y="10"/>
                  </a:lnTo>
                  <a:close/>
                  <a:moveTo>
                    <a:pt x="1358" y="9"/>
                  </a:moveTo>
                  <a:lnTo>
                    <a:pt x="1355" y="7"/>
                  </a:lnTo>
                  <a:lnTo>
                    <a:pt x="1356" y="4"/>
                  </a:lnTo>
                  <a:lnTo>
                    <a:pt x="1359" y="6"/>
                  </a:lnTo>
                  <a:lnTo>
                    <a:pt x="1358" y="9"/>
                  </a:lnTo>
                  <a:close/>
                  <a:moveTo>
                    <a:pt x="1356" y="4"/>
                  </a:moveTo>
                  <a:lnTo>
                    <a:pt x="1356" y="4"/>
                  </a:lnTo>
                  <a:lnTo>
                    <a:pt x="1356" y="6"/>
                  </a:lnTo>
                  <a:lnTo>
                    <a:pt x="1356" y="4"/>
                  </a:lnTo>
                  <a:close/>
                  <a:moveTo>
                    <a:pt x="1356" y="7"/>
                  </a:moveTo>
                  <a:lnTo>
                    <a:pt x="1354" y="7"/>
                  </a:lnTo>
                  <a:lnTo>
                    <a:pt x="1354" y="4"/>
                  </a:lnTo>
                  <a:lnTo>
                    <a:pt x="1356" y="4"/>
                  </a:lnTo>
                  <a:lnTo>
                    <a:pt x="1356" y="7"/>
                  </a:lnTo>
                  <a:close/>
                  <a:moveTo>
                    <a:pt x="1354" y="7"/>
                  </a:moveTo>
                  <a:lnTo>
                    <a:pt x="1354" y="7"/>
                  </a:lnTo>
                  <a:lnTo>
                    <a:pt x="1354" y="6"/>
                  </a:lnTo>
                  <a:lnTo>
                    <a:pt x="1354" y="7"/>
                  </a:lnTo>
                  <a:close/>
                  <a:moveTo>
                    <a:pt x="1354" y="7"/>
                  </a:moveTo>
                  <a:lnTo>
                    <a:pt x="1344" y="4"/>
                  </a:lnTo>
                  <a:lnTo>
                    <a:pt x="1344" y="2"/>
                  </a:lnTo>
                  <a:lnTo>
                    <a:pt x="1354" y="4"/>
                  </a:lnTo>
                  <a:lnTo>
                    <a:pt x="1354" y="7"/>
                  </a:lnTo>
                  <a:close/>
                  <a:moveTo>
                    <a:pt x="1343" y="3"/>
                  </a:moveTo>
                  <a:lnTo>
                    <a:pt x="1343" y="0"/>
                  </a:lnTo>
                  <a:lnTo>
                    <a:pt x="1344" y="2"/>
                  </a:lnTo>
                  <a:lnTo>
                    <a:pt x="1344" y="3"/>
                  </a:lnTo>
                  <a:lnTo>
                    <a:pt x="1343" y="3"/>
                  </a:lnTo>
                  <a:close/>
                  <a:moveTo>
                    <a:pt x="93" y="313"/>
                  </a:moveTo>
                  <a:lnTo>
                    <a:pt x="91" y="310"/>
                  </a:lnTo>
                  <a:lnTo>
                    <a:pt x="92" y="308"/>
                  </a:lnTo>
                  <a:lnTo>
                    <a:pt x="95" y="310"/>
                  </a:lnTo>
                  <a:lnTo>
                    <a:pt x="93" y="313"/>
                  </a:lnTo>
                  <a:close/>
                  <a:moveTo>
                    <a:pt x="91" y="310"/>
                  </a:moveTo>
                  <a:lnTo>
                    <a:pt x="75" y="294"/>
                  </a:lnTo>
                  <a:lnTo>
                    <a:pt x="92" y="308"/>
                  </a:lnTo>
                  <a:lnTo>
                    <a:pt x="91" y="309"/>
                  </a:lnTo>
                  <a:lnTo>
                    <a:pt x="91" y="310"/>
                  </a:lnTo>
                  <a:close/>
                  <a:moveTo>
                    <a:pt x="92" y="308"/>
                  </a:moveTo>
                  <a:lnTo>
                    <a:pt x="92" y="308"/>
                  </a:lnTo>
                  <a:lnTo>
                    <a:pt x="91" y="310"/>
                  </a:lnTo>
                  <a:lnTo>
                    <a:pt x="92" y="308"/>
                  </a:lnTo>
                  <a:close/>
                  <a:moveTo>
                    <a:pt x="91" y="310"/>
                  </a:moveTo>
                  <a:lnTo>
                    <a:pt x="91" y="310"/>
                  </a:lnTo>
                  <a:lnTo>
                    <a:pt x="92" y="309"/>
                  </a:lnTo>
                  <a:lnTo>
                    <a:pt x="91" y="310"/>
                  </a:lnTo>
                  <a:close/>
                  <a:moveTo>
                    <a:pt x="92" y="308"/>
                  </a:moveTo>
                  <a:lnTo>
                    <a:pt x="95" y="310"/>
                  </a:lnTo>
                  <a:lnTo>
                    <a:pt x="93" y="313"/>
                  </a:lnTo>
                  <a:lnTo>
                    <a:pt x="91" y="310"/>
                  </a:lnTo>
                  <a:lnTo>
                    <a:pt x="92" y="308"/>
                  </a:lnTo>
                  <a:close/>
                  <a:moveTo>
                    <a:pt x="95" y="310"/>
                  </a:moveTo>
                  <a:lnTo>
                    <a:pt x="93" y="313"/>
                  </a:lnTo>
                  <a:lnTo>
                    <a:pt x="95" y="312"/>
                  </a:lnTo>
                  <a:lnTo>
                    <a:pt x="95" y="310"/>
                  </a:lnTo>
                  <a:close/>
                  <a:moveTo>
                    <a:pt x="85" y="308"/>
                  </a:moveTo>
                  <a:lnTo>
                    <a:pt x="80" y="305"/>
                  </a:lnTo>
                  <a:lnTo>
                    <a:pt x="81" y="303"/>
                  </a:lnTo>
                  <a:lnTo>
                    <a:pt x="87" y="305"/>
                  </a:lnTo>
                  <a:lnTo>
                    <a:pt x="85" y="308"/>
                  </a:lnTo>
                  <a:close/>
                  <a:moveTo>
                    <a:pt x="80" y="303"/>
                  </a:moveTo>
                  <a:lnTo>
                    <a:pt x="80" y="301"/>
                  </a:lnTo>
                  <a:lnTo>
                    <a:pt x="81" y="303"/>
                  </a:lnTo>
                  <a:lnTo>
                    <a:pt x="81" y="304"/>
                  </a:lnTo>
                  <a:lnTo>
                    <a:pt x="80" y="303"/>
                  </a:lnTo>
                  <a:close/>
                  <a:moveTo>
                    <a:pt x="81" y="304"/>
                  </a:moveTo>
                  <a:lnTo>
                    <a:pt x="79" y="309"/>
                  </a:lnTo>
                  <a:lnTo>
                    <a:pt x="76" y="308"/>
                  </a:lnTo>
                  <a:lnTo>
                    <a:pt x="80" y="303"/>
                  </a:lnTo>
                  <a:lnTo>
                    <a:pt x="81" y="304"/>
                  </a:lnTo>
                  <a:close/>
                  <a:moveTo>
                    <a:pt x="79" y="309"/>
                  </a:moveTo>
                  <a:lnTo>
                    <a:pt x="79" y="309"/>
                  </a:lnTo>
                  <a:lnTo>
                    <a:pt x="77" y="308"/>
                  </a:lnTo>
                  <a:lnTo>
                    <a:pt x="79" y="309"/>
                  </a:lnTo>
                  <a:close/>
                  <a:moveTo>
                    <a:pt x="79" y="309"/>
                  </a:moveTo>
                  <a:lnTo>
                    <a:pt x="76" y="312"/>
                  </a:lnTo>
                  <a:lnTo>
                    <a:pt x="73" y="310"/>
                  </a:lnTo>
                  <a:lnTo>
                    <a:pt x="76" y="308"/>
                  </a:lnTo>
                  <a:lnTo>
                    <a:pt x="79" y="309"/>
                  </a:lnTo>
                  <a:close/>
                  <a:moveTo>
                    <a:pt x="76" y="312"/>
                  </a:moveTo>
                  <a:lnTo>
                    <a:pt x="75" y="313"/>
                  </a:lnTo>
                  <a:lnTo>
                    <a:pt x="75" y="312"/>
                  </a:lnTo>
                  <a:lnTo>
                    <a:pt x="76" y="312"/>
                  </a:lnTo>
                  <a:close/>
                  <a:moveTo>
                    <a:pt x="75" y="313"/>
                  </a:moveTo>
                  <a:lnTo>
                    <a:pt x="68" y="310"/>
                  </a:lnTo>
                  <a:lnTo>
                    <a:pt x="68" y="308"/>
                  </a:lnTo>
                  <a:lnTo>
                    <a:pt x="75" y="310"/>
                  </a:lnTo>
                  <a:lnTo>
                    <a:pt x="75" y="313"/>
                  </a:lnTo>
                  <a:close/>
                  <a:moveTo>
                    <a:pt x="68" y="310"/>
                  </a:moveTo>
                  <a:lnTo>
                    <a:pt x="68" y="310"/>
                  </a:lnTo>
                  <a:lnTo>
                    <a:pt x="67" y="310"/>
                  </a:lnTo>
                  <a:lnTo>
                    <a:pt x="68" y="309"/>
                  </a:lnTo>
                  <a:lnTo>
                    <a:pt x="68" y="310"/>
                  </a:lnTo>
                  <a:close/>
                  <a:moveTo>
                    <a:pt x="67" y="310"/>
                  </a:moveTo>
                  <a:lnTo>
                    <a:pt x="61" y="304"/>
                  </a:lnTo>
                  <a:lnTo>
                    <a:pt x="64" y="303"/>
                  </a:lnTo>
                  <a:lnTo>
                    <a:pt x="69" y="309"/>
                  </a:lnTo>
                  <a:lnTo>
                    <a:pt x="67" y="310"/>
                  </a:lnTo>
                  <a:close/>
                  <a:moveTo>
                    <a:pt x="63" y="303"/>
                  </a:moveTo>
                  <a:lnTo>
                    <a:pt x="64" y="303"/>
                  </a:lnTo>
                  <a:lnTo>
                    <a:pt x="63" y="304"/>
                  </a:lnTo>
                  <a:lnTo>
                    <a:pt x="63" y="303"/>
                  </a:lnTo>
                  <a:close/>
                  <a:moveTo>
                    <a:pt x="63" y="305"/>
                  </a:moveTo>
                  <a:lnTo>
                    <a:pt x="59" y="304"/>
                  </a:lnTo>
                  <a:lnTo>
                    <a:pt x="60" y="301"/>
                  </a:lnTo>
                  <a:lnTo>
                    <a:pt x="63" y="303"/>
                  </a:lnTo>
                  <a:lnTo>
                    <a:pt x="63" y="305"/>
                  </a:lnTo>
                  <a:close/>
                  <a:moveTo>
                    <a:pt x="60" y="301"/>
                  </a:moveTo>
                  <a:lnTo>
                    <a:pt x="60" y="301"/>
                  </a:lnTo>
                  <a:lnTo>
                    <a:pt x="60" y="303"/>
                  </a:lnTo>
                  <a:lnTo>
                    <a:pt x="60" y="301"/>
                  </a:lnTo>
                  <a:close/>
                  <a:moveTo>
                    <a:pt x="59" y="304"/>
                  </a:moveTo>
                  <a:lnTo>
                    <a:pt x="55" y="303"/>
                  </a:lnTo>
                  <a:lnTo>
                    <a:pt x="56" y="300"/>
                  </a:lnTo>
                  <a:lnTo>
                    <a:pt x="60" y="301"/>
                  </a:lnTo>
                  <a:lnTo>
                    <a:pt x="59" y="304"/>
                  </a:lnTo>
                  <a:close/>
                  <a:moveTo>
                    <a:pt x="56" y="300"/>
                  </a:moveTo>
                  <a:lnTo>
                    <a:pt x="56" y="300"/>
                  </a:lnTo>
                  <a:lnTo>
                    <a:pt x="56" y="301"/>
                  </a:lnTo>
                  <a:lnTo>
                    <a:pt x="56" y="300"/>
                  </a:lnTo>
                  <a:close/>
                  <a:moveTo>
                    <a:pt x="56" y="303"/>
                  </a:moveTo>
                  <a:lnTo>
                    <a:pt x="52" y="303"/>
                  </a:lnTo>
                  <a:lnTo>
                    <a:pt x="52" y="300"/>
                  </a:lnTo>
                  <a:lnTo>
                    <a:pt x="56" y="300"/>
                  </a:lnTo>
                  <a:lnTo>
                    <a:pt x="56" y="303"/>
                  </a:lnTo>
                  <a:close/>
                  <a:moveTo>
                    <a:pt x="51" y="300"/>
                  </a:moveTo>
                  <a:lnTo>
                    <a:pt x="51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1" y="300"/>
                  </a:lnTo>
                  <a:close/>
                  <a:moveTo>
                    <a:pt x="52" y="303"/>
                  </a:moveTo>
                  <a:lnTo>
                    <a:pt x="47" y="306"/>
                  </a:lnTo>
                  <a:lnTo>
                    <a:pt x="44" y="304"/>
                  </a:lnTo>
                  <a:lnTo>
                    <a:pt x="51" y="300"/>
                  </a:lnTo>
                  <a:lnTo>
                    <a:pt x="52" y="303"/>
                  </a:lnTo>
                  <a:close/>
                  <a:moveTo>
                    <a:pt x="44" y="304"/>
                  </a:moveTo>
                  <a:lnTo>
                    <a:pt x="44" y="304"/>
                  </a:lnTo>
                  <a:lnTo>
                    <a:pt x="45" y="305"/>
                  </a:lnTo>
                  <a:lnTo>
                    <a:pt x="44" y="304"/>
                  </a:lnTo>
                  <a:close/>
                  <a:moveTo>
                    <a:pt x="47" y="306"/>
                  </a:moveTo>
                  <a:lnTo>
                    <a:pt x="45" y="308"/>
                  </a:lnTo>
                  <a:lnTo>
                    <a:pt x="43" y="305"/>
                  </a:lnTo>
                  <a:lnTo>
                    <a:pt x="44" y="304"/>
                  </a:lnTo>
                  <a:lnTo>
                    <a:pt x="47" y="306"/>
                  </a:lnTo>
                  <a:close/>
                  <a:moveTo>
                    <a:pt x="43" y="306"/>
                  </a:moveTo>
                  <a:lnTo>
                    <a:pt x="43" y="306"/>
                  </a:lnTo>
                  <a:lnTo>
                    <a:pt x="43" y="305"/>
                  </a:lnTo>
                  <a:lnTo>
                    <a:pt x="44" y="306"/>
                  </a:lnTo>
                  <a:lnTo>
                    <a:pt x="43" y="306"/>
                  </a:lnTo>
                  <a:close/>
                  <a:moveTo>
                    <a:pt x="45" y="308"/>
                  </a:moveTo>
                  <a:lnTo>
                    <a:pt x="44" y="310"/>
                  </a:lnTo>
                  <a:lnTo>
                    <a:pt x="42" y="309"/>
                  </a:lnTo>
                  <a:lnTo>
                    <a:pt x="43" y="306"/>
                  </a:lnTo>
                  <a:lnTo>
                    <a:pt x="45" y="308"/>
                  </a:lnTo>
                  <a:close/>
                  <a:moveTo>
                    <a:pt x="44" y="310"/>
                  </a:moveTo>
                  <a:lnTo>
                    <a:pt x="44" y="310"/>
                  </a:lnTo>
                  <a:lnTo>
                    <a:pt x="43" y="309"/>
                  </a:lnTo>
                  <a:lnTo>
                    <a:pt x="44" y="310"/>
                  </a:lnTo>
                  <a:close/>
                  <a:moveTo>
                    <a:pt x="44" y="310"/>
                  </a:moveTo>
                  <a:lnTo>
                    <a:pt x="43" y="312"/>
                  </a:lnTo>
                  <a:lnTo>
                    <a:pt x="40" y="310"/>
                  </a:lnTo>
                  <a:lnTo>
                    <a:pt x="42" y="309"/>
                  </a:lnTo>
                  <a:lnTo>
                    <a:pt x="44" y="310"/>
                  </a:lnTo>
                  <a:close/>
                  <a:moveTo>
                    <a:pt x="40" y="312"/>
                  </a:moveTo>
                  <a:lnTo>
                    <a:pt x="40" y="310"/>
                  </a:lnTo>
                  <a:lnTo>
                    <a:pt x="42" y="312"/>
                  </a:lnTo>
                  <a:lnTo>
                    <a:pt x="40" y="312"/>
                  </a:lnTo>
                  <a:close/>
                  <a:moveTo>
                    <a:pt x="43" y="312"/>
                  </a:moveTo>
                  <a:lnTo>
                    <a:pt x="43" y="314"/>
                  </a:lnTo>
                  <a:lnTo>
                    <a:pt x="40" y="314"/>
                  </a:lnTo>
                  <a:lnTo>
                    <a:pt x="40" y="312"/>
                  </a:lnTo>
                  <a:lnTo>
                    <a:pt x="43" y="312"/>
                  </a:lnTo>
                  <a:close/>
                  <a:moveTo>
                    <a:pt x="40" y="314"/>
                  </a:moveTo>
                  <a:lnTo>
                    <a:pt x="40" y="314"/>
                  </a:lnTo>
                  <a:lnTo>
                    <a:pt x="42" y="314"/>
                  </a:lnTo>
                  <a:lnTo>
                    <a:pt x="40" y="314"/>
                  </a:lnTo>
                  <a:close/>
                  <a:moveTo>
                    <a:pt x="43" y="313"/>
                  </a:moveTo>
                  <a:lnTo>
                    <a:pt x="44" y="320"/>
                  </a:lnTo>
                  <a:lnTo>
                    <a:pt x="42" y="320"/>
                  </a:lnTo>
                  <a:lnTo>
                    <a:pt x="40" y="314"/>
                  </a:lnTo>
                  <a:lnTo>
                    <a:pt x="43" y="313"/>
                  </a:lnTo>
                  <a:close/>
                  <a:moveTo>
                    <a:pt x="42" y="320"/>
                  </a:moveTo>
                  <a:lnTo>
                    <a:pt x="42" y="320"/>
                  </a:lnTo>
                  <a:lnTo>
                    <a:pt x="43" y="320"/>
                  </a:lnTo>
                  <a:lnTo>
                    <a:pt x="42" y="320"/>
                  </a:lnTo>
                  <a:close/>
                  <a:moveTo>
                    <a:pt x="44" y="320"/>
                  </a:moveTo>
                  <a:lnTo>
                    <a:pt x="47" y="329"/>
                  </a:lnTo>
                  <a:lnTo>
                    <a:pt x="44" y="329"/>
                  </a:lnTo>
                  <a:lnTo>
                    <a:pt x="42" y="320"/>
                  </a:lnTo>
                  <a:lnTo>
                    <a:pt x="44" y="320"/>
                  </a:lnTo>
                  <a:close/>
                  <a:moveTo>
                    <a:pt x="47" y="329"/>
                  </a:moveTo>
                  <a:lnTo>
                    <a:pt x="47" y="329"/>
                  </a:lnTo>
                  <a:lnTo>
                    <a:pt x="47" y="330"/>
                  </a:lnTo>
                  <a:lnTo>
                    <a:pt x="45" y="329"/>
                  </a:lnTo>
                  <a:lnTo>
                    <a:pt x="47" y="329"/>
                  </a:lnTo>
                  <a:close/>
                  <a:moveTo>
                    <a:pt x="47" y="330"/>
                  </a:moveTo>
                  <a:lnTo>
                    <a:pt x="43" y="337"/>
                  </a:lnTo>
                  <a:lnTo>
                    <a:pt x="40" y="336"/>
                  </a:lnTo>
                  <a:lnTo>
                    <a:pt x="44" y="329"/>
                  </a:lnTo>
                  <a:lnTo>
                    <a:pt x="47" y="330"/>
                  </a:lnTo>
                  <a:close/>
                  <a:moveTo>
                    <a:pt x="40" y="336"/>
                  </a:moveTo>
                  <a:lnTo>
                    <a:pt x="40" y="336"/>
                  </a:lnTo>
                  <a:lnTo>
                    <a:pt x="42" y="336"/>
                  </a:lnTo>
                  <a:lnTo>
                    <a:pt x="40" y="336"/>
                  </a:lnTo>
                  <a:close/>
                  <a:moveTo>
                    <a:pt x="43" y="337"/>
                  </a:moveTo>
                  <a:lnTo>
                    <a:pt x="40" y="345"/>
                  </a:lnTo>
                  <a:lnTo>
                    <a:pt x="37" y="344"/>
                  </a:lnTo>
                  <a:lnTo>
                    <a:pt x="40" y="336"/>
                  </a:lnTo>
                  <a:lnTo>
                    <a:pt x="43" y="337"/>
                  </a:lnTo>
                  <a:close/>
                  <a:moveTo>
                    <a:pt x="37" y="345"/>
                  </a:moveTo>
                  <a:lnTo>
                    <a:pt x="36" y="345"/>
                  </a:lnTo>
                  <a:lnTo>
                    <a:pt x="37" y="344"/>
                  </a:lnTo>
                  <a:lnTo>
                    <a:pt x="39" y="345"/>
                  </a:lnTo>
                  <a:lnTo>
                    <a:pt x="37" y="345"/>
                  </a:lnTo>
                  <a:close/>
                  <a:moveTo>
                    <a:pt x="40" y="344"/>
                  </a:moveTo>
                  <a:lnTo>
                    <a:pt x="42" y="349"/>
                  </a:lnTo>
                  <a:lnTo>
                    <a:pt x="39" y="350"/>
                  </a:lnTo>
                  <a:lnTo>
                    <a:pt x="37" y="345"/>
                  </a:lnTo>
                  <a:lnTo>
                    <a:pt x="40" y="344"/>
                  </a:lnTo>
                  <a:close/>
                  <a:moveTo>
                    <a:pt x="39" y="350"/>
                  </a:moveTo>
                  <a:lnTo>
                    <a:pt x="39" y="350"/>
                  </a:lnTo>
                  <a:lnTo>
                    <a:pt x="40" y="350"/>
                  </a:lnTo>
                  <a:lnTo>
                    <a:pt x="39" y="350"/>
                  </a:lnTo>
                  <a:close/>
                  <a:moveTo>
                    <a:pt x="42" y="349"/>
                  </a:moveTo>
                  <a:lnTo>
                    <a:pt x="45" y="354"/>
                  </a:lnTo>
                  <a:lnTo>
                    <a:pt x="43" y="356"/>
                  </a:lnTo>
                  <a:lnTo>
                    <a:pt x="39" y="350"/>
                  </a:lnTo>
                  <a:lnTo>
                    <a:pt x="42" y="349"/>
                  </a:lnTo>
                  <a:close/>
                  <a:moveTo>
                    <a:pt x="45" y="354"/>
                  </a:moveTo>
                  <a:lnTo>
                    <a:pt x="45" y="354"/>
                  </a:lnTo>
                  <a:lnTo>
                    <a:pt x="45" y="356"/>
                  </a:lnTo>
                  <a:lnTo>
                    <a:pt x="44" y="356"/>
                  </a:lnTo>
                  <a:lnTo>
                    <a:pt x="45" y="354"/>
                  </a:lnTo>
                  <a:close/>
                  <a:moveTo>
                    <a:pt x="45" y="356"/>
                  </a:moveTo>
                  <a:lnTo>
                    <a:pt x="45" y="361"/>
                  </a:lnTo>
                  <a:lnTo>
                    <a:pt x="43" y="361"/>
                  </a:lnTo>
                  <a:lnTo>
                    <a:pt x="43" y="356"/>
                  </a:lnTo>
                  <a:lnTo>
                    <a:pt x="45" y="356"/>
                  </a:lnTo>
                  <a:close/>
                  <a:moveTo>
                    <a:pt x="43" y="361"/>
                  </a:moveTo>
                  <a:lnTo>
                    <a:pt x="43" y="361"/>
                  </a:lnTo>
                  <a:lnTo>
                    <a:pt x="44" y="361"/>
                  </a:lnTo>
                  <a:lnTo>
                    <a:pt x="43" y="361"/>
                  </a:lnTo>
                  <a:close/>
                  <a:moveTo>
                    <a:pt x="45" y="361"/>
                  </a:moveTo>
                  <a:lnTo>
                    <a:pt x="47" y="368"/>
                  </a:lnTo>
                  <a:lnTo>
                    <a:pt x="44" y="368"/>
                  </a:lnTo>
                  <a:lnTo>
                    <a:pt x="43" y="361"/>
                  </a:lnTo>
                  <a:lnTo>
                    <a:pt x="45" y="361"/>
                  </a:lnTo>
                  <a:close/>
                  <a:moveTo>
                    <a:pt x="45" y="369"/>
                  </a:moveTo>
                  <a:lnTo>
                    <a:pt x="44" y="369"/>
                  </a:lnTo>
                  <a:lnTo>
                    <a:pt x="44" y="368"/>
                  </a:lnTo>
                  <a:lnTo>
                    <a:pt x="45" y="368"/>
                  </a:lnTo>
                  <a:lnTo>
                    <a:pt x="45" y="369"/>
                  </a:lnTo>
                  <a:close/>
                  <a:moveTo>
                    <a:pt x="47" y="366"/>
                  </a:moveTo>
                  <a:lnTo>
                    <a:pt x="49" y="369"/>
                  </a:lnTo>
                  <a:lnTo>
                    <a:pt x="48" y="372"/>
                  </a:lnTo>
                  <a:lnTo>
                    <a:pt x="45" y="369"/>
                  </a:lnTo>
                  <a:lnTo>
                    <a:pt x="47" y="366"/>
                  </a:lnTo>
                  <a:close/>
                  <a:moveTo>
                    <a:pt x="49" y="372"/>
                  </a:moveTo>
                  <a:lnTo>
                    <a:pt x="48" y="372"/>
                  </a:lnTo>
                  <a:lnTo>
                    <a:pt x="49" y="370"/>
                  </a:lnTo>
                  <a:lnTo>
                    <a:pt x="49" y="372"/>
                  </a:lnTo>
                  <a:close/>
                  <a:moveTo>
                    <a:pt x="49" y="369"/>
                  </a:moveTo>
                  <a:lnTo>
                    <a:pt x="55" y="369"/>
                  </a:lnTo>
                  <a:lnTo>
                    <a:pt x="55" y="372"/>
                  </a:lnTo>
                  <a:lnTo>
                    <a:pt x="49" y="372"/>
                  </a:lnTo>
                  <a:lnTo>
                    <a:pt x="49" y="369"/>
                  </a:lnTo>
                  <a:close/>
                  <a:moveTo>
                    <a:pt x="55" y="369"/>
                  </a:moveTo>
                  <a:lnTo>
                    <a:pt x="56" y="369"/>
                  </a:lnTo>
                  <a:lnTo>
                    <a:pt x="55" y="370"/>
                  </a:lnTo>
                  <a:lnTo>
                    <a:pt x="55" y="369"/>
                  </a:lnTo>
                  <a:close/>
                  <a:moveTo>
                    <a:pt x="56" y="369"/>
                  </a:moveTo>
                  <a:lnTo>
                    <a:pt x="58" y="372"/>
                  </a:lnTo>
                  <a:lnTo>
                    <a:pt x="55" y="373"/>
                  </a:lnTo>
                  <a:lnTo>
                    <a:pt x="53" y="370"/>
                  </a:lnTo>
                  <a:lnTo>
                    <a:pt x="56" y="369"/>
                  </a:lnTo>
                  <a:close/>
                  <a:moveTo>
                    <a:pt x="55" y="373"/>
                  </a:moveTo>
                  <a:lnTo>
                    <a:pt x="55" y="373"/>
                  </a:lnTo>
                  <a:lnTo>
                    <a:pt x="56" y="372"/>
                  </a:lnTo>
                  <a:lnTo>
                    <a:pt x="55" y="373"/>
                  </a:lnTo>
                  <a:close/>
                  <a:moveTo>
                    <a:pt x="56" y="370"/>
                  </a:moveTo>
                  <a:lnTo>
                    <a:pt x="59" y="373"/>
                  </a:lnTo>
                  <a:lnTo>
                    <a:pt x="58" y="376"/>
                  </a:lnTo>
                  <a:lnTo>
                    <a:pt x="55" y="373"/>
                  </a:lnTo>
                  <a:lnTo>
                    <a:pt x="56" y="370"/>
                  </a:lnTo>
                  <a:close/>
                  <a:moveTo>
                    <a:pt x="59" y="373"/>
                  </a:moveTo>
                  <a:lnTo>
                    <a:pt x="59" y="374"/>
                  </a:lnTo>
                  <a:lnTo>
                    <a:pt x="60" y="374"/>
                  </a:lnTo>
                  <a:lnTo>
                    <a:pt x="59" y="374"/>
                  </a:lnTo>
                  <a:lnTo>
                    <a:pt x="59" y="373"/>
                  </a:lnTo>
                  <a:close/>
                  <a:moveTo>
                    <a:pt x="60" y="374"/>
                  </a:moveTo>
                  <a:lnTo>
                    <a:pt x="61" y="377"/>
                  </a:lnTo>
                  <a:lnTo>
                    <a:pt x="59" y="378"/>
                  </a:lnTo>
                  <a:lnTo>
                    <a:pt x="58" y="376"/>
                  </a:lnTo>
                  <a:lnTo>
                    <a:pt x="60" y="374"/>
                  </a:lnTo>
                  <a:close/>
                  <a:moveTo>
                    <a:pt x="61" y="377"/>
                  </a:moveTo>
                  <a:lnTo>
                    <a:pt x="61" y="377"/>
                  </a:lnTo>
                  <a:lnTo>
                    <a:pt x="61" y="378"/>
                  </a:lnTo>
                  <a:lnTo>
                    <a:pt x="60" y="378"/>
                  </a:lnTo>
                  <a:lnTo>
                    <a:pt x="61" y="377"/>
                  </a:lnTo>
                  <a:close/>
                  <a:moveTo>
                    <a:pt x="61" y="378"/>
                  </a:moveTo>
                  <a:lnTo>
                    <a:pt x="63" y="386"/>
                  </a:lnTo>
                  <a:lnTo>
                    <a:pt x="60" y="386"/>
                  </a:lnTo>
                  <a:lnTo>
                    <a:pt x="59" y="378"/>
                  </a:lnTo>
                  <a:lnTo>
                    <a:pt x="61" y="378"/>
                  </a:lnTo>
                  <a:close/>
                  <a:moveTo>
                    <a:pt x="63" y="386"/>
                  </a:moveTo>
                  <a:lnTo>
                    <a:pt x="63" y="388"/>
                  </a:lnTo>
                  <a:lnTo>
                    <a:pt x="61" y="388"/>
                  </a:lnTo>
                  <a:lnTo>
                    <a:pt x="61" y="386"/>
                  </a:lnTo>
                  <a:lnTo>
                    <a:pt x="63" y="386"/>
                  </a:lnTo>
                  <a:close/>
                  <a:moveTo>
                    <a:pt x="61" y="388"/>
                  </a:moveTo>
                  <a:lnTo>
                    <a:pt x="53" y="393"/>
                  </a:lnTo>
                  <a:lnTo>
                    <a:pt x="52" y="390"/>
                  </a:lnTo>
                  <a:lnTo>
                    <a:pt x="60" y="385"/>
                  </a:lnTo>
                  <a:lnTo>
                    <a:pt x="61" y="388"/>
                  </a:lnTo>
                  <a:close/>
                  <a:moveTo>
                    <a:pt x="53" y="393"/>
                  </a:moveTo>
                  <a:lnTo>
                    <a:pt x="53" y="393"/>
                  </a:lnTo>
                  <a:lnTo>
                    <a:pt x="53" y="392"/>
                  </a:lnTo>
                  <a:lnTo>
                    <a:pt x="53" y="393"/>
                  </a:lnTo>
                  <a:close/>
                  <a:moveTo>
                    <a:pt x="53" y="393"/>
                  </a:moveTo>
                  <a:lnTo>
                    <a:pt x="39" y="398"/>
                  </a:lnTo>
                  <a:lnTo>
                    <a:pt x="37" y="395"/>
                  </a:lnTo>
                  <a:lnTo>
                    <a:pt x="52" y="390"/>
                  </a:lnTo>
                  <a:lnTo>
                    <a:pt x="53" y="393"/>
                  </a:lnTo>
                  <a:close/>
                  <a:moveTo>
                    <a:pt x="39" y="398"/>
                  </a:moveTo>
                  <a:lnTo>
                    <a:pt x="39" y="398"/>
                  </a:lnTo>
                  <a:lnTo>
                    <a:pt x="39" y="397"/>
                  </a:lnTo>
                  <a:lnTo>
                    <a:pt x="39" y="398"/>
                  </a:lnTo>
                  <a:close/>
                  <a:moveTo>
                    <a:pt x="39" y="398"/>
                  </a:moveTo>
                  <a:lnTo>
                    <a:pt x="20" y="404"/>
                  </a:lnTo>
                  <a:lnTo>
                    <a:pt x="19" y="401"/>
                  </a:lnTo>
                  <a:lnTo>
                    <a:pt x="37" y="395"/>
                  </a:lnTo>
                  <a:lnTo>
                    <a:pt x="39" y="398"/>
                  </a:lnTo>
                  <a:close/>
                  <a:moveTo>
                    <a:pt x="20" y="404"/>
                  </a:moveTo>
                  <a:lnTo>
                    <a:pt x="20" y="404"/>
                  </a:lnTo>
                  <a:lnTo>
                    <a:pt x="20" y="402"/>
                  </a:lnTo>
                  <a:lnTo>
                    <a:pt x="20" y="404"/>
                  </a:lnTo>
                  <a:close/>
                  <a:moveTo>
                    <a:pt x="20" y="404"/>
                  </a:moveTo>
                  <a:lnTo>
                    <a:pt x="8" y="406"/>
                  </a:lnTo>
                  <a:lnTo>
                    <a:pt x="8" y="404"/>
                  </a:lnTo>
                  <a:lnTo>
                    <a:pt x="19" y="401"/>
                  </a:lnTo>
                  <a:lnTo>
                    <a:pt x="20" y="404"/>
                  </a:lnTo>
                  <a:close/>
                  <a:moveTo>
                    <a:pt x="7" y="405"/>
                  </a:moveTo>
                  <a:lnTo>
                    <a:pt x="7" y="404"/>
                  </a:lnTo>
                  <a:lnTo>
                    <a:pt x="8" y="404"/>
                  </a:lnTo>
                  <a:lnTo>
                    <a:pt x="8" y="405"/>
                  </a:lnTo>
                  <a:lnTo>
                    <a:pt x="7" y="405"/>
                  </a:lnTo>
                  <a:close/>
                  <a:moveTo>
                    <a:pt x="10" y="406"/>
                  </a:moveTo>
                  <a:lnTo>
                    <a:pt x="7" y="413"/>
                  </a:lnTo>
                  <a:lnTo>
                    <a:pt x="4" y="411"/>
                  </a:lnTo>
                  <a:lnTo>
                    <a:pt x="7" y="405"/>
                  </a:lnTo>
                  <a:lnTo>
                    <a:pt x="10" y="406"/>
                  </a:lnTo>
                  <a:close/>
                  <a:moveTo>
                    <a:pt x="4" y="411"/>
                  </a:moveTo>
                  <a:lnTo>
                    <a:pt x="4" y="411"/>
                  </a:lnTo>
                  <a:lnTo>
                    <a:pt x="5" y="411"/>
                  </a:lnTo>
                  <a:lnTo>
                    <a:pt x="4" y="411"/>
                  </a:lnTo>
                  <a:close/>
                  <a:moveTo>
                    <a:pt x="7" y="411"/>
                  </a:moveTo>
                  <a:lnTo>
                    <a:pt x="7" y="418"/>
                  </a:lnTo>
                  <a:lnTo>
                    <a:pt x="4" y="418"/>
                  </a:lnTo>
                  <a:lnTo>
                    <a:pt x="4" y="411"/>
                  </a:lnTo>
                  <a:lnTo>
                    <a:pt x="7" y="411"/>
                  </a:lnTo>
                  <a:close/>
                  <a:moveTo>
                    <a:pt x="4" y="418"/>
                  </a:moveTo>
                  <a:lnTo>
                    <a:pt x="4" y="418"/>
                  </a:lnTo>
                  <a:lnTo>
                    <a:pt x="5" y="418"/>
                  </a:lnTo>
                  <a:lnTo>
                    <a:pt x="4" y="418"/>
                  </a:lnTo>
                  <a:close/>
                  <a:moveTo>
                    <a:pt x="7" y="418"/>
                  </a:moveTo>
                  <a:lnTo>
                    <a:pt x="7" y="425"/>
                  </a:lnTo>
                  <a:lnTo>
                    <a:pt x="4" y="425"/>
                  </a:lnTo>
                  <a:lnTo>
                    <a:pt x="4" y="418"/>
                  </a:lnTo>
                  <a:lnTo>
                    <a:pt x="7" y="418"/>
                  </a:lnTo>
                  <a:close/>
                  <a:moveTo>
                    <a:pt x="4" y="425"/>
                  </a:moveTo>
                  <a:lnTo>
                    <a:pt x="4" y="425"/>
                  </a:lnTo>
                  <a:lnTo>
                    <a:pt x="5" y="425"/>
                  </a:lnTo>
                  <a:lnTo>
                    <a:pt x="4" y="425"/>
                  </a:lnTo>
                  <a:close/>
                  <a:moveTo>
                    <a:pt x="7" y="424"/>
                  </a:moveTo>
                  <a:lnTo>
                    <a:pt x="10" y="430"/>
                  </a:lnTo>
                  <a:lnTo>
                    <a:pt x="7" y="432"/>
                  </a:lnTo>
                  <a:lnTo>
                    <a:pt x="4" y="425"/>
                  </a:lnTo>
                  <a:lnTo>
                    <a:pt x="7" y="424"/>
                  </a:lnTo>
                  <a:close/>
                  <a:moveTo>
                    <a:pt x="7" y="432"/>
                  </a:moveTo>
                  <a:lnTo>
                    <a:pt x="7" y="432"/>
                  </a:lnTo>
                  <a:lnTo>
                    <a:pt x="8" y="430"/>
                  </a:lnTo>
                  <a:lnTo>
                    <a:pt x="7" y="432"/>
                  </a:lnTo>
                  <a:close/>
                  <a:moveTo>
                    <a:pt x="10" y="430"/>
                  </a:moveTo>
                  <a:lnTo>
                    <a:pt x="16" y="443"/>
                  </a:lnTo>
                  <a:lnTo>
                    <a:pt x="14" y="445"/>
                  </a:lnTo>
                  <a:lnTo>
                    <a:pt x="7" y="432"/>
                  </a:lnTo>
                  <a:lnTo>
                    <a:pt x="10" y="430"/>
                  </a:lnTo>
                  <a:close/>
                  <a:moveTo>
                    <a:pt x="14" y="445"/>
                  </a:moveTo>
                  <a:lnTo>
                    <a:pt x="14" y="445"/>
                  </a:lnTo>
                  <a:lnTo>
                    <a:pt x="15" y="443"/>
                  </a:lnTo>
                  <a:lnTo>
                    <a:pt x="14" y="445"/>
                  </a:lnTo>
                  <a:close/>
                  <a:moveTo>
                    <a:pt x="16" y="443"/>
                  </a:moveTo>
                  <a:lnTo>
                    <a:pt x="21" y="454"/>
                  </a:lnTo>
                  <a:lnTo>
                    <a:pt x="19" y="455"/>
                  </a:lnTo>
                  <a:lnTo>
                    <a:pt x="14" y="445"/>
                  </a:lnTo>
                  <a:lnTo>
                    <a:pt x="16" y="443"/>
                  </a:lnTo>
                  <a:close/>
                  <a:moveTo>
                    <a:pt x="21" y="454"/>
                  </a:moveTo>
                  <a:lnTo>
                    <a:pt x="21" y="454"/>
                  </a:lnTo>
                  <a:lnTo>
                    <a:pt x="20" y="455"/>
                  </a:lnTo>
                  <a:lnTo>
                    <a:pt x="21" y="454"/>
                  </a:lnTo>
                  <a:close/>
                  <a:moveTo>
                    <a:pt x="21" y="454"/>
                  </a:moveTo>
                  <a:lnTo>
                    <a:pt x="27" y="466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21" y="454"/>
                  </a:lnTo>
                  <a:close/>
                  <a:moveTo>
                    <a:pt x="27" y="466"/>
                  </a:moveTo>
                  <a:lnTo>
                    <a:pt x="27" y="466"/>
                  </a:lnTo>
                  <a:lnTo>
                    <a:pt x="26" y="466"/>
                  </a:lnTo>
                  <a:lnTo>
                    <a:pt x="27" y="466"/>
                  </a:lnTo>
                  <a:close/>
                  <a:moveTo>
                    <a:pt x="27" y="466"/>
                  </a:moveTo>
                  <a:lnTo>
                    <a:pt x="31" y="478"/>
                  </a:lnTo>
                  <a:lnTo>
                    <a:pt x="28" y="479"/>
                  </a:lnTo>
                  <a:lnTo>
                    <a:pt x="24" y="468"/>
                  </a:lnTo>
                  <a:lnTo>
                    <a:pt x="27" y="466"/>
                  </a:lnTo>
                  <a:close/>
                  <a:moveTo>
                    <a:pt x="28" y="479"/>
                  </a:moveTo>
                  <a:lnTo>
                    <a:pt x="28" y="479"/>
                  </a:lnTo>
                  <a:lnTo>
                    <a:pt x="29" y="478"/>
                  </a:lnTo>
                  <a:lnTo>
                    <a:pt x="28" y="479"/>
                  </a:lnTo>
                  <a:close/>
                  <a:moveTo>
                    <a:pt x="31" y="478"/>
                  </a:moveTo>
                  <a:lnTo>
                    <a:pt x="35" y="486"/>
                  </a:lnTo>
                  <a:lnTo>
                    <a:pt x="32" y="487"/>
                  </a:lnTo>
                  <a:lnTo>
                    <a:pt x="28" y="479"/>
                  </a:lnTo>
                  <a:lnTo>
                    <a:pt x="31" y="478"/>
                  </a:lnTo>
                  <a:close/>
                  <a:moveTo>
                    <a:pt x="32" y="487"/>
                  </a:moveTo>
                  <a:lnTo>
                    <a:pt x="32" y="487"/>
                  </a:lnTo>
                  <a:lnTo>
                    <a:pt x="33" y="487"/>
                  </a:lnTo>
                  <a:lnTo>
                    <a:pt x="32" y="487"/>
                  </a:lnTo>
                  <a:close/>
                  <a:moveTo>
                    <a:pt x="35" y="486"/>
                  </a:moveTo>
                  <a:lnTo>
                    <a:pt x="40" y="491"/>
                  </a:lnTo>
                  <a:lnTo>
                    <a:pt x="37" y="493"/>
                  </a:lnTo>
                  <a:lnTo>
                    <a:pt x="32" y="487"/>
                  </a:lnTo>
                  <a:lnTo>
                    <a:pt x="35" y="486"/>
                  </a:lnTo>
                  <a:close/>
                  <a:moveTo>
                    <a:pt x="39" y="494"/>
                  </a:moveTo>
                  <a:lnTo>
                    <a:pt x="39" y="494"/>
                  </a:lnTo>
                  <a:lnTo>
                    <a:pt x="37" y="493"/>
                  </a:lnTo>
                  <a:lnTo>
                    <a:pt x="39" y="493"/>
                  </a:lnTo>
                  <a:lnTo>
                    <a:pt x="39" y="494"/>
                  </a:lnTo>
                  <a:close/>
                  <a:moveTo>
                    <a:pt x="39" y="491"/>
                  </a:moveTo>
                  <a:lnTo>
                    <a:pt x="47" y="493"/>
                  </a:lnTo>
                  <a:lnTo>
                    <a:pt x="45" y="495"/>
                  </a:lnTo>
                  <a:lnTo>
                    <a:pt x="39" y="494"/>
                  </a:lnTo>
                  <a:lnTo>
                    <a:pt x="39" y="491"/>
                  </a:lnTo>
                  <a:close/>
                  <a:moveTo>
                    <a:pt x="45" y="495"/>
                  </a:moveTo>
                  <a:lnTo>
                    <a:pt x="45" y="495"/>
                  </a:lnTo>
                  <a:lnTo>
                    <a:pt x="47" y="494"/>
                  </a:lnTo>
                  <a:lnTo>
                    <a:pt x="45" y="495"/>
                  </a:lnTo>
                  <a:close/>
                  <a:moveTo>
                    <a:pt x="47" y="493"/>
                  </a:moveTo>
                  <a:lnTo>
                    <a:pt x="56" y="494"/>
                  </a:lnTo>
                  <a:lnTo>
                    <a:pt x="55" y="497"/>
                  </a:lnTo>
                  <a:lnTo>
                    <a:pt x="45" y="495"/>
                  </a:lnTo>
                  <a:lnTo>
                    <a:pt x="47" y="493"/>
                  </a:lnTo>
                  <a:close/>
                  <a:moveTo>
                    <a:pt x="56" y="494"/>
                  </a:moveTo>
                  <a:lnTo>
                    <a:pt x="56" y="494"/>
                  </a:lnTo>
                  <a:lnTo>
                    <a:pt x="56" y="495"/>
                  </a:lnTo>
                  <a:lnTo>
                    <a:pt x="56" y="494"/>
                  </a:lnTo>
                  <a:close/>
                  <a:moveTo>
                    <a:pt x="56" y="494"/>
                  </a:moveTo>
                  <a:lnTo>
                    <a:pt x="60" y="494"/>
                  </a:lnTo>
                  <a:lnTo>
                    <a:pt x="59" y="497"/>
                  </a:lnTo>
                  <a:lnTo>
                    <a:pt x="55" y="497"/>
                  </a:lnTo>
                  <a:lnTo>
                    <a:pt x="56" y="494"/>
                  </a:lnTo>
                  <a:close/>
                  <a:moveTo>
                    <a:pt x="60" y="494"/>
                  </a:moveTo>
                  <a:lnTo>
                    <a:pt x="60" y="494"/>
                  </a:lnTo>
                  <a:lnTo>
                    <a:pt x="60" y="495"/>
                  </a:lnTo>
                  <a:lnTo>
                    <a:pt x="60" y="494"/>
                  </a:lnTo>
                  <a:close/>
                  <a:moveTo>
                    <a:pt x="60" y="494"/>
                  </a:moveTo>
                  <a:lnTo>
                    <a:pt x="64" y="497"/>
                  </a:lnTo>
                  <a:lnTo>
                    <a:pt x="61" y="499"/>
                  </a:lnTo>
                  <a:lnTo>
                    <a:pt x="59" y="497"/>
                  </a:lnTo>
                  <a:lnTo>
                    <a:pt x="60" y="494"/>
                  </a:lnTo>
                  <a:close/>
                  <a:moveTo>
                    <a:pt x="63" y="499"/>
                  </a:moveTo>
                  <a:lnTo>
                    <a:pt x="61" y="499"/>
                  </a:lnTo>
                  <a:lnTo>
                    <a:pt x="63" y="498"/>
                  </a:lnTo>
                  <a:lnTo>
                    <a:pt x="63" y="499"/>
                  </a:lnTo>
                  <a:close/>
                  <a:moveTo>
                    <a:pt x="64" y="497"/>
                  </a:moveTo>
                  <a:lnTo>
                    <a:pt x="68" y="499"/>
                  </a:lnTo>
                  <a:lnTo>
                    <a:pt x="67" y="502"/>
                  </a:lnTo>
                  <a:lnTo>
                    <a:pt x="63" y="499"/>
                  </a:lnTo>
                  <a:lnTo>
                    <a:pt x="64" y="497"/>
                  </a:lnTo>
                  <a:close/>
                  <a:moveTo>
                    <a:pt x="68" y="499"/>
                  </a:moveTo>
                  <a:lnTo>
                    <a:pt x="68" y="499"/>
                  </a:lnTo>
                  <a:lnTo>
                    <a:pt x="68" y="501"/>
                  </a:lnTo>
                  <a:lnTo>
                    <a:pt x="67" y="501"/>
                  </a:lnTo>
                  <a:lnTo>
                    <a:pt x="68" y="499"/>
                  </a:lnTo>
                  <a:close/>
                  <a:moveTo>
                    <a:pt x="68" y="501"/>
                  </a:moveTo>
                  <a:lnTo>
                    <a:pt x="71" y="503"/>
                  </a:lnTo>
                  <a:lnTo>
                    <a:pt x="68" y="505"/>
                  </a:lnTo>
                  <a:lnTo>
                    <a:pt x="65" y="502"/>
                  </a:lnTo>
                  <a:lnTo>
                    <a:pt x="68" y="501"/>
                  </a:lnTo>
                  <a:close/>
                  <a:moveTo>
                    <a:pt x="71" y="503"/>
                  </a:moveTo>
                  <a:lnTo>
                    <a:pt x="71" y="503"/>
                  </a:lnTo>
                  <a:lnTo>
                    <a:pt x="69" y="503"/>
                  </a:lnTo>
                  <a:lnTo>
                    <a:pt x="71" y="503"/>
                  </a:lnTo>
                  <a:close/>
                  <a:moveTo>
                    <a:pt x="71" y="503"/>
                  </a:moveTo>
                  <a:lnTo>
                    <a:pt x="73" y="510"/>
                  </a:lnTo>
                  <a:lnTo>
                    <a:pt x="71" y="511"/>
                  </a:lnTo>
                  <a:lnTo>
                    <a:pt x="68" y="505"/>
                  </a:lnTo>
                  <a:lnTo>
                    <a:pt x="71" y="503"/>
                  </a:lnTo>
                  <a:close/>
                  <a:moveTo>
                    <a:pt x="73" y="510"/>
                  </a:moveTo>
                  <a:lnTo>
                    <a:pt x="73" y="510"/>
                  </a:lnTo>
                  <a:lnTo>
                    <a:pt x="72" y="510"/>
                  </a:lnTo>
                  <a:lnTo>
                    <a:pt x="73" y="510"/>
                  </a:lnTo>
                  <a:close/>
                  <a:moveTo>
                    <a:pt x="73" y="510"/>
                  </a:moveTo>
                  <a:lnTo>
                    <a:pt x="73" y="519"/>
                  </a:lnTo>
                  <a:lnTo>
                    <a:pt x="71" y="519"/>
                  </a:lnTo>
                  <a:lnTo>
                    <a:pt x="71" y="510"/>
                  </a:lnTo>
                  <a:lnTo>
                    <a:pt x="73" y="510"/>
                  </a:lnTo>
                  <a:close/>
                  <a:moveTo>
                    <a:pt x="73" y="519"/>
                  </a:moveTo>
                  <a:lnTo>
                    <a:pt x="73" y="529"/>
                  </a:lnTo>
                  <a:lnTo>
                    <a:pt x="71" y="529"/>
                  </a:lnTo>
                  <a:lnTo>
                    <a:pt x="71" y="519"/>
                  </a:lnTo>
                  <a:lnTo>
                    <a:pt x="73" y="519"/>
                  </a:lnTo>
                  <a:close/>
                  <a:moveTo>
                    <a:pt x="73" y="529"/>
                  </a:moveTo>
                  <a:lnTo>
                    <a:pt x="73" y="529"/>
                  </a:lnTo>
                  <a:lnTo>
                    <a:pt x="72" y="529"/>
                  </a:lnTo>
                  <a:lnTo>
                    <a:pt x="73" y="529"/>
                  </a:lnTo>
                  <a:close/>
                  <a:moveTo>
                    <a:pt x="73" y="529"/>
                  </a:moveTo>
                  <a:lnTo>
                    <a:pt x="73" y="534"/>
                  </a:lnTo>
                  <a:lnTo>
                    <a:pt x="71" y="534"/>
                  </a:lnTo>
                  <a:lnTo>
                    <a:pt x="71" y="529"/>
                  </a:lnTo>
                  <a:lnTo>
                    <a:pt x="73" y="529"/>
                  </a:lnTo>
                  <a:close/>
                  <a:moveTo>
                    <a:pt x="73" y="534"/>
                  </a:moveTo>
                  <a:lnTo>
                    <a:pt x="73" y="535"/>
                  </a:lnTo>
                  <a:lnTo>
                    <a:pt x="72" y="535"/>
                  </a:lnTo>
                  <a:lnTo>
                    <a:pt x="72" y="534"/>
                  </a:lnTo>
                  <a:lnTo>
                    <a:pt x="73" y="534"/>
                  </a:lnTo>
                  <a:close/>
                  <a:moveTo>
                    <a:pt x="72" y="535"/>
                  </a:moveTo>
                  <a:lnTo>
                    <a:pt x="53" y="543"/>
                  </a:lnTo>
                  <a:lnTo>
                    <a:pt x="52" y="541"/>
                  </a:lnTo>
                  <a:lnTo>
                    <a:pt x="71" y="533"/>
                  </a:lnTo>
                  <a:lnTo>
                    <a:pt x="72" y="535"/>
                  </a:lnTo>
                  <a:close/>
                  <a:moveTo>
                    <a:pt x="52" y="541"/>
                  </a:moveTo>
                  <a:lnTo>
                    <a:pt x="52" y="541"/>
                  </a:lnTo>
                  <a:lnTo>
                    <a:pt x="53" y="542"/>
                  </a:lnTo>
                  <a:lnTo>
                    <a:pt x="52" y="541"/>
                  </a:lnTo>
                  <a:close/>
                  <a:moveTo>
                    <a:pt x="53" y="543"/>
                  </a:moveTo>
                  <a:lnTo>
                    <a:pt x="37" y="553"/>
                  </a:lnTo>
                  <a:lnTo>
                    <a:pt x="36" y="550"/>
                  </a:lnTo>
                  <a:lnTo>
                    <a:pt x="52" y="541"/>
                  </a:lnTo>
                  <a:lnTo>
                    <a:pt x="53" y="543"/>
                  </a:lnTo>
                  <a:close/>
                  <a:moveTo>
                    <a:pt x="35" y="550"/>
                  </a:moveTo>
                  <a:lnTo>
                    <a:pt x="35" y="550"/>
                  </a:lnTo>
                  <a:lnTo>
                    <a:pt x="36" y="550"/>
                  </a:lnTo>
                  <a:lnTo>
                    <a:pt x="36" y="551"/>
                  </a:lnTo>
                  <a:lnTo>
                    <a:pt x="35" y="550"/>
                  </a:lnTo>
                  <a:close/>
                  <a:moveTo>
                    <a:pt x="37" y="551"/>
                  </a:moveTo>
                  <a:lnTo>
                    <a:pt x="28" y="566"/>
                  </a:lnTo>
                  <a:lnTo>
                    <a:pt x="27" y="565"/>
                  </a:lnTo>
                  <a:lnTo>
                    <a:pt x="35" y="550"/>
                  </a:lnTo>
                  <a:lnTo>
                    <a:pt x="37" y="551"/>
                  </a:lnTo>
                  <a:close/>
                  <a:moveTo>
                    <a:pt x="28" y="566"/>
                  </a:moveTo>
                  <a:lnTo>
                    <a:pt x="28" y="566"/>
                  </a:lnTo>
                  <a:lnTo>
                    <a:pt x="28" y="565"/>
                  </a:lnTo>
                  <a:lnTo>
                    <a:pt x="28" y="566"/>
                  </a:lnTo>
                  <a:close/>
                  <a:moveTo>
                    <a:pt x="28" y="566"/>
                  </a:moveTo>
                  <a:lnTo>
                    <a:pt x="16" y="582"/>
                  </a:lnTo>
                  <a:lnTo>
                    <a:pt x="15" y="581"/>
                  </a:lnTo>
                  <a:lnTo>
                    <a:pt x="27" y="565"/>
                  </a:lnTo>
                  <a:lnTo>
                    <a:pt x="28" y="566"/>
                  </a:lnTo>
                  <a:close/>
                  <a:moveTo>
                    <a:pt x="16" y="582"/>
                  </a:moveTo>
                  <a:lnTo>
                    <a:pt x="16" y="582"/>
                  </a:lnTo>
                  <a:lnTo>
                    <a:pt x="16" y="583"/>
                  </a:lnTo>
                  <a:lnTo>
                    <a:pt x="16" y="582"/>
                  </a:lnTo>
                  <a:close/>
                  <a:moveTo>
                    <a:pt x="16" y="583"/>
                  </a:moveTo>
                  <a:lnTo>
                    <a:pt x="10" y="590"/>
                  </a:lnTo>
                  <a:lnTo>
                    <a:pt x="7" y="588"/>
                  </a:lnTo>
                  <a:lnTo>
                    <a:pt x="15" y="581"/>
                  </a:lnTo>
                  <a:lnTo>
                    <a:pt x="16" y="583"/>
                  </a:lnTo>
                  <a:close/>
                  <a:moveTo>
                    <a:pt x="10" y="590"/>
                  </a:moveTo>
                  <a:lnTo>
                    <a:pt x="10" y="590"/>
                  </a:lnTo>
                  <a:lnTo>
                    <a:pt x="8" y="588"/>
                  </a:lnTo>
                  <a:lnTo>
                    <a:pt x="10" y="590"/>
                  </a:lnTo>
                  <a:close/>
                  <a:moveTo>
                    <a:pt x="10" y="590"/>
                  </a:moveTo>
                  <a:lnTo>
                    <a:pt x="1" y="595"/>
                  </a:lnTo>
                  <a:lnTo>
                    <a:pt x="0" y="592"/>
                  </a:lnTo>
                  <a:lnTo>
                    <a:pt x="8" y="587"/>
                  </a:lnTo>
                  <a:lnTo>
                    <a:pt x="10" y="59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0" name="Freeform 46"/>
            <p:cNvSpPr>
              <a:spLocks/>
            </p:cNvSpPr>
            <p:nvPr/>
          </p:nvSpPr>
          <p:spPr bwMode="auto">
            <a:xfrm>
              <a:off x="244" y="2430"/>
              <a:ext cx="659" cy="755"/>
            </a:xfrm>
            <a:custGeom>
              <a:avLst/>
              <a:gdLst>
                <a:gd name="T0" fmla="*/ 329669 w 506"/>
                <a:gd name="T1" fmla="*/ 146646 h 580"/>
                <a:gd name="T2" fmla="*/ 360525 w 506"/>
                <a:gd name="T3" fmla="*/ 141018 h 580"/>
                <a:gd name="T4" fmla="*/ 363475 w 506"/>
                <a:gd name="T5" fmla="*/ 113773 h 580"/>
                <a:gd name="T6" fmla="*/ 350048 w 506"/>
                <a:gd name="T7" fmla="*/ 103858 h 580"/>
                <a:gd name="T8" fmla="*/ 339411 w 506"/>
                <a:gd name="T9" fmla="*/ 91726 h 580"/>
                <a:gd name="T10" fmla="*/ 353991 w 506"/>
                <a:gd name="T11" fmla="*/ 64900 h 580"/>
                <a:gd name="T12" fmla="*/ 341409 w 506"/>
                <a:gd name="T13" fmla="*/ 47307 h 580"/>
                <a:gd name="T14" fmla="*/ 325112 w 506"/>
                <a:gd name="T15" fmla="*/ 38937 h 580"/>
                <a:gd name="T16" fmla="*/ 315483 w 506"/>
                <a:gd name="T17" fmla="*/ 24094 h 580"/>
                <a:gd name="T18" fmla="*/ 290665 w 506"/>
                <a:gd name="T19" fmla="*/ 6936 h 580"/>
                <a:gd name="T20" fmla="*/ 271064 w 506"/>
                <a:gd name="T21" fmla="*/ 6936 h 580"/>
                <a:gd name="T22" fmla="*/ 234560 w 506"/>
                <a:gd name="T23" fmla="*/ 23819 h 580"/>
                <a:gd name="T24" fmla="*/ 199318 w 506"/>
                <a:gd name="T25" fmla="*/ 14219 h 580"/>
                <a:gd name="T26" fmla="*/ 182608 w 506"/>
                <a:gd name="T27" fmla="*/ 28424 h 580"/>
                <a:gd name="T28" fmla="*/ 163756 w 506"/>
                <a:gd name="T29" fmla="*/ 34800 h 580"/>
                <a:gd name="T30" fmla="*/ 143698 w 506"/>
                <a:gd name="T31" fmla="*/ 47307 h 580"/>
                <a:gd name="T32" fmla="*/ 127998 w 506"/>
                <a:gd name="T33" fmla="*/ 32876 h 580"/>
                <a:gd name="T34" fmla="*/ 105139 w 506"/>
                <a:gd name="T35" fmla="*/ 29423 h 580"/>
                <a:gd name="T36" fmla="*/ 104712 w 506"/>
                <a:gd name="T37" fmla="*/ 44164 h 580"/>
                <a:gd name="T38" fmla="*/ 110336 w 506"/>
                <a:gd name="T39" fmla="*/ 59996 h 580"/>
                <a:gd name="T40" fmla="*/ 95196 w 506"/>
                <a:gd name="T41" fmla="*/ 50685 h 580"/>
                <a:gd name="T42" fmla="*/ 72701 w 506"/>
                <a:gd name="T43" fmla="*/ 34800 h 580"/>
                <a:gd name="T44" fmla="*/ 68895 w 506"/>
                <a:gd name="T45" fmla="*/ 50377 h 580"/>
                <a:gd name="T46" fmla="*/ 56124 w 506"/>
                <a:gd name="T47" fmla="*/ 61292 h 580"/>
                <a:gd name="T48" fmla="*/ 37421 w 506"/>
                <a:gd name="T49" fmla="*/ 58968 h 580"/>
                <a:gd name="T50" fmla="*/ 14398 w 506"/>
                <a:gd name="T51" fmla="*/ 58118 h 580"/>
                <a:gd name="T52" fmla="*/ 11148 w 506"/>
                <a:gd name="T53" fmla="*/ 42795 h 580"/>
                <a:gd name="T54" fmla="*/ 1 w 506"/>
                <a:gd name="T55" fmla="*/ 58968 h 580"/>
                <a:gd name="T56" fmla="*/ 5727 w 506"/>
                <a:gd name="T57" fmla="*/ 143153 h 580"/>
                <a:gd name="T58" fmla="*/ 9117 w 506"/>
                <a:gd name="T59" fmla="*/ 169771 h 580"/>
                <a:gd name="T60" fmla="*/ 27405 w 506"/>
                <a:gd name="T61" fmla="*/ 206191 h 580"/>
                <a:gd name="T62" fmla="*/ 49032 w 506"/>
                <a:gd name="T63" fmla="*/ 237567 h 580"/>
                <a:gd name="T64" fmla="*/ 56606 w 506"/>
                <a:gd name="T65" fmla="*/ 273628 h 580"/>
                <a:gd name="T66" fmla="*/ 72701 w 506"/>
                <a:gd name="T67" fmla="*/ 297288 h 580"/>
                <a:gd name="T68" fmla="*/ 88210 w 506"/>
                <a:gd name="T69" fmla="*/ 331957 h 580"/>
                <a:gd name="T70" fmla="*/ 85940 w 506"/>
                <a:gd name="T71" fmla="*/ 349385 h 580"/>
                <a:gd name="T72" fmla="*/ 97644 w 506"/>
                <a:gd name="T73" fmla="*/ 399180 h 580"/>
                <a:gd name="T74" fmla="*/ 109447 w 506"/>
                <a:gd name="T75" fmla="*/ 419352 h 580"/>
                <a:gd name="T76" fmla="*/ 144537 w 506"/>
                <a:gd name="T77" fmla="*/ 391249 h 580"/>
                <a:gd name="T78" fmla="*/ 148440 w 506"/>
                <a:gd name="T79" fmla="*/ 370124 h 580"/>
                <a:gd name="T80" fmla="*/ 157108 w 506"/>
                <a:gd name="T81" fmla="*/ 355222 h 580"/>
                <a:gd name="T82" fmla="*/ 174167 w 506"/>
                <a:gd name="T83" fmla="*/ 340778 h 580"/>
                <a:gd name="T84" fmla="*/ 171697 w 506"/>
                <a:gd name="T85" fmla="*/ 336306 h 580"/>
                <a:gd name="T86" fmla="*/ 170165 w 506"/>
                <a:gd name="T87" fmla="*/ 335772 h 580"/>
                <a:gd name="T88" fmla="*/ 180102 w 506"/>
                <a:gd name="T89" fmla="*/ 311052 h 580"/>
                <a:gd name="T90" fmla="*/ 202641 w 506"/>
                <a:gd name="T91" fmla="*/ 292780 h 580"/>
                <a:gd name="T92" fmla="*/ 236337 w 506"/>
                <a:gd name="T93" fmla="*/ 287675 h 580"/>
                <a:gd name="T94" fmla="*/ 273303 w 506"/>
                <a:gd name="T95" fmla="*/ 299221 h 580"/>
                <a:gd name="T96" fmla="*/ 297118 w 506"/>
                <a:gd name="T97" fmla="*/ 293817 h 580"/>
                <a:gd name="T98" fmla="*/ 283733 w 506"/>
                <a:gd name="T99" fmla="*/ 265340 h 580"/>
                <a:gd name="T100" fmla="*/ 299793 w 506"/>
                <a:gd name="T101" fmla="*/ 262842 h 580"/>
                <a:gd name="T102" fmla="*/ 300646 w 506"/>
                <a:gd name="T103" fmla="*/ 220995 h 580"/>
                <a:gd name="T104" fmla="*/ 297773 w 506"/>
                <a:gd name="T105" fmla="*/ 195197 h 580"/>
                <a:gd name="T106" fmla="*/ 291227 w 506"/>
                <a:gd name="T107" fmla="*/ 178565 h 580"/>
                <a:gd name="T108" fmla="*/ 321359 w 506"/>
                <a:gd name="T109" fmla="*/ 167488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6"/>
                <a:gd name="T166" fmla="*/ 0 h 580"/>
                <a:gd name="T167" fmla="*/ 506 w 506"/>
                <a:gd name="T168" fmla="*/ 580 h 5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6" h="580">
                  <a:moveTo>
                    <a:pt x="435" y="230"/>
                  </a:moveTo>
                  <a:lnTo>
                    <a:pt x="440" y="226"/>
                  </a:lnTo>
                  <a:lnTo>
                    <a:pt x="444" y="220"/>
                  </a:lnTo>
                  <a:lnTo>
                    <a:pt x="446" y="214"/>
                  </a:lnTo>
                  <a:lnTo>
                    <a:pt x="446" y="206"/>
                  </a:lnTo>
                  <a:lnTo>
                    <a:pt x="446" y="201"/>
                  </a:lnTo>
                  <a:lnTo>
                    <a:pt x="449" y="198"/>
                  </a:lnTo>
                  <a:lnTo>
                    <a:pt x="451" y="197"/>
                  </a:lnTo>
                  <a:lnTo>
                    <a:pt x="459" y="195"/>
                  </a:lnTo>
                  <a:lnTo>
                    <a:pt x="471" y="195"/>
                  </a:lnTo>
                  <a:lnTo>
                    <a:pt x="484" y="197"/>
                  </a:lnTo>
                  <a:lnTo>
                    <a:pt x="488" y="193"/>
                  </a:lnTo>
                  <a:lnTo>
                    <a:pt x="492" y="192"/>
                  </a:lnTo>
                  <a:lnTo>
                    <a:pt x="498" y="189"/>
                  </a:lnTo>
                  <a:lnTo>
                    <a:pt x="506" y="189"/>
                  </a:lnTo>
                  <a:lnTo>
                    <a:pt x="499" y="178"/>
                  </a:lnTo>
                  <a:lnTo>
                    <a:pt x="494" y="166"/>
                  </a:lnTo>
                  <a:lnTo>
                    <a:pt x="492" y="156"/>
                  </a:lnTo>
                  <a:lnTo>
                    <a:pt x="492" y="150"/>
                  </a:lnTo>
                  <a:lnTo>
                    <a:pt x="484" y="150"/>
                  </a:lnTo>
                  <a:lnTo>
                    <a:pt x="479" y="152"/>
                  </a:lnTo>
                  <a:lnTo>
                    <a:pt x="476" y="149"/>
                  </a:lnTo>
                  <a:lnTo>
                    <a:pt x="475" y="145"/>
                  </a:lnTo>
                  <a:lnTo>
                    <a:pt x="474" y="142"/>
                  </a:lnTo>
                  <a:lnTo>
                    <a:pt x="472" y="140"/>
                  </a:lnTo>
                  <a:lnTo>
                    <a:pt x="470" y="138"/>
                  </a:lnTo>
                  <a:lnTo>
                    <a:pt x="466" y="136"/>
                  </a:lnTo>
                  <a:lnTo>
                    <a:pt x="463" y="133"/>
                  </a:lnTo>
                  <a:lnTo>
                    <a:pt x="459" y="129"/>
                  </a:lnTo>
                  <a:lnTo>
                    <a:pt x="459" y="126"/>
                  </a:lnTo>
                  <a:lnTo>
                    <a:pt x="459" y="125"/>
                  </a:lnTo>
                  <a:lnTo>
                    <a:pt x="459" y="121"/>
                  </a:lnTo>
                  <a:lnTo>
                    <a:pt x="459" y="117"/>
                  </a:lnTo>
                  <a:lnTo>
                    <a:pt x="469" y="107"/>
                  </a:lnTo>
                  <a:lnTo>
                    <a:pt x="479" y="94"/>
                  </a:lnTo>
                  <a:lnTo>
                    <a:pt x="479" y="89"/>
                  </a:lnTo>
                  <a:lnTo>
                    <a:pt x="478" y="84"/>
                  </a:lnTo>
                  <a:lnTo>
                    <a:pt x="475" y="80"/>
                  </a:lnTo>
                  <a:lnTo>
                    <a:pt x="471" y="75"/>
                  </a:lnTo>
                  <a:lnTo>
                    <a:pt x="467" y="69"/>
                  </a:lnTo>
                  <a:lnTo>
                    <a:pt x="465" y="66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6" y="65"/>
                  </a:lnTo>
                  <a:lnTo>
                    <a:pt x="451" y="65"/>
                  </a:lnTo>
                  <a:lnTo>
                    <a:pt x="450" y="59"/>
                  </a:lnTo>
                  <a:lnTo>
                    <a:pt x="447" y="53"/>
                  </a:lnTo>
                  <a:lnTo>
                    <a:pt x="440" y="54"/>
                  </a:lnTo>
                  <a:lnTo>
                    <a:pt x="435" y="54"/>
                  </a:lnTo>
                  <a:lnTo>
                    <a:pt x="434" y="50"/>
                  </a:lnTo>
                  <a:lnTo>
                    <a:pt x="434" y="45"/>
                  </a:lnTo>
                  <a:lnTo>
                    <a:pt x="434" y="43"/>
                  </a:lnTo>
                  <a:lnTo>
                    <a:pt x="433" y="39"/>
                  </a:lnTo>
                  <a:lnTo>
                    <a:pt x="428" y="33"/>
                  </a:lnTo>
                  <a:lnTo>
                    <a:pt x="425" y="29"/>
                  </a:lnTo>
                  <a:lnTo>
                    <a:pt x="417" y="27"/>
                  </a:lnTo>
                  <a:lnTo>
                    <a:pt x="410" y="24"/>
                  </a:lnTo>
                  <a:lnTo>
                    <a:pt x="402" y="20"/>
                  </a:lnTo>
                  <a:lnTo>
                    <a:pt x="396" y="15"/>
                  </a:lnTo>
                  <a:lnTo>
                    <a:pt x="393" y="9"/>
                  </a:lnTo>
                  <a:lnTo>
                    <a:pt x="386" y="4"/>
                  </a:lnTo>
                  <a:lnTo>
                    <a:pt x="383" y="3"/>
                  </a:lnTo>
                  <a:lnTo>
                    <a:pt x="381" y="1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67" y="9"/>
                  </a:lnTo>
                  <a:lnTo>
                    <a:pt x="362" y="19"/>
                  </a:lnTo>
                  <a:lnTo>
                    <a:pt x="353" y="23"/>
                  </a:lnTo>
                  <a:lnTo>
                    <a:pt x="342" y="24"/>
                  </a:lnTo>
                  <a:lnTo>
                    <a:pt x="334" y="27"/>
                  </a:lnTo>
                  <a:lnTo>
                    <a:pt x="326" y="29"/>
                  </a:lnTo>
                  <a:lnTo>
                    <a:pt x="318" y="32"/>
                  </a:lnTo>
                  <a:lnTo>
                    <a:pt x="310" y="32"/>
                  </a:lnTo>
                  <a:lnTo>
                    <a:pt x="301" y="28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7" y="15"/>
                  </a:lnTo>
                  <a:lnTo>
                    <a:pt x="270" y="19"/>
                  </a:lnTo>
                  <a:lnTo>
                    <a:pt x="263" y="23"/>
                  </a:lnTo>
                  <a:lnTo>
                    <a:pt x="257" y="25"/>
                  </a:lnTo>
                  <a:lnTo>
                    <a:pt x="249" y="25"/>
                  </a:lnTo>
                  <a:lnTo>
                    <a:pt x="249" y="31"/>
                  </a:lnTo>
                  <a:lnTo>
                    <a:pt x="249" y="34"/>
                  </a:lnTo>
                  <a:lnTo>
                    <a:pt x="247" y="39"/>
                  </a:lnTo>
                  <a:lnTo>
                    <a:pt x="245" y="41"/>
                  </a:lnTo>
                  <a:lnTo>
                    <a:pt x="240" y="37"/>
                  </a:lnTo>
                  <a:lnTo>
                    <a:pt x="233" y="33"/>
                  </a:lnTo>
                  <a:lnTo>
                    <a:pt x="226" y="39"/>
                  </a:lnTo>
                  <a:lnTo>
                    <a:pt x="225" y="41"/>
                  </a:lnTo>
                  <a:lnTo>
                    <a:pt x="222" y="48"/>
                  </a:lnTo>
                  <a:lnTo>
                    <a:pt x="217" y="61"/>
                  </a:lnTo>
                  <a:lnTo>
                    <a:pt x="212" y="59"/>
                  </a:lnTo>
                  <a:lnTo>
                    <a:pt x="206" y="59"/>
                  </a:lnTo>
                  <a:lnTo>
                    <a:pt x="201" y="63"/>
                  </a:lnTo>
                  <a:lnTo>
                    <a:pt x="198" y="65"/>
                  </a:lnTo>
                  <a:lnTo>
                    <a:pt x="194" y="65"/>
                  </a:lnTo>
                  <a:lnTo>
                    <a:pt x="193" y="64"/>
                  </a:lnTo>
                  <a:lnTo>
                    <a:pt x="190" y="56"/>
                  </a:lnTo>
                  <a:lnTo>
                    <a:pt x="186" y="49"/>
                  </a:lnTo>
                  <a:lnTo>
                    <a:pt x="182" y="47"/>
                  </a:lnTo>
                  <a:lnTo>
                    <a:pt x="180" y="44"/>
                  </a:lnTo>
                  <a:lnTo>
                    <a:pt x="173" y="45"/>
                  </a:lnTo>
                  <a:lnTo>
                    <a:pt x="162" y="47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0" y="37"/>
                  </a:lnTo>
                  <a:lnTo>
                    <a:pt x="146" y="37"/>
                  </a:lnTo>
                  <a:lnTo>
                    <a:pt x="143" y="40"/>
                  </a:lnTo>
                  <a:lnTo>
                    <a:pt x="137" y="43"/>
                  </a:lnTo>
                  <a:lnTo>
                    <a:pt x="134" y="47"/>
                  </a:lnTo>
                  <a:lnTo>
                    <a:pt x="130" y="49"/>
                  </a:lnTo>
                  <a:lnTo>
                    <a:pt x="134" y="54"/>
                  </a:lnTo>
                  <a:lnTo>
                    <a:pt x="137" y="59"/>
                  </a:lnTo>
                  <a:lnTo>
                    <a:pt x="141" y="61"/>
                  </a:lnTo>
                  <a:lnTo>
                    <a:pt x="144" y="63"/>
                  </a:lnTo>
                  <a:lnTo>
                    <a:pt x="149" y="65"/>
                  </a:lnTo>
                  <a:lnTo>
                    <a:pt x="152" y="69"/>
                  </a:lnTo>
                  <a:lnTo>
                    <a:pt x="152" y="75"/>
                  </a:lnTo>
                  <a:lnTo>
                    <a:pt x="150" y="81"/>
                  </a:lnTo>
                  <a:lnTo>
                    <a:pt x="149" y="82"/>
                  </a:lnTo>
                  <a:lnTo>
                    <a:pt x="148" y="82"/>
                  </a:lnTo>
                  <a:lnTo>
                    <a:pt x="146" y="82"/>
                  </a:lnTo>
                  <a:lnTo>
                    <a:pt x="144" y="80"/>
                  </a:lnTo>
                  <a:lnTo>
                    <a:pt x="140" y="77"/>
                  </a:lnTo>
                  <a:lnTo>
                    <a:pt x="134" y="73"/>
                  </a:lnTo>
                  <a:lnTo>
                    <a:pt x="129" y="70"/>
                  </a:lnTo>
                  <a:lnTo>
                    <a:pt x="127" y="68"/>
                  </a:lnTo>
                  <a:lnTo>
                    <a:pt x="124" y="64"/>
                  </a:lnTo>
                  <a:lnTo>
                    <a:pt x="120" y="66"/>
                  </a:lnTo>
                  <a:lnTo>
                    <a:pt x="114" y="68"/>
                  </a:lnTo>
                  <a:lnTo>
                    <a:pt x="108" y="57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59"/>
                  </a:lnTo>
                  <a:lnTo>
                    <a:pt x="91" y="63"/>
                  </a:lnTo>
                  <a:lnTo>
                    <a:pt x="91" y="65"/>
                  </a:lnTo>
                  <a:lnTo>
                    <a:pt x="91" y="68"/>
                  </a:lnTo>
                  <a:lnTo>
                    <a:pt x="93" y="69"/>
                  </a:lnTo>
                  <a:lnTo>
                    <a:pt x="91" y="81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1" y="81"/>
                  </a:lnTo>
                  <a:lnTo>
                    <a:pt x="77" y="82"/>
                  </a:lnTo>
                  <a:lnTo>
                    <a:pt x="76" y="84"/>
                  </a:lnTo>
                  <a:lnTo>
                    <a:pt x="73" y="80"/>
                  </a:lnTo>
                  <a:lnTo>
                    <a:pt x="70" y="76"/>
                  </a:lnTo>
                  <a:lnTo>
                    <a:pt x="65" y="78"/>
                  </a:lnTo>
                  <a:lnTo>
                    <a:pt x="60" y="82"/>
                  </a:lnTo>
                  <a:lnTo>
                    <a:pt x="56" y="81"/>
                  </a:lnTo>
                  <a:lnTo>
                    <a:pt x="51" y="81"/>
                  </a:lnTo>
                  <a:lnTo>
                    <a:pt x="47" y="86"/>
                  </a:lnTo>
                  <a:lnTo>
                    <a:pt x="37" y="93"/>
                  </a:lnTo>
                  <a:lnTo>
                    <a:pt x="33" y="86"/>
                  </a:lnTo>
                  <a:lnTo>
                    <a:pt x="29" y="82"/>
                  </a:lnTo>
                  <a:lnTo>
                    <a:pt x="24" y="81"/>
                  </a:lnTo>
                  <a:lnTo>
                    <a:pt x="19" y="80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1" y="57"/>
                  </a:lnTo>
                  <a:lnTo>
                    <a:pt x="5" y="57"/>
                  </a:lnTo>
                  <a:lnTo>
                    <a:pt x="3" y="60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" y="81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1" y="136"/>
                  </a:lnTo>
                  <a:lnTo>
                    <a:pt x="3" y="156"/>
                  </a:lnTo>
                  <a:lnTo>
                    <a:pt x="5" y="177"/>
                  </a:lnTo>
                  <a:lnTo>
                    <a:pt x="8" y="197"/>
                  </a:lnTo>
                  <a:lnTo>
                    <a:pt x="5" y="206"/>
                  </a:lnTo>
                  <a:lnTo>
                    <a:pt x="4" y="217"/>
                  </a:lnTo>
                  <a:lnTo>
                    <a:pt x="3" y="225"/>
                  </a:lnTo>
                  <a:lnTo>
                    <a:pt x="3" y="233"/>
                  </a:lnTo>
                  <a:lnTo>
                    <a:pt x="8" y="233"/>
                  </a:lnTo>
                  <a:lnTo>
                    <a:pt x="12" y="233"/>
                  </a:lnTo>
                  <a:lnTo>
                    <a:pt x="15" y="235"/>
                  </a:lnTo>
                  <a:lnTo>
                    <a:pt x="19" y="239"/>
                  </a:lnTo>
                  <a:lnTo>
                    <a:pt x="24" y="249"/>
                  </a:lnTo>
                  <a:lnTo>
                    <a:pt x="29" y="259"/>
                  </a:lnTo>
                  <a:lnTo>
                    <a:pt x="35" y="273"/>
                  </a:lnTo>
                  <a:lnTo>
                    <a:pt x="37" y="283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53" y="313"/>
                  </a:lnTo>
                  <a:lnTo>
                    <a:pt x="64" y="326"/>
                  </a:lnTo>
                  <a:lnTo>
                    <a:pt x="65" y="326"/>
                  </a:lnTo>
                  <a:lnTo>
                    <a:pt x="67" y="326"/>
                  </a:lnTo>
                  <a:lnTo>
                    <a:pt x="72" y="338"/>
                  </a:lnTo>
                  <a:lnTo>
                    <a:pt x="75" y="348"/>
                  </a:lnTo>
                  <a:lnTo>
                    <a:pt x="77" y="359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7" y="375"/>
                  </a:lnTo>
                  <a:lnTo>
                    <a:pt x="79" y="383"/>
                  </a:lnTo>
                  <a:lnTo>
                    <a:pt x="80" y="388"/>
                  </a:lnTo>
                  <a:lnTo>
                    <a:pt x="81" y="394"/>
                  </a:lnTo>
                  <a:lnTo>
                    <a:pt x="84" y="399"/>
                  </a:lnTo>
                  <a:lnTo>
                    <a:pt x="91" y="404"/>
                  </a:lnTo>
                  <a:lnTo>
                    <a:pt x="98" y="408"/>
                  </a:lnTo>
                  <a:lnTo>
                    <a:pt x="111" y="411"/>
                  </a:lnTo>
                  <a:lnTo>
                    <a:pt x="113" y="412"/>
                  </a:lnTo>
                  <a:lnTo>
                    <a:pt x="114" y="416"/>
                  </a:lnTo>
                  <a:lnTo>
                    <a:pt x="116" y="430"/>
                  </a:lnTo>
                  <a:lnTo>
                    <a:pt x="117" y="447"/>
                  </a:lnTo>
                  <a:lnTo>
                    <a:pt x="120" y="455"/>
                  </a:lnTo>
                  <a:lnTo>
                    <a:pt x="124" y="461"/>
                  </a:lnTo>
                  <a:lnTo>
                    <a:pt x="118" y="464"/>
                  </a:lnTo>
                  <a:lnTo>
                    <a:pt x="117" y="467"/>
                  </a:lnTo>
                  <a:lnTo>
                    <a:pt x="116" y="470"/>
                  </a:lnTo>
                  <a:lnTo>
                    <a:pt x="114" y="472"/>
                  </a:lnTo>
                  <a:lnTo>
                    <a:pt x="116" y="479"/>
                  </a:lnTo>
                  <a:lnTo>
                    <a:pt x="118" y="486"/>
                  </a:lnTo>
                  <a:lnTo>
                    <a:pt x="125" y="500"/>
                  </a:lnTo>
                  <a:lnTo>
                    <a:pt x="130" y="519"/>
                  </a:lnTo>
                  <a:lnTo>
                    <a:pt x="132" y="529"/>
                  </a:lnTo>
                  <a:lnTo>
                    <a:pt x="132" y="539"/>
                  </a:lnTo>
                  <a:lnTo>
                    <a:pt x="132" y="548"/>
                  </a:lnTo>
                  <a:lnTo>
                    <a:pt x="133" y="560"/>
                  </a:lnTo>
                  <a:lnTo>
                    <a:pt x="133" y="563"/>
                  </a:lnTo>
                  <a:lnTo>
                    <a:pt x="134" y="567"/>
                  </a:lnTo>
                  <a:lnTo>
                    <a:pt x="137" y="569"/>
                  </a:lnTo>
                  <a:lnTo>
                    <a:pt x="140" y="572"/>
                  </a:lnTo>
                  <a:lnTo>
                    <a:pt x="148" y="575"/>
                  </a:lnTo>
                  <a:lnTo>
                    <a:pt x="157" y="577"/>
                  </a:lnTo>
                  <a:lnTo>
                    <a:pt x="174" y="579"/>
                  </a:lnTo>
                  <a:lnTo>
                    <a:pt x="192" y="580"/>
                  </a:lnTo>
                  <a:lnTo>
                    <a:pt x="193" y="559"/>
                  </a:lnTo>
                  <a:lnTo>
                    <a:pt x="194" y="543"/>
                  </a:lnTo>
                  <a:lnTo>
                    <a:pt x="196" y="536"/>
                  </a:lnTo>
                  <a:lnTo>
                    <a:pt x="197" y="531"/>
                  </a:lnTo>
                  <a:lnTo>
                    <a:pt x="197" y="527"/>
                  </a:lnTo>
                  <a:lnTo>
                    <a:pt x="196" y="520"/>
                  </a:lnTo>
                  <a:lnTo>
                    <a:pt x="198" y="516"/>
                  </a:lnTo>
                  <a:lnTo>
                    <a:pt x="201" y="512"/>
                  </a:lnTo>
                  <a:lnTo>
                    <a:pt x="201" y="508"/>
                  </a:lnTo>
                  <a:lnTo>
                    <a:pt x="201" y="504"/>
                  </a:lnTo>
                  <a:lnTo>
                    <a:pt x="200" y="499"/>
                  </a:lnTo>
                  <a:lnTo>
                    <a:pt x="201" y="493"/>
                  </a:lnTo>
                  <a:lnTo>
                    <a:pt x="205" y="491"/>
                  </a:lnTo>
                  <a:lnTo>
                    <a:pt x="209" y="488"/>
                  </a:lnTo>
                  <a:lnTo>
                    <a:pt x="213" y="487"/>
                  </a:lnTo>
                  <a:lnTo>
                    <a:pt x="216" y="487"/>
                  </a:lnTo>
                  <a:lnTo>
                    <a:pt x="220" y="483"/>
                  </a:lnTo>
                  <a:lnTo>
                    <a:pt x="224" y="476"/>
                  </a:lnTo>
                  <a:lnTo>
                    <a:pt x="225" y="474"/>
                  </a:lnTo>
                  <a:lnTo>
                    <a:pt x="229" y="470"/>
                  </a:lnTo>
                  <a:lnTo>
                    <a:pt x="236" y="467"/>
                  </a:lnTo>
                  <a:lnTo>
                    <a:pt x="246" y="464"/>
                  </a:lnTo>
                  <a:lnTo>
                    <a:pt x="246" y="463"/>
                  </a:lnTo>
                  <a:lnTo>
                    <a:pt x="245" y="461"/>
                  </a:lnTo>
                  <a:lnTo>
                    <a:pt x="244" y="461"/>
                  </a:lnTo>
                  <a:lnTo>
                    <a:pt x="241" y="461"/>
                  </a:lnTo>
                  <a:lnTo>
                    <a:pt x="233" y="461"/>
                  </a:lnTo>
                  <a:lnTo>
                    <a:pt x="225" y="463"/>
                  </a:lnTo>
                  <a:lnTo>
                    <a:pt x="225" y="461"/>
                  </a:lnTo>
                  <a:lnTo>
                    <a:pt x="226" y="460"/>
                  </a:lnTo>
                  <a:lnTo>
                    <a:pt x="230" y="460"/>
                  </a:lnTo>
                  <a:lnTo>
                    <a:pt x="233" y="460"/>
                  </a:lnTo>
                  <a:lnTo>
                    <a:pt x="238" y="452"/>
                  </a:lnTo>
                  <a:lnTo>
                    <a:pt x="242" y="444"/>
                  </a:lnTo>
                  <a:lnTo>
                    <a:pt x="245" y="436"/>
                  </a:lnTo>
                  <a:lnTo>
                    <a:pt x="246" y="430"/>
                  </a:lnTo>
                  <a:lnTo>
                    <a:pt x="244" y="426"/>
                  </a:lnTo>
                  <a:lnTo>
                    <a:pt x="242" y="419"/>
                  </a:lnTo>
                  <a:lnTo>
                    <a:pt x="240" y="414"/>
                  </a:lnTo>
                  <a:lnTo>
                    <a:pt x="241" y="406"/>
                  </a:lnTo>
                  <a:lnTo>
                    <a:pt x="249" y="406"/>
                  </a:lnTo>
                  <a:lnTo>
                    <a:pt x="261" y="404"/>
                  </a:lnTo>
                  <a:lnTo>
                    <a:pt x="274" y="401"/>
                  </a:lnTo>
                  <a:lnTo>
                    <a:pt x="286" y="396"/>
                  </a:lnTo>
                  <a:lnTo>
                    <a:pt x="299" y="392"/>
                  </a:lnTo>
                  <a:lnTo>
                    <a:pt x="309" y="388"/>
                  </a:lnTo>
                  <a:lnTo>
                    <a:pt x="311" y="391"/>
                  </a:lnTo>
                  <a:lnTo>
                    <a:pt x="315" y="392"/>
                  </a:lnTo>
                  <a:lnTo>
                    <a:pt x="320" y="394"/>
                  </a:lnTo>
                  <a:lnTo>
                    <a:pt x="326" y="396"/>
                  </a:lnTo>
                  <a:lnTo>
                    <a:pt x="334" y="396"/>
                  </a:lnTo>
                  <a:lnTo>
                    <a:pt x="342" y="395"/>
                  </a:lnTo>
                  <a:lnTo>
                    <a:pt x="358" y="404"/>
                  </a:lnTo>
                  <a:lnTo>
                    <a:pt x="365" y="410"/>
                  </a:lnTo>
                  <a:lnTo>
                    <a:pt x="370" y="410"/>
                  </a:lnTo>
                  <a:lnTo>
                    <a:pt x="378" y="407"/>
                  </a:lnTo>
                  <a:lnTo>
                    <a:pt x="386" y="408"/>
                  </a:lnTo>
                  <a:lnTo>
                    <a:pt x="393" y="408"/>
                  </a:lnTo>
                  <a:lnTo>
                    <a:pt x="396" y="407"/>
                  </a:lnTo>
                  <a:lnTo>
                    <a:pt x="399" y="406"/>
                  </a:lnTo>
                  <a:lnTo>
                    <a:pt x="402" y="403"/>
                  </a:lnTo>
                  <a:lnTo>
                    <a:pt x="403" y="401"/>
                  </a:lnTo>
                  <a:lnTo>
                    <a:pt x="394" y="392"/>
                  </a:lnTo>
                  <a:lnTo>
                    <a:pt x="389" y="383"/>
                  </a:lnTo>
                  <a:lnTo>
                    <a:pt x="383" y="375"/>
                  </a:lnTo>
                  <a:lnTo>
                    <a:pt x="383" y="369"/>
                  </a:lnTo>
                  <a:lnTo>
                    <a:pt x="385" y="364"/>
                  </a:lnTo>
                  <a:lnTo>
                    <a:pt x="386" y="363"/>
                  </a:lnTo>
                  <a:lnTo>
                    <a:pt x="391" y="363"/>
                  </a:lnTo>
                  <a:lnTo>
                    <a:pt x="394" y="364"/>
                  </a:lnTo>
                  <a:lnTo>
                    <a:pt x="399" y="370"/>
                  </a:lnTo>
                  <a:lnTo>
                    <a:pt x="403" y="372"/>
                  </a:lnTo>
                  <a:lnTo>
                    <a:pt x="406" y="360"/>
                  </a:lnTo>
                  <a:lnTo>
                    <a:pt x="407" y="346"/>
                  </a:lnTo>
                  <a:lnTo>
                    <a:pt x="411" y="331"/>
                  </a:lnTo>
                  <a:lnTo>
                    <a:pt x="417" y="318"/>
                  </a:lnTo>
                  <a:lnTo>
                    <a:pt x="415" y="314"/>
                  </a:lnTo>
                  <a:lnTo>
                    <a:pt x="412" y="309"/>
                  </a:lnTo>
                  <a:lnTo>
                    <a:pt x="407" y="303"/>
                  </a:lnTo>
                  <a:lnTo>
                    <a:pt x="401" y="298"/>
                  </a:lnTo>
                  <a:lnTo>
                    <a:pt x="391" y="291"/>
                  </a:lnTo>
                  <a:lnTo>
                    <a:pt x="386" y="285"/>
                  </a:lnTo>
                  <a:lnTo>
                    <a:pt x="395" y="278"/>
                  </a:lnTo>
                  <a:lnTo>
                    <a:pt x="403" y="271"/>
                  </a:lnTo>
                  <a:lnTo>
                    <a:pt x="403" y="267"/>
                  </a:lnTo>
                  <a:lnTo>
                    <a:pt x="403" y="263"/>
                  </a:lnTo>
                  <a:lnTo>
                    <a:pt x="401" y="259"/>
                  </a:lnTo>
                  <a:lnTo>
                    <a:pt x="398" y="255"/>
                  </a:lnTo>
                  <a:lnTo>
                    <a:pt x="396" y="251"/>
                  </a:lnTo>
                  <a:lnTo>
                    <a:pt x="395" y="249"/>
                  </a:lnTo>
                  <a:lnTo>
                    <a:pt x="395" y="245"/>
                  </a:lnTo>
                  <a:lnTo>
                    <a:pt x="396" y="241"/>
                  </a:lnTo>
                  <a:lnTo>
                    <a:pt x="401" y="238"/>
                  </a:lnTo>
                  <a:lnTo>
                    <a:pt x="409" y="237"/>
                  </a:lnTo>
                  <a:lnTo>
                    <a:pt x="418" y="235"/>
                  </a:lnTo>
                  <a:lnTo>
                    <a:pt x="435" y="23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1" name="Freeform 47"/>
            <p:cNvSpPr>
              <a:spLocks/>
            </p:cNvSpPr>
            <p:nvPr/>
          </p:nvSpPr>
          <p:spPr bwMode="auto">
            <a:xfrm>
              <a:off x="244" y="2430"/>
              <a:ext cx="659" cy="755"/>
            </a:xfrm>
            <a:custGeom>
              <a:avLst/>
              <a:gdLst>
                <a:gd name="T0" fmla="*/ 329669 w 506"/>
                <a:gd name="T1" fmla="*/ 146646 h 580"/>
                <a:gd name="T2" fmla="*/ 360525 w 506"/>
                <a:gd name="T3" fmla="*/ 141018 h 580"/>
                <a:gd name="T4" fmla="*/ 363475 w 506"/>
                <a:gd name="T5" fmla="*/ 113773 h 580"/>
                <a:gd name="T6" fmla="*/ 350048 w 506"/>
                <a:gd name="T7" fmla="*/ 103858 h 580"/>
                <a:gd name="T8" fmla="*/ 339411 w 506"/>
                <a:gd name="T9" fmla="*/ 91726 h 580"/>
                <a:gd name="T10" fmla="*/ 353991 w 506"/>
                <a:gd name="T11" fmla="*/ 64900 h 580"/>
                <a:gd name="T12" fmla="*/ 341409 w 506"/>
                <a:gd name="T13" fmla="*/ 47307 h 580"/>
                <a:gd name="T14" fmla="*/ 325112 w 506"/>
                <a:gd name="T15" fmla="*/ 38937 h 580"/>
                <a:gd name="T16" fmla="*/ 315483 w 506"/>
                <a:gd name="T17" fmla="*/ 24094 h 580"/>
                <a:gd name="T18" fmla="*/ 290665 w 506"/>
                <a:gd name="T19" fmla="*/ 6936 h 580"/>
                <a:gd name="T20" fmla="*/ 271064 w 506"/>
                <a:gd name="T21" fmla="*/ 6936 h 580"/>
                <a:gd name="T22" fmla="*/ 234560 w 506"/>
                <a:gd name="T23" fmla="*/ 23819 h 580"/>
                <a:gd name="T24" fmla="*/ 199318 w 506"/>
                <a:gd name="T25" fmla="*/ 14219 h 580"/>
                <a:gd name="T26" fmla="*/ 182608 w 506"/>
                <a:gd name="T27" fmla="*/ 28424 h 580"/>
                <a:gd name="T28" fmla="*/ 163756 w 506"/>
                <a:gd name="T29" fmla="*/ 34800 h 580"/>
                <a:gd name="T30" fmla="*/ 143698 w 506"/>
                <a:gd name="T31" fmla="*/ 47307 h 580"/>
                <a:gd name="T32" fmla="*/ 127998 w 506"/>
                <a:gd name="T33" fmla="*/ 32876 h 580"/>
                <a:gd name="T34" fmla="*/ 105139 w 506"/>
                <a:gd name="T35" fmla="*/ 29423 h 580"/>
                <a:gd name="T36" fmla="*/ 104712 w 506"/>
                <a:gd name="T37" fmla="*/ 44164 h 580"/>
                <a:gd name="T38" fmla="*/ 110336 w 506"/>
                <a:gd name="T39" fmla="*/ 59996 h 580"/>
                <a:gd name="T40" fmla="*/ 95196 w 506"/>
                <a:gd name="T41" fmla="*/ 50685 h 580"/>
                <a:gd name="T42" fmla="*/ 72701 w 506"/>
                <a:gd name="T43" fmla="*/ 34800 h 580"/>
                <a:gd name="T44" fmla="*/ 68895 w 506"/>
                <a:gd name="T45" fmla="*/ 50377 h 580"/>
                <a:gd name="T46" fmla="*/ 56124 w 506"/>
                <a:gd name="T47" fmla="*/ 61292 h 580"/>
                <a:gd name="T48" fmla="*/ 37421 w 506"/>
                <a:gd name="T49" fmla="*/ 58968 h 580"/>
                <a:gd name="T50" fmla="*/ 14398 w 506"/>
                <a:gd name="T51" fmla="*/ 58118 h 580"/>
                <a:gd name="T52" fmla="*/ 11148 w 506"/>
                <a:gd name="T53" fmla="*/ 42795 h 580"/>
                <a:gd name="T54" fmla="*/ 1 w 506"/>
                <a:gd name="T55" fmla="*/ 58968 h 580"/>
                <a:gd name="T56" fmla="*/ 5727 w 506"/>
                <a:gd name="T57" fmla="*/ 143153 h 580"/>
                <a:gd name="T58" fmla="*/ 9117 w 506"/>
                <a:gd name="T59" fmla="*/ 169771 h 580"/>
                <a:gd name="T60" fmla="*/ 27405 w 506"/>
                <a:gd name="T61" fmla="*/ 206191 h 580"/>
                <a:gd name="T62" fmla="*/ 49032 w 506"/>
                <a:gd name="T63" fmla="*/ 237567 h 580"/>
                <a:gd name="T64" fmla="*/ 56606 w 506"/>
                <a:gd name="T65" fmla="*/ 273628 h 580"/>
                <a:gd name="T66" fmla="*/ 72701 w 506"/>
                <a:gd name="T67" fmla="*/ 297288 h 580"/>
                <a:gd name="T68" fmla="*/ 88210 w 506"/>
                <a:gd name="T69" fmla="*/ 331957 h 580"/>
                <a:gd name="T70" fmla="*/ 85940 w 506"/>
                <a:gd name="T71" fmla="*/ 349385 h 580"/>
                <a:gd name="T72" fmla="*/ 97644 w 506"/>
                <a:gd name="T73" fmla="*/ 399180 h 580"/>
                <a:gd name="T74" fmla="*/ 109447 w 506"/>
                <a:gd name="T75" fmla="*/ 419352 h 580"/>
                <a:gd name="T76" fmla="*/ 144537 w 506"/>
                <a:gd name="T77" fmla="*/ 391249 h 580"/>
                <a:gd name="T78" fmla="*/ 148440 w 506"/>
                <a:gd name="T79" fmla="*/ 370124 h 580"/>
                <a:gd name="T80" fmla="*/ 157108 w 506"/>
                <a:gd name="T81" fmla="*/ 355222 h 580"/>
                <a:gd name="T82" fmla="*/ 174167 w 506"/>
                <a:gd name="T83" fmla="*/ 340778 h 580"/>
                <a:gd name="T84" fmla="*/ 171697 w 506"/>
                <a:gd name="T85" fmla="*/ 336306 h 580"/>
                <a:gd name="T86" fmla="*/ 170165 w 506"/>
                <a:gd name="T87" fmla="*/ 335772 h 580"/>
                <a:gd name="T88" fmla="*/ 180102 w 506"/>
                <a:gd name="T89" fmla="*/ 311052 h 580"/>
                <a:gd name="T90" fmla="*/ 202641 w 506"/>
                <a:gd name="T91" fmla="*/ 292780 h 580"/>
                <a:gd name="T92" fmla="*/ 236337 w 506"/>
                <a:gd name="T93" fmla="*/ 287675 h 580"/>
                <a:gd name="T94" fmla="*/ 273303 w 506"/>
                <a:gd name="T95" fmla="*/ 299221 h 580"/>
                <a:gd name="T96" fmla="*/ 297118 w 506"/>
                <a:gd name="T97" fmla="*/ 293817 h 580"/>
                <a:gd name="T98" fmla="*/ 283733 w 506"/>
                <a:gd name="T99" fmla="*/ 265340 h 580"/>
                <a:gd name="T100" fmla="*/ 299793 w 506"/>
                <a:gd name="T101" fmla="*/ 262842 h 580"/>
                <a:gd name="T102" fmla="*/ 300646 w 506"/>
                <a:gd name="T103" fmla="*/ 220995 h 580"/>
                <a:gd name="T104" fmla="*/ 297773 w 506"/>
                <a:gd name="T105" fmla="*/ 195197 h 580"/>
                <a:gd name="T106" fmla="*/ 291227 w 506"/>
                <a:gd name="T107" fmla="*/ 178565 h 580"/>
                <a:gd name="T108" fmla="*/ 321359 w 506"/>
                <a:gd name="T109" fmla="*/ 167488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6"/>
                <a:gd name="T166" fmla="*/ 0 h 580"/>
                <a:gd name="T167" fmla="*/ 506 w 506"/>
                <a:gd name="T168" fmla="*/ 580 h 5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6" h="580">
                  <a:moveTo>
                    <a:pt x="435" y="230"/>
                  </a:moveTo>
                  <a:lnTo>
                    <a:pt x="440" y="226"/>
                  </a:lnTo>
                  <a:lnTo>
                    <a:pt x="444" y="220"/>
                  </a:lnTo>
                  <a:lnTo>
                    <a:pt x="446" y="214"/>
                  </a:lnTo>
                  <a:lnTo>
                    <a:pt x="446" y="206"/>
                  </a:lnTo>
                  <a:lnTo>
                    <a:pt x="446" y="201"/>
                  </a:lnTo>
                  <a:lnTo>
                    <a:pt x="449" y="198"/>
                  </a:lnTo>
                  <a:lnTo>
                    <a:pt x="451" y="197"/>
                  </a:lnTo>
                  <a:lnTo>
                    <a:pt x="459" y="195"/>
                  </a:lnTo>
                  <a:lnTo>
                    <a:pt x="471" y="195"/>
                  </a:lnTo>
                  <a:lnTo>
                    <a:pt x="484" y="197"/>
                  </a:lnTo>
                  <a:lnTo>
                    <a:pt x="488" y="193"/>
                  </a:lnTo>
                  <a:lnTo>
                    <a:pt x="492" y="192"/>
                  </a:lnTo>
                  <a:lnTo>
                    <a:pt x="498" y="189"/>
                  </a:lnTo>
                  <a:lnTo>
                    <a:pt x="506" y="189"/>
                  </a:lnTo>
                  <a:lnTo>
                    <a:pt x="499" y="178"/>
                  </a:lnTo>
                  <a:lnTo>
                    <a:pt x="494" y="166"/>
                  </a:lnTo>
                  <a:lnTo>
                    <a:pt x="492" y="156"/>
                  </a:lnTo>
                  <a:lnTo>
                    <a:pt x="492" y="150"/>
                  </a:lnTo>
                  <a:lnTo>
                    <a:pt x="484" y="150"/>
                  </a:lnTo>
                  <a:lnTo>
                    <a:pt x="479" y="152"/>
                  </a:lnTo>
                  <a:lnTo>
                    <a:pt x="476" y="149"/>
                  </a:lnTo>
                  <a:lnTo>
                    <a:pt x="475" y="145"/>
                  </a:lnTo>
                  <a:lnTo>
                    <a:pt x="474" y="142"/>
                  </a:lnTo>
                  <a:lnTo>
                    <a:pt x="472" y="140"/>
                  </a:lnTo>
                  <a:lnTo>
                    <a:pt x="470" y="138"/>
                  </a:lnTo>
                  <a:lnTo>
                    <a:pt x="466" y="136"/>
                  </a:lnTo>
                  <a:lnTo>
                    <a:pt x="463" y="133"/>
                  </a:lnTo>
                  <a:lnTo>
                    <a:pt x="459" y="129"/>
                  </a:lnTo>
                  <a:lnTo>
                    <a:pt x="459" y="126"/>
                  </a:lnTo>
                  <a:lnTo>
                    <a:pt x="459" y="125"/>
                  </a:lnTo>
                  <a:lnTo>
                    <a:pt x="459" y="121"/>
                  </a:lnTo>
                  <a:lnTo>
                    <a:pt x="459" y="117"/>
                  </a:lnTo>
                  <a:lnTo>
                    <a:pt x="469" y="107"/>
                  </a:lnTo>
                  <a:lnTo>
                    <a:pt x="479" y="94"/>
                  </a:lnTo>
                  <a:lnTo>
                    <a:pt x="479" y="89"/>
                  </a:lnTo>
                  <a:lnTo>
                    <a:pt x="478" y="84"/>
                  </a:lnTo>
                  <a:lnTo>
                    <a:pt x="475" y="80"/>
                  </a:lnTo>
                  <a:lnTo>
                    <a:pt x="471" y="75"/>
                  </a:lnTo>
                  <a:lnTo>
                    <a:pt x="467" y="69"/>
                  </a:lnTo>
                  <a:lnTo>
                    <a:pt x="465" y="66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6" y="65"/>
                  </a:lnTo>
                  <a:lnTo>
                    <a:pt x="451" y="65"/>
                  </a:lnTo>
                  <a:lnTo>
                    <a:pt x="450" y="59"/>
                  </a:lnTo>
                  <a:lnTo>
                    <a:pt x="447" y="53"/>
                  </a:lnTo>
                  <a:lnTo>
                    <a:pt x="440" y="54"/>
                  </a:lnTo>
                  <a:lnTo>
                    <a:pt x="435" y="54"/>
                  </a:lnTo>
                  <a:lnTo>
                    <a:pt x="434" y="50"/>
                  </a:lnTo>
                  <a:lnTo>
                    <a:pt x="434" y="45"/>
                  </a:lnTo>
                  <a:lnTo>
                    <a:pt x="434" y="43"/>
                  </a:lnTo>
                  <a:lnTo>
                    <a:pt x="433" y="39"/>
                  </a:lnTo>
                  <a:lnTo>
                    <a:pt x="428" y="33"/>
                  </a:lnTo>
                  <a:lnTo>
                    <a:pt x="425" y="29"/>
                  </a:lnTo>
                  <a:lnTo>
                    <a:pt x="417" y="27"/>
                  </a:lnTo>
                  <a:lnTo>
                    <a:pt x="410" y="24"/>
                  </a:lnTo>
                  <a:lnTo>
                    <a:pt x="402" y="20"/>
                  </a:lnTo>
                  <a:lnTo>
                    <a:pt x="396" y="15"/>
                  </a:lnTo>
                  <a:lnTo>
                    <a:pt x="393" y="9"/>
                  </a:lnTo>
                  <a:lnTo>
                    <a:pt x="386" y="4"/>
                  </a:lnTo>
                  <a:lnTo>
                    <a:pt x="383" y="3"/>
                  </a:lnTo>
                  <a:lnTo>
                    <a:pt x="381" y="1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67" y="9"/>
                  </a:lnTo>
                  <a:lnTo>
                    <a:pt x="362" y="19"/>
                  </a:lnTo>
                  <a:lnTo>
                    <a:pt x="353" y="23"/>
                  </a:lnTo>
                  <a:lnTo>
                    <a:pt x="342" y="24"/>
                  </a:lnTo>
                  <a:lnTo>
                    <a:pt x="334" y="27"/>
                  </a:lnTo>
                  <a:lnTo>
                    <a:pt x="326" y="29"/>
                  </a:lnTo>
                  <a:lnTo>
                    <a:pt x="318" y="32"/>
                  </a:lnTo>
                  <a:lnTo>
                    <a:pt x="310" y="32"/>
                  </a:lnTo>
                  <a:lnTo>
                    <a:pt x="301" y="28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7" y="15"/>
                  </a:lnTo>
                  <a:lnTo>
                    <a:pt x="270" y="19"/>
                  </a:lnTo>
                  <a:lnTo>
                    <a:pt x="263" y="23"/>
                  </a:lnTo>
                  <a:lnTo>
                    <a:pt x="257" y="25"/>
                  </a:lnTo>
                  <a:lnTo>
                    <a:pt x="249" y="25"/>
                  </a:lnTo>
                  <a:lnTo>
                    <a:pt x="249" y="31"/>
                  </a:lnTo>
                  <a:lnTo>
                    <a:pt x="249" y="34"/>
                  </a:lnTo>
                  <a:lnTo>
                    <a:pt x="247" y="39"/>
                  </a:lnTo>
                  <a:lnTo>
                    <a:pt x="245" y="41"/>
                  </a:lnTo>
                  <a:lnTo>
                    <a:pt x="240" y="37"/>
                  </a:lnTo>
                  <a:lnTo>
                    <a:pt x="233" y="33"/>
                  </a:lnTo>
                  <a:lnTo>
                    <a:pt x="226" y="39"/>
                  </a:lnTo>
                  <a:lnTo>
                    <a:pt x="225" y="41"/>
                  </a:lnTo>
                  <a:lnTo>
                    <a:pt x="222" y="48"/>
                  </a:lnTo>
                  <a:lnTo>
                    <a:pt x="217" y="61"/>
                  </a:lnTo>
                  <a:lnTo>
                    <a:pt x="212" y="59"/>
                  </a:lnTo>
                  <a:lnTo>
                    <a:pt x="206" y="59"/>
                  </a:lnTo>
                  <a:lnTo>
                    <a:pt x="201" y="63"/>
                  </a:lnTo>
                  <a:lnTo>
                    <a:pt x="198" y="65"/>
                  </a:lnTo>
                  <a:lnTo>
                    <a:pt x="194" y="65"/>
                  </a:lnTo>
                  <a:lnTo>
                    <a:pt x="193" y="64"/>
                  </a:lnTo>
                  <a:lnTo>
                    <a:pt x="190" y="56"/>
                  </a:lnTo>
                  <a:lnTo>
                    <a:pt x="186" y="49"/>
                  </a:lnTo>
                  <a:lnTo>
                    <a:pt x="182" y="47"/>
                  </a:lnTo>
                  <a:lnTo>
                    <a:pt x="180" y="44"/>
                  </a:lnTo>
                  <a:lnTo>
                    <a:pt x="173" y="45"/>
                  </a:lnTo>
                  <a:lnTo>
                    <a:pt x="162" y="47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0" y="37"/>
                  </a:lnTo>
                  <a:lnTo>
                    <a:pt x="146" y="37"/>
                  </a:lnTo>
                  <a:lnTo>
                    <a:pt x="143" y="40"/>
                  </a:lnTo>
                  <a:lnTo>
                    <a:pt x="137" y="43"/>
                  </a:lnTo>
                  <a:lnTo>
                    <a:pt x="134" y="47"/>
                  </a:lnTo>
                  <a:lnTo>
                    <a:pt x="130" y="49"/>
                  </a:lnTo>
                  <a:lnTo>
                    <a:pt x="134" y="54"/>
                  </a:lnTo>
                  <a:lnTo>
                    <a:pt x="137" y="59"/>
                  </a:lnTo>
                  <a:lnTo>
                    <a:pt x="141" y="61"/>
                  </a:lnTo>
                  <a:lnTo>
                    <a:pt x="144" y="63"/>
                  </a:lnTo>
                  <a:lnTo>
                    <a:pt x="149" y="65"/>
                  </a:lnTo>
                  <a:lnTo>
                    <a:pt x="152" y="69"/>
                  </a:lnTo>
                  <a:lnTo>
                    <a:pt x="152" y="75"/>
                  </a:lnTo>
                  <a:lnTo>
                    <a:pt x="150" y="81"/>
                  </a:lnTo>
                  <a:lnTo>
                    <a:pt x="149" y="82"/>
                  </a:lnTo>
                  <a:lnTo>
                    <a:pt x="148" y="82"/>
                  </a:lnTo>
                  <a:lnTo>
                    <a:pt x="146" y="82"/>
                  </a:lnTo>
                  <a:lnTo>
                    <a:pt x="144" y="80"/>
                  </a:lnTo>
                  <a:lnTo>
                    <a:pt x="140" y="77"/>
                  </a:lnTo>
                  <a:lnTo>
                    <a:pt x="134" y="73"/>
                  </a:lnTo>
                  <a:lnTo>
                    <a:pt x="129" y="70"/>
                  </a:lnTo>
                  <a:lnTo>
                    <a:pt x="127" y="68"/>
                  </a:lnTo>
                  <a:lnTo>
                    <a:pt x="124" y="64"/>
                  </a:lnTo>
                  <a:lnTo>
                    <a:pt x="120" y="66"/>
                  </a:lnTo>
                  <a:lnTo>
                    <a:pt x="114" y="68"/>
                  </a:lnTo>
                  <a:lnTo>
                    <a:pt x="108" y="57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59"/>
                  </a:lnTo>
                  <a:lnTo>
                    <a:pt x="91" y="63"/>
                  </a:lnTo>
                  <a:lnTo>
                    <a:pt x="91" y="65"/>
                  </a:lnTo>
                  <a:lnTo>
                    <a:pt x="91" y="68"/>
                  </a:lnTo>
                  <a:lnTo>
                    <a:pt x="93" y="69"/>
                  </a:lnTo>
                  <a:lnTo>
                    <a:pt x="91" y="81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1" y="81"/>
                  </a:lnTo>
                  <a:lnTo>
                    <a:pt x="77" y="82"/>
                  </a:lnTo>
                  <a:lnTo>
                    <a:pt x="76" y="84"/>
                  </a:lnTo>
                  <a:lnTo>
                    <a:pt x="73" y="80"/>
                  </a:lnTo>
                  <a:lnTo>
                    <a:pt x="70" y="76"/>
                  </a:lnTo>
                  <a:lnTo>
                    <a:pt x="65" y="78"/>
                  </a:lnTo>
                  <a:lnTo>
                    <a:pt x="60" y="82"/>
                  </a:lnTo>
                  <a:lnTo>
                    <a:pt x="56" y="81"/>
                  </a:lnTo>
                  <a:lnTo>
                    <a:pt x="51" y="81"/>
                  </a:lnTo>
                  <a:lnTo>
                    <a:pt x="47" y="86"/>
                  </a:lnTo>
                  <a:lnTo>
                    <a:pt x="37" y="93"/>
                  </a:lnTo>
                  <a:lnTo>
                    <a:pt x="33" y="86"/>
                  </a:lnTo>
                  <a:lnTo>
                    <a:pt x="29" y="82"/>
                  </a:lnTo>
                  <a:lnTo>
                    <a:pt x="24" y="81"/>
                  </a:lnTo>
                  <a:lnTo>
                    <a:pt x="19" y="80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1" y="57"/>
                  </a:lnTo>
                  <a:lnTo>
                    <a:pt x="5" y="57"/>
                  </a:lnTo>
                  <a:lnTo>
                    <a:pt x="3" y="60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" y="81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1" y="136"/>
                  </a:lnTo>
                  <a:lnTo>
                    <a:pt x="3" y="156"/>
                  </a:lnTo>
                  <a:lnTo>
                    <a:pt x="5" y="177"/>
                  </a:lnTo>
                  <a:lnTo>
                    <a:pt x="8" y="197"/>
                  </a:lnTo>
                  <a:lnTo>
                    <a:pt x="5" y="206"/>
                  </a:lnTo>
                  <a:lnTo>
                    <a:pt x="4" y="217"/>
                  </a:lnTo>
                  <a:lnTo>
                    <a:pt x="3" y="225"/>
                  </a:lnTo>
                  <a:lnTo>
                    <a:pt x="3" y="233"/>
                  </a:lnTo>
                  <a:lnTo>
                    <a:pt x="8" y="233"/>
                  </a:lnTo>
                  <a:lnTo>
                    <a:pt x="12" y="233"/>
                  </a:lnTo>
                  <a:lnTo>
                    <a:pt x="15" y="235"/>
                  </a:lnTo>
                  <a:lnTo>
                    <a:pt x="19" y="239"/>
                  </a:lnTo>
                  <a:lnTo>
                    <a:pt x="24" y="249"/>
                  </a:lnTo>
                  <a:lnTo>
                    <a:pt x="29" y="259"/>
                  </a:lnTo>
                  <a:lnTo>
                    <a:pt x="35" y="273"/>
                  </a:lnTo>
                  <a:lnTo>
                    <a:pt x="37" y="283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53" y="313"/>
                  </a:lnTo>
                  <a:lnTo>
                    <a:pt x="64" y="326"/>
                  </a:lnTo>
                  <a:lnTo>
                    <a:pt x="65" y="326"/>
                  </a:lnTo>
                  <a:lnTo>
                    <a:pt x="67" y="326"/>
                  </a:lnTo>
                  <a:lnTo>
                    <a:pt x="72" y="338"/>
                  </a:lnTo>
                  <a:lnTo>
                    <a:pt x="75" y="348"/>
                  </a:lnTo>
                  <a:lnTo>
                    <a:pt x="77" y="359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7" y="375"/>
                  </a:lnTo>
                  <a:lnTo>
                    <a:pt x="79" y="383"/>
                  </a:lnTo>
                  <a:lnTo>
                    <a:pt x="80" y="388"/>
                  </a:lnTo>
                  <a:lnTo>
                    <a:pt x="81" y="394"/>
                  </a:lnTo>
                  <a:lnTo>
                    <a:pt x="84" y="399"/>
                  </a:lnTo>
                  <a:lnTo>
                    <a:pt x="91" y="404"/>
                  </a:lnTo>
                  <a:lnTo>
                    <a:pt x="98" y="408"/>
                  </a:lnTo>
                  <a:lnTo>
                    <a:pt x="111" y="411"/>
                  </a:lnTo>
                  <a:lnTo>
                    <a:pt x="113" y="412"/>
                  </a:lnTo>
                  <a:lnTo>
                    <a:pt x="114" y="416"/>
                  </a:lnTo>
                  <a:lnTo>
                    <a:pt x="116" y="430"/>
                  </a:lnTo>
                  <a:lnTo>
                    <a:pt x="117" y="447"/>
                  </a:lnTo>
                  <a:lnTo>
                    <a:pt x="120" y="455"/>
                  </a:lnTo>
                  <a:lnTo>
                    <a:pt x="124" y="461"/>
                  </a:lnTo>
                  <a:lnTo>
                    <a:pt x="118" y="464"/>
                  </a:lnTo>
                  <a:lnTo>
                    <a:pt x="117" y="467"/>
                  </a:lnTo>
                  <a:lnTo>
                    <a:pt x="116" y="470"/>
                  </a:lnTo>
                  <a:lnTo>
                    <a:pt x="114" y="472"/>
                  </a:lnTo>
                  <a:lnTo>
                    <a:pt x="116" y="479"/>
                  </a:lnTo>
                  <a:lnTo>
                    <a:pt x="118" y="486"/>
                  </a:lnTo>
                  <a:lnTo>
                    <a:pt x="125" y="500"/>
                  </a:lnTo>
                  <a:lnTo>
                    <a:pt x="130" y="519"/>
                  </a:lnTo>
                  <a:lnTo>
                    <a:pt x="132" y="529"/>
                  </a:lnTo>
                  <a:lnTo>
                    <a:pt x="132" y="539"/>
                  </a:lnTo>
                  <a:lnTo>
                    <a:pt x="132" y="548"/>
                  </a:lnTo>
                  <a:lnTo>
                    <a:pt x="133" y="560"/>
                  </a:lnTo>
                  <a:lnTo>
                    <a:pt x="133" y="563"/>
                  </a:lnTo>
                  <a:lnTo>
                    <a:pt x="134" y="567"/>
                  </a:lnTo>
                  <a:lnTo>
                    <a:pt x="137" y="569"/>
                  </a:lnTo>
                  <a:lnTo>
                    <a:pt x="140" y="572"/>
                  </a:lnTo>
                  <a:lnTo>
                    <a:pt x="148" y="575"/>
                  </a:lnTo>
                  <a:lnTo>
                    <a:pt x="157" y="577"/>
                  </a:lnTo>
                  <a:lnTo>
                    <a:pt x="174" y="579"/>
                  </a:lnTo>
                  <a:lnTo>
                    <a:pt x="192" y="580"/>
                  </a:lnTo>
                  <a:lnTo>
                    <a:pt x="193" y="559"/>
                  </a:lnTo>
                  <a:lnTo>
                    <a:pt x="194" y="543"/>
                  </a:lnTo>
                  <a:lnTo>
                    <a:pt x="196" y="536"/>
                  </a:lnTo>
                  <a:lnTo>
                    <a:pt x="197" y="531"/>
                  </a:lnTo>
                  <a:lnTo>
                    <a:pt x="197" y="527"/>
                  </a:lnTo>
                  <a:lnTo>
                    <a:pt x="196" y="520"/>
                  </a:lnTo>
                  <a:lnTo>
                    <a:pt x="198" y="516"/>
                  </a:lnTo>
                  <a:lnTo>
                    <a:pt x="201" y="512"/>
                  </a:lnTo>
                  <a:lnTo>
                    <a:pt x="201" y="508"/>
                  </a:lnTo>
                  <a:lnTo>
                    <a:pt x="201" y="504"/>
                  </a:lnTo>
                  <a:lnTo>
                    <a:pt x="200" y="499"/>
                  </a:lnTo>
                  <a:lnTo>
                    <a:pt x="201" y="493"/>
                  </a:lnTo>
                  <a:lnTo>
                    <a:pt x="205" y="491"/>
                  </a:lnTo>
                  <a:lnTo>
                    <a:pt x="209" y="488"/>
                  </a:lnTo>
                  <a:lnTo>
                    <a:pt x="213" y="487"/>
                  </a:lnTo>
                  <a:lnTo>
                    <a:pt x="216" y="487"/>
                  </a:lnTo>
                  <a:lnTo>
                    <a:pt x="220" y="483"/>
                  </a:lnTo>
                  <a:lnTo>
                    <a:pt x="224" y="476"/>
                  </a:lnTo>
                  <a:lnTo>
                    <a:pt x="225" y="474"/>
                  </a:lnTo>
                  <a:lnTo>
                    <a:pt x="229" y="470"/>
                  </a:lnTo>
                  <a:lnTo>
                    <a:pt x="236" y="467"/>
                  </a:lnTo>
                  <a:lnTo>
                    <a:pt x="246" y="464"/>
                  </a:lnTo>
                  <a:lnTo>
                    <a:pt x="246" y="463"/>
                  </a:lnTo>
                  <a:lnTo>
                    <a:pt x="245" y="461"/>
                  </a:lnTo>
                  <a:lnTo>
                    <a:pt x="244" y="461"/>
                  </a:lnTo>
                  <a:lnTo>
                    <a:pt x="241" y="461"/>
                  </a:lnTo>
                  <a:lnTo>
                    <a:pt x="233" y="461"/>
                  </a:lnTo>
                  <a:lnTo>
                    <a:pt x="225" y="463"/>
                  </a:lnTo>
                  <a:lnTo>
                    <a:pt x="225" y="461"/>
                  </a:lnTo>
                  <a:lnTo>
                    <a:pt x="226" y="460"/>
                  </a:lnTo>
                  <a:lnTo>
                    <a:pt x="230" y="460"/>
                  </a:lnTo>
                  <a:lnTo>
                    <a:pt x="233" y="460"/>
                  </a:lnTo>
                  <a:lnTo>
                    <a:pt x="238" y="452"/>
                  </a:lnTo>
                  <a:lnTo>
                    <a:pt x="242" y="444"/>
                  </a:lnTo>
                  <a:lnTo>
                    <a:pt x="245" y="436"/>
                  </a:lnTo>
                  <a:lnTo>
                    <a:pt x="246" y="430"/>
                  </a:lnTo>
                  <a:lnTo>
                    <a:pt x="244" y="426"/>
                  </a:lnTo>
                  <a:lnTo>
                    <a:pt x="242" y="419"/>
                  </a:lnTo>
                  <a:lnTo>
                    <a:pt x="240" y="414"/>
                  </a:lnTo>
                  <a:lnTo>
                    <a:pt x="241" y="406"/>
                  </a:lnTo>
                  <a:lnTo>
                    <a:pt x="249" y="406"/>
                  </a:lnTo>
                  <a:lnTo>
                    <a:pt x="261" y="404"/>
                  </a:lnTo>
                  <a:lnTo>
                    <a:pt x="274" y="401"/>
                  </a:lnTo>
                  <a:lnTo>
                    <a:pt x="286" y="396"/>
                  </a:lnTo>
                  <a:lnTo>
                    <a:pt x="299" y="392"/>
                  </a:lnTo>
                  <a:lnTo>
                    <a:pt x="309" y="388"/>
                  </a:lnTo>
                  <a:lnTo>
                    <a:pt x="311" y="391"/>
                  </a:lnTo>
                  <a:lnTo>
                    <a:pt x="315" y="392"/>
                  </a:lnTo>
                  <a:lnTo>
                    <a:pt x="320" y="394"/>
                  </a:lnTo>
                  <a:lnTo>
                    <a:pt x="326" y="396"/>
                  </a:lnTo>
                  <a:lnTo>
                    <a:pt x="334" y="396"/>
                  </a:lnTo>
                  <a:lnTo>
                    <a:pt x="342" y="395"/>
                  </a:lnTo>
                  <a:lnTo>
                    <a:pt x="358" y="404"/>
                  </a:lnTo>
                  <a:lnTo>
                    <a:pt x="365" y="410"/>
                  </a:lnTo>
                  <a:lnTo>
                    <a:pt x="370" y="410"/>
                  </a:lnTo>
                  <a:lnTo>
                    <a:pt x="378" y="407"/>
                  </a:lnTo>
                  <a:lnTo>
                    <a:pt x="386" y="408"/>
                  </a:lnTo>
                  <a:lnTo>
                    <a:pt x="393" y="408"/>
                  </a:lnTo>
                  <a:lnTo>
                    <a:pt x="396" y="407"/>
                  </a:lnTo>
                  <a:lnTo>
                    <a:pt x="399" y="406"/>
                  </a:lnTo>
                  <a:lnTo>
                    <a:pt x="402" y="403"/>
                  </a:lnTo>
                  <a:lnTo>
                    <a:pt x="403" y="401"/>
                  </a:lnTo>
                  <a:lnTo>
                    <a:pt x="394" y="392"/>
                  </a:lnTo>
                  <a:lnTo>
                    <a:pt x="389" y="383"/>
                  </a:lnTo>
                  <a:lnTo>
                    <a:pt x="383" y="375"/>
                  </a:lnTo>
                  <a:lnTo>
                    <a:pt x="383" y="369"/>
                  </a:lnTo>
                  <a:lnTo>
                    <a:pt x="385" y="364"/>
                  </a:lnTo>
                  <a:lnTo>
                    <a:pt x="386" y="363"/>
                  </a:lnTo>
                  <a:lnTo>
                    <a:pt x="391" y="363"/>
                  </a:lnTo>
                  <a:lnTo>
                    <a:pt x="394" y="364"/>
                  </a:lnTo>
                  <a:lnTo>
                    <a:pt x="399" y="370"/>
                  </a:lnTo>
                  <a:lnTo>
                    <a:pt x="403" y="372"/>
                  </a:lnTo>
                  <a:lnTo>
                    <a:pt x="406" y="360"/>
                  </a:lnTo>
                  <a:lnTo>
                    <a:pt x="407" y="346"/>
                  </a:lnTo>
                  <a:lnTo>
                    <a:pt x="411" y="331"/>
                  </a:lnTo>
                  <a:lnTo>
                    <a:pt x="417" y="318"/>
                  </a:lnTo>
                  <a:lnTo>
                    <a:pt x="415" y="314"/>
                  </a:lnTo>
                  <a:lnTo>
                    <a:pt x="412" y="309"/>
                  </a:lnTo>
                  <a:lnTo>
                    <a:pt x="407" y="303"/>
                  </a:lnTo>
                  <a:lnTo>
                    <a:pt x="401" y="298"/>
                  </a:lnTo>
                  <a:lnTo>
                    <a:pt x="391" y="291"/>
                  </a:lnTo>
                  <a:lnTo>
                    <a:pt x="386" y="285"/>
                  </a:lnTo>
                  <a:lnTo>
                    <a:pt x="395" y="278"/>
                  </a:lnTo>
                  <a:lnTo>
                    <a:pt x="403" y="271"/>
                  </a:lnTo>
                  <a:lnTo>
                    <a:pt x="403" y="267"/>
                  </a:lnTo>
                  <a:lnTo>
                    <a:pt x="403" y="263"/>
                  </a:lnTo>
                  <a:lnTo>
                    <a:pt x="401" y="259"/>
                  </a:lnTo>
                  <a:lnTo>
                    <a:pt x="398" y="255"/>
                  </a:lnTo>
                  <a:lnTo>
                    <a:pt x="396" y="251"/>
                  </a:lnTo>
                  <a:lnTo>
                    <a:pt x="395" y="249"/>
                  </a:lnTo>
                  <a:lnTo>
                    <a:pt x="395" y="245"/>
                  </a:lnTo>
                  <a:lnTo>
                    <a:pt x="396" y="241"/>
                  </a:lnTo>
                  <a:lnTo>
                    <a:pt x="401" y="238"/>
                  </a:lnTo>
                  <a:lnTo>
                    <a:pt x="409" y="237"/>
                  </a:lnTo>
                  <a:lnTo>
                    <a:pt x="418" y="235"/>
                  </a:lnTo>
                  <a:lnTo>
                    <a:pt x="435" y="23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2" name="Freeform 48"/>
            <p:cNvSpPr>
              <a:spLocks noEditPoints="1"/>
            </p:cNvSpPr>
            <p:nvPr/>
          </p:nvSpPr>
          <p:spPr bwMode="auto">
            <a:xfrm>
              <a:off x="412" y="2428"/>
              <a:ext cx="494" cy="302"/>
            </a:xfrm>
            <a:custGeom>
              <a:avLst/>
              <a:gdLst>
                <a:gd name="T0" fmla="*/ 237744 w 379"/>
                <a:gd name="T1" fmla="*/ 161481 h 232"/>
                <a:gd name="T2" fmla="*/ 237744 w 379"/>
                <a:gd name="T3" fmla="*/ 147252 h 232"/>
                <a:gd name="T4" fmla="*/ 239745 w 379"/>
                <a:gd name="T5" fmla="*/ 144646 h 232"/>
                <a:gd name="T6" fmla="*/ 248672 w 379"/>
                <a:gd name="T7" fmla="*/ 142879 h 232"/>
                <a:gd name="T8" fmla="*/ 267413 w 379"/>
                <a:gd name="T9" fmla="*/ 145049 h 232"/>
                <a:gd name="T10" fmla="*/ 270116 w 379"/>
                <a:gd name="T11" fmla="*/ 141018 h 232"/>
                <a:gd name="T12" fmla="*/ 277984 w 379"/>
                <a:gd name="T13" fmla="*/ 137892 h 232"/>
                <a:gd name="T14" fmla="*/ 276025 w 379"/>
                <a:gd name="T15" fmla="*/ 121427 h 232"/>
                <a:gd name="T16" fmla="*/ 272876 w 379"/>
                <a:gd name="T17" fmla="*/ 114397 h 232"/>
                <a:gd name="T18" fmla="*/ 267413 w 379"/>
                <a:gd name="T19" fmla="*/ 109407 h 232"/>
                <a:gd name="T20" fmla="*/ 260715 w 379"/>
                <a:gd name="T21" fmla="*/ 109407 h 232"/>
                <a:gd name="T22" fmla="*/ 258803 w 379"/>
                <a:gd name="T23" fmla="*/ 104212 h 232"/>
                <a:gd name="T24" fmla="*/ 255730 w 379"/>
                <a:gd name="T25" fmla="*/ 103328 h 232"/>
                <a:gd name="T26" fmla="*/ 253371 w 379"/>
                <a:gd name="T27" fmla="*/ 96894 h 232"/>
                <a:gd name="T28" fmla="*/ 248017 w 379"/>
                <a:gd name="T29" fmla="*/ 92411 h 232"/>
                <a:gd name="T30" fmla="*/ 248017 w 379"/>
                <a:gd name="T31" fmla="*/ 89026 h 232"/>
                <a:gd name="T32" fmla="*/ 254866 w 379"/>
                <a:gd name="T33" fmla="*/ 77511 h 232"/>
                <a:gd name="T34" fmla="*/ 264960 w 379"/>
                <a:gd name="T35" fmla="*/ 65577 h 232"/>
                <a:gd name="T36" fmla="*/ 261456 w 379"/>
                <a:gd name="T37" fmla="*/ 62696 h 232"/>
                <a:gd name="T38" fmla="*/ 258803 w 379"/>
                <a:gd name="T39" fmla="*/ 53807 h 232"/>
                <a:gd name="T40" fmla="*/ 251331 w 379"/>
                <a:gd name="T41" fmla="*/ 47307 h 232"/>
                <a:gd name="T42" fmla="*/ 246067 w 379"/>
                <a:gd name="T43" fmla="*/ 48630 h 232"/>
                <a:gd name="T44" fmla="*/ 242519 w 379"/>
                <a:gd name="T45" fmla="*/ 43928 h 232"/>
                <a:gd name="T46" fmla="*/ 234260 w 379"/>
                <a:gd name="T47" fmla="*/ 41335 h 232"/>
                <a:gd name="T48" fmla="*/ 228996 w 379"/>
                <a:gd name="T49" fmla="*/ 37000 h 232"/>
                <a:gd name="T50" fmla="*/ 230800 w 379"/>
                <a:gd name="T51" fmla="*/ 31006 h 232"/>
                <a:gd name="T52" fmla="*/ 226548 w 379"/>
                <a:gd name="T53" fmla="*/ 24094 h 232"/>
                <a:gd name="T54" fmla="*/ 216768 w 379"/>
                <a:gd name="T55" fmla="*/ 21238 h 232"/>
                <a:gd name="T56" fmla="*/ 205161 w 379"/>
                <a:gd name="T57" fmla="*/ 16315 h 232"/>
                <a:gd name="T58" fmla="*/ 198621 w 379"/>
                <a:gd name="T59" fmla="*/ 7396 h 232"/>
                <a:gd name="T60" fmla="*/ 190783 w 379"/>
                <a:gd name="T61" fmla="*/ 4093 h 232"/>
                <a:gd name="T62" fmla="*/ 188404 w 379"/>
                <a:gd name="T63" fmla="*/ 1855 h 232"/>
                <a:gd name="T64" fmla="*/ 178802 w 379"/>
                <a:gd name="T65" fmla="*/ 6936 h 232"/>
                <a:gd name="T66" fmla="*/ 169130 w 379"/>
                <a:gd name="T67" fmla="*/ 18509 h 232"/>
                <a:gd name="T68" fmla="*/ 153895 w 379"/>
                <a:gd name="T69" fmla="*/ 18740 h 232"/>
                <a:gd name="T70" fmla="*/ 148839 w 379"/>
                <a:gd name="T71" fmla="*/ 23819 h 232"/>
                <a:gd name="T72" fmla="*/ 136662 w 379"/>
                <a:gd name="T73" fmla="*/ 23819 h 232"/>
                <a:gd name="T74" fmla="*/ 117549 w 379"/>
                <a:gd name="T75" fmla="*/ 12887 h 232"/>
                <a:gd name="T76" fmla="*/ 106480 w 379"/>
                <a:gd name="T77" fmla="*/ 15299 h 232"/>
                <a:gd name="T78" fmla="*/ 102305 w 379"/>
                <a:gd name="T79" fmla="*/ 18509 h 232"/>
                <a:gd name="T80" fmla="*/ 89013 w 379"/>
                <a:gd name="T81" fmla="*/ 18740 h 232"/>
                <a:gd name="T82" fmla="*/ 88300 w 379"/>
                <a:gd name="T83" fmla="*/ 27646 h 232"/>
                <a:gd name="T84" fmla="*/ 86705 w 379"/>
                <a:gd name="T85" fmla="*/ 31006 h 232"/>
                <a:gd name="T86" fmla="*/ 77447 w 379"/>
                <a:gd name="T87" fmla="*/ 24094 h 232"/>
                <a:gd name="T88" fmla="*/ 71798 w 379"/>
                <a:gd name="T89" fmla="*/ 29730 h 232"/>
                <a:gd name="T90" fmla="*/ 67213 w 379"/>
                <a:gd name="T91" fmla="*/ 47307 h 232"/>
                <a:gd name="T92" fmla="*/ 62675 w 379"/>
                <a:gd name="T93" fmla="*/ 44248 h 232"/>
                <a:gd name="T94" fmla="*/ 54010 w 379"/>
                <a:gd name="T95" fmla="*/ 45300 h 232"/>
                <a:gd name="T96" fmla="*/ 47347 w 379"/>
                <a:gd name="T97" fmla="*/ 48164 h 232"/>
                <a:gd name="T98" fmla="*/ 47347 w 379"/>
                <a:gd name="T99" fmla="*/ 41335 h 232"/>
                <a:gd name="T100" fmla="*/ 41837 w 379"/>
                <a:gd name="T101" fmla="*/ 33746 h 232"/>
                <a:gd name="T102" fmla="*/ 32543 w 379"/>
                <a:gd name="T103" fmla="*/ 34800 h 232"/>
                <a:gd name="T104" fmla="*/ 23286 w 379"/>
                <a:gd name="T105" fmla="*/ 29730 h 232"/>
                <a:gd name="T106" fmla="*/ 19084 w 379"/>
                <a:gd name="T107" fmla="*/ 29730 h 232"/>
                <a:gd name="T108" fmla="*/ 9189 w 379"/>
                <a:gd name="T109" fmla="*/ 29423 h 232"/>
                <a:gd name="T110" fmla="*/ 5914 w 379"/>
                <a:gd name="T111" fmla="*/ 31754 h 232"/>
                <a:gd name="T112" fmla="*/ 0 w 379"/>
                <a:gd name="T113" fmla="*/ 37000 h 232"/>
                <a:gd name="T114" fmla="*/ 5914 w 379"/>
                <a:gd name="T115" fmla="*/ 43928 h 232"/>
                <a:gd name="T116" fmla="*/ 10130 w 379"/>
                <a:gd name="T117" fmla="*/ 47307 h 232"/>
                <a:gd name="T118" fmla="*/ 17865 w 379"/>
                <a:gd name="T119" fmla="*/ 50377 h 232"/>
                <a:gd name="T120" fmla="*/ 17865 w 379"/>
                <a:gd name="T121" fmla="*/ 55690 h 232"/>
                <a:gd name="T122" fmla="*/ 13096 w 379"/>
                <a:gd name="T123" fmla="*/ 59996 h 2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9"/>
                <a:gd name="T187" fmla="*/ 0 h 232"/>
                <a:gd name="T188" fmla="*/ 379 w 379"/>
                <a:gd name="T189" fmla="*/ 232 h 2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9" h="232">
                  <a:moveTo>
                    <a:pt x="305" y="230"/>
                  </a:moveTo>
                  <a:lnTo>
                    <a:pt x="311" y="226"/>
                  </a:lnTo>
                  <a:lnTo>
                    <a:pt x="313" y="227"/>
                  </a:lnTo>
                  <a:lnTo>
                    <a:pt x="306" y="232"/>
                  </a:lnTo>
                  <a:lnTo>
                    <a:pt x="305" y="230"/>
                  </a:lnTo>
                  <a:close/>
                  <a:moveTo>
                    <a:pt x="313" y="227"/>
                  </a:moveTo>
                  <a:lnTo>
                    <a:pt x="313" y="227"/>
                  </a:lnTo>
                  <a:lnTo>
                    <a:pt x="311" y="227"/>
                  </a:lnTo>
                  <a:lnTo>
                    <a:pt x="313" y="227"/>
                  </a:lnTo>
                  <a:close/>
                  <a:moveTo>
                    <a:pt x="310" y="226"/>
                  </a:moveTo>
                  <a:lnTo>
                    <a:pt x="314" y="221"/>
                  </a:lnTo>
                  <a:lnTo>
                    <a:pt x="317" y="222"/>
                  </a:lnTo>
                  <a:lnTo>
                    <a:pt x="313" y="227"/>
                  </a:lnTo>
                  <a:lnTo>
                    <a:pt x="310" y="226"/>
                  </a:lnTo>
                  <a:close/>
                  <a:moveTo>
                    <a:pt x="317" y="221"/>
                  </a:moveTo>
                  <a:lnTo>
                    <a:pt x="317" y="222"/>
                  </a:lnTo>
                  <a:lnTo>
                    <a:pt x="315" y="221"/>
                  </a:lnTo>
                  <a:lnTo>
                    <a:pt x="317" y="221"/>
                  </a:lnTo>
                  <a:close/>
                  <a:moveTo>
                    <a:pt x="314" y="221"/>
                  </a:moveTo>
                  <a:lnTo>
                    <a:pt x="315" y="214"/>
                  </a:lnTo>
                  <a:lnTo>
                    <a:pt x="318" y="215"/>
                  </a:lnTo>
                  <a:lnTo>
                    <a:pt x="317" y="221"/>
                  </a:lnTo>
                  <a:lnTo>
                    <a:pt x="314" y="221"/>
                  </a:lnTo>
                  <a:close/>
                  <a:moveTo>
                    <a:pt x="318" y="215"/>
                  </a:moveTo>
                  <a:lnTo>
                    <a:pt x="318" y="215"/>
                  </a:lnTo>
                  <a:lnTo>
                    <a:pt x="317" y="215"/>
                  </a:lnTo>
                  <a:lnTo>
                    <a:pt x="318" y="215"/>
                  </a:lnTo>
                  <a:close/>
                  <a:moveTo>
                    <a:pt x="315" y="215"/>
                  </a:moveTo>
                  <a:lnTo>
                    <a:pt x="315" y="207"/>
                  </a:lnTo>
                  <a:lnTo>
                    <a:pt x="318" y="207"/>
                  </a:lnTo>
                  <a:lnTo>
                    <a:pt x="318" y="215"/>
                  </a:lnTo>
                  <a:lnTo>
                    <a:pt x="315" y="215"/>
                  </a:lnTo>
                  <a:close/>
                  <a:moveTo>
                    <a:pt x="315" y="207"/>
                  </a:moveTo>
                  <a:lnTo>
                    <a:pt x="315" y="202"/>
                  </a:lnTo>
                  <a:lnTo>
                    <a:pt x="318" y="202"/>
                  </a:lnTo>
                  <a:lnTo>
                    <a:pt x="318" y="207"/>
                  </a:lnTo>
                  <a:lnTo>
                    <a:pt x="315" y="207"/>
                  </a:lnTo>
                  <a:close/>
                  <a:moveTo>
                    <a:pt x="315" y="202"/>
                  </a:moveTo>
                  <a:lnTo>
                    <a:pt x="315" y="200"/>
                  </a:lnTo>
                  <a:lnTo>
                    <a:pt x="317" y="202"/>
                  </a:lnTo>
                  <a:lnTo>
                    <a:pt x="315" y="202"/>
                  </a:lnTo>
                  <a:close/>
                  <a:moveTo>
                    <a:pt x="315" y="200"/>
                  </a:moveTo>
                  <a:lnTo>
                    <a:pt x="318" y="198"/>
                  </a:lnTo>
                  <a:lnTo>
                    <a:pt x="320" y="200"/>
                  </a:lnTo>
                  <a:lnTo>
                    <a:pt x="317" y="202"/>
                  </a:lnTo>
                  <a:lnTo>
                    <a:pt x="315" y="200"/>
                  </a:lnTo>
                  <a:close/>
                  <a:moveTo>
                    <a:pt x="318" y="198"/>
                  </a:moveTo>
                  <a:lnTo>
                    <a:pt x="318" y="198"/>
                  </a:lnTo>
                  <a:lnTo>
                    <a:pt x="320" y="199"/>
                  </a:lnTo>
                  <a:lnTo>
                    <a:pt x="318" y="198"/>
                  </a:lnTo>
                  <a:close/>
                  <a:moveTo>
                    <a:pt x="318" y="198"/>
                  </a:moveTo>
                  <a:lnTo>
                    <a:pt x="322" y="196"/>
                  </a:lnTo>
                  <a:lnTo>
                    <a:pt x="324" y="199"/>
                  </a:lnTo>
                  <a:lnTo>
                    <a:pt x="320" y="200"/>
                  </a:lnTo>
                  <a:lnTo>
                    <a:pt x="318" y="198"/>
                  </a:lnTo>
                  <a:close/>
                  <a:moveTo>
                    <a:pt x="322" y="196"/>
                  </a:moveTo>
                  <a:lnTo>
                    <a:pt x="322" y="196"/>
                  </a:lnTo>
                  <a:lnTo>
                    <a:pt x="322" y="198"/>
                  </a:lnTo>
                  <a:lnTo>
                    <a:pt x="322" y="196"/>
                  </a:lnTo>
                  <a:close/>
                  <a:moveTo>
                    <a:pt x="322" y="196"/>
                  </a:moveTo>
                  <a:lnTo>
                    <a:pt x="330" y="195"/>
                  </a:lnTo>
                  <a:lnTo>
                    <a:pt x="330" y="198"/>
                  </a:lnTo>
                  <a:lnTo>
                    <a:pt x="322" y="199"/>
                  </a:lnTo>
                  <a:lnTo>
                    <a:pt x="322" y="196"/>
                  </a:lnTo>
                  <a:close/>
                  <a:moveTo>
                    <a:pt x="330" y="195"/>
                  </a:moveTo>
                  <a:lnTo>
                    <a:pt x="330" y="195"/>
                  </a:lnTo>
                  <a:lnTo>
                    <a:pt x="330" y="196"/>
                  </a:lnTo>
                  <a:lnTo>
                    <a:pt x="330" y="195"/>
                  </a:lnTo>
                  <a:close/>
                  <a:moveTo>
                    <a:pt x="330" y="195"/>
                  </a:moveTo>
                  <a:lnTo>
                    <a:pt x="342" y="195"/>
                  </a:lnTo>
                  <a:lnTo>
                    <a:pt x="342" y="198"/>
                  </a:lnTo>
                  <a:lnTo>
                    <a:pt x="330" y="198"/>
                  </a:lnTo>
                  <a:lnTo>
                    <a:pt x="330" y="195"/>
                  </a:lnTo>
                  <a:close/>
                  <a:moveTo>
                    <a:pt x="342" y="195"/>
                  </a:moveTo>
                  <a:lnTo>
                    <a:pt x="342" y="195"/>
                  </a:lnTo>
                  <a:lnTo>
                    <a:pt x="342" y="196"/>
                  </a:lnTo>
                  <a:lnTo>
                    <a:pt x="342" y="195"/>
                  </a:lnTo>
                  <a:close/>
                  <a:moveTo>
                    <a:pt x="342" y="195"/>
                  </a:moveTo>
                  <a:lnTo>
                    <a:pt x="355" y="196"/>
                  </a:lnTo>
                  <a:lnTo>
                    <a:pt x="355" y="199"/>
                  </a:lnTo>
                  <a:lnTo>
                    <a:pt x="342" y="198"/>
                  </a:lnTo>
                  <a:lnTo>
                    <a:pt x="342" y="195"/>
                  </a:lnTo>
                  <a:close/>
                  <a:moveTo>
                    <a:pt x="355" y="199"/>
                  </a:moveTo>
                  <a:lnTo>
                    <a:pt x="355" y="199"/>
                  </a:lnTo>
                  <a:lnTo>
                    <a:pt x="355" y="198"/>
                  </a:lnTo>
                  <a:lnTo>
                    <a:pt x="355" y="199"/>
                  </a:lnTo>
                  <a:close/>
                  <a:moveTo>
                    <a:pt x="354" y="196"/>
                  </a:moveTo>
                  <a:lnTo>
                    <a:pt x="358" y="193"/>
                  </a:lnTo>
                  <a:lnTo>
                    <a:pt x="359" y="195"/>
                  </a:lnTo>
                  <a:lnTo>
                    <a:pt x="355" y="199"/>
                  </a:lnTo>
                  <a:lnTo>
                    <a:pt x="354" y="196"/>
                  </a:lnTo>
                  <a:close/>
                  <a:moveTo>
                    <a:pt x="358" y="193"/>
                  </a:moveTo>
                  <a:lnTo>
                    <a:pt x="358" y="193"/>
                  </a:lnTo>
                  <a:lnTo>
                    <a:pt x="359" y="194"/>
                  </a:lnTo>
                  <a:lnTo>
                    <a:pt x="358" y="193"/>
                  </a:lnTo>
                  <a:close/>
                  <a:moveTo>
                    <a:pt x="358" y="193"/>
                  </a:moveTo>
                  <a:lnTo>
                    <a:pt x="363" y="191"/>
                  </a:lnTo>
                  <a:lnTo>
                    <a:pt x="365" y="194"/>
                  </a:lnTo>
                  <a:lnTo>
                    <a:pt x="359" y="195"/>
                  </a:lnTo>
                  <a:lnTo>
                    <a:pt x="358" y="193"/>
                  </a:lnTo>
                  <a:close/>
                  <a:moveTo>
                    <a:pt x="363" y="191"/>
                  </a:moveTo>
                  <a:lnTo>
                    <a:pt x="363" y="191"/>
                  </a:lnTo>
                  <a:lnTo>
                    <a:pt x="363" y="193"/>
                  </a:lnTo>
                  <a:lnTo>
                    <a:pt x="363" y="191"/>
                  </a:lnTo>
                  <a:close/>
                  <a:moveTo>
                    <a:pt x="363" y="191"/>
                  </a:moveTo>
                  <a:lnTo>
                    <a:pt x="369" y="189"/>
                  </a:lnTo>
                  <a:lnTo>
                    <a:pt x="370" y="191"/>
                  </a:lnTo>
                  <a:lnTo>
                    <a:pt x="365" y="194"/>
                  </a:lnTo>
                  <a:lnTo>
                    <a:pt x="363" y="191"/>
                  </a:lnTo>
                  <a:close/>
                  <a:moveTo>
                    <a:pt x="369" y="189"/>
                  </a:moveTo>
                  <a:lnTo>
                    <a:pt x="369" y="189"/>
                  </a:lnTo>
                  <a:lnTo>
                    <a:pt x="369" y="190"/>
                  </a:lnTo>
                  <a:lnTo>
                    <a:pt x="369" y="189"/>
                  </a:lnTo>
                  <a:close/>
                  <a:moveTo>
                    <a:pt x="369" y="189"/>
                  </a:moveTo>
                  <a:lnTo>
                    <a:pt x="377" y="189"/>
                  </a:lnTo>
                  <a:lnTo>
                    <a:pt x="377" y="191"/>
                  </a:lnTo>
                  <a:lnTo>
                    <a:pt x="369" y="191"/>
                  </a:lnTo>
                  <a:lnTo>
                    <a:pt x="369" y="189"/>
                  </a:lnTo>
                  <a:close/>
                  <a:moveTo>
                    <a:pt x="378" y="190"/>
                  </a:moveTo>
                  <a:lnTo>
                    <a:pt x="379" y="191"/>
                  </a:lnTo>
                  <a:lnTo>
                    <a:pt x="377" y="191"/>
                  </a:lnTo>
                  <a:lnTo>
                    <a:pt x="377" y="190"/>
                  </a:lnTo>
                  <a:lnTo>
                    <a:pt x="378" y="190"/>
                  </a:lnTo>
                  <a:close/>
                  <a:moveTo>
                    <a:pt x="375" y="191"/>
                  </a:moveTo>
                  <a:lnTo>
                    <a:pt x="369" y="179"/>
                  </a:lnTo>
                  <a:lnTo>
                    <a:pt x="371" y="178"/>
                  </a:lnTo>
                  <a:lnTo>
                    <a:pt x="378" y="190"/>
                  </a:lnTo>
                  <a:lnTo>
                    <a:pt x="375" y="191"/>
                  </a:lnTo>
                  <a:close/>
                  <a:moveTo>
                    <a:pt x="369" y="179"/>
                  </a:moveTo>
                  <a:lnTo>
                    <a:pt x="369" y="179"/>
                  </a:lnTo>
                  <a:lnTo>
                    <a:pt x="370" y="179"/>
                  </a:lnTo>
                  <a:lnTo>
                    <a:pt x="369" y="179"/>
                  </a:lnTo>
                  <a:close/>
                  <a:moveTo>
                    <a:pt x="369" y="179"/>
                  </a:moveTo>
                  <a:lnTo>
                    <a:pt x="363" y="168"/>
                  </a:lnTo>
                  <a:lnTo>
                    <a:pt x="366" y="167"/>
                  </a:lnTo>
                  <a:lnTo>
                    <a:pt x="371" y="178"/>
                  </a:lnTo>
                  <a:lnTo>
                    <a:pt x="369" y="179"/>
                  </a:lnTo>
                  <a:close/>
                  <a:moveTo>
                    <a:pt x="363" y="168"/>
                  </a:moveTo>
                  <a:lnTo>
                    <a:pt x="363" y="167"/>
                  </a:lnTo>
                  <a:lnTo>
                    <a:pt x="365" y="167"/>
                  </a:lnTo>
                  <a:lnTo>
                    <a:pt x="363" y="168"/>
                  </a:lnTo>
                  <a:close/>
                  <a:moveTo>
                    <a:pt x="363" y="167"/>
                  </a:moveTo>
                  <a:lnTo>
                    <a:pt x="362" y="157"/>
                  </a:lnTo>
                  <a:lnTo>
                    <a:pt x="365" y="157"/>
                  </a:lnTo>
                  <a:lnTo>
                    <a:pt x="366" y="167"/>
                  </a:lnTo>
                  <a:lnTo>
                    <a:pt x="363" y="167"/>
                  </a:lnTo>
                  <a:close/>
                  <a:moveTo>
                    <a:pt x="362" y="157"/>
                  </a:moveTo>
                  <a:lnTo>
                    <a:pt x="362" y="157"/>
                  </a:lnTo>
                  <a:lnTo>
                    <a:pt x="363" y="157"/>
                  </a:lnTo>
                  <a:lnTo>
                    <a:pt x="362" y="157"/>
                  </a:lnTo>
                  <a:close/>
                  <a:moveTo>
                    <a:pt x="362" y="157"/>
                  </a:moveTo>
                  <a:lnTo>
                    <a:pt x="362" y="151"/>
                  </a:lnTo>
                  <a:lnTo>
                    <a:pt x="365" y="151"/>
                  </a:lnTo>
                  <a:lnTo>
                    <a:pt x="365" y="157"/>
                  </a:lnTo>
                  <a:lnTo>
                    <a:pt x="362" y="157"/>
                  </a:lnTo>
                  <a:close/>
                  <a:moveTo>
                    <a:pt x="363" y="150"/>
                  </a:moveTo>
                  <a:lnTo>
                    <a:pt x="365" y="150"/>
                  </a:lnTo>
                  <a:lnTo>
                    <a:pt x="365" y="151"/>
                  </a:lnTo>
                  <a:lnTo>
                    <a:pt x="363" y="151"/>
                  </a:lnTo>
                  <a:lnTo>
                    <a:pt x="363" y="150"/>
                  </a:lnTo>
                  <a:close/>
                  <a:moveTo>
                    <a:pt x="363" y="153"/>
                  </a:moveTo>
                  <a:lnTo>
                    <a:pt x="355" y="153"/>
                  </a:lnTo>
                  <a:lnTo>
                    <a:pt x="355" y="150"/>
                  </a:lnTo>
                  <a:lnTo>
                    <a:pt x="363" y="150"/>
                  </a:lnTo>
                  <a:lnTo>
                    <a:pt x="363" y="153"/>
                  </a:lnTo>
                  <a:close/>
                  <a:moveTo>
                    <a:pt x="355" y="150"/>
                  </a:moveTo>
                  <a:lnTo>
                    <a:pt x="355" y="150"/>
                  </a:lnTo>
                  <a:lnTo>
                    <a:pt x="355" y="151"/>
                  </a:lnTo>
                  <a:lnTo>
                    <a:pt x="355" y="150"/>
                  </a:lnTo>
                  <a:close/>
                  <a:moveTo>
                    <a:pt x="355" y="153"/>
                  </a:moveTo>
                  <a:lnTo>
                    <a:pt x="350" y="154"/>
                  </a:lnTo>
                  <a:lnTo>
                    <a:pt x="350" y="151"/>
                  </a:lnTo>
                  <a:lnTo>
                    <a:pt x="355" y="150"/>
                  </a:lnTo>
                  <a:lnTo>
                    <a:pt x="355" y="153"/>
                  </a:lnTo>
                  <a:close/>
                  <a:moveTo>
                    <a:pt x="350" y="154"/>
                  </a:moveTo>
                  <a:lnTo>
                    <a:pt x="349" y="154"/>
                  </a:lnTo>
                  <a:lnTo>
                    <a:pt x="350" y="153"/>
                  </a:lnTo>
                  <a:lnTo>
                    <a:pt x="350" y="154"/>
                  </a:lnTo>
                  <a:close/>
                  <a:moveTo>
                    <a:pt x="349" y="154"/>
                  </a:moveTo>
                  <a:lnTo>
                    <a:pt x="346" y="150"/>
                  </a:lnTo>
                  <a:lnTo>
                    <a:pt x="349" y="149"/>
                  </a:lnTo>
                  <a:lnTo>
                    <a:pt x="352" y="151"/>
                  </a:lnTo>
                  <a:lnTo>
                    <a:pt x="349" y="154"/>
                  </a:lnTo>
                  <a:close/>
                  <a:moveTo>
                    <a:pt x="346" y="150"/>
                  </a:moveTo>
                  <a:lnTo>
                    <a:pt x="346" y="150"/>
                  </a:lnTo>
                  <a:lnTo>
                    <a:pt x="347" y="150"/>
                  </a:lnTo>
                  <a:lnTo>
                    <a:pt x="346" y="150"/>
                  </a:lnTo>
                  <a:close/>
                  <a:moveTo>
                    <a:pt x="346" y="150"/>
                  </a:moveTo>
                  <a:lnTo>
                    <a:pt x="345" y="146"/>
                  </a:lnTo>
                  <a:lnTo>
                    <a:pt x="347" y="145"/>
                  </a:lnTo>
                  <a:lnTo>
                    <a:pt x="349" y="149"/>
                  </a:lnTo>
                  <a:lnTo>
                    <a:pt x="346" y="150"/>
                  </a:lnTo>
                  <a:close/>
                  <a:moveTo>
                    <a:pt x="347" y="145"/>
                  </a:moveTo>
                  <a:lnTo>
                    <a:pt x="347" y="145"/>
                  </a:lnTo>
                  <a:lnTo>
                    <a:pt x="346" y="146"/>
                  </a:lnTo>
                  <a:lnTo>
                    <a:pt x="347" y="145"/>
                  </a:lnTo>
                  <a:close/>
                  <a:moveTo>
                    <a:pt x="345" y="146"/>
                  </a:moveTo>
                  <a:lnTo>
                    <a:pt x="343" y="143"/>
                  </a:lnTo>
                  <a:lnTo>
                    <a:pt x="346" y="142"/>
                  </a:lnTo>
                  <a:lnTo>
                    <a:pt x="347" y="145"/>
                  </a:lnTo>
                  <a:lnTo>
                    <a:pt x="345" y="146"/>
                  </a:lnTo>
                  <a:close/>
                  <a:moveTo>
                    <a:pt x="343" y="143"/>
                  </a:moveTo>
                  <a:lnTo>
                    <a:pt x="342" y="141"/>
                  </a:lnTo>
                  <a:lnTo>
                    <a:pt x="345" y="139"/>
                  </a:lnTo>
                  <a:lnTo>
                    <a:pt x="346" y="142"/>
                  </a:lnTo>
                  <a:lnTo>
                    <a:pt x="343" y="143"/>
                  </a:lnTo>
                  <a:close/>
                  <a:moveTo>
                    <a:pt x="345" y="139"/>
                  </a:moveTo>
                  <a:lnTo>
                    <a:pt x="345" y="139"/>
                  </a:lnTo>
                  <a:lnTo>
                    <a:pt x="343" y="141"/>
                  </a:lnTo>
                  <a:lnTo>
                    <a:pt x="345" y="139"/>
                  </a:lnTo>
                  <a:close/>
                  <a:moveTo>
                    <a:pt x="343" y="142"/>
                  </a:moveTo>
                  <a:lnTo>
                    <a:pt x="340" y="141"/>
                  </a:lnTo>
                  <a:lnTo>
                    <a:pt x="341" y="138"/>
                  </a:lnTo>
                  <a:lnTo>
                    <a:pt x="345" y="139"/>
                  </a:lnTo>
                  <a:lnTo>
                    <a:pt x="343" y="142"/>
                  </a:lnTo>
                  <a:close/>
                  <a:moveTo>
                    <a:pt x="340" y="141"/>
                  </a:moveTo>
                  <a:lnTo>
                    <a:pt x="340" y="141"/>
                  </a:lnTo>
                  <a:lnTo>
                    <a:pt x="340" y="139"/>
                  </a:lnTo>
                  <a:lnTo>
                    <a:pt x="341" y="139"/>
                  </a:lnTo>
                  <a:lnTo>
                    <a:pt x="340" y="141"/>
                  </a:lnTo>
                  <a:close/>
                  <a:moveTo>
                    <a:pt x="340" y="139"/>
                  </a:moveTo>
                  <a:lnTo>
                    <a:pt x="337" y="137"/>
                  </a:lnTo>
                  <a:lnTo>
                    <a:pt x="338" y="135"/>
                  </a:lnTo>
                  <a:lnTo>
                    <a:pt x="341" y="138"/>
                  </a:lnTo>
                  <a:lnTo>
                    <a:pt x="340" y="139"/>
                  </a:lnTo>
                  <a:close/>
                  <a:moveTo>
                    <a:pt x="337" y="137"/>
                  </a:moveTo>
                  <a:lnTo>
                    <a:pt x="337" y="137"/>
                  </a:lnTo>
                  <a:lnTo>
                    <a:pt x="336" y="137"/>
                  </a:lnTo>
                  <a:lnTo>
                    <a:pt x="337" y="137"/>
                  </a:lnTo>
                  <a:close/>
                  <a:moveTo>
                    <a:pt x="336" y="137"/>
                  </a:moveTo>
                  <a:lnTo>
                    <a:pt x="333" y="134"/>
                  </a:lnTo>
                  <a:lnTo>
                    <a:pt x="336" y="133"/>
                  </a:lnTo>
                  <a:lnTo>
                    <a:pt x="338" y="135"/>
                  </a:lnTo>
                  <a:lnTo>
                    <a:pt x="336" y="137"/>
                  </a:lnTo>
                  <a:close/>
                  <a:moveTo>
                    <a:pt x="336" y="133"/>
                  </a:moveTo>
                  <a:lnTo>
                    <a:pt x="336" y="133"/>
                  </a:lnTo>
                  <a:lnTo>
                    <a:pt x="334" y="134"/>
                  </a:lnTo>
                  <a:lnTo>
                    <a:pt x="336" y="133"/>
                  </a:lnTo>
                  <a:close/>
                  <a:moveTo>
                    <a:pt x="334" y="134"/>
                  </a:moveTo>
                  <a:lnTo>
                    <a:pt x="330" y="131"/>
                  </a:lnTo>
                  <a:lnTo>
                    <a:pt x="331" y="129"/>
                  </a:lnTo>
                  <a:lnTo>
                    <a:pt x="336" y="133"/>
                  </a:lnTo>
                  <a:lnTo>
                    <a:pt x="334" y="134"/>
                  </a:lnTo>
                  <a:close/>
                  <a:moveTo>
                    <a:pt x="330" y="131"/>
                  </a:moveTo>
                  <a:lnTo>
                    <a:pt x="329" y="131"/>
                  </a:lnTo>
                  <a:lnTo>
                    <a:pt x="329" y="130"/>
                  </a:lnTo>
                  <a:lnTo>
                    <a:pt x="330" y="130"/>
                  </a:lnTo>
                  <a:lnTo>
                    <a:pt x="330" y="131"/>
                  </a:lnTo>
                  <a:close/>
                  <a:moveTo>
                    <a:pt x="329" y="130"/>
                  </a:moveTo>
                  <a:lnTo>
                    <a:pt x="329" y="127"/>
                  </a:lnTo>
                  <a:lnTo>
                    <a:pt x="331" y="127"/>
                  </a:lnTo>
                  <a:lnTo>
                    <a:pt x="331" y="130"/>
                  </a:lnTo>
                  <a:lnTo>
                    <a:pt x="329" y="130"/>
                  </a:lnTo>
                  <a:close/>
                  <a:moveTo>
                    <a:pt x="329" y="127"/>
                  </a:moveTo>
                  <a:lnTo>
                    <a:pt x="329" y="127"/>
                  </a:lnTo>
                  <a:lnTo>
                    <a:pt x="330" y="127"/>
                  </a:lnTo>
                  <a:lnTo>
                    <a:pt x="329" y="127"/>
                  </a:lnTo>
                  <a:close/>
                  <a:moveTo>
                    <a:pt x="329" y="127"/>
                  </a:moveTo>
                  <a:lnTo>
                    <a:pt x="329" y="126"/>
                  </a:lnTo>
                  <a:lnTo>
                    <a:pt x="331" y="126"/>
                  </a:lnTo>
                  <a:lnTo>
                    <a:pt x="331" y="127"/>
                  </a:lnTo>
                  <a:lnTo>
                    <a:pt x="329" y="127"/>
                  </a:lnTo>
                  <a:close/>
                  <a:moveTo>
                    <a:pt x="329" y="126"/>
                  </a:moveTo>
                  <a:lnTo>
                    <a:pt x="329" y="122"/>
                  </a:lnTo>
                  <a:lnTo>
                    <a:pt x="331" y="122"/>
                  </a:lnTo>
                  <a:lnTo>
                    <a:pt x="331" y="126"/>
                  </a:lnTo>
                  <a:lnTo>
                    <a:pt x="329" y="126"/>
                  </a:lnTo>
                  <a:close/>
                  <a:moveTo>
                    <a:pt x="329" y="122"/>
                  </a:moveTo>
                  <a:lnTo>
                    <a:pt x="329" y="122"/>
                  </a:lnTo>
                  <a:lnTo>
                    <a:pt x="330" y="122"/>
                  </a:lnTo>
                  <a:lnTo>
                    <a:pt x="329" y="122"/>
                  </a:lnTo>
                  <a:close/>
                  <a:moveTo>
                    <a:pt x="329" y="122"/>
                  </a:moveTo>
                  <a:lnTo>
                    <a:pt x="329" y="118"/>
                  </a:lnTo>
                  <a:lnTo>
                    <a:pt x="331" y="118"/>
                  </a:lnTo>
                  <a:lnTo>
                    <a:pt x="331" y="122"/>
                  </a:lnTo>
                  <a:lnTo>
                    <a:pt x="329" y="122"/>
                  </a:lnTo>
                  <a:close/>
                  <a:moveTo>
                    <a:pt x="329" y="118"/>
                  </a:moveTo>
                  <a:lnTo>
                    <a:pt x="329" y="118"/>
                  </a:lnTo>
                  <a:lnTo>
                    <a:pt x="330" y="118"/>
                  </a:lnTo>
                  <a:lnTo>
                    <a:pt x="329" y="118"/>
                  </a:lnTo>
                  <a:close/>
                  <a:moveTo>
                    <a:pt x="329" y="118"/>
                  </a:moveTo>
                  <a:lnTo>
                    <a:pt x="338" y="106"/>
                  </a:lnTo>
                  <a:lnTo>
                    <a:pt x="341" y="108"/>
                  </a:lnTo>
                  <a:lnTo>
                    <a:pt x="331" y="119"/>
                  </a:lnTo>
                  <a:lnTo>
                    <a:pt x="329" y="118"/>
                  </a:lnTo>
                  <a:close/>
                  <a:moveTo>
                    <a:pt x="338" y="106"/>
                  </a:moveTo>
                  <a:lnTo>
                    <a:pt x="338" y="106"/>
                  </a:lnTo>
                  <a:lnTo>
                    <a:pt x="340" y="108"/>
                  </a:lnTo>
                  <a:lnTo>
                    <a:pt x="338" y="106"/>
                  </a:lnTo>
                  <a:close/>
                  <a:moveTo>
                    <a:pt x="338" y="106"/>
                  </a:moveTo>
                  <a:lnTo>
                    <a:pt x="349" y="94"/>
                  </a:lnTo>
                  <a:lnTo>
                    <a:pt x="350" y="97"/>
                  </a:lnTo>
                  <a:lnTo>
                    <a:pt x="340" y="108"/>
                  </a:lnTo>
                  <a:lnTo>
                    <a:pt x="338" y="106"/>
                  </a:lnTo>
                  <a:close/>
                  <a:moveTo>
                    <a:pt x="352" y="95"/>
                  </a:moveTo>
                  <a:lnTo>
                    <a:pt x="352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close/>
                  <a:moveTo>
                    <a:pt x="349" y="95"/>
                  </a:moveTo>
                  <a:lnTo>
                    <a:pt x="349" y="90"/>
                  </a:lnTo>
                  <a:lnTo>
                    <a:pt x="352" y="90"/>
                  </a:lnTo>
                  <a:lnTo>
                    <a:pt x="352" y="95"/>
                  </a:lnTo>
                  <a:lnTo>
                    <a:pt x="349" y="95"/>
                  </a:lnTo>
                  <a:close/>
                  <a:moveTo>
                    <a:pt x="352" y="90"/>
                  </a:moveTo>
                  <a:lnTo>
                    <a:pt x="352" y="90"/>
                  </a:lnTo>
                  <a:lnTo>
                    <a:pt x="350" y="90"/>
                  </a:lnTo>
                  <a:lnTo>
                    <a:pt x="352" y="90"/>
                  </a:lnTo>
                  <a:close/>
                  <a:moveTo>
                    <a:pt x="349" y="90"/>
                  </a:moveTo>
                  <a:lnTo>
                    <a:pt x="347" y="85"/>
                  </a:lnTo>
                  <a:lnTo>
                    <a:pt x="350" y="85"/>
                  </a:lnTo>
                  <a:lnTo>
                    <a:pt x="352" y="90"/>
                  </a:lnTo>
                  <a:lnTo>
                    <a:pt x="349" y="90"/>
                  </a:lnTo>
                  <a:close/>
                  <a:moveTo>
                    <a:pt x="350" y="85"/>
                  </a:moveTo>
                  <a:lnTo>
                    <a:pt x="350" y="85"/>
                  </a:lnTo>
                  <a:lnTo>
                    <a:pt x="349" y="85"/>
                  </a:lnTo>
                  <a:lnTo>
                    <a:pt x="350" y="85"/>
                  </a:lnTo>
                  <a:close/>
                  <a:moveTo>
                    <a:pt x="347" y="86"/>
                  </a:moveTo>
                  <a:lnTo>
                    <a:pt x="345" y="81"/>
                  </a:lnTo>
                  <a:lnTo>
                    <a:pt x="347" y="79"/>
                  </a:lnTo>
                  <a:lnTo>
                    <a:pt x="350" y="85"/>
                  </a:lnTo>
                  <a:lnTo>
                    <a:pt x="347" y="86"/>
                  </a:lnTo>
                  <a:close/>
                  <a:moveTo>
                    <a:pt x="347" y="79"/>
                  </a:moveTo>
                  <a:lnTo>
                    <a:pt x="347" y="79"/>
                  </a:lnTo>
                  <a:lnTo>
                    <a:pt x="346" y="81"/>
                  </a:lnTo>
                  <a:lnTo>
                    <a:pt x="347" y="79"/>
                  </a:lnTo>
                  <a:close/>
                  <a:moveTo>
                    <a:pt x="345" y="81"/>
                  </a:moveTo>
                  <a:lnTo>
                    <a:pt x="341" y="76"/>
                  </a:lnTo>
                  <a:lnTo>
                    <a:pt x="343" y="74"/>
                  </a:lnTo>
                  <a:lnTo>
                    <a:pt x="347" y="79"/>
                  </a:lnTo>
                  <a:lnTo>
                    <a:pt x="345" y="81"/>
                  </a:lnTo>
                  <a:close/>
                  <a:moveTo>
                    <a:pt x="343" y="74"/>
                  </a:moveTo>
                  <a:lnTo>
                    <a:pt x="343" y="74"/>
                  </a:lnTo>
                  <a:lnTo>
                    <a:pt x="342" y="76"/>
                  </a:lnTo>
                  <a:lnTo>
                    <a:pt x="343" y="74"/>
                  </a:lnTo>
                  <a:close/>
                  <a:moveTo>
                    <a:pt x="341" y="76"/>
                  </a:moveTo>
                  <a:lnTo>
                    <a:pt x="337" y="70"/>
                  </a:lnTo>
                  <a:lnTo>
                    <a:pt x="340" y="69"/>
                  </a:lnTo>
                  <a:lnTo>
                    <a:pt x="343" y="74"/>
                  </a:lnTo>
                  <a:lnTo>
                    <a:pt x="341" y="76"/>
                  </a:lnTo>
                  <a:close/>
                  <a:moveTo>
                    <a:pt x="337" y="70"/>
                  </a:moveTo>
                  <a:lnTo>
                    <a:pt x="337" y="70"/>
                  </a:lnTo>
                  <a:lnTo>
                    <a:pt x="338" y="70"/>
                  </a:lnTo>
                  <a:lnTo>
                    <a:pt x="337" y="70"/>
                  </a:lnTo>
                  <a:close/>
                  <a:moveTo>
                    <a:pt x="337" y="70"/>
                  </a:moveTo>
                  <a:lnTo>
                    <a:pt x="334" y="67"/>
                  </a:lnTo>
                  <a:lnTo>
                    <a:pt x="337" y="66"/>
                  </a:lnTo>
                  <a:lnTo>
                    <a:pt x="340" y="69"/>
                  </a:lnTo>
                  <a:lnTo>
                    <a:pt x="337" y="70"/>
                  </a:lnTo>
                  <a:close/>
                  <a:moveTo>
                    <a:pt x="336" y="66"/>
                  </a:moveTo>
                  <a:lnTo>
                    <a:pt x="337" y="66"/>
                  </a:lnTo>
                  <a:lnTo>
                    <a:pt x="336" y="67"/>
                  </a:lnTo>
                  <a:lnTo>
                    <a:pt x="336" y="66"/>
                  </a:lnTo>
                  <a:close/>
                  <a:moveTo>
                    <a:pt x="336" y="69"/>
                  </a:moveTo>
                  <a:lnTo>
                    <a:pt x="333" y="67"/>
                  </a:lnTo>
                  <a:lnTo>
                    <a:pt x="333" y="65"/>
                  </a:lnTo>
                  <a:lnTo>
                    <a:pt x="336" y="66"/>
                  </a:lnTo>
                  <a:lnTo>
                    <a:pt x="336" y="69"/>
                  </a:lnTo>
                  <a:close/>
                  <a:moveTo>
                    <a:pt x="333" y="65"/>
                  </a:moveTo>
                  <a:lnTo>
                    <a:pt x="333" y="65"/>
                  </a:lnTo>
                  <a:lnTo>
                    <a:pt x="333" y="66"/>
                  </a:lnTo>
                  <a:lnTo>
                    <a:pt x="333" y="65"/>
                  </a:lnTo>
                  <a:close/>
                  <a:moveTo>
                    <a:pt x="333" y="67"/>
                  </a:moveTo>
                  <a:lnTo>
                    <a:pt x="330" y="67"/>
                  </a:lnTo>
                  <a:lnTo>
                    <a:pt x="330" y="65"/>
                  </a:lnTo>
                  <a:lnTo>
                    <a:pt x="333" y="65"/>
                  </a:lnTo>
                  <a:lnTo>
                    <a:pt x="333" y="67"/>
                  </a:lnTo>
                  <a:close/>
                  <a:moveTo>
                    <a:pt x="330" y="67"/>
                  </a:moveTo>
                  <a:lnTo>
                    <a:pt x="327" y="67"/>
                  </a:lnTo>
                  <a:lnTo>
                    <a:pt x="327" y="65"/>
                  </a:lnTo>
                  <a:lnTo>
                    <a:pt x="330" y="65"/>
                  </a:lnTo>
                  <a:lnTo>
                    <a:pt x="330" y="67"/>
                  </a:lnTo>
                  <a:close/>
                  <a:moveTo>
                    <a:pt x="327" y="67"/>
                  </a:moveTo>
                  <a:lnTo>
                    <a:pt x="322" y="67"/>
                  </a:lnTo>
                  <a:lnTo>
                    <a:pt x="322" y="65"/>
                  </a:lnTo>
                  <a:lnTo>
                    <a:pt x="327" y="65"/>
                  </a:lnTo>
                  <a:lnTo>
                    <a:pt x="327" y="67"/>
                  </a:lnTo>
                  <a:close/>
                  <a:moveTo>
                    <a:pt x="322" y="67"/>
                  </a:moveTo>
                  <a:lnTo>
                    <a:pt x="321" y="67"/>
                  </a:lnTo>
                  <a:lnTo>
                    <a:pt x="321" y="66"/>
                  </a:lnTo>
                  <a:lnTo>
                    <a:pt x="322" y="66"/>
                  </a:lnTo>
                  <a:lnTo>
                    <a:pt x="322" y="67"/>
                  </a:lnTo>
                  <a:close/>
                  <a:moveTo>
                    <a:pt x="321" y="66"/>
                  </a:moveTo>
                  <a:lnTo>
                    <a:pt x="320" y="60"/>
                  </a:lnTo>
                  <a:lnTo>
                    <a:pt x="322" y="60"/>
                  </a:lnTo>
                  <a:lnTo>
                    <a:pt x="324" y="66"/>
                  </a:lnTo>
                  <a:lnTo>
                    <a:pt x="321" y="66"/>
                  </a:lnTo>
                  <a:close/>
                  <a:moveTo>
                    <a:pt x="322" y="60"/>
                  </a:moveTo>
                  <a:lnTo>
                    <a:pt x="322" y="60"/>
                  </a:lnTo>
                  <a:lnTo>
                    <a:pt x="321" y="60"/>
                  </a:lnTo>
                  <a:lnTo>
                    <a:pt x="322" y="60"/>
                  </a:lnTo>
                  <a:close/>
                  <a:moveTo>
                    <a:pt x="320" y="61"/>
                  </a:moveTo>
                  <a:lnTo>
                    <a:pt x="317" y="55"/>
                  </a:lnTo>
                  <a:lnTo>
                    <a:pt x="320" y="54"/>
                  </a:lnTo>
                  <a:lnTo>
                    <a:pt x="322" y="60"/>
                  </a:lnTo>
                  <a:lnTo>
                    <a:pt x="320" y="61"/>
                  </a:lnTo>
                  <a:close/>
                  <a:moveTo>
                    <a:pt x="317" y="53"/>
                  </a:moveTo>
                  <a:lnTo>
                    <a:pt x="318" y="53"/>
                  </a:lnTo>
                  <a:lnTo>
                    <a:pt x="320" y="54"/>
                  </a:lnTo>
                  <a:lnTo>
                    <a:pt x="318" y="54"/>
                  </a:lnTo>
                  <a:lnTo>
                    <a:pt x="317" y="53"/>
                  </a:lnTo>
                  <a:close/>
                  <a:moveTo>
                    <a:pt x="318" y="55"/>
                  </a:moveTo>
                  <a:lnTo>
                    <a:pt x="311" y="57"/>
                  </a:lnTo>
                  <a:lnTo>
                    <a:pt x="311" y="54"/>
                  </a:lnTo>
                  <a:lnTo>
                    <a:pt x="317" y="53"/>
                  </a:lnTo>
                  <a:lnTo>
                    <a:pt x="318" y="55"/>
                  </a:lnTo>
                  <a:close/>
                  <a:moveTo>
                    <a:pt x="311" y="57"/>
                  </a:moveTo>
                  <a:lnTo>
                    <a:pt x="311" y="57"/>
                  </a:lnTo>
                  <a:lnTo>
                    <a:pt x="311" y="55"/>
                  </a:lnTo>
                  <a:lnTo>
                    <a:pt x="311" y="57"/>
                  </a:lnTo>
                  <a:close/>
                  <a:moveTo>
                    <a:pt x="311" y="57"/>
                  </a:moveTo>
                  <a:lnTo>
                    <a:pt x="306" y="57"/>
                  </a:lnTo>
                  <a:lnTo>
                    <a:pt x="306" y="54"/>
                  </a:lnTo>
                  <a:lnTo>
                    <a:pt x="311" y="54"/>
                  </a:lnTo>
                  <a:lnTo>
                    <a:pt x="311" y="57"/>
                  </a:lnTo>
                  <a:close/>
                  <a:moveTo>
                    <a:pt x="306" y="57"/>
                  </a:moveTo>
                  <a:lnTo>
                    <a:pt x="305" y="57"/>
                  </a:lnTo>
                  <a:lnTo>
                    <a:pt x="305" y="55"/>
                  </a:lnTo>
                  <a:lnTo>
                    <a:pt x="306" y="55"/>
                  </a:lnTo>
                  <a:lnTo>
                    <a:pt x="306" y="57"/>
                  </a:lnTo>
                  <a:close/>
                  <a:moveTo>
                    <a:pt x="305" y="55"/>
                  </a:moveTo>
                  <a:lnTo>
                    <a:pt x="304" y="51"/>
                  </a:lnTo>
                  <a:lnTo>
                    <a:pt x="306" y="51"/>
                  </a:lnTo>
                  <a:lnTo>
                    <a:pt x="308" y="55"/>
                  </a:lnTo>
                  <a:lnTo>
                    <a:pt x="305" y="55"/>
                  </a:lnTo>
                  <a:close/>
                  <a:moveTo>
                    <a:pt x="304" y="51"/>
                  </a:moveTo>
                  <a:lnTo>
                    <a:pt x="304" y="51"/>
                  </a:lnTo>
                  <a:lnTo>
                    <a:pt x="305" y="51"/>
                  </a:lnTo>
                  <a:lnTo>
                    <a:pt x="304" y="51"/>
                  </a:lnTo>
                  <a:close/>
                  <a:moveTo>
                    <a:pt x="304" y="51"/>
                  </a:moveTo>
                  <a:lnTo>
                    <a:pt x="304" y="46"/>
                  </a:lnTo>
                  <a:lnTo>
                    <a:pt x="306" y="46"/>
                  </a:lnTo>
                  <a:lnTo>
                    <a:pt x="306" y="51"/>
                  </a:lnTo>
                  <a:lnTo>
                    <a:pt x="304" y="51"/>
                  </a:lnTo>
                  <a:close/>
                  <a:moveTo>
                    <a:pt x="304" y="46"/>
                  </a:moveTo>
                  <a:lnTo>
                    <a:pt x="304" y="44"/>
                  </a:lnTo>
                  <a:lnTo>
                    <a:pt x="306" y="44"/>
                  </a:lnTo>
                  <a:lnTo>
                    <a:pt x="306" y="46"/>
                  </a:lnTo>
                  <a:lnTo>
                    <a:pt x="304" y="46"/>
                  </a:lnTo>
                  <a:close/>
                  <a:moveTo>
                    <a:pt x="306" y="42"/>
                  </a:moveTo>
                  <a:lnTo>
                    <a:pt x="306" y="44"/>
                  </a:lnTo>
                  <a:lnTo>
                    <a:pt x="305" y="44"/>
                  </a:lnTo>
                  <a:lnTo>
                    <a:pt x="306" y="42"/>
                  </a:lnTo>
                  <a:close/>
                  <a:moveTo>
                    <a:pt x="304" y="44"/>
                  </a:moveTo>
                  <a:lnTo>
                    <a:pt x="302" y="40"/>
                  </a:lnTo>
                  <a:lnTo>
                    <a:pt x="305" y="38"/>
                  </a:lnTo>
                  <a:lnTo>
                    <a:pt x="306" y="42"/>
                  </a:lnTo>
                  <a:lnTo>
                    <a:pt x="304" y="44"/>
                  </a:lnTo>
                  <a:close/>
                  <a:moveTo>
                    <a:pt x="305" y="38"/>
                  </a:moveTo>
                  <a:lnTo>
                    <a:pt x="305" y="38"/>
                  </a:lnTo>
                  <a:lnTo>
                    <a:pt x="304" y="40"/>
                  </a:lnTo>
                  <a:lnTo>
                    <a:pt x="305" y="38"/>
                  </a:lnTo>
                  <a:close/>
                  <a:moveTo>
                    <a:pt x="302" y="40"/>
                  </a:moveTo>
                  <a:lnTo>
                    <a:pt x="298" y="34"/>
                  </a:lnTo>
                  <a:lnTo>
                    <a:pt x="301" y="33"/>
                  </a:lnTo>
                  <a:lnTo>
                    <a:pt x="305" y="38"/>
                  </a:lnTo>
                  <a:lnTo>
                    <a:pt x="302" y="40"/>
                  </a:lnTo>
                  <a:close/>
                  <a:moveTo>
                    <a:pt x="301" y="33"/>
                  </a:moveTo>
                  <a:lnTo>
                    <a:pt x="301" y="33"/>
                  </a:lnTo>
                  <a:lnTo>
                    <a:pt x="299" y="34"/>
                  </a:lnTo>
                  <a:lnTo>
                    <a:pt x="301" y="33"/>
                  </a:lnTo>
                  <a:close/>
                  <a:moveTo>
                    <a:pt x="299" y="34"/>
                  </a:moveTo>
                  <a:lnTo>
                    <a:pt x="294" y="32"/>
                  </a:lnTo>
                  <a:lnTo>
                    <a:pt x="296" y="29"/>
                  </a:lnTo>
                  <a:lnTo>
                    <a:pt x="301" y="33"/>
                  </a:lnTo>
                  <a:lnTo>
                    <a:pt x="299" y="34"/>
                  </a:lnTo>
                  <a:close/>
                  <a:moveTo>
                    <a:pt x="296" y="29"/>
                  </a:moveTo>
                  <a:lnTo>
                    <a:pt x="296" y="29"/>
                  </a:lnTo>
                  <a:lnTo>
                    <a:pt x="296" y="30"/>
                  </a:lnTo>
                  <a:lnTo>
                    <a:pt x="296" y="29"/>
                  </a:lnTo>
                  <a:close/>
                  <a:moveTo>
                    <a:pt x="294" y="32"/>
                  </a:moveTo>
                  <a:lnTo>
                    <a:pt x="288" y="29"/>
                  </a:lnTo>
                  <a:lnTo>
                    <a:pt x="289" y="26"/>
                  </a:lnTo>
                  <a:lnTo>
                    <a:pt x="296" y="29"/>
                  </a:lnTo>
                  <a:lnTo>
                    <a:pt x="294" y="32"/>
                  </a:lnTo>
                  <a:close/>
                  <a:moveTo>
                    <a:pt x="288" y="29"/>
                  </a:moveTo>
                  <a:lnTo>
                    <a:pt x="280" y="26"/>
                  </a:lnTo>
                  <a:lnTo>
                    <a:pt x="281" y="24"/>
                  </a:lnTo>
                  <a:lnTo>
                    <a:pt x="289" y="26"/>
                  </a:lnTo>
                  <a:lnTo>
                    <a:pt x="288" y="29"/>
                  </a:lnTo>
                  <a:close/>
                  <a:moveTo>
                    <a:pt x="280" y="26"/>
                  </a:moveTo>
                  <a:lnTo>
                    <a:pt x="280" y="26"/>
                  </a:lnTo>
                  <a:lnTo>
                    <a:pt x="281" y="25"/>
                  </a:lnTo>
                  <a:lnTo>
                    <a:pt x="280" y="26"/>
                  </a:lnTo>
                  <a:close/>
                  <a:moveTo>
                    <a:pt x="280" y="26"/>
                  </a:moveTo>
                  <a:lnTo>
                    <a:pt x="272" y="22"/>
                  </a:lnTo>
                  <a:lnTo>
                    <a:pt x="273" y="20"/>
                  </a:lnTo>
                  <a:lnTo>
                    <a:pt x="281" y="24"/>
                  </a:lnTo>
                  <a:lnTo>
                    <a:pt x="280" y="26"/>
                  </a:lnTo>
                  <a:close/>
                  <a:moveTo>
                    <a:pt x="272" y="22"/>
                  </a:moveTo>
                  <a:lnTo>
                    <a:pt x="272" y="22"/>
                  </a:lnTo>
                  <a:lnTo>
                    <a:pt x="273" y="21"/>
                  </a:lnTo>
                  <a:lnTo>
                    <a:pt x="272" y="22"/>
                  </a:lnTo>
                  <a:close/>
                  <a:moveTo>
                    <a:pt x="272" y="22"/>
                  </a:moveTo>
                  <a:lnTo>
                    <a:pt x="266" y="17"/>
                  </a:lnTo>
                  <a:lnTo>
                    <a:pt x="269" y="14"/>
                  </a:lnTo>
                  <a:lnTo>
                    <a:pt x="273" y="20"/>
                  </a:lnTo>
                  <a:lnTo>
                    <a:pt x="272" y="22"/>
                  </a:lnTo>
                  <a:close/>
                  <a:moveTo>
                    <a:pt x="266" y="17"/>
                  </a:moveTo>
                  <a:lnTo>
                    <a:pt x="266" y="17"/>
                  </a:lnTo>
                  <a:lnTo>
                    <a:pt x="267" y="16"/>
                  </a:lnTo>
                  <a:lnTo>
                    <a:pt x="266" y="17"/>
                  </a:lnTo>
                  <a:close/>
                  <a:moveTo>
                    <a:pt x="266" y="17"/>
                  </a:moveTo>
                  <a:lnTo>
                    <a:pt x="262" y="10"/>
                  </a:lnTo>
                  <a:lnTo>
                    <a:pt x="265" y="9"/>
                  </a:lnTo>
                  <a:lnTo>
                    <a:pt x="269" y="14"/>
                  </a:lnTo>
                  <a:lnTo>
                    <a:pt x="266" y="17"/>
                  </a:lnTo>
                  <a:close/>
                  <a:moveTo>
                    <a:pt x="264" y="9"/>
                  </a:moveTo>
                  <a:lnTo>
                    <a:pt x="264" y="9"/>
                  </a:lnTo>
                  <a:lnTo>
                    <a:pt x="265" y="9"/>
                  </a:lnTo>
                  <a:lnTo>
                    <a:pt x="264" y="10"/>
                  </a:lnTo>
                  <a:lnTo>
                    <a:pt x="264" y="9"/>
                  </a:lnTo>
                  <a:close/>
                  <a:moveTo>
                    <a:pt x="262" y="10"/>
                  </a:moveTo>
                  <a:lnTo>
                    <a:pt x="257" y="5"/>
                  </a:lnTo>
                  <a:lnTo>
                    <a:pt x="258" y="4"/>
                  </a:lnTo>
                  <a:lnTo>
                    <a:pt x="264" y="9"/>
                  </a:lnTo>
                  <a:lnTo>
                    <a:pt x="262" y="10"/>
                  </a:lnTo>
                  <a:close/>
                  <a:moveTo>
                    <a:pt x="258" y="4"/>
                  </a:moveTo>
                  <a:lnTo>
                    <a:pt x="258" y="4"/>
                  </a:lnTo>
                  <a:lnTo>
                    <a:pt x="257" y="5"/>
                  </a:lnTo>
                  <a:lnTo>
                    <a:pt x="258" y="4"/>
                  </a:lnTo>
                  <a:close/>
                  <a:moveTo>
                    <a:pt x="257" y="6"/>
                  </a:moveTo>
                  <a:lnTo>
                    <a:pt x="253" y="5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57" y="6"/>
                  </a:lnTo>
                  <a:close/>
                  <a:moveTo>
                    <a:pt x="253" y="5"/>
                  </a:moveTo>
                  <a:lnTo>
                    <a:pt x="253" y="5"/>
                  </a:lnTo>
                  <a:lnTo>
                    <a:pt x="254" y="4"/>
                  </a:lnTo>
                  <a:lnTo>
                    <a:pt x="253" y="5"/>
                  </a:lnTo>
                  <a:close/>
                  <a:moveTo>
                    <a:pt x="253" y="5"/>
                  </a:moveTo>
                  <a:lnTo>
                    <a:pt x="250" y="4"/>
                  </a:lnTo>
                  <a:lnTo>
                    <a:pt x="252" y="1"/>
                  </a:lnTo>
                  <a:lnTo>
                    <a:pt x="254" y="2"/>
                  </a:lnTo>
                  <a:lnTo>
                    <a:pt x="253" y="5"/>
                  </a:lnTo>
                  <a:close/>
                  <a:moveTo>
                    <a:pt x="250" y="4"/>
                  </a:moveTo>
                  <a:lnTo>
                    <a:pt x="248" y="2"/>
                  </a:lnTo>
                  <a:lnTo>
                    <a:pt x="249" y="0"/>
                  </a:lnTo>
                  <a:lnTo>
                    <a:pt x="252" y="1"/>
                  </a:lnTo>
                  <a:lnTo>
                    <a:pt x="250" y="4"/>
                  </a:lnTo>
                  <a:close/>
                  <a:moveTo>
                    <a:pt x="249" y="0"/>
                  </a:moveTo>
                  <a:lnTo>
                    <a:pt x="249" y="0"/>
                  </a:lnTo>
                  <a:lnTo>
                    <a:pt x="249" y="1"/>
                  </a:lnTo>
                  <a:lnTo>
                    <a:pt x="249" y="0"/>
                  </a:lnTo>
                  <a:close/>
                  <a:moveTo>
                    <a:pt x="249" y="2"/>
                  </a:moveTo>
                  <a:lnTo>
                    <a:pt x="245" y="2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49" y="2"/>
                  </a:lnTo>
                  <a:close/>
                  <a:moveTo>
                    <a:pt x="244" y="0"/>
                  </a:moveTo>
                  <a:lnTo>
                    <a:pt x="245" y="0"/>
                  </a:lnTo>
                  <a:lnTo>
                    <a:pt x="245" y="1"/>
                  </a:lnTo>
                  <a:lnTo>
                    <a:pt x="244" y="0"/>
                  </a:lnTo>
                  <a:close/>
                  <a:moveTo>
                    <a:pt x="246" y="1"/>
                  </a:moveTo>
                  <a:lnTo>
                    <a:pt x="240" y="10"/>
                  </a:lnTo>
                  <a:lnTo>
                    <a:pt x="237" y="9"/>
                  </a:lnTo>
                  <a:lnTo>
                    <a:pt x="244" y="0"/>
                  </a:lnTo>
                  <a:lnTo>
                    <a:pt x="246" y="1"/>
                  </a:lnTo>
                  <a:close/>
                  <a:moveTo>
                    <a:pt x="237" y="9"/>
                  </a:moveTo>
                  <a:lnTo>
                    <a:pt x="237" y="9"/>
                  </a:lnTo>
                  <a:lnTo>
                    <a:pt x="238" y="10"/>
                  </a:lnTo>
                  <a:lnTo>
                    <a:pt x="237" y="9"/>
                  </a:lnTo>
                  <a:close/>
                  <a:moveTo>
                    <a:pt x="240" y="10"/>
                  </a:moveTo>
                  <a:lnTo>
                    <a:pt x="234" y="21"/>
                  </a:lnTo>
                  <a:lnTo>
                    <a:pt x="232" y="20"/>
                  </a:lnTo>
                  <a:lnTo>
                    <a:pt x="237" y="9"/>
                  </a:lnTo>
                  <a:lnTo>
                    <a:pt x="240" y="10"/>
                  </a:lnTo>
                  <a:close/>
                  <a:moveTo>
                    <a:pt x="234" y="21"/>
                  </a:moveTo>
                  <a:lnTo>
                    <a:pt x="234" y="21"/>
                  </a:lnTo>
                  <a:lnTo>
                    <a:pt x="233" y="20"/>
                  </a:lnTo>
                  <a:lnTo>
                    <a:pt x="234" y="21"/>
                  </a:lnTo>
                  <a:close/>
                  <a:moveTo>
                    <a:pt x="234" y="21"/>
                  </a:moveTo>
                  <a:lnTo>
                    <a:pt x="225" y="25"/>
                  </a:lnTo>
                  <a:lnTo>
                    <a:pt x="224" y="22"/>
                  </a:lnTo>
                  <a:lnTo>
                    <a:pt x="233" y="18"/>
                  </a:lnTo>
                  <a:lnTo>
                    <a:pt x="234" y="21"/>
                  </a:lnTo>
                  <a:close/>
                  <a:moveTo>
                    <a:pt x="225" y="25"/>
                  </a:moveTo>
                  <a:lnTo>
                    <a:pt x="224" y="25"/>
                  </a:lnTo>
                  <a:lnTo>
                    <a:pt x="224" y="24"/>
                  </a:lnTo>
                  <a:lnTo>
                    <a:pt x="225" y="25"/>
                  </a:lnTo>
                  <a:close/>
                  <a:moveTo>
                    <a:pt x="224" y="25"/>
                  </a:moveTo>
                  <a:lnTo>
                    <a:pt x="213" y="26"/>
                  </a:lnTo>
                  <a:lnTo>
                    <a:pt x="213" y="24"/>
                  </a:lnTo>
                  <a:lnTo>
                    <a:pt x="224" y="22"/>
                  </a:lnTo>
                  <a:lnTo>
                    <a:pt x="224" y="25"/>
                  </a:lnTo>
                  <a:close/>
                  <a:moveTo>
                    <a:pt x="212" y="24"/>
                  </a:moveTo>
                  <a:lnTo>
                    <a:pt x="212" y="24"/>
                  </a:lnTo>
                  <a:lnTo>
                    <a:pt x="213" y="24"/>
                  </a:lnTo>
                  <a:lnTo>
                    <a:pt x="213" y="25"/>
                  </a:lnTo>
                  <a:lnTo>
                    <a:pt x="212" y="24"/>
                  </a:lnTo>
                  <a:close/>
                  <a:moveTo>
                    <a:pt x="213" y="26"/>
                  </a:moveTo>
                  <a:lnTo>
                    <a:pt x="205" y="29"/>
                  </a:lnTo>
                  <a:lnTo>
                    <a:pt x="204" y="26"/>
                  </a:lnTo>
                  <a:lnTo>
                    <a:pt x="212" y="24"/>
                  </a:lnTo>
                  <a:lnTo>
                    <a:pt x="213" y="26"/>
                  </a:lnTo>
                  <a:close/>
                  <a:moveTo>
                    <a:pt x="204" y="26"/>
                  </a:moveTo>
                  <a:lnTo>
                    <a:pt x="204" y="26"/>
                  </a:lnTo>
                  <a:lnTo>
                    <a:pt x="205" y="28"/>
                  </a:lnTo>
                  <a:lnTo>
                    <a:pt x="204" y="26"/>
                  </a:lnTo>
                  <a:close/>
                  <a:moveTo>
                    <a:pt x="205" y="29"/>
                  </a:moveTo>
                  <a:lnTo>
                    <a:pt x="198" y="32"/>
                  </a:lnTo>
                  <a:lnTo>
                    <a:pt x="197" y="29"/>
                  </a:lnTo>
                  <a:lnTo>
                    <a:pt x="204" y="26"/>
                  </a:lnTo>
                  <a:lnTo>
                    <a:pt x="205" y="29"/>
                  </a:lnTo>
                  <a:close/>
                  <a:moveTo>
                    <a:pt x="198" y="32"/>
                  </a:moveTo>
                  <a:lnTo>
                    <a:pt x="197" y="32"/>
                  </a:lnTo>
                  <a:lnTo>
                    <a:pt x="197" y="30"/>
                  </a:lnTo>
                  <a:lnTo>
                    <a:pt x="198" y="32"/>
                  </a:lnTo>
                  <a:close/>
                  <a:moveTo>
                    <a:pt x="197" y="32"/>
                  </a:moveTo>
                  <a:lnTo>
                    <a:pt x="189" y="34"/>
                  </a:lnTo>
                  <a:lnTo>
                    <a:pt x="189" y="32"/>
                  </a:lnTo>
                  <a:lnTo>
                    <a:pt x="197" y="29"/>
                  </a:lnTo>
                  <a:lnTo>
                    <a:pt x="197" y="32"/>
                  </a:lnTo>
                  <a:close/>
                  <a:moveTo>
                    <a:pt x="189" y="34"/>
                  </a:moveTo>
                  <a:lnTo>
                    <a:pt x="189" y="34"/>
                  </a:lnTo>
                  <a:lnTo>
                    <a:pt x="189" y="33"/>
                  </a:lnTo>
                  <a:lnTo>
                    <a:pt x="189" y="34"/>
                  </a:lnTo>
                  <a:close/>
                  <a:moveTo>
                    <a:pt x="189" y="34"/>
                  </a:moveTo>
                  <a:lnTo>
                    <a:pt x="181" y="34"/>
                  </a:lnTo>
                  <a:lnTo>
                    <a:pt x="181" y="32"/>
                  </a:lnTo>
                  <a:lnTo>
                    <a:pt x="189" y="32"/>
                  </a:lnTo>
                  <a:lnTo>
                    <a:pt x="189" y="34"/>
                  </a:lnTo>
                  <a:close/>
                  <a:moveTo>
                    <a:pt x="181" y="34"/>
                  </a:moveTo>
                  <a:lnTo>
                    <a:pt x="180" y="34"/>
                  </a:lnTo>
                  <a:lnTo>
                    <a:pt x="181" y="33"/>
                  </a:lnTo>
                  <a:lnTo>
                    <a:pt x="181" y="34"/>
                  </a:lnTo>
                  <a:close/>
                  <a:moveTo>
                    <a:pt x="180" y="34"/>
                  </a:moveTo>
                  <a:lnTo>
                    <a:pt x="170" y="30"/>
                  </a:lnTo>
                  <a:lnTo>
                    <a:pt x="172" y="28"/>
                  </a:lnTo>
                  <a:lnTo>
                    <a:pt x="181" y="32"/>
                  </a:lnTo>
                  <a:lnTo>
                    <a:pt x="180" y="34"/>
                  </a:lnTo>
                  <a:close/>
                  <a:moveTo>
                    <a:pt x="170" y="30"/>
                  </a:moveTo>
                  <a:lnTo>
                    <a:pt x="170" y="30"/>
                  </a:lnTo>
                  <a:lnTo>
                    <a:pt x="172" y="29"/>
                  </a:lnTo>
                  <a:lnTo>
                    <a:pt x="170" y="30"/>
                  </a:lnTo>
                  <a:close/>
                  <a:moveTo>
                    <a:pt x="170" y="30"/>
                  </a:moveTo>
                  <a:lnTo>
                    <a:pt x="164" y="26"/>
                  </a:lnTo>
                  <a:lnTo>
                    <a:pt x="165" y="24"/>
                  </a:lnTo>
                  <a:lnTo>
                    <a:pt x="172" y="28"/>
                  </a:lnTo>
                  <a:lnTo>
                    <a:pt x="170" y="30"/>
                  </a:lnTo>
                  <a:close/>
                  <a:moveTo>
                    <a:pt x="164" y="26"/>
                  </a:moveTo>
                  <a:lnTo>
                    <a:pt x="164" y="26"/>
                  </a:lnTo>
                  <a:lnTo>
                    <a:pt x="164" y="25"/>
                  </a:lnTo>
                  <a:lnTo>
                    <a:pt x="164" y="26"/>
                  </a:lnTo>
                  <a:close/>
                  <a:moveTo>
                    <a:pt x="164" y="26"/>
                  </a:moveTo>
                  <a:lnTo>
                    <a:pt x="154" y="21"/>
                  </a:lnTo>
                  <a:lnTo>
                    <a:pt x="156" y="18"/>
                  </a:lnTo>
                  <a:lnTo>
                    <a:pt x="165" y="24"/>
                  </a:lnTo>
                  <a:lnTo>
                    <a:pt x="164" y="26"/>
                  </a:lnTo>
                  <a:close/>
                  <a:moveTo>
                    <a:pt x="154" y="21"/>
                  </a:moveTo>
                  <a:lnTo>
                    <a:pt x="154" y="21"/>
                  </a:lnTo>
                  <a:lnTo>
                    <a:pt x="154" y="20"/>
                  </a:lnTo>
                  <a:lnTo>
                    <a:pt x="154" y="21"/>
                  </a:lnTo>
                  <a:close/>
                  <a:moveTo>
                    <a:pt x="154" y="21"/>
                  </a:moveTo>
                  <a:lnTo>
                    <a:pt x="147" y="16"/>
                  </a:lnTo>
                  <a:lnTo>
                    <a:pt x="148" y="14"/>
                  </a:lnTo>
                  <a:lnTo>
                    <a:pt x="156" y="18"/>
                  </a:lnTo>
                  <a:lnTo>
                    <a:pt x="154" y="21"/>
                  </a:lnTo>
                  <a:close/>
                  <a:moveTo>
                    <a:pt x="147" y="14"/>
                  </a:moveTo>
                  <a:lnTo>
                    <a:pt x="148" y="13"/>
                  </a:lnTo>
                  <a:lnTo>
                    <a:pt x="148" y="14"/>
                  </a:lnTo>
                  <a:lnTo>
                    <a:pt x="148" y="16"/>
                  </a:lnTo>
                  <a:lnTo>
                    <a:pt x="147" y="14"/>
                  </a:lnTo>
                  <a:close/>
                  <a:moveTo>
                    <a:pt x="148" y="16"/>
                  </a:moveTo>
                  <a:lnTo>
                    <a:pt x="141" y="21"/>
                  </a:lnTo>
                  <a:lnTo>
                    <a:pt x="140" y="18"/>
                  </a:lnTo>
                  <a:lnTo>
                    <a:pt x="147" y="14"/>
                  </a:lnTo>
                  <a:lnTo>
                    <a:pt x="148" y="16"/>
                  </a:lnTo>
                  <a:close/>
                  <a:moveTo>
                    <a:pt x="141" y="21"/>
                  </a:moveTo>
                  <a:lnTo>
                    <a:pt x="141" y="21"/>
                  </a:lnTo>
                  <a:lnTo>
                    <a:pt x="141" y="20"/>
                  </a:lnTo>
                  <a:lnTo>
                    <a:pt x="141" y="21"/>
                  </a:lnTo>
                  <a:close/>
                  <a:moveTo>
                    <a:pt x="141" y="21"/>
                  </a:moveTo>
                  <a:lnTo>
                    <a:pt x="136" y="25"/>
                  </a:lnTo>
                  <a:lnTo>
                    <a:pt x="134" y="22"/>
                  </a:lnTo>
                  <a:lnTo>
                    <a:pt x="140" y="18"/>
                  </a:lnTo>
                  <a:lnTo>
                    <a:pt x="141" y="21"/>
                  </a:lnTo>
                  <a:close/>
                  <a:moveTo>
                    <a:pt x="136" y="25"/>
                  </a:moveTo>
                  <a:lnTo>
                    <a:pt x="136" y="25"/>
                  </a:lnTo>
                  <a:lnTo>
                    <a:pt x="134" y="24"/>
                  </a:lnTo>
                  <a:lnTo>
                    <a:pt x="136" y="25"/>
                  </a:lnTo>
                  <a:close/>
                  <a:moveTo>
                    <a:pt x="136" y="25"/>
                  </a:moveTo>
                  <a:lnTo>
                    <a:pt x="128" y="28"/>
                  </a:lnTo>
                  <a:lnTo>
                    <a:pt x="127" y="25"/>
                  </a:lnTo>
                  <a:lnTo>
                    <a:pt x="134" y="22"/>
                  </a:lnTo>
                  <a:lnTo>
                    <a:pt x="136" y="25"/>
                  </a:lnTo>
                  <a:close/>
                  <a:moveTo>
                    <a:pt x="128" y="28"/>
                  </a:moveTo>
                  <a:lnTo>
                    <a:pt x="128" y="28"/>
                  </a:lnTo>
                  <a:lnTo>
                    <a:pt x="128" y="26"/>
                  </a:lnTo>
                  <a:lnTo>
                    <a:pt x="128" y="28"/>
                  </a:lnTo>
                  <a:close/>
                  <a:moveTo>
                    <a:pt x="128" y="28"/>
                  </a:moveTo>
                  <a:lnTo>
                    <a:pt x="120" y="28"/>
                  </a:lnTo>
                  <a:lnTo>
                    <a:pt x="120" y="25"/>
                  </a:lnTo>
                  <a:lnTo>
                    <a:pt x="128" y="25"/>
                  </a:lnTo>
                  <a:lnTo>
                    <a:pt x="128" y="28"/>
                  </a:lnTo>
                  <a:close/>
                  <a:moveTo>
                    <a:pt x="118" y="26"/>
                  </a:moveTo>
                  <a:lnTo>
                    <a:pt x="118" y="25"/>
                  </a:lnTo>
                  <a:lnTo>
                    <a:pt x="120" y="25"/>
                  </a:lnTo>
                  <a:lnTo>
                    <a:pt x="120" y="26"/>
                  </a:lnTo>
                  <a:lnTo>
                    <a:pt x="118" y="26"/>
                  </a:lnTo>
                  <a:close/>
                  <a:moveTo>
                    <a:pt x="121" y="26"/>
                  </a:moveTo>
                  <a:lnTo>
                    <a:pt x="121" y="32"/>
                  </a:lnTo>
                  <a:lnTo>
                    <a:pt x="118" y="32"/>
                  </a:lnTo>
                  <a:lnTo>
                    <a:pt x="118" y="26"/>
                  </a:lnTo>
                  <a:lnTo>
                    <a:pt x="121" y="26"/>
                  </a:lnTo>
                  <a:close/>
                  <a:moveTo>
                    <a:pt x="121" y="32"/>
                  </a:moveTo>
                  <a:lnTo>
                    <a:pt x="121" y="35"/>
                  </a:lnTo>
                  <a:lnTo>
                    <a:pt x="118" y="35"/>
                  </a:lnTo>
                  <a:lnTo>
                    <a:pt x="118" y="32"/>
                  </a:lnTo>
                  <a:lnTo>
                    <a:pt x="121" y="32"/>
                  </a:lnTo>
                  <a:close/>
                  <a:moveTo>
                    <a:pt x="121" y="35"/>
                  </a:moveTo>
                  <a:lnTo>
                    <a:pt x="121" y="35"/>
                  </a:lnTo>
                  <a:lnTo>
                    <a:pt x="120" y="35"/>
                  </a:lnTo>
                  <a:lnTo>
                    <a:pt x="121" y="35"/>
                  </a:lnTo>
                  <a:close/>
                  <a:moveTo>
                    <a:pt x="121" y="35"/>
                  </a:moveTo>
                  <a:lnTo>
                    <a:pt x="120" y="40"/>
                  </a:lnTo>
                  <a:lnTo>
                    <a:pt x="117" y="38"/>
                  </a:lnTo>
                  <a:lnTo>
                    <a:pt x="118" y="34"/>
                  </a:lnTo>
                  <a:lnTo>
                    <a:pt x="121" y="35"/>
                  </a:lnTo>
                  <a:close/>
                  <a:moveTo>
                    <a:pt x="120" y="40"/>
                  </a:moveTo>
                  <a:lnTo>
                    <a:pt x="120" y="40"/>
                  </a:lnTo>
                  <a:lnTo>
                    <a:pt x="118" y="40"/>
                  </a:lnTo>
                  <a:lnTo>
                    <a:pt x="120" y="40"/>
                  </a:lnTo>
                  <a:close/>
                  <a:moveTo>
                    <a:pt x="118" y="40"/>
                  </a:moveTo>
                  <a:lnTo>
                    <a:pt x="116" y="42"/>
                  </a:lnTo>
                  <a:lnTo>
                    <a:pt x="115" y="41"/>
                  </a:lnTo>
                  <a:lnTo>
                    <a:pt x="117" y="38"/>
                  </a:lnTo>
                  <a:lnTo>
                    <a:pt x="118" y="40"/>
                  </a:lnTo>
                  <a:close/>
                  <a:moveTo>
                    <a:pt x="116" y="42"/>
                  </a:moveTo>
                  <a:lnTo>
                    <a:pt x="116" y="44"/>
                  </a:lnTo>
                  <a:lnTo>
                    <a:pt x="115" y="42"/>
                  </a:lnTo>
                  <a:lnTo>
                    <a:pt x="116" y="42"/>
                  </a:lnTo>
                  <a:close/>
                  <a:moveTo>
                    <a:pt x="115" y="42"/>
                  </a:moveTo>
                  <a:lnTo>
                    <a:pt x="109" y="38"/>
                  </a:lnTo>
                  <a:lnTo>
                    <a:pt x="112" y="37"/>
                  </a:lnTo>
                  <a:lnTo>
                    <a:pt x="116" y="41"/>
                  </a:lnTo>
                  <a:lnTo>
                    <a:pt x="115" y="42"/>
                  </a:lnTo>
                  <a:close/>
                  <a:moveTo>
                    <a:pt x="112" y="37"/>
                  </a:moveTo>
                  <a:lnTo>
                    <a:pt x="112" y="37"/>
                  </a:lnTo>
                  <a:lnTo>
                    <a:pt x="111" y="38"/>
                  </a:lnTo>
                  <a:lnTo>
                    <a:pt x="112" y="37"/>
                  </a:lnTo>
                  <a:close/>
                  <a:moveTo>
                    <a:pt x="111" y="40"/>
                  </a:moveTo>
                  <a:lnTo>
                    <a:pt x="103" y="35"/>
                  </a:lnTo>
                  <a:lnTo>
                    <a:pt x="104" y="33"/>
                  </a:lnTo>
                  <a:lnTo>
                    <a:pt x="112" y="37"/>
                  </a:lnTo>
                  <a:lnTo>
                    <a:pt x="111" y="40"/>
                  </a:lnTo>
                  <a:close/>
                  <a:moveTo>
                    <a:pt x="103" y="33"/>
                  </a:moveTo>
                  <a:lnTo>
                    <a:pt x="103" y="32"/>
                  </a:lnTo>
                  <a:lnTo>
                    <a:pt x="104" y="33"/>
                  </a:lnTo>
                  <a:lnTo>
                    <a:pt x="104" y="34"/>
                  </a:lnTo>
                  <a:lnTo>
                    <a:pt x="103" y="33"/>
                  </a:lnTo>
                  <a:close/>
                  <a:moveTo>
                    <a:pt x="104" y="34"/>
                  </a:moveTo>
                  <a:lnTo>
                    <a:pt x="99" y="40"/>
                  </a:lnTo>
                  <a:lnTo>
                    <a:pt x="96" y="38"/>
                  </a:lnTo>
                  <a:lnTo>
                    <a:pt x="103" y="33"/>
                  </a:lnTo>
                  <a:lnTo>
                    <a:pt x="104" y="34"/>
                  </a:lnTo>
                  <a:close/>
                  <a:moveTo>
                    <a:pt x="96" y="38"/>
                  </a:moveTo>
                  <a:lnTo>
                    <a:pt x="96" y="38"/>
                  </a:lnTo>
                  <a:lnTo>
                    <a:pt x="97" y="40"/>
                  </a:lnTo>
                  <a:lnTo>
                    <a:pt x="96" y="38"/>
                  </a:lnTo>
                  <a:close/>
                  <a:moveTo>
                    <a:pt x="99" y="40"/>
                  </a:moveTo>
                  <a:lnTo>
                    <a:pt x="96" y="42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9" y="40"/>
                  </a:lnTo>
                  <a:close/>
                  <a:moveTo>
                    <a:pt x="95" y="41"/>
                  </a:moveTo>
                  <a:lnTo>
                    <a:pt x="95" y="41"/>
                  </a:lnTo>
                  <a:lnTo>
                    <a:pt x="96" y="42"/>
                  </a:lnTo>
                  <a:lnTo>
                    <a:pt x="95" y="41"/>
                  </a:lnTo>
                  <a:close/>
                  <a:moveTo>
                    <a:pt x="97" y="42"/>
                  </a:moveTo>
                  <a:lnTo>
                    <a:pt x="95" y="49"/>
                  </a:lnTo>
                  <a:lnTo>
                    <a:pt x="92" y="48"/>
                  </a:lnTo>
                  <a:lnTo>
                    <a:pt x="95" y="41"/>
                  </a:lnTo>
                  <a:lnTo>
                    <a:pt x="97" y="42"/>
                  </a:lnTo>
                  <a:close/>
                  <a:moveTo>
                    <a:pt x="92" y="48"/>
                  </a:moveTo>
                  <a:lnTo>
                    <a:pt x="92" y="48"/>
                  </a:lnTo>
                  <a:lnTo>
                    <a:pt x="93" y="49"/>
                  </a:lnTo>
                  <a:lnTo>
                    <a:pt x="92" y="48"/>
                  </a:lnTo>
                  <a:close/>
                  <a:moveTo>
                    <a:pt x="95" y="49"/>
                  </a:moveTo>
                  <a:lnTo>
                    <a:pt x="89" y="62"/>
                  </a:lnTo>
                  <a:lnTo>
                    <a:pt x="87" y="62"/>
                  </a:lnTo>
                  <a:lnTo>
                    <a:pt x="92" y="48"/>
                  </a:lnTo>
                  <a:lnTo>
                    <a:pt x="95" y="49"/>
                  </a:lnTo>
                  <a:close/>
                  <a:moveTo>
                    <a:pt x="89" y="62"/>
                  </a:moveTo>
                  <a:lnTo>
                    <a:pt x="89" y="65"/>
                  </a:lnTo>
                  <a:lnTo>
                    <a:pt x="88" y="64"/>
                  </a:lnTo>
                  <a:lnTo>
                    <a:pt x="88" y="62"/>
                  </a:lnTo>
                  <a:lnTo>
                    <a:pt x="89" y="62"/>
                  </a:lnTo>
                  <a:close/>
                  <a:moveTo>
                    <a:pt x="88" y="64"/>
                  </a:moveTo>
                  <a:lnTo>
                    <a:pt x="81" y="61"/>
                  </a:lnTo>
                  <a:lnTo>
                    <a:pt x="83" y="58"/>
                  </a:lnTo>
                  <a:lnTo>
                    <a:pt x="89" y="61"/>
                  </a:lnTo>
                  <a:lnTo>
                    <a:pt x="88" y="64"/>
                  </a:lnTo>
                  <a:close/>
                  <a:moveTo>
                    <a:pt x="83" y="58"/>
                  </a:moveTo>
                  <a:lnTo>
                    <a:pt x="83" y="58"/>
                  </a:lnTo>
                  <a:lnTo>
                    <a:pt x="83" y="60"/>
                  </a:lnTo>
                  <a:lnTo>
                    <a:pt x="83" y="58"/>
                  </a:lnTo>
                  <a:close/>
                  <a:moveTo>
                    <a:pt x="83" y="61"/>
                  </a:moveTo>
                  <a:lnTo>
                    <a:pt x="77" y="61"/>
                  </a:lnTo>
                  <a:lnTo>
                    <a:pt x="77" y="58"/>
                  </a:lnTo>
                  <a:lnTo>
                    <a:pt x="83" y="58"/>
                  </a:lnTo>
                  <a:lnTo>
                    <a:pt x="83" y="61"/>
                  </a:lnTo>
                  <a:close/>
                  <a:moveTo>
                    <a:pt x="77" y="58"/>
                  </a:moveTo>
                  <a:lnTo>
                    <a:pt x="77" y="58"/>
                  </a:ln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79" y="61"/>
                  </a:moveTo>
                  <a:lnTo>
                    <a:pt x="72" y="65"/>
                  </a:lnTo>
                  <a:lnTo>
                    <a:pt x="71" y="62"/>
                  </a:lnTo>
                  <a:lnTo>
                    <a:pt x="77" y="58"/>
                  </a:lnTo>
                  <a:lnTo>
                    <a:pt x="79" y="61"/>
                  </a:lnTo>
                  <a:close/>
                  <a:moveTo>
                    <a:pt x="71" y="62"/>
                  </a:moveTo>
                  <a:lnTo>
                    <a:pt x="71" y="62"/>
                  </a:lnTo>
                  <a:lnTo>
                    <a:pt x="72" y="64"/>
                  </a:lnTo>
                  <a:lnTo>
                    <a:pt x="71" y="62"/>
                  </a:lnTo>
                  <a:close/>
                  <a:moveTo>
                    <a:pt x="72" y="65"/>
                  </a:moveTo>
                  <a:lnTo>
                    <a:pt x="71" y="67"/>
                  </a:lnTo>
                  <a:lnTo>
                    <a:pt x="68" y="65"/>
                  </a:lnTo>
                  <a:lnTo>
                    <a:pt x="71" y="62"/>
                  </a:lnTo>
                  <a:lnTo>
                    <a:pt x="72" y="65"/>
                  </a:lnTo>
                  <a:close/>
                  <a:moveTo>
                    <a:pt x="71" y="67"/>
                  </a:moveTo>
                  <a:lnTo>
                    <a:pt x="71" y="67"/>
                  </a:lnTo>
                  <a:lnTo>
                    <a:pt x="69" y="67"/>
                  </a:lnTo>
                  <a:lnTo>
                    <a:pt x="69" y="66"/>
                  </a:lnTo>
                  <a:lnTo>
                    <a:pt x="71" y="67"/>
                  </a:lnTo>
                  <a:close/>
                  <a:moveTo>
                    <a:pt x="69" y="67"/>
                  </a:moveTo>
                  <a:lnTo>
                    <a:pt x="65" y="67"/>
                  </a:lnTo>
                  <a:lnTo>
                    <a:pt x="65" y="65"/>
                  </a:lnTo>
                  <a:lnTo>
                    <a:pt x="69" y="65"/>
                  </a:lnTo>
                  <a:lnTo>
                    <a:pt x="69" y="67"/>
                  </a:lnTo>
                  <a:close/>
                  <a:moveTo>
                    <a:pt x="65" y="67"/>
                  </a:moveTo>
                  <a:lnTo>
                    <a:pt x="65" y="67"/>
                  </a:lnTo>
                  <a:lnTo>
                    <a:pt x="64" y="67"/>
                  </a:lnTo>
                  <a:lnTo>
                    <a:pt x="65" y="66"/>
                  </a:lnTo>
                  <a:lnTo>
                    <a:pt x="65" y="67"/>
                  </a:lnTo>
                  <a:close/>
                  <a:moveTo>
                    <a:pt x="64" y="67"/>
                  </a:moveTo>
                  <a:lnTo>
                    <a:pt x="63" y="66"/>
                  </a:lnTo>
                  <a:lnTo>
                    <a:pt x="65" y="64"/>
                  </a:lnTo>
                  <a:lnTo>
                    <a:pt x="67" y="65"/>
                  </a:lnTo>
                  <a:lnTo>
                    <a:pt x="64" y="67"/>
                  </a:lnTo>
                  <a:close/>
                  <a:moveTo>
                    <a:pt x="63" y="66"/>
                  </a:moveTo>
                  <a:lnTo>
                    <a:pt x="63" y="66"/>
                  </a:lnTo>
                  <a:lnTo>
                    <a:pt x="63" y="65"/>
                  </a:lnTo>
                  <a:lnTo>
                    <a:pt x="64" y="65"/>
                  </a:lnTo>
                  <a:lnTo>
                    <a:pt x="63" y="66"/>
                  </a:lnTo>
                  <a:close/>
                  <a:moveTo>
                    <a:pt x="63" y="65"/>
                  </a:moveTo>
                  <a:lnTo>
                    <a:pt x="60" y="57"/>
                  </a:lnTo>
                  <a:lnTo>
                    <a:pt x="63" y="57"/>
                  </a:lnTo>
                  <a:lnTo>
                    <a:pt x="65" y="65"/>
                  </a:lnTo>
                  <a:lnTo>
                    <a:pt x="63" y="65"/>
                  </a:lnTo>
                  <a:close/>
                  <a:moveTo>
                    <a:pt x="63" y="57"/>
                  </a:moveTo>
                  <a:lnTo>
                    <a:pt x="63" y="57"/>
                  </a:lnTo>
                  <a:lnTo>
                    <a:pt x="61" y="57"/>
                  </a:lnTo>
                  <a:lnTo>
                    <a:pt x="63" y="57"/>
                  </a:lnTo>
                  <a:close/>
                  <a:moveTo>
                    <a:pt x="60" y="58"/>
                  </a:moveTo>
                  <a:lnTo>
                    <a:pt x="56" y="51"/>
                  </a:lnTo>
                  <a:lnTo>
                    <a:pt x="59" y="50"/>
                  </a:lnTo>
                  <a:lnTo>
                    <a:pt x="63" y="57"/>
                  </a:lnTo>
                  <a:lnTo>
                    <a:pt x="60" y="58"/>
                  </a:lnTo>
                  <a:close/>
                  <a:moveTo>
                    <a:pt x="59" y="49"/>
                  </a:moveTo>
                  <a:lnTo>
                    <a:pt x="59" y="49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9" y="49"/>
                  </a:lnTo>
                  <a:close/>
                  <a:moveTo>
                    <a:pt x="56" y="51"/>
                  </a:moveTo>
                  <a:lnTo>
                    <a:pt x="52" y="48"/>
                  </a:lnTo>
                  <a:lnTo>
                    <a:pt x="55" y="46"/>
                  </a:lnTo>
                  <a:lnTo>
                    <a:pt x="59" y="49"/>
                  </a:lnTo>
                  <a:lnTo>
                    <a:pt x="56" y="51"/>
                  </a:lnTo>
                  <a:close/>
                  <a:moveTo>
                    <a:pt x="55" y="46"/>
                  </a:moveTo>
                  <a:lnTo>
                    <a:pt x="55" y="46"/>
                  </a:lnTo>
                  <a:lnTo>
                    <a:pt x="53" y="48"/>
                  </a:lnTo>
                  <a:lnTo>
                    <a:pt x="55" y="46"/>
                  </a:lnTo>
                  <a:close/>
                  <a:moveTo>
                    <a:pt x="52" y="48"/>
                  </a:moveTo>
                  <a:lnTo>
                    <a:pt x="49" y="45"/>
                  </a:lnTo>
                  <a:lnTo>
                    <a:pt x="51" y="44"/>
                  </a:lnTo>
                  <a:lnTo>
                    <a:pt x="55" y="46"/>
                  </a:lnTo>
                  <a:lnTo>
                    <a:pt x="52" y="48"/>
                  </a:lnTo>
                  <a:close/>
                  <a:moveTo>
                    <a:pt x="49" y="44"/>
                  </a:moveTo>
                  <a:lnTo>
                    <a:pt x="51" y="42"/>
                  </a:lnTo>
                  <a:lnTo>
                    <a:pt x="51" y="44"/>
                  </a:lnTo>
                  <a:lnTo>
                    <a:pt x="51" y="45"/>
                  </a:lnTo>
                  <a:lnTo>
                    <a:pt x="49" y="44"/>
                  </a:lnTo>
                  <a:close/>
                  <a:moveTo>
                    <a:pt x="51" y="46"/>
                  </a:moveTo>
                  <a:lnTo>
                    <a:pt x="44" y="48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1" y="46"/>
                  </a:lnTo>
                  <a:close/>
                  <a:moveTo>
                    <a:pt x="44" y="48"/>
                  </a:moveTo>
                  <a:lnTo>
                    <a:pt x="44" y="48"/>
                  </a:lnTo>
                  <a:lnTo>
                    <a:pt x="44" y="46"/>
                  </a:lnTo>
                  <a:lnTo>
                    <a:pt x="44" y="48"/>
                  </a:lnTo>
                  <a:close/>
                  <a:moveTo>
                    <a:pt x="44" y="48"/>
                  </a:moveTo>
                  <a:lnTo>
                    <a:pt x="33" y="49"/>
                  </a:lnTo>
                  <a:lnTo>
                    <a:pt x="33" y="46"/>
                  </a:lnTo>
                  <a:lnTo>
                    <a:pt x="44" y="45"/>
                  </a:lnTo>
                  <a:lnTo>
                    <a:pt x="44" y="48"/>
                  </a:lnTo>
                  <a:close/>
                  <a:moveTo>
                    <a:pt x="33" y="49"/>
                  </a:moveTo>
                  <a:lnTo>
                    <a:pt x="33" y="49"/>
                  </a:lnTo>
                  <a:lnTo>
                    <a:pt x="32" y="48"/>
                  </a:lnTo>
                  <a:lnTo>
                    <a:pt x="33" y="48"/>
                  </a:lnTo>
                  <a:lnTo>
                    <a:pt x="33" y="49"/>
                  </a:lnTo>
                  <a:close/>
                  <a:moveTo>
                    <a:pt x="32" y="48"/>
                  </a:moveTo>
                  <a:lnTo>
                    <a:pt x="28" y="42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2" y="48"/>
                  </a:lnTo>
                  <a:close/>
                  <a:moveTo>
                    <a:pt x="31" y="41"/>
                  </a:moveTo>
                  <a:lnTo>
                    <a:pt x="31" y="41"/>
                  </a:lnTo>
                  <a:lnTo>
                    <a:pt x="29" y="42"/>
                  </a:lnTo>
                  <a:lnTo>
                    <a:pt x="31" y="41"/>
                  </a:lnTo>
                  <a:close/>
                  <a:moveTo>
                    <a:pt x="28" y="42"/>
                  </a:moveTo>
                  <a:lnTo>
                    <a:pt x="25" y="40"/>
                  </a:lnTo>
                  <a:lnTo>
                    <a:pt x="27" y="38"/>
                  </a:lnTo>
                  <a:lnTo>
                    <a:pt x="31" y="41"/>
                  </a:lnTo>
                  <a:lnTo>
                    <a:pt x="28" y="42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40"/>
                  </a:lnTo>
                  <a:lnTo>
                    <a:pt x="27" y="38"/>
                  </a:lnTo>
                  <a:close/>
                  <a:moveTo>
                    <a:pt x="25" y="41"/>
                  </a:moveTo>
                  <a:lnTo>
                    <a:pt x="21" y="40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25" y="41"/>
                  </a:lnTo>
                  <a:close/>
                  <a:moveTo>
                    <a:pt x="21" y="37"/>
                  </a:moveTo>
                  <a:lnTo>
                    <a:pt x="21" y="37"/>
                  </a:lnTo>
                  <a:lnTo>
                    <a:pt x="21" y="38"/>
                  </a:lnTo>
                  <a:lnTo>
                    <a:pt x="21" y="37"/>
                  </a:lnTo>
                  <a:close/>
                  <a:moveTo>
                    <a:pt x="21" y="40"/>
                  </a:moveTo>
                  <a:lnTo>
                    <a:pt x="17" y="40"/>
                  </a:lnTo>
                  <a:lnTo>
                    <a:pt x="17" y="37"/>
                  </a:lnTo>
                  <a:lnTo>
                    <a:pt x="21" y="37"/>
                  </a:lnTo>
                  <a:lnTo>
                    <a:pt x="21" y="40"/>
                  </a:lnTo>
                  <a:close/>
                  <a:moveTo>
                    <a:pt x="16" y="37"/>
                  </a:moveTo>
                  <a:lnTo>
                    <a:pt x="16" y="37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6" y="37"/>
                  </a:lnTo>
                  <a:close/>
                  <a:moveTo>
                    <a:pt x="17" y="38"/>
                  </a:moveTo>
                  <a:lnTo>
                    <a:pt x="14" y="41"/>
                  </a:lnTo>
                  <a:lnTo>
                    <a:pt x="12" y="40"/>
                  </a:lnTo>
                  <a:lnTo>
                    <a:pt x="16" y="37"/>
                  </a:lnTo>
                  <a:lnTo>
                    <a:pt x="17" y="38"/>
                  </a:lnTo>
                  <a:close/>
                  <a:moveTo>
                    <a:pt x="14" y="41"/>
                  </a:moveTo>
                  <a:lnTo>
                    <a:pt x="14" y="42"/>
                  </a:lnTo>
                  <a:lnTo>
                    <a:pt x="14" y="41"/>
                  </a:lnTo>
                  <a:close/>
                  <a:moveTo>
                    <a:pt x="14" y="42"/>
                  </a:moveTo>
                  <a:lnTo>
                    <a:pt x="8" y="45"/>
                  </a:lnTo>
                  <a:lnTo>
                    <a:pt x="7" y="42"/>
                  </a:lnTo>
                  <a:lnTo>
                    <a:pt x="12" y="40"/>
                  </a:lnTo>
                  <a:lnTo>
                    <a:pt x="14" y="42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8" y="44"/>
                  </a:lnTo>
                  <a:lnTo>
                    <a:pt x="7" y="42"/>
                  </a:lnTo>
                  <a:close/>
                  <a:moveTo>
                    <a:pt x="8" y="44"/>
                  </a:moveTo>
                  <a:lnTo>
                    <a:pt x="5" y="48"/>
                  </a:lnTo>
                  <a:lnTo>
                    <a:pt x="4" y="46"/>
                  </a:lnTo>
                  <a:lnTo>
                    <a:pt x="7" y="42"/>
                  </a:lnTo>
                  <a:lnTo>
                    <a:pt x="8" y="44"/>
                  </a:lnTo>
                  <a:close/>
                  <a:moveTo>
                    <a:pt x="5" y="48"/>
                  </a:moveTo>
                  <a:lnTo>
                    <a:pt x="5" y="48"/>
                  </a:lnTo>
                  <a:close/>
                  <a:moveTo>
                    <a:pt x="5" y="48"/>
                  </a:moveTo>
                  <a:lnTo>
                    <a:pt x="3" y="51"/>
                  </a:lnTo>
                  <a:lnTo>
                    <a:pt x="0" y="49"/>
                  </a:lnTo>
                  <a:lnTo>
                    <a:pt x="4" y="46"/>
                  </a:lnTo>
                  <a:lnTo>
                    <a:pt x="5" y="48"/>
                  </a:lnTo>
                  <a:close/>
                  <a:moveTo>
                    <a:pt x="0" y="51"/>
                  </a:moveTo>
                  <a:lnTo>
                    <a:pt x="0" y="50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0" y="51"/>
                  </a:lnTo>
                  <a:close/>
                  <a:moveTo>
                    <a:pt x="3" y="50"/>
                  </a:moveTo>
                  <a:lnTo>
                    <a:pt x="5" y="55"/>
                  </a:lnTo>
                  <a:lnTo>
                    <a:pt x="4" y="57"/>
                  </a:lnTo>
                  <a:lnTo>
                    <a:pt x="0" y="51"/>
                  </a:lnTo>
                  <a:lnTo>
                    <a:pt x="3" y="50"/>
                  </a:lnTo>
                  <a:close/>
                  <a:moveTo>
                    <a:pt x="4" y="57"/>
                  </a:moveTo>
                  <a:lnTo>
                    <a:pt x="4" y="57"/>
                  </a:lnTo>
                  <a:lnTo>
                    <a:pt x="5" y="55"/>
                  </a:lnTo>
                  <a:lnTo>
                    <a:pt x="4" y="57"/>
                  </a:lnTo>
                  <a:close/>
                  <a:moveTo>
                    <a:pt x="5" y="55"/>
                  </a:moveTo>
                  <a:lnTo>
                    <a:pt x="8" y="60"/>
                  </a:lnTo>
                  <a:lnTo>
                    <a:pt x="7" y="61"/>
                  </a:lnTo>
                  <a:lnTo>
                    <a:pt x="4" y="57"/>
                  </a:lnTo>
                  <a:lnTo>
                    <a:pt x="5" y="55"/>
                  </a:lnTo>
                  <a:close/>
                  <a:moveTo>
                    <a:pt x="7" y="61"/>
                  </a:moveTo>
                  <a:lnTo>
                    <a:pt x="7" y="61"/>
                  </a:lnTo>
                  <a:lnTo>
                    <a:pt x="8" y="60"/>
                  </a:lnTo>
                  <a:lnTo>
                    <a:pt x="7" y="61"/>
                  </a:lnTo>
                  <a:close/>
                  <a:moveTo>
                    <a:pt x="8" y="58"/>
                  </a:moveTo>
                  <a:lnTo>
                    <a:pt x="12" y="61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8" y="58"/>
                  </a:lnTo>
                  <a:close/>
                  <a:moveTo>
                    <a:pt x="11" y="64"/>
                  </a:moveTo>
                  <a:lnTo>
                    <a:pt x="11" y="64"/>
                  </a:lnTo>
                  <a:lnTo>
                    <a:pt x="12" y="62"/>
                  </a:lnTo>
                  <a:lnTo>
                    <a:pt x="11" y="64"/>
                  </a:lnTo>
                  <a:close/>
                  <a:moveTo>
                    <a:pt x="12" y="61"/>
                  </a:moveTo>
                  <a:lnTo>
                    <a:pt x="15" y="62"/>
                  </a:lnTo>
                  <a:lnTo>
                    <a:pt x="14" y="65"/>
                  </a:lnTo>
                  <a:lnTo>
                    <a:pt x="11" y="64"/>
                  </a:lnTo>
                  <a:lnTo>
                    <a:pt x="12" y="61"/>
                  </a:lnTo>
                  <a:close/>
                  <a:moveTo>
                    <a:pt x="14" y="65"/>
                  </a:moveTo>
                  <a:lnTo>
                    <a:pt x="14" y="65"/>
                  </a:lnTo>
                  <a:lnTo>
                    <a:pt x="15" y="64"/>
                  </a:lnTo>
                  <a:lnTo>
                    <a:pt x="14" y="65"/>
                  </a:lnTo>
                  <a:close/>
                  <a:moveTo>
                    <a:pt x="15" y="62"/>
                  </a:moveTo>
                  <a:lnTo>
                    <a:pt x="21" y="65"/>
                  </a:lnTo>
                  <a:lnTo>
                    <a:pt x="20" y="67"/>
                  </a:lnTo>
                  <a:lnTo>
                    <a:pt x="14" y="65"/>
                  </a:lnTo>
                  <a:lnTo>
                    <a:pt x="15" y="62"/>
                  </a:lnTo>
                  <a:close/>
                  <a:moveTo>
                    <a:pt x="21" y="65"/>
                  </a:moveTo>
                  <a:lnTo>
                    <a:pt x="21" y="65"/>
                  </a:lnTo>
                  <a:lnTo>
                    <a:pt x="20" y="66"/>
                  </a:lnTo>
                  <a:lnTo>
                    <a:pt x="21" y="65"/>
                  </a:lnTo>
                  <a:close/>
                  <a:moveTo>
                    <a:pt x="21" y="65"/>
                  </a:moveTo>
                  <a:lnTo>
                    <a:pt x="24" y="69"/>
                  </a:lnTo>
                  <a:lnTo>
                    <a:pt x="21" y="70"/>
                  </a:lnTo>
                  <a:lnTo>
                    <a:pt x="19" y="67"/>
                  </a:lnTo>
                  <a:lnTo>
                    <a:pt x="21" y="65"/>
                  </a:lnTo>
                  <a:close/>
                  <a:moveTo>
                    <a:pt x="24" y="69"/>
                  </a:moveTo>
                  <a:lnTo>
                    <a:pt x="24" y="69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69"/>
                  </a:lnTo>
                  <a:close/>
                  <a:moveTo>
                    <a:pt x="24" y="70"/>
                  </a:moveTo>
                  <a:lnTo>
                    <a:pt x="24" y="76"/>
                  </a:lnTo>
                  <a:lnTo>
                    <a:pt x="21" y="76"/>
                  </a:lnTo>
                  <a:lnTo>
                    <a:pt x="21" y="70"/>
                  </a:lnTo>
                  <a:lnTo>
                    <a:pt x="24" y="70"/>
                  </a:lnTo>
                  <a:close/>
                  <a:moveTo>
                    <a:pt x="24" y="76"/>
                  </a:moveTo>
                  <a:lnTo>
                    <a:pt x="24" y="76"/>
                  </a:lnTo>
                  <a:lnTo>
                    <a:pt x="23" y="76"/>
                  </a:lnTo>
                  <a:lnTo>
                    <a:pt x="24" y="76"/>
                  </a:lnTo>
                  <a:close/>
                  <a:moveTo>
                    <a:pt x="24" y="76"/>
                  </a:moveTo>
                  <a:lnTo>
                    <a:pt x="23" y="82"/>
                  </a:lnTo>
                  <a:lnTo>
                    <a:pt x="20" y="81"/>
                  </a:lnTo>
                  <a:lnTo>
                    <a:pt x="21" y="74"/>
                  </a:lnTo>
                  <a:lnTo>
                    <a:pt x="24" y="76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1" y="82"/>
                  </a:lnTo>
                  <a:lnTo>
                    <a:pt x="23" y="82"/>
                  </a:lnTo>
                  <a:close/>
                  <a:moveTo>
                    <a:pt x="23" y="82"/>
                  </a:moveTo>
                  <a:lnTo>
                    <a:pt x="21" y="83"/>
                  </a:lnTo>
                  <a:lnTo>
                    <a:pt x="19" y="82"/>
                  </a:lnTo>
                  <a:lnTo>
                    <a:pt x="20" y="81"/>
                  </a:lnTo>
                  <a:lnTo>
                    <a:pt x="23" y="82"/>
                  </a:lnTo>
                  <a:close/>
                  <a:moveTo>
                    <a:pt x="21" y="83"/>
                  </a:moveTo>
                  <a:lnTo>
                    <a:pt x="21" y="85"/>
                  </a:lnTo>
                  <a:lnTo>
                    <a:pt x="20" y="85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5"/>
                  </a:moveTo>
                  <a:lnTo>
                    <a:pt x="19" y="85"/>
                  </a:lnTo>
                  <a:lnTo>
                    <a:pt x="17" y="82"/>
                  </a:lnTo>
                  <a:lnTo>
                    <a:pt x="20" y="82"/>
                  </a:lnTo>
                  <a:lnTo>
                    <a:pt x="20" y="85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3" name="Freeform 49"/>
            <p:cNvSpPr>
              <a:spLocks noEditPoints="1"/>
            </p:cNvSpPr>
            <p:nvPr/>
          </p:nvSpPr>
          <p:spPr bwMode="auto">
            <a:xfrm>
              <a:off x="454" y="1040"/>
              <a:ext cx="2288" cy="1289"/>
            </a:xfrm>
            <a:custGeom>
              <a:avLst/>
              <a:gdLst>
                <a:gd name="T0" fmla="*/ 562797 w 1757"/>
                <a:gd name="T1" fmla="*/ 684589 h 990"/>
                <a:gd name="T2" fmla="*/ 647971 w 1757"/>
                <a:gd name="T3" fmla="*/ 669995 h 990"/>
                <a:gd name="T4" fmla="*/ 800833 w 1757"/>
                <a:gd name="T5" fmla="*/ 702373 h 990"/>
                <a:gd name="T6" fmla="*/ 915484 w 1757"/>
                <a:gd name="T7" fmla="*/ 614899 h 990"/>
                <a:gd name="T8" fmla="*/ 996735 w 1757"/>
                <a:gd name="T9" fmla="*/ 466665 h 990"/>
                <a:gd name="T10" fmla="*/ 942246 w 1757"/>
                <a:gd name="T11" fmla="*/ 492843 h 990"/>
                <a:gd name="T12" fmla="*/ 872475 w 1757"/>
                <a:gd name="T13" fmla="*/ 454642 h 990"/>
                <a:gd name="T14" fmla="*/ 830367 w 1757"/>
                <a:gd name="T15" fmla="*/ 418435 h 990"/>
                <a:gd name="T16" fmla="*/ 735215 w 1757"/>
                <a:gd name="T17" fmla="*/ 379738 h 990"/>
                <a:gd name="T18" fmla="*/ 743320 w 1757"/>
                <a:gd name="T19" fmla="*/ 359765 h 990"/>
                <a:gd name="T20" fmla="*/ 677951 w 1757"/>
                <a:gd name="T21" fmla="*/ 375009 h 990"/>
                <a:gd name="T22" fmla="*/ 580186 w 1757"/>
                <a:gd name="T23" fmla="*/ 361105 h 990"/>
                <a:gd name="T24" fmla="*/ 551652 w 1757"/>
                <a:gd name="T25" fmla="*/ 378393 h 990"/>
                <a:gd name="T26" fmla="*/ 577593 w 1757"/>
                <a:gd name="T27" fmla="*/ 292675 h 990"/>
                <a:gd name="T28" fmla="*/ 607664 w 1757"/>
                <a:gd name="T29" fmla="*/ 293544 h 990"/>
                <a:gd name="T30" fmla="*/ 692893 w 1757"/>
                <a:gd name="T31" fmla="*/ 197265 h 990"/>
                <a:gd name="T32" fmla="*/ 675417 w 1757"/>
                <a:gd name="T33" fmla="*/ 147898 h 990"/>
                <a:gd name="T34" fmla="*/ 513263 w 1757"/>
                <a:gd name="T35" fmla="*/ 224000 h 990"/>
                <a:gd name="T36" fmla="*/ 438114 w 1757"/>
                <a:gd name="T37" fmla="*/ 307782 h 990"/>
                <a:gd name="T38" fmla="*/ 312727 w 1757"/>
                <a:gd name="T39" fmla="*/ 347611 h 990"/>
                <a:gd name="T40" fmla="*/ 217202 w 1757"/>
                <a:gd name="T41" fmla="*/ 357757 h 990"/>
                <a:gd name="T42" fmla="*/ 160262 w 1757"/>
                <a:gd name="T43" fmla="*/ 421690 h 990"/>
                <a:gd name="T44" fmla="*/ 207487 w 1757"/>
                <a:gd name="T45" fmla="*/ 429292 h 990"/>
                <a:gd name="T46" fmla="*/ 325628 w 1757"/>
                <a:gd name="T47" fmla="*/ 475634 h 990"/>
                <a:gd name="T48" fmla="*/ 396837 w 1757"/>
                <a:gd name="T49" fmla="*/ 418435 h 990"/>
                <a:gd name="T50" fmla="*/ 445030 w 1757"/>
                <a:gd name="T51" fmla="*/ 475814 h 990"/>
                <a:gd name="T52" fmla="*/ 564916 w 1757"/>
                <a:gd name="T53" fmla="*/ 594372 h 990"/>
                <a:gd name="T54" fmla="*/ 956694 w 1757"/>
                <a:gd name="T55" fmla="*/ 466699 h 990"/>
                <a:gd name="T56" fmla="*/ 816438 w 1757"/>
                <a:gd name="T57" fmla="*/ 378522 h 990"/>
                <a:gd name="T58" fmla="*/ 18714 w 1757"/>
                <a:gd name="T59" fmla="*/ 235176 h 990"/>
                <a:gd name="T60" fmla="*/ 972314 w 1757"/>
                <a:gd name="T61" fmla="*/ 380902 h 990"/>
                <a:gd name="T62" fmla="*/ 988880 w 1757"/>
                <a:gd name="T63" fmla="*/ 290719 h 990"/>
                <a:gd name="T64" fmla="*/ 944846 w 1757"/>
                <a:gd name="T65" fmla="*/ 350609 h 990"/>
                <a:gd name="T66" fmla="*/ 963187 w 1757"/>
                <a:gd name="T67" fmla="*/ 399719 h 990"/>
                <a:gd name="T68" fmla="*/ 1081320 w 1757"/>
                <a:gd name="T69" fmla="*/ 281697 h 990"/>
                <a:gd name="T70" fmla="*/ 1164173 w 1757"/>
                <a:gd name="T71" fmla="*/ 274107 h 990"/>
                <a:gd name="T72" fmla="*/ 1164110 w 1757"/>
                <a:gd name="T73" fmla="*/ 247824 h 990"/>
                <a:gd name="T74" fmla="*/ 1068910 w 1757"/>
                <a:gd name="T75" fmla="*/ 253579 h 990"/>
                <a:gd name="T76" fmla="*/ 1016453 w 1757"/>
                <a:gd name="T77" fmla="*/ 279149 h 990"/>
                <a:gd name="T78" fmla="*/ 1259866 w 1757"/>
                <a:gd name="T79" fmla="*/ 34168 h 990"/>
                <a:gd name="T80" fmla="*/ 1290821 w 1757"/>
                <a:gd name="T81" fmla="*/ 59169 h 990"/>
                <a:gd name="T82" fmla="*/ 1243810 w 1757"/>
                <a:gd name="T83" fmla="*/ 51330 h 990"/>
                <a:gd name="T84" fmla="*/ 1228909 w 1757"/>
                <a:gd name="T85" fmla="*/ 64842 h 990"/>
                <a:gd name="T86" fmla="*/ 1231182 w 1757"/>
                <a:gd name="T87" fmla="*/ 47006 h 990"/>
                <a:gd name="T88" fmla="*/ 1223701 w 1757"/>
                <a:gd name="T89" fmla="*/ 63174 h 990"/>
                <a:gd name="T90" fmla="*/ 1236137 w 1757"/>
                <a:gd name="T91" fmla="*/ 67361 h 990"/>
                <a:gd name="T92" fmla="*/ 1235176 w 1757"/>
                <a:gd name="T93" fmla="*/ 76130 h 990"/>
                <a:gd name="T94" fmla="*/ 1227011 w 1757"/>
                <a:gd name="T95" fmla="*/ 87705 h 990"/>
                <a:gd name="T96" fmla="*/ 1198734 w 1757"/>
                <a:gd name="T97" fmla="*/ 42905 h 990"/>
                <a:gd name="T98" fmla="*/ 1244646 w 1757"/>
                <a:gd name="T99" fmla="*/ 36102 h 990"/>
                <a:gd name="T100" fmla="*/ 1289082 w 1757"/>
                <a:gd name="T101" fmla="*/ 87705 h 990"/>
                <a:gd name="T102" fmla="*/ 1264780 w 1757"/>
                <a:gd name="T103" fmla="*/ 89675 h 990"/>
                <a:gd name="T104" fmla="*/ 1241625 w 1757"/>
                <a:gd name="T105" fmla="*/ 72862 h 990"/>
                <a:gd name="T106" fmla="*/ 1261620 w 1757"/>
                <a:gd name="T107" fmla="*/ 79688 h 990"/>
                <a:gd name="T108" fmla="*/ 1223701 w 1757"/>
                <a:gd name="T109" fmla="*/ 85041 h 990"/>
                <a:gd name="T110" fmla="*/ 1210727 w 1757"/>
                <a:gd name="T111" fmla="*/ 71180 h 990"/>
                <a:gd name="T112" fmla="*/ 1182103 w 1757"/>
                <a:gd name="T113" fmla="*/ 59169 h 990"/>
                <a:gd name="T114" fmla="*/ 1172631 w 1757"/>
                <a:gd name="T115" fmla="*/ 51330 h 990"/>
                <a:gd name="T116" fmla="*/ 1155095 w 1757"/>
                <a:gd name="T117" fmla="*/ 36102 h 990"/>
                <a:gd name="T118" fmla="*/ 1188608 w 1757"/>
                <a:gd name="T119" fmla="*/ 21296 h 990"/>
                <a:gd name="T120" fmla="*/ 1150589 w 1757"/>
                <a:gd name="T121" fmla="*/ 29591 h 990"/>
                <a:gd name="T122" fmla="*/ 1176332 w 1757"/>
                <a:gd name="T123" fmla="*/ 9648 h 990"/>
                <a:gd name="T124" fmla="*/ 1159416 w 1757"/>
                <a:gd name="T125" fmla="*/ 14433 h 9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57"/>
                <a:gd name="T190" fmla="*/ 0 h 990"/>
                <a:gd name="T191" fmla="*/ 1757 w 1757"/>
                <a:gd name="T192" fmla="*/ 990 h 9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57" h="990">
                  <a:moveTo>
                    <a:pt x="1626" y="19"/>
                  </a:moveTo>
                  <a:lnTo>
                    <a:pt x="1624" y="19"/>
                  </a:lnTo>
                  <a:lnTo>
                    <a:pt x="1624" y="21"/>
                  </a:lnTo>
                  <a:lnTo>
                    <a:pt x="1624" y="24"/>
                  </a:lnTo>
                  <a:lnTo>
                    <a:pt x="1625" y="25"/>
                  </a:lnTo>
                  <a:lnTo>
                    <a:pt x="1626" y="25"/>
                  </a:lnTo>
                  <a:lnTo>
                    <a:pt x="1629" y="25"/>
                  </a:lnTo>
                  <a:lnTo>
                    <a:pt x="1630" y="23"/>
                  </a:lnTo>
                  <a:lnTo>
                    <a:pt x="1630" y="21"/>
                  </a:lnTo>
                  <a:lnTo>
                    <a:pt x="1630" y="20"/>
                  </a:lnTo>
                  <a:lnTo>
                    <a:pt x="1629" y="19"/>
                  </a:lnTo>
                  <a:lnTo>
                    <a:pt x="1628" y="19"/>
                  </a:lnTo>
                  <a:lnTo>
                    <a:pt x="1626" y="19"/>
                  </a:lnTo>
                  <a:close/>
                  <a:moveTo>
                    <a:pt x="784" y="843"/>
                  </a:moveTo>
                  <a:lnTo>
                    <a:pt x="780" y="848"/>
                  </a:lnTo>
                  <a:lnTo>
                    <a:pt x="777" y="857"/>
                  </a:lnTo>
                  <a:lnTo>
                    <a:pt x="776" y="866"/>
                  </a:lnTo>
                  <a:lnTo>
                    <a:pt x="767" y="870"/>
                  </a:lnTo>
                  <a:lnTo>
                    <a:pt x="756" y="873"/>
                  </a:lnTo>
                  <a:lnTo>
                    <a:pt x="755" y="878"/>
                  </a:lnTo>
                  <a:lnTo>
                    <a:pt x="753" y="881"/>
                  </a:lnTo>
                  <a:lnTo>
                    <a:pt x="747" y="885"/>
                  </a:lnTo>
                  <a:lnTo>
                    <a:pt x="743" y="890"/>
                  </a:lnTo>
                  <a:lnTo>
                    <a:pt x="748" y="899"/>
                  </a:lnTo>
                  <a:lnTo>
                    <a:pt x="755" y="909"/>
                  </a:lnTo>
                  <a:lnTo>
                    <a:pt x="753" y="913"/>
                  </a:lnTo>
                  <a:lnTo>
                    <a:pt x="749" y="917"/>
                  </a:lnTo>
                  <a:lnTo>
                    <a:pt x="748" y="919"/>
                  </a:lnTo>
                  <a:lnTo>
                    <a:pt x="748" y="923"/>
                  </a:lnTo>
                  <a:lnTo>
                    <a:pt x="751" y="927"/>
                  </a:lnTo>
                  <a:lnTo>
                    <a:pt x="755" y="933"/>
                  </a:lnTo>
                  <a:lnTo>
                    <a:pt x="759" y="934"/>
                  </a:lnTo>
                  <a:lnTo>
                    <a:pt x="763" y="934"/>
                  </a:lnTo>
                  <a:lnTo>
                    <a:pt x="764" y="933"/>
                  </a:lnTo>
                  <a:lnTo>
                    <a:pt x="765" y="930"/>
                  </a:lnTo>
                  <a:lnTo>
                    <a:pt x="768" y="923"/>
                  </a:lnTo>
                  <a:lnTo>
                    <a:pt x="768" y="918"/>
                  </a:lnTo>
                  <a:lnTo>
                    <a:pt x="773" y="918"/>
                  </a:lnTo>
                  <a:lnTo>
                    <a:pt x="780" y="919"/>
                  </a:lnTo>
                  <a:lnTo>
                    <a:pt x="789" y="921"/>
                  </a:lnTo>
                  <a:lnTo>
                    <a:pt x="797" y="923"/>
                  </a:lnTo>
                  <a:lnTo>
                    <a:pt x="807" y="925"/>
                  </a:lnTo>
                  <a:lnTo>
                    <a:pt x="816" y="927"/>
                  </a:lnTo>
                  <a:lnTo>
                    <a:pt x="818" y="931"/>
                  </a:lnTo>
                  <a:lnTo>
                    <a:pt x="817" y="935"/>
                  </a:lnTo>
                  <a:lnTo>
                    <a:pt x="817" y="937"/>
                  </a:lnTo>
                  <a:lnTo>
                    <a:pt x="818" y="938"/>
                  </a:lnTo>
                  <a:lnTo>
                    <a:pt x="820" y="939"/>
                  </a:lnTo>
                  <a:lnTo>
                    <a:pt x="823" y="939"/>
                  </a:lnTo>
                  <a:lnTo>
                    <a:pt x="832" y="935"/>
                  </a:lnTo>
                  <a:lnTo>
                    <a:pt x="840" y="929"/>
                  </a:lnTo>
                  <a:lnTo>
                    <a:pt x="849" y="933"/>
                  </a:lnTo>
                  <a:lnTo>
                    <a:pt x="854" y="937"/>
                  </a:lnTo>
                  <a:lnTo>
                    <a:pt x="857" y="935"/>
                  </a:lnTo>
                  <a:lnTo>
                    <a:pt x="858" y="933"/>
                  </a:lnTo>
                  <a:lnTo>
                    <a:pt x="858" y="930"/>
                  </a:lnTo>
                  <a:lnTo>
                    <a:pt x="858" y="927"/>
                  </a:lnTo>
                  <a:lnTo>
                    <a:pt x="856" y="922"/>
                  </a:lnTo>
                  <a:lnTo>
                    <a:pt x="854" y="917"/>
                  </a:lnTo>
                  <a:lnTo>
                    <a:pt x="856" y="914"/>
                  </a:lnTo>
                  <a:lnTo>
                    <a:pt x="860" y="910"/>
                  </a:lnTo>
                  <a:lnTo>
                    <a:pt x="864" y="906"/>
                  </a:lnTo>
                  <a:lnTo>
                    <a:pt x="868" y="905"/>
                  </a:lnTo>
                  <a:lnTo>
                    <a:pt x="869" y="909"/>
                  </a:lnTo>
                  <a:lnTo>
                    <a:pt x="873" y="913"/>
                  </a:lnTo>
                  <a:lnTo>
                    <a:pt x="876" y="911"/>
                  </a:lnTo>
                  <a:lnTo>
                    <a:pt x="877" y="910"/>
                  </a:lnTo>
                  <a:lnTo>
                    <a:pt x="878" y="911"/>
                  </a:lnTo>
                  <a:lnTo>
                    <a:pt x="880" y="913"/>
                  </a:lnTo>
                  <a:lnTo>
                    <a:pt x="884" y="914"/>
                  </a:lnTo>
                  <a:lnTo>
                    <a:pt x="890" y="913"/>
                  </a:lnTo>
                  <a:lnTo>
                    <a:pt x="898" y="918"/>
                  </a:lnTo>
                  <a:lnTo>
                    <a:pt x="904" y="929"/>
                  </a:lnTo>
                  <a:lnTo>
                    <a:pt x="902" y="933"/>
                  </a:lnTo>
                  <a:lnTo>
                    <a:pt x="902" y="938"/>
                  </a:lnTo>
                  <a:lnTo>
                    <a:pt x="910" y="938"/>
                  </a:lnTo>
                  <a:lnTo>
                    <a:pt x="916" y="938"/>
                  </a:lnTo>
                  <a:lnTo>
                    <a:pt x="924" y="947"/>
                  </a:lnTo>
                  <a:lnTo>
                    <a:pt x="930" y="959"/>
                  </a:lnTo>
                  <a:lnTo>
                    <a:pt x="936" y="958"/>
                  </a:lnTo>
                  <a:lnTo>
                    <a:pt x="944" y="956"/>
                  </a:lnTo>
                  <a:lnTo>
                    <a:pt x="950" y="961"/>
                  </a:lnTo>
                  <a:lnTo>
                    <a:pt x="957" y="965"/>
                  </a:lnTo>
                  <a:lnTo>
                    <a:pt x="961" y="965"/>
                  </a:lnTo>
                  <a:lnTo>
                    <a:pt x="965" y="965"/>
                  </a:lnTo>
                  <a:lnTo>
                    <a:pt x="969" y="967"/>
                  </a:lnTo>
                  <a:lnTo>
                    <a:pt x="977" y="970"/>
                  </a:lnTo>
                  <a:lnTo>
                    <a:pt x="986" y="967"/>
                  </a:lnTo>
                  <a:lnTo>
                    <a:pt x="997" y="965"/>
                  </a:lnTo>
                  <a:lnTo>
                    <a:pt x="1010" y="971"/>
                  </a:lnTo>
                  <a:lnTo>
                    <a:pt x="1021" y="979"/>
                  </a:lnTo>
                  <a:lnTo>
                    <a:pt x="1027" y="982"/>
                  </a:lnTo>
                  <a:lnTo>
                    <a:pt x="1034" y="984"/>
                  </a:lnTo>
                  <a:lnTo>
                    <a:pt x="1039" y="988"/>
                  </a:lnTo>
                  <a:lnTo>
                    <a:pt x="1046" y="990"/>
                  </a:lnTo>
                  <a:lnTo>
                    <a:pt x="1055" y="987"/>
                  </a:lnTo>
                  <a:lnTo>
                    <a:pt x="1066" y="983"/>
                  </a:lnTo>
                  <a:lnTo>
                    <a:pt x="1074" y="981"/>
                  </a:lnTo>
                  <a:lnTo>
                    <a:pt x="1081" y="977"/>
                  </a:lnTo>
                  <a:lnTo>
                    <a:pt x="1085" y="972"/>
                  </a:lnTo>
                  <a:lnTo>
                    <a:pt x="1086" y="970"/>
                  </a:lnTo>
                  <a:lnTo>
                    <a:pt x="1087" y="966"/>
                  </a:lnTo>
                  <a:lnTo>
                    <a:pt x="1087" y="962"/>
                  </a:lnTo>
                  <a:lnTo>
                    <a:pt x="1087" y="958"/>
                  </a:lnTo>
                  <a:lnTo>
                    <a:pt x="1087" y="954"/>
                  </a:lnTo>
                  <a:lnTo>
                    <a:pt x="1090" y="950"/>
                  </a:lnTo>
                  <a:lnTo>
                    <a:pt x="1094" y="947"/>
                  </a:lnTo>
                  <a:lnTo>
                    <a:pt x="1099" y="938"/>
                  </a:lnTo>
                  <a:lnTo>
                    <a:pt x="1107" y="923"/>
                  </a:lnTo>
                  <a:lnTo>
                    <a:pt x="1117" y="915"/>
                  </a:lnTo>
                  <a:lnTo>
                    <a:pt x="1126" y="910"/>
                  </a:lnTo>
                  <a:lnTo>
                    <a:pt x="1133" y="902"/>
                  </a:lnTo>
                  <a:lnTo>
                    <a:pt x="1139" y="894"/>
                  </a:lnTo>
                  <a:lnTo>
                    <a:pt x="1143" y="886"/>
                  </a:lnTo>
                  <a:lnTo>
                    <a:pt x="1144" y="881"/>
                  </a:lnTo>
                  <a:lnTo>
                    <a:pt x="1146" y="871"/>
                  </a:lnTo>
                  <a:lnTo>
                    <a:pt x="1146" y="865"/>
                  </a:lnTo>
                  <a:lnTo>
                    <a:pt x="1154" y="862"/>
                  </a:lnTo>
                  <a:lnTo>
                    <a:pt x="1159" y="861"/>
                  </a:lnTo>
                  <a:lnTo>
                    <a:pt x="1162" y="859"/>
                  </a:lnTo>
                  <a:lnTo>
                    <a:pt x="1162" y="857"/>
                  </a:lnTo>
                  <a:lnTo>
                    <a:pt x="1163" y="854"/>
                  </a:lnTo>
                  <a:lnTo>
                    <a:pt x="1163" y="851"/>
                  </a:lnTo>
                  <a:lnTo>
                    <a:pt x="1167" y="848"/>
                  </a:lnTo>
                  <a:lnTo>
                    <a:pt x="1171" y="845"/>
                  </a:lnTo>
                  <a:lnTo>
                    <a:pt x="1175" y="842"/>
                  </a:lnTo>
                  <a:lnTo>
                    <a:pt x="1179" y="842"/>
                  </a:lnTo>
                  <a:lnTo>
                    <a:pt x="1183" y="850"/>
                  </a:lnTo>
                  <a:lnTo>
                    <a:pt x="1186" y="865"/>
                  </a:lnTo>
                  <a:lnTo>
                    <a:pt x="1194" y="862"/>
                  </a:lnTo>
                  <a:lnTo>
                    <a:pt x="1199" y="859"/>
                  </a:lnTo>
                  <a:lnTo>
                    <a:pt x="1204" y="855"/>
                  </a:lnTo>
                  <a:lnTo>
                    <a:pt x="1210" y="851"/>
                  </a:lnTo>
                  <a:lnTo>
                    <a:pt x="1215" y="848"/>
                  </a:lnTo>
                  <a:lnTo>
                    <a:pt x="1220" y="845"/>
                  </a:lnTo>
                  <a:lnTo>
                    <a:pt x="1227" y="842"/>
                  </a:lnTo>
                  <a:lnTo>
                    <a:pt x="1232" y="838"/>
                  </a:lnTo>
                  <a:lnTo>
                    <a:pt x="1238" y="838"/>
                  </a:lnTo>
                  <a:lnTo>
                    <a:pt x="1243" y="838"/>
                  </a:lnTo>
                  <a:lnTo>
                    <a:pt x="1254" y="838"/>
                  </a:lnTo>
                  <a:lnTo>
                    <a:pt x="1263" y="838"/>
                  </a:lnTo>
                  <a:lnTo>
                    <a:pt x="1268" y="832"/>
                  </a:lnTo>
                  <a:lnTo>
                    <a:pt x="1275" y="825"/>
                  </a:lnTo>
                  <a:lnTo>
                    <a:pt x="1278" y="821"/>
                  </a:lnTo>
                  <a:lnTo>
                    <a:pt x="1282" y="818"/>
                  </a:lnTo>
                  <a:lnTo>
                    <a:pt x="1287" y="816"/>
                  </a:lnTo>
                  <a:lnTo>
                    <a:pt x="1294" y="813"/>
                  </a:lnTo>
                  <a:lnTo>
                    <a:pt x="1312" y="816"/>
                  </a:lnTo>
                  <a:lnTo>
                    <a:pt x="1328" y="820"/>
                  </a:lnTo>
                  <a:lnTo>
                    <a:pt x="1339" y="813"/>
                  </a:lnTo>
                  <a:lnTo>
                    <a:pt x="1348" y="805"/>
                  </a:lnTo>
                  <a:lnTo>
                    <a:pt x="1364" y="804"/>
                  </a:lnTo>
                  <a:lnTo>
                    <a:pt x="1375" y="802"/>
                  </a:lnTo>
                  <a:lnTo>
                    <a:pt x="1376" y="797"/>
                  </a:lnTo>
                  <a:lnTo>
                    <a:pt x="1378" y="793"/>
                  </a:lnTo>
                  <a:lnTo>
                    <a:pt x="1381" y="793"/>
                  </a:lnTo>
                  <a:lnTo>
                    <a:pt x="1388" y="791"/>
                  </a:lnTo>
                  <a:lnTo>
                    <a:pt x="1383" y="773"/>
                  </a:lnTo>
                  <a:lnTo>
                    <a:pt x="1376" y="758"/>
                  </a:lnTo>
                  <a:lnTo>
                    <a:pt x="1383" y="749"/>
                  </a:lnTo>
                  <a:lnTo>
                    <a:pt x="1392" y="742"/>
                  </a:lnTo>
                  <a:lnTo>
                    <a:pt x="1395" y="737"/>
                  </a:lnTo>
                  <a:lnTo>
                    <a:pt x="1397" y="733"/>
                  </a:lnTo>
                  <a:lnTo>
                    <a:pt x="1399" y="728"/>
                  </a:lnTo>
                  <a:lnTo>
                    <a:pt x="1400" y="720"/>
                  </a:lnTo>
                  <a:lnTo>
                    <a:pt x="1404" y="718"/>
                  </a:lnTo>
                  <a:lnTo>
                    <a:pt x="1409" y="720"/>
                  </a:lnTo>
                  <a:lnTo>
                    <a:pt x="1405" y="709"/>
                  </a:lnTo>
                  <a:lnTo>
                    <a:pt x="1400" y="696"/>
                  </a:lnTo>
                  <a:lnTo>
                    <a:pt x="1395" y="683"/>
                  </a:lnTo>
                  <a:lnTo>
                    <a:pt x="1388" y="669"/>
                  </a:lnTo>
                  <a:lnTo>
                    <a:pt x="1375" y="659"/>
                  </a:lnTo>
                  <a:lnTo>
                    <a:pt x="1360" y="645"/>
                  </a:lnTo>
                  <a:lnTo>
                    <a:pt x="1353" y="636"/>
                  </a:lnTo>
                  <a:lnTo>
                    <a:pt x="1349" y="632"/>
                  </a:lnTo>
                  <a:lnTo>
                    <a:pt x="1347" y="632"/>
                  </a:lnTo>
                  <a:lnTo>
                    <a:pt x="1344" y="632"/>
                  </a:lnTo>
                  <a:lnTo>
                    <a:pt x="1342" y="633"/>
                  </a:lnTo>
                  <a:lnTo>
                    <a:pt x="1340" y="636"/>
                  </a:lnTo>
                  <a:lnTo>
                    <a:pt x="1335" y="635"/>
                  </a:lnTo>
                  <a:lnTo>
                    <a:pt x="1331" y="636"/>
                  </a:lnTo>
                  <a:lnTo>
                    <a:pt x="1330" y="636"/>
                  </a:lnTo>
                  <a:lnTo>
                    <a:pt x="1330" y="637"/>
                  </a:lnTo>
                  <a:lnTo>
                    <a:pt x="1330" y="640"/>
                  </a:lnTo>
                  <a:lnTo>
                    <a:pt x="1328" y="645"/>
                  </a:lnTo>
                  <a:lnTo>
                    <a:pt x="1326" y="649"/>
                  </a:lnTo>
                  <a:lnTo>
                    <a:pt x="1321" y="656"/>
                  </a:lnTo>
                  <a:lnTo>
                    <a:pt x="1321" y="659"/>
                  </a:lnTo>
                  <a:lnTo>
                    <a:pt x="1323" y="660"/>
                  </a:lnTo>
                  <a:lnTo>
                    <a:pt x="1326" y="662"/>
                  </a:lnTo>
                  <a:lnTo>
                    <a:pt x="1323" y="669"/>
                  </a:lnTo>
                  <a:lnTo>
                    <a:pt x="1320" y="67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08" y="680"/>
                  </a:lnTo>
                  <a:lnTo>
                    <a:pt x="1302" y="676"/>
                  </a:lnTo>
                  <a:lnTo>
                    <a:pt x="1294" y="669"/>
                  </a:lnTo>
                  <a:lnTo>
                    <a:pt x="1289" y="671"/>
                  </a:lnTo>
                  <a:lnTo>
                    <a:pt x="1288" y="673"/>
                  </a:lnTo>
                  <a:lnTo>
                    <a:pt x="1287" y="677"/>
                  </a:lnTo>
                  <a:lnTo>
                    <a:pt x="1287" y="680"/>
                  </a:lnTo>
                  <a:lnTo>
                    <a:pt x="1286" y="683"/>
                  </a:lnTo>
                  <a:lnTo>
                    <a:pt x="1284" y="685"/>
                  </a:lnTo>
                  <a:lnTo>
                    <a:pt x="1282" y="687"/>
                  </a:lnTo>
                  <a:lnTo>
                    <a:pt x="1279" y="685"/>
                  </a:lnTo>
                  <a:lnTo>
                    <a:pt x="1276" y="681"/>
                  </a:lnTo>
                  <a:lnTo>
                    <a:pt x="1276" y="678"/>
                  </a:lnTo>
                  <a:lnTo>
                    <a:pt x="1276" y="676"/>
                  </a:lnTo>
                  <a:lnTo>
                    <a:pt x="1279" y="672"/>
                  </a:lnTo>
                  <a:lnTo>
                    <a:pt x="1284" y="669"/>
                  </a:lnTo>
                  <a:lnTo>
                    <a:pt x="1288" y="668"/>
                  </a:lnTo>
                  <a:lnTo>
                    <a:pt x="1288" y="660"/>
                  </a:lnTo>
                  <a:lnTo>
                    <a:pt x="1288" y="655"/>
                  </a:lnTo>
                  <a:lnTo>
                    <a:pt x="1294" y="653"/>
                  </a:lnTo>
                  <a:lnTo>
                    <a:pt x="1294" y="651"/>
                  </a:lnTo>
                  <a:lnTo>
                    <a:pt x="1289" y="648"/>
                  </a:lnTo>
                  <a:lnTo>
                    <a:pt x="1286" y="646"/>
                  </a:lnTo>
                  <a:lnTo>
                    <a:pt x="1278" y="646"/>
                  </a:lnTo>
                  <a:lnTo>
                    <a:pt x="1275" y="648"/>
                  </a:lnTo>
                  <a:lnTo>
                    <a:pt x="1272" y="651"/>
                  </a:lnTo>
                  <a:lnTo>
                    <a:pt x="1270" y="652"/>
                  </a:lnTo>
                  <a:lnTo>
                    <a:pt x="1268" y="649"/>
                  </a:lnTo>
                  <a:lnTo>
                    <a:pt x="1266" y="648"/>
                  </a:lnTo>
                  <a:lnTo>
                    <a:pt x="1263" y="646"/>
                  </a:lnTo>
                  <a:lnTo>
                    <a:pt x="1260" y="646"/>
                  </a:lnTo>
                  <a:lnTo>
                    <a:pt x="1254" y="648"/>
                  </a:lnTo>
                  <a:lnTo>
                    <a:pt x="1246" y="649"/>
                  </a:lnTo>
                  <a:lnTo>
                    <a:pt x="1240" y="645"/>
                  </a:lnTo>
                  <a:lnTo>
                    <a:pt x="1235" y="639"/>
                  </a:lnTo>
                  <a:lnTo>
                    <a:pt x="1232" y="636"/>
                  </a:lnTo>
                  <a:lnTo>
                    <a:pt x="1228" y="632"/>
                  </a:lnTo>
                  <a:lnTo>
                    <a:pt x="1222" y="628"/>
                  </a:lnTo>
                  <a:lnTo>
                    <a:pt x="1214" y="627"/>
                  </a:lnTo>
                  <a:lnTo>
                    <a:pt x="1208" y="627"/>
                  </a:lnTo>
                  <a:lnTo>
                    <a:pt x="1204" y="627"/>
                  </a:lnTo>
                  <a:lnTo>
                    <a:pt x="1200" y="629"/>
                  </a:lnTo>
                  <a:lnTo>
                    <a:pt x="1198" y="632"/>
                  </a:lnTo>
                  <a:lnTo>
                    <a:pt x="1197" y="636"/>
                  </a:lnTo>
                  <a:lnTo>
                    <a:pt x="1192" y="636"/>
                  </a:lnTo>
                  <a:lnTo>
                    <a:pt x="1190" y="636"/>
                  </a:lnTo>
                  <a:lnTo>
                    <a:pt x="1188" y="633"/>
                  </a:lnTo>
                  <a:lnTo>
                    <a:pt x="1187" y="627"/>
                  </a:lnTo>
                  <a:lnTo>
                    <a:pt x="1187" y="621"/>
                  </a:lnTo>
                  <a:lnTo>
                    <a:pt x="1185" y="620"/>
                  </a:lnTo>
                  <a:lnTo>
                    <a:pt x="1179" y="619"/>
                  </a:lnTo>
                  <a:lnTo>
                    <a:pt x="1176" y="619"/>
                  </a:lnTo>
                  <a:lnTo>
                    <a:pt x="1175" y="617"/>
                  </a:lnTo>
                  <a:lnTo>
                    <a:pt x="1174" y="613"/>
                  </a:lnTo>
                  <a:lnTo>
                    <a:pt x="1174" y="608"/>
                  </a:lnTo>
                  <a:lnTo>
                    <a:pt x="1181" y="609"/>
                  </a:lnTo>
                  <a:lnTo>
                    <a:pt x="1183" y="608"/>
                  </a:lnTo>
                  <a:lnTo>
                    <a:pt x="1185" y="604"/>
                  </a:lnTo>
                  <a:lnTo>
                    <a:pt x="1187" y="599"/>
                  </a:lnTo>
                  <a:lnTo>
                    <a:pt x="1194" y="596"/>
                  </a:lnTo>
                  <a:lnTo>
                    <a:pt x="1202" y="589"/>
                  </a:lnTo>
                  <a:lnTo>
                    <a:pt x="1207" y="593"/>
                  </a:lnTo>
                  <a:lnTo>
                    <a:pt x="1213" y="595"/>
                  </a:lnTo>
                  <a:lnTo>
                    <a:pt x="1214" y="593"/>
                  </a:lnTo>
                  <a:lnTo>
                    <a:pt x="1213" y="589"/>
                  </a:lnTo>
                  <a:lnTo>
                    <a:pt x="1210" y="588"/>
                  </a:lnTo>
                  <a:lnTo>
                    <a:pt x="1204" y="587"/>
                  </a:lnTo>
                  <a:lnTo>
                    <a:pt x="1197" y="585"/>
                  </a:lnTo>
                  <a:lnTo>
                    <a:pt x="1187" y="585"/>
                  </a:lnTo>
                  <a:lnTo>
                    <a:pt x="1176" y="581"/>
                  </a:lnTo>
                  <a:lnTo>
                    <a:pt x="1169" y="580"/>
                  </a:lnTo>
                  <a:lnTo>
                    <a:pt x="1167" y="584"/>
                  </a:lnTo>
                  <a:lnTo>
                    <a:pt x="1166" y="589"/>
                  </a:lnTo>
                  <a:lnTo>
                    <a:pt x="1166" y="592"/>
                  </a:lnTo>
                  <a:lnTo>
                    <a:pt x="1163" y="593"/>
                  </a:lnTo>
                  <a:lnTo>
                    <a:pt x="1162" y="595"/>
                  </a:lnTo>
                  <a:lnTo>
                    <a:pt x="1156" y="593"/>
                  </a:lnTo>
                  <a:lnTo>
                    <a:pt x="1156" y="589"/>
                  </a:lnTo>
                  <a:lnTo>
                    <a:pt x="1159" y="587"/>
                  </a:lnTo>
                  <a:lnTo>
                    <a:pt x="1159" y="584"/>
                  </a:lnTo>
                  <a:lnTo>
                    <a:pt x="1155" y="580"/>
                  </a:lnTo>
                  <a:lnTo>
                    <a:pt x="1147" y="579"/>
                  </a:lnTo>
                  <a:lnTo>
                    <a:pt x="1138" y="579"/>
                  </a:lnTo>
                  <a:lnTo>
                    <a:pt x="1131" y="573"/>
                  </a:lnTo>
                  <a:lnTo>
                    <a:pt x="1127" y="571"/>
                  </a:lnTo>
                  <a:lnTo>
                    <a:pt x="1115" y="570"/>
                  </a:lnTo>
                  <a:lnTo>
                    <a:pt x="1090" y="570"/>
                  </a:lnTo>
                  <a:lnTo>
                    <a:pt x="1086" y="568"/>
                  </a:lnTo>
                  <a:lnTo>
                    <a:pt x="1086" y="567"/>
                  </a:lnTo>
                  <a:lnTo>
                    <a:pt x="1085" y="565"/>
                  </a:lnTo>
                  <a:lnTo>
                    <a:pt x="1083" y="564"/>
                  </a:lnTo>
                  <a:lnTo>
                    <a:pt x="1082" y="560"/>
                  </a:lnTo>
                  <a:lnTo>
                    <a:pt x="1081" y="559"/>
                  </a:lnTo>
                  <a:lnTo>
                    <a:pt x="1077" y="561"/>
                  </a:lnTo>
                  <a:lnTo>
                    <a:pt x="1071" y="567"/>
                  </a:lnTo>
                  <a:lnTo>
                    <a:pt x="1062" y="564"/>
                  </a:lnTo>
                  <a:lnTo>
                    <a:pt x="1053" y="560"/>
                  </a:lnTo>
                  <a:lnTo>
                    <a:pt x="1045" y="565"/>
                  </a:lnTo>
                  <a:lnTo>
                    <a:pt x="1037" y="571"/>
                  </a:lnTo>
                  <a:lnTo>
                    <a:pt x="1033" y="573"/>
                  </a:lnTo>
                  <a:lnTo>
                    <a:pt x="1029" y="575"/>
                  </a:lnTo>
                  <a:lnTo>
                    <a:pt x="1022" y="576"/>
                  </a:lnTo>
                  <a:lnTo>
                    <a:pt x="1017" y="577"/>
                  </a:lnTo>
                  <a:lnTo>
                    <a:pt x="1011" y="576"/>
                  </a:lnTo>
                  <a:lnTo>
                    <a:pt x="1006" y="573"/>
                  </a:lnTo>
                  <a:lnTo>
                    <a:pt x="1002" y="571"/>
                  </a:lnTo>
                  <a:lnTo>
                    <a:pt x="1001" y="568"/>
                  </a:lnTo>
                  <a:lnTo>
                    <a:pt x="995" y="563"/>
                  </a:lnTo>
                  <a:lnTo>
                    <a:pt x="990" y="559"/>
                  </a:lnTo>
                  <a:lnTo>
                    <a:pt x="990" y="554"/>
                  </a:lnTo>
                  <a:lnTo>
                    <a:pt x="992" y="551"/>
                  </a:lnTo>
                  <a:lnTo>
                    <a:pt x="994" y="545"/>
                  </a:lnTo>
                  <a:lnTo>
                    <a:pt x="997" y="540"/>
                  </a:lnTo>
                  <a:lnTo>
                    <a:pt x="995" y="536"/>
                  </a:lnTo>
                  <a:lnTo>
                    <a:pt x="993" y="532"/>
                  </a:lnTo>
                  <a:lnTo>
                    <a:pt x="993" y="529"/>
                  </a:lnTo>
                  <a:lnTo>
                    <a:pt x="993" y="527"/>
                  </a:lnTo>
                  <a:lnTo>
                    <a:pt x="993" y="526"/>
                  </a:lnTo>
                  <a:lnTo>
                    <a:pt x="995" y="520"/>
                  </a:lnTo>
                  <a:lnTo>
                    <a:pt x="998" y="518"/>
                  </a:lnTo>
                  <a:lnTo>
                    <a:pt x="1001" y="518"/>
                  </a:lnTo>
                  <a:lnTo>
                    <a:pt x="1004" y="516"/>
                  </a:lnTo>
                  <a:lnTo>
                    <a:pt x="1009" y="518"/>
                  </a:lnTo>
                  <a:lnTo>
                    <a:pt x="1017" y="515"/>
                  </a:lnTo>
                  <a:lnTo>
                    <a:pt x="1022" y="513"/>
                  </a:lnTo>
                  <a:lnTo>
                    <a:pt x="1027" y="516"/>
                  </a:lnTo>
                  <a:lnTo>
                    <a:pt x="1033" y="519"/>
                  </a:lnTo>
                  <a:lnTo>
                    <a:pt x="1034" y="522"/>
                  </a:lnTo>
                  <a:lnTo>
                    <a:pt x="1037" y="526"/>
                  </a:lnTo>
                  <a:lnTo>
                    <a:pt x="1039" y="528"/>
                  </a:lnTo>
                  <a:lnTo>
                    <a:pt x="1045" y="529"/>
                  </a:lnTo>
                  <a:lnTo>
                    <a:pt x="1047" y="526"/>
                  </a:lnTo>
                  <a:lnTo>
                    <a:pt x="1049" y="518"/>
                  </a:lnTo>
                  <a:lnTo>
                    <a:pt x="1050" y="516"/>
                  </a:lnTo>
                  <a:lnTo>
                    <a:pt x="1053" y="511"/>
                  </a:lnTo>
                  <a:lnTo>
                    <a:pt x="1053" y="504"/>
                  </a:lnTo>
                  <a:lnTo>
                    <a:pt x="1053" y="500"/>
                  </a:lnTo>
                  <a:lnTo>
                    <a:pt x="1053" y="496"/>
                  </a:lnTo>
                  <a:lnTo>
                    <a:pt x="1054" y="492"/>
                  </a:lnTo>
                  <a:lnTo>
                    <a:pt x="1057" y="490"/>
                  </a:lnTo>
                  <a:lnTo>
                    <a:pt x="1059" y="487"/>
                  </a:lnTo>
                  <a:lnTo>
                    <a:pt x="1059" y="486"/>
                  </a:lnTo>
                  <a:lnTo>
                    <a:pt x="1055" y="480"/>
                  </a:lnTo>
                  <a:lnTo>
                    <a:pt x="1050" y="474"/>
                  </a:lnTo>
                  <a:lnTo>
                    <a:pt x="1043" y="468"/>
                  </a:lnTo>
                  <a:lnTo>
                    <a:pt x="1036" y="463"/>
                  </a:lnTo>
                  <a:lnTo>
                    <a:pt x="1034" y="455"/>
                  </a:lnTo>
                  <a:lnTo>
                    <a:pt x="1033" y="448"/>
                  </a:lnTo>
                  <a:lnTo>
                    <a:pt x="1030" y="451"/>
                  </a:lnTo>
                  <a:lnTo>
                    <a:pt x="1027" y="459"/>
                  </a:lnTo>
                  <a:lnTo>
                    <a:pt x="1026" y="466"/>
                  </a:lnTo>
                  <a:lnTo>
                    <a:pt x="1026" y="474"/>
                  </a:lnTo>
                  <a:lnTo>
                    <a:pt x="1020" y="480"/>
                  </a:lnTo>
                  <a:lnTo>
                    <a:pt x="1014" y="483"/>
                  </a:lnTo>
                  <a:lnTo>
                    <a:pt x="1010" y="490"/>
                  </a:lnTo>
                  <a:lnTo>
                    <a:pt x="1002" y="496"/>
                  </a:lnTo>
                  <a:lnTo>
                    <a:pt x="997" y="495"/>
                  </a:lnTo>
                  <a:lnTo>
                    <a:pt x="992" y="494"/>
                  </a:lnTo>
                  <a:lnTo>
                    <a:pt x="988" y="497"/>
                  </a:lnTo>
                  <a:lnTo>
                    <a:pt x="985" y="500"/>
                  </a:lnTo>
                  <a:lnTo>
                    <a:pt x="978" y="503"/>
                  </a:lnTo>
                  <a:lnTo>
                    <a:pt x="973" y="506"/>
                  </a:lnTo>
                  <a:lnTo>
                    <a:pt x="972" y="515"/>
                  </a:lnTo>
                  <a:lnTo>
                    <a:pt x="973" y="523"/>
                  </a:lnTo>
                  <a:lnTo>
                    <a:pt x="972" y="527"/>
                  </a:lnTo>
                  <a:lnTo>
                    <a:pt x="969" y="531"/>
                  </a:lnTo>
                  <a:lnTo>
                    <a:pt x="968" y="532"/>
                  </a:lnTo>
                  <a:lnTo>
                    <a:pt x="963" y="533"/>
                  </a:lnTo>
                  <a:lnTo>
                    <a:pt x="958" y="535"/>
                  </a:lnTo>
                  <a:lnTo>
                    <a:pt x="957" y="536"/>
                  </a:lnTo>
                  <a:lnTo>
                    <a:pt x="956" y="539"/>
                  </a:lnTo>
                  <a:lnTo>
                    <a:pt x="954" y="544"/>
                  </a:lnTo>
                  <a:lnTo>
                    <a:pt x="953" y="545"/>
                  </a:lnTo>
                  <a:lnTo>
                    <a:pt x="949" y="547"/>
                  </a:lnTo>
                  <a:lnTo>
                    <a:pt x="946" y="545"/>
                  </a:lnTo>
                  <a:lnTo>
                    <a:pt x="944" y="545"/>
                  </a:lnTo>
                  <a:lnTo>
                    <a:pt x="942" y="545"/>
                  </a:lnTo>
                  <a:lnTo>
                    <a:pt x="938" y="548"/>
                  </a:lnTo>
                  <a:lnTo>
                    <a:pt x="936" y="551"/>
                  </a:lnTo>
                  <a:lnTo>
                    <a:pt x="933" y="554"/>
                  </a:lnTo>
                  <a:lnTo>
                    <a:pt x="929" y="554"/>
                  </a:lnTo>
                  <a:lnTo>
                    <a:pt x="928" y="551"/>
                  </a:lnTo>
                  <a:lnTo>
                    <a:pt x="928" y="548"/>
                  </a:lnTo>
                  <a:lnTo>
                    <a:pt x="924" y="545"/>
                  </a:lnTo>
                  <a:lnTo>
                    <a:pt x="921" y="541"/>
                  </a:lnTo>
                  <a:lnTo>
                    <a:pt x="928" y="539"/>
                  </a:lnTo>
                  <a:lnTo>
                    <a:pt x="933" y="532"/>
                  </a:lnTo>
                  <a:lnTo>
                    <a:pt x="929" y="526"/>
                  </a:lnTo>
                  <a:lnTo>
                    <a:pt x="922" y="518"/>
                  </a:lnTo>
                  <a:lnTo>
                    <a:pt x="921" y="511"/>
                  </a:lnTo>
                  <a:lnTo>
                    <a:pt x="918" y="507"/>
                  </a:lnTo>
                  <a:lnTo>
                    <a:pt x="902" y="507"/>
                  </a:lnTo>
                  <a:lnTo>
                    <a:pt x="885" y="510"/>
                  </a:lnTo>
                  <a:lnTo>
                    <a:pt x="877" y="506"/>
                  </a:lnTo>
                  <a:lnTo>
                    <a:pt x="870" y="500"/>
                  </a:lnTo>
                  <a:lnTo>
                    <a:pt x="862" y="499"/>
                  </a:lnTo>
                  <a:lnTo>
                    <a:pt x="849" y="500"/>
                  </a:lnTo>
                  <a:lnTo>
                    <a:pt x="840" y="500"/>
                  </a:lnTo>
                  <a:lnTo>
                    <a:pt x="834" y="502"/>
                  </a:lnTo>
                  <a:lnTo>
                    <a:pt x="832" y="506"/>
                  </a:lnTo>
                  <a:lnTo>
                    <a:pt x="829" y="510"/>
                  </a:lnTo>
                  <a:lnTo>
                    <a:pt x="828" y="516"/>
                  </a:lnTo>
                  <a:lnTo>
                    <a:pt x="825" y="520"/>
                  </a:lnTo>
                  <a:lnTo>
                    <a:pt x="823" y="528"/>
                  </a:lnTo>
                  <a:lnTo>
                    <a:pt x="818" y="533"/>
                  </a:lnTo>
                  <a:lnTo>
                    <a:pt x="816" y="536"/>
                  </a:lnTo>
                  <a:lnTo>
                    <a:pt x="812" y="538"/>
                  </a:lnTo>
                  <a:lnTo>
                    <a:pt x="809" y="539"/>
                  </a:lnTo>
                  <a:lnTo>
                    <a:pt x="801" y="538"/>
                  </a:lnTo>
                  <a:lnTo>
                    <a:pt x="800" y="536"/>
                  </a:lnTo>
                  <a:lnTo>
                    <a:pt x="796" y="535"/>
                  </a:lnTo>
                  <a:lnTo>
                    <a:pt x="793" y="528"/>
                  </a:lnTo>
                  <a:lnTo>
                    <a:pt x="791" y="518"/>
                  </a:lnTo>
                  <a:lnTo>
                    <a:pt x="789" y="511"/>
                  </a:lnTo>
                  <a:lnTo>
                    <a:pt x="788" y="504"/>
                  </a:lnTo>
                  <a:lnTo>
                    <a:pt x="783" y="502"/>
                  </a:lnTo>
                  <a:lnTo>
                    <a:pt x="777" y="500"/>
                  </a:lnTo>
                  <a:lnTo>
                    <a:pt x="773" y="499"/>
                  </a:lnTo>
                  <a:lnTo>
                    <a:pt x="773" y="497"/>
                  </a:lnTo>
                  <a:lnTo>
                    <a:pt x="776" y="496"/>
                  </a:lnTo>
                  <a:lnTo>
                    <a:pt x="777" y="495"/>
                  </a:lnTo>
                  <a:lnTo>
                    <a:pt x="780" y="495"/>
                  </a:lnTo>
                  <a:lnTo>
                    <a:pt x="784" y="496"/>
                  </a:lnTo>
                  <a:lnTo>
                    <a:pt x="786" y="495"/>
                  </a:lnTo>
                  <a:lnTo>
                    <a:pt x="788" y="492"/>
                  </a:lnTo>
                  <a:lnTo>
                    <a:pt x="786" y="490"/>
                  </a:lnTo>
                  <a:lnTo>
                    <a:pt x="784" y="484"/>
                  </a:lnTo>
                  <a:lnTo>
                    <a:pt x="785" y="476"/>
                  </a:lnTo>
                  <a:lnTo>
                    <a:pt x="786" y="468"/>
                  </a:lnTo>
                  <a:lnTo>
                    <a:pt x="785" y="463"/>
                  </a:lnTo>
                  <a:lnTo>
                    <a:pt x="783" y="459"/>
                  </a:lnTo>
                  <a:lnTo>
                    <a:pt x="780" y="459"/>
                  </a:lnTo>
                  <a:lnTo>
                    <a:pt x="779" y="459"/>
                  </a:lnTo>
                  <a:lnTo>
                    <a:pt x="777" y="459"/>
                  </a:lnTo>
                  <a:lnTo>
                    <a:pt x="776" y="460"/>
                  </a:lnTo>
                  <a:lnTo>
                    <a:pt x="776" y="464"/>
                  </a:lnTo>
                  <a:lnTo>
                    <a:pt x="772" y="466"/>
                  </a:lnTo>
                  <a:lnTo>
                    <a:pt x="768" y="464"/>
                  </a:lnTo>
                  <a:lnTo>
                    <a:pt x="764" y="462"/>
                  </a:lnTo>
                  <a:lnTo>
                    <a:pt x="763" y="460"/>
                  </a:lnTo>
                  <a:lnTo>
                    <a:pt x="761" y="460"/>
                  </a:lnTo>
                  <a:lnTo>
                    <a:pt x="760" y="462"/>
                  </a:lnTo>
                  <a:lnTo>
                    <a:pt x="760" y="463"/>
                  </a:lnTo>
                  <a:lnTo>
                    <a:pt x="759" y="470"/>
                  </a:lnTo>
                  <a:lnTo>
                    <a:pt x="756" y="479"/>
                  </a:lnTo>
                  <a:lnTo>
                    <a:pt x="753" y="483"/>
                  </a:lnTo>
                  <a:lnTo>
                    <a:pt x="751" y="484"/>
                  </a:lnTo>
                  <a:lnTo>
                    <a:pt x="749" y="487"/>
                  </a:lnTo>
                  <a:lnTo>
                    <a:pt x="749" y="490"/>
                  </a:lnTo>
                  <a:lnTo>
                    <a:pt x="751" y="492"/>
                  </a:lnTo>
                  <a:lnTo>
                    <a:pt x="752" y="494"/>
                  </a:lnTo>
                  <a:lnTo>
                    <a:pt x="753" y="495"/>
                  </a:lnTo>
                  <a:lnTo>
                    <a:pt x="757" y="496"/>
                  </a:lnTo>
                  <a:lnTo>
                    <a:pt x="759" y="497"/>
                  </a:lnTo>
                  <a:lnTo>
                    <a:pt x="760" y="499"/>
                  </a:lnTo>
                  <a:lnTo>
                    <a:pt x="759" y="502"/>
                  </a:lnTo>
                  <a:lnTo>
                    <a:pt x="759" y="503"/>
                  </a:lnTo>
                  <a:lnTo>
                    <a:pt x="756" y="508"/>
                  </a:lnTo>
                  <a:lnTo>
                    <a:pt x="752" y="512"/>
                  </a:lnTo>
                  <a:lnTo>
                    <a:pt x="749" y="515"/>
                  </a:lnTo>
                  <a:lnTo>
                    <a:pt x="747" y="518"/>
                  </a:lnTo>
                  <a:lnTo>
                    <a:pt x="743" y="519"/>
                  </a:lnTo>
                  <a:lnTo>
                    <a:pt x="737" y="519"/>
                  </a:lnTo>
                  <a:lnTo>
                    <a:pt x="732" y="516"/>
                  </a:lnTo>
                  <a:lnTo>
                    <a:pt x="728" y="512"/>
                  </a:lnTo>
                  <a:lnTo>
                    <a:pt x="727" y="510"/>
                  </a:lnTo>
                  <a:lnTo>
                    <a:pt x="725" y="506"/>
                  </a:lnTo>
                  <a:lnTo>
                    <a:pt x="725" y="503"/>
                  </a:lnTo>
                  <a:lnTo>
                    <a:pt x="727" y="497"/>
                  </a:lnTo>
                  <a:lnTo>
                    <a:pt x="724" y="495"/>
                  </a:lnTo>
                  <a:lnTo>
                    <a:pt x="719" y="492"/>
                  </a:lnTo>
                  <a:lnTo>
                    <a:pt x="716" y="490"/>
                  </a:lnTo>
                  <a:lnTo>
                    <a:pt x="716" y="487"/>
                  </a:lnTo>
                  <a:lnTo>
                    <a:pt x="720" y="479"/>
                  </a:lnTo>
                  <a:lnTo>
                    <a:pt x="727" y="470"/>
                  </a:lnTo>
                  <a:lnTo>
                    <a:pt x="725" y="460"/>
                  </a:lnTo>
                  <a:lnTo>
                    <a:pt x="723" y="450"/>
                  </a:lnTo>
                  <a:lnTo>
                    <a:pt x="723" y="442"/>
                  </a:lnTo>
                  <a:lnTo>
                    <a:pt x="724" y="435"/>
                  </a:lnTo>
                  <a:lnTo>
                    <a:pt x="732" y="431"/>
                  </a:lnTo>
                  <a:lnTo>
                    <a:pt x="739" y="427"/>
                  </a:lnTo>
                  <a:lnTo>
                    <a:pt x="740" y="424"/>
                  </a:lnTo>
                  <a:lnTo>
                    <a:pt x="743" y="420"/>
                  </a:lnTo>
                  <a:lnTo>
                    <a:pt x="745" y="419"/>
                  </a:lnTo>
                  <a:lnTo>
                    <a:pt x="749" y="418"/>
                  </a:lnTo>
                  <a:lnTo>
                    <a:pt x="751" y="416"/>
                  </a:lnTo>
                  <a:lnTo>
                    <a:pt x="752" y="412"/>
                  </a:lnTo>
                  <a:lnTo>
                    <a:pt x="752" y="410"/>
                  </a:lnTo>
                  <a:lnTo>
                    <a:pt x="751" y="406"/>
                  </a:lnTo>
                  <a:lnTo>
                    <a:pt x="759" y="405"/>
                  </a:lnTo>
                  <a:lnTo>
                    <a:pt x="768" y="405"/>
                  </a:lnTo>
                  <a:lnTo>
                    <a:pt x="773" y="402"/>
                  </a:lnTo>
                  <a:lnTo>
                    <a:pt x="776" y="400"/>
                  </a:lnTo>
                  <a:lnTo>
                    <a:pt x="779" y="399"/>
                  </a:lnTo>
                  <a:lnTo>
                    <a:pt x="784" y="399"/>
                  </a:lnTo>
                  <a:lnTo>
                    <a:pt x="786" y="395"/>
                  </a:lnTo>
                  <a:lnTo>
                    <a:pt x="789" y="390"/>
                  </a:lnTo>
                  <a:lnTo>
                    <a:pt x="791" y="383"/>
                  </a:lnTo>
                  <a:lnTo>
                    <a:pt x="791" y="379"/>
                  </a:lnTo>
                  <a:lnTo>
                    <a:pt x="791" y="366"/>
                  </a:lnTo>
                  <a:lnTo>
                    <a:pt x="789" y="352"/>
                  </a:lnTo>
                  <a:lnTo>
                    <a:pt x="793" y="350"/>
                  </a:lnTo>
                  <a:lnTo>
                    <a:pt x="796" y="347"/>
                  </a:lnTo>
                  <a:lnTo>
                    <a:pt x="797" y="343"/>
                  </a:lnTo>
                  <a:lnTo>
                    <a:pt x="797" y="339"/>
                  </a:lnTo>
                  <a:lnTo>
                    <a:pt x="800" y="338"/>
                  </a:lnTo>
                  <a:lnTo>
                    <a:pt x="801" y="337"/>
                  </a:lnTo>
                  <a:lnTo>
                    <a:pt x="802" y="334"/>
                  </a:lnTo>
                  <a:lnTo>
                    <a:pt x="804" y="331"/>
                  </a:lnTo>
                  <a:lnTo>
                    <a:pt x="804" y="329"/>
                  </a:lnTo>
                  <a:lnTo>
                    <a:pt x="804" y="326"/>
                  </a:lnTo>
                  <a:lnTo>
                    <a:pt x="808" y="315"/>
                  </a:lnTo>
                  <a:lnTo>
                    <a:pt x="811" y="310"/>
                  </a:lnTo>
                  <a:lnTo>
                    <a:pt x="814" y="306"/>
                  </a:lnTo>
                  <a:lnTo>
                    <a:pt x="817" y="305"/>
                  </a:lnTo>
                  <a:lnTo>
                    <a:pt x="816" y="319"/>
                  </a:lnTo>
                  <a:lnTo>
                    <a:pt x="813" y="335"/>
                  </a:lnTo>
                  <a:lnTo>
                    <a:pt x="814" y="341"/>
                  </a:lnTo>
                  <a:lnTo>
                    <a:pt x="814" y="349"/>
                  </a:lnTo>
                  <a:lnTo>
                    <a:pt x="816" y="350"/>
                  </a:lnTo>
                  <a:lnTo>
                    <a:pt x="817" y="352"/>
                  </a:lnTo>
                  <a:lnTo>
                    <a:pt x="818" y="354"/>
                  </a:lnTo>
                  <a:lnTo>
                    <a:pt x="821" y="352"/>
                  </a:lnTo>
                  <a:lnTo>
                    <a:pt x="820" y="359"/>
                  </a:lnTo>
                  <a:lnTo>
                    <a:pt x="817" y="364"/>
                  </a:lnTo>
                  <a:lnTo>
                    <a:pt x="820" y="368"/>
                  </a:lnTo>
                  <a:lnTo>
                    <a:pt x="820" y="374"/>
                  </a:lnTo>
                  <a:lnTo>
                    <a:pt x="820" y="379"/>
                  </a:lnTo>
                  <a:lnTo>
                    <a:pt x="818" y="384"/>
                  </a:lnTo>
                  <a:lnTo>
                    <a:pt x="825" y="400"/>
                  </a:lnTo>
                  <a:lnTo>
                    <a:pt x="833" y="423"/>
                  </a:lnTo>
                  <a:lnTo>
                    <a:pt x="836" y="435"/>
                  </a:lnTo>
                  <a:lnTo>
                    <a:pt x="841" y="447"/>
                  </a:lnTo>
                  <a:lnTo>
                    <a:pt x="848" y="456"/>
                  </a:lnTo>
                  <a:lnTo>
                    <a:pt x="856" y="466"/>
                  </a:lnTo>
                  <a:lnTo>
                    <a:pt x="860" y="470"/>
                  </a:lnTo>
                  <a:lnTo>
                    <a:pt x="865" y="474"/>
                  </a:lnTo>
                  <a:lnTo>
                    <a:pt x="868" y="476"/>
                  </a:lnTo>
                  <a:lnTo>
                    <a:pt x="873" y="479"/>
                  </a:lnTo>
                  <a:lnTo>
                    <a:pt x="880" y="480"/>
                  </a:lnTo>
                  <a:lnTo>
                    <a:pt x="885" y="482"/>
                  </a:lnTo>
                  <a:lnTo>
                    <a:pt x="892" y="480"/>
                  </a:lnTo>
                  <a:lnTo>
                    <a:pt x="900" y="480"/>
                  </a:lnTo>
                  <a:lnTo>
                    <a:pt x="910" y="479"/>
                  </a:lnTo>
                  <a:lnTo>
                    <a:pt x="921" y="478"/>
                  </a:lnTo>
                  <a:lnTo>
                    <a:pt x="929" y="475"/>
                  </a:lnTo>
                  <a:lnTo>
                    <a:pt x="938" y="471"/>
                  </a:lnTo>
                  <a:lnTo>
                    <a:pt x="941" y="464"/>
                  </a:lnTo>
                  <a:lnTo>
                    <a:pt x="944" y="456"/>
                  </a:lnTo>
                  <a:lnTo>
                    <a:pt x="946" y="452"/>
                  </a:lnTo>
                  <a:lnTo>
                    <a:pt x="952" y="448"/>
                  </a:lnTo>
                  <a:lnTo>
                    <a:pt x="954" y="430"/>
                  </a:lnTo>
                  <a:lnTo>
                    <a:pt x="956" y="414"/>
                  </a:lnTo>
                  <a:lnTo>
                    <a:pt x="953" y="405"/>
                  </a:lnTo>
                  <a:lnTo>
                    <a:pt x="950" y="395"/>
                  </a:lnTo>
                  <a:lnTo>
                    <a:pt x="954" y="374"/>
                  </a:lnTo>
                  <a:lnTo>
                    <a:pt x="956" y="357"/>
                  </a:lnTo>
                  <a:lnTo>
                    <a:pt x="954" y="341"/>
                  </a:lnTo>
                  <a:lnTo>
                    <a:pt x="954" y="325"/>
                  </a:lnTo>
                  <a:lnTo>
                    <a:pt x="958" y="315"/>
                  </a:lnTo>
                  <a:lnTo>
                    <a:pt x="958" y="305"/>
                  </a:lnTo>
                  <a:lnTo>
                    <a:pt x="952" y="291"/>
                  </a:lnTo>
                  <a:lnTo>
                    <a:pt x="944" y="278"/>
                  </a:lnTo>
                  <a:lnTo>
                    <a:pt x="944" y="273"/>
                  </a:lnTo>
                  <a:lnTo>
                    <a:pt x="941" y="269"/>
                  </a:lnTo>
                  <a:lnTo>
                    <a:pt x="938" y="266"/>
                  </a:lnTo>
                  <a:lnTo>
                    <a:pt x="936" y="265"/>
                  </a:lnTo>
                  <a:lnTo>
                    <a:pt x="930" y="262"/>
                  </a:lnTo>
                  <a:lnTo>
                    <a:pt x="922" y="262"/>
                  </a:lnTo>
                  <a:lnTo>
                    <a:pt x="928" y="260"/>
                  </a:lnTo>
                  <a:lnTo>
                    <a:pt x="934" y="258"/>
                  </a:lnTo>
                  <a:lnTo>
                    <a:pt x="937" y="254"/>
                  </a:lnTo>
                  <a:lnTo>
                    <a:pt x="940" y="251"/>
                  </a:lnTo>
                  <a:lnTo>
                    <a:pt x="936" y="247"/>
                  </a:lnTo>
                  <a:lnTo>
                    <a:pt x="932" y="241"/>
                  </a:lnTo>
                  <a:lnTo>
                    <a:pt x="930" y="237"/>
                  </a:lnTo>
                  <a:lnTo>
                    <a:pt x="930" y="233"/>
                  </a:lnTo>
                  <a:lnTo>
                    <a:pt x="933" y="230"/>
                  </a:lnTo>
                  <a:lnTo>
                    <a:pt x="936" y="228"/>
                  </a:lnTo>
                  <a:lnTo>
                    <a:pt x="937" y="235"/>
                  </a:lnTo>
                  <a:lnTo>
                    <a:pt x="940" y="239"/>
                  </a:lnTo>
                  <a:lnTo>
                    <a:pt x="941" y="239"/>
                  </a:lnTo>
                  <a:lnTo>
                    <a:pt x="944" y="241"/>
                  </a:lnTo>
                  <a:lnTo>
                    <a:pt x="945" y="241"/>
                  </a:lnTo>
                  <a:lnTo>
                    <a:pt x="946" y="239"/>
                  </a:lnTo>
                  <a:lnTo>
                    <a:pt x="949" y="237"/>
                  </a:lnTo>
                  <a:lnTo>
                    <a:pt x="950" y="232"/>
                  </a:lnTo>
                  <a:lnTo>
                    <a:pt x="950" y="228"/>
                  </a:lnTo>
                  <a:lnTo>
                    <a:pt x="950" y="222"/>
                  </a:lnTo>
                  <a:lnTo>
                    <a:pt x="949" y="218"/>
                  </a:lnTo>
                  <a:lnTo>
                    <a:pt x="947" y="216"/>
                  </a:lnTo>
                  <a:lnTo>
                    <a:pt x="945" y="214"/>
                  </a:lnTo>
                  <a:lnTo>
                    <a:pt x="944" y="214"/>
                  </a:lnTo>
                  <a:lnTo>
                    <a:pt x="937" y="213"/>
                  </a:lnTo>
                  <a:lnTo>
                    <a:pt x="932" y="214"/>
                  </a:lnTo>
                  <a:lnTo>
                    <a:pt x="933" y="206"/>
                  </a:lnTo>
                  <a:lnTo>
                    <a:pt x="934" y="198"/>
                  </a:lnTo>
                  <a:lnTo>
                    <a:pt x="929" y="201"/>
                  </a:lnTo>
                  <a:lnTo>
                    <a:pt x="924" y="202"/>
                  </a:lnTo>
                  <a:lnTo>
                    <a:pt x="918" y="202"/>
                  </a:lnTo>
                  <a:lnTo>
                    <a:pt x="914" y="201"/>
                  </a:lnTo>
                  <a:lnTo>
                    <a:pt x="902" y="194"/>
                  </a:lnTo>
                  <a:lnTo>
                    <a:pt x="893" y="185"/>
                  </a:lnTo>
                  <a:lnTo>
                    <a:pt x="888" y="181"/>
                  </a:lnTo>
                  <a:lnTo>
                    <a:pt x="884" y="180"/>
                  </a:lnTo>
                  <a:lnTo>
                    <a:pt x="880" y="177"/>
                  </a:lnTo>
                  <a:lnTo>
                    <a:pt x="877" y="177"/>
                  </a:lnTo>
                  <a:lnTo>
                    <a:pt x="868" y="181"/>
                  </a:lnTo>
                  <a:lnTo>
                    <a:pt x="860" y="186"/>
                  </a:lnTo>
                  <a:lnTo>
                    <a:pt x="848" y="186"/>
                  </a:lnTo>
                  <a:lnTo>
                    <a:pt x="834" y="188"/>
                  </a:lnTo>
                  <a:lnTo>
                    <a:pt x="833" y="189"/>
                  </a:lnTo>
                  <a:lnTo>
                    <a:pt x="830" y="190"/>
                  </a:lnTo>
                  <a:lnTo>
                    <a:pt x="829" y="194"/>
                  </a:lnTo>
                  <a:lnTo>
                    <a:pt x="829" y="197"/>
                  </a:lnTo>
                  <a:lnTo>
                    <a:pt x="827" y="206"/>
                  </a:lnTo>
                  <a:lnTo>
                    <a:pt x="824" y="221"/>
                  </a:lnTo>
                  <a:lnTo>
                    <a:pt x="821" y="232"/>
                  </a:lnTo>
                  <a:lnTo>
                    <a:pt x="816" y="238"/>
                  </a:lnTo>
                  <a:lnTo>
                    <a:pt x="813" y="239"/>
                  </a:lnTo>
                  <a:lnTo>
                    <a:pt x="809" y="244"/>
                  </a:lnTo>
                  <a:lnTo>
                    <a:pt x="807" y="245"/>
                  </a:lnTo>
                  <a:lnTo>
                    <a:pt x="801" y="245"/>
                  </a:lnTo>
                  <a:lnTo>
                    <a:pt x="786" y="245"/>
                  </a:lnTo>
                  <a:lnTo>
                    <a:pt x="769" y="245"/>
                  </a:lnTo>
                  <a:lnTo>
                    <a:pt x="761" y="249"/>
                  </a:lnTo>
                  <a:lnTo>
                    <a:pt x="755" y="253"/>
                  </a:lnTo>
                  <a:lnTo>
                    <a:pt x="743" y="274"/>
                  </a:lnTo>
                  <a:lnTo>
                    <a:pt x="733" y="290"/>
                  </a:lnTo>
                  <a:lnTo>
                    <a:pt x="729" y="294"/>
                  </a:lnTo>
                  <a:lnTo>
                    <a:pt x="723" y="295"/>
                  </a:lnTo>
                  <a:lnTo>
                    <a:pt x="715" y="295"/>
                  </a:lnTo>
                  <a:lnTo>
                    <a:pt x="705" y="295"/>
                  </a:lnTo>
                  <a:lnTo>
                    <a:pt x="700" y="302"/>
                  </a:lnTo>
                  <a:lnTo>
                    <a:pt x="697" y="306"/>
                  </a:lnTo>
                  <a:lnTo>
                    <a:pt x="694" y="307"/>
                  </a:lnTo>
                  <a:lnTo>
                    <a:pt x="688" y="310"/>
                  </a:lnTo>
                  <a:lnTo>
                    <a:pt x="679" y="311"/>
                  </a:lnTo>
                  <a:lnTo>
                    <a:pt x="668" y="311"/>
                  </a:lnTo>
                  <a:lnTo>
                    <a:pt x="668" y="317"/>
                  </a:lnTo>
                  <a:lnTo>
                    <a:pt x="669" y="329"/>
                  </a:lnTo>
                  <a:lnTo>
                    <a:pt x="669" y="331"/>
                  </a:lnTo>
                  <a:lnTo>
                    <a:pt x="669" y="335"/>
                  </a:lnTo>
                  <a:lnTo>
                    <a:pt x="668" y="337"/>
                  </a:lnTo>
                  <a:lnTo>
                    <a:pt x="667" y="339"/>
                  </a:lnTo>
                  <a:lnTo>
                    <a:pt x="664" y="341"/>
                  </a:lnTo>
                  <a:lnTo>
                    <a:pt x="659" y="341"/>
                  </a:lnTo>
                  <a:lnTo>
                    <a:pt x="653" y="341"/>
                  </a:lnTo>
                  <a:lnTo>
                    <a:pt x="647" y="341"/>
                  </a:lnTo>
                  <a:lnTo>
                    <a:pt x="646" y="343"/>
                  </a:lnTo>
                  <a:lnTo>
                    <a:pt x="646" y="346"/>
                  </a:lnTo>
                  <a:lnTo>
                    <a:pt x="646" y="349"/>
                  </a:lnTo>
                  <a:lnTo>
                    <a:pt x="647" y="350"/>
                  </a:lnTo>
                  <a:lnTo>
                    <a:pt x="648" y="354"/>
                  </a:lnTo>
                  <a:lnTo>
                    <a:pt x="648" y="357"/>
                  </a:lnTo>
                  <a:lnTo>
                    <a:pt x="647" y="359"/>
                  </a:lnTo>
                  <a:lnTo>
                    <a:pt x="641" y="362"/>
                  </a:lnTo>
                  <a:lnTo>
                    <a:pt x="630" y="362"/>
                  </a:lnTo>
                  <a:lnTo>
                    <a:pt x="616" y="364"/>
                  </a:lnTo>
                  <a:lnTo>
                    <a:pt x="612" y="370"/>
                  </a:lnTo>
                  <a:lnTo>
                    <a:pt x="611" y="374"/>
                  </a:lnTo>
                  <a:lnTo>
                    <a:pt x="611" y="380"/>
                  </a:lnTo>
                  <a:lnTo>
                    <a:pt x="611" y="384"/>
                  </a:lnTo>
                  <a:lnTo>
                    <a:pt x="611" y="391"/>
                  </a:lnTo>
                  <a:lnTo>
                    <a:pt x="611" y="396"/>
                  </a:lnTo>
                  <a:lnTo>
                    <a:pt x="610" y="403"/>
                  </a:lnTo>
                  <a:lnTo>
                    <a:pt x="607" y="411"/>
                  </a:lnTo>
                  <a:lnTo>
                    <a:pt x="603" y="415"/>
                  </a:lnTo>
                  <a:lnTo>
                    <a:pt x="600" y="416"/>
                  </a:lnTo>
                  <a:lnTo>
                    <a:pt x="595" y="419"/>
                  </a:lnTo>
                  <a:lnTo>
                    <a:pt x="588" y="422"/>
                  </a:lnTo>
                  <a:lnTo>
                    <a:pt x="575" y="423"/>
                  </a:lnTo>
                  <a:lnTo>
                    <a:pt x="560" y="423"/>
                  </a:lnTo>
                  <a:lnTo>
                    <a:pt x="524" y="419"/>
                  </a:lnTo>
                  <a:lnTo>
                    <a:pt x="487" y="412"/>
                  </a:lnTo>
                  <a:lnTo>
                    <a:pt x="479" y="411"/>
                  </a:lnTo>
                  <a:lnTo>
                    <a:pt x="466" y="408"/>
                  </a:lnTo>
                  <a:lnTo>
                    <a:pt x="453" y="406"/>
                  </a:lnTo>
                  <a:lnTo>
                    <a:pt x="438" y="403"/>
                  </a:lnTo>
                  <a:lnTo>
                    <a:pt x="425" y="402"/>
                  </a:lnTo>
                  <a:lnTo>
                    <a:pt x="428" y="407"/>
                  </a:lnTo>
                  <a:lnTo>
                    <a:pt x="433" y="410"/>
                  </a:lnTo>
                  <a:lnTo>
                    <a:pt x="435" y="412"/>
                  </a:lnTo>
                  <a:lnTo>
                    <a:pt x="442" y="414"/>
                  </a:lnTo>
                  <a:lnTo>
                    <a:pt x="442" y="416"/>
                  </a:lnTo>
                  <a:lnTo>
                    <a:pt x="439" y="416"/>
                  </a:lnTo>
                  <a:lnTo>
                    <a:pt x="434" y="418"/>
                  </a:lnTo>
                  <a:lnTo>
                    <a:pt x="430" y="419"/>
                  </a:lnTo>
                  <a:lnTo>
                    <a:pt x="427" y="422"/>
                  </a:lnTo>
                  <a:lnTo>
                    <a:pt x="427" y="424"/>
                  </a:lnTo>
                  <a:lnTo>
                    <a:pt x="427" y="427"/>
                  </a:lnTo>
                  <a:lnTo>
                    <a:pt x="428" y="431"/>
                  </a:lnTo>
                  <a:lnTo>
                    <a:pt x="427" y="435"/>
                  </a:lnTo>
                  <a:lnTo>
                    <a:pt x="427" y="439"/>
                  </a:lnTo>
                  <a:lnTo>
                    <a:pt x="427" y="442"/>
                  </a:lnTo>
                  <a:lnTo>
                    <a:pt x="430" y="444"/>
                  </a:lnTo>
                  <a:lnTo>
                    <a:pt x="433" y="446"/>
                  </a:lnTo>
                  <a:lnTo>
                    <a:pt x="433" y="44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5" y="460"/>
                  </a:lnTo>
                  <a:lnTo>
                    <a:pt x="435" y="466"/>
                  </a:lnTo>
                  <a:lnTo>
                    <a:pt x="434" y="471"/>
                  </a:lnTo>
                  <a:lnTo>
                    <a:pt x="433" y="474"/>
                  </a:lnTo>
                  <a:lnTo>
                    <a:pt x="425" y="474"/>
                  </a:lnTo>
                  <a:lnTo>
                    <a:pt x="423" y="471"/>
                  </a:lnTo>
                  <a:lnTo>
                    <a:pt x="421" y="470"/>
                  </a:lnTo>
                  <a:lnTo>
                    <a:pt x="421" y="466"/>
                  </a:lnTo>
                  <a:lnTo>
                    <a:pt x="421" y="459"/>
                  </a:lnTo>
                  <a:lnTo>
                    <a:pt x="421" y="454"/>
                  </a:lnTo>
                  <a:lnTo>
                    <a:pt x="418" y="450"/>
                  </a:lnTo>
                  <a:lnTo>
                    <a:pt x="414" y="448"/>
                  </a:lnTo>
                  <a:lnTo>
                    <a:pt x="410" y="447"/>
                  </a:lnTo>
                  <a:lnTo>
                    <a:pt x="403" y="447"/>
                  </a:lnTo>
                  <a:lnTo>
                    <a:pt x="402" y="442"/>
                  </a:lnTo>
                  <a:lnTo>
                    <a:pt x="402" y="436"/>
                  </a:lnTo>
                  <a:lnTo>
                    <a:pt x="398" y="436"/>
                  </a:lnTo>
                  <a:lnTo>
                    <a:pt x="390" y="436"/>
                  </a:lnTo>
                  <a:lnTo>
                    <a:pt x="390" y="434"/>
                  </a:lnTo>
                  <a:lnTo>
                    <a:pt x="390" y="431"/>
                  </a:lnTo>
                  <a:lnTo>
                    <a:pt x="390" y="430"/>
                  </a:lnTo>
                  <a:lnTo>
                    <a:pt x="389" y="428"/>
                  </a:lnTo>
                  <a:lnTo>
                    <a:pt x="381" y="428"/>
                  </a:lnTo>
                  <a:lnTo>
                    <a:pt x="371" y="432"/>
                  </a:lnTo>
                  <a:lnTo>
                    <a:pt x="366" y="438"/>
                  </a:lnTo>
                  <a:lnTo>
                    <a:pt x="362" y="440"/>
                  </a:lnTo>
                  <a:lnTo>
                    <a:pt x="355" y="442"/>
                  </a:lnTo>
                  <a:lnTo>
                    <a:pt x="347" y="443"/>
                  </a:lnTo>
                  <a:lnTo>
                    <a:pt x="346" y="444"/>
                  </a:lnTo>
                  <a:lnTo>
                    <a:pt x="345" y="444"/>
                  </a:lnTo>
                  <a:lnTo>
                    <a:pt x="339" y="448"/>
                  </a:lnTo>
                  <a:lnTo>
                    <a:pt x="334" y="450"/>
                  </a:lnTo>
                  <a:lnTo>
                    <a:pt x="330" y="454"/>
                  </a:lnTo>
                  <a:lnTo>
                    <a:pt x="323" y="459"/>
                  </a:lnTo>
                  <a:lnTo>
                    <a:pt x="317" y="459"/>
                  </a:lnTo>
                  <a:lnTo>
                    <a:pt x="311" y="462"/>
                  </a:lnTo>
                  <a:lnTo>
                    <a:pt x="309" y="466"/>
                  </a:lnTo>
                  <a:lnTo>
                    <a:pt x="308" y="474"/>
                  </a:lnTo>
                  <a:lnTo>
                    <a:pt x="301" y="483"/>
                  </a:lnTo>
                  <a:lnTo>
                    <a:pt x="295" y="488"/>
                  </a:lnTo>
                  <a:lnTo>
                    <a:pt x="290" y="488"/>
                  </a:lnTo>
                  <a:lnTo>
                    <a:pt x="288" y="488"/>
                  </a:lnTo>
                  <a:lnTo>
                    <a:pt x="292" y="480"/>
                  </a:lnTo>
                  <a:lnTo>
                    <a:pt x="297" y="474"/>
                  </a:lnTo>
                  <a:lnTo>
                    <a:pt x="298" y="468"/>
                  </a:lnTo>
                  <a:lnTo>
                    <a:pt x="297" y="464"/>
                  </a:lnTo>
                  <a:lnTo>
                    <a:pt x="282" y="468"/>
                  </a:lnTo>
                  <a:lnTo>
                    <a:pt x="273" y="472"/>
                  </a:lnTo>
                  <a:lnTo>
                    <a:pt x="269" y="474"/>
                  </a:lnTo>
                  <a:lnTo>
                    <a:pt x="267" y="475"/>
                  </a:lnTo>
                  <a:lnTo>
                    <a:pt x="266" y="478"/>
                  </a:lnTo>
                  <a:lnTo>
                    <a:pt x="265" y="480"/>
                  </a:lnTo>
                  <a:lnTo>
                    <a:pt x="264" y="484"/>
                  </a:lnTo>
                  <a:lnTo>
                    <a:pt x="261" y="487"/>
                  </a:lnTo>
                  <a:lnTo>
                    <a:pt x="256" y="491"/>
                  </a:lnTo>
                  <a:lnTo>
                    <a:pt x="253" y="492"/>
                  </a:lnTo>
                  <a:lnTo>
                    <a:pt x="248" y="492"/>
                  </a:lnTo>
                  <a:lnTo>
                    <a:pt x="244" y="492"/>
                  </a:lnTo>
                  <a:lnTo>
                    <a:pt x="241" y="494"/>
                  </a:lnTo>
                  <a:lnTo>
                    <a:pt x="238" y="495"/>
                  </a:lnTo>
                  <a:lnTo>
                    <a:pt x="237" y="500"/>
                  </a:lnTo>
                  <a:lnTo>
                    <a:pt x="233" y="511"/>
                  </a:lnTo>
                  <a:lnTo>
                    <a:pt x="229" y="519"/>
                  </a:lnTo>
                  <a:lnTo>
                    <a:pt x="222" y="524"/>
                  </a:lnTo>
                  <a:lnTo>
                    <a:pt x="217" y="527"/>
                  </a:lnTo>
                  <a:lnTo>
                    <a:pt x="210" y="528"/>
                  </a:lnTo>
                  <a:lnTo>
                    <a:pt x="208" y="532"/>
                  </a:lnTo>
                  <a:lnTo>
                    <a:pt x="208" y="538"/>
                  </a:lnTo>
                  <a:lnTo>
                    <a:pt x="208" y="543"/>
                  </a:lnTo>
                  <a:lnTo>
                    <a:pt x="209" y="548"/>
                  </a:lnTo>
                  <a:lnTo>
                    <a:pt x="213" y="557"/>
                  </a:lnTo>
                  <a:lnTo>
                    <a:pt x="220" y="567"/>
                  </a:lnTo>
                  <a:lnTo>
                    <a:pt x="220" y="570"/>
                  </a:lnTo>
                  <a:lnTo>
                    <a:pt x="218" y="572"/>
                  </a:lnTo>
                  <a:lnTo>
                    <a:pt x="217" y="575"/>
                  </a:lnTo>
                  <a:lnTo>
                    <a:pt x="216" y="576"/>
                  </a:lnTo>
                  <a:lnTo>
                    <a:pt x="214" y="577"/>
                  </a:lnTo>
                  <a:lnTo>
                    <a:pt x="213" y="580"/>
                  </a:lnTo>
                  <a:lnTo>
                    <a:pt x="213" y="583"/>
                  </a:lnTo>
                  <a:lnTo>
                    <a:pt x="214" y="585"/>
                  </a:lnTo>
                  <a:lnTo>
                    <a:pt x="217" y="588"/>
                  </a:lnTo>
                  <a:lnTo>
                    <a:pt x="221" y="591"/>
                  </a:lnTo>
                  <a:lnTo>
                    <a:pt x="222" y="595"/>
                  </a:lnTo>
                  <a:lnTo>
                    <a:pt x="225" y="601"/>
                  </a:lnTo>
                  <a:lnTo>
                    <a:pt x="228" y="607"/>
                  </a:lnTo>
                  <a:lnTo>
                    <a:pt x="229" y="612"/>
                  </a:lnTo>
                  <a:lnTo>
                    <a:pt x="228" y="617"/>
                  </a:lnTo>
                  <a:lnTo>
                    <a:pt x="225" y="619"/>
                  </a:lnTo>
                  <a:lnTo>
                    <a:pt x="232" y="623"/>
                  </a:lnTo>
                  <a:lnTo>
                    <a:pt x="234" y="627"/>
                  </a:lnTo>
                  <a:lnTo>
                    <a:pt x="238" y="629"/>
                  </a:lnTo>
                  <a:lnTo>
                    <a:pt x="242" y="635"/>
                  </a:lnTo>
                  <a:lnTo>
                    <a:pt x="242" y="636"/>
                  </a:lnTo>
                  <a:lnTo>
                    <a:pt x="249" y="633"/>
                  </a:lnTo>
                  <a:lnTo>
                    <a:pt x="256" y="629"/>
                  </a:lnTo>
                  <a:lnTo>
                    <a:pt x="261" y="627"/>
                  </a:lnTo>
                  <a:lnTo>
                    <a:pt x="265" y="623"/>
                  </a:lnTo>
                  <a:lnTo>
                    <a:pt x="266" y="619"/>
                  </a:lnTo>
                  <a:lnTo>
                    <a:pt x="269" y="616"/>
                  </a:lnTo>
                  <a:lnTo>
                    <a:pt x="269" y="613"/>
                  </a:lnTo>
                  <a:lnTo>
                    <a:pt x="269" y="611"/>
                  </a:lnTo>
                  <a:lnTo>
                    <a:pt x="267" y="605"/>
                  </a:lnTo>
                  <a:lnTo>
                    <a:pt x="266" y="600"/>
                  </a:lnTo>
                  <a:lnTo>
                    <a:pt x="266" y="596"/>
                  </a:lnTo>
                  <a:lnTo>
                    <a:pt x="269" y="591"/>
                  </a:lnTo>
                  <a:lnTo>
                    <a:pt x="274" y="587"/>
                  </a:lnTo>
                  <a:lnTo>
                    <a:pt x="282" y="583"/>
                  </a:lnTo>
                  <a:lnTo>
                    <a:pt x="281" y="584"/>
                  </a:lnTo>
                  <a:lnTo>
                    <a:pt x="278" y="585"/>
                  </a:lnTo>
                  <a:lnTo>
                    <a:pt x="282" y="585"/>
                  </a:lnTo>
                  <a:lnTo>
                    <a:pt x="286" y="585"/>
                  </a:lnTo>
                  <a:lnTo>
                    <a:pt x="290" y="589"/>
                  </a:lnTo>
                  <a:lnTo>
                    <a:pt x="297" y="595"/>
                  </a:lnTo>
                  <a:lnTo>
                    <a:pt x="304" y="599"/>
                  </a:lnTo>
                  <a:lnTo>
                    <a:pt x="313" y="599"/>
                  </a:lnTo>
                  <a:lnTo>
                    <a:pt x="322" y="605"/>
                  </a:lnTo>
                  <a:lnTo>
                    <a:pt x="331" y="611"/>
                  </a:lnTo>
                  <a:lnTo>
                    <a:pt x="341" y="609"/>
                  </a:lnTo>
                  <a:lnTo>
                    <a:pt x="350" y="609"/>
                  </a:lnTo>
                  <a:lnTo>
                    <a:pt x="357" y="616"/>
                  </a:lnTo>
                  <a:lnTo>
                    <a:pt x="365" y="620"/>
                  </a:lnTo>
                  <a:lnTo>
                    <a:pt x="370" y="620"/>
                  </a:lnTo>
                  <a:lnTo>
                    <a:pt x="375" y="619"/>
                  </a:lnTo>
                  <a:lnTo>
                    <a:pt x="379" y="619"/>
                  </a:lnTo>
                  <a:lnTo>
                    <a:pt x="382" y="616"/>
                  </a:lnTo>
                  <a:lnTo>
                    <a:pt x="385" y="615"/>
                  </a:lnTo>
                  <a:lnTo>
                    <a:pt x="386" y="612"/>
                  </a:lnTo>
                  <a:lnTo>
                    <a:pt x="386" y="611"/>
                  </a:lnTo>
                  <a:lnTo>
                    <a:pt x="386" y="608"/>
                  </a:lnTo>
                  <a:lnTo>
                    <a:pt x="385" y="604"/>
                  </a:lnTo>
                  <a:lnTo>
                    <a:pt x="386" y="601"/>
                  </a:lnTo>
                  <a:lnTo>
                    <a:pt x="394" y="607"/>
                  </a:lnTo>
                  <a:lnTo>
                    <a:pt x="402" y="616"/>
                  </a:lnTo>
                  <a:lnTo>
                    <a:pt x="406" y="616"/>
                  </a:lnTo>
                  <a:lnTo>
                    <a:pt x="411" y="617"/>
                  </a:lnTo>
                  <a:lnTo>
                    <a:pt x="410" y="621"/>
                  </a:lnTo>
                  <a:lnTo>
                    <a:pt x="409" y="628"/>
                  </a:lnTo>
                  <a:lnTo>
                    <a:pt x="409" y="635"/>
                  </a:lnTo>
                  <a:lnTo>
                    <a:pt x="410" y="640"/>
                  </a:lnTo>
                  <a:lnTo>
                    <a:pt x="414" y="640"/>
                  </a:lnTo>
                  <a:lnTo>
                    <a:pt x="419" y="640"/>
                  </a:lnTo>
                  <a:lnTo>
                    <a:pt x="422" y="644"/>
                  </a:lnTo>
                  <a:lnTo>
                    <a:pt x="428" y="646"/>
                  </a:lnTo>
                  <a:lnTo>
                    <a:pt x="433" y="645"/>
                  </a:lnTo>
                  <a:lnTo>
                    <a:pt x="442" y="648"/>
                  </a:lnTo>
                  <a:lnTo>
                    <a:pt x="449" y="657"/>
                  </a:lnTo>
                  <a:lnTo>
                    <a:pt x="454" y="668"/>
                  </a:lnTo>
                  <a:lnTo>
                    <a:pt x="457" y="669"/>
                  </a:lnTo>
                  <a:lnTo>
                    <a:pt x="462" y="668"/>
                  </a:lnTo>
                  <a:lnTo>
                    <a:pt x="462" y="652"/>
                  </a:lnTo>
                  <a:lnTo>
                    <a:pt x="460" y="639"/>
                  </a:lnTo>
                  <a:lnTo>
                    <a:pt x="455" y="635"/>
                  </a:lnTo>
                  <a:lnTo>
                    <a:pt x="453" y="632"/>
                  </a:lnTo>
                  <a:lnTo>
                    <a:pt x="451" y="627"/>
                  </a:lnTo>
                  <a:lnTo>
                    <a:pt x="450" y="623"/>
                  </a:lnTo>
                  <a:lnTo>
                    <a:pt x="453" y="617"/>
                  </a:lnTo>
                  <a:lnTo>
                    <a:pt x="457" y="609"/>
                  </a:lnTo>
                  <a:lnTo>
                    <a:pt x="457" y="611"/>
                  </a:lnTo>
                  <a:lnTo>
                    <a:pt x="465" y="608"/>
                  </a:lnTo>
                  <a:lnTo>
                    <a:pt x="471" y="608"/>
                  </a:lnTo>
                  <a:lnTo>
                    <a:pt x="474" y="611"/>
                  </a:lnTo>
                  <a:lnTo>
                    <a:pt x="475" y="615"/>
                  </a:lnTo>
                  <a:lnTo>
                    <a:pt x="476" y="617"/>
                  </a:lnTo>
                  <a:lnTo>
                    <a:pt x="479" y="619"/>
                  </a:lnTo>
                  <a:lnTo>
                    <a:pt x="480" y="619"/>
                  </a:lnTo>
                  <a:lnTo>
                    <a:pt x="483" y="619"/>
                  </a:lnTo>
                  <a:lnTo>
                    <a:pt x="486" y="615"/>
                  </a:lnTo>
                  <a:lnTo>
                    <a:pt x="488" y="608"/>
                  </a:lnTo>
                  <a:lnTo>
                    <a:pt x="495" y="611"/>
                  </a:lnTo>
                  <a:lnTo>
                    <a:pt x="501" y="613"/>
                  </a:lnTo>
                  <a:lnTo>
                    <a:pt x="501" y="604"/>
                  </a:lnTo>
                  <a:lnTo>
                    <a:pt x="499" y="596"/>
                  </a:lnTo>
                  <a:lnTo>
                    <a:pt x="503" y="589"/>
                  </a:lnTo>
                  <a:lnTo>
                    <a:pt x="508" y="584"/>
                  </a:lnTo>
                  <a:lnTo>
                    <a:pt x="512" y="577"/>
                  </a:lnTo>
                  <a:lnTo>
                    <a:pt x="519" y="573"/>
                  </a:lnTo>
                  <a:lnTo>
                    <a:pt x="524" y="572"/>
                  </a:lnTo>
                  <a:lnTo>
                    <a:pt x="534" y="571"/>
                  </a:lnTo>
                  <a:lnTo>
                    <a:pt x="538" y="571"/>
                  </a:lnTo>
                  <a:lnTo>
                    <a:pt x="539" y="571"/>
                  </a:lnTo>
                  <a:lnTo>
                    <a:pt x="542" y="570"/>
                  </a:lnTo>
                  <a:lnTo>
                    <a:pt x="542" y="567"/>
                  </a:lnTo>
                  <a:lnTo>
                    <a:pt x="543" y="564"/>
                  </a:lnTo>
                  <a:lnTo>
                    <a:pt x="546" y="561"/>
                  </a:lnTo>
                  <a:lnTo>
                    <a:pt x="552" y="564"/>
                  </a:lnTo>
                  <a:lnTo>
                    <a:pt x="558" y="565"/>
                  </a:lnTo>
                  <a:lnTo>
                    <a:pt x="563" y="567"/>
                  </a:lnTo>
                  <a:lnTo>
                    <a:pt x="566" y="567"/>
                  </a:lnTo>
                  <a:lnTo>
                    <a:pt x="566" y="570"/>
                  </a:lnTo>
                  <a:lnTo>
                    <a:pt x="566" y="572"/>
                  </a:lnTo>
                  <a:lnTo>
                    <a:pt x="566" y="573"/>
                  </a:lnTo>
                  <a:lnTo>
                    <a:pt x="567" y="576"/>
                  </a:lnTo>
                  <a:lnTo>
                    <a:pt x="572" y="579"/>
                  </a:lnTo>
                  <a:lnTo>
                    <a:pt x="578" y="580"/>
                  </a:lnTo>
                  <a:lnTo>
                    <a:pt x="586" y="580"/>
                  </a:lnTo>
                  <a:lnTo>
                    <a:pt x="591" y="577"/>
                  </a:lnTo>
                  <a:lnTo>
                    <a:pt x="596" y="575"/>
                  </a:lnTo>
                  <a:lnTo>
                    <a:pt x="600" y="571"/>
                  </a:lnTo>
                  <a:lnTo>
                    <a:pt x="602" y="571"/>
                  </a:lnTo>
                  <a:lnTo>
                    <a:pt x="605" y="573"/>
                  </a:lnTo>
                  <a:lnTo>
                    <a:pt x="610" y="576"/>
                  </a:lnTo>
                  <a:lnTo>
                    <a:pt x="612" y="580"/>
                  </a:lnTo>
                  <a:lnTo>
                    <a:pt x="615" y="585"/>
                  </a:lnTo>
                  <a:lnTo>
                    <a:pt x="616" y="588"/>
                  </a:lnTo>
                  <a:lnTo>
                    <a:pt x="618" y="593"/>
                  </a:lnTo>
                  <a:lnTo>
                    <a:pt x="618" y="596"/>
                  </a:lnTo>
                  <a:lnTo>
                    <a:pt x="616" y="604"/>
                  </a:lnTo>
                  <a:lnTo>
                    <a:pt x="614" y="612"/>
                  </a:lnTo>
                  <a:lnTo>
                    <a:pt x="611" y="617"/>
                  </a:lnTo>
                  <a:lnTo>
                    <a:pt x="608" y="620"/>
                  </a:lnTo>
                  <a:lnTo>
                    <a:pt x="604" y="627"/>
                  </a:lnTo>
                  <a:lnTo>
                    <a:pt x="602" y="635"/>
                  </a:lnTo>
                  <a:lnTo>
                    <a:pt x="602" y="640"/>
                  </a:lnTo>
                  <a:lnTo>
                    <a:pt x="603" y="645"/>
                  </a:lnTo>
                  <a:lnTo>
                    <a:pt x="604" y="649"/>
                  </a:lnTo>
                  <a:lnTo>
                    <a:pt x="607" y="652"/>
                  </a:lnTo>
                  <a:lnTo>
                    <a:pt x="614" y="656"/>
                  </a:lnTo>
                  <a:lnTo>
                    <a:pt x="619" y="665"/>
                  </a:lnTo>
                  <a:lnTo>
                    <a:pt x="621" y="669"/>
                  </a:lnTo>
                  <a:lnTo>
                    <a:pt x="624" y="678"/>
                  </a:lnTo>
                  <a:lnTo>
                    <a:pt x="630" y="681"/>
                  </a:lnTo>
                  <a:lnTo>
                    <a:pt x="635" y="687"/>
                  </a:lnTo>
                  <a:lnTo>
                    <a:pt x="639" y="693"/>
                  </a:lnTo>
                  <a:lnTo>
                    <a:pt x="643" y="700"/>
                  </a:lnTo>
                  <a:lnTo>
                    <a:pt x="653" y="700"/>
                  </a:lnTo>
                  <a:lnTo>
                    <a:pt x="664" y="703"/>
                  </a:lnTo>
                  <a:lnTo>
                    <a:pt x="667" y="712"/>
                  </a:lnTo>
                  <a:lnTo>
                    <a:pt x="668" y="720"/>
                  </a:lnTo>
                  <a:lnTo>
                    <a:pt x="673" y="721"/>
                  </a:lnTo>
                  <a:lnTo>
                    <a:pt x="679" y="724"/>
                  </a:lnTo>
                  <a:lnTo>
                    <a:pt x="681" y="730"/>
                  </a:lnTo>
                  <a:lnTo>
                    <a:pt x="688" y="738"/>
                  </a:lnTo>
                  <a:lnTo>
                    <a:pt x="700" y="744"/>
                  </a:lnTo>
                  <a:lnTo>
                    <a:pt x="709" y="745"/>
                  </a:lnTo>
                  <a:lnTo>
                    <a:pt x="711" y="753"/>
                  </a:lnTo>
                  <a:lnTo>
                    <a:pt x="713" y="764"/>
                  </a:lnTo>
                  <a:lnTo>
                    <a:pt x="721" y="769"/>
                  </a:lnTo>
                  <a:lnTo>
                    <a:pt x="731" y="773"/>
                  </a:lnTo>
                  <a:lnTo>
                    <a:pt x="737" y="770"/>
                  </a:lnTo>
                  <a:lnTo>
                    <a:pt x="745" y="770"/>
                  </a:lnTo>
                  <a:lnTo>
                    <a:pt x="749" y="773"/>
                  </a:lnTo>
                  <a:lnTo>
                    <a:pt x="752" y="780"/>
                  </a:lnTo>
                  <a:lnTo>
                    <a:pt x="749" y="782"/>
                  </a:lnTo>
                  <a:lnTo>
                    <a:pt x="745" y="785"/>
                  </a:lnTo>
                  <a:lnTo>
                    <a:pt x="744" y="788"/>
                  </a:lnTo>
                  <a:lnTo>
                    <a:pt x="744" y="790"/>
                  </a:lnTo>
                  <a:lnTo>
                    <a:pt x="745" y="793"/>
                  </a:lnTo>
                  <a:lnTo>
                    <a:pt x="749" y="797"/>
                  </a:lnTo>
                  <a:lnTo>
                    <a:pt x="757" y="804"/>
                  </a:lnTo>
                  <a:lnTo>
                    <a:pt x="767" y="810"/>
                  </a:lnTo>
                  <a:lnTo>
                    <a:pt x="768" y="809"/>
                  </a:lnTo>
                  <a:lnTo>
                    <a:pt x="770" y="806"/>
                  </a:lnTo>
                  <a:lnTo>
                    <a:pt x="776" y="806"/>
                  </a:lnTo>
                  <a:lnTo>
                    <a:pt x="779" y="809"/>
                  </a:lnTo>
                  <a:lnTo>
                    <a:pt x="781" y="812"/>
                  </a:lnTo>
                  <a:lnTo>
                    <a:pt x="784" y="813"/>
                  </a:lnTo>
                  <a:lnTo>
                    <a:pt x="785" y="818"/>
                  </a:lnTo>
                  <a:lnTo>
                    <a:pt x="784" y="825"/>
                  </a:lnTo>
                  <a:lnTo>
                    <a:pt x="784" y="832"/>
                  </a:lnTo>
                  <a:lnTo>
                    <a:pt x="785" y="834"/>
                  </a:lnTo>
                  <a:lnTo>
                    <a:pt x="784" y="843"/>
                  </a:lnTo>
                  <a:close/>
                  <a:moveTo>
                    <a:pt x="1319" y="588"/>
                  </a:moveTo>
                  <a:lnTo>
                    <a:pt x="1320" y="599"/>
                  </a:lnTo>
                  <a:lnTo>
                    <a:pt x="1321" y="609"/>
                  </a:lnTo>
                  <a:lnTo>
                    <a:pt x="1321" y="619"/>
                  </a:lnTo>
                  <a:lnTo>
                    <a:pt x="1321" y="628"/>
                  </a:lnTo>
                  <a:lnTo>
                    <a:pt x="1327" y="629"/>
                  </a:lnTo>
                  <a:lnTo>
                    <a:pt x="1331" y="632"/>
                  </a:lnTo>
                  <a:lnTo>
                    <a:pt x="1336" y="632"/>
                  </a:lnTo>
                  <a:lnTo>
                    <a:pt x="1342" y="627"/>
                  </a:lnTo>
                  <a:lnTo>
                    <a:pt x="1344" y="617"/>
                  </a:lnTo>
                  <a:lnTo>
                    <a:pt x="1347" y="608"/>
                  </a:lnTo>
                  <a:lnTo>
                    <a:pt x="1340" y="592"/>
                  </a:lnTo>
                  <a:lnTo>
                    <a:pt x="1332" y="576"/>
                  </a:lnTo>
                  <a:lnTo>
                    <a:pt x="1332" y="577"/>
                  </a:lnTo>
                  <a:lnTo>
                    <a:pt x="1330" y="583"/>
                  </a:lnTo>
                  <a:lnTo>
                    <a:pt x="1326" y="585"/>
                  </a:lnTo>
                  <a:lnTo>
                    <a:pt x="1319" y="588"/>
                  </a:lnTo>
                  <a:close/>
                  <a:moveTo>
                    <a:pt x="1296" y="633"/>
                  </a:moveTo>
                  <a:lnTo>
                    <a:pt x="1295" y="639"/>
                  </a:lnTo>
                  <a:lnTo>
                    <a:pt x="1296" y="645"/>
                  </a:lnTo>
                  <a:lnTo>
                    <a:pt x="1298" y="643"/>
                  </a:lnTo>
                  <a:lnTo>
                    <a:pt x="1299" y="637"/>
                  </a:lnTo>
                  <a:lnTo>
                    <a:pt x="1299" y="636"/>
                  </a:lnTo>
                  <a:lnTo>
                    <a:pt x="1298" y="633"/>
                  </a:lnTo>
                  <a:lnTo>
                    <a:pt x="1296" y="633"/>
                  </a:lnTo>
                  <a:close/>
                  <a:moveTo>
                    <a:pt x="1110" y="518"/>
                  </a:moveTo>
                  <a:lnTo>
                    <a:pt x="1114" y="523"/>
                  </a:lnTo>
                  <a:lnTo>
                    <a:pt x="1118" y="527"/>
                  </a:lnTo>
                  <a:lnTo>
                    <a:pt x="1122" y="528"/>
                  </a:lnTo>
                  <a:lnTo>
                    <a:pt x="1127" y="528"/>
                  </a:lnTo>
                  <a:lnTo>
                    <a:pt x="1135" y="528"/>
                  </a:lnTo>
                  <a:lnTo>
                    <a:pt x="1146" y="527"/>
                  </a:lnTo>
                  <a:lnTo>
                    <a:pt x="1151" y="527"/>
                  </a:lnTo>
                  <a:lnTo>
                    <a:pt x="1154" y="527"/>
                  </a:lnTo>
                  <a:lnTo>
                    <a:pt x="1155" y="526"/>
                  </a:lnTo>
                  <a:lnTo>
                    <a:pt x="1156" y="523"/>
                  </a:lnTo>
                  <a:lnTo>
                    <a:pt x="1156" y="518"/>
                  </a:lnTo>
                  <a:lnTo>
                    <a:pt x="1154" y="512"/>
                  </a:lnTo>
                  <a:lnTo>
                    <a:pt x="1154" y="507"/>
                  </a:lnTo>
                  <a:lnTo>
                    <a:pt x="1153" y="502"/>
                  </a:lnTo>
                  <a:lnTo>
                    <a:pt x="1151" y="499"/>
                  </a:lnTo>
                  <a:lnTo>
                    <a:pt x="1150" y="496"/>
                  </a:lnTo>
                  <a:lnTo>
                    <a:pt x="1146" y="495"/>
                  </a:lnTo>
                  <a:lnTo>
                    <a:pt x="1140" y="494"/>
                  </a:lnTo>
                  <a:lnTo>
                    <a:pt x="1138" y="494"/>
                  </a:lnTo>
                  <a:lnTo>
                    <a:pt x="1135" y="495"/>
                  </a:lnTo>
                  <a:lnTo>
                    <a:pt x="1133" y="496"/>
                  </a:lnTo>
                  <a:lnTo>
                    <a:pt x="1130" y="497"/>
                  </a:lnTo>
                  <a:lnTo>
                    <a:pt x="1127" y="503"/>
                  </a:lnTo>
                  <a:lnTo>
                    <a:pt x="1121" y="507"/>
                  </a:lnTo>
                  <a:lnTo>
                    <a:pt x="1117" y="510"/>
                  </a:lnTo>
                  <a:lnTo>
                    <a:pt x="1111" y="512"/>
                  </a:lnTo>
                  <a:lnTo>
                    <a:pt x="1110" y="513"/>
                  </a:lnTo>
                  <a:lnTo>
                    <a:pt x="1109" y="515"/>
                  </a:lnTo>
                  <a:lnTo>
                    <a:pt x="1109" y="516"/>
                  </a:lnTo>
                  <a:lnTo>
                    <a:pt x="1110" y="518"/>
                  </a:lnTo>
                  <a:close/>
                  <a:moveTo>
                    <a:pt x="4" y="325"/>
                  </a:moveTo>
                  <a:lnTo>
                    <a:pt x="1" y="331"/>
                  </a:lnTo>
                  <a:lnTo>
                    <a:pt x="0" y="338"/>
                  </a:lnTo>
                  <a:lnTo>
                    <a:pt x="5" y="351"/>
                  </a:lnTo>
                  <a:lnTo>
                    <a:pt x="11" y="366"/>
                  </a:lnTo>
                  <a:lnTo>
                    <a:pt x="16" y="382"/>
                  </a:lnTo>
                  <a:lnTo>
                    <a:pt x="21" y="395"/>
                  </a:lnTo>
                  <a:lnTo>
                    <a:pt x="23" y="402"/>
                  </a:lnTo>
                  <a:lnTo>
                    <a:pt x="25" y="406"/>
                  </a:lnTo>
                  <a:lnTo>
                    <a:pt x="29" y="411"/>
                  </a:lnTo>
                  <a:lnTo>
                    <a:pt x="33" y="415"/>
                  </a:lnTo>
                  <a:lnTo>
                    <a:pt x="45" y="415"/>
                  </a:lnTo>
                  <a:lnTo>
                    <a:pt x="59" y="412"/>
                  </a:lnTo>
                  <a:lnTo>
                    <a:pt x="64" y="406"/>
                  </a:lnTo>
                  <a:lnTo>
                    <a:pt x="67" y="396"/>
                  </a:lnTo>
                  <a:lnTo>
                    <a:pt x="64" y="383"/>
                  </a:lnTo>
                  <a:lnTo>
                    <a:pt x="64" y="368"/>
                  </a:lnTo>
                  <a:lnTo>
                    <a:pt x="64" y="367"/>
                  </a:lnTo>
                  <a:lnTo>
                    <a:pt x="59" y="366"/>
                  </a:lnTo>
                  <a:lnTo>
                    <a:pt x="57" y="364"/>
                  </a:lnTo>
                  <a:lnTo>
                    <a:pt x="56" y="362"/>
                  </a:lnTo>
                  <a:lnTo>
                    <a:pt x="56" y="359"/>
                  </a:lnTo>
                  <a:lnTo>
                    <a:pt x="57" y="354"/>
                  </a:lnTo>
                  <a:lnTo>
                    <a:pt x="53" y="357"/>
                  </a:lnTo>
                  <a:lnTo>
                    <a:pt x="49" y="357"/>
                  </a:lnTo>
                  <a:lnTo>
                    <a:pt x="45" y="357"/>
                  </a:lnTo>
                  <a:lnTo>
                    <a:pt x="43" y="354"/>
                  </a:lnTo>
                  <a:lnTo>
                    <a:pt x="41" y="343"/>
                  </a:lnTo>
                  <a:lnTo>
                    <a:pt x="39" y="334"/>
                  </a:lnTo>
                  <a:lnTo>
                    <a:pt x="36" y="329"/>
                  </a:lnTo>
                  <a:lnTo>
                    <a:pt x="33" y="326"/>
                  </a:lnTo>
                  <a:lnTo>
                    <a:pt x="29" y="322"/>
                  </a:lnTo>
                  <a:lnTo>
                    <a:pt x="25" y="321"/>
                  </a:lnTo>
                  <a:lnTo>
                    <a:pt x="24" y="319"/>
                  </a:lnTo>
                  <a:lnTo>
                    <a:pt x="23" y="321"/>
                  </a:lnTo>
                  <a:lnTo>
                    <a:pt x="21" y="322"/>
                  </a:lnTo>
                  <a:lnTo>
                    <a:pt x="21" y="325"/>
                  </a:lnTo>
                  <a:lnTo>
                    <a:pt x="19" y="331"/>
                  </a:lnTo>
                  <a:lnTo>
                    <a:pt x="15" y="338"/>
                  </a:lnTo>
                  <a:lnTo>
                    <a:pt x="11" y="335"/>
                  </a:lnTo>
                  <a:lnTo>
                    <a:pt x="7" y="333"/>
                  </a:lnTo>
                  <a:lnTo>
                    <a:pt x="5" y="329"/>
                  </a:lnTo>
                  <a:lnTo>
                    <a:pt x="4" y="325"/>
                  </a:lnTo>
                  <a:close/>
                  <a:moveTo>
                    <a:pt x="1263" y="462"/>
                  </a:moveTo>
                  <a:lnTo>
                    <a:pt x="1263" y="464"/>
                  </a:lnTo>
                  <a:lnTo>
                    <a:pt x="1263" y="467"/>
                  </a:lnTo>
                  <a:lnTo>
                    <a:pt x="1263" y="470"/>
                  </a:lnTo>
                  <a:lnTo>
                    <a:pt x="1264" y="472"/>
                  </a:lnTo>
                  <a:lnTo>
                    <a:pt x="1263" y="478"/>
                  </a:lnTo>
                  <a:lnTo>
                    <a:pt x="1263" y="480"/>
                  </a:lnTo>
                  <a:lnTo>
                    <a:pt x="1264" y="480"/>
                  </a:lnTo>
                  <a:lnTo>
                    <a:pt x="1266" y="480"/>
                  </a:lnTo>
                  <a:lnTo>
                    <a:pt x="1267" y="479"/>
                  </a:lnTo>
                  <a:lnTo>
                    <a:pt x="1268" y="478"/>
                  </a:lnTo>
                  <a:lnTo>
                    <a:pt x="1270" y="475"/>
                  </a:lnTo>
                  <a:lnTo>
                    <a:pt x="1271" y="471"/>
                  </a:lnTo>
                  <a:lnTo>
                    <a:pt x="1271" y="467"/>
                  </a:lnTo>
                  <a:lnTo>
                    <a:pt x="1270" y="464"/>
                  </a:lnTo>
                  <a:lnTo>
                    <a:pt x="1266" y="462"/>
                  </a:lnTo>
                  <a:lnTo>
                    <a:pt x="1263" y="462"/>
                  </a:lnTo>
                  <a:close/>
                  <a:moveTo>
                    <a:pt x="1319" y="551"/>
                  </a:moveTo>
                  <a:lnTo>
                    <a:pt x="1321" y="548"/>
                  </a:lnTo>
                  <a:lnTo>
                    <a:pt x="1321" y="544"/>
                  </a:lnTo>
                  <a:lnTo>
                    <a:pt x="1321" y="539"/>
                  </a:lnTo>
                  <a:lnTo>
                    <a:pt x="1321" y="532"/>
                  </a:lnTo>
                  <a:lnTo>
                    <a:pt x="1320" y="519"/>
                  </a:lnTo>
                  <a:lnTo>
                    <a:pt x="1320" y="507"/>
                  </a:lnTo>
                  <a:lnTo>
                    <a:pt x="1326" y="492"/>
                  </a:lnTo>
                  <a:lnTo>
                    <a:pt x="1330" y="484"/>
                  </a:lnTo>
                  <a:lnTo>
                    <a:pt x="1328" y="480"/>
                  </a:lnTo>
                  <a:lnTo>
                    <a:pt x="1328" y="476"/>
                  </a:lnTo>
                  <a:lnTo>
                    <a:pt x="1328" y="472"/>
                  </a:lnTo>
                  <a:lnTo>
                    <a:pt x="1330" y="471"/>
                  </a:lnTo>
                  <a:lnTo>
                    <a:pt x="1337" y="464"/>
                  </a:lnTo>
                  <a:lnTo>
                    <a:pt x="1347" y="459"/>
                  </a:lnTo>
                  <a:lnTo>
                    <a:pt x="1348" y="454"/>
                  </a:lnTo>
                  <a:lnTo>
                    <a:pt x="1347" y="448"/>
                  </a:lnTo>
                  <a:lnTo>
                    <a:pt x="1352" y="447"/>
                  </a:lnTo>
                  <a:lnTo>
                    <a:pt x="1355" y="448"/>
                  </a:lnTo>
                  <a:lnTo>
                    <a:pt x="1356" y="446"/>
                  </a:lnTo>
                  <a:lnTo>
                    <a:pt x="1356" y="443"/>
                  </a:lnTo>
                  <a:lnTo>
                    <a:pt x="1362" y="443"/>
                  </a:lnTo>
                  <a:lnTo>
                    <a:pt x="1364" y="444"/>
                  </a:lnTo>
                  <a:lnTo>
                    <a:pt x="1364" y="440"/>
                  </a:lnTo>
                  <a:lnTo>
                    <a:pt x="1368" y="438"/>
                  </a:lnTo>
                  <a:lnTo>
                    <a:pt x="1371" y="436"/>
                  </a:lnTo>
                  <a:lnTo>
                    <a:pt x="1375" y="438"/>
                  </a:lnTo>
                  <a:lnTo>
                    <a:pt x="1376" y="434"/>
                  </a:lnTo>
                  <a:lnTo>
                    <a:pt x="1376" y="427"/>
                  </a:lnTo>
                  <a:lnTo>
                    <a:pt x="1380" y="427"/>
                  </a:lnTo>
                  <a:lnTo>
                    <a:pt x="1384" y="427"/>
                  </a:lnTo>
                  <a:lnTo>
                    <a:pt x="1385" y="426"/>
                  </a:lnTo>
                  <a:lnTo>
                    <a:pt x="1387" y="423"/>
                  </a:lnTo>
                  <a:lnTo>
                    <a:pt x="1387" y="420"/>
                  </a:lnTo>
                  <a:lnTo>
                    <a:pt x="1385" y="416"/>
                  </a:lnTo>
                  <a:lnTo>
                    <a:pt x="1379" y="408"/>
                  </a:lnTo>
                  <a:lnTo>
                    <a:pt x="1371" y="402"/>
                  </a:lnTo>
                  <a:lnTo>
                    <a:pt x="1364" y="396"/>
                  </a:lnTo>
                  <a:lnTo>
                    <a:pt x="1355" y="393"/>
                  </a:lnTo>
                  <a:lnTo>
                    <a:pt x="1348" y="394"/>
                  </a:lnTo>
                  <a:lnTo>
                    <a:pt x="1343" y="396"/>
                  </a:lnTo>
                  <a:lnTo>
                    <a:pt x="1339" y="400"/>
                  </a:lnTo>
                  <a:lnTo>
                    <a:pt x="1336" y="405"/>
                  </a:lnTo>
                  <a:lnTo>
                    <a:pt x="1332" y="402"/>
                  </a:lnTo>
                  <a:lnTo>
                    <a:pt x="1330" y="399"/>
                  </a:lnTo>
                  <a:lnTo>
                    <a:pt x="1330" y="398"/>
                  </a:lnTo>
                  <a:lnTo>
                    <a:pt x="1327" y="398"/>
                  </a:lnTo>
                  <a:lnTo>
                    <a:pt x="1326" y="398"/>
                  </a:lnTo>
                  <a:lnTo>
                    <a:pt x="1321" y="398"/>
                  </a:lnTo>
                  <a:lnTo>
                    <a:pt x="1321" y="402"/>
                  </a:lnTo>
                  <a:lnTo>
                    <a:pt x="1323" y="405"/>
                  </a:lnTo>
                  <a:lnTo>
                    <a:pt x="1326" y="408"/>
                  </a:lnTo>
                  <a:lnTo>
                    <a:pt x="1327" y="411"/>
                  </a:lnTo>
                  <a:lnTo>
                    <a:pt x="1321" y="415"/>
                  </a:lnTo>
                  <a:lnTo>
                    <a:pt x="1319" y="418"/>
                  </a:lnTo>
                  <a:lnTo>
                    <a:pt x="1308" y="423"/>
                  </a:lnTo>
                  <a:lnTo>
                    <a:pt x="1298" y="431"/>
                  </a:lnTo>
                  <a:lnTo>
                    <a:pt x="1295" y="432"/>
                  </a:lnTo>
                  <a:lnTo>
                    <a:pt x="1289" y="430"/>
                  </a:lnTo>
                  <a:lnTo>
                    <a:pt x="1288" y="426"/>
                  </a:lnTo>
                  <a:lnTo>
                    <a:pt x="1287" y="420"/>
                  </a:lnTo>
                  <a:lnTo>
                    <a:pt x="1283" y="422"/>
                  </a:lnTo>
                  <a:lnTo>
                    <a:pt x="1279" y="426"/>
                  </a:lnTo>
                  <a:lnTo>
                    <a:pt x="1274" y="430"/>
                  </a:lnTo>
                  <a:lnTo>
                    <a:pt x="1270" y="435"/>
                  </a:lnTo>
                  <a:lnTo>
                    <a:pt x="1266" y="440"/>
                  </a:lnTo>
                  <a:lnTo>
                    <a:pt x="1263" y="446"/>
                  </a:lnTo>
                  <a:lnTo>
                    <a:pt x="1263" y="450"/>
                  </a:lnTo>
                  <a:lnTo>
                    <a:pt x="1263" y="452"/>
                  </a:lnTo>
                  <a:lnTo>
                    <a:pt x="1270" y="454"/>
                  </a:lnTo>
                  <a:lnTo>
                    <a:pt x="1275" y="452"/>
                  </a:lnTo>
                  <a:lnTo>
                    <a:pt x="1276" y="459"/>
                  </a:lnTo>
                  <a:lnTo>
                    <a:pt x="1279" y="463"/>
                  </a:lnTo>
                  <a:lnTo>
                    <a:pt x="1282" y="467"/>
                  </a:lnTo>
                  <a:lnTo>
                    <a:pt x="1286" y="471"/>
                  </a:lnTo>
                  <a:lnTo>
                    <a:pt x="1283" y="478"/>
                  </a:lnTo>
                  <a:lnTo>
                    <a:pt x="1287" y="478"/>
                  </a:lnTo>
                  <a:lnTo>
                    <a:pt x="1288" y="478"/>
                  </a:lnTo>
                  <a:lnTo>
                    <a:pt x="1289" y="480"/>
                  </a:lnTo>
                  <a:lnTo>
                    <a:pt x="1292" y="482"/>
                  </a:lnTo>
                  <a:lnTo>
                    <a:pt x="1287" y="482"/>
                  </a:lnTo>
                  <a:lnTo>
                    <a:pt x="1282" y="480"/>
                  </a:lnTo>
                  <a:lnTo>
                    <a:pt x="1280" y="484"/>
                  </a:lnTo>
                  <a:lnTo>
                    <a:pt x="1280" y="486"/>
                  </a:lnTo>
                  <a:lnTo>
                    <a:pt x="1284" y="487"/>
                  </a:lnTo>
                  <a:lnTo>
                    <a:pt x="1286" y="492"/>
                  </a:lnTo>
                  <a:lnTo>
                    <a:pt x="1284" y="492"/>
                  </a:lnTo>
                  <a:lnTo>
                    <a:pt x="1283" y="494"/>
                  </a:lnTo>
                  <a:lnTo>
                    <a:pt x="1282" y="492"/>
                  </a:lnTo>
                  <a:lnTo>
                    <a:pt x="1280" y="492"/>
                  </a:lnTo>
                  <a:lnTo>
                    <a:pt x="1278" y="490"/>
                  </a:lnTo>
                  <a:lnTo>
                    <a:pt x="1275" y="488"/>
                  </a:lnTo>
                  <a:lnTo>
                    <a:pt x="1271" y="495"/>
                  </a:lnTo>
                  <a:lnTo>
                    <a:pt x="1270" y="500"/>
                  </a:lnTo>
                  <a:lnTo>
                    <a:pt x="1271" y="503"/>
                  </a:lnTo>
                  <a:lnTo>
                    <a:pt x="1272" y="506"/>
                  </a:lnTo>
                  <a:lnTo>
                    <a:pt x="1276" y="508"/>
                  </a:lnTo>
                  <a:lnTo>
                    <a:pt x="1279" y="513"/>
                  </a:lnTo>
                  <a:lnTo>
                    <a:pt x="1276" y="519"/>
                  </a:lnTo>
                  <a:lnTo>
                    <a:pt x="1276" y="526"/>
                  </a:lnTo>
                  <a:lnTo>
                    <a:pt x="1278" y="527"/>
                  </a:lnTo>
                  <a:lnTo>
                    <a:pt x="1279" y="527"/>
                  </a:lnTo>
                  <a:lnTo>
                    <a:pt x="1284" y="527"/>
                  </a:lnTo>
                  <a:lnTo>
                    <a:pt x="1288" y="527"/>
                  </a:lnTo>
                  <a:lnTo>
                    <a:pt x="1292" y="532"/>
                  </a:lnTo>
                  <a:lnTo>
                    <a:pt x="1295" y="535"/>
                  </a:lnTo>
                  <a:lnTo>
                    <a:pt x="1296" y="536"/>
                  </a:lnTo>
                  <a:lnTo>
                    <a:pt x="1298" y="538"/>
                  </a:lnTo>
                  <a:lnTo>
                    <a:pt x="1300" y="536"/>
                  </a:lnTo>
                  <a:lnTo>
                    <a:pt x="1304" y="538"/>
                  </a:lnTo>
                  <a:lnTo>
                    <a:pt x="1308" y="545"/>
                  </a:lnTo>
                  <a:lnTo>
                    <a:pt x="1311" y="549"/>
                  </a:lnTo>
                  <a:lnTo>
                    <a:pt x="1315" y="551"/>
                  </a:lnTo>
                  <a:lnTo>
                    <a:pt x="1319" y="551"/>
                  </a:lnTo>
                  <a:close/>
                  <a:moveTo>
                    <a:pt x="1373" y="390"/>
                  </a:moveTo>
                  <a:lnTo>
                    <a:pt x="1379" y="396"/>
                  </a:lnTo>
                  <a:lnTo>
                    <a:pt x="1387" y="407"/>
                  </a:lnTo>
                  <a:lnTo>
                    <a:pt x="1388" y="411"/>
                  </a:lnTo>
                  <a:lnTo>
                    <a:pt x="1393" y="414"/>
                  </a:lnTo>
                  <a:lnTo>
                    <a:pt x="1395" y="415"/>
                  </a:lnTo>
                  <a:lnTo>
                    <a:pt x="1396" y="416"/>
                  </a:lnTo>
                  <a:lnTo>
                    <a:pt x="1397" y="419"/>
                  </a:lnTo>
                  <a:lnTo>
                    <a:pt x="1396" y="423"/>
                  </a:lnTo>
                  <a:lnTo>
                    <a:pt x="1401" y="423"/>
                  </a:lnTo>
                  <a:lnTo>
                    <a:pt x="1405" y="423"/>
                  </a:lnTo>
                  <a:lnTo>
                    <a:pt x="1407" y="420"/>
                  </a:lnTo>
                  <a:lnTo>
                    <a:pt x="1408" y="418"/>
                  </a:lnTo>
                  <a:lnTo>
                    <a:pt x="1409" y="411"/>
                  </a:lnTo>
                  <a:lnTo>
                    <a:pt x="1412" y="403"/>
                  </a:lnTo>
                  <a:lnTo>
                    <a:pt x="1416" y="408"/>
                  </a:lnTo>
                  <a:lnTo>
                    <a:pt x="1417" y="415"/>
                  </a:lnTo>
                  <a:lnTo>
                    <a:pt x="1421" y="407"/>
                  </a:lnTo>
                  <a:lnTo>
                    <a:pt x="1423" y="398"/>
                  </a:lnTo>
                  <a:lnTo>
                    <a:pt x="1427" y="405"/>
                  </a:lnTo>
                  <a:lnTo>
                    <a:pt x="1429" y="407"/>
                  </a:lnTo>
                  <a:lnTo>
                    <a:pt x="1432" y="406"/>
                  </a:lnTo>
                  <a:lnTo>
                    <a:pt x="1436" y="400"/>
                  </a:lnTo>
                  <a:lnTo>
                    <a:pt x="1439" y="395"/>
                  </a:lnTo>
                  <a:lnTo>
                    <a:pt x="1440" y="390"/>
                  </a:lnTo>
                  <a:lnTo>
                    <a:pt x="1444" y="396"/>
                  </a:lnTo>
                  <a:lnTo>
                    <a:pt x="1451" y="402"/>
                  </a:lnTo>
                  <a:lnTo>
                    <a:pt x="1464" y="386"/>
                  </a:lnTo>
                  <a:lnTo>
                    <a:pt x="1468" y="380"/>
                  </a:lnTo>
                  <a:lnTo>
                    <a:pt x="1468" y="382"/>
                  </a:lnTo>
                  <a:lnTo>
                    <a:pt x="1468" y="384"/>
                  </a:lnTo>
                  <a:lnTo>
                    <a:pt x="1468" y="386"/>
                  </a:lnTo>
                  <a:lnTo>
                    <a:pt x="1468" y="387"/>
                  </a:lnTo>
                  <a:lnTo>
                    <a:pt x="1469" y="389"/>
                  </a:lnTo>
                  <a:lnTo>
                    <a:pt x="1471" y="390"/>
                  </a:lnTo>
                  <a:lnTo>
                    <a:pt x="1475" y="389"/>
                  </a:lnTo>
                  <a:lnTo>
                    <a:pt x="1477" y="384"/>
                  </a:lnTo>
                  <a:lnTo>
                    <a:pt x="1479" y="383"/>
                  </a:lnTo>
                  <a:lnTo>
                    <a:pt x="1479" y="382"/>
                  </a:lnTo>
                  <a:lnTo>
                    <a:pt x="1482" y="382"/>
                  </a:lnTo>
                  <a:lnTo>
                    <a:pt x="1482" y="383"/>
                  </a:lnTo>
                  <a:lnTo>
                    <a:pt x="1482" y="386"/>
                  </a:lnTo>
                  <a:lnTo>
                    <a:pt x="1482" y="387"/>
                  </a:lnTo>
                  <a:lnTo>
                    <a:pt x="1489" y="387"/>
                  </a:lnTo>
                  <a:lnTo>
                    <a:pt x="1495" y="387"/>
                  </a:lnTo>
                  <a:lnTo>
                    <a:pt x="1500" y="386"/>
                  </a:lnTo>
                  <a:lnTo>
                    <a:pt x="1504" y="383"/>
                  </a:lnTo>
                  <a:lnTo>
                    <a:pt x="1503" y="380"/>
                  </a:lnTo>
                  <a:lnTo>
                    <a:pt x="1501" y="377"/>
                  </a:lnTo>
                  <a:lnTo>
                    <a:pt x="1505" y="374"/>
                  </a:lnTo>
                  <a:lnTo>
                    <a:pt x="1509" y="377"/>
                  </a:lnTo>
                  <a:lnTo>
                    <a:pt x="1512" y="378"/>
                  </a:lnTo>
                  <a:lnTo>
                    <a:pt x="1513" y="378"/>
                  </a:lnTo>
                  <a:lnTo>
                    <a:pt x="1520" y="374"/>
                  </a:lnTo>
                  <a:lnTo>
                    <a:pt x="1523" y="373"/>
                  </a:lnTo>
                  <a:lnTo>
                    <a:pt x="1526" y="373"/>
                  </a:lnTo>
                  <a:lnTo>
                    <a:pt x="1529" y="373"/>
                  </a:lnTo>
                  <a:lnTo>
                    <a:pt x="1532" y="374"/>
                  </a:lnTo>
                  <a:lnTo>
                    <a:pt x="1533" y="377"/>
                  </a:lnTo>
                  <a:lnTo>
                    <a:pt x="1540" y="374"/>
                  </a:lnTo>
                  <a:lnTo>
                    <a:pt x="1548" y="370"/>
                  </a:lnTo>
                  <a:lnTo>
                    <a:pt x="1556" y="373"/>
                  </a:lnTo>
                  <a:lnTo>
                    <a:pt x="1562" y="371"/>
                  </a:lnTo>
                  <a:lnTo>
                    <a:pt x="1566" y="370"/>
                  </a:lnTo>
                  <a:lnTo>
                    <a:pt x="1572" y="368"/>
                  </a:lnTo>
                  <a:lnTo>
                    <a:pt x="1581" y="374"/>
                  </a:lnTo>
                  <a:lnTo>
                    <a:pt x="1588" y="378"/>
                  </a:lnTo>
                  <a:lnTo>
                    <a:pt x="1592" y="378"/>
                  </a:lnTo>
                  <a:lnTo>
                    <a:pt x="1596" y="378"/>
                  </a:lnTo>
                  <a:lnTo>
                    <a:pt x="1600" y="374"/>
                  </a:lnTo>
                  <a:lnTo>
                    <a:pt x="1606" y="373"/>
                  </a:lnTo>
                  <a:lnTo>
                    <a:pt x="1612" y="374"/>
                  </a:lnTo>
                  <a:lnTo>
                    <a:pt x="1617" y="377"/>
                  </a:lnTo>
                  <a:lnTo>
                    <a:pt x="1620" y="377"/>
                  </a:lnTo>
                  <a:lnTo>
                    <a:pt x="1622" y="377"/>
                  </a:lnTo>
                  <a:lnTo>
                    <a:pt x="1628" y="373"/>
                  </a:lnTo>
                  <a:lnTo>
                    <a:pt x="1633" y="370"/>
                  </a:lnTo>
                  <a:lnTo>
                    <a:pt x="1640" y="371"/>
                  </a:lnTo>
                  <a:lnTo>
                    <a:pt x="1645" y="373"/>
                  </a:lnTo>
                  <a:lnTo>
                    <a:pt x="1649" y="373"/>
                  </a:lnTo>
                  <a:lnTo>
                    <a:pt x="1656" y="371"/>
                  </a:lnTo>
                  <a:lnTo>
                    <a:pt x="1663" y="363"/>
                  </a:lnTo>
                  <a:lnTo>
                    <a:pt x="1668" y="357"/>
                  </a:lnTo>
                  <a:lnTo>
                    <a:pt x="1670" y="351"/>
                  </a:lnTo>
                  <a:lnTo>
                    <a:pt x="1672" y="349"/>
                  </a:lnTo>
                  <a:lnTo>
                    <a:pt x="1672" y="345"/>
                  </a:lnTo>
                  <a:lnTo>
                    <a:pt x="1670" y="341"/>
                  </a:lnTo>
                  <a:lnTo>
                    <a:pt x="1668" y="339"/>
                  </a:lnTo>
                  <a:lnTo>
                    <a:pt x="1665" y="338"/>
                  </a:lnTo>
                  <a:lnTo>
                    <a:pt x="1656" y="334"/>
                  </a:lnTo>
                  <a:lnTo>
                    <a:pt x="1648" y="333"/>
                  </a:lnTo>
                  <a:lnTo>
                    <a:pt x="1641" y="334"/>
                  </a:lnTo>
                  <a:lnTo>
                    <a:pt x="1637" y="335"/>
                  </a:lnTo>
                  <a:lnTo>
                    <a:pt x="1632" y="339"/>
                  </a:lnTo>
                  <a:lnTo>
                    <a:pt x="1629" y="343"/>
                  </a:lnTo>
                  <a:lnTo>
                    <a:pt x="1618" y="341"/>
                  </a:lnTo>
                  <a:lnTo>
                    <a:pt x="1608" y="341"/>
                  </a:lnTo>
                  <a:lnTo>
                    <a:pt x="1601" y="339"/>
                  </a:lnTo>
                  <a:lnTo>
                    <a:pt x="1596" y="337"/>
                  </a:lnTo>
                  <a:lnTo>
                    <a:pt x="1588" y="338"/>
                  </a:lnTo>
                  <a:lnTo>
                    <a:pt x="1580" y="338"/>
                  </a:lnTo>
                  <a:lnTo>
                    <a:pt x="1571" y="329"/>
                  </a:lnTo>
                  <a:lnTo>
                    <a:pt x="1562" y="322"/>
                  </a:lnTo>
                  <a:lnTo>
                    <a:pt x="1558" y="325"/>
                  </a:lnTo>
                  <a:lnTo>
                    <a:pt x="1555" y="329"/>
                  </a:lnTo>
                  <a:lnTo>
                    <a:pt x="1552" y="330"/>
                  </a:lnTo>
                  <a:lnTo>
                    <a:pt x="1549" y="331"/>
                  </a:lnTo>
                  <a:lnTo>
                    <a:pt x="1546" y="330"/>
                  </a:lnTo>
                  <a:lnTo>
                    <a:pt x="1541" y="327"/>
                  </a:lnTo>
                  <a:lnTo>
                    <a:pt x="1536" y="329"/>
                  </a:lnTo>
                  <a:lnTo>
                    <a:pt x="1532" y="327"/>
                  </a:lnTo>
                  <a:lnTo>
                    <a:pt x="1523" y="323"/>
                  </a:lnTo>
                  <a:lnTo>
                    <a:pt x="1514" y="322"/>
                  </a:lnTo>
                  <a:lnTo>
                    <a:pt x="1508" y="325"/>
                  </a:lnTo>
                  <a:lnTo>
                    <a:pt x="1503" y="327"/>
                  </a:lnTo>
                  <a:lnTo>
                    <a:pt x="1497" y="327"/>
                  </a:lnTo>
                  <a:lnTo>
                    <a:pt x="1493" y="329"/>
                  </a:lnTo>
                  <a:lnTo>
                    <a:pt x="1488" y="333"/>
                  </a:lnTo>
                  <a:lnTo>
                    <a:pt x="1482" y="335"/>
                  </a:lnTo>
                  <a:lnTo>
                    <a:pt x="1477" y="334"/>
                  </a:lnTo>
                  <a:lnTo>
                    <a:pt x="1473" y="333"/>
                  </a:lnTo>
                  <a:lnTo>
                    <a:pt x="1469" y="335"/>
                  </a:lnTo>
                  <a:lnTo>
                    <a:pt x="1465" y="339"/>
                  </a:lnTo>
                  <a:lnTo>
                    <a:pt x="1463" y="337"/>
                  </a:lnTo>
                  <a:lnTo>
                    <a:pt x="1460" y="333"/>
                  </a:lnTo>
                  <a:lnTo>
                    <a:pt x="1459" y="331"/>
                  </a:lnTo>
                  <a:lnTo>
                    <a:pt x="1456" y="330"/>
                  </a:lnTo>
                  <a:lnTo>
                    <a:pt x="1455" y="330"/>
                  </a:lnTo>
                  <a:lnTo>
                    <a:pt x="1452" y="330"/>
                  </a:lnTo>
                  <a:lnTo>
                    <a:pt x="1451" y="331"/>
                  </a:lnTo>
                  <a:lnTo>
                    <a:pt x="1449" y="334"/>
                  </a:lnTo>
                  <a:lnTo>
                    <a:pt x="1449" y="335"/>
                  </a:lnTo>
                  <a:lnTo>
                    <a:pt x="1451" y="338"/>
                  </a:lnTo>
                  <a:lnTo>
                    <a:pt x="1453" y="341"/>
                  </a:lnTo>
                  <a:lnTo>
                    <a:pt x="1455" y="345"/>
                  </a:lnTo>
                  <a:lnTo>
                    <a:pt x="1451" y="346"/>
                  </a:lnTo>
                  <a:lnTo>
                    <a:pt x="1447" y="346"/>
                  </a:lnTo>
                  <a:lnTo>
                    <a:pt x="1444" y="346"/>
                  </a:lnTo>
                  <a:lnTo>
                    <a:pt x="1444" y="349"/>
                  </a:lnTo>
                  <a:lnTo>
                    <a:pt x="1445" y="351"/>
                  </a:lnTo>
                  <a:lnTo>
                    <a:pt x="1445" y="358"/>
                  </a:lnTo>
                  <a:lnTo>
                    <a:pt x="1441" y="354"/>
                  </a:lnTo>
                  <a:lnTo>
                    <a:pt x="1436" y="351"/>
                  </a:lnTo>
                  <a:lnTo>
                    <a:pt x="1433" y="351"/>
                  </a:lnTo>
                  <a:lnTo>
                    <a:pt x="1432" y="351"/>
                  </a:lnTo>
                  <a:lnTo>
                    <a:pt x="1431" y="351"/>
                  </a:lnTo>
                  <a:lnTo>
                    <a:pt x="1431" y="354"/>
                  </a:lnTo>
                  <a:lnTo>
                    <a:pt x="1431" y="358"/>
                  </a:lnTo>
                  <a:lnTo>
                    <a:pt x="1431" y="363"/>
                  </a:lnTo>
                  <a:lnTo>
                    <a:pt x="1429" y="361"/>
                  </a:lnTo>
                  <a:lnTo>
                    <a:pt x="1425" y="359"/>
                  </a:lnTo>
                  <a:lnTo>
                    <a:pt x="1420" y="362"/>
                  </a:lnTo>
                  <a:lnTo>
                    <a:pt x="1416" y="364"/>
                  </a:lnTo>
                  <a:lnTo>
                    <a:pt x="1415" y="366"/>
                  </a:lnTo>
                  <a:lnTo>
                    <a:pt x="1413" y="368"/>
                  </a:lnTo>
                  <a:lnTo>
                    <a:pt x="1415" y="370"/>
                  </a:lnTo>
                  <a:lnTo>
                    <a:pt x="1416" y="371"/>
                  </a:lnTo>
                  <a:lnTo>
                    <a:pt x="1415" y="374"/>
                  </a:lnTo>
                  <a:lnTo>
                    <a:pt x="1413" y="374"/>
                  </a:lnTo>
                  <a:lnTo>
                    <a:pt x="1408" y="373"/>
                  </a:lnTo>
                  <a:lnTo>
                    <a:pt x="1401" y="368"/>
                  </a:lnTo>
                  <a:lnTo>
                    <a:pt x="1397" y="368"/>
                  </a:lnTo>
                  <a:lnTo>
                    <a:pt x="1396" y="370"/>
                  </a:lnTo>
                  <a:lnTo>
                    <a:pt x="1393" y="373"/>
                  </a:lnTo>
                  <a:lnTo>
                    <a:pt x="1389" y="374"/>
                  </a:lnTo>
                  <a:lnTo>
                    <a:pt x="1384" y="373"/>
                  </a:lnTo>
                  <a:lnTo>
                    <a:pt x="1375" y="371"/>
                  </a:lnTo>
                  <a:lnTo>
                    <a:pt x="1375" y="374"/>
                  </a:lnTo>
                  <a:lnTo>
                    <a:pt x="1376" y="377"/>
                  </a:lnTo>
                  <a:lnTo>
                    <a:pt x="1379" y="379"/>
                  </a:lnTo>
                  <a:lnTo>
                    <a:pt x="1381" y="380"/>
                  </a:lnTo>
                  <a:lnTo>
                    <a:pt x="1388" y="383"/>
                  </a:lnTo>
                  <a:lnTo>
                    <a:pt x="1392" y="389"/>
                  </a:lnTo>
                  <a:lnTo>
                    <a:pt x="1388" y="389"/>
                  </a:lnTo>
                  <a:lnTo>
                    <a:pt x="1383" y="387"/>
                  </a:lnTo>
                  <a:lnTo>
                    <a:pt x="1378" y="389"/>
                  </a:lnTo>
                  <a:lnTo>
                    <a:pt x="1373" y="390"/>
                  </a:lnTo>
                  <a:close/>
                  <a:moveTo>
                    <a:pt x="1694" y="45"/>
                  </a:moveTo>
                  <a:lnTo>
                    <a:pt x="1693" y="47"/>
                  </a:lnTo>
                  <a:lnTo>
                    <a:pt x="1691" y="47"/>
                  </a:lnTo>
                  <a:lnTo>
                    <a:pt x="1691" y="48"/>
                  </a:lnTo>
                  <a:lnTo>
                    <a:pt x="1691" y="49"/>
                  </a:lnTo>
                  <a:lnTo>
                    <a:pt x="1691" y="51"/>
                  </a:lnTo>
                  <a:lnTo>
                    <a:pt x="1693" y="51"/>
                  </a:lnTo>
                  <a:lnTo>
                    <a:pt x="1693" y="52"/>
                  </a:lnTo>
                  <a:lnTo>
                    <a:pt x="1695" y="53"/>
                  </a:lnTo>
                  <a:lnTo>
                    <a:pt x="1700" y="56"/>
                  </a:lnTo>
                  <a:lnTo>
                    <a:pt x="1702" y="57"/>
                  </a:lnTo>
                  <a:lnTo>
                    <a:pt x="1702" y="53"/>
                  </a:lnTo>
                  <a:lnTo>
                    <a:pt x="1702" y="51"/>
                  </a:lnTo>
                  <a:lnTo>
                    <a:pt x="1702" y="49"/>
                  </a:lnTo>
                  <a:lnTo>
                    <a:pt x="1701" y="48"/>
                  </a:lnTo>
                  <a:lnTo>
                    <a:pt x="1701" y="47"/>
                  </a:lnTo>
                  <a:lnTo>
                    <a:pt x="1700" y="47"/>
                  </a:lnTo>
                  <a:lnTo>
                    <a:pt x="1698" y="47"/>
                  </a:lnTo>
                  <a:lnTo>
                    <a:pt x="1695" y="45"/>
                  </a:lnTo>
                  <a:lnTo>
                    <a:pt x="1694" y="45"/>
                  </a:lnTo>
                  <a:close/>
                  <a:moveTo>
                    <a:pt x="1705" y="40"/>
                  </a:moveTo>
                  <a:lnTo>
                    <a:pt x="1706" y="41"/>
                  </a:lnTo>
                  <a:lnTo>
                    <a:pt x="1707" y="45"/>
                  </a:lnTo>
                  <a:lnTo>
                    <a:pt x="1710" y="45"/>
                  </a:lnTo>
                  <a:lnTo>
                    <a:pt x="1711" y="47"/>
                  </a:lnTo>
                  <a:lnTo>
                    <a:pt x="1713" y="47"/>
                  </a:lnTo>
                  <a:lnTo>
                    <a:pt x="1714" y="47"/>
                  </a:lnTo>
                  <a:lnTo>
                    <a:pt x="1716" y="47"/>
                  </a:lnTo>
                  <a:lnTo>
                    <a:pt x="1717" y="47"/>
                  </a:lnTo>
                  <a:lnTo>
                    <a:pt x="1719" y="47"/>
                  </a:lnTo>
                  <a:lnTo>
                    <a:pt x="1722" y="47"/>
                  </a:lnTo>
                  <a:lnTo>
                    <a:pt x="1726" y="45"/>
                  </a:lnTo>
                  <a:lnTo>
                    <a:pt x="1729" y="44"/>
                  </a:lnTo>
                  <a:lnTo>
                    <a:pt x="1726" y="41"/>
                  </a:lnTo>
                  <a:lnTo>
                    <a:pt x="1722" y="39"/>
                  </a:lnTo>
                  <a:lnTo>
                    <a:pt x="1719" y="37"/>
                  </a:lnTo>
                  <a:lnTo>
                    <a:pt x="1717" y="37"/>
                  </a:lnTo>
                  <a:lnTo>
                    <a:pt x="1716" y="37"/>
                  </a:lnTo>
                  <a:lnTo>
                    <a:pt x="1714" y="37"/>
                  </a:lnTo>
                  <a:lnTo>
                    <a:pt x="1711" y="37"/>
                  </a:lnTo>
                  <a:lnTo>
                    <a:pt x="1710" y="37"/>
                  </a:lnTo>
                  <a:lnTo>
                    <a:pt x="1709" y="37"/>
                  </a:lnTo>
                  <a:lnTo>
                    <a:pt x="1707" y="39"/>
                  </a:lnTo>
                  <a:lnTo>
                    <a:pt x="1705" y="40"/>
                  </a:lnTo>
                  <a:close/>
                  <a:moveTo>
                    <a:pt x="1747" y="64"/>
                  </a:moveTo>
                  <a:lnTo>
                    <a:pt x="1745" y="67"/>
                  </a:lnTo>
                  <a:lnTo>
                    <a:pt x="1745" y="68"/>
                  </a:lnTo>
                  <a:lnTo>
                    <a:pt x="1743" y="69"/>
                  </a:lnTo>
                  <a:lnTo>
                    <a:pt x="1743" y="70"/>
                  </a:lnTo>
                  <a:lnTo>
                    <a:pt x="1743" y="72"/>
                  </a:lnTo>
                  <a:lnTo>
                    <a:pt x="1745" y="73"/>
                  </a:lnTo>
                  <a:lnTo>
                    <a:pt x="1745" y="74"/>
                  </a:lnTo>
                  <a:lnTo>
                    <a:pt x="1746" y="79"/>
                  </a:lnTo>
                  <a:lnTo>
                    <a:pt x="1747" y="80"/>
                  </a:lnTo>
                  <a:lnTo>
                    <a:pt x="1749" y="80"/>
                  </a:lnTo>
                  <a:lnTo>
                    <a:pt x="1750" y="80"/>
                  </a:lnTo>
                  <a:lnTo>
                    <a:pt x="1751" y="81"/>
                  </a:lnTo>
                  <a:lnTo>
                    <a:pt x="1753" y="81"/>
                  </a:lnTo>
                  <a:lnTo>
                    <a:pt x="1757" y="81"/>
                  </a:lnTo>
                  <a:lnTo>
                    <a:pt x="1753" y="72"/>
                  </a:lnTo>
                  <a:lnTo>
                    <a:pt x="1747" y="64"/>
                  </a:lnTo>
                  <a:close/>
                  <a:moveTo>
                    <a:pt x="1704" y="61"/>
                  </a:moveTo>
                  <a:lnTo>
                    <a:pt x="1702" y="61"/>
                  </a:lnTo>
                  <a:lnTo>
                    <a:pt x="1701" y="61"/>
                  </a:lnTo>
                  <a:lnTo>
                    <a:pt x="1701" y="63"/>
                  </a:lnTo>
                  <a:lnTo>
                    <a:pt x="1700" y="64"/>
                  </a:lnTo>
                  <a:lnTo>
                    <a:pt x="1700" y="65"/>
                  </a:lnTo>
                  <a:lnTo>
                    <a:pt x="1701" y="67"/>
                  </a:lnTo>
                  <a:lnTo>
                    <a:pt x="1701" y="68"/>
                  </a:lnTo>
                  <a:lnTo>
                    <a:pt x="1702" y="69"/>
                  </a:lnTo>
                  <a:lnTo>
                    <a:pt x="1702" y="70"/>
                  </a:lnTo>
                  <a:lnTo>
                    <a:pt x="1704" y="72"/>
                  </a:lnTo>
                  <a:lnTo>
                    <a:pt x="1705" y="72"/>
                  </a:lnTo>
                  <a:lnTo>
                    <a:pt x="1707" y="73"/>
                  </a:lnTo>
                  <a:lnTo>
                    <a:pt x="1709" y="70"/>
                  </a:lnTo>
                  <a:lnTo>
                    <a:pt x="1709" y="68"/>
                  </a:lnTo>
                  <a:lnTo>
                    <a:pt x="1709" y="65"/>
                  </a:lnTo>
                  <a:lnTo>
                    <a:pt x="1707" y="64"/>
                  </a:lnTo>
                  <a:lnTo>
                    <a:pt x="1706" y="63"/>
                  </a:lnTo>
                  <a:lnTo>
                    <a:pt x="1704" y="61"/>
                  </a:lnTo>
                  <a:close/>
                  <a:moveTo>
                    <a:pt x="1685" y="64"/>
                  </a:moveTo>
                  <a:lnTo>
                    <a:pt x="1684" y="64"/>
                  </a:lnTo>
                  <a:lnTo>
                    <a:pt x="1684" y="65"/>
                  </a:lnTo>
                  <a:lnTo>
                    <a:pt x="1682" y="65"/>
                  </a:lnTo>
                  <a:lnTo>
                    <a:pt x="1682" y="67"/>
                  </a:lnTo>
                  <a:lnTo>
                    <a:pt x="1681" y="68"/>
                  </a:lnTo>
                  <a:lnTo>
                    <a:pt x="1682" y="69"/>
                  </a:lnTo>
                  <a:lnTo>
                    <a:pt x="1684" y="70"/>
                  </a:lnTo>
                  <a:lnTo>
                    <a:pt x="1686" y="72"/>
                  </a:lnTo>
                  <a:lnTo>
                    <a:pt x="1688" y="70"/>
                  </a:lnTo>
                  <a:lnTo>
                    <a:pt x="1689" y="70"/>
                  </a:lnTo>
                  <a:lnTo>
                    <a:pt x="1689" y="69"/>
                  </a:lnTo>
                  <a:lnTo>
                    <a:pt x="1689" y="67"/>
                  </a:lnTo>
                  <a:lnTo>
                    <a:pt x="1688" y="65"/>
                  </a:lnTo>
                  <a:lnTo>
                    <a:pt x="1686" y="64"/>
                  </a:lnTo>
                  <a:lnTo>
                    <a:pt x="1685" y="64"/>
                  </a:lnTo>
                  <a:close/>
                  <a:moveTo>
                    <a:pt x="1672" y="64"/>
                  </a:moveTo>
                  <a:lnTo>
                    <a:pt x="1672" y="67"/>
                  </a:lnTo>
                  <a:lnTo>
                    <a:pt x="1672" y="68"/>
                  </a:lnTo>
                  <a:lnTo>
                    <a:pt x="1670" y="67"/>
                  </a:lnTo>
                  <a:lnTo>
                    <a:pt x="1669" y="64"/>
                  </a:lnTo>
                  <a:lnTo>
                    <a:pt x="1668" y="63"/>
                  </a:lnTo>
                  <a:lnTo>
                    <a:pt x="1668" y="61"/>
                  </a:lnTo>
                  <a:lnTo>
                    <a:pt x="1666" y="60"/>
                  </a:lnTo>
                  <a:lnTo>
                    <a:pt x="1665" y="56"/>
                  </a:lnTo>
                  <a:lnTo>
                    <a:pt x="1665" y="52"/>
                  </a:lnTo>
                  <a:lnTo>
                    <a:pt x="1663" y="51"/>
                  </a:lnTo>
                  <a:lnTo>
                    <a:pt x="1662" y="49"/>
                  </a:lnTo>
                  <a:lnTo>
                    <a:pt x="1661" y="49"/>
                  </a:lnTo>
                  <a:lnTo>
                    <a:pt x="1660" y="49"/>
                  </a:lnTo>
                  <a:lnTo>
                    <a:pt x="1658" y="49"/>
                  </a:lnTo>
                  <a:lnTo>
                    <a:pt x="1657" y="51"/>
                  </a:lnTo>
                  <a:lnTo>
                    <a:pt x="1656" y="56"/>
                  </a:lnTo>
                  <a:lnTo>
                    <a:pt x="1657" y="60"/>
                  </a:lnTo>
                  <a:lnTo>
                    <a:pt x="1658" y="64"/>
                  </a:lnTo>
                  <a:lnTo>
                    <a:pt x="1660" y="68"/>
                  </a:lnTo>
                  <a:lnTo>
                    <a:pt x="1661" y="70"/>
                  </a:lnTo>
                  <a:lnTo>
                    <a:pt x="1661" y="73"/>
                  </a:lnTo>
                  <a:lnTo>
                    <a:pt x="1662" y="77"/>
                  </a:lnTo>
                  <a:lnTo>
                    <a:pt x="1663" y="80"/>
                  </a:lnTo>
                  <a:lnTo>
                    <a:pt x="1663" y="81"/>
                  </a:lnTo>
                  <a:lnTo>
                    <a:pt x="1665" y="83"/>
                  </a:lnTo>
                  <a:lnTo>
                    <a:pt x="1665" y="84"/>
                  </a:lnTo>
                  <a:lnTo>
                    <a:pt x="1666" y="85"/>
                  </a:lnTo>
                  <a:lnTo>
                    <a:pt x="1669" y="88"/>
                  </a:lnTo>
                  <a:lnTo>
                    <a:pt x="1670" y="85"/>
                  </a:lnTo>
                  <a:lnTo>
                    <a:pt x="1670" y="84"/>
                  </a:lnTo>
                  <a:lnTo>
                    <a:pt x="1672" y="84"/>
                  </a:lnTo>
                  <a:lnTo>
                    <a:pt x="1672" y="83"/>
                  </a:lnTo>
                  <a:lnTo>
                    <a:pt x="1670" y="77"/>
                  </a:lnTo>
                  <a:lnTo>
                    <a:pt x="1672" y="70"/>
                  </a:lnTo>
                  <a:lnTo>
                    <a:pt x="1672" y="73"/>
                  </a:lnTo>
                  <a:lnTo>
                    <a:pt x="1672" y="77"/>
                  </a:lnTo>
                  <a:lnTo>
                    <a:pt x="1673" y="81"/>
                  </a:lnTo>
                  <a:lnTo>
                    <a:pt x="1679" y="83"/>
                  </a:lnTo>
                  <a:lnTo>
                    <a:pt x="1681" y="80"/>
                  </a:lnTo>
                  <a:lnTo>
                    <a:pt x="1682" y="81"/>
                  </a:lnTo>
                  <a:lnTo>
                    <a:pt x="1682" y="83"/>
                  </a:lnTo>
                  <a:lnTo>
                    <a:pt x="1684" y="83"/>
                  </a:lnTo>
                  <a:lnTo>
                    <a:pt x="1685" y="83"/>
                  </a:lnTo>
                  <a:lnTo>
                    <a:pt x="1686" y="83"/>
                  </a:lnTo>
                  <a:lnTo>
                    <a:pt x="1686" y="81"/>
                  </a:lnTo>
                  <a:lnTo>
                    <a:pt x="1688" y="80"/>
                  </a:lnTo>
                  <a:lnTo>
                    <a:pt x="1688" y="74"/>
                  </a:lnTo>
                  <a:lnTo>
                    <a:pt x="1686" y="72"/>
                  </a:lnTo>
                  <a:lnTo>
                    <a:pt x="1685" y="72"/>
                  </a:lnTo>
                  <a:lnTo>
                    <a:pt x="1684" y="72"/>
                  </a:lnTo>
                  <a:lnTo>
                    <a:pt x="1682" y="72"/>
                  </a:lnTo>
                  <a:lnTo>
                    <a:pt x="1682" y="73"/>
                  </a:lnTo>
                  <a:lnTo>
                    <a:pt x="1681" y="74"/>
                  </a:lnTo>
                  <a:lnTo>
                    <a:pt x="1681" y="72"/>
                  </a:lnTo>
                  <a:lnTo>
                    <a:pt x="1679" y="69"/>
                  </a:lnTo>
                  <a:lnTo>
                    <a:pt x="1678" y="67"/>
                  </a:lnTo>
                  <a:lnTo>
                    <a:pt x="1678" y="64"/>
                  </a:lnTo>
                  <a:lnTo>
                    <a:pt x="1677" y="63"/>
                  </a:lnTo>
                  <a:lnTo>
                    <a:pt x="1675" y="63"/>
                  </a:lnTo>
                  <a:lnTo>
                    <a:pt x="1674" y="63"/>
                  </a:lnTo>
                  <a:lnTo>
                    <a:pt x="1673" y="63"/>
                  </a:lnTo>
                  <a:lnTo>
                    <a:pt x="1673" y="64"/>
                  </a:lnTo>
                  <a:lnTo>
                    <a:pt x="1672" y="64"/>
                  </a:lnTo>
                  <a:close/>
                  <a:moveTo>
                    <a:pt x="1646" y="67"/>
                  </a:moveTo>
                  <a:lnTo>
                    <a:pt x="1649" y="68"/>
                  </a:lnTo>
                  <a:lnTo>
                    <a:pt x="1652" y="68"/>
                  </a:lnTo>
                  <a:lnTo>
                    <a:pt x="1653" y="69"/>
                  </a:lnTo>
                  <a:lnTo>
                    <a:pt x="1654" y="70"/>
                  </a:lnTo>
                  <a:lnTo>
                    <a:pt x="1656" y="70"/>
                  </a:lnTo>
                  <a:lnTo>
                    <a:pt x="1657" y="70"/>
                  </a:lnTo>
                  <a:lnTo>
                    <a:pt x="1658" y="70"/>
                  </a:lnTo>
                  <a:lnTo>
                    <a:pt x="1660" y="69"/>
                  </a:lnTo>
                  <a:lnTo>
                    <a:pt x="1658" y="67"/>
                  </a:lnTo>
                  <a:lnTo>
                    <a:pt x="1657" y="64"/>
                  </a:lnTo>
                  <a:lnTo>
                    <a:pt x="1656" y="61"/>
                  </a:lnTo>
                  <a:lnTo>
                    <a:pt x="1654" y="60"/>
                  </a:lnTo>
                  <a:lnTo>
                    <a:pt x="1653" y="60"/>
                  </a:lnTo>
                  <a:lnTo>
                    <a:pt x="1652" y="58"/>
                  </a:lnTo>
                  <a:lnTo>
                    <a:pt x="1649" y="57"/>
                  </a:lnTo>
                  <a:lnTo>
                    <a:pt x="1648" y="57"/>
                  </a:lnTo>
                  <a:lnTo>
                    <a:pt x="1645" y="58"/>
                  </a:lnTo>
                  <a:lnTo>
                    <a:pt x="1644" y="60"/>
                  </a:lnTo>
                  <a:lnTo>
                    <a:pt x="1642" y="61"/>
                  </a:lnTo>
                  <a:lnTo>
                    <a:pt x="1642" y="64"/>
                  </a:lnTo>
                  <a:lnTo>
                    <a:pt x="1644" y="65"/>
                  </a:lnTo>
                  <a:lnTo>
                    <a:pt x="1645" y="65"/>
                  </a:lnTo>
                  <a:lnTo>
                    <a:pt x="1646" y="67"/>
                  </a:lnTo>
                  <a:close/>
                  <a:moveTo>
                    <a:pt x="1650" y="77"/>
                  </a:moveTo>
                  <a:lnTo>
                    <a:pt x="1650" y="79"/>
                  </a:lnTo>
                  <a:lnTo>
                    <a:pt x="1650" y="80"/>
                  </a:lnTo>
                  <a:lnTo>
                    <a:pt x="1652" y="80"/>
                  </a:lnTo>
                  <a:lnTo>
                    <a:pt x="1652" y="81"/>
                  </a:lnTo>
                  <a:lnTo>
                    <a:pt x="1653" y="83"/>
                  </a:lnTo>
                  <a:lnTo>
                    <a:pt x="1654" y="84"/>
                  </a:lnTo>
                  <a:lnTo>
                    <a:pt x="1658" y="85"/>
                  </a:lnTo>
                  <a:lnTo>
                    <a:pt x="1662" y="86"/>
                  </a:lnTo>
                  <a:lnTo>
                    <a:pt x="1662" y="84"/>
                  </a:lnTo>
                  <a:lnTo>
                    <a:pt x="1662" y="83"/>
                  </a:lnTo>
                  <a:lnTo>
                    <a:pt x="1662" y="81"/>
                  </a:lnTo>
                  <a:lnTo>
                    <a:pt x="1662" y="80"/>
                  </a:lnTo>
                  <a:lnTo>
                    <a:pt x="1660" y="79"/>
                  </a:lnTo>
                  <a:lnTo>
                    <a:pt x="1658" y="77"/>
                  </a:lnTo>
                  <a:lnTo>
                    <a:pt x="1657" y="74"/>
                  </a:lnTo>
                  <a:lnTo>
                    <a:pt x="1656" y="74"/>
                  </a:lnTo>
                  <a:lnTo>
                    <a:pt x="1654" y="74"/>
                  </a:lnTo>
                  <a:lnTo>
                    <a:pt x="1653" y="74"/>
                  </a:lnTo>
                  <a:lnTo>
                    <a:pt x="1652" y="74"/>
                  </a:lnTo>
                  <a:lnTo>
                    <a:pt x="1650" y="77"/>
                  </a:lnTo>
                  <a:close/>
                  <a:moveTo>
                    <a:pt x="1734" y="68"/>
                  </a:moveTo>
                  <a:lnTo>
                    <a:pt x="1733" y="69"/>
                  </a:lnTo>
                  <a:lnTo>
                    <a:pt x="1733" y="70"/>
                  </a:lnTo>
                  <a:lnTo>
                    <a:pt x="1732" y="72"/>
                  </a:lnTo>
                  <a:lnTo>
                    <a:pt x="1732" y="77"/>
                  </a:lnTo>
                  <a:lnTo>
                    <a:pt x="1733" y="80"/>
                  </a:lnTo>
                  <a:lnTo>
                    <a:pt x="1735" y="80"/>
                  </a:lnTo>
                  <a:lnTo>
                    <a:pt x="1737" y="80"/>
                  </a:lnTo>
                  <a:lnTo>
                    <a:pt x="1738" y="77"/>
                  </a:lnTo>
                  <a:lnTo>
                    <a:pt x="1738" y="73"/>
                  </a:lnTo>
                  <a:lnTo>
                    <a:pt x="1738" y="70"/>
                  </a:lnTo>
                  <a:lnTo>
                    <a:pt x="1735" y="68"/>
                  </a:lnTo>
                  <a:lnTo>
                    <a:pt x="1734" y="68"/>
                  </a:lnTo>
                  <a:close/>
                  <a:moveTo>
                    <a:pt x="1684" y="86"/>
                  </a:moveTo>
                  <a:lnTo>
                    <a:pt x="1682" y="86"/>
                  </a:lnTo>
                  <a:lnTo>
                    <a:pt x="1681" y="86"/>
                  </a:lnTo>
                  <a:lnTo>
                    <a:pt x="1679" y="88"/>
                  </a:lnTo>
                  <a:lnTo>
                    <a:pt x="1679" y="89"/>
                  </a:lnTo>
                  <a:lnTo>
                    <a:pt x="1678" y="90"/>
                  </a:lnTo>
                  <a:lnTo>
                    <a:pt x="1679" y="92"/>
                  </a:lnTo>
                  <a:lnTo>
                    <a:pt x="1679" y="93"/>
                  </a:lnTo>
                  <a:lnTo>
                    <a:pt x="1681" y="93"/>
                  </a:lnTo>
                  <a:lnTo>
                    <a:pt x="1682" y="95"/>
                  </a:lnTo>
                  <a:lnTo>
                    <a:pt x="1684" y="95"/>
                  </a:lnTo>
                  <a:lnTo>
                    <a:pt x="1686" y="95"/>
                  </a:lnTo>
                  <a:lnTo>
                    <a:pt x="1688" y="93"/>
                  </a:lnTo>
                  <a:lnTo>
                    <a:pt x="1688" y="92"/>
                  </a:lnTo>
                  <a:lnTo>
                    <a:pt x="1689" y="90"/>
                  </a:lnTo>
                  <a:lnTo>
                    <a:pt x="1689" y="89"/>
                  </a:lnTo>
                  <a:lnTo>
                    <a:pt x="1688" y="89"/>
                  </a:lnTo>
                  <a:lnTo>
                    <a:pt x="1688" y="88"/>
                  </a:lnTo>
                  <a:lnTo>
                    <a:pt x="1686" y="86"/>
                  </a:lnTo>
                  <a:lnTo>
                    <a:pt x="1685" y="86"/>
                  </a:lnTo>
                  <a:lnTo>
                    <a:pt x="1684" y="86"/>
                  </a:lnTo>
                  <a:close/>
                  <a:moveTo>
                    <a:pt x="1669" y="88"/>
                  </a:moveTo>
                  <a:lnTo>
                    <a:pt x="1668" y="88"/>
                  </a:lnTo>
                  <a:lnTo>
                    <a:pt x="1668" y="89"/>
                  </a:lnTo>
                  <a:lnTo>
                    <a:pt x="1666" y="89"/>
                  </a:lnTo>
                  <a:lnTo>
                    <a:pt x="1666" y="92"/>
                  </a:lnTo>
                  <a:lnTo>
                    <a:pt x="1666" y="96"/>
                  </a:lnTo>
                  <a:lnTo>
                    <a:pt x="1666" y="97"/>
                  </a:lnTo>
                  <a:lnTo>
                    <a:pt x="1668" y="97"/>
                  </a:lnTo>
                  <a:lnTo>
                    <a:pt x="1668" y="99"/>
                  </a:lnTo>
                  <a:lnTo>
                    <a:pt x="1669" y="99"/>
                  </a:lnTo>
                  <a:lnTo>
                    <a:pt x="1670" y="97"/>
                  </a:lnTo>
                  <a:lnTo>
                    <a:pt x="1670" y="99"/>
                  </a:lnTo>
                  <a:lnTo>
                    <a:pt x="1670" y="100"/>
                  </a:lnTo>
                  <a:lnTo>
                    <a:pt x="1670" y="101"/>
                  </a:lnTo>
                  <a:lnTo>
                    <a:pt x="1670" y="102"/>
                  </a:lnTo>
                  <a:lnTo>
                    <a:pt x="1672" y="102"/>
                  </a:lnTo>
                  <a:lnTo>
                    <a:pt x="1673" y="104"/>
                  </a:lnTo>
                  <a:lnTo>
                    <a:pt x="1674" y="104"/>
                  </a:lnTo>
                  <a:lnTo>
                    <a:pt x="1675" y="104"/>
                  </a:lnTo>
                  <a:lnTo>
                    <a:pt x="1677" y="104"/>
                  </a:lnTo>
                  <a:lnTo>
                    <a:pt x="1678" y="102"/>
                  </a:lnTo>
                  <a:lnTo>
                    <a:pt x="1678" y="101"/>
                  </a:lnTo>
                  <a:lnTo>
                    <a:pt x="1678" y="100"/>
                  </a:lnTo>
                  <a:lnTo>
                    <a:pt x="1679" y="99"/>
                  </a:lnTo>
                  <a:lnTo>
                    <a:pt x="1678" y="99"/>
                  </a:lnTo>
                  <a:lnTo>
                    <a:pt x="1678" y="97"/>
                  </a:lnTo>
                  <a:lnTo>
                    <a:pt x="1677" y="96"/>
                  </a:lnTo>
                  <a:lnTo>
                    <a:pt x="1675" y="95"/>
                  </a:lnTo>
                  <a:lnTo>
                    <a:pt x="1674" y="95"/>
                  </a:lnTo>
                  <a:lnTo>
                    <a:pt x="1673" y="95"/>
                  </a:lnTo>
                  <a:lnTo>
                    <a:pt x="1673" y="96"/>
                  </a:lnTo>
                  <a:lnTo>
                    <a:pt x="1672" y="96"/>
                  </a:lnTo>
                  <a:lnTo>
                    <a:pt x="1673" y="95"/>
                  </a:lnTo>
                  <a:lnTo>
                    <a:pt x="1673" y="93"/>
                  </a:lnTo>
                  <a:lnTo>
                    <a:pt x="1672" y="90"/>
                  </a:lnTo>
                  <a:lnTo>
                    <a:pt x="1670" y="88"/>
                  </a:lnTo>
                  <a:lnTo>
                    <a:pt x="1669" y="88"/>
                  </a:lnTo>
                  <a:close/>
                  <a:moveTo>
                    <a:pt x="1666" y="120"/>
                  </a:moveTo>
                  <a:lnTo>
                    <a:pt x="1665" y="120"/>
                  </a:lnTo>
                  <a:lnTo>
                    <a:pt x="1663" y="121"/>
                  </a:lnTo>
                  <a:lnTo>
                    <a:pt x="1663" y="122"/>
                  </a:lnTo>
                  <a:lnTo>
                    <a:pt x="1663" y="124"/>
                  </a:lnTo>
                  <a:lnTo>
                    <a:pt x="1665" y="125"/>
                  </a:lnTo>
                  <a:lnTo>
                    <a:pt x="1666" y="126"/>
                  </a:lnTo>
                  <a:lnTo>
                    <a:pt x="1666" y="125"/>
                  </a:lnTo>
                  <a:lnTo>
                    <a:pt x="1668" y="125"/>
                  </a:lnTo>
                  <a:lnTo>
                    <a:pt x="1669" y="124"/>
                  </a:lnTo>
                  <a:lnTo>
                    <a:pt x="1669" y="122"/>
                  </a:lnTo>
                  <a:lnTo>
                    <a:pt x="1669" y="121"/>
                  </a:lnTo>
                  <a:lnTo>
                    <a:pt x="1668" y="120"/>
                  </a:lnTo>
                  <a:lnTo>
                    <a:pt x="1666" y="120"/>
                  </a:lnTo>
                  <a:close/>
                  <a:moveTo>
                    <a:pt x="1665" y="126"/>
                  </a:moveTo>
                  <a:lnTo>
                    <a:pt x="1663" y="128"/>
                  </a:lnTo>
                  <a:lnTo>
                    <a:pt x="1662" y="128"/>
                  </a:lnTo>
                  <a:lnTo>
                    <a:pt x="1660" y="132"/>
                  </a:lnTo>
                  <a:lnTo>
                    <a:pt x="1660" y="136"/>
                  </a:lnTo>
                  <a:lnTo>
                    <a:pt x="1661" y="138"/>
                  </a:lnTo>
                  <a:lnTo>
                    <a:pt x="1663" y="138"/>
                  </a:lnTo>
                  <a:lnTo>
                    <a:pt x="1665" y="138"/>
                  </a:lnTo>
                  <a:lnTo>
                    <a:pt x="1666" y="138"/>
                  </a:lnTo>
                  <a:lnTo>
                    <a:pt x="1668" y="137"/>
                  </a:lnTo>
                  <a:lnTo>
                    <a:pt x="1669" y="134"/>
                  </a:lnTo>
                  <a:lnTo>
                    <a:pt x="1669" y="130"/>
                  </a:lnTo>
                  <a:lnTo>
                    <a:pt x="1666" y="128"/>
                  </a:lnTo>
                  <a:lnTo>
                    <a:pt x="1665" y="128"/>
                  </a:lnTo>
                  <a:lnTo>
                    <a:pt x="1665" y="126"/>
                  </a:lnTo>
                  <a:close/>
                  <a:moveTo>
                    <a:pt x="1654" y="128"/>
                  </a:moveTo>
                  <a:lnTo>
                    <a:pt x="1652" y="129"/>
                  </a:lnTo>
                  <a:lnTo>
                    <a:pt x="1650" y="129"/>
                  </a:lnTo>
                  <a:lnTo>
                    <a:pt x="1649" y="130"/>
                  </a:lnTo>
                  <a:lnTo>
                    <a:pt x="1649" y="132"/>
                  </a:lnTo>
                  <a:lnTo>
                    <a:pt x="1649" y="133"/>
                  </a:lnTo>
                  <a:lnTo>
                    <a:pt x="1649" y="134"/>
                  </a:lnTo>
                  <a:lnTo>
                    <a:pt x="1650" y="134"/>
                  </a:lnTo>
                  <a:lnTo>
                    <a:pt x="1654" y="136"/>
                  </a:lnTo>
                  <a:lnTo>
                    <a:pt x="1658" y="134"/>
                  </a:lnTo>
                  <a:lnTo>
                    <a:pt x="1658" y="133"/>
                  </a:lnTo>
                  <a:lnTo>
                    <a:pt x="1660" y="133"/>
                  </a:lnTo>
                  <a:lnTo>
                    <a:pt x="1660" y="132"/>
                  </a:lnTo>
                  <a:lnTo>
                    <a:pt x="1658" y="130"/>
                  </a:lnTo>
                  <a:lnTo>
                    <a:pt x="1658" y="129"/>
                  </a:lnTo>
                  <a:lnTo>
                    <a:pt x="1656" y="129"/>
                  </a:lnTo>
                  <a:lnTo>
                    <a:pt x="1654" y="128"/>
                  </a:lnTo>
                  <a:close/>
                  <a:moveTo>
                    <a:pt x="1628" y="58"/>
                  </a:moveTo>
                  <a:lnTo>
                    <a:pt x="1626" y="58"/>
                  </a:lnTo>
                  <a:lnTo>
                    <a:pt x="1625" y="60"/>
                  </a:lnTo>
                  <a:lnTo>
                    <a:pt x="1624" y="63"/>
                  </a:lnTo>
                  <a:lnTo>
                    <a:pt x="1625" y="65"/>
                  </a:lnTo>
                  <a:lnTo>
                    <a:pt x="1626" y="67"/>
                  </a:lnTo>
                  <a:lnTo>
                    <a:pt x="1628" y="67"/>
                  </a:lnTo>
                  <a:lnTo>
                    <a:pt x="1629" y="67"/>
                  </a:lnTo>
                  <a:lnTo>
                    <a:pt x="1630" y="67"/>
                  </a:lnTo>
                  <a:lnTo>
                    <a:pt x="1630" y="65"/>
                  </a:lnTo>
                  <a:lnTo>
                    <a:pt x="1632" y="64"/>
                  </a:lnTo>
                  <a:lnTo>
                    <a:pt x="1632" y="63"/>
                  </a:lnTo>
                  <a:lnTo>
                    <a:pt x="1632" y="60"/>
                  </a:lnTo>
                  <a:lnTo>
                    <a:pt x="1630" y="60"/>
                  </a:lnTo>
                  <a:lnTo>
                    <a:pt x="1630" y="58"/>
                  </a:lnTo>
                  <a:lnTo>
                    <a:pt x="1629" y="58"/>
                  </a:lnTo>
                  <a:lnTo>
                    <a:pt x="1628" y="58"/>
                  </a:lnTo>
                  <a:close/>
                  <a:moveTo>
                    <a:pt x="1672" y="52"/>
                  </a:moveTo>
                  <a:lnTo>
                    <a:pt x="1673" y="55"/>
                  </a:lnTo>
                  <a:lnTo>
                    <a:pt x="1674" y="56"/>
                  </a:lnTo>
                  <a:lnTo>
                    <a:pt x="1675" y="56"/>
                  </a:lnTo>
                  <a:lnTo>
                    <a:pt x="1677" y="57"/>
                  </a:lnTo>
                  <a:lnTo>
                    <a:pt x="1678" y="58"/>
                  </a:lnTo>
                  <a:lnTo>
                    <a:pt x="1681" y="58"/>
                  </a:lnTo>
                  <a:lnTo>
                    <a:pt x="1682" y="60"/>
                  </a:lnTo>
                  <a:lnTo>
                    <a:pt x="1684" y="60"/>
                  </a:lnTo>
                  <a:lnTo>
                    <a:pt x="1685" y="60"/>
                  </a:lnTo>
                  <a:lnTo>
                    <a:pt x="1686" y="60"/>
                  </a:lnTo>
                  <a:lnTo>
                    <a:pt x="1688" y="60"/>
                  </a:lnTo>
                  <a:lnTo>
                    <a:pt x="1689" y="58"/>
                  </a:lnTo>
                  <a:lnTo>
                    <a:pt x="1689" y="57"/>
                  </a:lnTo>
                  <a:lnTo>
                    <a:pt x="1690" y="56"/>
                  </a:lnTo>
                  <a:lnTo>
                    <a:pt x="1690" y="55"/>
                  </a:lnTo>
                  <a:lnTo>
                    <a:pt x="1690" y="53"/>
                  </a:lnTo>
                  <a:lnTo>
                    <a:pt x="1690" y="49"/>
                  </a:lnTo>
                  <a:lnTo>
                    <a:pt x="1689" y="47"/>
                  </a:lnTo>
                  <a:lnTo>
                    <a:pt x="1685" y="48"/>
                  </a:lnTo>
                  <a:lnTo>
                    <a:pt x="1684" y="48"/>
                  </a:lnTo>
                  <a:lnTo>
                    <a:pt x="1682" y="48"/>
                  </a:lnTo>
                  <a:lnTo>
                    <a:pt x="1681" y="48"/>
                  </a:lnTo>
                  <a:lnTo>
                    <a:pt x="1679" y="47"/>
                  </a:lnTo>
                  <a:lnTo>
                    <a:pt x="1678" y="47"/>
                  </a:lnTo>
                  <a:lnTo>
                    <a:pt x="1677" y="47"/>
                  </a:lnTo>
                  <a:lnTo>
                    <a:pt x="1675" y="47"/>
                  </a:lnTo>
                  <a:lnTo>
                    <a:pt x="1674" y="47"/>
                  </a:lnTo>
                  <a:lnTo>
                    <a:pt x="1673" y="47"/>
                  </a:lnTo>
                  <a:lnTo>
                    <a:pt x="1670" y="47"/>
                  </a:lnTo>
                  <a:lnTo>
                    <a:pt x="1670" y="49"/>
                  </a:lnTo>
                  <a:lnTo>
                    <a:pt x="1670" y="51"/>
                  </a:lnTo>
                  <a:lnTo>
                    <a:pt x="1672" y="52"/>
                  </a:lnTo>
                  <a:close/>
                  <a:moveTo>
                    <a:pt x="1718" y="124"/>
                  </a:moveTo>
                  <a:lnTo>
                    <a:pt x="1719" y="125"/>
                  </a:lnTo>
                  <a:lnTo>
                    <a:pt x="1722" y="126"/>
                  </a:lnTo>
                  <a:lnTo>
                    <a:pt x="1723" y="128"/>
                  </a:lnTo>
                  <a:lnTo>
                    <a:pt x="1725" y="128"/>
                  </a:lnTo>
                  <a:lnTo>
                    <a:pt x="1726" y="129"/>
                  </a:lnTo>
                  <a:lnTo>
                    <a:pt x="1727" y="129"/>
                  </a:lnTo>
                  <a:lnTo>
                    <a:pt x="1729" y="129"/>
                  </a:lnTo>
                  <a:lnTo>
                    <a:pt x="1730" y="129"/>
                  </a:lnTo>
                  <a:lnTo>
                    <a:pt x="1733" y="129"/>
                  </a:lnTo>
                  <a:lnTo>
                    <a:pt x="1734" y="129"/>
                  </a:lnTo>
                  <a:lnTo>
                    <a:pt x="1737" y="129"/>
                  </a:lnTo>
                  <a:lnTo>
                    <a:pt x="1739" y="128"/>
                  </a:lnTo>
                  <a:lnTo>
                    <a:pt x="1746" y="124"/>
                  </a:lnTo>
                  <a:lnTo>
                    <a:pt x="1749" y="122"/>
                  </a:lnTo>
                  <a:lnTo>
                    <a:pt x="1750" y="122"/>
                  </a:lnTo>
                  <a:lnTo>
                    <a:pt x="1751" y="121"/>
                  </a:lnTo>
                  <a:lnTo>
                    <a:pt x="1751" y="120"/>
                  </a:lnTo>
                  <a:lnTo>
                    <a:pt x="1753" y="118"/>
                  </a:lnTo>
                  <a:lnTo>
                    <a:pt x="1753" y="117"/>
                  </a:lnTo>
                  <a:lnTo>
                    <a:pt x="1753" y="116"/>
                  </a:lnTo>
                  <a:lnTo>
                    <a:pt x="1753" y="114"/>
                  </a:lnTo>
                  <a:lnTo>
                    <a:pt x="1753" y="113"/>
                  </a:lnTo>
                  <a:lnTo>
                    <a:pt x="1753" y="112"/>
                  </a:lnTo>
                  <a:lnTo>
                    <a:pt x="1751" y="108"/>
                  </a:lnTo>
                  <a:lnTo>
                    <a:pt x="1751" y="106"/>
                  </a:lnTo>
                  <a:lnTo>
                    <a:pt x="1750" y="105"/>
                  </a:lnTo>
                  <a:lnTo>
                    <a:pt x="1749" y="105"/>
                  </a:lnTo>
                  <a:lnTo>
                    <a:pt x="1747" y="105"/>
                  </a:lnTo>
                  <a:lnTo>
                    <a:pt x="1746" y="105"/>
                  </a:lnTo>
                  <a:lnTo>
                    <a:pt x="1743" y="105"/>
                  </a:lnTo>
                  <a:lnTo>
                    <a:pt x="1742" y="105"/>
                  </a:lnTo>
                  <a:lnTo>
                    <a:pt x="1742" y="106"/>
                  </a:lnTo>
                  <a:lnTo>
                    <a:pt x="1741" y="108"/>
                  </a:lnTo>
                  <a:lnTo>
                    <a:pt x="1741" y="111"/>
                  </a:lnTo>
                  <a:lnTo>
                    <a:pt x="1741" y="108"/>
                  </a:lnTo>
                  <a:lnTo>
                    <a:pt x="1738" y="108"/>
                  </a:lnTo>
                  <a:lnTo>
                    <a:pt x="1735" y="108"/>
                  </a:lnTo>
                  <a:lnTo>
                    <a:pt x="1730" y="108"/>
                  </a:lnTo>
                  <a:lnTo>
                    <a:pt x="1725" y="111"/>
                  </a:lnTo>
                  <a:lnTo>
                    <a:pt x="1723" y="111"/>
                  </a:lnTo>
                  <a:lnTo>
                    <a:pt x="1722" y="111"/>
                  </a:lnTo>
                  <a:lnTo>
                    <a:pt x="1721" y="112"/>
                  </a:lnTo>
                  <a:lnTo>
                    <a:pt x="1721" y="113"/>
                  </a:lnTo>
                  <a:lnTo>
                    <a:pt x="1719" y="114"/>
                  </a:lnTo>
                  <a:lnTo>
                    <a:pt x="1718" y="114"/>
                  </a:lnTo>
                  <a:lnTo>
                    <a:pt x="1718" y="116"/>
                  </a:lnTo>
                  <a:lnTo>
                    <a:pt x="1717" y="117"/>
                  </a:lnTo>
                  <a:lnTo>
                    <a:pt x="1717" y="118"/>
                  </a:lnTo>
                  <a:lnTo>
                    <a:pt x="1717" y="120"/>
                  </a:lnTo>
                  <a:lnTo>
                    <a:pt x="1717" y="121"/>
                  </a:lnTo>
                  <a:lnTo>
                    <a:pt x="1718" y="122"/>
                  </a:lnTo>
                  <a:lnTo>
                    <a:pt x="1718" y="124"/>
                  </a:lnTo>
                  <a:close/>
                  <a:moveTo>
                    <a:pt x="1697" y="92"/>
                  </a:moveTo>
                  <a:lnTo>
                    <a:pt x="1698" y="96"/>
                  </a:lnTo>
                  <a:lnTo>
                    <a:pt x="1700" y="97"/>
                  </a:lnTo>
                  <a:lnTo>
                    <a:pt x="1700" y="99"/>
                  </a:lnTo>
                  <a:lnTo>
                    <a:pt x="1701" y="100"/>
                  </a:lnTo>
                  <a:lnTo>
                    <a:pt x="1702" y="100"/>
                  </a:lnTo>
                  <a:lnTo>
                    <a:pt x="1704" y="101"/>
                  </a:lnTo>
                  <a:lnTo>
                    <a:pt x="1705" y="101"/>
                  </a:lnTo>
                  <a:lnTo>
                    <a:pt x="1706" y="102"/>
                  </a:lnTo>
                  <a:lnTo>
                    <a:pt x="1709" y="102"/>
                  </a:lnTo>
                  <a:lnTo>
                    <a:pt x="1711" y="102"/>
                  </a:lnTo>
                  <a:lnTo>
                    <a:pt x="1714" y="102"/>
                  </a:lnTo>
                  <a:lnTo>
                    <a:pt x="1716" y="101"/>
                  </a:lnTo>
                  <a:lnTo>
                    <a:pt x="1717" y="101"/>
                  </a:lnTo>
                  <a:lnTo>
                    <a:pt x="1718" y="101"/>
                  </a:lnTo>
                  <a:lnTo>
                    <a:pt x="1718" y="100"/>
                  </a:lnTo>
                  <a:lnTo>
                    <a:pt x="1719" y="100"/>
                  </a:lnTo>
                  <a:lnTo>
                    <a:pt x="1719" y="99"/>
                  </a:lnTo>
                  <a:lnTo>
                    <a:pt x="1721" y="99"/>
                  </a:lnTo>
                  <a:lnTo>
                    <a:pt x="1721" y="97"/>
                  </a:lnTo>
                  <a:lnTo>
                    <a:pt x="1721" y="96"/>
                  </a:lnTo>
                  <a:lnTo>
                    <a:pt x="1721" y="95"/>
                  </a:lnTo>
                  <a:lnTo>
                    <a:pt x="1721" y="93"/>
                  </a:lnTo>
                  <a:lnTo>
                    <a:pt x="1721" y="92"/>
                  </a:lnTo>
                  <a:lnTo>
                    <a:pt x="1719" y="90"/>
                  </a:lnTo>
                  <a:lnTo>
                    <a:pt x="1718" y="89"/>
                  </a:lnTo>
                  <a:lnTo>
                    <a:pt x="1711" y="89"/>
                  </a:lnTo>
                  <a:lnTo>
                    <a:pt x="1705" y="89"/>
                  </a:lnTo>
                  <a:lnTo>
                    <a:pt x="1701" y="90"/>
                  </a:lnTo>
                  <a:lnTo>
                    <a:pt x="1700" y="90"/>
                  </a:lnTo>
                  <a:lnTo>
                    <a:pt x="1697" y="92"/>
                  </a:lnTo>
                  <a:close/>
                  <a:moveTo>
                    <a:pt x="1686" y="100"/>
                  </a:moveTo>
                  <a:lnTo>
                    <a:pt x="1679" y="105"/>
                  </a:lnTo>
                  <a:lnTo>
                    <a:pt x="1678" y="106"/>
                  </a:lnTo>
                  <a:lnTo>
                    <a:pt x="1677" y="108"/>
                  </a:lnTo>
                  <a:lnTo>
                    <a:pt x="1675" y="111"/>
                  </a:lnTo>
                  <a:lnTo>
                    <a:pt x="1675" y="112"/>
                  </a:lnTo>
                  <a:lnTo>
                    <a:pt x="1675" y="113"/>
                  </a:lnTo>
                  <a:lnTo>
                    <a:pt x="1675" y="114"/>
                  </a:lnTo>
                  <a:lnTo>
                    <a:pt x="1675" y="116"/>
                  </a:lnTo>
                  <a:lnTo>
                    <a:pt x="1677" y="117"/>
                  </a:lnTo>
                  <a:lnTo>
                    <a:pt x="1677" y="118"/>
                  </a:lnTo>
                  <a:lnTo>
                    <a:pt x="1678" y="120"/>
                  </a:lnTo>
                  <a:lnTo>
                    <a:pt x="1679" y="121"/>
                  </a:lnTo>
                  <a:lnTo>
                    <a:pt x="1681" y="122"/>
                  </a:lnTo>
                  <a:lnTo>
                    <a:pt x="1682" y="122"/>
                  </a:lnTo>
                  <a:lnTo>
                    <a:pt x="1685" y="124"/>
                  </a:lnTo>
                  <a:lnTo>
                    <a:pt x="1686" y="125"/>
                  </a:lnTo>
                  <a:lnTo>
                    <a:pt x="1688" y="125"/>
                  </a:lnTo>
                  <a:lnTo>
                    <a:pt x="1690" y="125"/>
                  </a:lnTo>
                  <a:lnTo>
                    <a:pt x="1693" y="125"/>
                  </a:lnTo>
                  <a:lnTo>
                    <a:pt x="1694" y="125"/>
                  </a:lnTo>
                  <a:lnTo>
                    <a:pt x="1697" y="124"/>
                  </a:lnTo>
                  <a:lnTo>
                    <a:pt x="1698" y="124"/>
                  </a:lnTo>
                  <a:lnTo>
                    <a:pt x="1700" y="124"/>
                  </a:lnTo>
                  <a:lnTo>
                    <a:pt x="1701" y="122"/>
                  </a:lnTo>
                  <a:lnTo>
                    <a:pt x="1702" y="122"/>
                  </a:lnTo>
                  <a:lnTo>
                    <a:pt x="1707" y="118"/>
                  </a:lnTo>
                  <a:lnTo>
                    <a:pt x="1713" y="116"/>
                  </a:lnTo>
                  <a:lnTo>
                    <a:pt x="1713" y="114"/>
                  </a:lnTo>
                  <a:lnTo>
                    <a:pt x="1714" y="114"/>
                  </a:lnTo>
                  <a:lnTo>
                    <a:pt x="1714" y="113"/>
                  </a:lnTo>
                  <a:lnTo>
                    <a:pt x="1714" y="112"/>
                  </a:lnTo>
                  <a:lnTo>
                    <a:pt x="1714" y="111"/>
                  </a:lnTo>
                  <a:lnTo>
                    <a:pt x="1713" y="108"/>
                  </a:lnTo>
                  <a:lnTo>
                    <a:pt x="1711" y="106"/>
                  </a:lnTo>
                  <a:lnTo>
                    <a:pt x="1710" y="106"/>
                  </a:lnTo>
                  <a:lnTo>
                    <a:pt x="1709" y="105"/>
                  </a:lnTo>
                  <a:lnTo>
                    <a:pt x="1704" y="105"/>
                  </a:lnTo>
                  <a:lnTo>
                    <a:pt x="1698" y="104"/>
                  </a:lnTo>
                  <a:lnTo>
                    <a:pt x="1697" y="104"/>
                  </a:lnTo>
                  <a:lnTo>
                    <a:pt x="1695" y="102"/>
                  </a:lnTo>
                  <a:lnTo>
                    <a:pt x="1694" y="101"/>
                  </a:lnTo>
                  <a:lnTo>
                    <a:pt x="1693" y="100"/>
                  </a:lnTo>
                  <a:lnTo>
                    <a:pt x="1691" y="100"/>
                  </a:lnTo>
                  <a:lnTo>
                    <a:pt x="1689" y="100"/>
                  </a:lnTo>
                  <a:lnTo>
                    <a:pt x="1688" y="100"/>
                  </a:lnTo>
                  <a:lnTo>
                    <a:pt x="1686" y="100"/>
                  </a:lnTo>
                  <a:close/>
                  <a:moveTo>
                    <a:pt x="1656" y="99"/>
                  </a:moveTo>
                  <a:lnTo>
                    <a:pt x="1656" y="100"/>
                  </a:lnTo>
                  <a:lnTo>
                    <a:pt x="1656" y="101"/>
                  </a:lnTo>
                  <a:lnTo>
                    <a:pt x="1654" y="102"/>
                  </a:lnTo>
                  <a:lnTo>
                    <a:pt x="1653" y="105"/>
                  </a:lnTo>
                  <a:lnTo>
                    <a:pt x="1650" y="108"/>
                  </a:lnTo>
                  <a:lnTo>
                    <a:pt x="1650" y="111"/>
                  </a:lnTo>
                  <a:lnTo>
                    <a:pt x="1650" y="112"/>
                  </a:lnTo>
                  <a:lnTo>
                    <a:pt x="1649" y="113"/>
                  </a:lnTo>
                  <a:lnTo>
                    <a:pt x="1649" y="114"/>
                  </a:lnTo>
                  <a:lnTo>
                    <a:pt x="1649" y="116"/>
                  </a:lnTo>
                  <a:lnTo>
                    <a:pt x="1650" y="116"/>
                  </a:lnTo>
                  <a:lnTo>
                    <a:pt x="1650" y="117"/>
                  </a:lnTo>
                  <a:lnTo>
                    <a:pt x="1653" y="118"/>
                  </a:lnTo>
                  <a:lnTo>
                    <a:pt x="1654" y="118"/>
                  </a:lnTo>
                  <a:lnTo>
                    <a:pt x="1656" y="118"/>
                  </a:lnTo>
                  <a:lnTo>
                    <a:pt x="1657" y="118"/>
                  </a:lnTo>
                  <a:lnTo>
                    <a:pt x="1658" y="118"/>
                  </a:lnTo>
                  <a:lnTo>
                    <a:pt x="1660" y="117"/>
                  </a:lnTo>
                  <a:lnTo>
                    <a:pt x="1661" y="117"/>
                  </a:lnTo>
                  <a:lnTo>
                    <a:pt x="1662" y="116"/>
                  </a:lnTo>
                  <a:lnTo>
                    <a:pt x="1663" y="116"/>
                  </a:lnTo>
                  <a:lnTo>
                    <a:pt x="1665" y="116"/>
                  </a:lnTo>
                  <a:lnTo>
                    <a:pt x="1665" y="117"/>
                  </a:lnTo>
                  <a:lnTo>
                    <a:pt x="1666" y="118"/>
                  </a:lnTo>
                  <a:lnTo>
                    <a:pt x="1668" y="118"/>
                  </a:lnTo>
                  <a:lnTo>
                    <a:pt x="1669" y="118"/>
                  </a:lnTo>
                  <a:lnTo>
                    <a:pt x="1672" y="118"/>
                  </a:lnTo>
                  <a:lnTo>
                    <a:pt x="1672" y="117"/>
                  </a:lnTo>
                  <a:lnTo>
                    <a:pt x="1672" y="116"/>
                  </a:lnTo>
                  <a:lnTo>
                    <a:pt x="1672" y="114"/>
                  </a:lnTo>
                  <a:lnTo>
                    <a:pt x="1672" y="113"/>
                  </a:lnTo>
                  <a:lnTo>
                    <a:pt x="1672" y="112"/>
                  </a:lnTo>
                  <a:lnTo>
                    <a:pt x="1670" y="108"/>
                  </a:lnTo>
                  <a:lnTo>
                    <a:pt x="1669" y="105"/>
                  </a:lnTo>
                  <a:lnTo>
                    <a:pt x="1668" y="104"/>
                  </a:lnTo>
                  <a:lnTo>
                    <a:pt x="1666" y="102"/>
                  </a:lnTo>
                  <a:lnTo>
                    <a:pt x="1665" y="100"/>
                  </a:lnTo>
                  <a:lnTo>
                    <a:pt x="1665" y="99"/>
                  </a:lnTo>
                  <a:lnTo>
                    <a:pt x="1662" y="97"/>
                  </a:lnTo>
                  <a:lnTo>
                    <a:pt x="1662" y="96"/>
                  </a:lnTo>
                  <a:lnTo>
                    <a:pt x="1661" y="96"/>
                  </a:lnTo>
                  <a:lnTo>
                    <a:pt x="1660" y="96"/>
                  </a:lnTo>
                  <a:lnTo>
                    <a:pt x="1658" y="96"/>
                  </a:lnTo>
                  <a:lnTo>
                    <a:pt x="1657" y="96"/>
                  </a:lnTo>
                  <a:lnTo>
                    <a:pt x="1656" y="97"/>
                  </a:lnTo>
                  <a:lnTo>
                    <a:pt x="1656" y="99"/>
                  </a:lnTo>
                  <a:close/>
                  <a:moveTo>
                    <a:pt x="1650" y="97"/>
                  </a:moveTo>
                  <a:lnTo>
                    <a:pt x="1649" y="96"/>
                  </a:lnTo>
                  <a:lnTo>
                    <a:pt x="1648" y="96"/>
                  </a:lnTo>
                  <a:lnTo>
                    <a:pt x="1646" y="96"/>
                  </a:lnTo>
                  <a:lnTo>
                    <a:pt x="1644" y="97"/>
                  </a:lnTo>
                  <a:lnTo>
                    <a:pt x="1641" y="99"/>
                  </a:lnTo>
                  <a:lnTo>
                    <a:pt x="1640" y="100"/>
                  </a:lnTo>
                  <a:lnTo>
                    <a:pt x="1638" y="100"/>
                  </a:lnTo>
                  <a:lnTo>
                    <a:pt x="1636" y="101"/>
                  </a:lnTo>
                  <a:lnTo>
                    <a:pt x="1633" y="102"/>
                  </a:lnTo>
                  <a:lnTo>
                    <a:pt x="1632" y="102"/>
                  </a:lnTo>
                  <a:lnTo>
                    <a:pt x="1632" y="104"/>
                  </a:lnTo>
                  <a:lnTo>
                    <a:pt x="1632" y="105"/>
                  </a:lnTo>
                  <a:lnTo>
                    <a:pt x="1632" y="106"/>
                  </a:lnTo>
                  <a:lnTo>
                    <a:pt x="1633" y="108"/>
                  </a:lnTo>
                  <a:lnTo>
                    <a:pt x="1633" y="111"/>
                  </a:lnTo>
                  <a:lnTo>
                    <a:pt x="1634" y="111"/>
                  </a:lnTo>
                  <a:lnTo>
                    <a:pt x="1636" y="112"/>
                  </a:lnTo>
                  <a:lnTo>
                    <a:pt x="1637" y="112"/>
                  </a:lnTo>
                  <a:lnTo>
                    <a:pt x="1638" y="112"/>
                  </a:lnTo>
                  <a:lnTo>
                    <a:pt x="1641" y="112"/>
                  </a:lnTo>
                  <a:lnTo>
                    <a:pt x="1642" y="111"/>
                  </a:lnTo>
                  <a:lnTo>
                    <a:pt x="1644" y="111"/>
                  </a:lnTo>
                  <a:lnTo>
                    <a:pt x="1645" y="108"/>
                  </a:lnTo>
                  <a:lnTo>
                    <a:pt x="1648" y="105"/>
                  </a:lnTo>
                  <a:lnTo>
                    <a:pt x="1650" y="104"/>
                  </a:lnTo>
                  <a:lnTo>
                    <a:pt x="1650" y="102"/>
                  </a:lnTo>
                  <a:lnTo>
                    <a:pt x="1652" y="101"/>
                  </a:lnTo>
                  <a:lnTo>
                    <a:pt x="1650" y="99"/>
                  </a:lnTo>
                  <a:lnTo>
                    <a:pt x="1650" y="97"/>
                  </a:lnTo>
                  <a:close/>
                  <a:moveTo>
                    <a:pt x="1602" y="73"/>
                  </a:moveTo>
                  <a:lnTo>
                    <a:pt x="1602" y="74"/>
                  </a:lnTo>
                  <a:lnTo>
                    <a:pt x="1602" y="77"/>
                  </a:lnTo>
                  <a:lnTo>
                    <a:pt x="1602" y="79"/>
                  </a:lnTo>
                  <a:lnTo>
                    <a:pt x="1604" y="80"/>
                  </a:lnTo>
                  <a:lnTo>
                    <a:pt x="1605" y="80"/>
                  </a:lnTo>
                  <a:lnTo>
                    <a:pt x="1605" y="81"/>
                  </a:lnTo>
                  <a:lnTo>
                    <a:pt x="1606" y="83"/>
                  </a:lnTo>
                  <a:lnTo>
                    <a:pt x="1608" y="84"/>
                  </a:lnTo>
                  <a:lnTo>
                    <a:pt x="1609" y="85"/>
                  </a:lnTo>
                  <a:lnTo>
                    <a:pt x="1610" y="85"/>
                  </a:lnTo>
                  <a:lnTo>
                    <a:pt x="1612" y="86"/>
                  </a:lnTo>
                  <a:lnTo>
                    <a:pt x="1614" y="86"/>
                  </a:lnTo>
                  <a:lnTo>
                    <a:pt x="1616" y="86"/>
                  </a:lnTo>
                  <a:lnTo>
                    <a:pt x="1618" y="86"/>
                  </a:lnTo>
                  <a:lnTo>
                    <a:pt x="1620" y="86"/>
                  </a:lnTo>
                  <a:lnTo>
                    <a:pt x="1622" y="85"/>
                  </a:lnTo>
                  <a:lnTo>
                    <a:pt x="1625" y="84"/>
                  </a:lnTo>
                  <a:lnTo>
                    <a:pt x="1625" y="83"/>
                  </a:lnTo>
                  <a:lnTo>
                    <a:pt x="1625" y="80"/>
                  </a:lnTo>
                  <a:lnTo>
                    <a:pt x="1624" y="80"/>
                  </a:lnTo>
                  <a:lnTo>
                    <a:pt x="1622" y="79"/>
                  </a:lnTo>
                  <a:lnTo>
                    <a:pt x="1621" y="74"/>
                  </a:lnTo>
                  <a:lnTo>
                    <a:pt x="1618" y="73"/>
                  </a:lnTo>
                  <a:lnTo>
                    <a:pt x="1617" y="73"/>
                  </a:lnTo>
                  <a:lnTo>
                    <a:pt x="1616" y="72"/>
                  </a:lnTo>
                  <a:lnTo>
                    <a:pt x="1614" y="72"/>
                  </a:lnTo>
                  <a:lnTo>
                    <a:pt x="1613" y="72"/>
                  </a:lnTo>
                  <a:lnTo>
                    <a:pt x="1612" y="72"/>
                  </a:lnTo>
                  <a:lnTo>
                    <a:pt x="1610" y="72"/>
                  </a:lnTo>
                  <a:lnTo>
                    <a:pt x="1609" y="72"/>
                  </a:lnTo>
                  <a:lnTo>
                    <a:pt x="1608" y="72"/>
                  </a:lnTo>
                  <a:lnTo>
                    <a:pt x="1606" y="72"/>
                  </a:lnTo>
                  <a:lnTo>
                    <a:pt x="1605" y="72"/>
                  </a:lnTo>
                  <a:lnTo>
                    <a:pt x="1604" y="72"/>
                  </a:lnTo>
                  <a:lnTo>
                    <a:pt x="1602" y="73"/>
                  </a:lnTo>
                  <a:close/>
                  <a:moveTo>
                    <a:pt x="1593" y="74"/>
                  </a:moveTo>
                  <a:lnTo>
                    <a:pt x="1593" y="72"/>
                  </a:lnTo>
                  <a:lnTo>
                    <a:pt x="1592" y="72"/>
                  </a:lnTo>
                  <a:lnTo>
                    <a:pt x="1592" y="70"/>
                  </a:lnTo>
                  <a:lnTo>
                    <a:pt x="1589" y="69"/>
                  </a:lnTo>
                  <a:lnTo>
                    <a:pt x="1589" y="68"/>
                  </a:lnTo>
                  <a:lnTo>
                    <a:pt x="1588" y="67"/>
                  </a:lnTo>
                  <a:lnTo>
                    <a:pt x="1586" y="67"/>
                  </a:lnTo>
                  <a:lnTo>
                    <a:pt x="1584" y="67"/>
                  </a:lnTo>
                  <a:lnTo>
                    <a:pt x="1581" y="67"/>
                  </a:lnTo>
                  <a:lnTo>
                    <a:pt x="1580" y="67"/>
                  </a:lnTo>
                  <a:lnTo>
                    <a:pt x="1577" y="67"/>
                  </a:lnTo>
                  <a:lnTo>
                    <a:pt x="1577" y="68"/>
                  </a:lnTo>
                  <a:lnTo>
                    <a:pt x="1577" y="69"/>
                  </a:lnTo>
                  <a:lnTo>
                    <a:pt x="1577" y="70"/>
                  </a:lnTo>
                  <a:lnTo>
                    <a:pt x="1577" y="72"/>
                  </a:lnTo>
                  <a:lnTo>
                    <a:pt x="1578" y="72"/>
                  </a:lnTo>
                  <a:lnTo>
                    <a:pt x="1578" y="73"/>
                  </a:lnTo>
                  <a:lnTo>
                    <a:pt x="1580" y="73"/>
                  </a:lnTo>
                  <a:lnTo>
                    <a:pt x="1581" y="74"/>
                  </a:lnTo>
                  <a:lnTo>
                    <a:pt x="1582" y="77"/>
                  </a:lnTo>
                  <a:lnTo>
                    <a:pt x="1585" y="79"/>
                  </a:lnTo>
                  <a:lnTo>
                    <a:pt x="1586" y="79"/>
                  </a:lnTo>
                  <a:lnTo>
                    <a:pt x="1589" y="79"/>
                  </a:lnTo>
                  <a:lnTo>
                    <a:pt x="1592" y="79"/>
                  </a:lnTo>
                  <a:lnTo>
                    <a:pt x="1593" y="77"/>
                  </a:lnTo>
                  <a:lnTo>
                    <a:pt x="1593" y="74"/>
                  </a:lnTo>
                  <a:close/>
                  <a:moveTo>
                    <a:pt x="1561" y="44"/>
                  </a:moveTo>
                  <a:lnTo>
                    <a:pt x="1561" y="45"/>
                  </a:lnTo>
                  <a:lnTo>
                    <a:pt x="1561" y="47"/>
                  </a:lnTo>
                  <a:lnTo>
                    <a:pt x="1562" y="47"/>
                  </a:lnTo>
                  <a:lnTo>
                    <a:pt x="1564" y="48"/>
                  </a:lnTo>
                  <a:lnTo>
                    <a:pt x="1565" y="48"/>
                  </a:lnTo>
                  <a:lnTo>
                    <a:pt x="1565" y="49"/>
                  </a:lnTo>
                  <a:lnTo>
                    <a:pt x="1566" y="49"/>
                  </a:lnTo>
                  <a:lnTo>
                    <a:pt x="1568" y="49"/>
                  </a:lnTo>
                  <a:lnTo>
                    <a:pt x="1569" y="49"/>
                  </a:lnTo>
                  <a:lnTo>
                    <a:pt x="1572" y="49"/>
                  </a:lnTo>
                  <a:lnTo>
                    <a:pt x="1573" y="49"/>
                  </a:lnTo>
                  <a:lnTo>
                    <a:pt x="1574" y="48"/>
                  </a:lnTo>
                  <a:lnTo>
                    <a:pt x="1577" y="47"/>
                  </a:lnTo>
                  <a:lnTo>
                    <a:pt x="1578" y="47"/>
                  </a:lnTo>
                  <a:lnTo>
                    <a:pt x="1580" y="47"/>
                  </a:lnTo>
                  <a:lnTo>
                    <a:pt x="1581" y="45"/>
                  </a:lnTo>
                  <a:lnTo>
                    <a:pt x="1582" y="45"/>
                  </a:lnTo>
                  <a:lnTo>
                    <a:pt x="1584" y="45"/>
                  </a:lnTo>
                  <a:lnTo>
                    <a:pt x="1588" y="47"/>
                  </a:lnTo>
                  <a:lnTo>
                    <a:pt x="1592" y="49"/>
                  </a:lnTo>
                  <a:lnTo>
                    <a:pt x="1594" y="51"/>
                  </a:lnTo>
                  <a:lnTo>
                    <a:pt x="1597" y="51"/>
                  </a:lnTo>
                  <a:lnTo>
                    <a:pt x="1598" y="52"/>
                  </a:lnTo>
                  <a:lnTo>
                    <a:pt x="1600" y="52"/>
                  </a:lnTo>
                  <a:lnTo>
                    <a:pt x="1601" y="52"/>
                  </a:lnTo>
                  <a:lnTo>
                    <a:pt x="1602" y="53"/>
                  </a:lnTo>
                  <a:lnTo>
                    <a:pt x="1605" y="53"/>
                  </a:lnTo>
                  <a:lnTo>
                    <a:pt x="1606" y="53"/>
                  </a:lnTo>
                  <a:lnTo>
                    <a:pt x="1609" y="53"/>
                  </a:lnTo>
                  <a:lnTo>
                    <a:pt x="1612" y="52"/>
                  </a:lnTo>
                  <a:lnTo>
                    <a:pt x="1613" y="52"/>
                  </a:lnTo>
                  <a:lnTo>
                    <a:pt x="1616" y="51"/>
                  </a:lnTo>
                  <a:lnTo>
                    <a:pt x="1618" y="49"/>
                  </a:lnTo>
                  <a:lnTo>
                    <a:pt x="1620" y="48"/>
                  </a:lnTo>
                  <a:lnTo>
                    <a:pt x="1620" y="47"/>
                  </a:lnTo>
                  <a:lnTo>
                    <a:pt x="1621" y="47"/>
                  </a:lnTo>
                  <a:lnTo>
                    <a:pt x="1621" y="45"/>
                  </a:lnTo>
                  <a:lnTo>
                    <a:pt x="1621" y="44"/>
                  </a:lnTo>
                  <a:lnTo>
                    <a:pt x="1620" y="44"/>
                  </a:lnTo>
                  <a:lnTo>
                    <a:pt x="1620" y="40"/>
                  </a:lnTo>
                  <a:lnTo>
                    <a:pt x="1617" y="37"/>
                  </a:lnTo>
                  <a:lnTo>
                    <a:pt x="1616" y="33"/>
                  </a:lnTo>
                  <a:lnTo>
                    <a:pt x="1614" y="29"/>
                  </a:lnTo>
                  <a:lnTo>
                    <a:pt x="1613" y="28"/>
                  </a:lnTo>
                  <a:lnTo>
                    <a:pt x="1613" y="27"/>
                  </a:lnTo>
                  <a:lnTo>
                    <a:pt x="1612" y="25"/>
                  </a:lnTo>
                  <a:lnTo>
                    <a:pt x="1610" y="24"/>
                  </a:lnTo>
                  <a:lnTo>
                    <a:pt x="1608" y="24"/>
                  </a:lnTo>
                  <a:lnTo>
                    <a:pt x="1606" y="24"/>
                  </a:lnTo>
                  <a:lnTo>
                    <a:pt x="1605" y="24"/>
                  </a:lnTo>
                  <a:lnTo>
                    <a:pt x="1604" y="25"/>
                  </a:lnTo>
                  <a:lnTo>
                    <a:pt x="1602" y="25"/>
                  </a:lnTo>
                  <a:lnTo>
                    <a:pt x="1602" y="27"/>
                  </a:lnTo>
                  <a:lnTo>
                    <a:pt x="1598" y="31"/>
                  </a:lnTo>
                  <a:lnTo>
                    <a:pt x="1597" y="35"/>
                  </a:lnTo>
                  <a:lnTo>
                    <a:pt x="1594" y="36"/>
                  </a:lnTo>
                  <a:lnTo>
                    <a:pt x="1593" y="36"/>
                  </a:lnTo>
                  <a:lnTo>
                    <a:pt x="1592" y="36"/>
                  </a:lnTo>
                  <a:lnTo>
                    <a:pt x="1589" y="36"/>
                  </a:lnTo>
                  <a:lnTo>
                    <a:pt x="1588" y="33"/>
                  </a:lnTo>
                  <a:lnTo>
                    <a:pt x="1585" y="29"/>
                  </a:lnTo>
                  <a:lnTo>
                    <a:pt x="1584" y="29"/>
                  </a:lnTo>
                  <a:lnTo>
                    <a:pt x="1582" y="29"/>
                  </a:lnTo>
                  <a:lnTo>
                    <a:pt x="1581" y="29"/>
                  </a:lnTo>
                  <a:lnTo>
                    <a:pt x="1578" y="29"/>
                  </a:lnTo>
                  <a:lnTo>
                    <a:pt x="1577" y="31"/>
                  </a:lnTo>
                  <a:lnTo>
                    <a:pt x="1576" y="31"/>
                  </a:lnTo>
                  <a:lnTo>
                    <a:pt x="1574" y="32"/>
                  </a:lnTo>
                  <a:lnTo>
                    <a:pt x="1571" y="31"/>
                  </a:lnTo>
                  <a:lnTo>
                    <a:pt x="1565" y="31"/>
                  </a:lnTo>
                  <a:lnTo>
                    <a:pt x="1564" y="32"/>
                  </a:lnTo>
                  <a:lnTo>
                    <a:pt x="1562" y="33"/>
                  </a:lnTo>
                  <a:lnTo>
                    <a:pt x="1562" y="35"/>
                  </a:lnTo>
                  <a:lnTo>
                    <a:pt x="1562" y="36"/>
                  </a:lnTo>
                  <a:lnTo>
                    <a:pt x="1562" y="37"/>
                  </a:lnTo>
                  <a:lnTo>
                    <a:pt x="1562" y="39"/>
                  </a:lnTo>
                  <a:lnTo>
                    <a:pt x="1562" y="40"/>
                  </a:lnTo>
                  <a:lnTo>
                    <a:pt x="1561" y="44"/>
                  </a:lnTo>
                  <a:close/>
                  <a:moveTo>
                    <a:pt x="1574" y="20"/>
                  </a:moveTo>
                  <a:lnTo>
                    <a:pt x="1576" y="19"/>
                  </a:lnTo>
                  <a:lnTo>
                    <a:pt x="1577" y="19"/>
                  </a:lnTo>
                  <a:lnTo>
                    <a:pt x="1578" y="19"/>
                  </a:lnTo>
                  <a:lnTo>
                    <a:pt x="1578" y="20"/>
                  </a:lnTo>
                  <a:lnTo>
                    <a:pt x="1581" y="21"/>
                  </a:lnTo>
                  <a:lnTo>
                    <a:pt x="1584" y="23"/>
                  </a:lnTo>
                  <a:lnTo>
                    <a:pt x="1585" y="23"/>
                  </a:lnTo>
                  <a:lnTo>
                    <a:pt x="1586" y="23"/>
                  </a:lnTo>
                  <a:lnTo>
                    <a:pt x="1588" y="21"/>
                  </a:lnTo>
                  <a:lnTo>
                    <a:pt x="1589" y="21"/>
                  </a:lnTo>
                  <a:lnTo>
                    <a:pt x="1589" y="23"/>
                  </a:lnTo>
                  <a:lnTo>
                    <a:pt x="1589" y="24"/>
                  </a:lnTo>
                  <a:lnTo>
                    <a:pt x="1589" y="25"/>
                  </a:lnTo>
                  <a:lnTo>
                    <a:pt x="1592" y="27"/>
                  </a:lnTo>
                  <a:lnTo>
                    <a:pt x="1593" y="28"/>
                  </a:lnTo>
                  <a:lnTo>
                    <a:pt x="1594" y="28"/>
                  </a:lnTo>
                  <a:lnTo>
                    <a:pt x="1596" y="28"/>
                  </a:lnTo>
                  <a:lnTo>
                    <a:pt x="1597" y="28"/>
                  </a:lnTo>
                  <a:lnTo>
                    <a:pt x="1598" y="28"/>
                  </a:lnTo>
                  <a:lnTo>
                    <a:pt x="1598" y="27"/>
                  </a:lnTo>
                  <a:lnTo>
                    <a:pt x="1600" y="25"/>
                  </a:lnTo>
                  <a:lnTo>
                    <a:pt x="1600" y="24"/>
                  </a:lnTo>
                  <a:lnTo>
                    <a:pt x="1600" y="23"/>
                  </a:lnTo>
                  <a:lnTo>
                    <a:pt x="1600" y="21"/>
                  </a:lnTo>
                  <a:lnTo>
                    <a:pt x="1600" y="20"/>
                  </a:lnTo>
                  <a:lnTo>
                    <a:pt x="1600" y="19"/>
                  </a:lnTo>
                  <a:lnTo>
                    <a:pt x="1598" y="17"/>
                  </a:lnTo>
                  <a:lnTo>
                    <a:pt x="1598" y="16"/>
                  </a:lnTo>
                  <a:lnTo>
                    <a:pt x="1598" y="15"/>
                  </a:lnTo>
                  <a:lnTo>
                    <a:pt x="1597" y="13"/>
                  </a:lnTo>
                  <a:lnTo>
                    <a:pt x="1596" y="13"/>
                  </a:lnTo>
                  <a:lnTo>
                    <a:pt x="1594" y="13"/>
                  </a:lnTo>
                  <a:lnTo>
                    <a:pt x="1593" y="12"/>
                  </a:lnTo>
                  <a:lnTo>
                    <a:pt x="1589" y="12"/>
                  </a:lnTo>
                  <a:lnTo>
                    <a:pt x="1589" y="11"/>
                  </a:lnTo>
                  <a:lnTo>
                    <a:pt x="1584" y="8"/>
                  </a:lnTo>
                  <a:lnTo>
                    <a:pt x="1577" y="7"/>
                  </a:lnTo>
                  <a:lnTo>
                    <a:pt x="1573" y="4"/>
                  </a:lnTo>
                  <a:lnTo>
                    <a:pt x="1569" y="3"/>
                  </a:lnTo>
                  <a:lnTo>
                    <a:pt x="1568" y="1"/>
                  </a:lnTo>
                  <a:lnTo>
                    <a:pt x="1566" y="1"/>
                  </a:lnTo>
                  <a:lnTo>
                    <a:pt x="1565" y="0"/>
                  </a:lnTo>
                  <a:lnTo>
                    <a:pt x="1564" y="0"/>
                  </a:lnTo>
                  <a:lnTo>
                    <a:pt x="1562" y="0"/>
                  </a:lnTo>
                  <a:lnTo>
                    <a:pt x="1561" y="1"/>
                  </a:lnTo>
                  <a:lnTo>
                    <a:pt x="1560" y="1"/>
                  </a:lnTo>
                  <a:lnTo>
                    <a:pt x="1558" y="3"/>
                  </a:lnTo>
                  <a:lnTo>
                    <a:pt x="1556" y="4"/>
                  </a:lnTo>
                  <a:lnTo>
                    <a:pt x="1556" y="5"/>
                  </a:lnTo>
                  <a:lnTo>
                    <a:pt x="1558" y="7"/>
                  </a:lnTo>
                  <a:lnTo>
                    <a:pt x="1560" y="8"/>
                  </a:lnTo>
                  <a:lnTo>
                    <a:pt x="1561" y="11"/>
                  </a:lnTo>
                  <a:lnTo>
                    <a:pt x="1562" y="13"/>
                  </a:lnTo>
                  <a:lnTo>
                    <a:pt x="1565" y="16"/>
                  </a:lnTo>
                  <a:lnTo>
                    <a:pt x="1565" y="21"/>
                  </a:lnTo>
                  <a:lnTo>
                    <a:pt x="1566" y="21"/>
                  </a:lnTo>
                  <a:lnTo>
                    <a:pt x="1568" y="23"/>
                  </a:lnTo>
                  <a:lnTo>
                    <a:pt x="1569" y="23"/>
                  </a:lnTo>
                  <a:lnTo>
                    <a:pt x="1571" y="23"/>
                  </a:lnTo>
                  <a:lnTo>
                    <a:pt x="1572" y="21"/>
                  </a:lnTo>
                  <a:lnTo>
                    <a:pt x="1573" y="21"/>
                  </a:lnTo>
                  <a:lnTo>
                    <a:pt x="1574" y="21"/>
                  </a:lnTo>
                  <a:lnTo>
                    <a:pt x="1574" y="20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4" name="Freeform 50"/>
            <p:cNvSpPr>
              <a:spLocks/>
            </p:cNvSpPr>
            <p:nvPr/>
          </p:nvSpPr>
          <p:spPr bwMode="auto">
            <a:xfrm>
              <a:off x="2569" y="1065"/>
              <a:ext cx="8" cy="7"/>
            </a:xfrm>
            <a:custGeom>
              <a:avLst/>
              <a:gdLst>
                <a:gd name="T0" fmla="*/ 2759 w 6"/>
                <a:gd name="T1" fmla="*/ 0 h 6"/>
                <a:gd name="T2" fmla="*/ 0 w 6"/>
                <a:gd name="T3" fmla="*/ 0 h 6"/>
                <a:gd name="T4" fmla="*/ 0 w 6"/>
                <a:gd name="T5" fmla="*/ 2 h 6"/>
                <a:gd name="T6" fmla="*/ 0 w 6"/>
                <a:gd name="T7" fmla="*/ 226 h 6"/>
                <a:gd name="T8" fmla="*/ 1 w 6"/>
                <a:gd name="T9" fmla="*/ 264 h 6"/>
                <a:gd name="T10" fmla="*/ 2759 w 6"/>
                <a:gd name="T11" fmla="*/ 264 h 6"/>
                <a:gd name="T12" fmla="*/ 6540 w 6"/>
                <a:gd name="T13" fmla="*/ 264 h 6"/>
                <a:gd name="T14" fmla="*/ 8457 w 6"/>
                <a:gd name="T15" fmla="*/ 194 h 6"/>
                <a:gd name="T16" fmla="*/ 8457 w 6"/>
                <a:gd name="T17" fmla="*/ 2 h 6"/>
                <a:gd name="T18" fmla="*/ 8457 w 6"/>
                <a:gd name="T19" fmla="*/ 1 h 6"/>
                <a:gd name="T20" fmla="*/ 6540 w 6"/>
                <a:gd name="T21" fmla="*/ 0 h 6"/>
                <a:gd name="T22" fmla="*/ 4905 w 6"/>
                <a:gd name="T23" fmla="*/ 0 h 6"/>
                <a:gd name="T24" fmla="*/ 2759 w 6"/>
                <a:gd name="T25" fmla="*/ 0 h 6"/>
                <a:gd name="T26" fmla="*/ 2759 w 6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6"/>
                <a:gd name="T44" fmla="*/ 6 w 6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6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5" name="Freeform 51"/>
            <p:cNvSpPr>
              <a:spLocks/>
            </p:cNvSpPr>
            <p:nvPr/>
          </p:nvSpPr>
          <p:spPr bwMode="auto">
            <a:xfrm>
              <a:off x="725" y="1270"/>
              <a:ext cx="1564" cy="1059"/>
            </a:xfrm>
            <a:custGeom>
              <a:avLst/>
              <a:gdLst>
                <a:gd name="T0" fmla="*/ 397654 w 1201"/>
                <a:gd name="T1" fmla="*/ 550774 h 813"/>
                <a:gd name="T2" fmla="*/ 448279 w 1201"/>
                <a:gd name="T3" fmla="*/ 556439 h 813"/>
                <a:gd name="T4" fmla="*/ 477477 w 1201"/>
                <a:gd name="T5" fmla="*/ 552294 h 813"/>
                <a:gd name="T6" fmla="*/ 512866 w 1201"/>
                <a:gd name="T7" fmla="*/ 557908 h 813"/>
                <a:gd name="T8" fmla="*/ 572987 w 1201"/>
                <a:gd name="T9" fmla="*/ 585493 h 813"/>
                <a:gd name="T10" fmla="*/ 647777 w 1201"/>
                <a:gd name="T11" fmla="*/ 582408 h 813"/>
                <a:gd name="T12" fmla="*/ 696884 w 1201"/>
                <a:gd name="T13" fmla="*/ 508006 h 813"/>
                <a:gd name="T14" fmla="*/ 738291 w 1201"/>
                <a:gd name="T15" fmla="*/ 499875 h 813"/>
                <a:gd name="T16" fmla="*/ 813716 w 1201"/>
                <a:gd name="T17" fmla="*/ 473700 h 813"/>
                <a:gd name="T18" fmla="*/ 875598 w 1201"/>
                <a:gd name="T19" fmla="*/ 412188 h 813"/>
                <a:gd name="T20" fmla="*/ 835589 w 1201"/>
                <a:gd name="T21" fmla="*/ 338057 h 813"/>
                <a:gd name="T22" fmla="*/ 817755 w 1201"/>
                <a:gd name="T23" fmla="*/ 370189 h 813"/>
                <a:gd name="T24" fmla="*/ 786752 w 1201"/>
                <a:gd name="T25" fmla="*/ 370189 h 813"/>
                <a:gd name="T26" fmla="*/ 779259 w 1201"/>
                <a:gd name="T27" fmla="*/ 349613 h 813"/>
                <a:gd name="T28" fmla="*/ 728801 w 1201"/>
                <a:gd name="T29" fmla="*/ 340519 h 813"/>
                <a:gd name="T30" fmla="*/ 721251 w 1201"/>
                <a:gd name="T31" fmla="*/ 313048 h 813"/>
                <a:gd name="T32" fmla="*/ 706148 w 1201"/>
                <a:gd name="T33" fmla="*/ 308084 h 813"/>
                <a:gd name="T34" fmla="*/ 646644 w 1201"/>
                <a:gd name="T35" fmla="*/ 289408 h 813"/>
                <a:gd name="T36" fmla="*/ 591788 w 1201"/>
                <a:gd name="T37" fmla="*/ 296035 h 813"/>
                <a:gd name="T38" fmla="*/ 580335 w 1201"/>
                <a:gd name="T39" fmla="*/ 254305 h 813"/>
                <a:gd name="T40" fmla="*/ 619896 w 1201"/>
                <a:gd name="T41" fmla="*/ 251768 h 813"/>
                <a:gd name="T42" fmla="*/ 605186 w 1201"/>
                <a:gd name="T43" fmla="*/ 203226 h 813"/>
                <a:gd name="T44" fmla="*/ 563468 w 1201"/>
                <a:gd name="T45" fmla="*/ 256450 h 813"/>
                <a:gd name="T46" fmla="*/ 536462 w 1201"/>
                <a:gd name="T47" fmla="*/ 277323 h 813"/>
                <a:gd name="T48" fmla="*/ 492726 w 1201"/>
                <a:gd name="T49" fmla="*/ 244279 h 813"/>
                <a:gd name="T50" fmla="*/ 436784 w 1201"/>
                <a:gd name="T51" fmla="*/ 267332 h 813"/>
                <a:gd name="T52" fmla="*/ 426370 w 1201"/>
                <a:gd name="T53" fmla="*/ 235430 h 813"/>
                <a:gd name="T54" fmla="*/ 409449 w 1201"/>
                <a:gd name="T55" fmla="*/ 211082 h 813"/>
                <a:gd name="T56" fmla="*/ 406227 w 1201"/>
                <a:gd name="T57" fmla="*/ 237252 h 813"/>
                <a:gd name="T58" fmla="*/ 382235 w 1201"/>
                <a:gd name="T59" fmla="*/ 237252 h 813"/>
                <a:gd name="T60" fmla="*/ 395201 w 1201"/>
                <a:gd name="T61" fmla="*/ 179164 h 813"/>
                <a:gd name="T62" fmla="*/ 429483 w 1201"/>
                <a:gd name="T63" fmla="*/ 149880 h 813"/>
                <a:gd name="T64" fmla="*/ 445916 w 1201"/>
                <a:gd name="T65" fmla="*/ 95507 h 813"/>
                <a:gd name="T66" fmla="*/ 449321 w 1201"/>
                <a:gd name="T67" fmla="*/ 154072 h 813"/>
                <a:gd name="T68" fmla="*/ 516922 w 1201"/>
                <a:gd name="T69" fmla="*/ 223844 h 813"/>
                <a:gd name="T70" fmla="*/ 549313 w 1201"/>
                <a:gd name="T71" fmla="*/ 109805 h 813"/>
                <a:gd name="T72" fmla="*/ 536462 w 1201"/>
                <a:gd name="T73" fmla="*/ 52062 h 813"/>
                <a:gd name="T74" fmla="*/ 546624 w 1201"/>
                <a:gd name="T75" fmla="*/ 33461 h 813"/>
                <a:gd name="T76" fmla="*/ 501285 w 1201"/>
                <a:gd name="T77" fmla="*/ 3169 h 813"/>
                <a:gd name="T78" fmla="*/ 448279 w 1201"/>
                <a:gd name="T79" fmla="*/ 45108 h 813"/>
                <a:gd name="T80" fmla="*/ 362770 w 1201"/>
                <a:gd name="T81" fmla="*/ 92822 h 813"/>
                <a:gd name="T82" fmla="*/ 323606 w 1201"/>
                <a:gd name="T83" fmla="*/ 121773 h 813"/>
                <a:gd name="T84" fmla="*/ 297374 w 1201"/>
                <a:gd name="T85" fmla="*/ 158619 h 813"/>
                <a:gd name="T86" fmla="*/ 169768 w 1201"/>
                <a:gd name="T87" fmla="*/ 167497 h 813"/>
                <a:gd name="T88" fmla="*/ 161118 w 1201"/>
                <a:gd name="T89" fmla="*/ 194102 h 813"/>
                <a:gd name="T90" fmla="*/ 156861 w 1201"/>
                <a:gd name="T91" fmla="*/ 209135 h 813"/>
                <a:gd name="T92" fmla="*/ 119880 w 1201"/>
                <a:gd name="T93" fmla="*/ 188764 h 813"/>
                <a:gd name="T94" fmla="*/ 68601 w 1201"/>
                <a:gd name="T95" fmla="*/ 227268 h 813"/>
                <a:gd name="T96" fmla="*/ 38972 w 1201"/>
                <a:gd name="T97" fmla="*/ 229854 h 813"/>
                <a:gd name="T98" fmla="*/ 0 w 1201"/>
                <a:gd name="T99" fmla="*/ 271490 h 813"/>
                <a:gd name="T100" fmla="*/ 12624 w 1201"/>
                <a:gd name="T101" fmla="*/ 314401 h 813"/>
                <a:gd name="T102" fmla="*/ 44857 w 1201"/>
                <a:gd name="T103" fmla="*/ 325506 h 813"/>
                <a:gd name="T104" fmla="*/ 70690 w 1201"/>
                <a:gd name="T105" fmla="*/ 313048 h 813"/>
                <a:gd name="T106" fmla="*/ 131343 w 1201"/>
                <a:gd name="T107" fmla="*/ 319418 h 813"/>
                <a:gd name="T108" fmla="*/ 165883 w 1201"/>
                <a:gd name="T109" fmla="*/ 347498 h 813"/>
                <a:gd name="T110" fmla="*/ 189584 w 1201"/>
                <a:gd name="T111" fmla="*/ 319418 h 813"/>
                <a:gd name="T112" fmla="*/ 221080 w 1201"/>
                <a:gd name="T113" fmla="*/ 301536 h 813"/>
                <a:gd name="T114" fmla="*/ 263602 w 1201"/>
                <a:gd name="T115" fmla="*/ 291575 h 813"/>
                <a:gd name="T116" fmla="*/ 300295 w 1201"/>
                <a:gd name="T117" fmla="*/ 304632 h 813"/>
                <a:gd name="T118" fmla="*/ 304460 w 1201"/>
                <a:gd name="T119" fmla="*/ 365160 h 813"/>
                <a:gd name="T120" fmla="*/ 368928 w 1201"/>
                <a:gd name="T121" fmla="*/ 421405 h 813"/>
                <a:gd name="T122" fmla="*/ 404276 w 1201"/>
                <a:gd name="T123" fmla="*/ 464919 h 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1"/>
                <a:gd name="T187" fmla="*/ 0 h 813"/>
                <a:gd name="T188" fmla="*/ 1201 w 1201"/>
                <a:gd name="T189" fmla="*/ 813 h 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1" h="813">
                  <a:moveTo>
                    <a:pt x="576" y="666"/>
                  </a:moveTo>
                  <a:lnTo>
                    <a:pt x="572" y="671"/>
                  </a:lnTo>
                  <a:lnTo>
                    <a:pt x="569" y="680"/>
                  </a:lnTo>
                  <a:lnTo>
                    <a:pt x="568" y="689"/>
                  </a:lnTo>
                  <a:lnTo>
                    <a:pt x="559" y="693"/>
                  </a:lnTo>
                  <a:lnTo>
                    <a:pt x="548" y="696"/>
                  </a:lnTo>
                  <a:lnTo>
                    <a:pt x="547" y="701"/>
                  </a:lnTo>
                  <a:lnTo>
                    <a:pt x="545" y="704"/>
                  </a:lnTo>
                  <a:lnTo>
                    <a:pt x="539" y="708"/>
                  </a:lnTo>
                  <a:lnTo>
                    <a:pt x="535" y="713"/>
                  </a:lnTo>
                  <a:lnTo>
                    <a:pt x="540" y="722"/>
                  </a:lnTo>
                  <a:lnTo>
                    <a:pt x="547" y="732"/>
                  </a:lnTo>
                  <a:lnTo>
                    <a:pt x="545" y="736"/>
                  </a:lnTo>
                  <a:lnTo>
                    <a:pt x="541" y="740"/>
                  </a:lnTo>
                  <a:lnTo>
                    <a:pt x="540" y="742"/>
                  </a:lnTo>
                  <a:lnTo>
                    <a:pt x="540" y="746"/>
                  </a:lnTo>
                  <a:lnTo>
                    <a:pt x="543" y="750"/>
                  </a:lnTo>
                  <a:lnTo>
                    <a:pt x="547" y="756"/>
                  </a:lnTo>
                  <a:lnTo>
                    <a:pt x="551" y="757"/>
                  </a:lnTo>
                  <a:lnTo>
                    <a:pt x="555" y="757"/>
                  </a:lnTo>
                  <a:lnTo>
                    <a:pt x="556" y="756"/>
                  </a:lnTo>
                  <a:lnTo>
                    <a:pt x="557" y="753"/>
                  </a:lnTo>
                  <a:lnTo>
                    <a:pt x="560" y="746"/>
                  </a:lnTo>
                  <a:lnTo>
                    <a:pt x="560" y="741"/>
                  </a:lnTo>
                  <a:lnTo>
                    <a:pt x="565" y="741"/>
                  </a:lnTo>
                  <a:lnTo>
                    <a:pt x="572" y="742"/>
                  </a:lnTo>
                  <a:lnTo>
                    <a:pt x="581" y="744"/>
                  </a:lnTo>
                  <a:lnTo>
                    <a:pt x="589" y="746"/>
                  </a:lnTo>
                  <a:lnTo>
                    <a:pt x="599" y="748"/>
                  </a:lnTo>
                  <a:lnTo>
                    <a:pt x="608" y="750"/>
                  </a:lnTo>
                  <a:lnTo>
                    <a:pt x="610" y="754"/>
                  </a:lnTo>
                  <a:lnTo>
                    <a:pt x="609" y="758"/>
                  </a:lnTo>
                  <a:lnTo>
                    <a:pt x="609" y="760"/>
                  </a:lnTo>
                  <a:lnTo>
                    <a:pt x="610" y="761"/>
                  </a:lnTo>
                  <a:lnTo>
                    <a:pt x="612" y="762"/>
                  </a:lnTo>
                  <a:lnTo>
                    <a:pt x="615" y="762"/>
                  </a:lnTo>
                  <a:lnTo>
                    <a:pt x="624" y="758"/>
                  </a:lnTo>
                  <a:lnTo>
                    <a:pt x="632" y="752"/>
                  </a:lnTo>
                  <a:lnTo>
                    <a:pt x="641" y="756"/>
                  </a:lnTo>
                  <a:lnTo>
                    <a:pt x="646" y="760"/>
                  </a:lnTo>
                  <a:lnTo>
                    <a:pt x="649" y="758"/>
                  </a:lnTo>
                  <a:lnTo>
                    <a:pt x="650" y="756"/>
                  </a:lnTo>
                  <a:lnTo>
                    <a:pt x="650" y="753"/>
                  </a:lnTo>
                  <a:lnTo>
                    <a:pt x="650" y="750"/>
                  </a:lnTo>
                  <a:lnTo>
                    <a:pt x="648" y="745"/>
                  </a:lnTo>
                  <a:lnTo>
                    <a:pt x="646" y="740"/>
                  </a:lnTo>
                  <a:lnTo>
                    <a:pt x="648" y="737"/>
                  </a:lnTo>
                  <a:lnTo>
                    <a:pt x="652" y="733"/>
                  </a:lnTo>
                  <a:lnTo>
                    <a:pt x="656" y="729"/>
                  </a:lnTo>
                  <a:lnTo>
                    <a:pt x="660" y="728"/>
                  </a:lnTo>
                  <a:lnTo>
                    <a:pt x="661" y="732"/>
                  </a:lnTo>
                  <a:lnTo>
                    <a:pt x="665" y="736"/>
                  </a:lnTo>
                  <a:lnTo>
                    <a:pt x="668" y="734"/>
                  </a:lnTo>
                  <a:lnTo>
                    <a:pt x="669" y="733"/>
                  </a:lnTo>
                  <a:lnTo>
                    <a:pt x="670" y="734"/>
                  </a:lnTo>
                  <a:lnTo>
                    <a:pt x="672" y="736"/>
                  </a:lnTo>
                  <a:lnTo>
                    <a:pt x="676" y="737"/>
                  </a:lnTo>
                  <a:lnTo>
                    <a:pt x="682" y="736"/>
                  </a:lnTo>
                  <a:lnTo>
                    <a:pt x="690" y="741"/>
                  </a:lnTo>
                  <a:lnTo>
                    <a:pt x="696" y="752"/>
                  </a:lnTo>
                  <a:lnTo>
                    <a:pt x="694" y="756"/>
                  </a:lnTo>
                  <a:lnTo>
                    <a:pt x="694" y="761"/>
                  </a:lnTo>
                  <a:lnTo>
                    <a:pt x="702" y="761"/>
                  </a:lnTo>
                  <a:lnTo>
                    <a:pt x="708" y="761"/>
                  </a:lnTo>
                  <a:lnTo>
                    <a:pt x="716" y="770"/>
                  </a:lnTo>
                  <a:lnTo>
                    <a:pt x="722" y="782"/>
                  </a:lnTo>
                  <a:lnTo>
                    <a:pt x="728" y="781"/>
                  </a:lnTo>
                  <a:lnTo>
                    <a:pt x="736" y="779"/>
                  </a:lnTo>
                  <a:lnTo>
                    <a:pt x="742" y="784"/>
                  </a:lnTo>
                  <a:lnTo>
                    <a:pt x="749" y="788"/>
                  </a:lnTo>
                  <a:lnTo>
                    <a:pt x="753" y="788"/>
                  </a:lnTo>
                  <a:lnTo>
                    <a:pt x="757" y="788"/>
                  </a:lnTo>
                  <a:lnTo>
                    <a:pt x="761" y="790"/>
                  </a:lnTo>
                  <a:lnTo>
                    <a:pt x="769" y="793"/>
                  </a:lnTo>
                  <a:lnTo>
                    <a:pt x="778" y="790"/>
                  </a:lnTo>
                  <a:lnTo>
                    <a:pt x="789" y="788"/>
                  </a:lnTo>
                  <a:lnTo>
                    <a:pt x="802" y="794"/>
                  </a:lnTo>
                  <a:lnTo>
                    <a:pt x="813" y="802"/>
                  </a:lnTo>
                  <a:lnTo>
                    <a:pt x="819" y="805"/>
                  </a:lnTo>
                  <a:lnTo>
                    <a:pt x="826" y="807"/>
                  </a:lnTo>
                  <a:lnTo>
                    <a:pt x="831" y="811"/>
                  </a:lnTo>
                  <a:lnTo>
                    <a:pt x="838" y="813"/>
                  </a:lnTo>
                  <a:lnTo>
                    <a:pt x="847" y="810"/>
                  </a:lnTo>
                  <a:lnTo>
                    <a:pt x="858" y="806"/>
                  </a:lnTo>
                  <a:lnTo>
                    <a:pt x="866" y="804"/>
                  </a:lnTo>
                  <a:lnTo>
                    <a:pt x="873" y="800"/>
                  </a:lnTo>
                  <a:lnTo>
                    <a:pt x="877" y="795"/>
                  </a:lnTo>
                  <a:lnTo>
                    <a:pt x="878" y="793"/>
                  </a:lnTo>
                  <a:lnTo>
                    <a:pt x="879" y="789"/>
                  </a:lnTo>
                  <a:lnTo>
                    <a:pt x="879" y="785"/>
                  </a:lnTo>
                  <a:lnTo>
                    <a:pt x="879" y="781"/>
                  </a:lnTo>
                  <a:lnTo>
                    <a:pt x="879" y="777"/>
                  </a:lnTo>
                  <a:lnTo>
                    <a:pt x="882" y="773"/>
                  </a:lnTo>
                  <a:lnTo>
                    <a:pt x="886" y="770"/>
                  </a:lnTo>
                  <a:lnTo>
                    <a:pt x="891" y="761"/>
                  </a:lnTo>
                  <a:lnTo>
                    <a:pt x="899" y="746"/>
                  </a:lnTo>
                  <a:lnTo>
                    <a:pt x="909" y="738"/>
                  </a:lnTo>
                  <a:lnTo>
                    <a:pt x="918" y="733"/>
                  </a:lnTo>
                  <a:lnTo>
                    <a:pt x="925" y="725"/>
                  </a:lnTo>
                  <a:lnTo>
                    <a:pt x="931" y="717"/>
                  </a:lnTo>
                  <a:lnTo>
                    <a:pt x="935" y="709"/>
                  </a:lnTo>
                  <a:lnTo>
                    <a:pt x="936" y="704"/>
                  </a:lnTo>
                  <a:lnTo>
                    <a:pt x="938" y="694"/>
                  </a:lnTo>
                  <a:lnTo>
                    <a:pt x="938" y="688"/>
                  </a:lnTo>
                  <a:lnTo>
                    <a:pt x="946" y="685"/>
                  </a:lnTo>
                  <a:lnTo>
                    <a:pt x="951" y="684"/>
                  </a:lnTo>
                  <a:lnTo>
                    <a:pt x="954" y="682"/>
                  </a:lnTo>
                  <a:lnTo>
                    <a:pt x="954" y="680"/>
                  </a:lnTo>
                  <a:lnTo>
                    <a:pt x="955" y="677"/>
                  </a:lnTo>
                  <a:lnTo>
                    <a:pt x="955" y="674"/>
                  </a:lnTo>
                  <a:lnTo>
                    <a:pt x="959" y="671"/>
                  </a:lnTo>
                  <a:lnTo>
                    <a:pt x="963" y="668"/>
                  </a:lnTo>
                  <a:lnTo>
                    <a:pt x="967" y="665"/>
                  </a:lnTo>
                  <a:lnTo>
                    <a:pt x="971" y="665"/>
                  </a:lnTo>
                  <a:lnTo>
                    <a:pt x="975" y="673"/>
                  </a:lnTo>
                  <a:lnTo>
                    <a:pt x="978" y="688"/>
                  </a:lnTo>
                  <a:lnTo>
                    <a:pt x="986" y="685"/>
                  </a:lnTo>
                  <a:lnTo>
                    <a:pt x="991" y="682"/>
                  </a:lnTo>
                  <a:lnTo>
                    <a:pt x="996" y="678"/>
                  </a:lnTo>
                  <a:lnTo>
                    <a:pt x="1002" y="674"/>
                  </a:lnTo>
                  <a:lnTo>
                    <a:pt x="1007" y="671"/>
                  </a:lnTo>
                  <a:lnTo>
                    <a:pt x="1012" y="668"/>
                  </a:lnTo>
                  <a:lnTo>
                    <a:pt x="1019" y="665"/>
                  </a:lnTo>
                  <a:lnTo>
                    <a:pt x="1024" y="661"/>
                  </a:lnTo>
                  <a:lnTo>
                    <a:pt x="1030" y="661"/>
                  </a:lnTo>
                  <a:lnTo>
                    <a:pt x="1035" y="661"/>
                  </a:lnTo>
                  <a:lnTo>
                    <a:pt x="1046" y="661"/>
                  </a:lnTo>
                  <a:lnTo>
                    <a:pt x="1055" y="661"/>
                  </a:lnTo>
                  <a:lnTo>
                    <a:pt x="1060" y="655"/>
                  </a:lnTo>
                  <a:lnTo>
                    <a:pt x="1067" y="648"/>
                  </a:lnTo>
                  <a:lnTo>
                    <a:pt x="1070" y="644"/>
                  </a:lnTo>
                  <a:lnTo>
                    <a:pt x="1074" y="641"/>
                  </a:lnTo>
                  <a:lnTo>
                    <a:pt x="1079" y="639"/>
                  </a:lnTo>
                  <a:lnTo>
                    <a:pt x="1086" y="636"/>
                  </a:lnTo>
                  <a:lnTo>
                    <a:pt x="1104" y="639"/>
                  </a:lnTo>
                  <a:lnTo>
                    <a:pt x="1120" y="643"/>
                  </a:lnTo>
                  <a:lnTo>
                    <a:pt x="1131" y="636"/>
                  </a:lnTo>
                  <a:lnTo>
                    <a:pt x="1140" y="628"/>
                  </a:lnTo>
                  <a:lnTo>
                    <a:pt x="1156" y="627"/>
                  </a:lnTo>
                  <a:lnTo>
                    <a:pt x="1167" y="625"/>
                  </a:lnTo>
                  <a:lnTo>
                    <a:pt x="1168" y="620"/>
                  </a:lnTo>
                  <a:lnTo>
                    <a:pt x="1170" y="616"/>
                  </a:lnTo>
                  <a:lnTo>
                    <a:pt x="1173" y="616"/>
                  </a:lnTo>
                  <a:lnTo>
                    <a:pt x="1180" y="614"/>
                  </a:lnTo>
                  <a:lnTo>
                    <a:pt x="1175" y="596"/>
                  </a:lnTo>
                  <a:lnTo>
                    <a:pt x="1168" y="581"/>
                  </a:lnTo>
                  <a:lnTo>
                    <a:pt x="1175" y="572"/>
                  </a:lnTo>
                  <a:lnTo>
                    <a:pt x="1184" y="565"/>
                  </a:lnTo>
                  <a:lnTo>
                    <a:pt x="1187" y="560"/>
                  </a:lnTo>
                  <a:lnTo>
                    <a:pt x="1189" y="556"/>
                  </a:lnTo>
                  <a:lnTo>
                    <a:pt x="1191" y="551"/>
                  </a:lnTo>
                  <a:lnTo>
                    <a:pt x="1192" y="543"/>
                  </a:lnTo>
                  <a:lnTo>
                    <a:pt x="1196" y="541"/>
                  </a:lnTo>
                  <a:lnTo>
                    <a:pt x="1201" y="543"/>
                  </a:lnTo>
                  <a:lnTo>
                    <a:pt x="1197" y="532"/>
                  </a:lnTo>
                  <a:lnTo>
                    <a:pt x="1192" y="519"/>
                  </a:lnTo>
                  <a:lnTo>
                    <a:pt x="1187" y="506"/>
                  </a:lnTo>
                  <a:lnTo>
                    <a:pt x="1180" y="492"/>
                  </a:lnTo>
                  <a:lnTo>
                    <a:pt x="1167" y="482"/>
                  </a:lnTo>
                  <a:lnTo>
                    <a:pt x="1152" y="468"/>
                  </a:lnTo>
                  <a:lnTo>
                    <a:pt x="1145" y="459"/>
                  </a:lnTo>
                  <a:lnTo>
                    <a:pt x="1141" y="455"/>
                  </a:lnTo>
                  <a:lnTo>
                    <a:pt x="1139" y="455"/>
                  </a:lnTo>
                  <a:lnTo>
                    <a:pt x="1136" y="455"/>
                  </a:lnTo>
                  <a:lnTo>
                    <a:pt x="1134" y="456"/>
                  </a:lnTo>
                  <a:lnTo>
                    <a:pt x="1132" y="459"/>
                  </a:lnTo>
                  <a:lnTo>
                    <a:pt x="1127" y="458"/>
                  </a:lnTo>
                  <a:lnTo>
                    <a:pt x="1123" y="459"/>
                  </a:lnTo>
                  <a:lnTo>
                    <a:pt x="1122" y="459"/>
                  </a:lnTo>
                  <a:lnTo>
                    <a:pt x="1122" y="460"/>
                  </a:lnTo>
                  <a:lnTo>
                    <a:pt x="1122" y="463"/>
                  </a:lnTo>
                  <a:lnTo>
                    <a:pt x="1120" y="468"/>
                  </a:lnTo>
                  <a:lnTo>
                    <a:pt x="1118" y="472"/>
                  </a:lnTo>
                  <a:lnTo>
                    <a:pt x="1113" y="479"/>
                  </a:lnTo>
                  <a:lnTo>
                    <a:pt x="1113" y="482"/>
                  </a:lnTo>
                  <a:lnTo>
                    <a:pt x="1115" y="483"/>
                  </a:lnTo>
                  <a:lnTo>
                    <a:pt x="1118" y="485"/>
                  </a:lnTo>
                  <a:lnTo>
                    <a:pt x="1115" y="492"/>
                  </a:lnTo>
                  <a:lnTo>
                    <a:pt x="1112" y="495"/>
                  </a:lnTo>
                  <a:lnTo>
                    <a:pt x="1110" y="499"/>
                  </a:lnTo>
                  <a:lnTo>
                    <a:pt x="1106" y="501"/>
                  </a:lnTo>
                  <a:lnTo>
                    <a:pt x="1100" y="503"/>
                  </a:lnTo>
                  <a:lnTo>
                    <a:pt x="1094" y="499"/>
                  </a:lnTo>
                  <a:lnTo>
                    <a:pt x="1086" y="492"/>
                  </a:lnTo>
                  <a:lnTo>
                    <a:pt x="1081" y="494"/>
                  </a:lnTo>
                  <a:lnTo>
                    <a:pt x="1080" y="496"/>
                  </a:lnTo>
                  <a:lnTo>
                    <a:pt x="1079" y="500"/>
                  </a:lnTo>
                  <a:lnTo>
                    <a:pt x="1079" y="503"/>
                  </a:lnTo>
                  <a:lnTo>
                    <a:pt x="1078" y="506"/>
                  </a:lnTo>
                  <a:lnTo>
                    <a:pt x="1076" y="508"/>
                  </a:lnTo>
                  <a:lnTo>
                    <a:pt x="1074" y="510"/>
                  </a:lnTo>
                  <a:lnTo>
                    <a:pt x="1071" y="508"/>
                  </a:lnTo>
                  <a:lnTo>
                    <a:pt x="1068" y="504"/>
                  </a:lnTo>
                  <a:lnTo>
                    <a:pt x="1068" y="501"/>
                  </a:lnTo>
                  <a:lnTo>
                    <a:pt x="1068" y="499"/>
                  </a:lnTo>
                  <a:lnTo>
                    <a:pt x="1071" y="495"/>
                  </a:lnTo>
                  <a:lnTo>
                    <a:pt x="1076" y="492"/>
                  </a:lnTo>
                  <a:lnTo>
                    <a:pt x="1080" y="491"/>
                  </a:lnTo>
                  <a:lnTo>
                    <a:pt x="1080" y="483"/>
                  </a:lnTo>
                  <a:lnTo>
                    <a:pt x="1080" y="478"/>
                  </a:lnTo>
                  <a:lnTo>
                    <a:pt x="1086" y="476"/>
                  </a:lnTo>
                  <a:lnTo>
                    <a:pt x="1086" y="474"/>
                  </a:lnTo>
                  <a:lnTo>
                    <a:pt x="1081" y="471"/>
                  </a:lnTo>
                  <a:lnTo>
                    <a:pt x="1078" y="469"/>
                  </a:lnTo>
                  <a:lnTo>
                    <a:pt x="1070" y="469"/>
                  </a:lnTo>
                  <a:lnTo>
                    <a:pt x="1067" y="471"/>
                  </a:lnTo>
                  <a:lnTo>
                    <a:pt x="1064" y="474"/>
                  </a:lnTo>
                  <a:lnTo>
                    <a:pt x="1062" y="475"/>
                  </a:lnTo>
                  <a:lnTo>
                    <a:pt x="1060" y="472"/>
                  </a:lnTo>
                  <a:lnTo>
                    <a:pt x="1058" y="471"/>
                  </a:lnTo>
                  <a:lnTo>
                    <a:pt x="1055" y="469"/>
                  </a:lnTo>
                  <a:lnTo>
                    <a:pt x="1052" y="469"/>
                  </a:lnTo>
                  <a:lnTo>
                    <a:pt x="1046" y="471"/>
                  </a:lnTo>
                  <a:lnTo>
                    <a:pt x="1038" y="472"/>
                  </a:lnTo>
                  <a:lnTo>
                    <a:pt x="1032" y="468"/>
                  </a:lnTo>
                  <a:lnTo>
                    <a:pt x="1027" y="462"/>
                  </a:lnTo>
                  <a:lnTo>
                    <a:pt x="1024" y="459"/>
                  </a:lnTo>
                  <a:lnTo>
                    <a:pt x="1020" y="455"/>
                  </a:lnTo>
                  <a:lnTo>
                    <a:pt x="1014" y="451"/>
                  </a:lnTo>
                  <a:lnTo>
                    <a:pt x="1006" y="450"/>
                  </a:lnTo>
                  <a:lnTo>
                    <a:pt x="1000" y="450"/>
                  </a:lnTo>
                  <a:lnTo>
                    <a:pt x="996" y="450"/>
                  </a:lnTo>
                  <a:lnTo>
                    <a:pt x="992" y="452"/>
                  </a:lnTo>
                  <a:lnTo>
                    <a:pt x="990" y="455"/>
                  </a:lnTo>
                  <a:lnTo>
                    <a:pt x="989" y="459"/>
                  </a:lnTo>
                  <a:lnTo>
                    <a:pt x="984" y="459"/>
                  </a:lnTo>
                  <a:lnTo>
                    <a:pt x="982" y="459"/>
                  </a:lnTo>
                  <a:lnTo>
                    <a:pt x="980" y="456"/>
                  </a:lnTo>
                  <a:lnTo>
                    <a:pt x="979" y="450"/>
                  </a:lnTo>
                  <a:lnTo>
                    <a:pt x="979" y="444"/>
                  </a:lnTo>
                  <a:lnTo>
                    <a:pt x="977" y="443"/>
                  </a:lnTo>
                  <a:lnTo>
                    <a:pt x="971" y="442"/>
                  </a:lnTo>
                  <a:lnTo>
                    <a:pt x="968" y="442"/>
                  </a:lnTo>
                  <a:lnTo>
                    <a:pt x="967" y="440"/>
                  </a:lnTo>
                  <a:lnTo>
                    <a:pt x="966" y="436"/>
                  </a:lnTo>
                  <a:lnTo>
                    <a:pt x="966" y="431"/>
                  </a:lnTo>
                  <a:lnTo>
                    <a:pt x="973" y="432"/>
                  </a:lnTo>
                  <a:lnTo>
                    <a:pt x="975" y="431"/>
                  </a:lnTo>
                  <a:lnTo>
                    <a:pt x="977" y="427"/>
                  </a:lnTo>
                  <a:lnTo>
                    <a:pt x="979" y="422"/>
                  </a:lnTo>
                  <a:lnTo>
                    <a:pt x="986" y="419"/>
                  </a:lnTo>
                  <a:lnTo>
                    <a:pt x="994" y="412"/>
                  </a:lnTo>
                  <a:lnTo>
                    <a:pt x="999" y="416"/>
                  </a:lnTo>
                  <a:lnTo>
                    <a:pt x="1005" y="418"/>
                  </a:lnTo>
                  <a:lnTo>
                    <a:pt x="1006" y="416"/>
                  </a:lnTo>
                  <a:lnTo>
                    <a:pt x="1005" y="412"/>
                  </a:lnTo>
                  <a:lnTo>
                    <a:pt x="1002" y="411"/>
                  </a:lnTo>
                  <a:lnTo>
                    <a:pt x="996" y="410"/>
                  </a:lnTo>
                  <a:lnTo>
                    <a:pt x="989" y="408"/>
                  </a:lnTo>
                  <a:lnTo>
                    <a:pt x="979" y="408"/>
                  </a:lnTo>
                  <a:lnTo>
                    <a:pt x="968" y="404"/>
                  </a:lnTo>
                  <a:lnTo>
                    <a:pt x="961" y="403"/>
                  </a:lnTo>
                  <a:lnTo>
                    <a:pt x="959" y="407"/>
                  </a:lnTo>
                  <a:lnTo>
                    <a:pt x="958" y="412"/>
                  </a:lnTo>
                  <a:lnTo>
                    <a:pt x="958" y="415"/>
                  </a:lnTo>
                  <a:lnTo>
                    <a:pt x="955" y="416"/>
                  </a:lnTo>
                  <a:lnTo>
                    <a:pt x="954" y="418"/>
                  </a:lnTo>
                  <a:lnTo>
                    <a:pt x="948" y="416"/>
                  </a:lnTo>
                  <a:lnTo>
                    <a:pt x="948" y="412"/>
                  </a:lnTo>
                  <a:lnTo>
                    <a:pt x="951" y="410"/>
                  </a:lnTo>
                  <a:lnTo>
                    <a:pt x="951" y="407"/>
                  </a:lnTo>
                  <a:lnTo>
                    <a:pt x="947" y="403"/>
                  </a:lnTo>
                  <a:lnTo>
                    <a:pt x="939" y="402"/>
                  </a:lnTo>
                  <a:lnTo>
                    <a:pt x="930" y="402"/>
                  </a:lnTo>
                  <a:lnTo>
                    <a:pt x="923" y="396"/>
                  </a:lnTo>
                  <a:lnTo>
                    <a:pt x="919" y="394"/>
                  </a:lnTo>
                  <a:lnTo>
                    <a:pt x="907" y="393"/>
                  </a:lnTo>
                  <a:lnTo>
                    <a:pt x="882" y="393"/>
                  </a:lnTo>
                  <a:lnTo>
                    <a:pt x="878" y="391"/>
                  </a:lnTo>
                  <a:lnTo>
                    <a:pt x="878" y="390"/>
                  </a:lnTo>
                  <a:lnTo>
                    <a:pt x="877" y="388"/>
                  </a:lnTo>
                  <a:lnTo>
                    <a:pt x="875" y="387"/>
                  </a:lnTo>
                  <a:lnTo>
                    <a:pt x="874" y="383"/>
                  </a:lnTo>
                  <a:lnTo>
                    <a:pt x="873" y="382"/>
                  </a:lnTo>
                  <a:lnTo>
                    <a:pt x="869" y="384"/>
                  </a:lnTo>
                  <a:lnTo>
                    <a:pt x="863" y="390"/>
                  </a:lnTo>
                  <a:lnTo>
                    <a:pt x="854" y="387"/>
                  </a:lnTo>
                  <a:lnTo>
                    <a:pt x="845" y="383"/>
                  </a:lnTo>
                  <a:lnTo>
                    <a:pt x="837" y="388"/>
                  </a:lnTo>
                  <a:lnTo>
                    <a:pt x="829" y="394"/>
                  </a:lnTo>
                  <a:lnTo>
                    <a:pt x="825" y="396"/>
                  </a:lnTo>
                  <a:lnTo>
                    <a:pt x="821" y="398"/>
                  </a:lnTo>
                  <a:lnTo>
                    <a:pt x="814" y="399"/>
                  </a:lnTo>
                  <a:lnTo>
                    <a:pt x="809" y="400"/>
                  </a:lnTo>
                  <a:lnTo>
                    <a:pt x="803" y="399"/>
                  </a:lnTo>
                  <a:lnTo>
                    <a:pt x="798" y="396"/>
                  </a:lnTo>
                  <a:lnTo>
                    <a:pt x="794" y="394"/>
                  </a:lnTo>
                  <a:lnTo>
                    <a:pt x="793" y="391"/>
                  </a:lnTo>
                  <a:lnTo>
                    <a:pt x="787" y="386"/>
                  </a:lnTo>
                  <a:lnTo>
                    <a:pt x="782" y="382"/>
                  </a:lnTo>
                  <a:lnTo>
                    <a:pt x="782" y="377"/>
                  </a:lnTo>
                  <a:lnTo>
                    <a:pt x="784" y="374"/>
                  </a:lnTo>
                  <a:lnTo>
                    <a:pt x="786" y="368"/>
                  </a:lnTo>
                  <a:lnTo>
                    <a:pt x="789" y="363"/>
                  </a:lnTo>
                  <a:lnTo>
                    <a:pt x="787" y="359"/>
                  </a:lnTo>
                  <a:lnTo>
                    <a:pt x="785" y="355"/>
                  </a:lnTo>
                  <a:lnTo>
                    <a:pt x="785" y="352"/>
                  </a:lnTo>
                  <a:lnTo>
                    <a:pt x="785" y="350"/>
                  </a:lnTo>
                  <a:lnTo>
                    <a:pt x="785" y="349"/>
                  </a:lnTo>
                  <a:lnTo>
                    <a:pt x="787" y="343"/>
                  </a:lnTo>
                  <a:lnTo>
                    <a:pt x="790" y="341"/>
                  </a:lnTo>
                  <a:lnTo>
                    <a:pt x="793" y="341"/>
                  </a:lnTo>
                  <a:lnTo>
                    <a:pt x="796" y="339"/>
                  </a:lnTo>
                  <a:lnTo>
                    <a:pt x="801" y="341"/>
                  </a:lnTo>
                  <a:lnTo>
                    <a:pt x="809" y="338"/>
                  </a:lnTo>
                  <a:lnTo>
                    <a:pt x="814" y="336"/>
                  </a:lnTo>
                  <a:lnTo>
                    <a:pt x="819" y="339"/>
                  </a:lnTo>
                  <a:lnTo>
                    <a:pt x="825" y="342"/>
                  </a:lnTo>
                  <a:lnTo>
                    <a:pt x="826" y="345"/>
                  </a:lnTo>
                  <a:lnTo>
                    <a:pt x="829" y="349"/>
                  </a:lnTo>
                  <a:lnTo>
                    <a:pt x="831" y="351"/>
                  </a:lnTo>
                  <a:lnTo>
                    <a:pt x="837" y="352"/>
                  </a:lnTo>
                  <a:lnTo>
                    <a:pt x="839" y="349"/>
                  </a:lnTo>
                  <a:lnTo>
                    <a:pt x="841" y="341"/>
                  </a:lnTo>
                  <a:lnTo>
                    <a:pt x="842" y="339"/>
                  </a:lnTo>
                  <a:lnTo>
                    <a:pt x="845" y="334"/>
                  </a:lnTo>
                  <a:lnTo>
                    <a:pt x="845" y="327"/>
                  </a:lnTo>
                  <a:lnTo>
                    <a:pt x="845" y="323"/>
                  </a:lnTo>
                  <a:lnTo>
                    <a:pt x="845" y="319"/>
                  </a:lnTo>
                  <a:lnTo>
                    <a:pt x="846" y="315"/>
                  </a:lnTo>
                  <a:lnTo>
                    <a:pt x="849" y="313"/>
                  </a:lnTo>
                  <a:lnTo>
                    <a:pt x="851" y="310"/>
                  </a:lnTo>
                  <a:lnTo>
                    <a:pt x="851" y="309"/>
                  </a:lnTo>
                  <a:lnTo>
                    <a:pt x="847" y="303"/>
                  </a:lnTo>
                  <a:lnTo>
                    <a:pt x="842" y="297"/>
                  </a:lnTo>
                  <a:lnTo>
                    <a:pt x="835" y="291"/>
                  </a:lnTo>
                  <a:lnTo>
                    <a:pt x="828" y="286"/>
                  </a:lnTo>
                  <a:lnTo>
                    <a:pt x="826" y="278"/>
                  </a:lnTo>
                  <a:lnTo>
                    <a:pt x="825" y="271"/>
                  </a:lnTo>
                  <a:lnTo>
                    <a:pt x="822" y="274"/>
                  </a:lnTo>
                  <a:lnTo>
                    <a:pt x="819" y="282"/>
                  </a:lnTo>
                  <a:lnTo>
                    <a:pt x="818" y="289"/>
                  </a:lnTo>
                  <a:lnTo>
                    <a:pt x="818" y="297"/>
                  </a:lnTo>
                  <a:lnTo>
                    <a:pt x="812" y="303"/>
                  </a:lnTo>
                  <a:lnTo>
                    <a:pt x="806" y="306"/>
                  </a:lnTo>
                  <a:lnTo>
                    <a:pt x="802" y="313"/>
                  </a:lnTo>
                  <a:lnTo>
                    <a:pt x="794" y="319"/>
                  </a:lnTo>
                  <a:lnTo>
                    <a:pt x="789" y="318"/>
                  </a:lnTo>
                  <a:lnTo>
                    <a:pt x="784" y="317"/>
                  </a:lnTo>
                  <a:lnTo>
                    <a:pt x="780" y="320"/>
                  </a:lnTo>
                  <a:lnTo>
                    <a:pt x="777" y="323"/>
                  </a:lnTo>
                  <a:lnTo>
                    <a:pt x="770" y="326"/>
                  </a:lnTo>
                  <a:lnTo>
                    <a:pt x="765" y="329"/>
                  </a:lnTo>
                  <a:lnTo>
                    <a:pt x="764" y="338"/>
                  </a:lnTo>
                  <a:lnTo>
                    <a:pt x="765" y="346"/>
                  </a:lnTo>
                  <a:lnTo>
                    <a:pt x="764" y="350"/>
                  </a:lnTo>
                  <a:lnTo>
                    <a:pt x="761" y="354"/>
                  </a:lnTo>
                  <a:lnTo>
                    <a:pt x="760" y="355"/>
                  </a:lnTo>
                  <a:lnTo>
                    <a:pt x="755" y="356"/>
                  </a:lnTo>
                  <a:lnTo>
                    <a:pt x="750" y="358"/>
                  </a:lnTo>
                  <a:lnTo>
                    <a:pt x="749" y="359"/>
                  </a:lnTo>
                  <a:lnTo>
                    <a:pt x="748" y="362"/>
                  </a:lnTo>
                  <a:lnTo>
                    <a:pt x="746" y="367"/>
                  </a:lnTo>
                  <a:lnTo>
                    <a:pt x="745" y="368"/>
                  </a:lnTo>
                  <a:lnTo>
                    <a:pt x="741" y="370"/>
                  </a:lnTo>
                  <a:lnTo>
                    <a:pt x="738" y="368"/>
                  </a:lnTo>
                  <a:lnTo>
                    <a:pt x="736" y="368"/>
                  </a:lnTo>
                  <a:lnTo>
                    <a:pt x="734" y="368"/>
                  </a:lnTo>
                  <a:lnTo>
                    <a:pt x="730" y="371"/>
                  </a:lnTo>
                  <a:lnTo>
                    <a:pt x="728" y="374"/>
                  </a:lnTo>
                  <a:lnTo>
                    <a:pt x="725" y="377"/>
                  </a:lnTo>
                  <a:lnTo>
                    <a:pt x="721" y="377"/>
                  </a:lnTo>
                  <a:lnTo>
                    <a:pt x="720" y="374"/>
                  </a:lnTo>
                  <a:lnTo>
                    <a:pt x="720" y="371"/>
                  </a:lnTo>
                  <a:lnTo>
                    <a:pt x="716" y="368"/>
                  </a:lnTo>
                  <a:lnTo>
                    <a:pt x="713" y="364"/>
                  </a:lnTo>
                  <a:lnTo>
                    <a:pt x="720" y="362"/>
                  </a:lnTo>
                  <a:lnTo>
                    <a:pt x="725" y="355"/>
                  </a:lnTo>
                  <a:lnTo>
                    <a:pt x="721" y="349"/>
                  </a:lnTo>
                  <a:lnTo>
                    <a:pt x="714" y="341"/>
                  </a:lnTo>
                  <a:lnTo>
                    <a:pt x="713" y="334"/>
                  </a:lnTo>
                  <a:lnTo>
                    <a:pt x="710" y="330"/>
                  </a:lnTo>
                  <a:lnTo>
                    <a:pt x="694" y="330"/>
                  </a:lnTo>
                  <a:lnTo>
                    <a:pt x="677" y="333"/>
                  </a:lnTo>
                  <a:lnTo>
                    <a:pt x="669" y="329"/>
                  </a:lnTo>
                  <a:lnTo>
                    <a:pt x="662" y="323"/>
                  </a:lnTo>
                  <a:lnTo>
                    <a:pt x="654" y="322"/>
                  </a:lnTo>
                  <a:lnTo>
                    <a:pt x="641" y="323"/>
                  </a:lnTo>
                  <a:lnTo>
                    <a:pt x="632" y="323"/>
                  </a:lnTo>
                  <a:lnTo>
                    <a:pt x="626" y="325"/>
                  </a:lnTo>
                  <a:lnTo>
                    <a:pt x="624" y="329"/>
                  </a:lnTo>
                  <a:lnTo>
                    <a:pt x="621" y="333"/>
                  </a:lnTo>
                  <a:lnTo>
                    <a:pt x="620" y="339"/>
                  </a:lnTo>
                  <a:lnTo>
                    <a:pt x="617" y="343"/>
                  </a:lnTo>
                  <a:lnTo>
                    <a:pt x="615" y="351"/>
                  </a:lnTo>
                  <a:lnTo>
                    <a:pt x="610" y="356"/>
                  </a:lnTo>
                  <a:lnTo>
                    <a:pt x="608" y="359"/>
                  </a:lnTo>
                  <a:lnTo>
                    <a:pt x="604" y="361"/>
                  </a:lnTo>
                  <a:lnTo>
                    <a:pt x="601" y="362"/>
                  </a:lnTo>
                  <a:lnTo>
                    <a:pt x="593" y="361"/>
                  </a:lnTo>
                  <a:lnTo>
                    <a:pt x="592" y="359"/>
                  </a:lnTo>
                  <a:lnTo>
                    <a:pt x="588" y="358"/>
                  </a:lnTo>
                  <a:lnTo>
                    <a:pt x="585" y="351"/>
                  </a:lnTo>
                  <a:lnTo>
                    <a:pt x="583" y="341"/>
                  </a:lnTo>
                  <a:lnTo>
                    <a:pt x="581" y="334"/>
                  </a:lnTo>
                  <a:lnTo>
                    <a:pt x="580" y="327"/>
                  </a:lnTo>
                  <a:lnTo>
                    <a:pt x="575" y="325"/>
                  </a:lnTo>
                  <a:lnTo>
                    <a:pt x="569" y="323"/>
                  </a:lnTo>
                  <a:lnTo>
                    <a:pt x="565" y="322"/>
                  </a:lnTo>
                  <a:lnTo>
                    <a:pt x="565" y="320"/>
                  </a:lnTo>
                  <a:lnTo>
                    <a:pt x="568" y="319"/>
                  </a:lnTo>
                  <a:lnTo>
                    <a:pt x="569" y="318"/>
                  </a:lnTo>
                  <a:lnTo>
                    <a:pt x="572" y="318"/>
                  </a:lnTo>
                  <a:lnTo>
                    <a:pt x="576" y="319"/>
                  </a:lnTo>
                  <a:lnTo>
                    <a:pt x="578" y="318"/>
                  </a:lnTo>
                  <a:lnTo>
                    <a:pt x="580" y="315"/>
                  </a:lnTo>
                  <a:lnTo>
                    <a:pt x="578" y="313"/>
                  </a:lnTo>
                  <a:lnTo>
                    <a:pt x="576" y="307"/>
                  </a:lnTo>
                  <a:lnTo>
                    <a:pt x="577" y="299"/>
                  </a:lnTo>
                  <a:lnTo>
                    <a:pt x="578" y="291"/>
                  </a:lnTo>
                  <a:lnTo>
                    <a:pt x="577" y="286"/>
                  </a:lnTo>
                  <a:lnTo>
                    <a:pt x="575" y="282"/>
                  </a:lnTo>
                  <a:lnTo>
                    <a:pt x="572" y="282"/>
                  </a:lnTo>
                  <a:lnTo>
                    <a:pt x="571" y="282"/>
                  </a:lnTo>
                  <a:lnTo>
                    <a:pt x="569" y="282"/>
                  </a:lnTo>
                  <a:lnTo>
                    <a:pt x="568" y="283"/>
                  </a:lnTo>
                  <a:lnTo>
                    <a:pt x="568" y="287"/>
                  </a:lnTo>
                  <a:lnTo>
                    <a:pt x="564" y="289"/>
                  </a:lnTo>
                  <a:lnTo>
                    <a:pt x="560" y="287"/>
                  </a:lnTo>
                  <a:lnTo>
                    <a:pt x="556" y="285"/>
                  </a:lnTo>
                  <a:lnTo>
                    <a:pt x="555" y="283"/>
                  </a:lnTo>
                  <a:lnTo>
                    <a:pt x="553" y="283"/>
                  </a:lnTo>
                  <a:lnTo>
                    <a:pt x="552" y="285"/>
                  </a:lnTo>
                  <a:lnTo>
                    <a:pt x="552" y="286"/>
                  </a:lnTo>
                  <a:lnTo>
                    <a:pt x="551" y="293"/>
                  </a:lnTo>
                  <a:lnTo>
                    <a:pt x="548" y="302"/>
                  </a:lnTo>
                  <a:lnTo>
                    <a:pt x="545" y="306"/>
                  </a:lnTo>
                  <a:lnTo>
                    <a:pt x="543" y="307"/>
                  </a:lnTo>
                  <a:lnTo>
                    <a:pt x="541" y="310"/>
                  </a:lnTo>
                  <a:lnTo>
                    <a:pt x="541" y="313"/>
                  </a:lnTo>
                  <a:lnTo>
                    <a:pt x="543" y="315"/>
                  </a:lnTo>
                  <a:lnTo>
                    <a:pt x="544" y="317"/>
                  </a:lnTo>
                  <a:lnTo>
                    <a:pt x="545" y="318"/>
                  </a:lnTo>
                  <a:lnTo>
                    <a:pt x="549" y="319"/>
                  </a:lnTo>
                  <a:lnTo>
                    <a:pt x="551" y="320"/>
                  </a:lnTo>
                  <a:lnTo>
                    <a:pt x="552" y="322"/>
                  </a:lnTo>
                  <a:lnTo>
                    <a:pt x="551" y="325"/>
                  </a:lnTo>
                  <a:lnTo>
                    <a:pt x="551" y="326"/>
                  </a:lnTo>
                  <a:lnTo>
                    <a:pt x="548" y="331"/>
                  </a:lnTo>
                  <a:lnTo>
                    <a:pt x="544" y="335"/>
                  </a:lnTo>
                  <a:lnTo>
                    <a:pt x="541" y="338"/>
                  </a:lnTo>
                  <a:lnTo>
                    <a:pt x="539" y="341"/>
                  </a:lnTo>
                  <a:lnTo>
                    <a:pt x="535" y="342"/>
                  </a:lnTo>
                  <a:lnTo>
                    <a:pt x="529" y="342"/>
                  </a:lnTo>
                  <a:lnTo>
                    <a:pt x="524" y="339"/>
                  </a:lnTo>
                  <a:lnTo>
                    <a:pt x="520" y="335"/>
                  </a:lnTo>
                  <a:lnTo>
                    <a:pt x="519" y="333"/>
                  </a:lnTo>
                  <a:lnTo>
                    <a:pt x="517" y="329"/>
                  </a:lnTo>
                  <a:lnTo>
                    <a:pt x="517" y="326"/>
                  </a:lnTo>
                  <a:lnTo>
                    <a:pt x="519" y="320"/>
                  </a:lnTo>
                  <a:lnTo>
                    <a:pt x="516" y="318"/>
                  </a:lnTo>
                  <a:lnTo>
                    <a:pt x="511" y="315"/>
                  </a:lnTo>
                  <a:lnTo>
                    <a:pt x="508" y="313"/>
                  </a:lnTo>
                  <a:lnTo>
                    <a:pt x="508" y="310"/>
                  </a:lnTo>
                  <a:lnTo>
                    <a:pt x="512" y="302"/>
                  </a:lnTo>
                  <a:lnTo>
                    <a:pt x="519" y="293"/>
                  </a:lnTo>
                  <a:lnTo>
                    <a:pt x="517" y="283"/>
                  </a:lnTo>
                  <a:lnTo>
                    <a:pt x="515" y="273"/>
                  </a:lnTo>
                  <a:lnTo>
                    <a:pt x="515" y="265"/>
                  </a:lnTo>
                  <a:lnTo>
                    <a:pt x="516" y="258"/>
                  </a:lnTo>
                  <a:lnTo>
                    <a:pt x="524" y="254"/>
                  </a:lnTo>
                  <a:lnTo>
                    <a:pt x="531" y="250"/>
                  </a:lnTo>
                  <a:lnTo>
                    <a:pt x="532" y="247"/>
                  </a:lnTo>
                  <a:lnTo>
                    <a:pt x="535" y="243"/>
                  </a:lnTo>
                  <a:lnTo>
                    <a:pt x="537" y="242"/>
                  </a:lnTo>
                  <a:lnTo>
                    <a:pt x="541" y="241"/>
                  </a:lnTo>
                  <a:lnTo>
                    <a:pt x="543" y="239"/>
                  </a:lnTo>
                  <a:lnTo>
                    <a:pt x="544" y="235"/>
                  </a:lnTo>
                  <a:lnTo>
                    <a:pt x="544" y="233"/>
                  </a:lnTo>
                  <a:lnTo>
                    <a:pt x="543" y="229"/>
                  </a:lnTo>
                  <a:lnTo>
                    <a:pt x="551" y="228"/>
                  </a:lnTo>
                  <a:lnTo>
                    <a:pt x="560" y="228"/>
                  </a:lnTo>
                  <a:lnTo>
                    <a:pt x="565" y="225"/>
                  </a:lnTo>
                  <a:lnTo>
                    <a:pt x="568" y="223"/>
                  </a:lnTo>
                  <a:lnTo>
                    <a:pt x="571" y="222"/>
                  </a:lnTo>
                  <a:lnTo>
                    <a:pt x="576" y="222"/>
                  </a:lnTo>
                  <a:lnTo>
                    <a:pt x="578" y="218"/>
                  </a:lnTo>
                  <a:lnTo>
                    <a:pt x="581" y="213"/>
                  </a:lnTo>
                  <a:lnTo>
                    <a:pt x="583" y="206"/>
                  </a:lnTo>
                  <a:lnTo>
                    <a:pt x="583" y="202"/>
                  </a:lnTo>
                  <a:lnTo>
                    <a:pt x="583" y="189"/>
                  </a:lnTo>
                  <a:lnTo>
                    <a:pt x="581" y="175"/>
                  </a:lnTo>
                  <a:lnTo>
                    <a:pt x="585" y="173"/>
                  </a:lnTo>
                  <a:lnTo>
                    <a:pt x="588" y="170"/>
                  </a:lnTo>
                  <a:lnTo>
                    <a:pt x="589" y="166"/>
                  </a:lnTo>
                  <a:lnTo>
                    <a:pt x="589" y="162"/>
                  </a:lnTo>
                  <a:lnTo>
                    <a:pt x="592" y="161"/>
                  </a:lnTo>
                  <a:lnTo>
                    <a:pt x="593" y="160"/>
                  </a:lnTo>
                  <a:lnTo>
                    <a:pt x="594" y="157"/>
                  </a:lnTo>
                  <a:lnTo>
                    <a:pt x="596" y="154"/>
                  </a:lnTo>
                  <a:lnTo>
                    <a:pt x="596" y="152"/>
                  </a:lnTo>
                  <a:lnTo>
                    <a:pt x="596" y="149"/>
                  </a:lnTo>
                  <a:lnTo>
                    <a:pt x="600" y="138"/>
                  </a:lnTo>
                  <a:lnTo>
                    <a:pt x="603" y="133"/>
                  </a:lnTo>
                  <a:lnTo>
                    <a:pt x="606" y="129"/>
                  </a:lnTo>
                  <a:lnTo>
                    <a:pt x="609" y="128"/>
                  </a:lnTo>
                  <a:lnTo>
                    <a:pt x="608" y="142"/>
                  </a:lnTo>
                  <a:lnTo>
                    <a:pt x="605" y="158"/>
                  </a:lnTo>
                  <a:lnTo>
                    <a:pt x="606" y="164"/>
                  </a:lnTo>
                  <a:lnTo>
                    <a:pt x="606" y="172"/>
                  </a:lnTo>
                  <a:lnTo>
                    <a:pt x="608" y="173"/>
                  </a:lnTo>
                  <a:lnTo>
                    <a:pt x="609" y="175"/>
                  </a:lnTo>
                  <a:lnTo>
                    <a:pt x="610" y="177"/>
                  </a:lnTo>
                  <a:lnTo>
                    <a:pt x="613" y="175"/>
                  </a:lnTo>
                  <a:lnTo>
                    <a:pt x="612" y="182"/>
                  </a:lnTo>
                  <a:lnTo>
                    <a:pt x="609" y="187"/>
                  </a:lnTo>
                  <a:lnTo>
                    <a:pt x="612" y="191"/>
                  </a:lnTo>
                  <a:lnTo>
                    <a:pt x="612" y="197"/>
                  </a:lnTo>
                  <a:lnTo>
                    <a:pt x="612" y="202"/>
                  </a:lnTo>
                  <a:lnTo>
                    <a:pt x="610" y="207"/>
                  </a:lnTo>
                  <a:lnTo>
                    <a:pt x="617" y="223"/>
                  </a:lnTo>
                  <a:lnTo>
                    <a:pt x="625" y="246"/>
                  </a:lnTo>
                  <a:lnTo>
                    <a:pt x="628" y="258"/>
                  </a:lnTo>
                  <a:lnTo>
                    <a:pt x="633" y="270"/>
                  </a:lnTo>
                  <a:lnTo>
                    <a:pt x="640" y="279"/>
                  </a:lnTo>
                  <a:lnTo>
                    <a:pt x="648" y="289"/>
                  </a:lnTo>
                  <a:lnTo>
                    <a:pt x="652" y="293"/>
                  </a:lnTo>
                  <a:lnTo>
                    <a:pt x="657" y="297"/>
                  </a:lnTo>
                  <a:lnTo>
                    <a:pt x="660" y="299"/>
                  </a:lnTo>
                  <a:lnTo>
                    <a:pt x="665" y="302"/>
                  </a:lnTo>
                  <a:lnTo>
                    <a:pt x="672" y="303"/>
                  </a:lnTo>
                  <a:lnTo>
                    <a:pt x="677" y="305"/>
                  </a:lnTo>
                  <a:lnTo>
                    <a:pt x="684" y="303"/>
                  </a:lnTo>
                  <a:lnTo>
                    <a:pt x="692" y="303"/>
                  </a:lnTo>
                  <a:lnTo>
                    <a:pt x="702" y="302"/>
                  </a:lnTo>
                  <a:lnTo>
                    <a:pt x="713" y="301"/>
                  </a:lnTo>
                  <a:lnTo>
                    <a:pt x="721" y="298"/>
                  </a:lnTo>
                  <a:lnTo>
                    <a:pt x="730" y="294"/>
                  </a:lnTo>
                  <a:lnTo>
                    <a:pt x="733" y="287"/>
                  </a:lnTo>
                  <a:lnTo>
                    <a:pt x="736" y="279"/>
                  </a:lnTo>
                  <a:lnTo>
                    <a:pt x="738" y="275"/>
                  </a:lnTo>
                  <a:lnTo>
                    <a:pt x="744" y="271"/>
                  </a:lnTo>
                  <a:lnTo>
                    <a:pt x="746" y="253"/>
                  </a:lnTo>
                  <a:lnTo>
                    <a:pt x="748" y="237"/>
                  </a:lnTo>
                  <a:lnTo>
                    <a:pt x="745" y="228"/>
                  </a:lnTo>
                  <a:lnTo>
                    <a:pt x="742" y="218"/>
                  </a:lnTo>
                  <a:lnTo>
                    <a:pt x="746" y="197"/>
                  </a:lnTo>
                  <a:lnTo>
                    <a:pt x="748" y="180"/>
                  </a:lnTo>
                  <a:lnTo>
                    <a:pt x="746" y="164"/>
                  </a:lnTo>
                  <a:lnTo>
                    <a:pt x="746" y="148"/>
                  </a:lnTo>
                  <a:lnTo>
                    <a:pt x="750" y="138"/>
                  </a:lnTo>
                  <a:lnTo>
                    <a:pt x="750" y="128"/>
                  </a:lnTo>
                  <a:lnTo>
                    <a:pt x="744" y="114"/>
                  </a:lnTo>
                  <a:lnTo>
                    <a:pt x="736" y="101"/>
                  </a:lnTo>
                  <a:lnTo>
                    <a:pt x="736" y="96"/>
                  </a:lnTo>
                  <a:lnTo>
                    <a:pt x="733" y="92"/>
                  </a:lnTo>
                  <a:lnTo>
                    <a:pt x="730" y="89"/>
                  </a:lnTo>
                  <a:lnTo>
                    <a:pt x="728" y="88"/>
                  </a:lnTo>
                  <a:lnTo>
                    <a:pt x="722" y="85"/>
                  </a:lnTo>
                  <a:lnTo>
                    <a:pt x="714" y="85"/>
                  </a:lnTo>
                  <a:lnTo>
                    <a:pt x="720" y="83"/>
                  </a:lnTo>
                  <a:lnTo>
                    <a:pt x="726" y="81"/>
                  </a:lnTo>
                  <a:lnTo>
                    <a:pt x="729" y="77"/>
                  </a:lnTo>
                  <a:lnTo>
                    <a:pt x="732" y="74"/>
                  </a:lnTo>
                  <a:lnTo>
                    <a:pt x="728" y="70"/>
                  </a:lnTo>
                  <a:lnTo>
                    <a:pt x="724" y="64"/>
                  </a:lnTo>
                  <a:lnTo>
                    <a:pt x="722" y="60"/>
                  </a:lnTo>
                  <a:lnTo>
                    <a:pt x="722" y="56"/>
                  </a:lnTo>
                  <a:lnTo>
                    <a:pt x="725" y="53"/>
                  </a:lnTo>
                  <a:lnTo>
                    <a:pt x="728" y="51"/>
                  </a:lnTo>
                  <a:lnTo>
                    <a:pt x="729" y="58"/>
                  </a:lnTo>
                  <a:lnTo>
                    <a:pt x="732" y="62"/>
                  </a:lnTo>
                  <a:lnTo>
                    <a:pt x="733" y="62"/>
                  </a:lnTo>
                  <a:lnTo>
                    <a:pt x="736" y="64"/>
                  </a:lnTo>
                  <a:lnTo>
                    <a:pt x="737" y="64"/>
                  </a:lnTo>
                  <a:lnTo>
                    <a:pt x="738" y="62"/>
                  </a:lnTo>
                  <a:lnTo>
                    <a:pt x="741" y="60"/>
                  </a:lnTo>
                  <a:lnTo>
                    <a:pt x="742" y="55"/>
                  </a:lnTo>
                  <a:lnTo>
                    <a:pt x="742" y="51"/>
                  </a:lnTo>
                  <a:lnTo>
                    <a:pt x="742" y="45"/>
                  </a:lnTo>
                  <a:lnTo>
                    <a:pt x="741" y="41"/>
                  </a:lnTo>
                  <a:lnTo>
                    <a:pt x="739" y="39"/>
                  </a:lnTo>
                  <a:lnTo>
                    <a:pt x="737" y="37"/>
                  </a:lnTo>
                  <a:lnTo>
                    <a:pt x="736" y="37"/>
                  </a:lnTo>
                  <a:lnTo>
                    <a:pt x="729" y="36"/>
                  </a:lnTo>
                  <a:lnTo>
                    <a:pt x="724" y="37"/>
                  </a:lnTo>
                  <a:lnTo>
                    <a:pt x="725" y="29"/>
                  </a:lnTo>
                  <a:lnTo>
                    <a:pt x="726" y="21"/>
                  </a:lnTo>
                  <a:lnTo>
                    <a:pt x="721" y="24"/>
                  </a:lnTo>
                  <a:lnTo>
                    <a:pt x="716" y="25"/>
                  </a:lnTo>
                  <a:lnTo>
                    <a:pt x="710" y="25"/>
                  </a:lnTo>
                  <a:lnTo>
                    <a:pt x="706" y="24"/>
                  </a:lnTo>
                  <a:lnTo>
                    <a:pt x="694" y="17"/>
                  </a:lnTo>
                  <a:lnTo>
                    <a:pt x="685" y="8"/>
                  </a:lnTo>
                  <a:lnTo>
                    <a:pt x="680" y="4"/>
                  </a:lnTo>
                  <a:lnTo>
                    <a:pt x="676" y="3"/>
                  </a:lnTo>
                  <a:lnTo>
                    <a:pt x="672" y="0"/>
                  </a:lnTo>
                  <a:lnTo>
                    <a:pt x="669" y="0"/>
                  </a:lnTo>
                  <a:lnTo>
                    <a:pt x="660" y="4"/>
                  </a:lnTo>
                  <a:lnTo>
                    <a:pt x="652" y="9"/>
                  </a:lnTo>
                  <a:lnTo>
                    <a:pt x="640" y="9"/>
                  </a:lnTo>
                  <a:lnTo>
                    <a:pt x="626" y="11"/>
                  </a:lnTo>
                  <a:lnTo>
                    <a:pt x="625" y="12"/>
                  </a:lnTo>
                  <a:lnTo>
                    <a:pt x="622" y="13"/>
                  </a:lnTo>
                  <a:lnTo>
                    <a:pt x="621" y="17"/>
                  </a:lnTo>
                  <a:lnTo>
                    <a:pt x="621" y="20"/>
                  </a:lnTo>
                  <a:lnTo>
                    <a:pt x="619" y="29"/>
                  </a:lnTo>
                  <a:lnTo>
                    <a:pt x="616" y="44"/>
                  </a:lnTo>
                  <a:lnTo>
                    <a:pt x="613" y="55"/>
                  </a:lnTo>
                  <a:lnTo>
                    <a:pt x="608" y="61"/>
                  </a:lnTo>
                  <a:lnTo>
                    <a:pt x="605" y="62"/>
                  </a:lnTo>
                  <a:lnTo>
                    <a:pt x="601" y="67"/>
                  </a:lnTo>
                  <a:lnTo>
                    <a:pt x="599" y="68"/>
                  </a:lnTo>
                  <a:lnTo>
                    <a:pt x="593" y="68"/>
                  </a:lnTo>
                  <a:lnTo>
                    <a:pt x="578" y="68"/>
                  </a:lnTo>
                  <a:lnTo>
                    <a:pt x="561" y="68"/>
                  </a:lnTo>
                  <a:lnTo>
                    <a:pt x="553" y="72"/>
                  </a:lnTo>
                  <a:lnTo>
                    <a:pt x="547" y="76"/>
                  </a:lnTo>
                  <a:lnTo>
                    <a:pt x="535" y="97"/>
                  </a:lnTo>
                  <a:lnTo>
                    <a:pt x="525" y="113"/>
                  </a:lnTo>
                  <a:lnTo>
                    <a:pt x="521" y="117"/>
                  </a:lnTo>
                  <a:lnTo>
                    <a:pt x="515" y="118"/>
                  </a:lnTo>
                  <a:lnTo>
                    <a:pt x="507" y="118"/>
                  </a:lnTo>
                  <a:lnTo>
                    <a:pt x="497" y="118"/>
                  </a:lnTo>
                  <a:lnTo>
                    <a:pt x="492" y="125"/>
                  </a:lnTo>
                  <a:lnTo>
                    <a:pt x="489" y="129"/>
                  </a:lnTo>
                  <a:lnTo>
                    <a:pt x="486" y="130"/>
                  </a:lnTo>
                  <a:lnTo>
                    <a:pt x="480" y="133"/>
                  </a:lnTo>
                  <a:lnTo>
                    <a:pt x="471" y="134"/>
                  </a:lnTo>
                  <a:lnTo>
                    <a:pt x="460" y="134"/>
                  </a:lnTo>
                  <a:lnTo>
                    <a:pt x="460" y="140"/>
                  </a:lnTo>
                  <a:lnTo>
                    <a:pt x="461" y="152"/>
                  </a:lnTo>
                  <a:lnTo>
                    <a:pt x="461" y="154"/>
                  </a:lnTo>
                  <a:lnTo>
                    <a:pt x="461" y="158"/>
                  </a:lnTo>
                  <a:lnTo>
                    <a:pt x="460" y="160"/>
                  </a:lnTo>
                  <a:lnTo>
                    <a:pt x="459" y="162"/>
                  </a:lnTo>
                  <a:lnTo>
                    <a:pt x="456" y="164"/>
                  </a:lnTo>
                  <a:lnTo>
                    <a:pt x="451" y="164"/>
                  </a:lnTo>
                  <a:lnTo>
                    <a:pt x="445" y="164"/>
                  </a:lnTo>
                  <a:lnTo>
                    <a:pt x="439" y="164"/>
                  </a:lnTo>
                  <a:lnTo>
                    <a:pt x="438" y="166"/>
                  </a:lnTo>
                  <a:lnTo>
                    <a:pt x="438" y="169"/>
                  </a:lnTo>
                  <a:lnTo>
                    <a:pt x="438" y="172"/>
                  </a:lnTo>
                  <a:lnTo>
                    <a:pt x="439" y="173"/>
                  </a:lnTo>
                  <a:lnTo>
                    <a:pt x="440" y="177"/>
                  </a:lnTo>
                  <a:lnTo>
                    <a:pt x="440" y="180"/>
                  </a:lnTo>
                  <a:lnTo>
                    <a:pt x="439" y="182"/>
                  </a:lnTo>
                  <a:lnTo>
                    <a:pt x="433" y="185"/>
                  </a:lnTo>
                  <a:lnTo>
                    <a:pt x="422" y="185"/>
                  </a:lnTo>
                  <a:lnTo>
                    <a:pt x="408" y="187"/>
                  </a:lnTo>
                  <a:lnTo>
                    <a:pt x="404" y="193"/>
                  </a:lnTo>
                  <a:lnTo>
                    <a:pt x="403" y="197"/>
                  </a:lnTo>
                  <a:lnTo>
                    <a:pt x="403" y="203"/>
                  </a:lnTo>
                  <a:lnTo>
                    <a:pt x="403" y="207"/>
                  </a:lnTo>
                  <a:lnTo>
                    <a:pt x="403" y="214"/>
                  </a:lnTo>
                  <a:lnTo>
                    <a:pt x="403" y="219"/>
                  </a:lnTo>
                  <a:lnTo>
                    <a:pt x="402" y="226"/>
                  </a:lnTo>
                  <a:lnTo>
                    <a:pt x="399" y="234"/>
                  </a:lnTo>
                  <a:lnTo>
                    <a:pt x="395" y="238"/>
                  </a:lnTo>
                  <a:lnTo>
                    <a:pt x="392" y="239"/>
                  </a:lnTo>
                  <a:lnTo>
                    <a:pt x="387" y="242"/>
                  </a:lnTo>
                  <a:lnTo>
                    <a:pt x="380" y="245"/>
                  </a:lnTo>
                  <a:lnTo>
                    <a:pt x="367" y="246"/>
                  </a:lnTo>
                  <a:lnTo>
                    <a:pt x="352" y="246"/>
                  </a:lnTo>
                  <a:lnTo>
                    <a:pt x="316" y="242"/>
                  </a:lnTo>
                  <a:lnTo>
                    <a:pt x="279" y="235"/>
                  </a:lnTo>
                  <a:lnTo>
                    <a:pt x="271" y="234"/>
                  </a:lnTo>
                  <a:lnTo>
                    <a:pt x="258" y="231"/>
                  </a:lnTo>
                  <a:lnTo>
                    <a:pt x="245" y="229"/>
                  </a:lnTo>
                  <a:lnTo>
                    <a:pt x="230" y="226"/>
                  </a:lnTo>
                  <a:lnTo>
                    <a:pt x="217" y="225"/>
                  </a:lnTo>
                  <a:lnTo>
                    <a:pt x="220" y="230"/>
                  </a:lnTo>
                  <a:lnTo>
                    <a:pt x="225" y="233"/>
                  </a:lnTo>
                  <a:lnTo>
                    <a:pt x="227" y="235"/>
                  </a:lnTo>
                  <a:lnTo>
                    <a:pt x="234" y="237"/>
                  </a:lnTo>
                  <a:lnTo>
                    <a:pt x="234" y="239"/>
                  </a:lnTo>
                  <a:lnTo>
                    <a:pt x="231" y="239"/>
                  </a:lnTo>
                  <a:lnTo>
                    <a:pt x="226" y="241"/>
                  </a:lnTo>
                  <a:lnTo>
                    <a:pt x="222" y="242"/>
                  </a:lnTo>
                  <a:lnTo>
                    <a:pt x="219" y="245"/>
                  </a:lnTo>
                  <a:lnTo>
                    <a:pt x="219" y="247"/>
                  </a:lnTo>
                  <a:lnTo>
                    <a:pt x="219" y="250"/>
                  </a:lnTo>
                  <a:lnTo>
                    <a:pt x="220" y="254"/>
                  </a:lnTo>
                  <a:lnTo>
                    <a:pt x="219" y="258"/>
                  </a:lnTo>
                  <a:lnTo>
                    <a:pt x="219" y="262"/>
                  </a:lnTo>
                  <a:lnTo>
                    <a:pt x="219" y="265"/>
                  </a:lnTo>
                  <a:lnTo>
                    <a:pt x="222" y="267"/>
                  </a:lnTo>
                  <a:lnTo>
                    <a:pt x="225" y="269"/>
                  </a:lnTo>
                  <a:lnTo>
                    <a:pt x="225" y="271"/>
                  </a:lnTo>
                  <a:lnTo>
                    <a:pt x="226" y="273"/>
                  </a:lnTo>
                  <a:lnTo>
                    <a:pt x="226" y="277"/>
                  </a:lnTo>
                  <a:lnTo>
                    <a:pt x="227" y="283"/>
                  </a:lnTo>
                  <a:lnTo>
                    <a:pt x="227" y="289"/>
                  </a:lnTo>
                  <a:lnTo>
                    <a:pt x="226" y="294"/>
                  </a:lnTo>
                  <a:lnTo>
                    <a:pt x="225" y="297"/>
                  </a:lnTo>
                  <a:lnTo>
                    <a:pt x="217" y="297"/>
                  </a:lnTo>
                  <a:lnTo>
                    <a:pt x="215" y="294"/>
                  </a:lnTo>
                  <a:lnTo>
                    <a:pt x="213" y="293"/>
                  </a:lnTo>
                  <a:lnTo>
                    <a:pt x="213" y="289"/>
                  </a:lnTo>
                  <a:lnTo>
                    <a:pt x="213" y="282"/>
                  </a:lnTo>
                  <a:lnTo>
                    <a:pt x="213" y="277"/>
                  </a:lnTo>
                  <a:lnTo>
                    <a:pt x="210" y="273"/>
                  </a:lnTo>
                  <a:lnTo>
                    <a:pt x="206" y="271"/>
                  </a:lnTo>
                  <a:lnTo>
                    <a:pt x="202" y="270"/>
                  </a:lnTo>
                  <a:lnTo>
                    <a:pt x="195" y="270"/>
                  </a:lnTo>
                  <a:lnTo>
                    <a:pt x="194" y="265"/>
                  </a:lnTo>
                  <a:lnTo>
                    <a:pt x="194" y="259"/>
                  </a:lnTo>
                  <a:lnTo>
                    <a:pt x="190" y="259"/>
                  </a:lnTo>
                  <a:lnTo>
                    <a:pt x="182" y="259"/>
                  </a:lnTo>
                  <a:lnTo>
                    <a:pt x="182" y="257"/>
                  </a:lnTo>
                  <a:lnTo>
                    <a:pt x="182" y="254"/>
                  </a:lnTo>
                  <a:lnTo>
                    <a:pt x="182" y="253"/>
                  </a:lnTo>
                  <a:lnTo>
                    <a:pt x="181" y="251"/>
                  </a:lnTo>
                  <a:lnTo>
                    <a:pt x="173" y="251"/>
                  </a:lnTo>
                  <a:lnTo>
                    <a:pt x="163" y="255"/>
                  </a:lnTo>
                  <a:lnTo>
                    <a:pt x="158" y="261"/>
                  </a:lnTo>
                  <a:lnTo>
                    <a:pt x="154" y="263"/>
                  </a:lnTo>
                  <a:lnTo>
                    <a:pt x="147" y="265"/>
                  </a:lnTo>
                  <a:lnTo>
                    <a:pt x="139" y="266"/>
                  </a:lnTo>
                  <a:lnTo>
                    <a:pt x="138" y="267"/>
                  </a:lnTo>
                  <a:lnTo>
                    <a:pt x="137" y="267"/>
                  </a:lnTo>
                  <a:lnTo>
                    <a:pt x="131" y="271"/>
                  </a:lnTo>
                  <a:lnTo>
                    <a:pt x="126" y="273"/>
                  </a:lnTo>
                  <a:lnTo>
                    <a:pt x="122" y="277"/>
                  </a:lnTo>
                  <a:lnTo>
                    <a:pt x="115" y="282"/>
                  </a:lnTo>
                  <a:lnTo>
                    <a:pt x="109" y="282"/>
                  </a:lnTo>
                  <a:lnTo>
                    <a:pt x="103" y="285"/>
                  </a:lnTo>
                  <a:lnTo>
                    <a:pt x="101" y="289"/>
                  </a:lnTo>
                  <a:lnTo>
                    <a:pt x="100" y="297"/>
                  </a:lnTo>
                  <a:lnTo>
                    <a:pt x="93" y="306"/>
                  </a:lnTo>
                  <a:lnTo>
                    <a:pt x="87" y="311"/>
                  </a:lnTo>
                  <a:lnTo>
                    <a:pt x="82" y="311"/>
                  </a:lnTo>
                  <a:lnTo>
                    <a:pt x="80" y="311"/>
                  </a:lnTo>
                  <a:lnTo>
                    <a:pt x="84" y="303"/>
                  </a:lnTo>
                  <a:lnTo>
                    <a:pt x="89" y="297"/>
                  </a:lnTo>
                  <a:lnTo>
                    <a:pt x="90" y="291"/>
                  </a:lnTo>
                  <a:lnTo>
                    <a:pt x="89" y="287"/>
                  </a:lnTo>
                  <a:lnTo>
                    <a:pt x="74" y="291"/>
                  </a:lnTo>
                  <a:lnTo>
                    <a:pt x="65" y="295"/>
                  </a:lnTo>
                  <a:lnTo>
                    <a:pt x="61" y="297"/>
                  </a:lnTo>
                  <a:lnTo>
                    <a:pt x="59" y="298"/>
                  </a:lnTo>
                  <a:lnTo>
                    <a:pt x="58" y="301"/>
                  </a:lnTo>
                  <a:lnTo>
                    <a:pt x="57" y="303"/>
                  </a:lnTo>
                  <a:lnTo>
                    <a:pt x="56" y="307"/>
                  </a:lnTo>
                  <a:lnTo>
                    <a:pt x="53" y="310"/>
                  </a:lnTo>
                  <a:lnTo>
                    <a:pt x="48" y="314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6" y="315"/>
                  </a:lnTo>
                  <a:lnTo>
                    <a:pt x="33" y="317"/>
                  </a:lnTo>
                  <a:lnTo>
                    <a:pt x="30" y="318"/>
                  </a:lnTo>
                  <a:lnTo>
                    <a:pt x="29" y="323"/>
                  </a:lnTo>
                  <a:lnTo>
                    <a:pt x="25" y="334"/>
                  </a:lnTo>
                  <a:lnTo>
                    <a:pt x="21" y="342"/>
                  </a:lnTo>
                  <a:lnTo>
                    <a:pt x="14" y="347"/>
                  </a:lnTo>
                  <a:lnTo>
                    <a:pt x="9" y="350"/>
                  </a:lnTo>
                  <a:lnTo>
                    <a:pt x="2" y="351"/>
                  </a:lnTo>
                  <a:lnTo>
                    <a:pt x="0" y="355"/>
                  </a:lnTo>
                  <a:lnTo>
                    <a:pt x="0" y="361"/>
                  </a:lnTo>
                  <a:lnTo>
                    <a:pt x="0" y="366"/>
                  </a:lnTo>
                  <a:lnTo>
                    <a:pt x="1" y="371"/>
                  </a:lnTo>
                  <a:lnTo>
                    <a:pt x="5" y="380"/>
                  </a:lnTo>
                  <a:lnTo>
                    <a:pt x="12" y="390"/>
                  </a:lnTo>
                  <a:lnTo>
                    <a:pt x="12" y="393"/>
                  </a:lnTo>
                  <a:lnTo>
                    <a:pt x="10" y="395"/>
                  </a:lnTo>
                  <a:lnTo>
                    <a:pt x="9" y="398"/>
                  </a:lnTo>
                  <a:lnTo>
                    <a:pt x="8" y="399"/>
                  </a:lnTo>
                  <a:lnTo>
                    <a:pt x="6" y="400"/>
                  </a:lnTo>
                  <a:lnTo>
                    <a:pt x="5" y="403"/>
                  </a:lnTo>
                  <a:lnTo>
                    <a:pt x="5" y="406"/>
                  </a:lnTo>
                  <a:lnTo>
                    <a:pt x="6" y="408"/>
                  </a:lnTo>
                  <a:lnTo>
                    <a:pt x="9" y="411"/>
                  </a:lnTo>
                  <a:lnTo>
                    <a:pt x="13" y="414"/>
                  </a:lnTo>
                  <a:lnTo>
                    <a:pt x="14" y="418"/>
                  </a:lnTo>
                  <a:lnTo>
                    <a:pt x="17" y="424"/>
                  </a:lnTo>
                  <a:lnTo>
                    <a:pt x="20" y="430"/>
                  </a:lnTo>
                  <a:lnTo>
                    <a:pt x="21" y="435"/>
                  </a:lnTo>
                  <a:lnTo>
                    <a:pt x="20" y="440"/>
                  </a:lnTo>
                  <a:lnTo>
                    <a:pt x="17" y="442"/>
                  </a:lnTo>
                  <a:lnTo>
                    <a:pt x="24" y="446"/>
                  </a:lnTo>
                  <a:lnTo>
                    <a:pt x="26" y="450"/>
                  </a:lnTo>
                  <a:lnTo>
                    <a:pt x="30" y="452"/>
                  </a:lnTo>
                  <a:lnTo>
                    <a:pt x="34" y="458"/>
                  </a:lnTo>
                  <a:lnTo>
                    <a:pt x="34" y="459"/>
                  </a:lnTo>
                  <a:lnTo>
                    <a:pt x="41" y="456"/>
                  </a:lnTo>
                  <a:lnTo>
                    <a:pt x="48" y="452"/>
                  </a:lnTo>
                  <a:lnTo>
                    <a:pt x="53" y="450"/>
                  </a:lnTo>
                  <a:lnTo>
                    <a:pt x="57" y="446"/>
                  </a:lnTo>
                  <a:lnTo>
                    <a:pt x="58" y="442"/>
                  </a:lnTo>
                  <a:lnTo>
                    <a:pt x="61" y="439"/>
                  </a:lnTo>
                  <a:lnTo>
                    <a:pt x="61" y="436"/>
                  </a:lnTo>
                  <a:lnTo>
                    <a:pt x="61" y="434"/>
                  </a:lnTo>
                  <a:lnTo>
                    <a:pt x="59" y="428"/>
                  </a:lnTo>
                  <a:lnTo>
                    <a:pt x="58" y="423"/>
                  </a:lnTo>
                  <a:lnTo>
                    <a:pt x="58" y="419"/>
                  </a:lnTo>
                  <a:lnTo>
                    <a:pt x="61" y="414"/>
                  </a:lnTo>
                  <a:lnTo>
                    <a:pt x="66" y="410"/>
                  </a:lnTo>
                  <a:lnTo>
                    <a:pt x="74" y="406"/>
                  </a:lnTo>
                  <a:lnTo>
                    <a:pt x="73" y="407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2" y="412"/>
                  </a:lnTo>
                  <a:lnTo>
                    <a:pt x="89" y="418"/>
                  </a:lnTo>
                  <a:lnTo>
                    <a:pt x="96" y="422"/>
                  </a:lnTo>
                  <a:lnTo>
                    <a:pt x="105" y="422"/>
                  </a:lnTo>
                  <a:lnTo>
                    <a:pt x="114" y="428"/>
                  </a:lnTo>
                  <a:lnTo>
                    <a:pt x="123" y="434"/>
                  </a:lnTo>
                  <a:lnTo>
                    <a:pt x="133" y="432"/>
                  </a:lnTo>
                  <a:lnTo>
                    <a:pt x="142" y="432"/>
                  </a:lnTo>
                  <a:lnTo>
                    <a:pt x="149" y="439"/>
                  </a:lnTo>
                  <a:lnTo>
                    <a:pt x="157" y="443"/>
                  </a:lnTo>
                  <a:lnTo>
                    <a:pt x="162" y="443"/>
                  </a:lnTo>
                  <a:lnTo>
                    <a:pt x="167" y="442"/>
                  </a:lnTo>
                  <a:lnTo>
                    <a:pt x="171" y="442"/>
                  </a:lnTo>
                  <a:lnTo>
                    <a:pt x="174" y="439"/>
                  </a:lnTo>
                  <a:lnTo>
                    <a:pt x="177" y="438"/>
                  </a:lnTo>
                  <a:lnTo>
                    <a:pt x="178" y="435"/>
                  </a:lnTo>
                  <a:lnTo>
                    <a:pt x="178" y="434"/>
                  </a:lnTo>
                  <a:lnTo>
                    <a:pt x="178" y="431"/>
                  </a:lnTo>
                  <a:lnTo>
                    <a:pt x="177" y="427"/>
                  </a:lnTo>
                  <a:lnTo>
                    <a:pt x="178" y="424"/>
                  </a:lnTo>
                  <a:lnTo>
                    <a:pt x="186" y="430"/>
                  </a:lnTo>
                  <a:lnTo>
                    <a:pt x="194" y="439"/>
                  </a:lnTo>
                  <a:lnTo>
                    <a:pt x="198" y="439"/>
                  </a:lnTo>
                  <a:lnTo>
                    <a:pt x="203" y="440"/>
                  </a:lnTo>
                  <a:lnTo>
                    <a:pt x="202" y="444"/>
                  </a:lnTo>
                  <a:lnTo>
                    <a:pt x="201" y="451"/>
                  </a:lnTo>
                  <a:lnTo>
                    <a:pt x="201" y="458"/>
                  </a:lnTo>
                  <a:lnTo>
                    <a:pt x="202" y="463"/>
                  </a:lnTo>
                  <a:lnTo>
                    <a:pt x="206" y="463"/>
                  </a:lnTo>
                  <a:lnTo>
                    <a:pt x="211" y="463"/>
                  </a:lnTo>
                  <a:lnTo>
                    <a:pt x="214" y="467"/>
                  </a:lnTo>
                  <a:lnTo>
                    <a:pt x="220" y="469"/>
                  </a:lnTo>
                  <a:lnTo>
                    <a:pt x="225" y="468"/>
                  </a:lnTo>
                  <a:lnTo>
                    <a:pt x="234" y="471"/>
                  </a:lnTo>
                  <a:lnTo>
                    <a:pt x="241" y="480"/>
                  </a:lnTo>
                  <a:lnTo>
                    <a:pt x="246" y="491"/>
                  </a:lnTo>
                  <a:lnTo>
                    <a:pt x="249" y="492"/>
                  </a:lnTo>
                  <a:lnTo>
                    <a:pt x="254" y="491"/>
                  </a:lnTo>
                  <a:lnTo>
                    <a:pt x="254" y="475"/>
                  </a:lnTo>
                  <a:lnTo>
                    <a:pt x="252" y="462"/>
                  </a:lnTo>
                  <a:lnTo>
                    <a:pt x="247" y="458"/>
                  </a:lnTo>
                  <a:lnTo>
                    <a:pt x="245" y="455"/>
                  </a:lnTo>
                  <a:lnTo>
                    <a:pt x="243" y="450"/>
                  </a:lnTo>
                  <a:lnTo>
                    <a:pt x="242" y="446"/>
                  </a:lnTo>
                  <a:lnTo>
                    <a:pt x="245" y="440"/>
                  </a:lnTo>
                  <a:lnTo>
                    <a:pt x="249" y="432"/>
                  </a:lnTo>
                  <a:lnTo>
                    <a:pt x="249" y="434"/>
                  </a:lnTo>
                  <a:lnTo>
                    <a:pt x="257" y="431"/>
                  </a:lnTo>
                  <a:lnTo>
                    <a:pt x="263" y="431"/>
                  </a:lnTo>
                  <a:lnTo>
                    <a:pt x="266" y="434"/>
                  </a:lnTo>
                  <a:lnTo>
                    <a:pt x="267" y="438"/>
                  </a:lnTo>
                  <a:lnTo>
                    <a:pt x="268" y="440"/>
                  </a:lnTo>
                  <a:lnTo>
                    <a:pt x="271" y="442"/>
                  </a:lnTo>
                  <a:lnTo>
                    <a:pt x="272" y="442"/>
                  </a:lnTo>
                  <a:lnTo>
                    <a:pt x="275" y="442"/>
                  </a:lnTo>
                  <a:lnTo>
                    <a:pt x="278" y="438"/>
                  </a:lnTo>
                  <a:lnTo>
                    <a:pt x="280" y="431"/>
                  </a:lnTo>
                  <a:lnTo>
                    <a:pt x="287" y="434"/>
                  </a:lnTo>
                  <a:lnTo>
                    <a:pt x="293" y="436"/>
                  </a:lnTo>
                  <a:lnTo>
                    <a:pt x="293" y="427"/>
                  </a:lnTo>
                  <a:lnTo>
                    <a:pt x="291" y="419"/>
                  </a:lnTo>
                  <a:lnTo>
                    <a:pt x="295" y="412"/>
                  </a:lnTo>
                  <a:lnTo>
                    <a:pt x="300" y="407"/>
                  </a:lnTo>
                  <a:lnTo>
                    <a:pt x="304" y="400"/>
                  </a:lnTo>
                  <a:lnTo>
                    <a:pt x="311" y="396"/>
                  </a:lnTo>
                  <a:lnTo>
                    <a:pt x="316" y="395"/>
                  </a:lnTo>
                  <a:lnTo>
                    <a:pt x="326" y="394"/>
                  </a:lnTo>
                  <a:lnTo>
                    <a:pt x="330" y="394"/>
                  </a:lnTo>
                  <a:lnTo>
                    <a:pt x="331" y="394"/>
                  </a:lnTo>
                  <a:lnTo>
                    <a:pt x="334" y="393"/>
                  </a:lnTo>
                  <a:lnTo>
                    <a:pt x="334" y="390"/>
                  </a:lnTo>
                  <a:lnTo>
                    <a:pt x="335" y="387"/>
                  </a:lnTo>
                  <a:lnTo>
                    <a:pt x="338" y="384"/>
                  </a:lnTo>
                  <a:lnTo>
                    <a:pt x="344" y="387"/>
                  </a:lnTo>
                  <a:lnTo>
                    <a:pt x="350" y="388"/>
                  </a:lnTo>
                  <a:lnTo>
                    <a:pt x="355" y="390"/>
                  </a:lnTo>
                  <a:lnTo>
                    <a:pt x="358" y="390"/>
                  </a:lnTo>
                  <a:lnTo>
                    <a:pt x="358" y="393"/>
                  </a:lnTo>
                  <a:lnTo>
                    <a:pt x="358" y="395"/>
                  </a:lnTo>
                  <a:lnTo>
                    <a:pt x="358" y="396"/>
                  </a:lnTo>
                  <a:lnTo>
                    <a:pt x="359" y="399"/>
                  </a:lnTo>
                  <a:lnTo>
                    <a:pt x="364" y="402"/>
                  </a:lnTo>
                  <a:lnTo>
                    <a:pt x="370" y="403"/>
                  </a:lnTo>
                  <a:lnTo>
                    <a:pt x="378" y="403"/>
                  </a:lnTo>
                  <a:lnTo>
                    <a:pt x="383" y="400"/>
                  </a:lnTo>
                  <a:lnTo>
                    <a:pt x="388" y="398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7" y="396"/>
                  </a:lnTo>
                  <a:lnTo>
                    <a:pt x="402" y="399"/>
                  </a:lnTo>
                  <a:lnTo>
                    <a:pt x="404" y="403"/>
                  </a:lnTo>
                  <a:lnTo>
                    <a:pt x="407" y="408"/>
                  </a:lnTo>
                  <a:lnTo>
                    <a:pt x="408" y="411"/>
                  </a:lnTo>
                  <a:lnTo>
                    <a:pt x="410" y="416"/>
                  </a:lnTo>
                  <a:lnTo>
                    <a:pt x="410" y="419"/>
                  </a:lnTo>
                  <a:lnTo>
                    <a:pt x="408" y="427"/>
                  </a:lnTo>
                  <a:lnTo>
                    <a:pt x="406" y="435"/>
                  </a:lnTo>
                  <a:lnTo>
                    <a:pt x="403" y="440"/>
                  </a:lnTo>
                  <a:lnTo>
                    <a:pt x="400" y="443"/>
                  </a:lnTo>
                  <a:lnTo>
                    <a:pt x="396" y="450"/>
                  </a:lnTo>
                  <a:lnTo>
                    <a:pt x="394" y="458"/>
                  </a:lnTo>
                  <a:lnTo>
                    <a:pt x="394" y="463"/>
                  </a:lnTo>
                  <a:lnTo>
                    <a:pt x="395" y="468"/>
                  </a:lnTo>
                  <a:lnTo>
                    <a:pt x="396" y="472"/>
                  </a:lnTo>
                  <a:lnTo>
                    <a:pt x="399" y="475"/>
                  </a:lnTo>
                  <a:lnTo>
                    <a:pt x="406" y="479"/>
                  </a:lnTo>
                  <a:lnTo>
                    <a:pt x="411" y="488"/>
                  </a:lnTo>
                  <a:lnTo>
                    <a:pt x="413" y="492"/>
                  </a:lnTo>
                  <a:lnTo>
                    <a:pt x="416" y="501"/>
                  </a:lnTo>
                  <a:lnTo>
                    <a:pt x="422" y="504"/>
                  </a:lnTo>
                  <a:lnTo>
                    <a:pt x="427" y="510"/>
                  </a:lnTo>
                  <a:lnTo>
                    <a:pt x="431" y="516"/>
                  </a:lnTo>
                  <a:lnTo>
                    <a:pt x="435" y="523"/>
                  </a:lnTo>
                  <a:lnTo>
                    <a:pt x="445" y="523"/>
                  </a:lnTo>
                  <a:lnTo>
                    <a:pt x="456" y="526"/>
                  </a:lnTo>
                  <a:lnTo>
                    <a:pt x="459" y="535"/>
                  </a:lnTo>
                  <a:lnTo>
                    <a:pt x="460" y="543"/>
                  </a:lnTo>
                  <a:lnTo>
                    <a:pt x="465" y="544"/>
                  </a:lnTo>
                  <a:lnTo>
                    <a:pt x="471" y="547"/>
                  </a:lnTo>
                  <a:lnTo>
                    <a:pt x="473" y="553"/>
                  </a:lnTo>
                  <a:lnTo>
                    <a:pt x="480" y="561"/>
                  </a:lnTo>
                  <a:lnTo>
                    <a:pt x="492" y="567"/>
                  </a:lnTo>
                  <a:lnTo>
                    <a:pt x="501" y="568"/>
                  </a:lnTo>
                  <a:lnTo>
                    <a:pt x="503" y="576"/>
                  </a:lnTo>
                  <a:lnTo>
                    <a:pt x="505" y="587"/>
                  </a:lnTo>
                  <a:lnTo>
                    <a:pt x="513" y="592"/>
                  </a:lnTo>
                  <a:lnTo>
                    <a:pt x="523" y="596"/>
                  </a:lnTo>
                  <a:lnTo>
                    <a:pt x="529" y="593"/>
                  </a:lnTo>
                  <a:lnTo>
                    <a:pt x="537" y="593"/>
                  </a:lnTo>
                  <a:lnTo>
                    <a:pt x="541" y="596"/>
                  </a:lnTo>
                  <a:lnTo>
                    <a:pt x="544" y="603"/>
                  </a:lnTo>
                  <a:lnTo>
                    <a:pt x="541" y="605"/>
                  </a:lnTo>
                  <a:lnTo>
                    <a:pt x="537" y="608"/>
                  </a:lnTo>
                  <a:lnTo>
                    <a:pt x="536" y="611"/>
                  </a:lnTo>
                  <a:lnTo>
                    <a:pt x="536" y="613"/>
                  </a:lnTo>
                  <a:lnTo>
                    <a:pt x="537" y="616"/>
                  </a:lnTo>
                  <a:lnTo>
                    <a:pt x="541" y="620"/>
                  </a:lnTo>
                  <a:lnTo>
                    <a:pt x="549" y="627"/>
                  </a:lnTo>
                  <a:lnTo>
                    <a:pt x="559" y="633"/>
                  </a:lnTo>
                  <a:lnTo>
                    <a:pt x="560" y="632"/>
                  </a:lnTo>
                  <a:lnTo>
                    <a:pt x="562" y="629"/>
                  </a:lnTo>
                  <a:lnTo>
                    <a:pt x="568" y="629"/>
                  </a:lnTo>
                  <a:lnTo>
                    <a:pt x="571" y="632"/>
                  </a:lnTo>
                  <a:lnTo>
                    <a:pt x="573" y="635"/>
                  </a:lnTo>
                  <a:lnTo>
                    <a:pt x="576" y="636"/>
                  </a:lnTo>
                  <a:lnTo>
                    <a:pt x="577" y="641"/>
                  </a:lnTo>
                  <a:lnTo>
                    <a:pt x="576" y="648"/>
                  </a:lnTo>
                  <a:lnTo>
                    <a:pt x="576" y="655"/>
                  </a:lnTo>
                  <a:lnTo>
                    <a:pt x="577" y="657"/>
                  </a:lnTo>
                  <a:lnTo>
                    <a:pt x="576" y="66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6" name="Freeform 52"/>
            <p:cNvSpPr>
              <a:spLocks/>
            </p:cNvSpPr>
            <p:nvPr/>
          </p:nvSpPr>
          <p:spPr bwMode="auto">
            <a:xfrm>
              <a:off x="2172" y="1790"/>
              <a:ext cx="36" cy="73"/>
            </a:xfrm>
            <a:custGeom>
              <a:avLst/>
              <a:gdLst>
                <a:gd name="T0" fmla="*/ 0 w 28"/>
                <a:gd name="T1" fmla="*/ 9275 h 56"/>
                <a:gd name="T2" fmla="*/ 1 w 28"/>
                <a:gd name="T3" fmla="*/ 17228 h 56"/>
                <a:gd name="T4" fmla="*/ 1205 w 28"/>
                <a:gd name="T5" fmla="*/ 24922 h 56"/>
                <a:gd name="T6" fmla="*/ 1205 w 28"/>
                <a:gd name="T7" fmla="*/ 32488 h 56"/>
                <a:gd name="T8" fmla="*/ 1205 w 28"/>
                <a:gd name="T9" fmla="*/ 39635 h 56"/>
                <a:gd name="T10" fmla="*/ 4234 w 28"/>
                <a:gd name="T11" fmla="*/ 40030 h 56"/>
                <a:gd name="T12" fmla="*/ 6057 w 28"/>
                <a:gd name="T13" fmla="*/ 42350 h 56"/>
                <a:gd name="T14" fmla="*/ 8999 w 28"/>
                <a:gd name="T15" fmla="*/ 42350 h 56"/>
                <a:gd name="T16" fmla="*/ 12492 w 28"/>
                <a:gd name="T17" fmla="*/ 38163 h 56"/>
                <a:gd name="T18" fmla="*/ 13231 w 28"/>
                <a:gd name="T19" fmla="*/ 30708 h 56"/>
                <a:gd name="T20" fmla="*/ 14876 w 28"/>
                <a:gd name="T21" fmla="*/ 24697 h 56"/>
                <a:gd name="T22" fmla="*/ 11323 w 28"/>
                <a:gd name="T23" fmla="*/ 12091 h 56"/>
                <a:gd name="T24" fmla="*/ 6999 w 28"/>
                <a:gd name="T25" fmla="*/ 0 h 56"/>
                <a:gd name="T26" fmla="*/ 6999 w 28"/>
                <a:gd name="T27" fmla="*/ 1 h 56"/>
                <a:gd name="T28" fmla="*/ 5878 w 28"/>
                <a:gd name="T29" fmla="*/ 5458 h 56"/>
                <a:gd name="T30" fmla="*/ 3664 w 28"/>
                <a:gd name="T31" fmla="*/ 7115 h 56"/>
                <a:gd name="T32" fmla="*/ 0 w 28"/>
                <a:gd name="T33" fmla="*/ 9275 h 56"/>
                <a:gd name="T34" fmla="*/ 0 w 28"/>
                <a:gd name="T35" fmla="*/ 927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56"/>
                <a:gd name="T56" fmla="*/ 28 w 28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56">
                  <a:moveTo>
                    <a:pt x="0" y="12"/>
                  </a:moveTo>
                  <a:lnTo>
                    <a:pt x="1" y="23"/>
                  </a:lnTo>
                  <a:lnTo>
                    <a:pt x="2" y="33"/>
                  </a:lnTo>
                  <a:lnTo>
                    <a:pt x="2" y="43"/>
                  </a:lnTo>
                  <a:lnTo>
                    <a:pt x="2" y="52"/>
                  </a:lnTo>
                  <a:lnTo>
                    <a:pt x="8" y="53"/>
                  </a:lnTo>
                  <a:lnTo>
                    <a:pt x="12" y="56"/>
                  </a:lnTo>
                  <a:lnTo>
                    <a:pt x="17" y="56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8" y="32"/>
                  </a:lnTo>
                  <a:lnTo>
                    <a:pt x="21" y="16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1" y="7"/>
                  </a:lnTo>
                  <a:lnTo>
                    <a:pt x="7" y="9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7" name="Freeform 53"/>
            <p:cNvSpPr>
              <a:spLocks/>
            </p:cNvSpPr>
            <p:nvPr/>
          </p:nvSpPr>
          <p:spPr bwMode="auto">
            <a:xfrm>
              <a:off x="2141" y="1864"/>
              <a:ext cx="5" cy="16"/>
            </a:xfrm>
            <a:custGeom>
              <a:avLst/>
              <a:gdLst>
                <a:gd name="T0" fmla="*/ 1 w 4"/>
                <a:gd name="T1" fmla="*/ 0 h 12"/>
                <a:gd name="T2" fmla="*/ 0 w 4"/>
                <a:gd name="T3" fmla="*/ 8457 h 12"/>
                <a:gd name="T4" fmla="*/ 1 w 4"/>
                <a:gd name="T5" fmla="*/ 15503 h 12"/>
                <a:gd name="T6" fmla="*/ 713 w 4"/>
                <a:gd name="T7" fmla="*/ 12857 h 12"/>
                <a:gd name="T8" fmla="*/ 890 w 4"/>
                <a:gd name="T9" fmla="*/ 4905 h 12"/>
                <a:gd name="T10" fmla="*/ 890 w 4"/>
                <a:gd name="T11" fmla="*/ 3679 h 12"/>
                <a:gd name="T12" fmla="*/ 713 w 4"/>
                <a:gd name="T13" fmla="*/ 0 h 12"/>
                <a:gd name="T14" fmla="*/ 1 w 4"/>
                <a:gd name="T15" fmla="*/ 0 h 12"/>
                <a:gd name="T16" fmla="*/ 1 w 4"/>
                <a:gd name="T17" fmla="*/ 0 h 12"/>
                <a:gd name="T18" fmla="*/ 1 w 4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1" y="0"/>
                  </a:moveTo>
                  <a:lnTo>
                    <a:pt x="0" y="6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8" name="Freeform 54"/>
            <p:cNvSpPr>
              <a:spLocks/>
            </p:cNvSpPr>
            <p:nvPr/>
          </p:nvSpPr>
          <p:spPr bwMode="auto">
            <a:xfrm>
              <a:off x="1898" y="1683"/>
              <a:ext cx="61" cy="45"/>
            </a:xfrm>
            <a:custGeom>
              <a:avLst/>
              <a:gdLst>
                <a:gd name="T0" fmla="*/ 1 w 47"/>
                <a:gd name="T1" fmla="*/ 26767 h 34"/>
                <a:gd name="T2" fmla="*/ 3191 w 47"/>
                <a:gd name="T3" fmla="*/ 31242 h 34"/>
                <a:gd name="T4" fmla="*/ 6313 w 47"/>
                <a:gd name="T5" fmla="*/ 36904 h 34"/>
                <a:gd name="T6" fmla="*/ 9055 w 47"/>
                <a:gd name="T7" fmla="*/ 37852 h 34"/>
                <a:gd name="T8" fmla="*/ 12168 w 47"/>
                <a:gd name="T9" fmla="*/ 37852 h 34"/>
                <a:gd name="T10" fmla="*/ 17680 w 47"/>
                <a:gd name="T11" fmla="*/ 37852 h 34"/>
                <a:gd name="T12" fmla="*/ 24805 w 47"/>
                <a:gd name="T13" fmla="*/ 36904 h 34"/>
                <a:gd name="T14" fmla="*/ 28303 w 47"/>
                <a:gd name="T15" fmla="*/ 36904 h 34"/>
                <a:gd name="T16" fmla="*/ 30170 w 47"/>
                <a:gd name="T17" fmla="*/ 36904 h 34"/>
                <a:gd name="T18" fmla="*/ 31319 w 47"/>
                <a:gd name="T19" fmla="*/ 35427 h 34"/>
                <a:gd name="T20" fmla="*/ 31969 w 47"/>
                <a:gd name="T21" fmla="*/ 31242 h 34"/>
                <a:gd name="T22" fmla="*/ 31969 w 47"/>
                <a:gd name="T23" fmla="*/ 26767 h 34"/>
                <a:gd name="T24" fmla="*/ 30170 w 47"/>
                <a:gd name="T25" fmla="*/ 20224 h 34"/>
                <a:gd name="T26" fmla="*/ 30170 w 47"/>
                <a:gd name="T27" fmla="*/ 14490 h 34"/>
                <a:gd name="T28" fmla="*/ 29781 w 47"/>
                <a:gd name="T29" fmla="*/ 9320 h 34"/>
                <a:gd name="T30" fmla="*/ 28303 w 47"/>
                <a:gd name="T31" fmla="*/ 5788 h 34"/>
                <a:gd name="T32" fmla="*/ 27948 w 47"/>
                <a:gd name="T33" fmla="*/ 2496 h 34"/>
                <a:gd name="T34" fmla="*/ 24805 w 47"/>
                <a:gd name="T35" fmla="*/ 1 h 34"/>
                <a:gd name="T36" fmla="*/ 20909 w 47"/>
                <a:gd name="T37" fmla="*/ 0 h 34"/>
                <a:gd name="T38" fmla="*/ 19796 w 47"/>
                <a:gd name="T39" fmla="*/ 0 h 34"/>
                <a:gd name="T40" fmla="*/ 17680 w 47"/>
                <a:gd name="T41" fmla="*/ 1 h 34"/>
                <a:gd name="T42" fmla="*/ 16110 w 47"/>
                <a:gd name="T43" fmla="*/ 2496 h 34"/>
                <a:gd name="T44" fmla="*/ 13800 w 47"/>
                <a:gd name="T45" fmla="*/ 3304 h 34"/>
                <a:gd name="T46" fmla="*/ 12168 w 47"/>
                <a:gd name="T47" fmla="*/ 10140 h 34"/>
                <a:gd name="T48" fmla="*/ 8193 w 47"/>
                <a:gd name="T49" fmla="*/ 14490 h 34"/>
                <a:gd name="T50" fmla="*/ 5376 w 47"/>
                <a:gd name="T51" fmla="*/ 17763 h 34"/>
                <a:gd name="T52" fmla="*/ 1460 w 47"/>
                <a:gd name="T53" fmla="*/ 20224 h 34"/>
                <a:gd name="T54" fmla="*/ 1 w 47"/>
                <a:gd name="T55" fmla="*/ 21067 h 34"/>
                <a:gd name="T56" fmla="*/ 0 w 47"/>
                <a:gd name="T57" fmla="*/ 23510 h 34"/>
                <a:gd name="T58" fmla="*/ 0 w 47"/>
                <a:gd name="T59" fmla="*/ 23605 h 34"/>
                <a:gd name="T60" fmla="*/ 1 w 47"/>
                <a:gd name="T61" fmla="*/ 26767 h 34"/>
                <a:gd name="T62" fmla="*/ 1 w 47"/>
                <a:gd name="T63" fmla="*/ 26767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"/>
                <a:gd name="T97" fmla="*/ 0 h 34"/>
                <a:gd name="T98" fmla="*/ 47 w 47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" h="34">
                  <a:moveTo>
                    <a:pt x="1" y="24"/>
                  </a:moveTo>
                  <a:lnTo>
                    <a:pt x="5" y="29"/>
                  </a:lnTo>
                  <a:lnTo>
                    <a:pt x="9" y="33"/>
                  </a:lnTo>
                  <a:lnTo>
                    <a:pt x="13" y="34"/>
                  </a:lnTo>
                  <a:lnTo>
                    <a:pt x="18" y="34"/>
                  </a:lnTo>
                  <a:lnTo>
                    <a:pt x="26" y="34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6" y="32"/>
                  </a:lnTo>
                  <a:lnTo>
                    <a:pt x="47" y="29"/>
                  </a:lnTo>
                  <a:lnTo>
                    <a:pt x="47" y="24"/>
                  </a:lnTo>
                  <a:lnTo>
                    <a:pt x="45" y="18"/>
                  </a:lnTo>
                  <a:lnTo>
                    <a:pt x="45" y="13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24" y="2"/>
                  </a:lnTo>
                  <a:lnTo>
                    <a:pt x="21" y="3"/>
                  </a:lnTo>
                  <a:lnTo>
                    <a:pt x="18" y="9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9" name="Freeform 55"/>
            <p:cNvSpPr>
              <a:spLocks/>
            </p:cNvSpPr>
            <p:nvPr/>
          </p:nvSpPr>
          <p:spPr bwMode="auto">
            <a:xfrm>
              <a:off x="454" y="1455"/>
              <a:ext cx="87" cy="125"/>
            </a:xfrm>
            <a:custGeom>
              <a:avLst/>
              <a:gdLst>
                <a:gd name="T0" fmla="*/ 2474 w 67"/>
                <a:gd name="T1" fmla="*/ 4371 h 96"/>
                <a:gd name="T2" fmla="*/ 1 w 67"/>
                <a:gd name="T3" fmla="*/ 9055 h 96"/>
                <a:gd name="T4" fmla="*/ 0 w 67"/>
                <a:gd name="T5" fmla="*/ 14299 h 96"/>
                <a:gd name="T6" fmla="*/ 3213 w 67"/>
                <a:gd name="T7" fmla="*/ 23986 h 96"/>
                <a:gd name="T8" fmla="*/ 7292 w 67"/>
                <a:gd name="T9" fmla="*/ 34181 h 96"/>
                <a:gd name="T10" fmla="*/ 10724 w 67"/>
                <a:gd name="T11" fmla="*/ 46301 h 96"/>
                <a:gd name="T12" fmla="*/ 13925 w 67"/>
                <a:gd name="T13" fmla="*/ 55883 h 96"/>
                <a:gd name="T14" fmla="*/ 15966 w 67"/>
                <a:gd name="T15" fmla="*/ 61224 h 96"/>
                <a:gd name="T16" fmla="*/ 17021 w 67"/>
                <a:gd name="T17" fmla="*/ 63540 h 96"/>
                <a:gd name="T18" fmla="*/ 20000 w 67"/>
                <a:gd name="T19" fmla="*/ 67428 h 96"/>
                <a:gd name="T20" fmla="*/ 22956 w 67"/>
                <a:gd name="T21" fmla="*/ 70348 h 96"/>
                <a:gd name="T22" fmla="*/ 30489 w 67"/>
                <a:gd name="T23" fmla="*/ 70348 h 96"/>
                <a:gd name="T24" fmla="*/ 40647 w 67"/>
                <a:gd name="T25" fmla="*/ 68487 h 96"/>
                <a:gd name="T26" fmla="*/ 43788 w 67"/>
                <a:gd name="T27" fmla="*/ 63540 h 96"/>
                <a:gd name="T28" fmla="*/ 46057 w 67"/>
                <a:gd name="T29" fmla="*/ 55986 h 96"/>
                <a:gd name="T30" fmla="*/ 43788 w 67"/>
                <a:gd name="T31" fmla="*/ 47020 h 96"/>
                <a:gd name="T32" fmla="*/ 43788 w 67"/>
                <a:gd name="T33" fmla="*/ 36111 h 96"/>
                <a:gd name="T34" fmla="*/ 43788 w 67"/>
                <a:gd name="T35" fmla="*/ 35559 h 96"/>
                <a:gd name="T36" fmla="*/ 40647 w 67"/>
                <a:gd name="T37" fmla="*/ 34181 h 96"/>
                <a:gd name="T38" fmla="*/ 38957 w 67"/>
                <a:gd name="T39" fmla="*/ 33022 h 96"/>
                <a:gd name="T40" fmla="*/ 38707 w 67"/>
                <a:gd name="T41" fmla="*/ 31565 h 96"/>
                <a:gd name="T42" fmla="*/ 38707 w 67"/>
                <a:gd name="T43" fmla="*/ 29811 h 96"/>
                <a:gd name="T44" fmla="*/ 38957 w 67"/>
                <a:gd name="T45" fmla="*/ 26029 h 96"/>
                <a:gd name="T46" fmla="*/ 36579 w 67"/>
                <a:gd name="T47" fmla="*/ 27733 h 96"/>
                <a:gd name="T48" fmla="*/ 33722 w 67"/>
                <a:gd name="T49" fmla="*/ 27733 h 96"/>
                <a:gd name="T50" fmla="*/ 30489 w 67"/>
                <a:gd name="T51" fmla="*/ 27733 h 96"/>
                <a:gd name="T52" fmla="*/ 29809 w 67"/>
                <a:gd name="T53" fmla="*/ 26029 h 96"/>
                <a:gd name="T54" fmla="*/ 28170 w 67"/>
                <a:gd name="T55" fmla="*/ 17583 h 96"/>
                <a:gd name="T56" fmla="*/ 26921 w 67"/>
                <a:gd name="T57" fmla="*/ 11086 h 96"/>
                <a:gd name="T58" fmla="*/ 24792 w 67"/>
                <a:gd name="T59" fmla="*/ 7410 h 96"/>
                <a:gd name="T60" fmla="*/ 22956 w 67"/>
                <a:gd name="T61" fmla="*/ 5341 h 96"/>
                <a:gd name="T62" fmla="*/ 20000 w 67"/>
                <a:gd name="T63" fmla="*/ 2419 h 96"/>
                <a:gd name="T64" fmla="*/ 17021 w 67"/>
                <a:gd name="T65" fmla="*/ 1858 h 96"/>
                <a:gd name="T66" fmla="*/ 16239 w 67"/>
                <a:gd name="T67" fmla="*/ 0 h 96"/>
                <a:gd name="T68" fmla="*/ 15966 w 67"/>
                <a:gd name="T69" fmla="*/ 1858 h 96"/>
                <a:gd name="T70" fmla="*/ 13925 w 67"/>
                <a:gd name="T71" fmla="*/ 2419 h 96"/>
                <a:gd name="T72" fmla="*/ 13925 w 67"/>
                <a:gd name="T73" fmla="*/ 4371 h 96"/>
                <a:gd name="T74" fmla="*/ 13108 w 67"/>
                <a:gd name="T75" fmla="*/ 9055 h 96"/>
                <a:gd name="T76" fmla="*/ 10095 w 67"/>
                <a:gd name="T77" fmla="*/ 14299 h 96"/>
                <a:gd name="T78" fmla="*/ 7292 w 67"/>
                <a:gd name="T79" fmla="*/ 11790 h 96"/>
                <a:gd name="T80" fmla="*/ 4898 w 67"/>
                <a:gd name="T81" fmla="*/ 9961 h 96"/>
                <a:gd name="T82" fmla="*/ 3213 w 67"/>
                <a:gd name="T83" fmla="*/ 7410 h 96"/>
                <a:gd name="T84" fmla="*/ 2474 w 67"/>
                <a:gd name="T85" fmla="*/ 4371 h 96"/>
                <a:gd name="T86" fmla="*/ 2474 w 67"/>
                <a:gd name="T87" fmla="*/ 4371 h 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96"/>
                <a:gd name="T134" fmla="*/ 67 w 67"/>
                <a:gd name="T135" fmla="*/ 96 h 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96">
                  <a:moveTo>
                    <a:pt x="4" y="6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5" y="32"/>
                  </a:lnTo>
                  <a:lnTo>
                    <a:pt x="11" y="47"/>
                  </a:lnTo>
                  <a:lnTo>
                    <a:pt x="16" y="63"/>
                  </a:lnTo>
                  <a:lnTo>
                    <a:pt x="21" y="76"/>
                  </a:lnTo>
                  <a:lnTo>
                    <a:pt x="23" y="83"/>
                  </a:lnTo>
                  <a:lnTo>
                    <a:pt x="25" y="87"/>
                  </a:lnTo>
                  <a:lnTo>
                    <a:pt x="29" y="92"/>
                  </a:lnTo>
                  <a:lnTo>
                    <a:pt x="33" y="96"/>
                  </a:lnTo>
                  <a:lnTo>
                    <a:pt x="45" y="96"/>
                  </a:lnTo>
                  <a:lnTo>
                    <a:pt x="59" y="93"/>
                  </a:lnTo>
                  <a:lnTo>
                    <a:pt x="64" y="87"/>
                  </a:lnTo>
                  <a:lnTo>
                    <a:pt x="67" y="77"/>
                  </a:lnTo>
                  <a:lnTo>
                    <a:pt x="64" y="64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56" y="43"/>
                  </a:lnTo>
                  <a:lnTo>
                    <a:pt x="56" y="40"/>
                  </a:lnTo>
                  <a:lnTo>
                    <a:pt x="57" y="35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3" y="35"/>
                  </a:lnTo>
                  <a:lnTo>
                    <a:pt x="41" y="24"/>
                  </a:lnTo>
                  <a:lnTo>
                    <a:pt x="39" y="15"/>
                  </a:lnTo>
                  <a:lnTo>
                    <a:pt x="36" y="10"/>
                  </a:lnTo>
                  <a:lnTo>
                    <a:pt x="33" y="7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19" y="1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0"/>
                  </a:lnTo>
                  <a:lnTo>
                    <a:pt x="4" y="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0" name="Freeform 56"/>
            <p:cNvSpPr>
              <a:spLocks/>
            </p:cNvSpPr>
            <p:nvPr/>
          </p:nvSpPr>
          <p:spPr bwMode="auto">
            <a:xfrm>
              <a:off x="2099" y="1642"/>
              <a:ext cx="10" cy="23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117 h 18"/>
                <a:gd name="T4" fmla="*/ 0 w 8"/>
                <a:gd name="T5" fmla="*/ 2329 h 18"/>
                <a:gd name="T6" fmla="*/ 0 w 8"/>
                <a:gd name="T7" fmla="*/ 3803 h 18"/>
                <a:gd name="T8" fmla="*/ 1 w 8"/>
                <a:gd name="T9" fmla="*/ 4859 h 18"/>
                <a:gd name="T10" fmla="*/ 0 w 8"/>
                <a:gd name="T11" fmla="*/ 7235 h 18"/>
                <a:gd name="T12" fmla="*/ 0 w 8"/>
                <a:gd name="T13" fmla="*/ 8104 h 18"/>
                <a:gd name="T14" fmla="*/ 1 w 8"/>
                <a:gd name="T15" fmla="*/ 8104 h 18"/>
                <a:gd name="T16" fmla="*/ 713 w 8"/>
                <a:gd name="T17" fmla="*/ 8104 h 18"/>
                <a:gd name="T18" fmla="*/ 890 w 8"/>
                <a:gd name="T19" fmla="*/ 7934 h 18"/>
                <a:gd name="T20" fmla="*/ 1113 w 8"/>
                <a:gd name="T21" fmla="*/ 7235 h 18"/>
                <a:gd name="T22" fmla="*/ 1738 w 8"/>
                <a:gd name="T23" fmla="*/ 6209 h 18"/>
                <a:gd name="T24" fmla="*/ 2019 w 8"/>
                <a:gd name="T25" fmla="*/ 4181 h 18"/>
                <a:gd name="T26" fmla="*/ 2019 w 8"/>
                <a:gd name="T27" fmla="*/ 2329 h 18"/>
                <a:gd name="T28" fmla="*/ 1738 w 8"/>
                <a:gd name="T29" fmla="*/ 1117 h 18"/>
                <a:gd name="T30" fmla="*/ 713 w 8"/>
                <a:gd name="T31" fmla="*/ 0 h 18"/>
                <a:gd name="T32" fmla="*/ 0 w 8"/>
                <a:gd name="T33" fmla="*/ 0 h 18"/>
                <a:gd name="T34" fmla="*/ 0 w 8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18"/>
                <a:gd name="T56" fmla="*/ 8 w 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18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7" y="13"/>
                  </a:lnTo>
                  <a:lnTo>
                    <a:pt x="8" y="9"/>
                  </a:lnTo>
                  <a:lnTo>
                    <a:pt x="8" y="5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1" name="Freeform 57"/>
            <p:cNvSpPr>
              <a:spLocks/>
            </p:cNvSpPr>
            <p:nvPr/>
          </p:nvSpPr>
          <p:spPr bwMode="auto">
            <a:xfrm>
              <a:off x="2099" y="1552"/>
              <a:ext cx="161" cy="206"/>
            </a:xfrm>
            <a:custGeom>
              <a:avLst/>
              <a:gdLst>
                <a:gd name="T0" fmla="*/ 39546 w 124"/>
                <a:gd name="T1" fmla="*/ 117462 h 158"/>
                <a:gd name="T2" fmla="*/ 39546 w 124"/>
                <a:gd name="T3" fmla="*/ 110694 h 158"/>
                <a:gd name="T4" fmla="*/ 38927 w 124"/>
                <a:gd name="T5" fmla="*/ 95641 h 158"/>
                <a:gd name="T6" fmla="*/ 43062 w 124"/>
                <a:gd name="T7" fmla="*/ 75152 h 158"/>
                <a:gd name="T8" fmla="*/ 44317 w 124"/>
                <a:gd name="T9" fmla="*/ 65612 h 158"/>
                <a:gd name="T10" fmla="*/ 44317 w 124"/>
                <a:gd name="T11" fmla="*/ 59836 h 158"/>
                <a:gd name="T12" fmla="*/ 50542 w 124"/>
                <a:gd name="T13" fmla="*/ 54242 h 158"/>
                <a:gd name="T14" fmla="*/ 58231 w 124"/>
                <a:gd name="T15" fmla="*/ 46435 h 158"/>
                <a:gd name="T16" fmla="*/ 61142 w 124"/>
                <a:gd name="T17" fmla="*/ 40650 h 158"/>
                <a:gd name="T18" fmla="*/ 63821 w 124"/>
                <a:gd name="T19" fmla="*/ 40096 h 158"/>
                <a:gd name="T20" fmla="*/ 67838 w 124"/>
                <a:gd name="T21" fmla="*/ 38067 h 158"/>
                <a:gd name="T22" fmla="*/ 69025 w 124"/>
                <a:gd name="T23" fmla="*/ 35615 h 158"/>
                <a:gd name="T24" fmla="*/ 73604 w 124"/>
                <a:gd name="T25" fmla="*/ 32626 h 158"/>
                <a:gd name="T26" fmla="*/ 77471 w 124"/>
                <a:gd name="T27" fmla="*/ 30753 h 158"/>
                <a:gd name="T28" fmla="*/ 79988 w 124"/>
                <a:gd name="T29" fmla="*/ 25235 h 158"/>
                <a:gd name="T30" fmla="*/ 83176 w 124"/>
                <a:gd name="T31" fmla="*/ 25024 h 158"/>
                <a:gd name="T32" fmla="*/ 84674 w 124"/>
                <a:gd name="T33" fmla="*/ 20596 h 158"/>
                <a:gd name="T34" fmla="*/ 79386 w 124"/>
                <a:gd name="T35" fmla="*/ 11386 h 158"/>
                <a:gd name="T36" fmla="*/ 69025 w 124"/>
                <a:gd name="T37" fmla="*/ 2467 h 158"/>
                <a:gd name="T38" fmla="*/ 58231 w 124"/>
                <a:gd name="T39" fmla="*/ 1 h 158"/>
                <a:gd name="T40" fmla="*/ 52248 w 124"/>
                <a:gd name="T41" fmla="*/ 5467 h 158"/>
                <a:gd name="T42" fmla="*/ 47448 w 124"/>
                <a:gd name="T43" fmla="*/ 7128 h 158"/>
                <a:gd name="T44" fmla="*/ 45955 w 124"/>
                <a:gd name="T45" fmla="*/ 4193 h 158"/>
                <a:gd name="T46" fmla="*/ 43062 w 124"/>
                <a:gd name="T47" fmla="*/ 4193 h 158"/>
                <a:gd name="T48" fmla="*/ 39546 w 124"/>
                <a:gd name="T49" fmla="*/ 7128 h 158"/>
                <a:gd name="T50" fmla="*/ 43062 w 124"/>
                <a:gd name="T51" fmla="*/ 11386 h 158"/>
                <a:gd name="T52" fmla="*/ 39546 w 124"/>
                <a:gd name="T53" fmla="*/ 17176 h 158"/>
                <a:gd name="T54" fmla="*/ 30458 w 124"/>
                <a:gd name="T55" fmla="*/ 22535 h 158"/>
                <a:gd name="T56" fmla="*/ 22080 w 124"/>
                <a:gd name="T57" fmla="*/ 29381 h 158"/>
                <a:gd name="T58" fmla="*/ 17006 w 124"/>
                <a:gd name="T59" fmla="*/ 25024 h 158"/>
                <a:gd name="T60" fmla="*/ 13697 w 124"/>
                <a:gd name="T61" fmla="*/ 22394 h 158"/>
                <a:gd name="T62" fmla="*/ 7284 w 124"/>
                <a:gd name="T63" fmla="*/ 28373 h 158"/>
                <a:gd name="T64" fmla="*/ 1902 w 124"/>
                <a:gd name="T65" fmla="*/ 35615 h 158"/>
                <a:gd name="T66" fmla="*/ 0 w 124"/>
                <a:gd name="T67" fmla="*/ 42896 h 158"/>
                <a:gd name="T68" fmla="*/ 4896 w 124"/>
                <a:gd name="T69" fmla="*/ 46435 h 158"/>
                <a:gd name="T70" fmla="*/ 9113 w 124"/>
                <a:gd name="T71" fmla="*/ 49945 h 158"/>
                <a:gd name="T72" fmla="*/ 13098 w 124"/>
                <a:gd name="T73" fmla="*/ 55928 h 158"/>
                <a:gd name="T74" fmla="*/ 13697 w 124"/>
                <a:gd name="T75" fmla="*/ 64710 h 158"/>
                <a:gd name="T76" fmla="*/ 17006 w 124"/>
                <a:gd name="T77" fmla="*/ 64710 h 158"/>
                <a:gd name="T78" fmla="*/ 19947 w 124"/>
                <a:gd name="T79" fmla="*/ 67525 h 158"/>
                <a:gd name="T80" fmla="*/ 13098 w 124"/>
                <a:gd name="T81" fmla="*/ 65612 h 158"/>
                <a:gd name="T82" fmla="*/ 11832 w 124"/>
                <a:gd name="T83" fmla="*/ 70721 h 158"/>
                <a:gd name="T84" fmla="*/ 15943 w 124"/>
                <a:gd name="T85" fmla="*/ 75152 h 158"/>
                <a:gd name="T86" fmla="*/ 13697 w 124"/>
                <a:gd name="T87" fmla="*/ 76863 h 158"/>
                <a:gd name="T88" fmla="*/ 11832 w 124"/>
                <a:gd name="T89" fmla="*/ 75152 h 158"/>
                <a:gd name="T90" fmla="*/ 8254 w 124"/>
                <a:gd name="T91" fmla="*/ 72310 h 158"/>
                <a:gd name="T92" fmla="*/ 4896 w 124"/>
                <a:gd name="T93" fmla="*/ 81987 h 158"/>
                <a:gd name="T94" fmla="*/ 6357 w 124"/>
                <a:gd name="T95" fmla="*/ 85545 h 158"/>
                <a:gd name="T96" fmla="*/ 10717 w 124"/>
                <a:gd name="T97" fmla="*/ 90885 h 158"/>
                <a:gd name="T98" fmla="*/ 9113 w 124"/>
                <a:gd name="T99" fmla="*/ 101167 h 158"/>
                <a:gd name="T100" fmla="*/ 10717 w 124"/>
                <a:gd name="T101" fmla="*/ 101714 h 158"/>
                <a:gd name="T102" fmla="*/ 17006 w 124"/>
                <a:gd name="T103" fmla="*/ 101714 h 158"/>
                <a:gd name="T104" fmla="*/ 22080 w 124"/>
                <a:gd name="T105" fmla="*/ 107373 h 158"/>
                <a:gd name="T106" fmla="*/ 23458 w 124"/>
                <a:gd name="T107" fmla="*/ 110000 h 158"/>
                <a:gd name="T108" fmla="*/ 28146 w 124"/>
                <a:gd name="T109" fmla="*/ 110000 h 158"/>
                <a:gd name="T110" fmla="*/ 32852 w 124"/>
                <a:gd name="T111" fmla="*/ 118496 h 158"/>
                <a:gd name="T112" fmla="*/ 38631 w 124"/>
                <a:gd name="T113" fmla="*/ 120218 h 1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158"/>
                <a:gd name="T173" fmla="*/ 124 w 124"/>
                <a:gd name="T174" fmla="*/ 158 h 1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158">
                  <a:moveTo>
                    <a:pt x="56" y="158"/>
                  </a:moveTo>
                  <a:lnTo>
                    <a:pt x="58" y="155"/>
                  </a:lnTo>
                  <a:lnTo>
                    <a:pt x="58" y="151"/>
                  </a:lnTo>
                  <a:lnTo>
                    <a:pt x="58" y="146"/>
                  </a:lnTo>
                  <a:lnTo>
                    <a:pt x="58" y="139"/>
                  </a:lnTo>
                  <a:lnTo>
                    <a:pt x="57" y="126"/>
                  </a:lnTo>
                  <a:lnTo>
                    <a:pt x="57" y="114"/>
                  </a:lnTo>
                  <a:lnTo>
                    <a:pt x="63" y="99"/>
                  </a:lnTo>
                  <a:lnTo>
                    <a:pt x="67" y="91"/>
                  </a:lnTo>
                  <a:lnTo>
                    <a:pt x="65" y="87"/>
                  </a:lnTo>
                  <a:lnTo>
                    <a:pt x="65" y="83"/>
                  </a:lnTo>
                  <a:lnTo>
                    <a:pt x="65" y="79"/>
                  </a:lnTo>
                  <a:lnTo>
                    <a:pt x="67" y="78"/>
                  </a:lnTo>
                  <a:lnTo>
                    <a:pt x="74" y="71"/>
                  </a:lnTo>
                  <a:lnTo>
                    <a:pt x="84" y="66"/>
                  </a:lnTo>
                  <a:lnTo>
                    <a:pt x="85" y="61"/>
                  </a:lnTo>
                  <a:lnTo>
                    <a:pt x="84" y="55"/>
                  </a:lnTo>
                  <a:lnTo>
                    <a:pt x="89" y="54"/>
                  </a:lnTo>
                  <a:lnTo>
                    <a:pt x="92" y="55"/>
                  </a:lnTo>
                  <a:lnTo>
                    <a:pt x="93" y="53"/>
                  </a:lnTo>
                  <a:lnTo>
                    <a:pt x="93" y="50"/>
                  </a:lnTo>
                  <a:lnTo>
                    <a:pt x="99" y="50"/>
                  </a:lnTo>
                  <a:lnTo>
                    <a:pt x="101" y="51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43"/>
                  </a:lnTo>
                  <a:lnTo>
                    <a:pt x="112" y="45"/>
                  </a:lnTo>
                  <a:lnTo>
                    <a:pt x="113" y="41"/>
                  </a:lnTo>
                  <a:lnTo>
                    <a:pt x="113" y="34"/>
                  </a:lnTo>
                  <a:lnTo>
                    <a:pt x="117" y="34"/>
                  </a:lnTo>
                  <a:lnTo>
                    <a:pt x="121" y="34"/>
                  </a:lnTo>
                  <a:lnTo>
                    <a:pt x="122" y="33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22" y="23"/>
                  </a:lnTo>
                  <a:lnTo>
                    <a:pt x="116" y="15"/>
                  </a:lnTo>
                  <a:lnTo>
                    <a:pt x="108" y="9"/>
                  </a:lnTo>
                  <a:lnTo>
                    <a:pt x="101" y="3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80" y="3"/>
                  </a:lnTo>
                  <a:lnTo>
                    <a:pt x="76" y="7"/>
                  </a:lnTo>
                  <a:lnTo>
                    <a:pt x="73" y="12"/>
                  </a:lnTo>
                  <a:lnTo>
                    <a:pt x="69" y="9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58" y="5"/>
                  </a:lnTo>
                  <a:lnTo>
                    <a:pt x="58" y="9"/>
                  </a:lnTo>
                  <a:lnTo>
                    <a:pt x="60" y="12"/>
                  </a:lnTo>
                  <a:lnTo>
                    <a:pt x="63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6" y="25"/>
                  </a:lnTo>
                  <a:lnTo>
                    <a:pt x="45" y="30"/>
                  </a:lnTo>
                  <a:lnTo>
                    <a:pt x="35" y="38"/>
                  </a:lnTo>
                  <a:lnTo>
                    <a:pt x="32" y="39"/>
                  </a:lnTo>
                  <a:lnTo>
                    <a:pt x="26" y="37"/>
                  </a:lnTo>
                  <a:lnTo>
                    <a:pt x="25" y="33"/>
                  </a:lnTo>
                  <a:lnTo>
                    <a:pt x="24" y="27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11" y="37"/>
                  </a:lnTo>
                  <a:lnTo>
                    <a:pt x="7" y="42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7" y="61"/>
                  </a:lnTo>
                  <a:lnTo>
                    <a:pt x="12" y="59"/>
                  </a:lnTo>
                  <a:lnTo>
                    <a:pt x="13" y="66"/>
                  </a:lnTo>
                  <a:lnTo>
                    <a:pt x="16" y="70"/>
                  </a:lnTo>
                  <a:lnTo>
                    <a:pt x="19" y="74"/>
                  </a:lnTo>
                  <a:lnTo>
                    <a:pt x="23" y="78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6" y="87"/>
                  </a:lnTo>
                  <a:lnTo>
                    <a:pt x="29" y="89"/>
                  </a:lnTo>
                  <a:lnTo>
                    <a:pt x="24" y="89"/>
                  </a:lnTo>
                  <a:lnTo>
                    <a:pt x="19" y="87"/>
                  </a:lnTo>
                  <a:lnTo>
                    <a:pt x="17" y="91"/>
                  </a:lnTo>
                  <a:lnTo>
                    <a:pt x="17" y="93"/>
                  </a:lnTo>
                  <a:lnTo>
                    <a:pt x="21" y="94"/>
                  </a:lnTo>
                  <a:lnTo>
                    <a:pt x="23" y="99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19" y="99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2" y="95"/>
                  </a:lnTo>
                  <a:lnTo>
                    <a:pt x="8" y="102"/>
                  </a:lnTo>
                  <a:lnTo>
                    <a:pt x="7" y="107"/>
                  </a:lnTo>
                  <a:lnTo>
                    <a:pt x="8" y="110"/>
                  </a:lnTo>
                  <a:lnTo>
                    <a:pt x="9" y="113"/>
                  </a:lnTo>
                  <a:lnTo>
                    <a:pt x="13" y="115"/>
                  </a:lnTo>
                  <a:lnTo>
                    <a:pt x="16" y="120"/>
                  </a:lnTo>
                  <a:lnTo>
                    <a:pt x="13" y="126"/>
                  </a:lnTo>
                  <a:lnTo>
                    <a:pt x="13" y="133"/>
                  </a:lnTo>
                  <a:lnTo>
                    <a:pt x="15" y="134"/>
                  </a:lnTo>
                  <a:lnTo>
                    <a:pt x="16" y="134"/>
                  </a:lnTo>
                  <a:lnTo>
                    <a:pt x="21" y="134"/>
                  </a:lnTo>
                  <a:lnTo>
                    <a:pt x="25" y="134"/>
                  </a:lnTo>
                  <a:lnTo>
                    <a:pt x="29" y="139"/>
                  </a:lnTo>
                  <a:lnTo>
                    <a:pt x="32" y="142"/>
                  </a:lnTo>
                  <a:lnTo>
                    <a:pt x="33" y="143"/>
                  </a:lnTo>
                  <a:lnTo>
                    <a:pt x="35" y="145"/>
                  </a:lnTo>
                  <a:lnTo>
                    <a:pt x="37" y="143"/>
                  </a:lnTo>
                  <a:lnTo>
                    <a:pt x="41" y="145"/>
                  </a:lnTo>
                  <a:lnTo>
                    <a:pt x="45" y="152"/>
                  </a:lnTo>
                  <a:lnTo>
                    <a:pt x="48" y="156"/>
                  </a:lnTo>
                  <a:lnTo>
                    <a:pt x="52" y="158"/>
                  </a:lnTo>
                  <a:lnTo>
                    <a:pt x="56" y="158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2" name="Freeform 58"/>
            <p:cNvSpPr>
              <a:spLocks/>
            </p:cNvSpPr>
            <p:nvPr/>
          </p:nvSpPr>
          <p:spPr bwMode="auto">
            <a:xfrm>
              <a:off x="2242" y="1459"/>
              <a:ext cx="390" cy="132"/>
            </a:xfrm>
            <a:custGeom>
              <a:avLst/>
              <a:gdLst>
                <a:gd name="T0" fmla="*/ 10303 w 299"/>
                <a:gd name="T1" fmla="*/ 68449 h 101"/>
                <a:gd name="T2" fmla="*/ 17345 w 299"/>
                <a:gd name="T3" fmla="*/ 74988 h 101"/>
                <a:gd name="T4" fmla="*/ 17529 w 299"/>
                <a:gd name="T5" fmla="*/ 81482 h 101"/>
                <a:gd name="T6" fmla="*/ 25889 w 299"/>
                <a:gd name="T7" fmla="*/ 78583 h 101"/>
                <a:gd name="T8" fmla="*/ 29823 w 299"/>
                <a:gd name="T9" fmla="*/ 65690 h 101"/>
                <a:gd name="T10" fmla="*/ 37298 w 299"/>
                <a:gd name="T11" fmla="*/ 68449 h 101"/>
                <a:gd name="T12" fmla="*/ 42809 w 299"/>
                <a:gd name="T13" fmla="*/ 68449 h 101"/>
                <a:gd name="T14" fmla="*/ 50270 w 299"/>
                <a:gd name="T15" fmla="*/ 58562 h 101"/>
                <a:gd name="T16" fmla="*/ 59936 w 299"/>
                <a:gd name="T17" fmla="*/ 64702 h 101"/>
                <a:gd name="T18" fmla="*/ 72832 w 299"/>
                <a:gd name="T19" fmla="*/ 47981 h 101"/>
                <a:gd name="T20" fmla="*/ 72832 w 299"/>
                <a:gd name="T21" fmla="*/ 52374 h 101"/>
                <a:gd name="T22" fmla="*/ 78177 w 299"/>
                <a:gd name="T23" fmla="*/ 54215 h 101"/>
                <a:gd name="T24" fmla="*/ 81292 w 299"/>
                <a:gd name="T25" fmla="*/ 47981 h 101"/>
                <a:gd name="T26" fmla="*/ 83275 w 299"/>
                <a:gd name="T27" fmla="*/ 52116 h 101"/>
                <a:gd name="T28" fmla="*/ 93241 w 299"/>
                <a:gd name="T29" fmla="*/ 52374 h 101"/>
                <a:gd name="T30" fmla="*/ 100170 w 299"/>
                <a:gd name="T31" fmla="*/ 46812 h 101"/>
                <a:gd name="T32" fmla="*/ 104281 w 299"/>
                <a:gd name="T33" fmla="*/ 44372 h 101"/>
                <a:gd name="T34" fmla="*/ 112595 w 299"/>
                <a:gd name="T35" fmla="*/ 42015 h 101"/>
                <a:gd name="T36" fmla="*/ 119417 w 299"/>
                <a:gd name="T37" fmla="*/ 41483 h 101"/>
                <a:gd name="T38" fmla="*/ 127972 w 299"/>
                <a:gd name="T39" fmla="*/ 42015 h 101"/>
                <a:gd name="T40" fmla="*/ 145321 w 299"/>
                <a:gd name="T41" fmla="*/ 39877 h 101"/>
                <a:gd name="T42" fmla="*/ 159108 w 299"/>
                <a:gd name="T43" fmla="*/ 42015 h 101"/>
                <a:gd name="T44" fmla="*/ 171496 w 299"/>
                <a:gd name="T45" fmla="*/ 44809 h 101"/>
                <a:gd name="T46" fmla="*/ 183677 w 299"/>
                <a:gd name="T47" fmla="*/ 42015 h 101"/>
                <a:gd name="T48" fmla="*/ 190997 w 299"/>
                <a:gd name="T49" fmla="*/ 44372 h 101"/>
                <a:gd name="T50" fmla="*/ 204533 w 299"/>
                <a:gd name="T51" fmla="*/ 39877 h 101"/>
                <a:gd name="T52" fmla="*/ 216899 w 299"/>
                <a:gd name="T53" fmla="*/ 39877 h 101"/>
                <a:gd name="T54" fmla="*/ 227905 w 299"/>
                <a:gd name="T55" fmla="*/ 23462 h 101"/>
                <a:gd name="T56" fmla="*/ 227905 w 299"/>
                <a:gd name="T57" fmla="*/ 15359 h 101"/>
                <a:gd name="T58" fmla="*/ 216899 w 299"/>
                <a:gd name="T59" fmla="*/ 9629 h 101"/>
                <a:gd name="T60" fmla="*/ 202499 w 299"/>
                <a:gd name="T61" fmla="*/ 10510 h 101"/>
                <a:gd name="T62" fmla="*/ 188262 w 299"/>
                <a:gd name="T63" fmla="*/ 15359 h 101"/>
                <a:gd name="T64" fmla="*/ 171496 w 299"/>
                <a:gd name="T65" fmla="*/ 12277 h 101"/>
                <a:gd name="T66" fmla="*/ 152208 w 299"/>
                <a:gd name="T67" fmla="*/ 5638 h 101"/>
                <a:gd name="T68" fmla="*/ 139347 w 299"/>
                <a:gd name="T69" fmla="*/ 5638 h 101"/>
                <a:gd name="T70" fmla="*/ 133004 w 299"/>
                <a:gd name="T71" fmla="*/ 6153 h 101"/>
                <a:gd name="T72" fmla="*/ 121619 w 299"/>
                <a:gd name="T73" fmla="*/ 4314 h 101"/>
                <a:gd name="T74" fmla="*/ 103557 w 299"/>
                <a:gd name="T75" fmla="*/ 2526 h 101"/>
                <a:gd name="T76" fmla="*/ 92169 w 299"/>
                <a:gd name="T77" fmla="*/ 5638 h 101"/>
                <a:gd name="T78" fmla="*/ 79949 w 299"/>
                <a:gd name="T79" fmla="*/ 9629 h 101"/>
                <a:gd name="T80" fmla="*/ 70663 w 299"/>
                <a:gd name="T81" fmla="*/ 13736 h 101"/>
                <a:gd name="T82" fmla="*/ 65570 w 299"/>
                <a:gd name="T83" fmla="*/ 7368 h 101"/>
                <a:gd name="T84" fmla="*/ 60365 w 299"/>
                <a:gd name="T85" fmla="*/ 6153 h 101"/>
                <a:gd name="T86" fmla="*/ 58139 w 299"/>
                <a:gd name="T87" fmla="*/ 10510 h 101"/>
                <a:gd name="T88" fmla="*/ 63457 w 299"/>
                <a:gd name="T89" fmla="*/ 18583 h 101"/>
                <a:gd name="T90" fmla="*/ 54659 w 299"/>
                <a:gd name="T91" fmla="*/ 19667 h 101"/>
                <a:gd name="T92" fmla="*/ 55360 w 299"/>
                <a:gd name="T93" fmla="*/ 28984 h 101"/>
                <a:gd name="T94" fmla="*/ 45951 w 299"/>
                <a:gd name="T95" fmla="*/ 23462 h 101"/>
                <a:gd name="T96" fmla="*/ 44573 w 299"/>
                <a:gd name="T97" fmla="*/ 25978 h 101"/>
                <a:gd name="T98" fmla="*/ 42809 w 299"/>
                <a:gd name="T99" fmla="*/ 31741 h 101"/>
                <a:gd name="T100" fmla="*/ 32820 w 299"/>
                <a:gd name="T101" fmla="*/ 33951 h 101"/>
                <a:gd name="T102" fmla="*/ 32540 w 299"/>
                <a:gd name="T103" fmla="*/ 38662 h 101"/>
                <a:gd name="T104" fmla="*/ 30663 w 299"/>
                <a:gd name="T105" fmla="*/ 42015 h 101"/>
                <a:gd name="T106" fmla="*/ 18023 w 299"/>
                <a:gd name="T107" fmla="*/ 36713 h 101"/>
                <a:gd name="T108" fmla="*/ 12171 w 299"/>
                <a:gd name="T109" fmla="*/ 42015 h 101"/>
                <a:gd name="T110" fmla="*/ 1895 w 299"/>
                <a:gd name="T111" fmla="*/ 42015 h 101"/>
                <a:gd name="T112" fmla="*/ 5992 w 299"/>
                <a:gd name="T113" fmla="*/ 46812 h 101"/>
                <a:gd name="T114" fmla="*/ 11666 w 299"/>
                <a:gd name="T115" fmla="*/ 54215 h 101"/>
                <a:gd name="T116" fmla="*/ 0 w 299"/>
                <a:gd name="T117" fmla="*/ 54911 h 1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9"/>
                <a:gd name="T178" fmla="*/ 0 h 101"/>
                <a:gd name="T179" fmla="*/ 299 w 299"/>
                <a:gd name="T180" fmla="*/ 101 h 1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9" h="101">
                  <a:moveTo>
                    <a:pt x="0" y="68"/>
                  </a:moveTo>
                  <a:lnTo>
                    <a:pt x="6" y="74"/>
                  </a:lnTo>
                  <a:lnTo>
                    <a:pt x="14" y="85"/>
                  </a:lnTo>
                  <a:lnTo>
                    <a:pt x="15" y="89"/>
                  </a:lnTo>
                  <a:lnTo>
                    <a:pt x="20" y="92"/>
                  </a:lnTo>
                  <a:lnTo>
                    <a:pt x="22" y="93"/>
                  </a:lnTo>
                  <a:lnTo>
                    <a:pt x="23" y="94"/>
                  </a:lnTo>
                  <a:lnTo>
                    <a:pt x="24" y="97"/>
                  </a:lnTo>
                  <a:lnTo>
                    <a:pt x="23" y="101"/>
                  </a:lnTo>
                  <a:lnTo>
                    <a:pt x="28" y="101"/>
                  </a:lnTo>
                  <a:lnTo>
                    <a:pt x="32" y="101"/>
                  </a:lnTo>
                  <a:lnTo>
                    <a:pt x="34" y="98"/>
                  </a:lnTo>
                  <a:lnTo>
                    <a:pt x="35" y="96"/>
                  </a:lnTo>
                  <a:lnTo>
                    <a:pt x="36" y="89"/>
                  </a:lnTo>
                  <a:lnTo>
                    <a:pt x="39" y="81"/>
                  </a:lnTo>
                  <a:lnTo>
                    <a:pt x="43" y="86"/>
                  </a:lnTo>
                  <a:lnTo>
                    <a:pt x="44" y="93"/>
                  </a:lnTo>
                  <a:lnTo>
                    <a:pt x="48" y="85"/>
                  </a:lnTo>
                  <a:lnTo>
                    <a:pt x="50" y="76"/>
                  </a:lnTo>
                  <a:lnTo>
                    <a:pt x="54" y="83"/>
                  </a:lnTo>
                  <a:lnTo>
                    <a:pt x="56" y="85"/>
                  </a:lnTo>
                  <a:lnTo>
                    <a:pt x="59" y="84"/>
                  </a:lnTo>
                  <a:lnTo>
                    <a:pt x="63" y="78"/>
                  </a:lnTo>
                  <a:lnTo>
                    <a:pt x="66" y="73"/>
                  </a:lnTo>
                  <a:lnTo>
                    <a:pt x="67" y="68"/>
                  </a:lnTo>
                  <a:lnTo>
                    <a:pt x="71" y="74"/>
                  </a:lnTo>
                  <a:lnTo>
                    <a:pt x="78" y="80"/>
                  </a:lnTo>
                  <a:lnTo>
                    <a:pt x="91" y="64"/>
                  </a:lnTo>
                  <a:lnTo>
                    <a:pt x="95" y="58"/>
                  </a:lnTo>
                  <a:lnTo>
                    <a:pt x="95" y="60"/>
                  </a:lnTo>
                  <a:lnTo>
                    <a:pt x="95" y="62"/>
                  </a:lnTo>
                  <a:lnTo>
                    <a:pt x="95" y="64"/>
                  </a:lnTo>
                  <a:lnTo>
                    <a:pt x="95" y="65"/>
                  </a:lnTo>
                  <a:lnTo>
                    <a:pt x="96" y="67"/>
                  </a:lnTo>
                  <a:lnTo>
                    <a:pt x="98" y="68"/>
                  </a:lnTo>
                  <a:lnTo>
                    <a:pt x="102" y="67"/>
                  </a:lnTo>
                  <a:lnTo>
                    <a:pt x="104" y="62"/>
                  </a:lnTo>
                  <a:lnTo>
                    <a:pt x="106" y="61"/>
                  </a:lnTo>
                  <a:lnTo>
                    <a:pt x="106" y="60"/>
                  </a:lnTo>
                  <a:lnTo>
                    <a:pt x="109" y="60"/>
                  </a:lnTo>
                  <a:lnTo>
                    <a:pt x="109" y="61"/>
                  </a:lnTo>
                  <a:lnTo>
                    <a:pt x="109" y="64"/>
                  </a:lnTo>
                  <a:lnTo>
                    <a:pt x="109" y="65"/>
                  </a:lnTo>
                  <a:lnTo>
                    <a:pt x="116" y="65"/>
                  </a:lnTo>
                  <a:lnTo>
                    <a:pt x="122" y="65"/>
                  </a:lnTo>
                  <a:lnTo>
                    <a:pt x="127" y="64"/>
                  </a:lnTo>
                  <a:lnTo>
                    <a:pt x="131" y="61"/>
                  </a:lnTo>
                  <a:lnTo>
                    <a:pt x="130" y="58"/>
                  </a:lnTo>
                  <a:lnTo>
                    <a:pt x="128" y="55"/>
                  </a:lnTo>
                  <a:lnTo>
                    <a:pt x="132" y="52"/>
                  </a:lnTo>
                  <a:lnTo>
                    <a:pt x="136" y="55"/>
                  </a:lnTo>
                  <a:lnTo>
                    <a:pt x="139" y="56"/>
                  </a:lnTo>
                  <a:lnTo>
                    <a:pt x="140" y="56"/>
                  </a:lnTo>
                  <a:lnTo>
                    <a:pt x="147" y="52"/>
                  </a:lnTo>
                  <a:lnTo>
                    <a:pt x="150" y="51"/>
                  </a:lnTo>
                  <a:lnTo>
                    <a:pt x="153" y="51"/>
                  </a:lnTo>
                  <a:lnTo>
                    <a:pt x="156" y="51"/>
                  </a:lnTo>
                  <a:lnTo>
                    <a:pt x="159" y="52"/>
                  </a:lnTo>
                  <a:lnTo>
                    <a:pt x="160" y="55"/>
                  </a:lnTo>
                  <a:lnTo>
                    <a:pt x="167" y="52"/>
                  </a:lnTo>
                  <a:lnTo>
                    <a:pt x="175" y="48"/>
                  </a:lnTo>
                  <a:lnTo>
                    <a:pt x="183" y="51"/>
                  </a:lnTo>
                  <a:lnTo>
                    <a:pt x="189" y="49"/>
                  </a:lnTo>
                  <a:lnTo>
                    <a:pt x="193" y="48"/>
                  </a:lnTo>
                  <a:lnTo>
                    <a:pt x="199" y="46"/>
                  </a:lnTo>
                  <a:lnTo>
                    <a:pt x="208" y="52"/>
                  </a:lnTo>
                  <a:lnTo>
                    <a:pt x="215" y="56"/>
                  </a:lnTo>
                  <a:lnTo>
                    <a:pt x="219" y="56"/>
                  </a:lnTo>
                  <a:lnTo>
                    <a:pt x="223" y="56"/>
                  </a:lnTo>
                  <a:lnTo>
                    <a:pt x="227" y="52"/>
                  </a:lnTo>
                  <a:lnTo>
                    <a:pt x="233" y="51"/>
                  </a:lnTo>
                  <a:lnTo>
                    <a:pt x="239" y="52"/>
                  </a:lnTo>
                  <a:lnTo>
                    <a:pt x="244" y="55"/>
                  </a:lnTo>
                  <a:lnTo>
                    <a:pt x="247" y="55"/>
                  </a:lnTo>
                  <a:lnTo>
                    <a:pt x="249" y="55"/>
                  </a:lnTo>
                  <a:lnTo>
                    <a:pt x="255" y="51"/>
                  </a:lnTo>
                  <a:lnTo>
                    <a:pt x="260" y="48"/>
                  </a:lnTo>
                  <a:lnTo>
                    <a:pt x="267" y="49"/>
                  </a:lnTo>
                  <a:lnTo>
                    <a:pt x="272" y="51"/>
                  </a:lnTo>
                  <a:lnTo>
                    <a:pt x="276" y="51"/>
                  </a:lnTo>
                  <a:lnTo>
                    <a:pt x="283" y="49"/>
                  </a:lnTo>
                  <a:lnTo>
                    <a:pt x="290" y="41"/>
                  </a:lnTo>
                  <a:lnTo>
                    <a:pt x="295" y="35"/>
                  </a:lnTo>
                  <a:lnTo>
                    <a:pt x="297" y="29"/>
                  </a:lnTo>
                  <a:lnTo>
                    <a:pt x="299" y="27"/>
                  </a:lnTo>
                  <a:lnTo>
                    <a:pt x="299" y="23"/>
                  </a:lnTo>
                  <a:lnTo>
                    <a:pt x="297" y="19"/>
                  </a:lnTo>
                  <a:lnTo>
                    <a:pt x="295" y="17"/>
                  </a:lnTo>
                  <a:lnTo>
                    <a:pt x="292" y="16"/>
                  </a:lnTo>
                  <a:lnTo>
                    <a:pt x="283" y="12"/>
                  </a:lnTo>
                  <a:lnTo>
                    <a:pt x="275" y="11"/>
                  </a:lnTo>
                  <a:lnTo>
                    <a:pt x="268" y="12"/>
                  </a:lnTo>
                  <a:lnTo>
                    <a:pt x="264" y="13"/>
                  </a:lnTo>
                  <a:lnTo>
                    <a:pt x="259" y="17"/>
                  </a:lnTo>
                  <a:lnTo>
                    <a:pt x="256" y="21"/>
                  </a:lnTo>
                  <a:lnTo>
                    <a:pt x="245" y="19"/>
                  </a:lnTo>
                  <a:lnTo>
                    <a:pt x="235" y="19"/>
                  </a:lnTo>
                  <a:lnTo>
                    <a:pt x="228" y="17"/>
                  </a:lnTo>
                  <a:lnTo>
                    <a:pt x="223" y="15"/>
                  </a:lnTo>
                  <a:lnTo>
                    <a:pt x="215" y="16"/>
                  </a:lnTo>
                  <a:lnTo>
                    <a:pt x="207" y="16"/>
                  </a:lnTo>
                  <a:lnTo>
                    <a:pt x="198" y="7"/>
                  </a:lnTo>
                  <a:lnTo>
                    <a:pt x="189" y="0"/>
                  </a:lnTo>
                  <a:lnTo>
                    <a:pt x="185" y="3"/>
                  </a:lnTo>
                  <a:lnTo>
                    <a:pt x="182" y="7"/>
                  </a:lnTo>
                  <a:lnTo>
                    <a:pt x="179" y="8"/>
                  </a:lnTo>
                  <a:lnTo>
                    <a:pt x="176" y="9"/>
                  </a:lnTo>
                  <a:lnTo>
                    <a:pt x="173" y="8"/>
                  </a:lnTo>
                  <a:lnTo>
                    <a:pt x="168" y="5"/>
                  </a:lnTo>
                  <a:lnTo>
                    <a:pt x="163" y="7"/>
                  </a:lnTo>
                  <a:lnTo>
                    <a:pt x="159" y="5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5" y="3"/>
                  </a:lnTo>
                  <a:lnTo>
                    <a:pt x="130" y="5"/>
                  </a:lnTo>
                  <a:lnTo>
                    <a:pt x="124" y="5"/>
                  </a:lnTo>
                  <a:lnTo>
                    <a:pt x="120" y="7"/>
                  </a:lnTo>
                  <a:lnTo>
                    <a:pt x="115" y="11"/>
                  </a:lnTo>
                  <a:lnTo>
                    <a:pt x="109" y="13"/>
                  </a:lnTo>
                  <a:lnTo>
                    <a:pt x="104" y="12"/>
                  </a:lnTo>
                  <a:lnTo>
                    <a:pt x="100" y="11"/>
                  </a:lnTo>
                  <a:lnTo>
                    <a:pt x="96" y="13"/>
                  </a:lnTo>
                  <a:lnTo>
                    <a:pt x="92" y="17"/>
                  </a:lnTo>
                  <a:lnTo>
                    <a:pt x="90" y="15"/>
                  </a:lnTo>
                  <a:lnTo>
                    <a:pt x="87" y="11"/>
                  </a:lnTo>
                  <a:lnTo>
                    <a:pt x="86" y="9"/>
                  </a:lnTo>
                  <a:lnTo>
                    <a:pt x="83" y="8"/>
                  </a:lnTo>
                  <a:lnTo>
                    <a:pt x="82" y="8"/>
                  </a:lnTo>
                  <a:lnTo>
                    <a:pt x="79" y="8"/>
                  </a:lnTo>
                  <a:lnTo>
                    <a:pt x="78" y="9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8" y="16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4"/>
                  </a:lnTo>
                  <a:lnTo>
                    <a:pt x="71" y="27"/>
                  </a:lnTo>
                  <a:lnTo>
                    <a:pt x="72" y="29"/>
                  </a:lnTo>
                  <a:lnTo>
                    <a:pt x="72" y="36"/>
                  </a:lnTo>
                  <a:lnTo>
                    <a:pt x="68" y="32"/>
                  </a:lnTo>
                  <a:lnTo>
                    <a:pt x="63" y="29"/>
                  </a:lnTo>
                  <a:lnTo>
                    <a:pt x="60" y="29"/>
                  </a:lnTo>
                  <a:lnTo>
                    <a:pt x="59" y="29"/>
                  </a:lnTo>
                  <a:lnTo>
                    <a:pt x="58" y="29"/>
                  </a:lnTo>
                  <a:lnTo>
                    <a:pt x="58" y="32"/>
                  </a:lnTo>
                  <a:lnTo>
                    <a:pt x="58" y="36"/>
                  </a:lnTo>
                  <a:lnTo>
                    <a:pt x="58" y="41"/>
                  </a:lnTo>
                  <a:lnTo>
                    <a:pt x="56" y="39"/>
                  </a:lnTo>
                  <a:lnTo>
                    <a:pt x="52" y="37"/>
                  </a:lnTo>
                  <a:lnTo>
                    <a:pt x="47" y="40"/>
                  </a:lnTo>
                  <a:lnTo>
                    <a:pt x="43" y="42"/>
                  </a:lnTo>
                  <a:lnTo>
                    <a:pt x="42" y="44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5" y="51"/>
                  </a:lnTo>
                  <a:lnTo>
                    <a:pt x="28" y="46"/>
                  </a:lnTo>
                  <a:lnTo>
                    <a:pt x="24" y="46"/>
                  </a:lnTo>
                  <a:lnTo>
                    <a:pt x="23" y="48"/>
                  </a:lnTo>
                  <a:lnTo>
                    <a:pt x="20" y="51"/>
                  </a:lnTo>
                  <a:lnTo>
                    <a:pt x="16" y="52"/>
                  </a:lnTo>
                  <a:lnTo>
                    <a:pt x="11" y="51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3" y="55"/>
                  </a:lnTo>
                  <a:lnTo>
                    <a:pt x="6" y="57"/>
                  </a:lnTo>
                  <a:lnTo>
                    <a:pt x="8" y="58"/>
                  </a:lnTo>
                  <a:lnTo>
                    <a:pt x="15" y="61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0" y="65"/>
                  </a:lnTo>
                  <a:lnTo>
                    <a:pt x="5" y="67"/>
                  </a:lnTo>
                  <a:lnTo>
                    <a:pt x="0" y="68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" name="Freeform 59"/>
            <p:cNvSpPr>
              <a:spLocks/>
            </p:cNvSpPr>
            <p:nvPr/>
          </p:nvSpPr>
          <p:spPr bwMode="auto">
            <a:xfrm>
              <a:off x="2656" y="1098"/>
              <a:ext cx="15" cy="16"/>
            </a:xfrm>
            <a:custGeom>
              <a:avLst/>
              <a:gdLst>
                <a:gd name="T0" fmla="*/ 6828 w 11"/>
                <a:gd name="T1" fmla="*/ 0 h 12"/>
                <a:gd name="T2" fmla="*/ 5007 w 11"/>
                <a:gd name="T3" fmla="*/ 2759 h 12"/>
                <a:gd name="T4" fmla="*/ 5007 w 11"/>
                <a:gd name="T5" fmla="*/ 2759 h 12"/>
                <a:gd name="T6" fmla="*/ 0 w 11"/>
                <a:gd name="T7" fmla="*/ 2759 h 12"/>
                <a:gd name="T8" fmla="*/ 0 w 11"/>
                <a:gd name="T9" fmla="*/ 3679 h 12"/>
                <a:gd name="T10" fmla="*/ 0 w 11"/>
                <a:gd name="T11" fmla="*/ 4905 h 12"/>
                <a:gd name="T12" fmla="*/ 0 w 11"/>
                <a:gd name="T13" fmla="*/ 8457 h 12"/>
                <a:gd name="T14" fmla="*/ 5007 w 11"/>
                <a:gd name="T15" fmla="*/ 8457 h 12"/>
                <a:gd name="T16" fmla="*/ 5007 w 11"/>
                <a:gd name="T17" fmla="*/ 8720 h 12"/>
                <a:gd name="T18" fmla="*/ 9311 w 11"/>
                <a:gd name="T19" fmla="*/ 11276 h 12"/>
                <a:gd name="T20" fmla="*/ 20348 w 11"/>
                <a:gd name="T21" fmla="*/ 15035 h 12"/>
                <a:gd name="T22" fmla="*/ 20348 w 11"/>
                <a:gd name="T23" fmla="*/ 15035 h 12"/>
                <a:gd name="T24" fmla="*/ 24760 w 11"/>
                <a:gd name="T25" fmla="*/ 15503 h 12"/>
                <a:gd name="T26" fmla="*/ 24760 w 11"/>
                <a:gd name="T27" fmla="*/ 11276 h 12"/>
                <a:gd name="T28" fmla="*/ 24760 w 11"/>
                <a:gd name="T29" fmla="*/ 8457 h 12"/>
                <a:gd name="T30" fmla="*/ 24760 w 11"/>
                <a:gd name="T31" fmla="*/ 4905 h 12"/>
                <a:gd name="T32" fmla="*/ 23610 w 11"/>
                <a:gd name="T33" fmla="*/ 3679 h 12"/>
                <a:gd name="T34" fmla="*/ 23610 w 11"/>
                <a:gd name="T35" fmla="*/ 2759 h 12"/>
                <a:gd name="T36" fmla="*/ 20348 w 11"/>
                <a:gd name="T37" fmla="*/ 2759 h 12"/>
                <a:gd name="T38" fmla="*/ 17314 w 11"/>
                <a:gd name="T39" fmla="*/ 2759 h 12"/>
                <a:gd name="T40" fmla="*/ 9311 w 11"/>
                <a:gd name="T41" fmla="*/ 0 h 12"/>
                <a:gd name="T42" fmla="*/ 6828 w 11"/>
                <a:gd name="T43" fmla="*/ 0 h 12"/>
                <a:gd name="T44" fmla="*/ 6828 w 11"/>
                <a:gd name="T45" fmla="*/ 0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"/>
                <a:gd name="T70" fmla="*/ 0 h 12"/>
                <a:gd name="T71" fmla="*/ 11 w 11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" h="12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9" y="11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" name="Freeform 60"/>
            <p:cNvSpPr>
              <a:spLocks/>
            </p:cNvSpPr>
            <p:nvPr/>
          </p:nvSpPr>
          <p:spPr bwMode="auto">
            <a:xfrm>
              <a:off x="2675" y="1088"/>
              <a:ext cx="31" cy="13"/>
            </a:xfrm>
            <a:custGeom>
              <a:avLst/>
              <a:gdLst>
                <a:gd name="T0" fmla="*/ 0 w 24"/>
                <a:gd name="T1" fmla="*/ 2340 h 10"/>
                <a:gd name="T2" fmla="*/ 1 w 24"/>
                <a:gd name="T3" fmla="*/ 3042 h 10"/>
                <a:gd name="T4" fmla="*/ 1323 w 24"/>
                <a:gd name="T5" fmla="*/ 5520 h 10"/>
                <a:gd name="T6" fmla="*/ 2851 w 24"/>
                <a:gd name="T7" fmla="*/ 5520 h 10"/>
                <a:gd name="T8" fmla="*/ 3683 w 24"/>
                <a:gd name="T9" fmla="*/ 7176 h 10"/>
                <a:gd name="T10" fmla="*/ 4757 w 24"/>
                <a:gd name="T11" fmla="*/ 7176 h 10"/>
                <a:gd name="T12" fmla="*/ 5794 w 24"/>
                <a:gd name="T13" fmla="*/ 7176 h 10"/>
                <a:gd name="T14" fmla="*/ 6560 w 24"/>
                <a:gd name="T15" fmla="*/ 7176 h 10"/>
                <a:gd name="T16" fmla="*/ 7484 w 24"/>
                <a:gd name="T17" fmla="*/ 7176 h 10"/>
                <a:gd name="T18" fmla="*/ 8473 w 24"/>
                <a:gd name="T19" fmla="*/ 7176 h 10"/>
                <a:gd name="T20" fmla="*/ 10251 w 24"/>
                <a:gd name="T21" fmla="*/ 7176 h 10"/>
                <a:gd name="T22" fmla="*/ 12487 w 24"/>
                <a:gd name="T23" fmla="*/ 5520 h 10"/>
                <a:gd name="T24" fmla="*/ 14539 w 24"/>
                <a:gd name="T25" fmla="*/ 5142 h 10"/>
                <a:gd name="T26" fmla="*/ 12487 w 24"/>
                <a:gd name="T27" fmla="*/ 3042 h 10"/>
                <a:gd name="T28" fmla="*/ 10251 w 24"/>
                <a:gd name="T29" fmla="*/ 1801 h 10"/>
                <a:gd name="T30" fmla="*/ 8473 w 24"/>
                <a:gd name="T31" fmla="*/ 0 h 10"/>
                <a:gd name="T32" fmla="*/ 7484 w 24"/>
                <a:gd name="T33" fmla="*/ 0 h 10"/>
                <a:gd name="T34" fmla="*/ 6560 w 24"/>
                <a:gd name="T35" fmla="*/ 0 h 10"/>
                <a:gd name="T36" fmla="*/ 5794 w 24"/>
                <a:gd name="T37" fmla="*/ 0 h 10"/>
                <a:gd name="T38" fmla="*/ 3683 w 24"/>
                <a:gd name="T39" fmla="*/ 0 h 10"/>
                <a:gd name="T40" fmla="*/ 2851 w 24"/>
                <a:gd name="T41" fmla="*/ 0 h 10"/>
                <a:gd name="T42" fmla="*/ 2207 w 24"/>
                <a:gd name="T43" fmla="*/ 0 h 10"/>
                <a:gd name="T44" fmla="*/ 1323 w 24"/>
                <a:gd name="T45" fmla="*/ 1801 h 10"/>
                <a:gd name="T46" fmla="*/ 0 w 24"/>
                <a:gd name="T47" fmla="*/ 2340 h 10"/>
                <a:gd name="T48" fmla="*/ 0 w 24"/>
                <a:gd name="T49" fmla="*/ 2340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10"/>
                <a:gd name="T77" fmla="*/ 24 w 24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10">
                  <a:moveTo>
                    <a:pt x="0" y="3"/>
                  </a:moveTo>
                  <a:lnTo>
                    <a:pt x="1" y="4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1" y="8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" name="Freeform 61"/>
            <p:cNvSpPr>
              <a:spLocks/>
            </p:cNvSpPr>
            <p:nvPr/>
          </p:nvSpPr>
          <p:spPr bwMode="auto">
            <a:xfrm>
              <a:off x="2724" y="1123"/>
              <a:ext cx="18" cy="22"/>
            </a:xfrm>
            <a:custGeom>
              <a:avLst/>
              <a:gdLst>
                <a:gd name="T0" fmla="*/ 1992 w 14"/>
                <a:gd name="T1" fmla="*/ 0 h 17"/>
                <a:gd name="T2" fmla="*/ 1205 w 14"/>
                <a:gd name="T3" fmla="*/ 1738 h 17"/>
                <a:gd name="T4" fmla="*/ 1205 w 14"/>
                <a:gd name="T5" fmla="*/ 2249 h 17"/>
                <a:gd name="T6" fmla="*/ 0 w 14"/>
                <a:gd name="T7" fmla="*/ 2910 h 17"/>
                <a:gd name="T8" fmla="*/ 0 w 14"/>
                <a:gd name="T9" fmla="*/ 3766 h 17"/>
                <a:gd name="T10" fmla="*/ 0 w 14"/>
                <a:gd name="T11" fmla="*/ 4874 h 17"/>
                <a:gd name="T12" fmla="*/ 1205 w 14"/>
                <a:gd name="T13" fmla="*/ 6019 h 17"/>
                <a:gd name="T14" fmla="*/ 1205 w 14"/>
                <a:gd name="T15" fmla="*/ 6308 h 17"/>
                <a:gd name="T16" fmla="*/ 1549 w 14"/>
                <a:gd name="T17" fmla="*/ 9232 h 17"/>
                <a:gd name="T18" fmla="*/ 1992 w 14"/>
                <a:gd name="T19" fmla="*/ 10080 h 17"/>
                <a:gd name="T20" fmla="*/ 3293 w 14"/>
                <a:gd name="T21" fmla="*/ 10080 h 17"/>
                <a:gd name="T22" fmla="*/ 3293 w 14"/>
                <a:gd name="T23" fmla="*/ 10080 h 17"/>
                <a:gd name="T24" fmla="*/ 3664 w 14"/>
                <a:gd name="T25" fmla="*/ 10080 h 17"/>
                <a:gd name="T26" fmla="*/ 4234 w 14"/>
                <a:gd name="T27" fmla="*/ 10564 h 17"/>
                <a:gd name="T28" fmla="*/ 5444 w 14"/>
                <a:gd name="T29" fmla="*/ 10564 h 17"/>
                <a:gd name="T30" fmla="*/ 7557 w 14"/>
                <a:gd name="T31" fmla="*/ 10564 h 17"/>
                <a:gd name="T32" fmla="*/ 5444 w 14"/>
                <a:gd name="T33" fmla="*/ 4874 h 17"/>
                <a:gd name="T34" fmla="*/ 1992 w 14"/>
                <a:gd name="T35" fmla="*/ 0 h 17"/>
                <a:gd name="T36" fmla="*/ 1992 w 14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7"/>
                <a:gd name="T59" fmla="*/ 14 w 14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7">
                  <a:moveTo>
                    <a:pt x="4" y="0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0" y="8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" name="Freeform 62"/>
            <p:cNvSpPr>
              <a:spLocks/>
            </p:cNvSpPr>
            <p:nvPr/>
          </p:nvSpPr>
          <p:spPr bwMode="auto">
            <a:xfrm>
              <a:off x="2668" y="1119"/>
              <a:ext cx="12" cy="16"/>
            </a:xfrm>
            <a:custGeom>
              <a:avLst/>
              <a:gdLst>
                <a:gd name="T0" fmla="*/ 4905 w 9"/>
                <a:gd name="T1" fmla="*/ 0 h 12"/>
                <a:gd name="T2" fmla="*/ 2759 w 9"/>
                <a:gd name="T3" fmla="*/ 0 h 12"/>
                <a:gd name="T4" fmla="*/ 1 w 9"/>
                <a:gd name="T5" fmla="*/ 0 h 12"/>
                <a:gd name="T6" fmla="*/ 1 w 9"/>
                <a:gd name="T7" fmla="*/ 2759 h 12"/>
                <a:gd name="T8" fmla="*/ 0 w 9"/>
                <a:gd name="T9" fmla="*/ 3679 h 12"/>
                <a:gd name="T10" fmla="*/ 0 w 9"/>
                <a:gd name="T11" fmla="*/ 4905 h 12"/>
                <a:gd name="T12" fmla="*/ 1 w 9"/>
                <a:gd name="T13" fmla="*/ 8457 h 12"/>
                <a:gd name="T14" fmla="*/ 1 w 9"/>
                <a:gd name="T15" fmla="*/ 8720 h 12"/>
                <a:gd name="T16" fmla="*/ 2759 w 9"/>
                <a:gd name="T17" fmla="*/ 11276 h 12"/>
                <a:gd name="T18" fmla="*/ 2759 w 9"/>
                <a:gd name="T19" fmla="*/ 11627 h 12"/>
                <a:gd name="T20" fmla="*/ 4905 w 9"/>
                <a:gd name="T21" fmla="*/ 15035 h 12"/>
                <a:gd name="T22" fmla="*/ 6540 w 9"/>
                <a:gd name="T23" fmla="*/ 15035 h 12"/>
                <a:gd name="T24" fmla="*/ 8720 w 9"/>
                <a:gd name="T25" fmla="*/ 15503 h 12"/>
                <a:gd name="T26" fmla="*/ 11627 w 9"/>
                <a:gd name="T27" fmla="*/ 11627 h 12"/>
                <a:gd name="T28" fmla="*/ 11627 w 9"/>
                <a:gd name="T29" fmla="*/ 8720 h 12"/>
                <a:gd name="T30" fmla="*/ 11627 w 9"/>
                <a:gd name="T31" fmla="*/ 4905 h 12"/>
                <a:gd name="T32" fmla="*/ 8720 w 9"/>
                <a:gd name="T33" fmla="*/ 3679 h 12"/>
                <a:gd name="T34" fmla="*/ 8457 w 9"/>
                <a:gd name="T35" fmla="*/ 2759 h 12"/>
                <a:gd name="T36" fmla="*/ 4905 w 9"/>
                <a:gd name="T37" fmla="*/ 0 h 12"/>
                <a:gd name="T38" fmla="*/ 4905 w 9"/>
                <a:gd name="T39" fmla="*/ 0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"/>
                <a:gd name="T61" fmla="*/ 0 h 12"/>
                <a:gd name="T62" fmla="*/ 9 w 9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" h="12">
                  <a:moveTo>
                    <a:pt x="4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7" name="Freeform 63"/>
            <p:cNvSpPr>
              <a:spLocks/>
            </p:cNvSpPr>
            <p:nvPr/>
          </p:nvSpPr>
          <p:spPr bwMode="auto">
            <a:xfrm>
              <a:off x="2643" y="1123"/>
              <a:ext cx="11" cy="11"/>
            </a:xfrm>
            <a:custGeom>
              <a:avLst/>
              <a:gdLst>
                <a:gd name="T0" fmla="*/ 12374 w 8"/>
                <a:gd name="T1" fmla="*/ 0 h 8"/>
                <a:gd name="T2" fmla="*/ 8999 w 8"/>
                <a:gd name="T3" fmla="*/ 0 h 8"/>
                <a:gd name="T4" fmla="*/ 8999 w 8"/>
                <a:gd name="T5" fmla="*/ 1 h 8"/>
                <a:gd name="T6" fmla="*/ 1 w 8"/>
                <a:gd name="T7" fmla="*/ 1 h 8"/>
                <a:gd name="T8" fmla="*/ 1 w 8"/>
                <a:gd name="T9" fmla="*/ 8999 h 8"/>
                <a:gd name="T10" fmla="*/ 0 w 8"/>
                <a:gd name="T11" fmla="*/ 12374 h 8"/>
                <a:gd name="T12" fmla="*/ 1 w 8"/>
                <a:gd name="T13" fmla="*/ 14945 h 8"/>
                <a:gd name="T14" fmla="*/ 8999 w 8"/>
                <a:gd name="T15" fmla="*/ 17014 h 8"/>
                <a:gd name="T16" fmla="*/ 14945 w 8"/>
                <a:gd name="T17" fmla="*/ 23394 h 8"/>
                <a:gd name="T18" fmla="*/ 20549 w 8"/>
                <a:gd name="T19" fmla="*/ 17014 h 8"/>
                <a:gd name="T20" fmla="*/ 23394 w 8"/>
                <a:gd name="T21" fmla="*/ 17014 h 8"/>
                <a:gd name="T22" fmla="*/ 23394 w 8"/>
                <a:gd name="T23" fmla="*/ 14945 h 8"/>
                <a:gd name="T24" fmla="*/ 23394 w 8"/>
                <a:gd name="T25" fmla="*/ 8999 h 8"/>
                <a:gd name="T26" fmla="*/ 20549 w 8"/>
                <a:gd name="T27" fmla="*/ 1 h 8"/>
                <a:gd name="T28" fmla="*/ 14945 w 8"/>
                <a:gd name="T29" fmla="*/ 0 h 8"/>
                <a:gd name="T30" fmla="*/ 12374 w 8"/>
                <a:gd name="T31" fmla="*/ 0 h 8"/>
                <a:gd name="T32" fmla="*/ 12374 w 8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8"/>
                <a:gd name="T53" fmla="*/ 8 w 8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8">
                  <a:moveTo>
                    <a:pt x="4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" name="Freeform 64"/>
            <p:cNvSpPr>
              <a:spLocks/>
            </p:cNvSpPr>
            <p:nvPr/>
          </p:nvSpPr>
          <p:spPr bwMode="auto">
            <a:xfrm>
              <a:off x="2611" y="1104"/>
              <a:ext cx="41" cy="50"/>
            </a:xfrm>
            <a:custGeom>
              <a:avLst/>
              <a:gdLst>
                <a:gd name="T0" fmla="*/ 8213 w 32"/>
                <a:gd name="T1" fmla="*/ 8687 h 39"/>
                <a:gd name="T2" fmla="*/ 6695 w 32"/>
                <a:gd name="T3" fmla="*/ 8687 h 39"/>
                <a:gd name="T4" fmla="*/ 5597 w 32"/>
                <a:gd name="T5" fmla="*/ 6776 h 39"/>
                <a:gd name="T6" fmla="*/ 5096 w 32"/>
                <a:gd name="T7" fmla="*/ 5285 h 39"/>
                <a:gd name="T8" fmla="*/ 4368 w 32"/>
                <a:gd name="T9" fmla="*/ 1494 h 39"/>
                <a:gd name="T10" fmla="*/ 3104 w 32"/>
                <a:gd name="T11" fmla="*/ 0 h 39"/>
                <a:gd name="T12" fmla="*/ 1891 w 32"/>
                <a:gd name="T13" fmla="*/ 0 h 39"/>
                <a:gd name="T14" fmla="*/ 1 w 32"/>
                <a:gd name="T15" fmla="*/ 1165 h 39"/>
                <a:gd name="T16" fmla="*/ 1 w 32"/>
                <a:gd name="T17" fmla="*/ 5285 h 39"/>
                <a:gd name="T18" fmla="*/ 1891 w 32"/>
                <a:gd name="T19" fmla="*/ 9285 h 39"/>
                <a:gd name="T20" fmla="*/ 2423 w 32"/>
                <a:gd name="T21" fmla="*/ 11904 h 39"/>
                <a:gd name="T22" fmla="*/ 3409 w 32"/>
                <a:gd name="T23" fmla="*/ 15262 h 39"/>
                <a:gd name="T24" fmla="*/ 4368 w 32"/>
                <a:gd name="T25" fmla="*/ 16999 h 39"/>
                <a:gd name="T26" fmla="*/ 5096 w 32"/>
                <a:gd name="T27" fmla="*/ 17918 h 39"/>
                <a:gd name="T28" fmla="*/ 6695 w 32"/>
                <a:gd name="T29" fmla="*/ 17918 h 39"/>
                <a:gd name="T30" fmla="*/ 8213 w 32"/>
                <a:gd name="T31" fmla="*/ 17488 h 39"/>
                <a:gd name="T32" fmla="*/ 6695 w 32"/>
                <a:gd name="T33" fmla="*/ 13976 h 39"/>
                <a:gd name="T34" fmla="*/ 8213 w 32"/>
                <a:gd name="T35" fmla="*/ 11904 h 39"/>
                <a:gd name="T36" fmla="*/ 8365 w 32"/>
                <a:gd name="T37" fmla="*/ 16206 h 39"/>
                <a:gd name="T38" fmla="*/ 12315 w 32"/>
                <a:gd name="T39" fmla="*/ 15262 h 39"/>
                <a:gd name="T40" fmla="*/ 12570 w 32"/>
                <a:gd name="T41" fmla="*/ 16999 h 39"/>
                <a:gd name="T42" fmla="*/ 14082 w 32"/>
                <a:gd name="T43" fmla="*/ 16999 h 39"/>
                <a:gd name="T44" fmla="*/ 14696 w 32"/>
                <a:gd name="T45" fmla="*/ 16206 h 39"/>
                <a:gd name="T46" fmla="*/ 15779 w 32"/>
                <a:gd name="T47" fmla="*/ 12641 h 39"/>
                <a:gd name="T48" fmla="*/ 14082 w 32"/>
                <a:gd name="T49" fmla="*/ 11137 h 39"/>
                <a:gd name="T50" fmla="*/ 12570 w 32"/>
                <a:gd name="T51" fmla="*/ 11137 h 39"/>
                <a:gd name="T52" fmla="*/ 12315 w 32"/>
                <a:gd name="T53" fmla="*/ 12641 h 39"/>
                <a:gd name="T54" fmla="*/ 10991 w 32"/>
                <a:gd name="T55" fmla="*/ 9876 h 39"/>
                <a:gd name="T56" fmla="*/ 10718 w 32"/>
                <a:gd name="T57" fmla="*/ 7242 h 39"/>
                <a:gd name="T58" fmla="*/ 9187 w 32"/>
                <a:gd name="T59" fmla="*/ 6776 h 39"/>
                <a:gd name="T60" fmla="*/ 8365 w 32"/>
                <a:gd name="T61" fmla="*/ 6776 h 39"/>
                <a:gd name="T62" fmla="*/ 8213 w 32"/>
                <a:gd name="T63" fmla="*/ 7242 h 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"/>
                <a:gd name="T97" fmla="*/ 0 h 39"/>
                <a:gd name="T98" fmla="*/ 32 w 32"/>
                <a:gd name="T99" fmla="*/ 39 h 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" h="39">
                  <a:moveTo>
                    <a:pt x="16" y="15"/>
                  </a:moveTo>
                  <a:lnTo>
                    <a:pt x="16" y="18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9" y="7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1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4" y="28"/>
                  </a:lnTo>
                  <a:lnTo>
                    <a:pt x="16" y="21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7" y="32"/>
                  </a:lnTo>
                  <a:lnTo>
                    <a:pt x="23" y="34"/>
                  </a:lnTo>
                  <a:lnTo>
                    <a:pt x="25" y="31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0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6" y="1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" name="Freeform 65"/>
            <p:cNvSpPr>
              <a:spLocks/>
            </p:cNvSpPr>
            <p:nvPr/>
          </p:nvSpPr>
          <p:spPr bwMode="auto">
            <a:xfrm>
              <a:off x="2593" y="1114"/>
              <a:ext cx="23" cy="17"/>
            </a:xfrm>
            <a:custGeom>
              <a:avLst/>
              <a:gdLst>
                <a:gd name="T0" fmla="*/ 1823 w 18"/>
                <a:gd name="T1" fmla="*/ 8096 h 13"/>
                <a:gd name="T2" fmla="*/ 3272 w 18"/>
                <a:gd name="T3" fmla="*/ 8941 h 13"/>
                <a:gd name="T4" fmla="*/ 4859 w 18"/>
                <a:gd name="T5" fmla="*/ 8941 h 13"/>
                <a:gd name="T6" fmla="*/ 4963 w 18"/>
                <a:gd name="T7" fmla="*/ 9753 h 13"/>
                <a:gd name="T8" fmla="*/ 5342 w 18"/>
                <a:gd name="T9" fmla="*/ 10587 h 13"/>
                <a:gd name="T10" fmla="*/ 6342 w 18"/>
                <a:gd name="T11" fmla="*/ 10587 h 13"/>
                <a:gd name="T12" fmla="*/ 6826 w 18"/>
                <a:gd name="T13" fmla="*/ 10587 h 13"/>
                <a:gd name="T14" fmla="*/ 7235 w 18"/>
                <a:gd name="T15" fmla="*/ 10587 h 13"/>
                <a:gd name="T16" fmla="*/ 8104 w 18"/>
                <a:gd name="T17" fmla="*/ 9753 h 13"/>
                <a:gd name="T18" fmla="*/ 7235 w 18"/>
                <a:gd name="T19" fmla="*/ 8096 h 13"/>
                <a:gd name="T20" fmla="*/ 6826 w 18"/>
                <a:gd name="T21" fmla="*/ 5703 h 13"/>
                <a:gd name="T22" fmla="*/ 6342 w 18"/>
                <a:gd name="T23" fmla="*/ 3335 h 13"/>
                <a:gd name="T24" fmla="*/ 5342 w 18"/>
                <a:gd name="T25" fmla="*/ 2550 h 13"/>
                <a:gd name="T26" fmla="*/ 4963 w 18"/>
                <a:gd name="T27" fmla="*/ 2550 h 13"/>
                <a:gd name="T28" fmla="*/ 4859 w 18"/>
                <a:gd name="T29" fmla="*/ 1 h 13"/>
                <a:gd name="T30" fmla="*/ 3272 w 18"/>
                <a:gd name="T31" fmla="*/ 0 h 13"/>
                <a:gd name="T32" fmla="*/ 2976 w 18"/>
                <a:gd name="T33" fmla="*/ 0 h 13"/>
                <a:gd name="T34" fmla="*/ 1427 w 18"/>
                <a:gd name="T35" fmla="*/ 1 h 13"/>
                <a:gd name="T36" fmla="*/ 1117 w 18"/>
                <a:gd name="T37" fmla="*/ 2550 h 13"/>
                <a:gd name="T38" fmla="*/ 0 w 18"/>
                <a:gd name="T39" fmla="*/ 3335 h 13"/>
                <a:gd name="T40" fmla="*/ 0 w 18"/>
                <a:gd name="T41" fmla="*/ 5703 h 13"/>
                <a:gd name="T42" fmla="*/ 1117 w 18"/>
                <a:gd name="T43" fmla="*/ 6191 h 13"/>
                <a:gd name="T44" fmla="*/ 1427 w 18"/>
                <a:gd name="T45" fmla="*/ 6191 h 13"/>
                <a:gd name="T46" fmla="*/ 1823 w 18"/>
                <a:gd name="T47" fmla="*/ 8096 h 13"/>
                <a:gd name="T48" fmla="*/ 1823 w 18"/>
                <a:gd name="T49" fmla="*/ 8096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13"/>
                <a:gd name="T77" fmla="*/ 18 w 18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13">
                  <a:moveTo>
                    <a:pt x="4" y="10"/>
                  </a:moveTo>
                  <a:lnTo>
                    <a:pt x="7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1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" name="Freeform 66"/>
            <p:cNvSpPr>
              <a:spLocks/>
            </p:cNvSpPr>
            <p:nvPr/>
          </p:nvSpPr>
          <p:spPr bwMode="auto">
            <a:xfrm>
              <a:off x="2603" y="1136"/>
              <a:ext cx="16" cy="16"/>
            </a:xfrm>
            <a:custGeom>
              <a:avLst/>
              <a:gdLst>
                <a:gd name="T0" fmla="*/ 0 w 12"/>
                <a:gd name="T1" fmla="*/ 3679 h 12"/>
                <a:gd name="T2" fmla="*/ 0 w 12"/>
                <a:gd name="T3" fmla="*/ 6540 h 12"/>
                <a:gd name="T4" fmla="*/ 0 w 12"/>
                <a:gd name="T5" fmla="*/ 8457 h 12"/>
                <a:gd name="T6" fmla="*/ 2759 w 12"/>
                <a:gd name="T7" fmla="*/ 8457 h 12"/>
                <a:gd name="T8" fmla="*/ 2759 w 12"/>
                <a:gd name="T9" fmla="*/ 8720 h 12"/>
                <a:gd name="T10" fmla="*/ 3679 w 12"/>
                <a:gd name="T11" fmla="*/ 11627 h 12"/>
                <a:gd name="T12" fmla="*/ 4905 w 12"/>
                <a:gd name="T13" fmla="*/ 12857 h 12"/>
                <a:gd name="T14" fmla="*/ 11276 w 12"/>
                <a:gd name="T15" fmla="*/ 15035 h 12"/>
                <a:gd name="T16" fmla="*/ 15503 w 12"/>
                <a:gd name="T17" fmla="*/ 15503 h 12"/>
                <a:gd name="T18" fmla="*/ 15503 w 12"/>
                <a:gd name="T19" fmla="*/ 12857 h 12"/>
                <a:gd name="T20" fmla="*/ 15503 w 12"/>
                <a:gd name="T21" fmla="*/ 11627 h 12"/>
                <a:gd name="T22" fmla="*/ 15503 w 12"/>
                <a:gd name="T23" fmla="*/ 8720 h 12"/>
                <a:gd name="T24" fmla="*/ 15503 w 12"/>
                <a:gd name="T25" fmla="*/ 8457 h 12"/>
                <a:gd name="T26" fmla="*/ 12857 w 12"/>
                <a:gd name="T27" fmla="*/ 6540 h 12"/>
                <a:gd name="T28" fmla="*/ 11276 w 12"/>
                <a:gd name="T29" fmla="*/ 3679 h 12"/>
                <a:gd name="T30" fmla="*/ 8720 w 12"/>
                <a:gd name="T31" fmla="*/ 0 h 12"/>
                <a:gd name="T32" fmla="*/ 8457 w 12"/>
                <a:gd name="T33" fmla="*/ 0 h 12"/>
                <a:gd name="T34" fmla="*/ 4905 w 12"/>
                <a:gd name="T35" fmla="*/ 0 h 12"/>
                <a:gd name="T36" fmla="*/ 3679 w 12"/>
                <a:gd name="T37" fmla="*/ 0 h 12"/>
                <a:gd name="T38" fmla="*/ 2759 w 12"/>
                <a:gd name="T39" fmla="*/ 0 h 12"/>
                <a:gd name="T40" fmla="*/ 0 w 12"/>
                <a:gd name="T41" fmla="*/ 3679 h 12"/>
                <a:gd name="T42" fmla="*/ 0 w 12"/>
                <a:gd name="T43" fmla="*/ 3679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12"/>
                <a:gd name="T68" fmla="*/ 12 w 12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12">
                  <a:moveTo>
                    <a:pt x="0" y="3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8" y="11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8" y="3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" name="Freeform 67"/>
            <p:cNvSpPr>
              <a:spLocks/>
            </p:cNvSpPr>
            <p:nvPr/>
          </p:nvSpPr>
          <p:spPr bwMode="auto">
            <a:xfrm>
              <a:off x="2710" y="1128"/>
              <a:ext cx="8" cy="16"/>
            </a:xfrm>
            <a:custGeom>
              <a:avLst/>
              <a:gdLst>
                <a:gd name="T0" fmla="*/ 2759 w 6"/>
                <a:gd name="T1" fmla="*/ 0 h 12"/>
                <a:gd name="T2" fmla="*/ 1 w 6"/>
                <a:gd name="T3" fmla="*/ 1 h 12"/>
                <a:gd name="T4" fmla="*/ 1 w 6"/>
                <a:gd name="T5" fmla="*/ 2759 h 12"/>
                <a:gd name="T6" fmla="*/ 0 w 6"/>
                <a:gd name="T7" fmla="*/ 4905 h 12"/>
                <a:gd name="T8" fmla="*/ 0 w 6"/>
                <a:gd name="T9" fmla="*/ 4905 h 12"/>
                <a:gd name="T10" fmla="*/ 0 w 6"/>
                <a:gd name="T11" fmla="*/ 11627 h 12"/>
                <a:gd name="T12" fmla="*/ 1 w 6"/>
                <a:gd name="T13" fmla="*/ 15503 h 12"/>
                <a:gd name="T14" fmla="*/ 3679 w 6"/>
                <a:gd name="T15" fmla="*/ 15503 h 12"/>
                <a:gd name="T16" fmla="*/ 6540 w 6"/>
                <a:gd name="T17" fmla="*/ 15503 h 12"/>
                <a:gd name="T18" fmla="*/ 8457 w 6"/>
                <a:gd name="T19" fmla="*/ 11627 h 12"/>
                <a:gd name="T20" fmla="*/ 8457 w 6"/>
                <a:gd name="T21" fmla="*/ 6540 h 12"/>
                <a:gd name="T22" fmla="*/ 8457 w 6"/>
                <a:gd name="T23" fmla="*/ 2759 h 12"/>
                <a:gd name="T24" fmla="*/ 3679 w 6"/>
                <a:gd name="T25" fmla="*/ 0 h 12"/>
                <a:gd name="T26" fmla="*/ 2759 w 6"/>
                <a:gd name="T27" fmla="*/ 0 h 12"/>
                <a:gd name="T28" fmla="*/ 2759 w 6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12"/>
                <a:gd name="T47" fmla="*/ 6 w 6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12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9"/>
                  </a:lnTo>
                  <a:lnTo>
                    <a:pt x="6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" name="Freeform 68"/>
            <p:cNvSpPr>
              <a:spLocks/>
            </p:cNvSpPr>
            <p:nvPr/>
          </p:nvSpPr>
          <p:spPr bwMode="auto">
            <a:xfrm>
              <a:off x="2639" y="1152"/>
              <a:ext cx="15" cy="12"/>
            </a:xfrm>
            <a:custGeom>
              <a:avLst/>
              <a:gdLst>
                <a:gd name="T0" fmla="*/ 13315 w 11"/>
                <a:gd name="T1" fmla="*/ 0 h 9"/>
                <a:gd name="T2" fmla="*/ 9311 w 11"/>
                <a:gd name="T3" fmla="*/ 0 h 9"/>
                <a:gd name="T4" fmla="*/ 6828 w 11"/>
                <a:gd name="T5" fmla="*/ 0 h 9"/>
                <a:gd name="T6" fmla="*/ 1 w 11"/>
                <a:gd name="T7" fmla="*/ 2759 h 9"/>
                <a:gd name="T8" fmla="*/ 1 w 11"/>
                <a:gd name="T9" fmla="*/ 3679 h 9"/>
                <a:gd name="T10" fmla="*/ 0 w 11"/>
                <a:gd name="T11" fmla="*/ 4905 h 9"/>
                <a:gd name="T12" fmla="*/ 1 w 11"/>
                <a:gd name="T13" fmla="*/ 8457 h 9"/>
                <a:gd name="T14" fmla="*/ 1 w 11"/>
                <a:gd name="T15" fmla="*/ 8720 h 9"/>
                <a:gd name="T16" fmla="*/ 6828 w 11"/>
                <a:gd name="T17" fmla="*/ 8720 h 9"/>
                <a:gd name="T18" fmla="*/ 9311 w 11"/>
                <a:gd name="T19" fmla="*/ 11627 h 9"/>
                <a:gd name="T20" fmla="*/ 13315 w 11"/>
                <a:gd name="T21" fmla="*/ 11627 h 9"/>
                <a:gd name="T22" fmla="*/ 18157 w 11"/>
                <a:gd name="T23" fmla="*/ 11627 h 9"/>
                <a:gd name="T24" fmla="*/ 23610 w 11"/>
                <a:gd name="T25" fmla="*/ 8720 h 9"/>
                <a:gd name="T26" fmla="*/ 23610 w 11"/>
                <a:gd name="T27" fmla="*/ 8457 h 9"/>
                <a:gd name="T28" fmla="*/ 24760 w 11"/>
                <a:gd name="T29" fmla="*/ 4905 h 9"/>
                <a:gd name="T30" fmla="*/ 24760 w 11"/>
                <a:gd name="T31" fmla="*/ 3679 h 9"/>
                <a:gd name="T32" fmla="*/ 23610 w 11"/>
                <a:gd name="T33" fmla="*/ 3679 h 9"/>
                <a:gd name="T34" fmla="*/ 23610 w 11"/>
                <a:gd name="T35" fmla="*/ 2759 h 9"/>
                <a:gd name="T36" fmla="*/ 18157 w 11"/>
                <a:gd name="T37" fmla="*/ 0 h 9"/>
                <a:gd name="T38" fmla="*/ 17314 w 11"/>
                <a:gd name="T39" fmla="*/ 0 h 9"/>
                <a:gd name="T40" fmla="*/ 13315 w 11"/>
                <a:gd name="T41" fmla="*/ 0 h 9"/>
                <a:gd name="T42" fmla="*/ 13315 w 11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9"/>
                <a:gd name="T68" fmla="*/ 11 w 11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9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3" name="Freeform 69"/>
            <p:cNvSpPr>
              <a:spLocks/>
            </p:cNvSpPr>
            <p:nvPr/>
          </p:nvSpPr>
          <p:spPr bwMode="auto">
            <a:xfrm>
              <a:off x="2624" y="1154"/>
              <a:ext cx="17" cy="21"/>
            </a:xfrm>
            <a:custGeom>
              <a:avLst/>
              <a:gdLst>
                <a:gd name="T0" fmla="*/ 2550 w 13"/>
                <a:gd name="T1" fmla="*/ 0 h 16"/>
                <a:gd name="T2" fmla="*/ 1950 w 13"/>
                <a:gd name="T3" fmla="*/ 0 h 16"/>
                <a:gd name="T4" fmla="*/ 1950 w 13"/>
                <a:gd name="T5" fmla="*/ 1 h 16"/>
                <a:gd name="T6" fmla="*/ 0 w 13"/>
                <a:gd name="T7" fmla="*/ 1 h 16"/>
                <a:gd name="T8" fmla="*/ 0 w 13"/>
                <a:gd name="T9" fmla="*/ 3760 h 16"/>
                <a:gd name="T10" fmla="*/ 0 w 13"/>
                <a:gd name="T11" fmla="*/ 7207 h 16"/>
                <a:gd name="T12" fmla="*/ 0 w 13"/>
                <a:gd name="T13" fmla="*/ 8501 h 16"/>
                <a:gd name="T14" fmla="*/ 1950 w 13"/>
                <a:gd name="T15" fmla="*/ 8501 h 16"/>
                <a:gd name="T16" fmla="*/ 1950 w 13"/>
                <a:gd name="T17" fmla="*/ 9459 h 16"/>
                <a:gd name="T18" fmla="*/ 2550 w 13"/>
                <a:gd name="T19" fmla="*/ 9459 h 16"/>
                <a:gd name="T20" fmla="*/ 3335 w 13"/>
                <a:gd name="T21" fmla="*/ 8501 h 16"/>
                <a:gd name="T22" fmla="*/ 3335 w 13"/>
                <a:gd name="T23" fmla="*/ 9459 h 16"/>
                <a:gd name="T24" fmla="*/ 3335 w 13"/>
                <a:gd name="T25" fmla="*/ 11158 h 16"/>
                <a:gd name="T26" fmla="*/ 3335 w 13"/>
                <a:gd name="T27" fmla="*/ 11643 h 16"/>
                <a:gd name="T28" fmla="*/ 3335 w 13"/>
                <a:gd name="T29" fmla="*/ 12415 h 16"/>
                <a:gd name="T30" fmla="*/ 4734 w 13"/>
                <a:gd name="T31" fmla="*/ 12415 h 16"/>
                <a:gd name="T32" fmla="*/ 5703 w 13"/>
                <a:gd name="T33" fmla="*/ 14645 h 16"/>
                <a:gd name="T34" fmla="*/ 6191 w 13"/>
                <a:gd name="T35" fmla="*/ 14645 h 16"/>
                <a:gd name="T36" fmla="*/ 7458 w 13"/>
                <a:gd name="T37" fmla="*/ 14645 h 16"/>
                <a:gd name="T38" fmla="*/ 8941 w 13"/>
                <a:gd name="T39" fmla="*/ 14645 h 16"/>
                <a:gd name="T40" fmla="*/ 9753 w 13"/>
                <a:gd name="T41" fmla="*/ 12415 h 16"/>
                <a:gd name="T42" fmla="*/ 9753 w 13"/>
                <a:gd name="T43" fmla="*/ 11643 h 16"/>
                <a:gd name="T44" fmla="*/ 9753 w 13"/>
                <a:gd name="T45" fmla="*/ 11158 h 16"/>
                <a:gd name="T46" fmla="*/ 10587 w 13"/>
                <a:gd name="T47" fmla="*/ 9459 h 16"/>
                <a:gd name="T48" fmla="*/ 9753 w 13"/>
                <a:gd name="T49" fmla="*/ 9459 h 16"/>
                <a:gd name="T50" fmla="*/ 9753 w 13"/>
                <a:gd name="T51" fmla="*/ 8501 h 16"/>
                <a:gd name="T52" fmla="*/ 8941 w 13"/>
                <a:gd name="T53" fmla="*/ 7207 h 16"/>
                <a:gd name="T54" fmla="*/ 7458 w 13"/>
                <a:gd name="T55" fmla="*/ 6477 h 16"/>
                <a:gd name="T56" fmla="*/ 6191 w 13"/>
                <a:gd name="T57" fmla="*/ 6477 h 16"/>
                <a:gd name="T58" fmla="*/ 5703 w 13"/>
                <a:gd name="T59" fmla="*/ 6477 h 16"/>
                <a:gd name="T60" fmla="*/ 5703 w 13"/>
                <a:gd name="T61" fmla="*/ 7207 h 16"/>
                <a:gd name="T62" fmla="*/ 4734 w 13"/>
                <a:gd name="T63" fmla="*/ 7207 h 16"/>
                <a:gd name="T64" fmla="*/ 5703 w 13"/>
                <a:gd name="T65" fmla="*/ 6477 h 16"/>
                <a:gd name="T66" fmla="*/ 5703 w 13"/>
                <a:gd name="T67" fmla="*/ 4935 h 16"/>
                <a:gd name="T68" fmla="*/ 4734 w 13"/>
                <a:gd name="T69" fmla="*/ 2183 h 16"/>
                <a:gd name="T70" fmla="*/ 3335 w 13"/>
                <a:gd name="T71" fmla="*/ 0 h 16"/>
                <a:gd name="T72" fmla="*/ 2550 w 13"/>
                <a:gd name="T73" fmla="*/ 0 h 16"/>
                <a:gd name="T74" fmla="*/ 2550 w 13"/>
                <a:gd name="T75" fmla="*/ 0 h 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"/>
                <a:gd name="T115" fmla="*/ 0 h 16"/>
                <a:gd name="T116" fmla="*/ 13 w 13"/>
                <a:gd name="T117" fmla="*/ 16 h 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" h="16">
                  <a:moveTo>
                    <a:pt x="3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4" name="Freeform 70"/>
            <p:cNvSpPr>
              <a:spLocks/>
            </p:cNvSpPr>
            <p:nvPr/>
          </p:nvSpPr>
          <p:spPr bwMode="auto">
            <a:xfrm>
              <a:off x="2620" y="1196"/>
              <a:ext cx="8" cy="8"/>
            </a:xfrm>
            <a:custGeom>
              <a:avLst/>
              <a:gdLst>
                <a:gd name="T0" fmla="*/ 3679 w 6"/>
                <a:gd name="T1" fmla="*/ 0 h 6"/>
                <a:gd name="T2" fmla="*/ 2759 w 6"/>
                <a:gd name="T3" fmla="*/ 0 h 6"/>
                <a:gd name="T4" fmla="*/ 2759 w 6"/>
                <a:gd name="T5" fmla="*/ 0 h 6"/>
                <a:gd name="T6" fmla="*/ 0 w 6"/>
                <a:gd name="T7" fmla="*/ 1 h 6"/>
                <a:gd name="T8" fmla="*/ 0 w 6"/>
                <a:gd name="T9" fmla="*/ 2759 h 6"/>
                <a:gd name="T10" fmla="*/ 0 w 6"/>
                <a:gd name="T11" fmla="*/ 4905 h 6"/>
                <a:gd name="T12" fmla="*/ 2759 w 6"/>
                <a:gd name="T13" fmla="*/ 6540 h 6"/>
                <a:gd name="T14" fmla="*/ 2759 w 6"/>
                <a:gd name="T15" fmla="*/ 6540 h 6"/>
                <a:gd name="T16" fmla="*/ 3679 w 6"/>
                <a:gd name="T17" fmla="*/ 8457 h 6"/>
                <a:gd name="T18" fmla="*/ 3679 w 6"/>
                <a:gd name="T19" fmla="*/ 6540 h 6"/>
                <a:gd name="T20" fmla="*/ 6540 w 6"/>
                <a:gd name="T21" fmla="*/ 6540 h 6"/>
                <a:gd name="T22" fmla="*/ 8457 w 6"/>
                <a:gd name="T23" fmla="*/ 4905 h 6"/>
                <a:gd name="T24" fmla="*/ 8457 w 6"/>
                <a:gd name="T25" fmla="*/ 2759 h 6"/>
                <a:gd name="T26" fmla="*/ 8457 w 6"/>
                <a:gd name="T27" fmla="*/ 1 h 6"/>
                <a:gd name="T28" fmla="*/ 6540 w 6"/>
                <a:gd name="T29" fmla="*/ 0 h 6"/>
                <a:gd name="T30" fmla="*/ 3679 w 6"/>
                <a:gd name="T31" fmla="*/ 0 h 6"/>
                <a:gd name="T32" fmla="*/ 3679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5" name="Freeform 71"/>
            <p:cNvSpPr>
              <a:spLocks/>
            </p:cNvSpPr>
            <p:nvPr/>
          </p:nvSpPr>
          <p:spPr bwMode="auto">
            <a:xfrm>
              <a:off x="2616" y="1204"/>
              <a:ext cx="12" cy="16"/>
            </a:xfrm>
            <a:custGeom>
              <a:avLst/>
              <a:gdLst>
                <a:gd name="T0" fmla="*/ 6540 w 9"/>
                <a:gd name="T1" fmla="*/ 0 h 12"/>
                <a:gd name="T2" fmla="*/ 3679 w 9"/>
                <a:gd name="T3" fmla="*/ 2759 h 12"/>
                <a:gd name="T4" fmla="*/ 2759 w 9"/>
                <a:gd name="T5" fmla="*/ 2759 h 12"/>
                <a:gd name="T6" fmla="*/ 0 w 9"/>
                <a:gd name="T7" fmla="*/ 8457 h 12"/>
                <a:gd name="T8" fmla="*/ 0 w 9"/>
                <a:gd name="T9" fmla="*/ 12857 h 12"/>
                <a:gd name="T10" fmla="*/ 1 w 9"/>
                <a:gd name="T11" fmla="*/ 15503 h 12"/>
                <a:gd name="T12" fmla="*/ 3679 w 9"/>
                <a:gd name="T13" fmla="*/ 15503 h 12"/>
                <a:gd name="T14" fmla="*/ 6540 w 9"/>
                <a:gd name="T15" fmla="*/ 15503 h 12"/>
                <a:gd name="T16" fmla="*/ 8457 w 9"/>
                <a:gd name="T17" fmla="*/ 15503 h 12"/>
                <a:gd name="T18" fmla="*/ 11276 w 9"/>
                <a:gd name="T19" fmla="*/ 15035 h 12"/>
                <a:gd name="T20" fmla="*/ 11627 w 9"/>
                <a:gd name="T21" fmla="*/ 11276 h 12"/>
                <a:gd name="T22" fmla="*/ 11627 w 9"/>
                <a:gd name="T23" fmla="*/ 4905 h 12"/>
                <a:gd name="T24" fmla="*/ 8457 w 9"/>
                <a:gd name="T25" fmla="*/ 2759 h 12"/>
                <a:gd name="T26" fmla="*/ 6540 w 9"/>
                <a:gd name="T27" fmla="*/ 2759 h 12"/>
                <a:gd name="T28" fmla="*/ 6540 w 9"/>
                <a:gd name="T29" fmla="*/ 0 h 12"/>
                <a:gd name="T30" fmla="*/ 6540 w 9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2"/>
                <a:gd name="T50" fmla="*/ 9 w 9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2">
                  <a:moveTo>
                    <a:pt x="5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9" y="8"/>
                  </a:lnTo>
                  <a:lnTo>
                    <a:pt x="9" y="4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6" name="Freeform 72"/>
            <p:cNvSpPr>
              <a:spLocks/>
            </p:cNvSpPr>
            <p:nvPr/>
          </p:nvSpPr>
          <p:spPr bwMode="auto">
            <a:xfrm>
              <a:off x="2602" y="1207"/>
              <a:ext cx="14" cy="10"/>
            </a:xfrm>
            <a:custGeom>
              <a:avLst/>
              <a:gdLst>
                <a:gd name="T0" fmla="*/ 2181 w 11"/>
                <a:gd name="T1" fmla="*/ 0 h 8"/>
                <a:gd name="T2" fmla="*/ 1347 w 11"/>
                <a:gd name="T3" fmla="*/ 1 h 8"/>
                <a:gd name="T4" fmla="*/ 1 w 11"/>
                <a:gd name="T5" fmla="*/ 1 h 8"/>
                <a:gd name="T6" fmla="*/ 0 w 11"/>
                <a:gd name="T7" fmla="*/ 570 h 8"/>
                <a:gd name="T8" fmla="*/ 0 w 11"/>
                <a:gd name="T9" fmla="*/ 890 h 8"/>
                <a:gd name="T10" fmla="*/ 0 w 11"/>
                <a:gd name="T11" fmla="*/ 1113 h 8"/>
                <a:gd name="T12" fmla="*/ 0 w 11"/>
                <a:gd name="T13" fmla="*/ 1390 h 8"/>
                <a:gd name="T14" fmla="*/ 1 w 11"/>
                <a:gd name="T15" fmla="*/ 1390 h 8"/>
                <a:gd name="T16" fmla="*/ 2181 w 11"/>
                <a:gd name="T17" fmla="*/ 2019 h 8"/>
                <a:gd name="T18" fmla="*/ 3629 w 11"/>
                <a:gd name="T19" fmla="*/ 1390 h 8"/>
                <a:gd name="T20" fmla="*/ 3629 w 11"/>
                <a:gd name="T21" fmla="*/ 1113 h 8"/>
                <a:gd name="T22" fmla="*/ 4619 w 11"/>
                <a:gd name="T23" fmla="*/ 1113 h 8"/>
                <a:gd name="T24" fmla="*/ 4619 w 11"/>
                <a:gd name="T25" fmla="*/ 890 h 8"/>
                <a:gd name="T26" fmla="*/ 3629 w 11"/>
                <a:gd name="T27" fmla="*/ 570 h 8"/>
                <a:gd name="T28" fmla="*/ 3629 w 11"/>
                <a:gd name="T29" fmla="*/ 1 h 8"/>
                <a:gd name="T30" fmla="*/ 2851 w 11"/>
                <a:gd name="T31" fmla="*/ 1 h 8"/>
                <a:gd name="T32" fmla="*/ 2181 w 11"/>
                <a:gd name="T33" fmla="*/ 0 h 8"/>
                <a:gd name="T34" fmla="*/ 2181 w 1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8"/>
                <a:gd name="T56" fmla="*/ 11 w 11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8">
                  <a:moveTo>
                    <a:pt x="5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5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7" name="Freeform 73"/>
            <p:cNvSpPr>
              <a:spLocks/>
            </p:cNvSpPr>
            <p:nvPr/>
          </p:nvSpPr>
          <p:spPr bwMode="auto">
            <a:xfrm>
              <a:off x="2569" y="1115"/>
              <a:ext cx="10" cy="12"/>
            </a:xfrm>
            <a:custGeom>
              <a:avLst/>
              <a:gdLst>
                <a:gd name="T0" fmla="*/ 890 w 8"/>
                <a:gd name="T1" fmla="*/ 0 h 9"/>
                <a:gd name="T2" fmla="*/ 570 w 8"/>
                <a:gd name="T3" fmla="*/ 0 h 9"/>
                <a:gd name="T4" fmla="*/ 1 w 8"/>
                <a:gd name="T5" fmla="*/ 2759 h 9"/>
                <a:gd name="T6" fmla="*/ 0 w 8"/>
                <a:gd name="T7" fmla="*/ 6540 h 9"/>
                <a:gd name="T8" fmla="*/ 1 w 8"/>
                <a:gd name="T9" fmla="*/ 8720 h 9"/>
                <a:gd name="T10" fmla="*/ 570 w 8"/>
                <a:gd name="T11" fmla="*/ 11627 h 9"/>
                <a:gd name="T12" fmla="*/ 890 w 8"/>
                <a:gd name="T13" fmla="*/ 11627 h 9"/>
                <a:gd name="T14" fmla="*/ 1113 w 8"/>
                <a:gd name="T15" fmla="*/ 11627 h 9"/>
                <a:gd name="T16" fmla="*/ 1390 w 8"/>
                <a:gd name="T17" fmla="*/ 11627 h 9"/>
                <a:gd name="T18" fmla="*/ 1390 w 8"/>
                <a:gd name="T19" fmla="*/ 8720 h 9"/>
                <a:gd name="T20" fmla="*/ 2019 w 8"/>
                <a:gd name="T21" fmla="*/ 8457 h 9"/>
                <a:gd name="T22" fmla="*/ 2019 w 8"/>
                <a:gd name="T23" fmla="*/ 6540 h 9"/>
                <a:gd name="T24" fmla="*/ 2019 w 8"/>
                <a:gd name="T25" fmla="*/ 2759 h 9"/>
                <a:gd name="T26" fmla="*/ 1390 w 8"/>
                <a:gd name="T27" fmla="*/ 2759 h 9"/>
                <a:gd name="T28" fmla="*/ 1390 w 8"/>
                <a:gd name="T29" fmla="*/ 0 h 9"/>
                <a:gd name="T30" fmla="*/ 1113 w 8"/>
                <a:gd name="T31" fmla="*/ 0 h 9"/>
                <a:gd name="T32" fmla="*/ 890 w 8"/>
                <a:gd name="T33" fmla="*/ 0 h 9"/>
                <a:gd name="T34" fmla="*/ 890 w 8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9"/>
                <a:gd name="T56" fmla="*/ 8 w 8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9">
                  <a:moveTo>
                    <a:pt x="4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8" name="Freeform 74"/>
            <p:cNvSpPr>
              <a:spLocks/>
            </p:cNvSpPr>
            <p:nvPr/>
          </p:nvSpPr>
          <p:spPr bwMode="auto">
            <a:xfrm>
              <a:off x="2629" y="1101"/>
              <a:ext cx="26" cy="17"/>
            </a:xfrm>
            <a:custGeom>
              <a:avLst/>
              <a:gdLst>
                <a:gd name="T0" fmla="*/ 1801 w 20"/>
                <a:gd name="T1" fmla="*/ 4361 h 13"/>
                <a:gd name="T2" fmla="*/ 2340 w 20"/>
                <a:gd name="T3" fmla="*/ 6191 h 13"/>
                <a:gd name="T4" fmla="*/ 3042 w 20"/>
                <a:gd name="T5" fmla="*/ 7458 h 13"/>
                <a:gd name="T6" fmla="*/ 3955 w 20"/>
                <a:gd name="T7" fmla="*/ 7458 h 13"/>
                <a:gd name="T8" fmla="*/ 5142 w 20"/>
                <a:gd name="T9" fmla="*/ 8096 h 13"/>
                <a:gd name="T10" fmla="*/ 5520 w 20"/>
                <a:gd name="T11" fmla="*/ 8941 h 13"/>
                <a:gd name="T12" fmla="*/ 7471 w 20"/>
                <a:gd name="T13" fmla="*/ 8941 h 13"/>
                <a:gd name="T14" fmla="*/ 8688 w 20"/>
                <a:gd name="T15" fmla="*/ 10587 h 13"/>
                <a:gd name="T16" fmla="*/ 9712 w 20"/>
                <a:gd name="T17" fmla="*/ 10587 h 13"/>
                <a:gd name="T18" fmla="*/ 10394 w 20"/>
                <a:gd name="T19" fmla="*/ 10587 h 13"/>
                <a:gd name="T20" fmla="*/ 11294 w 20"/>
                <a:gd name="T21" fmla="*/ 10587 h 13"/>
                <a:gd name="T22" fmla="*/ 12626 w 20"/>
                <a:gd name="T23" fmla="*/ 10587 h 13"/>
                <a:gd name="T24" fmla="*/ 13511 w 20"/>
                <a:gd name="T25" fmla="*/ 8941 h 13"/>
                <a:gd name="T26" fmla="*/ 13511 w 20"/>
                <a:gd name="T27" fmla="*/ 8096 h 13"/>
                <a:gd name="T28" fmla="*/ 14032 w 20"/>
                <a:gd name="T29" fmla="*/ 7458 h 13"/>
                <a:gd name="T30" fmla="*/ 14032 w 20"/>
                <a:gd name="T31" fmla="*/ 6191 h 13"/>
                <a:gd name="T32" fmla="*/ 14032 w 20"/>
                <a:gd name="T33" fmla="*/ 4734 h 13"/>
                <a:gd name="T34" fmla="*/ 14032 w 20"/>
                <a:gd name="T35" fmla="*/ 1950 h 13"/>
                <a:gd name="T36" fmla="*/ 13511 w 20"/>
                <a:gd name="T37" fmla="*/ 0 h 13"/>
                <a:gd name="T38" fmla="*/ 10394 w 20"/>
                <a:gd name="T39" fmla="*/ 1 h 13"/>
                <a:gd name="T40" fmla="*/ 9712 w 20"/>
                <a:gd name="T41" fmla="*/ 1 h 13"/>
                <a:gd name="T42" fmla="*/ 8688 w 20"/>
                <a:gd name="T43" fmla="*/ 1 h 13"/>
                <a:gd name="T44" fmla="*/ 7471 w 20"/>
                <a:gd name="T45" fmla="*/ 1 h 13"/>
                <a:gd name="T46" fmla="*/ 6683 w 20"/>
                <a:gd name="T47" fmla="*/ 0 h 13"/>
                <a:gd name="T48" fmla="*/ 5520 w 20"/>
                <a:gd name="T49" fmla="*/ 0 h 13"/>
                <a:gd name="T50" fmla="*/ 5142 w 20"/>
                <a:gd name="T51" fmla="*/ 0 h 13"/>
                <a:gd name="T52" fmla="*/ 3955 w 20"/>
                <a:gd name="T53" fmla="*/ 0 h 13"/>
                <a:gd name="T54" fmla="*/ 3042 w 20"/>
                <a:gd name="T55" fmla="*/ 0 h 13"/>
                <a:gd name="T56" fmla="*/ 2340 w 20"/>
                <a:gd name="T57" fmla="*/ 0 h 13"/>
                <a:gd name="T58" fmla="*/ 0 w 20"/>
                <a:gd name="T59" fmla="*/ 0 h 13"/>
                <a:gd name="T60" fmla="*/ 0 w 20"/>
                <a:gd name="T61" fmla="*/ 1950 h 13"/>
                <a:gd name="T62" fmla="*/ 0 w 20"/>
                <a:gd name="T63" fmla="*/ 3335 h 13"/>
                <a:gd name="T64" fmla="*/ 1801 w 20"/>
                <a:gd name="T65" fmla="*/ 4361 h 13"/>
                <a:gd name="T66" fmla="*/ 1801 w 20"/>
                <a:gd name="T67" fmla="*/ 4361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13"/>
                <a:gd name="T104" fmla="*/ 20 w 20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13">
                  <a:moveTo>
                    <a:pt x="2" y="5"/>
                  </a:moveTo>
                  <a:lnTo>
                    <a:pt x="3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9" name="Freeform 75"/>
            <p:cNvSpPr>
              <a:spLocks/>
            </p:cNvSpPr>
            <p:nvPr/>
          </p:nvSpPr>
          <p:spPr bwMode="auto">
            <a:xfrm>
              <a:off x="2690" y="1177"/>
              <a:ext cx="47" cy="31"/>
            </a:xfrm>
            <a:custGeom>
              <a:avLst/>
              <a:gdLst>
                <a:gd name="T0" fmla="*/ 1 w 36"/>
                <a:gd name="T1" fmla="*/ 11378 h 24"/>
                <a:gd name="T2" fmla="*/ 1911 w 36"/>
                <a:gd name="T3" fmla="*/ 12423 h 24"/>
                <a:gd name="T4" fmla="*/ 4252 w 36"/>
                <a:gd name="T5" fmla="*/ 12487 h 24"/>
                <a:gd name="T6" fmla="*/ 4619 w 36"/>
                <a:gd name="T7" fmla="*/ 14136 h 24"/>
                <a:gd name="T8" fmla="*/ 6030 w 36"/>
                <a:gd name="T9" fmla="*/ 14136 h 24"/>
                <a:gd name="T10" fmla="*/ 7247 w 36"/>
                <a:gd name="T11" fmla="*/ 14539 h 24"/>
                <a:gd name="T12" fmla="*/ 7873 w 36"/>
                <a:gd name="T13" fmla="*/ 14539 h 24"/>
                <a:gd name="T14" fmla="*/ 9461 w 36"/>
                <a:gd name="T15" fmla="*/ 14539 h 24"/>
                <a:gd name="T16" fmla="*/ 10277 w 36"/>
                <a:gd name="T17" fmla="*/ 14539 h 24"/>
                <a:gd name="T18" fmla="*/ 12352 w 36"/>
                <a:gd name="T19" fmla="*/ 14539 h 24"/>
                <a:gd name="T20" fmla="*/ 12352 w 36"/>
                <a:gd name="T21" fmla="*/ 14539 h 24"/>
                <a:gd name="T22" fmla="*/ 13417 w 36"/>
                <a:gd name="T23" fmla="*/ 14539 h 24"/>
                <a:gd name="T24" fmla="*/ 15430 w 36"/>
                <a:gd name="T25" fmla="*/ 14539 h 24"/>
                <a:gd name="T26" fmla="*/ 17517 w 36"/>
                <a:gd name="T27" fmla="*/ 14136 h 24"/>
                <a:gd name="T28" fmla="*/ 22869 w 36"/>
                <a:gd name="T29" fmla="*/ 11378 h 24"/>
                <a:gd name="T30" fmla="*/ 25464 w 36"/>
                <a:gd name="T31" fmla="*/ 10251 h 24"/>
                <a:gd name="T32" fmla="*/ 25576 w 36"/>
                <a:gd name="T33" fmla="*/ 10251 h 24"/>
                <a:gd name="T34" fmla="*/ 26300 w 36"/>
                <a:gd name="T35" fmla="*/ 9667 h 24"/>
                <a:gd name="T36" fmla="*/ 26300 w 36"/>
                <a:gd name="T37" fmla="*/ 8809 h 24"/>
                <a:gd name="T38" fmla="*/ 28200 w 36"/>
                <a:gd name="T39" fmla="*/ 7936 h 24"/>
                <a:gd name="T40" fmla="*/ 28200 w 36"/>
                <a:gd name="T41" fmla="*/ 7484 h 24"/>
                <a:gd name="T42" fmla="*/ 28200 w 36"/>
                <a:gd name="T43" fmla="*/ 6560 h 24"/>
                <a:gd name="T44" fmla="*/ 28200 w 36"/>
                <a:gd name="T45" fmla="*/ 5794 h 24"/>
                <a:gd name="T46" fmla="*/ 28200 w 36"/>
                <a:gd name="T47" fmla="*/ 4757 h 24"/>
                <a:gd name="T48" fmla="*/ 28200 w 36"/>
                <a:gd name="T49" fmla="*/ 4486 h 24"/>
                <a:gd name="T50" fmla="*/ 26300 w 36"/>
                <a:gd name="T51" fmla="*/ 1709 h 24"/>
                <a:gd name="T52" fmla="*/ 26300 w 36"/>
                <a:gd name="T53" fmla="*/ 1 h 24"/>
                <a:gd name="T54" fmla="*/ 25576 w 36"/>
                <a:gd name="T55" fmla="*/ 0 h 24"/>
                <a:gd name="T56" fmla="*/ 25464 w 36"/>
                <a:gd name="T57" fmla="*/ 0 h 24"/>
                <a:gd name="T58" fmla="*/ 23762 w 36"/>
                <a:gd name="T59" fmla="*/ 0 h 24"/>
                <a:gd name="T60" fmla="*/ 22869 w 36"/>
                <a:gd name="T61" fmla="*/ 0 h 24"/>
                <a:gd name="T62" fmla="*/ 20145 w 36"/>
                <a:gd name="T63" fmla="*/ 0 h 24"/>
                <a:gd name="T64" fmla="*/ 19590 w 36"/>
                <a:gd name="T65" fmla="*/ 0 h 24"/>
                <a:gd name="T66" fmla="*/ 19590 w 36"/>
                <a:gd name="T67" fmla="*/ 1 h 24"/>
                <a:gd name="T68" fmla="*/ 18360 w 36"/>
                <a:gd name="T69" fmla="*/ 1709 h 24"/>
                <a:gd name="T70" fmla="*/ 18360 w 36"/>
                <a:gd name="T71" fmla="*/ 3683 h 24"/>
                <a:gd name="T72" fmla="*/ 18360 w 36"/>
                <a:gd name="T73" fmla="*/ 1709 h 24"/>
                <a:gd name="T74" fmla="*/ 16126 w 36"/>
                <a:gd name="T75" fmla="*/ 1709 h 24"/>
                <a:gd name="T76" fmla="*/ 14063 w 36"/>
                <a:gd name="T77" fmla="*/ 1709 h 24"/>
                <a:gd name="T78" fmla="*/ 10277 w 36"/>
                <a:gd name="T79" fmla="*/ 1709 h 24"/>
                <a:gd name="T80" fmla="*/ 6030 w 36"/>
                <a:gd name="T81" fmla="*/ 3683 h 24"/>
                <a:gd name="T82" fmla="*/ 4619 w 36"/>
                <a:gd name="T83" fmla="*/ 3683 h 24"/>
                <a:gd name="T84" fmla="*/ 4252 w 36"/>
                <a:gd name="T85" fmla="*/ 3683 h 24"/>
                <a:gd name="T86" fmla="*/ 3257 w 36"/>
                <a:gd name="T87" fmla="*/ 4486 h 24"/>
                <a:gd name="T88" fmla="*/ 3257 w 36"/>
                <a:gd name="T89" fmla="*/ 4757 h 24"/>
                <a:gd name="T90" fmla="*/ 1911 w 36"/>
                <a:gd name="T91" fmla="*/ 5794 h 24"/>
                <a:gd name="T92" fmla="*/ 1 w 36"/>
                <a:gd name="T93" fmla="*/ 5794 h 24"/>
                <a:gd name="T94" fmla="*/ 1 w 36"/>
                <a:gd name="T95" fmla="*/ 5794 h 24"/>
                <a:gd name="T96" fmla="*/ 1 w 36"/>
                <a:gd name="T97" fmla="*/ 6560 h 24"/>
                <a:gd name="T98" fmla="*/ 0 w 36"/>
                <a:gd name="T99" fmla="*/ 7484 h 24"/>
                <a:gd name="T100" fmla="*/ 0 w 36"/>
                <a:gd name="T101" fmla="*/ 7936 h 24"/>
                <a:gd name="T102" fmla="*/ 0 w 36"/>
                <a:gd name="T103" fmla="*/ 8809 h 24"/>
                <a:gd name="T104" fmla="*/ 0 w 36"/>
                <a:gd name="T105" fmla="*/ 9667 h 24"/>
                <a:gd name="T106" fmla="*/ 1 w 36"/>
                <a:gd name="T107" fmla="*/ 10251 h 24"/>
                <a:gd name="T108" fmla="*/ 1 w 36"/>
                <a:gd name="T109" fmla="*/ 11378 h 24"/>
                <a:gd name="T110" fmla="*/ 1 w 36"/>
                <a:gd name="T111" fmla="*/ 11378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24"/>
                <a:gd name="T170" fmla="*/ 36 w 36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24">
                  <a:moveTo>
                    <a:pt x="1" y="19"/>
                  </a:moveTo>
                  <a:lnTo>
                    <a:pt x="2" y="20"/>
                  </a:lnTo>
                  <a:lnTo>
                    <a:pt x="5" y="21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9" y="19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9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0" name="Freeform 76"/>
            <p:cNvSpPr>
              <a:spLocks/>
            </p:cNvSpPr>
            <p:nvPr/>
          </p:nvSpPr>
          <p:spPr bwMode="auto">
            <a:xfrm>
              <a:off x="2664" y="1156"/>
              <a:ext cx="31" cy="17"/>
            </a:xfrm>
            <a:custGeom>
              <a:avLst/>
              <a:gdLst>
                <a:gd name="T0" fmla="*/ 0 w 24"/>
                <a:gd name="T1" fmla="*/ 2550 h 13"/>
                <a:gd name="T2" fmla="*/ 1 w 24"/>
                <a:gd name="T3" fmla="*/ 5703 h 13"/>
                <a:gd name="T4" fmla="*/ 1709 w 24"/>
                <a:gd name="T5" fmla="*/ 6191 h 13"/>
                <a:gd name="T6" fmla="*/ 1709 w 24"/>
                <a:gd name="T7" fmla="*/ 8096 h 13"/>
                <a:gd name="T8" fmla="*/ 2207 w 24"/>
                <a:gd name="T9" fmla="*/ 8941 h 13"/>
                <a:gd name="T10" fmla="*/ 2851 w 24"/>
                <a:gd name="T11" fmla="*/ 8941 h 13"/>
                <a:gd name="T12" fmla="*/ 4486 w 24"/>
                <a:gd name="T13" fmla="*/ 9753 h 13"/>
                <a:gd name="T14" fmla="*/ 4757 w 24"/>
                <a:gd name="T15" fmla="*/ 9753 h 13"/>
                <a:gd name="T16" fmla="*/ 5794 w 24"/>
                <a:gd name="T17" fmla="*/ 10587 h 13"/>
                <a:gd name="T18" fmla="*/ 7484 w 24"/>
                <a:gd name="T19" fmla="*/ 10587 h 13"/>
                <a:gd name="T20" fmla="*/ 8473 w 24"/>
                <a:gd name="T21" fmla="*/ 10587 h 13"/>
                <a:gd name="T22" fmla="*/ 10251 w 24"/>
                <a:gd name="T23" fmla="*/ 10587 h 13"/>
                <a:gd name="T24" fmla="*/ 11378 w 24"/>
                <a:gd name="T25" fmla="*/ 9753 h 13"/>
                <a:gd name="T26" fmla="*/ 12423 w 24"/>
                <a:gd name="T27" fmla="*/ 9753 h 13"/>
                <a:gd name="T28" fmla="*/ 12487 w 24"/>
                <a:gd name="T29" fmla="*/ 9753 h 13"/>
                <a:gd name="T30" fmla="*/ 12487 w 24"/>
                <a:gd name="T31" fmla="*/ 8941 h 13"/>
                <a:gd name="T32" fmla="*/ 13241 w 24"/>
                <a:gd name="T33" fmla="*/ 8941 h 13"/>
                <a:gd name="T34" fmla="*/ 13241 w 24"/>
                <a:gd name="T35" fmla="*/ 8096 h 13"/>
                <a:gd name="T36" fmla="*/ 14539 w 24"/>
                <a:gd name="T37" fmla="*/ 8096 h 13"/>
                <a:gd name="T38" fmla="*/ 14539 w 24"/>
                <a:gd name="T39" fmla="*/ 6191 h 13"/>
                <a:gd name="T40" fmla="*/ 14539 w 24"/>
                <a:gd name="T41" fmla="*/ 5703 h 13"/>
                <a:gd name="T42" fmla="*/ 14539 w 24"/>
                <a:gd name="T43" fmla="*/ 4734 h 13"/>
                <a:gd name="T44" fmla="*/ 14539 w 24"/>
                <a:gd name="T45" fmla="*/ 3335 h 13"/>
                <a:gd name="T46" fmla="*/ 14539 w 24"/>
                <a:gd name="T47" fmla="*/ 2550 h 13"/>
                <a:gd name="T48" fmla="*/ 13241 w 24"/>
                <a:gd name="T49" fmla="*/ 1 h 13"/>
                <a:gd name="T50" fmla="*/ 12487 w 24"/>
                <a:gd name="T51" fmla="*/ 0 h 13"/>
                <a:gd name="T52" fmla="*/ 8473 w 24"/>
                <a:gd name="T53" fmla="*/ 0 h 13"/>
                <a:gd name="T54" fmla="*/ 4757 w 24"/>
                <a:gd name="T55" fmla="*/ 0 h 13"/>
                <a:gd name="T56" fmla="*/ 2207 w 24"/>
                <a:gd name="T57" fmla="*/ 1 h 13"/>
                <a:gd name="T58" fmla="*/ 1709 w 24"/>
                <a:gd name="T59" fmla="*/ 1 h 13"/>
                <a:gd name="T60" fmla="*/ 0 w 24"/>
                <a:gd name="T61" fmla="*/ 2550 h 13"/>
                <a:gd name="T62" fmla="*/ 0 w 24"/>
                <a:gd name="T63" fmla="*/ 255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13"/>
                <a:gd name="T98" fmla="*/ 24 w 24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13">
                  <a:moveTo>
                    <a:pt x="0" y="3"/>
                  </a:moveTo>
                  <a:lnTo>
                    <a:pt x="1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1" name="Freeform 77"/>
            <p:cNvSpPr>
              <a:spLocks/>
            </p:cNvSpPr>
            <p:nvPr/>
          </p:nvSpPr>
          <p:spPr bwMode="auto">
            <a:xfrm>
              <a:off x="2635" y="1170"/>
              <a:ext cx="51" cy="33"/>
            </a:xfrm>
            <a:custGeom>
              <a:avLst/>
              <a:gdLst>
                <a:gd name="T0" fmla="*/ 8941 w 39"/>
                <a:gd name="T1" fmla="*/ 0 h 25"/>
                <a:gd name="T2" fmla="*/ 3335 w 39"/>
                <a:gd name="T3" fmla="*/ 5539 h 25"/>
                <a:gd name="T4" fmla="*/ 2550 w 39"/>
                <a:gd name="T5" fmla="*/ 6649 h 25"/>
                <a:gd name="T6" fmla="*/ 1950 w 39"/>
                <a:gd name="T7" fmla="*/ 8777 h 25"/>
                <a:gd name="T8" fmla="*/ 0 w 39"/>
                <a:gd name="T9" fmla="*/ 11586 h 25"/>
                <a:gd name="T10" fmla="*/ 0 w 39"/>
                <a:gd name="T11" fmla="*/ 12739 h 25"/>
                <a:gd name="T12" fmla="*/ 0 w 39"/>
                <a:gd name="T13" fmla="*/ 12932 h 25"/>
                <a:gd name="T14" fmla="*/ 0 w 39"/>
                <a:gd name="T15" fmla="*/ 14310 h 25"/>
                <a:gd name="T16" fmla="*/ 0 w 39"/>
                <a:gd name="T17" fmla="*/ 14310 h 25"/>
                <a:gd name="T18" fmla="*/ 0 w 39"/>
                <a:gd name="T19" fmla="*/ 16815 h 25"/>
                <a:gd name="T20" fmla="*/ 1950 w 39"/>
                <a:gd name="T21" fmla="*/ 17070 h 25"/>
                <a:gd name="T22" fmla="*/ 1950 w 39"/>
                <a:gd name="T23" fmla="*/ 18889 h 25"/>
                <a:gd name="T24" fmla="*/ 2550 w 39"/>
                <a:gd name="T25" fmla="*/ 20188 h 25"/>
                <a:gd name="T26" fmla="*/ 3335 w 39"/>
                <a:gd name="T27" fmla="*/ 22196 h 25"/>
                <a:gd name="T28" fmla="*/ 4734 w 39"/>
                <a:gd name="T29" fmla="*/ 22532 h 25"/>
                <a:gd name="T30" fmla="*/ 5703 w 39"/>
                <a:gd name="T31" fmla="*/ 22532 h 25"/>
                <a:gd name="T32" fmla="*/ 8096 w 39"/>
                <a:gd name="T33" fmla="*/ 24933 h 25"/>
                <a:gd name="T34" fmla="*/ 8941 w 39"/>
                <a:gd name="T35" fmla="*/ 26316 h 25"/>
                <a:gd name="T36" fmla="*/ 10587 w 39"/>
                <a:gd name="T37" fmla="*/ 26316 h 25"/>
                <a:gd name="T38" fmla="*/ 12364 w 39"/>
                <a:gd name="T39" fmla="*/ 26316 h 25"/>
                <a:gd name="T40" fmla="*/ 15290 w 39"/>
                <a:gd name="T41" fmla="*/ 26316 h 25"/>
                <a:gd name="T42" fmla="*/ 15474 w 39"/>
                <a:gd name="T43" fmla="*/ 26316 h 25"/>
                <a:gd name="T44" fmla="*/ 18105 w 39"/>
                <a:gd name="T45" fmla="*/ 24933 h 25"/>
                <a:gd name="T46" fmla="*/ 18722 w 39"/>
                <a:gd name="T47" fmla="*/ 24933 h 25"/>
                <a:gd name="T48" fmla="*/ 20235 w 39"/>
                <a:gd name="T49" fmla="*/ 24933 h 25"/>
                <a:gd name="T50" fmla="*/ 21143 w 39"/>
                <a:gd name="T51" fmla="*/ 22532 h 25"/>
                <a:gd name="T52" fmla="*/ 21810 w 39"/>
                <a:gd name="T53" fmla="*/ 22532 h 25"/>
                <a:gd name="T54" fmla="*/ 26394 w 39"/>
                <a:gd name="T55" fmla="*/ 18889 h 25"/>
                <a:gd name="T56" fmla="*/ 30961 w 39"/>
                <a:gd name="T57" fmla="*/ 16815 h 25"/>
                <a:gd name="T58" fmla="*/ 30961 w 39"/>
                <a:gd name="T59" fmla="*/ 14310 h 25"/>
                <a:gd name="T60" fmla="*/ 32016 w 39"/>
                <a:gd name="T61" fmla="*/ 14310 h 25"/>
                <a:gd name="T62" fmla="*/ 32016 w 39"/>
                <a:gd name="T63" fmla="*/ 14310 h 25"/>
                <a:gd name="T64" fmla="*/ 32016 w 39"/>
                <a:gd name="T65" fmla="*/ 12932 h 25"/>
                <a:gd name="T66" fmla="*/ 32016 w 39"/>
                <a:gd name="T67" fmla="*/ 12739 h 25"/>
                <a:gd name="T68" fmla="*/ 32016 w 39"/>
                <a:gd name="T69" fmla="*/ 11586 h 25"/>
                <a:gd name="T70" fmla="*/ 30961 w 39"/>
                <a:gd name="T71" fmla="*/ 8777 h 25"/>
                <a:gd name="T72" fmla="*/ 29228 w 39"/>
                <a:gd name="T73" fmla="*/ 6649 h 25"/>
                <a:gd name="T74" fmla="*/ 28521 w 39"/>
                <a:gd name="T75" fmla="*/ 6649 h 25"/>
                <a:gd name="T76" fmla="*/ 27649 w 39"/>
                <a:gd name="T77" fmla="*/ 5539 h 25"/>
                <a:gd name="T78" fmla="*/ 23676 w 39"/>
                <a:gd name="T79" fmla="*/ 5539 h 25"/>
                <a:gd name="T80" fmla="*/ 18722 w 39"/>
                <a:gd name="T81" fmla="*/ 4196 h 25"/>
                <a:gd name="T82" fmla="*/ 18105 w 39"/>
                <a:gd name="T83" fmla="*/ 4196 h 25"/>
                <a:gd name="T84" fmla="*/ 16168 w 39"/>
                <a:gd name="T85" fmla="*/ 2408 h 25"/>
                <a:gd name="T86" fmla="*/ 15474 w 39"/>
                <a:gd name="T87" fmla="*/ 1 h 25"/>
                <a:gd name="T88" fmla="*/ 15290 w 39"/>
                <a:gd name="T89" fmla="*/ 0 h 25"/>
                <a:gd name="T90" fmla="*/ 12754 w 39"/>
                <a:gd name="T91" fmla="*/ 0 h 25"/>
                <a:gd name="T92" fmla="*/ 11692 w 39"/>
                <a:gd name="T93" fmla="*/ 0 h 25"/>
                <a:gd name="T94" fmla="*/ 10587 w 39"/>
                <a:gd name="T95" fmla="*/ 0 h 25"/>
                <a:gd name="T96" fmla="*/ 8941 w 39"/>
                <a:gd name="T97" fmla="*/ 0 h 25"/>
                <a:gd name="T98" fmla="*/ 8941 w 39"/>
                <a:gd name="T99" fmla="*/ 0 h 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"/>
                <a:gd name="T151" fmla="*/ 0 h 25"/>
                <a:gd name="T152" fmla="*/ 39 w 39"/>
                <a:gd name="T153" fmla="*/ 25 h 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" h="25">
                  <a:moveTo>
                    <a:pt x="11" y="0"/>
                  </a:move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32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2" name="Freeform 78"/>
            <p:cNvSpPr>
              <a:spLocks/>
            </p:cNvSpPr>
            <p:nvPr/>
          </p:nvSpPr>
          <p:spPr bwMode="auto">
            <a:xfrm>
              <a:off x="2602" y="1165"/>
              <a:ext cx="30" cy="29"/>
            </a:xfrm>
            <a:custGeom>
              <a:avLst/>
              <a:gdLst>
                <a:gd name="T0" fmla="*/ 5485 w 23"/>
                <a:gd name="T1" fmla="*/ 3102 h 22"/>
                <a:gd name="T2" fmla="*/ 5485 w 23"/>
                <a:gd name="T3" fmla="*/ 4089 h 22"/>
                <a:gd name="T4" fmla="*/ 5485 w 23"/>
                <a:gd name="T5" fmla="*/ 5390 h 22"/>
                <a:gd name="T6" fmla="*/ 4205 w 23"/>
                <a:gd name="T7" fmla="*/ 6493 h 22"/>
                <a:gd name="T8" fmla="*/ 3224 w 23"/>
                <a:gd name="T9" fmla="*/ 9366 h 22"/>
                <a:gd name="T10" fmla="*/ 1 w 23"/>
                <a:gd name="T11" fmla="*/ 12346 h 22"/>
                <a:gd name="T12" fmla="*/ 1 w 23"/>
                <a:gd name="T13" fmla="*/ 14872 h 22"/>
                <a:gd name="T14" fmla="*/ 1 w 23"/>
                <a:gd name="T15" fmla="*/ 16274 h 22"/>
                <a:gd name="T16" fmla="*/ 0 w 23"/>
                <a:gd name="T17" fmla="*/ 16671 h 22"/>
                <a:gd name="T18" fmla="*/ 0 w 23"/>
                <a:gd name="T19" fmla="*/ 18059 h 22"/>
                <a:gd name="T20" fmla="*/ 0 w 23"/>
                <a:gd name="T21" fmla="*/ 19604 h 22"/>
                <a:gd name="T22" fmla="*/ 1 w 23"/>
                <a:gd name="T23" fmla="*/ 19604 h 22"/>
                <a:gd name="T24" fmla="*/ 1 w 23"/>
                <a:gd name="T25" fmla="*/ 21452 h 22"/>
                <a:gd name="T26" fmla="*/ 3224 w 23"/>
                <a:gd name="T27" fmla="*/ 21975 h 22"/>
                <a:gd name="T28" fmla="*/ 4205 w 23"/>
                <a:gd name="T29" fmla="*/ 21975 h 22"/>
                <a:gd name="T30" fmla="*/ 5485 w 23"/>
                <a:gd name="T31" fmla="*/ 21975 h 22"/>
                <a:gd name="T32" fmla="*/ 5992 w 23"/>
                <a:gd name="T33" fmla="*/ 21975 h 22"/>
                <a:gd name="T34" fmla="*/ 7154 w 23"/>
                <a:gd name="T35" fmla="*/ 21975 h 22"/>
                <a:gd name="T36" fmla="*/ 7899 w 23"/>
                <a:gd name="T37" fmla="*/ 21452 h 22"/>
                <a:gd name="T38" fmla="*/ 9331 w 23"/>
                <a:gd name="T39" fmla="*/ 21452 h 22"/>
                <a:gd name="T40" fmla="*/ 10195 w 23"/>
                <a:gd name="T41" fmla="*/ 19604 h 22"/>
                <a:gd name="T42" fmla="*/ 10303 w 23"/>
                <a:gd name="T43" fmla="*/ 19604 h 22"/>
                <a:gd name="T44" fmla="*/ 12171 w 23"/>
                <a:gd name="T45" fmla="*/ 19604 h 22"/>
                <a:gd name="T46" fmla="*/ 12171 w 23"/>
                <a:gd name="T47" fmla="*/ 19604 h 22"/>
                <a:gd name="T48" fmla="*/ 12171 w 23"/>
                <a:gd name="T49" fmla="*/ 21452 h 22"/>
                <a:gd name="T50" fmla="*/ 13298 w 23"/>
                <a:gd name="T51" fmla="*/ 21975 h 22"/>
                <a:gd name="T52" fmla="*/ 14790 w 23"/>
                <a:gd name="T53" fmla="*/ 21975 h 22"/>
                <a:gd name="T54" fmla="*/ 15217 w 23"/>
                <a:gd name="T55" fmla="*/ 21975 h 22"/>
                <a:gd name="T56" fmla="*/ 17529 w 23"/>
                <a:gd name="T57" fmla="*/ 21975 h 22"/>
                <a:gd name="T58" fmla="*/ 17529 w 23"/>
                <a:gd name="T59" fmla="*/ 21452 h 22"/>
                <a:gd name="T60" fmla="*/ 17529 w 23"/>
                <a:gd name="T61" fmla="*/ 19604 h 22"/>
                <a:gd name="T62" fmla="*/ 17529 w 23"/>
                <a:gd name="T63" fmla="*/ 18059 h 22"/>
                <a:gd name="T64" fmla="*/ 17529 w 23"/>
                <a:gd name="T65" fmla="*/ 18059 h 22"/>
                <a:gd name="T66" fmla="*/ 17529 w 23"/>
                <a:gd name="T67" fmla="*/ 16671 h 22"/>
                <a:gd name="T68" fmla="*/ 17529 w 23"/>
                <a:gd name="T69" fmla="*/ 16274 h 22"/>
                <a:gd name="T70" fmla="*/ 15875 w 23"/>
                <a:gd name="T71" fmla="*/ 12346 h 22"/>
                <a:gd name="T72" fmla="*/ 15217 w 23"/>
                <a:gd name="T73" fmla="*/ 9366 h 22"/>
                <a:gd name="T74" fmla="*/ 14790 w 23"/>
                <a:gd name="T75" fmla="*/ 8559 h 22"/>
                <a:gd name="T76" fmla="*/ 13298 w 23"/>
                <a:gd name="T77" fmla="*/ 6493 h 22"/>
                <a:gd name="T78" fmla="*/ 12171 w 23"/>
                <a:gd name="T79" fmla="*/ 4089 h 22"/>
                <a:gd name="T80" fmla="*/ 12171 w 23"/>
                <a:gd name="T81" fmla="*/ 4089 h 22"/>
                <a:gd name="T82" fmla="*/ 12171 w 23"/>
                <a:gd name="T83" fmla="*/ 3102 h 22"/>
                <a:gd name="T84" fmla="*/ 10195 w 23"/>
                <a:gd name="T85" fmla="*/ 1 h 22"/>
                <a:gd name="T86" fmla="*/ 10195 w 23"/>
                <a:gd name="T87" fmla="*/ 0 h 22"/>
                <a:gd name="T88" fmla="*/ 9331 w 23"/>
                <a:gd name="T89" fmla="*/ 0 h 22"/>
                <a:gd name="T90" fmla="*/ 7899 w 23"/>
                <a:gd name="T91" fmla="*/ 0 h 22"/>
                <a:gd name="T92" fmla="*/ 7154 w 23"/>
                <a:gd name="T93" fmla="*/ 0 h 22"/>
                <a:gd name="T94" fmla="*/ 5992 w 23"/>
                <a:gd name="T95" fmla="*/ 0 h 22"/>
                <a:gd name="T96" fmla="*/ 5485 w 23"/>
                <a:gd name="T97" fmla="*/ 1 h 22"/>
                <a:gd name="T98" fmla="*/ 5485 w 23"/>
                <a:gd name="T99" fmla="*/ 3102 h 22"/>
                <a:gd name="T100" fmla="*/ 5485 w 23"/>
                <a:gd name="T101" fmla="*/ 3102 h 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"/>
                <a:gd name="T154" fmla="*/ 0 h 22"/>
                <a:gd name="T155" fmla="*/ 23 w 23"/>
                <a:gd name="T156" fmla="*/ 22 h 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" h="22">
                  <a:moveTo>
                    <a:pt x="7" y="3"/>
                  </a:moveTo>
                  <a:lnTo>
                    <a:pt x="7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9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3" name="Freeform 79"/>
            <p:cNvSpPr>
              <a:spLocks/>
            </p:cNvSpPr>
            <p:nvPr/>
          </p:nvSpPr>
          <p:spPr bwMode="auto">
            <a:xfrm>
              <a:off x="2579" y="1165"/>
              <a:ext cx="27" cy="21"/>
            </a:xfrm>
            <a:custGeom>
              <a:avLst/>
              <a:gdLst>
                <a:gd name="T0" fmla="*/ 31494 w 20"/>
                <a:gd name="T1" fmla="*/ 1 h 16"/>
                <a:gd name="T2" fmla="*/ 30965 w 20"/>
                <a:gd name="T3" fmla="*/ 0 h 16"/>
                <a:gd name="T4" fmla="*/ 29630 w 20"/>
                <a:gd name="T5" fmla="*/ 0 h 16"/>
                <a:gd name="T6" fmla="*/ 25442 w 20"/>
                <a:gd name="T7" fmla="*/ 0 h 16"/>
                <a:gd name="T8" fmla="*/ 21948 w 20"/>
                <a:gd name="T9" fmla="*/ 1 h 16"/>
                <a:gd name="T10" fmla="*/ 16258 w 20"/>
                <a:gd name="T11" fmla="*/ 2865 h 16"/>
                <a:gd name="T12" fmla="*/ 14654 w 20"/>
                <a:gd name="T13" fmla="*/ 3760 h 16"/>
                <a:gd name="T14" fmla="*/ 10855 w 20"/>
                <a:gd name="T15" fmla="*/ 3760 h 16"/>
                <a:gd name="T16" fmla="*/ 6608 w 20"/>
                <a:gd name="T17" fmla="*/ 4935 h 16"/>
                <a:gd name="T18" fmla="*/ 1 w 20"/>
                <a:gd name="T19" fmla="*/ 5492 h 16"/>
                <a:gd name="T20" fmla="*/ 0 w 20"/>
                <a:gd name="T21" fmla="*/ 5492 h 16"/>
                <a:gd name="T22" fmla="*/ 0 w 20"/>
                <a:gd name="T23" fmla="*/ 7207 h 16"/>
                <a:gd name="T24" fmla="*/ 0 w 20"/>
                <a:gd name="T25" fmla="*/ 8501 h 16"/>
                <a:gd name="T26" fmla="*/ 0 w 20"/>
                <a:gd name="T27" fmla="*/ 8501 h 16"/>
                <a:gd name="T28" fmla="*/ 0 w 20"/>
                <a:gd name="T29" fmla="*/ 8871 h 16"/>
                <a:gd name="T30" fmla="*/ 1 w 20"/>
                <a:gd name="T31" fmla="*/ 11158 h 16"/>
                <a:gd name="T32" fmla="*/ 1 w 20"/>
                <a:gd name="T33" fmla="*/ 13578 h 16"/>
                <a:gd name="T34" fmla="*/ 3626 w 20"/>
                <a:gd name="T35" fmla="*/ 13578 h 16"/>
                <a:gd name="T36" fmla="*/ 6608 w 20"/>
                <a:gd name="T37" fmla="*/ 14645 h 16"/>
                <a:gd name="T38" fmla="*/ 8921 w 20"/>
                <a:gd name="T39" fmla="*/ 14645 h 16"/>
                <a:gd name="T40" fmla="*/ 10855 w 20"/>
                <a:gd name="T41" fmla="*/ 14645 h 16"/>
                <a:gd name="T42" fmla="*/ 16258 w 20"/>
                <a:gd name="T43" fmla="*/ 14645 h 16"/>
                <a:gd name="T44" fmla="*/ 18846 w 20"/>
                <a:gd name="T45" fmla="*/ 13578 h 16"/>
                <a:gd name="T46" fmla="*/ 21948 w 20"/>
                <a:gd name="T47" fmla="*/ 13578 h 16"/>
                <a:gd name="T48" fmla="*/ 23329 w 20"/>
                <a:gd name="T49" fmla="*/ 11158 h 16"/>
                <a:gd name="T50" fmla="*/ 29630 w 20"/>
                <a:gd name="T51" fmla="*/ 8501 h 16"/>
                <a:gd name="T52" fmla="*/ 31494 w 20"/>
                <a:gd name="T53" fmla="*/ 7207 h 16"/>
                <a:gd name="T54" fmla="*/ 31494 w 20"/>
                <a:gd name="T55" fmla="*/ 5492 h 16"/>
                <a:gd name="T56" fmla="*/ 36054 w 20"/>
                <a:gd name="T57" fmla="*/ 4935 h 16"/>
                <a:gd name="T58" fmla="*/ 31494 w 20"/>
                <a:gd name="T59" fmla="*/ 2865 h 16"/>
                <a:gd name="T60" fmla="*/ 31494 w 20"/>
                <a:gd name="T61" fmla="*/ 1 h 16"/>
                <a:gd name="T62" fmla="*/ 31494 w 20"/>
                <a:gd name="T63" fmla="*/ 1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6"/>
                <a:gd name="T98" fmla="*/ 20 w 2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6">
                  <a:moveTo>
                    <a:pt x="18" y="1"/>
                  </a:move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8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4" name="Freeform 80"/>
            <p:cNvSpPr>
              <a:spLocks/>
            </p:cNvSpPr>
            <p:nvPr/>
          </p:nvSpPr>
          <p:spPr bwMode="auto">
            <a:xfrm>
              <a:off x="2540" y="1134"/>
              <a:ext cx="30" cy="1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205 h 14"/>
                <a:gd name="T4" fmla="*/ 0 w 23"/>
                <a:gd name="T5" fmla="*/ 2561 h 14"/>
                <a:gd name="T6" fmla="*/ 0 w 23"/>
                <a:gd name="T7" fmla="*/ 3664 h 14"/>
                <a:gd name="T8" fmla="*/ 1895 w 23"/>
                <a:gd name="T9" fmla="*/ 4234 h 14"/>
                <a:gd name="T10" fmla="*/ 1895 w 23"/>
                <a:gd name="T11" fmla="*/ 4234 h 14"/>
                <a:gd name="T12" fmla="*/ 2472 w 23"/>
                <a:gd name="T13" fmla="*/ 4234 h 14"/>
                <a:gd name="T14" fmla="*/ 2472 w 23"/>
                <a:gd name="T15" fmla="*/ 4711 h 14"/>
                <a:gd name="T16" fmla="*/ 3224 w 23"/>
                <a:gd name="T17" fmla="*/ 5878 h 14"/>
                <a:gd name="T18" fmla="*/ 4594 w 23"/>
                <a:gd name="T19" fmla="*/ 6057 h 14"/>
                <a:gd name="T20" fmla="*/ 5485 w 23"/>
                <a:gd name="T21" fmla="*/ 6999 h 14"/>
                <a:gd name="T22" fmla="*/ 5992 w 23"/>
                <a:gd name="T23" fmla="*/ 6999 h 14"/>
                <a:gd name="T24" fmla="*/ 7816 w 23"/>
                <a:gd name="T25" fmla="*/ 7557 h 14"/>
                <a:gd name="T26" fmla="*/ 9331 w 23"/>
                <a:gd name="T27" fmla="*/ 7557 h 14"/>
                <a:gd name="T28" fmla="*/ 10303 w 23"/>
                <a:gd name="T29" fmla="*/ 7557 h 14"/>
                <a:gd name="T30" fmla="*/ 12171 w 23"/>
                <a:gd name="T31" fmla="*/ 7557 h 14"/>
                <a:gd name="T32" fmla="*/ 13439 w 23"/>
                <a:gd name="T33" fmla="*/ 7557 h 14"/>
                <a:gd name="T34" fmla="*/ 15217 w 23"/>
                <a:gd name="T35" fmla="*/ 6999 h 14"/>
                <a:gd name="T36" fmla="*/ 17529 w 23"/>
                <a:gd name="T37" fmla="*/ 6057 h 14"/>
                <a:gd name="T38" fmla="*/ 17529 w 23"/>
                <a:gd name="T39" fmla="*/ 5878 h 14"/>
                <a:gd name="T40" fmla="*/ 17529 w 23"/>
                <a:gd name="T41" fmla="*/ 4234 h 14"/>
                <a:gd name="T42" fmla="*/ 17345 w 23"/>
                <a:gd name="T43" fmla="*/ 4234 h 14"/>
                <a:gd name="T44" fmla="*/ 17345 w 23"/>
                <a:gd name="T45" fmla="*/ 4234 h 14"/>
                <a:gd name="T46" fmla="*/ 15217 w 23"/>
                <a:gd name="T47" fmla="*/ 3664 h 14"/>
                <a:gd name="T48" fmla="*/ 14790 w 23"/>
                <a:gd name="T49" fmla="*/ 1205 h 14"/>
                <a:gd name="T50" fmla="*/ 12171 w 23"/>
                <a:gd name="T51" fmla="*/ 1 h 14"/>
                <a:gd name="T52" fmla="*/ 11666 w 23"/>
                <a:gd name="T53" fmla="*/ 1 h 14"/>
                <a:gd name="T54" fmla="*/ 10303 w 23"/>
                <a:gd name="T55" fmla="*/ 0 h 14"/>
                <a:gd name="T56" fmla="*/ 9331 w 23"/>
                <a:gd name="T57" fmla="*/ 0 h 14"/>
                <a:gd name="T58" fmla="*/ 7899 w 23"/>
                <a:gd name="T59" fmla="*/ 0 h 14"/>
                <a:gd name="T60" fmla="*/ 7816 w 23"/>
                <a:gd name="T61" fmla="*/ 0 h 14"/>
                <a:gd name="T62" fmla="*/ 5992 w 23"/>
                <a:gd name="T63" fmla="*/ 0 h 14"/>
                <a:gd name="T64" fmla="*/ 5485 w 23"/>
                <a:gd name="T65" fmla="*/ 0 h 14"/>
                <a:gd name="T66" fmla="*/ 4594 w 23"/>
                <a:gd name="T67" fmla="*/ 0 h 14"/>
                <a:gd name="T68" fmla="*/ 3224 w 23"/>
                <a:gd name="T69" fmla="*/ 0 h 14"/>
                <a:gd name="T70" fmla="*/ 2472 w 23"/>
                <a:gd name="T71" fmla="*/ 0 h 14"/>
                <a:gd name="T72" fmla="*/ 1895 w 23"/>
                <a:gd name="T73" fmla="*/ 0 h 14"/>
                <a:gd name="T74" fmla="*/ 0 w 23"/>
                <a:gd name="T75" fmla="*/ 1 h 14"/>
                <a:gd name="T76" fmla="*/ 0 w 23"/>
                <a:gd name="T77" fmla="*/ 1 h 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"/>
                <a:gd name="T118" fmla="*/ 0 h 14"/>
                <a:gd name="T119" fmla="*/ 23 w 23"/>
                <a:gd name="T120" fmla="*/ 14 h 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" h="14">
                  <a:moveTo>
                    <a:pt x="0" y="1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19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5" name="Freeform 81"/>
            <p:cNvSpPr>
              <a:spLocks/>
            </p:cNvSpPr>
            <p:nvPr/>
          </p:nvSpPr>
          <p:spPr bwMode="auto">
            <a:xfrm>
              <a:off x="2508" y="1127"/>
              <a:ext cx="21" cy="16"/>
            </a:xfrm>
            <a:custGeom>
              <a:avLst/>
              <a:gdLst>
                <a:gd name="T0" fmla="*/ 14645 w 16"/>
                <a:gd name="T1" fmla="*/ 8720 h 12"/>
                <a:gd name="T2" fmla="*/ 14645 w 16"/>
                <a:gd name="T3" fmla="*/ 6540 h 12"/>
                <a:gd name="T4" fmla="*/ 13578 w 16"/>
                <a:gd name="T5" fmla="*/ 6540 h 12"/>
                <a:gd name="T6" fmla="*/ 13578 w 16"/>
                <a:gd name="T7" fmla="*/ 3679 h 12"/>
                <a:gd name="T8" fmla="*/ 11158 w 16"/>
                <a:gd name="T9" fmla="*/ 2759 h 12"/>
                <a:gd name="T10" fmla="*/ 11158 w 16"/>
                <a:gd name="T11" fmla="*/ 1 h 12"/>
                <a:gd name="T12" fmla="*/ 9459 w 16"/>
                <a:gd name="T13" fmla="*/ 0 h 12"/>
                <a:gd name="T14" fmla="*/ 8501 w 16"/>
                <a:gd name="T15" fmla="*/ 0 h 12"/>
                <a:gd name="T16" fmla="*/ 6477 w 16"/>
                <a:gd name="T17" fmla="*/ 0 h 12"/>
                <a:gd name="T18" fmla="*/ 3760 w 16"/>
                <a:gd name="T19" fmla="*/ 0 h 12"/>
                <a:gd name="T20" fmla="*/ 2865 w 16"/>
                <a:gd name="T21" fmla="*/ 0 h 12"/>
                <a:gd name="T22" fmla="*/ 0 w 16"/>
                <a:gd name="T23" fmla="*/ 0 h 12"/>
                <a:gd name="T24" fmla="*/ 0 w 16"/>
                <a:gd name="T25" fmla="*/ 1 h 12"/>
                <a:gd name="T26" fmla="*/ 0 w 16"/>
                <a:gd name="T27" fmla="*/ 2759 h 12"/>
                <a:gd name="T28" fmla="*/ 0 w 16"/>
                <a:gd name="T29" fmla="*/ 3679 h 12"/>
                <a:gd name="T30" fmla="*/ 0 w 16"/>
                <a:gd name="T31" fmla="*/ 6540 h 12"/>
                <a:gd name="T32" fmla="*/ 1 w 16"/>
                <a:gd name="T33" fmla="*/ 6540 h 12"/>
                <a:gd name="T34" fmla="*/ 1 w 16"/>
                <a:gd name="T35" fmla="*/ 8457 h 12"/>
                <a:gd name="T36" fmla="*/ 2865 w 16"/>
                <a:gd name="T37" fmla="*/ 8457 h 12"/>
                <a:gd name="T38" fmla="*/ 3760 w 16"/>
                <a:gd name="T39" fmla="*/ 8720 h 12"/>
                <a:gd name="T40" fmla="*/ 4935 w 16"/>
                <a:gd name="T41" fmla="*/ 12857 h 12"/>
                <a:gd name="T42" fmla="*/ 7207 w 16"/>
                <a:gd name="T43" fmla="*/ 15503 h 12"/>
                <a:gd name="T44" fmla="*/ 8501 w 16"/>
                <a:gd name="T45" fmla="*/ 15503 h 12"/>
                <a:gd name="T46" fmla="*/ 11158 w 16"/>
                <a:gd name="T47" fmla="*/ 15503 h 12"/>
                <a:gd name="T48" fmla="*/ 11158 w 16"/>
                <a:gd name="T49" fmla="*/ 15503 h 12"/>
                <a:gd name="T50" fmla="*/ 13578 w 16"/>
                <a:gd name="T51" fmla="*/ 15503 h 12"/>
                <a:gd name="T52" fmla="*/ 14645 w 16"/>
                <a:gd name="T53" fmla="*/ 12857 h 12"/>
                <a:gd name="T54" fmla="*/ 14645 w 16"/>
                <a:gd name="T55" fmla="*/ 8720 h 12"/>
                <a:gd name="T56" fmla="*/ 14645 w 16"/>
                <a:gd name="T57" fmla="*/ 8720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12"/>
                <a:gd name="T89" fmla="*/ 16 w 16"/>
                <a:gd name="T90" fmla="*/ 12 h 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12">
                  <a:moveTo>
                    <a:pt x="16" y="7"/>
                  </a:moveTo>
                  <a:lnTo>
                    <a:pt x="16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1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6" y="10"/>
                  </a:lnTo>
                  <a:lnTo>
                    <a:pt x="16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6" name="Freeform 82"/>
            <p:cNvSpPr>
              <a:spLocks/>
            </p:cNvSpPr>
            <p:nvPr/>
          </p:nvSpPr>
          <p:spPr bwMode="auto">
            <a:xfrm>
              <a:off x="2487" y="1071"/>
              <a:ext cx="78" cy="38"/>
            </a:xfrm>
            <a:custGeom>
              <a:avLst/>
              <a:gdLst>
                <a:gd name="T0" fmla="*/ 0 w 60"/>
                <a:gd name="T1" fmla="*/ 18514 h 29"/>
                <a:gd name="T2" fmla="*/ 1 w 60"/>
                <a:gd name="T3" fmla="*/ 19557 h 29"/>
                <a:gd name="T4" fmla="*/ 3043 w 60"/>
                <a:gd name="T5" fmla="*/ 20735 h 29"/>
                <a:gd name="T6" fmla="*/ 3956 w 60"/>
                <a:gd name="T7" fmla="*/ 21395 h 29"/>
                <a:gd name="T8" fmla="*/ 5520 w 60"/>
                <a:gd name="T9" fmla="*/ 21395 h 29"/>
                <a:gd name="T10" fmla="*/ 8692 w 60"/>
                <a:gd name="T11" fmla="*/ 21395 h 29"/>
                <a:gd name="T12" fmla="*/ 11300 w 60"/>
                <a:gd name="T13" fmla="*/ 19557 h 29"/>
                <a:gd name="T14" fmla="*/ 13927 w 60"/>
                <a:gd name="T15" fmla="*/ 19557 h 29"/>
                <a:gd name="T16" fmla="*/ 14690 w 60"/>
                <a:gd name="T17" fmla="*/ 18514 h 29"/>
                <a:gd name="T18" fmla="*/ 19097 w 60"/>
                <a:gd name="T19" fmla="*/ 19557 h 29"/>
                <a:gd name="T20" fmla="*/ 23537 w 60"/>
                <a:gd name="T21" fmla="*/ 23048 h 29"/>
                <a:gd name="T22" fmla="*/ 25952 w 60"/>
                <a:gd name="T23" fmla="*/ 24260 h 29"/>
                <a:gd name="T24" fmla="*/ 28172 w 60"/>
                <a:gd name="T25" fmla="*/ 24260 h 29"/>
                <a:gd name="T26" fmla="*/ 30830 w 60"/>
                <a:gd name="T27" fmla="*/ 25097 h 29"/>
                <a:gd name="T28" fmla="*/ 33738 w 60"/>
                <a:gd name="T29" fmla="*/ 25097 h 29"/>
                <a:gd name="T30" fmla="*/ 36624 w 60"/>
                <a:gd name="T31" fmla="*/ 24260 h 29"/>
                <a:gd name="T32" fmla="*/ 40079 w 60"/>
                <a:gd name="T33" fmla="*/ 21395 h 29"/>
                <a:gd name="T34" fmla="*/ 41868 w 60"/>
                <a:gd name="T35" fmla="*/ 19557 h 29"/>
                <a:gd name="T36" fmla="*/ 41956 w 60"/>
                <a:gd name="T37" fmla="*/ 18514 h 29"/>
                <a:gd name="T38" fmla="*/ 41868 w 60"/>
                <a:gd name="T39" fmla="*/ 17116 h 29"/>
                <a:gd name="T40" fmla="*/ 39777 w 60"/>
                <a:gd name="T41" fmla="*/ 11155 h 29"/>
                <a:gd name="T42" fmla="*/ 39384 w 60"/>
                <a:gd name="T43" fmla="*/ 8229 h 29"/>
                <a:gd name="T44" fmla="*/ 36624 w 60"/>
                <a:gd name="T45" fmla="*/ 3658 h 29"/>
                <a:gd name="T46" fmla="*/ 36117 w 60"/>
                <a:gd name="T47" fmla="*/ 1 h 29"/>
                <a:gd name="T48" fmla="*/ 33092 w 60"/>
                <a:gd name="T49" fmla="*/ 0 h 29"/>
                <a:gd name="T50" fmla="*/ 30830 w 60"/>
                <a:gd name="T51" fmla="*/ 0 h 29"/>
                <a:gd name="T52" fmla="*/ 28867 w 60"/>
                <a:gd name="T53" fmla="*/ 1 h 29"/>
                <a:gd name="T54" fmla="*/ 25952 w 60"/>
                <a:gd name="T55" fmla="*/ 6280 h 29"/>
                <a:gd name="T56" fmla="*/ 23537 w 60"/>
                <a:gd name="T57" fmla="*/ 10783 h 29"/>
                <a:gd name="T58" fmla="*/ 21671 w 60"/>
                <a:gd name="T59" fmla="*/ 10783 h 29"/>
                <a:gd name="T60" fmla="*/ 19097 w 60"/>
                <a:gd name="T61" fmla="*/ 8229 h 29"/>
                <a:gd name="T62" fmla="*/ 16439 w 60"/>
                <a:gd name="T63" fmla="*/ 4793 h 29"/>
                <a:gd name="T64" fmla="*/ 14032 w 60"/>
                <a:gd name="T65" fmla="*/ 4793 h 29"/>
                <a:gd name="T66" fmla="*/ 11300 w 60"/>
                <a:gd name="T67" fmla="*/ 6280 h 29"/>
                <a:gd name="T68" fmla="*/ 9329 w 60"/>
                <a:gd name="T69" fmla="*/ 6497 h 29"/>
                <a:gd name="T70" fmla="*/ 3043 w 60"/>
                <a:gd name="T71" fmla="*/ 6280 h 29"/>
                <a:gd name="T72" fmla="*/ 2341 w 60"/>
                <a:gd name="T73" fmla="*/ 6497 h 29"/>
                <a:gd name="T74" fmla="*/ 1 w 60"/>
                <a:gd name="T75" fmla="*/ 9216 h 29"/>
                <a:gd name="T76" fmla="*/ 1 w 60"/>
                <a:gd name="T77" fmla="*/ 11155 h 29"/>
                <a:gd name="T78" fmla="*/ 1 w 60"/>
                <a:gd name="T79" fmla="*/ 14129 h 29"/>
                <a:gd name="T80" fmla="*/ 0 w 60"/>
                <a:gd name="T81" fmla="*/ 17116 h 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0"/>
                <a:gd name="T124" fmla="*/ 0 h 29"/>
                <a:gd name="T125" fmla="*/ 60 w 60"/>
                <a:gd name="T126" fmla="*/ 29 h 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0" h="29">
                  <a:moveTo>
                    <a:pt x="0" y="20"/>
                  </a:moveTo>
                  <a:lnTo>
                    <a:pt x="0" y="21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31" y="25"/>
                  </a:lnTo>
                  <a:lnTo>
                    <a:pt x="33" y="27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1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1" y="28"/>
                  </a:lnTo>
                  <a:lnTo>
                    <a:pt x="52" y="28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9" y="16"/>
                  </a:lnTo>
                  <a:lnTo>
                    <a:pt x="56" y="13"/>
                  </a:lnTo>
                  <a:lnTo>
                    <a:pt x="55" y="9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41" y="3"/>
                  </a:lnTo>
                  <a:lnTo>
                    <a:pt x="37" y="7"/>
                  </a:lnTo>
                  <a:lnTo>
                    <a:pt x="36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2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7" name="Freeform 83"/>
            <p:cNvSpPr>
              <a:spLocks/>
            </p:cNvSpPr>
            <p:nvPr/>
          </p:nvSpPr>
          <p:spPr bwMode="auto">
            <a:xfrm>
              <a:off x="2480" y="1040"/>
              <a:ext cx="58" cy="36"/>
            </a:xfrm>
            <a:custGeom>
              <a:avLst/>
              <a:gdLst>
                <a:gd name="T0" fmla="*/ 19604 w 44"/>
                <a:gd name="T1" fmla="*/ 10013 h 28"/>
                <a:gd name="T2" fmla="*/ 21975 w 44"/>
                <a:gd name="T3" fmla="*/ 10013 h 28"/>
                <a:gd name="T4" fmla="*/ 25089 w 44"/>
                <a:gd name="T5" fmla="*/ 11323 h 28"/>
                <a:gd name="T6" fmla="*/ 28967 w 44"/>
                <a:gd name="T7" fmla="*/ 12492 h 28"/>
                <a:gd name="T8" fmla="*/ 31379 w 44"/>
                <a:gd name="T9" fmla="*/ 11323 h 28"/>
                <a:gd name="T10" fmla="*/ 33072 w 44"/>
                <a:gd name="T11" fmla="*/ 11323 h 28"/>
                <a:gd name="T12" fmla="*/ 33072 w 44"/>
                <a:gd name="T13" fmla="*/ 12874 h 28"/>
                <a:gd name="T14" fmla="*/ 35489 w 44"/>
                <a:gd name="T15" fmla="*/ 14558 h 28"/>
                <a:gd name="T16" fmla="*/ 38184 w 44"/>
                <a:gd name="T17" fmla="*/ 14876 h 28"/>
                <a:gd name="T18" fmla="*/ 40930 w 44"/>
                <a:gd name="T19" fmla="*/ 14876 h 28"/>
                <a:gd name="T20" fmla="*/ 41363 w 44"/>
                <a:gd name="T21" fmla="*/ 14558 h 28"/>
                <a:gd name="T22" fmla="*/ 43595 w 44"/>
                <a:gd name="T23" fmla="*/ 13231 h 28"/>
                <a:gd name="T24" fmla="*/ 43595 w 44"/>
                <a:gd name="T25" fmla="*/ 12492 h 28"/>
                <a:gd name="T26" fmla="*/ 43595 w 44"/>
                <a:gd name="T27" fmla="*/ 10512 h 28"/>
                <a:gd name="T28" fmla="*/ 41363 w 44"/>
                <a:gd name="T29" fmla="*/ 8999 h 28"/>
                <a:gd name="T30" fmla="*/ 41363 w 44"/>
                <a:gd name="T31" fmla="*/ 7788 h 28"/>
                <a:gd name="T32" fmla="*/ 39987 w 44"/>
                <a:gd name="T33" fmla="*/ 6999 h 28"/>
                <a:gd name="T34" fmla="*/ 37276 w 44"/>
                <a:gd name="T35" fmla="*/ 6057 h 28"/>
                <a:gd name="T36" fmla="*/ 33072 w 44"/>
                <a:gd name="T37" fmla="*/ 5878 h 28"/>
                <a:gd name="T38" fmla="*/ 21452 w 44"/>
                <a:gd name="T39" fmla="*/ 3664 h 28"/>
                <a:gd name="T40" fmla="*/ 12647 w 44"/>
                <a:gd name="T41" fmla="*/ 1549 h 28"/>
                <a:gd name="T42" fmla="*/ 9594 w 44"/>
                <a:gd name="T43" fmla="*/ 1 h 28"/>
                <a:gd name="T44" fmla="*/ 9366 w 44"/>
                <a:gd name="T45" fmla="*/ 0 h 28"/>
                <a:gd name="T46" fmla="*/ 6493 w 44"/>
                <a:gd name="T47" fmla="*/ 0 h 28"/>
                <a:gd name="T48" fmla="*/ 4089 w 44"/>
                <a:gd name="T49" fmla="*/ 1 h 28"/>
                <a:gd name="T50" fmla="*/ 0 w 44"/>
                <a:gd name="T51" fmla="*/ 1992 h 28"/>
                <a:gd name="T52" fmla="*/ 2353 w 44"/>
                <a:gd name="T53" fmla="*/ 3664 h 28"/>
                <a:gd name="T54" fmla="*/ 5390 w 44"/>
                <a:gd name="T55" fmla="*/ 5878 h 28"/>
                <a:gd name="T56" fmla="*/ 9366 w 44"/>
                <a:gd name="T57" fmla="*/ 8807 h 28"/>
                <a:gd name="T58" fmla="*/ 9594 w 44"/>
                <a:gd name="T59" fmla="*/ 11323 h 28"/>
                <a:gd name="T60" fmla="*/ 12647 w 44"/>
                <a:gd name="T61" fmla="*/ 12492 h 28"/>
                <a:gd name="T62" fmla="*/ 16274 w 44"/>
                <a:gd name="T63" fmla="*/ 11323 h 28"/>
                <a:gd name="T64" fmla="*/ 18059 w 44"/>
                <a:gd name="T65" fmla="*/ 11323 h 28"/>
                <a:gd name="T66" fmla="*/ 18059 w 44"/>
                <a:gd name="T67" fmla="*/ 10512 h 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28"/>
                <a:gd name="T104" fmla="*/ 44 w 44"/>
                <a:gd name="T105" fmla="*/ 28 h 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28">
                  <a:moveTo>
                    <a:pt x="18" y="20"/>
                  </a:moveTo>
                  <a:lnTo>
                    <a:pt x="20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5" y="21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9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28" y="8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8" name="Freeform 84"/>
            <p:cNvSpPr>
              <a:spLocks noEditPoints="1"/>
            </p:cNvSpPr>
            <p:nvPr/>
          </p:nvSpPr>
          <p:spPr bwMode="auto">
            <a:xfrm>
              <a:off x="1419" y="1062"/>
              <a:ext cx="1160" cy="1269"/>
            </a:xfrm>
            <a:custGeom>
              <a:avLst/>
              <a:gdLst>
                <a:gd name="T0" fmla="*/ 644879 w 891"/>
                <a:gd name="T1" fmla="*/ 3176 h 974"/>
                <a:gd name="T2" fmla="*/ 648053 w 891"/>
                <a:gd name="T3" fmla="*/ 5391 h 974"/>
                <a:gd name="T4" fmla="*/ 649607 w 891"/>
                <a:gd name="T5" fmla="*/ 5391 h 974"/>
                <a:gd name="T6" fmla="*/ 650643 w 891"/>
                <a:gd name="T7" fmla="*/ 2438 h 974"/>
                <a:gd name="T8" fmla="*/ 648053 w 891"/>
                <a:gd name="T9" fmla="*/ 2438 h 974"/>
                <a:gd name="T10" fmla="*/ 29564 w 891"/>
                <a:gd name="T11" fmla="*/ 619741 h 974"/>
                <a:gd name="T12" fmla="*/ 24439 w 891"/>
                <a:gd name="T13" fmla="*/ 632421 h 974"/>
                <a:gd name="T14" fmla="*/ 11075 w 891"/>
                <a:gd name="T15" fmla="*/ 642287 h 974"/>
                <a:gd name="T16" fmla="*/ 9932 w 891"/>
                <a:gd name="T17" fmla="*/ 644407 h 974"/>
                <a:gd name="T18" fmla="*/ 1857 w 891"/>
                <a:gd name="T19" fmla="*/ 650950 h 974"/>
                <a:gd name="T20" fmla="*/ 9932 w 891"/>
                <a:gd name="T21" fmla="*/ 667566 h 974"/>
                <a:gd name="T22" fmla="*/ 5335 w 891"/>
                <a:gd name="T23" fmla="*/ 671395 h 974"/>
                <a:gd name="T24" fmla="*/ 5335 w 891"/>
                <a:gd name="T25" fmla="*/ 675520 h 974"/>
                <a:gd name="T26" fmla="*/ 9043 w 891"/>
                <a:gd name="T27" fmla="*/ 682644 h 974"/>
                <a:gd name="T28" fmla="*/ 12931 w 891"/>
                <a:gd name="T29" fmla="*/ 682644 h 974"/>
                <a:gd name="T30" fmla="*/ 17442 w 891"/>
                <a:gd name="T31" fmla="*/ 682644 h 974"/>
                <a:gd name="T32" fmla="*/ 18772 w 891"/>
                <a:gd name="T33" fmla="*/ 672177 h 974"/>
                <a:gd name="T34" fmla="*/ 23856 w 891"/>
                <a:gd name="T35" fmla="*/ 671395 h 974"/>
                <a:gd name="T36" fmla="*/ 34885 w 891"/>
                <a:gd name="T37" fmla="*/ 672586 h 974"/>
                <a:gd name="T38" fmla="*/ 48695 w 891"/>
                <a:gd name="T39" fmla="*/ 675520 h 974"/>
                <a:gd name="T40" fmla="*/ 57793 w 891"/>
                <a:gd name="T41" fmla="*/ 681673 h 974"/>
                <a:gd name="T42" fmla="*/ 55304 w 891"/>
                <a:gd name="T43" fmla="*/ 686132 h 974"/>
                <a:gd name="T44" fmla="*/ 57793 w 891"/>
                <a:gd name="T45" fmla="*/ 686132 h 974"/>
                <a:gd name="T46" fmla="*/ 66162 w 891"/>
                <a:gd name="T47" fmla="*/ 686132 h 974"/>
                <a:gd name="T48" fmla="*/ 72742 w 891"/>
                <a:gd name="T49" fmla="*/ 678726 h 974"/>
                <a:gd name="T50" fmla="*/ 82536 w 891"/>
                <a:gd name="T51" fmla="*/ 686614 h 974"/>
                <a:gd name="T52" fmla="*/ 87035 w 891"/>
                <a:gd name="T53" fmla="*/ 682644 h 974"/>
                <a:gd name="T54" fmla="*/ 85593 w 891"/>
                <a:gd name="T55" fmla="*/ 680068 h 974"/>
                <a:gd name="T56" fmla="*/ 81979 w 891"/>
                <a:gd name="T57" fmla="*/ 671395 h 974"/>
                <a:gd name="T58" fmla="*/ 87035 w 891"/>
                <a:gd name="T59" fmla="*/ 665631 h 974"/>
                <a:gd name="T60" fmla="*/ 92920 w 891"/>
                <a:gd name="T61" fmla="*/ 661008 h 974"/>
                <a:gd name="T62" fmla="*/ 94567 w 891"/>
                <a:gd name="T63" fmla="*/ 663854 h 974"/>
                <a:gd name="T64" fmla="*/ 97165 w 891"/>
                <a:gd name="T65" fmla="*/ 665631 h 974"/>
                <a:gd name="T66" fmla="*/ 100222 w 891"/>
                <a:gd name="T67" fmla="*/ 666961 h 974"/>
                <a:gd name="T68" fmla="*/ 109004 w 891"/>
                <a:gd name="T69" fmla="*/ 666961 h 974"/>
                <a:gd name="T70" fmla="*/ 116167 w 891"/>
                <a:gd name="T71" fmla="*/ 671395 h 974"/>
                <a:gd name="T72" fmla="*/ 117517 w 891"/>
                <a:gd name="T73" fmla="*/ 682644 h 974"/>
                <a:gd name="T74" fmla="*/ 128429 w 891"/>
                <a:gd name="T75" fmla="*/ 686132 h 974"/>
                <a:gd name="T76" fmla="*/ 134880 w 891"/>
                <a:gd name="T77" fmla="*/ 692316 h 974"/>
                <a:gd name="T78" fmla="*/ 143335 w 891"/>
                <a:gd name="T79" fmla="*/ 702316 h 974"/>
                <a:gd name="T80" fmla="*/ 152853 w 891"/>
                <a:gd name="T81" fmla="*/ 704838 h 974"/>
                <a:gd name="T82" fmla="*/ 160519 w 891"/>
                <a:gd name="T83" fmla="*/ 705565 h 974"/>
                <a:gd name="T84" fmla="*/ 167203 w 891"/>
                <a:gd name="T85" fmla="*/ 709066 h 974"/>
                <a:gd name="T86" fmla="*/ 179061 w 891"/>
                <a:gd name="T87" fmla="*/ 708933 h 974"/>
                <a:gd name="T88" fmla="*/ 197680 w 891"/>
                <a:gd name="T89" fmla="*/ 710805 h 974"/>
                <a:gd name="T90" fmla="*/ 205045 w 891"/>
                <a:gd name="T91" fmla="*/ 716719 h 974"/>
                <a:gd name="T92" fmla="*/ 215971 w 891"/>
                <a:gd name="T93" fmla="*/ 720561 h 974"/>
                <a:gd name="T94" fmla="*/ 229646 w 891"/>
                <a:gd name="T95" fmla="*/ 723876 h 974"/>
                <a:gd name="T96" fmla="*/ 242948 w 891"/>
                <a:gd name="T97" fmla="*/ 717643 h 974"/>
                <a:gd name="T98" fmla="*/ 249067 w 891"/>
                <a:gd name="T99" fmla="*/ 716201 h 974"/>
                <a:gd name="T100" fmla="*/ 252693 w 891"/>
                <a:gd name="T101" fmla="*/ 710805 h 974"/>
                <a:gd name="T102" fmla="*/ 252693 w 891"/>
                <a:gd name="T103" fmla="*/ 698986 h 974"/>
                <a:gd name="T104" fmla="*/ 254773 w 891"/>
                <a:gd name="T105" fmla="*/ 695803 h 974"/>
                <a:gd name="T106" fmla="*/ 262371 w 891"/>
                <a:gd name="T107" fmla="*/ 686614 h 974"/>
                <a:gd name="T108" fmla="*/ 273484 w 891"/>
                <a:gd name="T109" fmla="*/ 669027 h 974"/>
                <a:gd name="T110" fmla="*/ 281174 w 891"/>
                <a:gd name="T111" fmla="*/ 665430 h 974"/>
                <a:gd name="T112" fmla="*/ 290349 w 891"/>
                <a:gd name="T113" fmla="*/ 654416 h 974"/>
                <a:gd name="T114" fmla="*/ 297637 w 891"/>
                <a:gd name="T115" fmla="*/ 636751 h 974"/>
                <a:gd name="T116" fmla="*/ 301407 w 891"/>
                <a:gd name="T117" fmla="*/ 629537 h 974"/>
                <a:gd name="T118" fmla="*/ 305231 w 891"/>
                <a:gd name="T119" fmla="*/ 627786 h 974"/>
                <a:gd name="T120" fmla="*/ 308705 w 891"/>
                <a:gd name="T121" fmla="*/ 626206 h 974"/>
                <a:gd name="T122" fmla="*/ 310721 w 891"/>
                <a:gd name="T123" fmla="*/ 617921 h 9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91"/>
                <a:gd name="T187" fmla="*/ 0 h 974"/>
                <a:gd name="T188" fmla="*/ 891 w 891"/>
                <a:gd name="T189" fmla="*/ 974 h 9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91" h="974">
                  <a:moveTo>
                    <a:pt x="885" y="3"/>
                  </a:moveTo>
                  <a:lnTo>
                    <a:pt x="883" y="3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5" y="3"/>
                  </a:lnTo>
                  <a:close/>
                  <a:moveTo>
                    <a:pt x="881" y="2"/>
                  </a:moveTo>
                  <a:lnTo>
                    <a:pt x="881" y="0"/>
                  </a:lnTo>
                  <a:lnTo>
                    <a:pt x="883" y="0"/>
                  </a:lnTo>
                  <a:lnTo>
                    <a:pt x="883" y="2"/>
                  </a:lnTo>
                  <a:lnTo>
                    <a:pt x="881" y="2"/>
                  </a:lnTo>
                  <a:close/>
                  <a:moveTo>
                    <a:pt x="884" y="2"/>
                  </a:moveTo>
                  <a:lnTo>
                    <a:pt x="884" y="4"/>
                  </a:lnTo>
                  <a:lnTo>
                    <a:pt x="881" y="4"/>
                  </a:lnTo>
                  <a:lnTo>
                    <a:pt x="881" y="2"/>
                  </a:lnTo>
                  <a:lnTo>
                    <a:pt x="884" y="2"/>
                  </a:lnTo>
                  <a:close/>
                  <a:moveTo>
                    <a:pt x="884" y="4"/>
                  </a:moveTo>
                  <a:lnTo>
                    <a:pt x="884" y="7"/>
                  </a:lnTo>
                  <a:lnTo>
                    <a:pt x="881" y="7"/>
                  </a:lnTo>
                  <a:lnTo>
                    <a:pt x="881" y="4"/>
                  </a:lnTo>
                  <a:lnTo>
                    <a:pt x="884" y="4"/>
                  </a:lnTo>
                  <a:close/>
                  <a:moveTo>
                    <a:pt x="881" y="8"/>
                  </a:moveTo>
                  <a:lnTo>
                    <a:pt x="881" y="7"/>
                  </a:lnTo>
                  <a:lnTo>
                    <a:pt x="883" y="7"/>
                  </a:lnTo>
                  <a:lnTo>
                    <a:pt x="881" y="8"/>
                  </a:lnTo>
                  <a:close/>
                  <a:moveTo>
                    <a:pt x="883" y="6"/>
                  </a:moveTo>
                  <a:lnTo>
                    <a:pt x="884" y="7"/>
                  </a:lnTo>
                  <a:lnTo>
                    <a:pt x="883" y="10"/>
                  </a:lnTo>
                  <a:lnTo>
                    <a:pt x="881" y="8"/>
                  </a:lnTo>
                  <a:lnTo>
                    <a:pt x="883" y="6"/>
                  </a:lnTo>
                  <a:close/>
                  <a:moveTo>
                    <a:pt x="884" y="10"/>
                  </a:moveTo>
                  <a:lnTo>
                    <a:pt x="883" y="10"/>
                  </a:lnTo>
                  <a:lnTo>
                    <a:pt x="884" y="8"/>
                  </a:lnTo>
                  <a:lnTo>
                    <a:pt x="884" y="10"/>
                  </a:lnTo>
                  <a:close/>
                  <a:moveTo>
                    <a:pt x="884" y="7"/>
                  </a:moveTo>
                  <a:lnTo>
                    <a:pt x="885" y="7"/>
                  </a:lnTo>
                  <a:lnTo>
                    <a:pt x="885" y="10"/>
                  </a:lnTo>
                  <a:lnTo>
                    <a:pt x="884" y="10"/>
                  </a:lnTo>
                  <a:lnTo>
                    <a:pt x="884" y="7"/>
                  </a:lnTo>
                  <a:close/>
                  <a:moveTo>
                    <a:pt x="885" y="7"/>
                  </a:moveTo>
                  <a:lnTo>
                    <a:pt x="888" y="7"/>
                  </a:lnTo>
                  <a:lnTo>
                    <a:pt x="888" y="10"/>
                  </a:lnTo>
                  <a:lnTo>
                    <a:pt x="885" y="10"/>
                  </a:lnTo>
                  <a:lnTo>
                    <a:pt x="885" y="7"/>
                  </a:lnTo>
                  <a:close/>
                  <a:moveTo>
                    <a:pt x="889" y="8"/>
                  </a:moveTo>
                  <a:lnTo>
                    <a:pt x="888" y="10"/>
                  </a:lnTo>
                  <a:lnTo>
                    <a:pt x="888" y="8"/>
                  </a:lnTo>
                  <a:lnTo>
                    <a:pt x="889" y="8"/>
                  </a:lnTo>
                  <a:close/>
                  <a:moveTo>
                    <a:pt x="887" y="7"/>
                  </a:moveTo>
                  <a:lnTo>
                    <a:pt x="888" y="4"/>
                  </a:lnTo>
                  <a:lnTo>
                    <a:pt x="891" y="6"/>
                  </a:lnTo>
                  <a:lnTo>
                    <a:pt x="889" y="8"/>
                  </a:lnTo>
                  <a:lnTo>
                    <a:pt x="887" y="7"/>
                  </a:lnTo>
                  <a:close/>
                  <a:moveTo>
                    <a:pt x="891" y="6"/>
                  </a:moveTo>
                  <a:lnTo>
                    <a:pt x="891" y="6"/>
                  </a:lnTo>
                  <a:lnTo>
                    <a:pt x="889" y="6"/>
                  </a:lnTo>
                  <a:lnTo>
                    <a:pt x="891" y="6"/>
                  </a:lnTo>
                  <a:close/>
                  <a:moveTo>
                    <a:pt x="888" y="6"/>
                  </a:moveTo>
                  <a:lnTo>
                    <a:pt x="888" y="4"/>
                  </a:lnTo>
                  <a:lnTo>
                    <a:pt x="891" y="4"/>
                  </a:lnTo>
                  <a:lnTo>
                    <a:pt x="891" y="6"/>
                  </a:lnTo>
                  <a:lnTo>
                    <a:pt x="888" y="6"/>
                  </a:lnTo>
                  <a:close/>
                  <a:moveTo>
                    <a:pt x="888" y="4"/>
                  </a:moveTo>
                  <a:lnTo>
                    <a:pt x="888" y="3"/>
                  </a:lnTo>
                  <a:lnTo>
                    <a:pt x="891" y="3"/>
                  </a:lnTo>
                  <a:lnTo>
                    <a:pt x="891" y="4"/>
                  </a:lnTo>
                  <a:lnTo>
                    <a:pt x="888" y="4"/>
                  </a:lnTo>
                  <a:close/>
                  <a:moveTo>
                    <a:pt x="889" y="3"/>
                  </a:moveTo>
                  <a:lnTo>
                    <a:pt x="891" y="3"/>
                  </a:lnTo>
                  <a:lnTo>
                    <a:pt x="889" y="3"/>
                  </a:lnTo>
                  <a:close/>
                  <a:moveTo>
                    <a:pt x="888" y="4"/>
                  </a:moveTo>
                  <a:lnTo>
                    <a:pt x="887" y="3"/>
                  </a:lnTo>
                  <a:lnTo>
                    <a:pt x="888" y="2"/>
                  </a:lnTo>
                  <a:lnTo>
                    <a:pt x="889" y="3"/>
                  </a:lnTo>
                  <a:lnTo>
                    <a:pt x="888" y="4"/>
                  </a:lnTo>
                  <a:close/>
                  <a:moveTo>
                    <a:pt x="888" y="0"/>
                  </a:moveTo>
                  <a:lnTo>
                    <a:pt x="888" y="0"/>
                  </a:lnTo>
                  <a:lnTo>
                    <a:pt x="888" y="2"/>
                  </a:lnTo>
                  <a:lnTo>
                    <a:pt x="888" y="0"/>
                  </a:lnTo>
                  <a:close/>
                  <a:moveTo>
                    <a:pt x="888" y="3"/>
                  </a:moveTo>
                  <a:lnTo>
                    <a:pt x="887" y="3"/>
                  </a:lnTo>
                  <a:lnTo>
                    <a:pt x="887" y="0"/>
                  </a:lnTo>
                  <a:lnTo>
                    <a:pt x="888" y="0"/>
                  </a:lnTo>
                  <a:lnTo>
                    <a:pt x="888" y="3"/>
                  </a:lnTo>
                  <a:close/>
                  <a:moveTo>
                    <a:pt x="887" y="3"/>
                  </a:moveTo>
                  <a:lnTo>
                    <a:pt x="885" y="3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87" y="3"/>
                  </a:lnTo>
                  <a:close/>
                  <a:moveTo>
                    <a:pt x="44" y="826"/>
                  </a:moveTo>
                  <a:lnTo>
                    <a:pt x="40" y="832"/>
                  </a:lnTo>
                  <a:lnTo>
                    <a:pt x="39" y="829"/>
                  </a:lnTo>
                  <a:lnTo>
                    <a:pt x="43" y="825"/>
                  </a:lnTo>
                  <a:lnTo>
                    <a:pt x="44" y="826"/>
                  </a:lnTo>
                  <a:close/>
                  <a:moveTo>
                    <a:pt x="38" y="831"/>
                  </a:moveTo>
                  <a:lnTo>
                    <a:pt x="38" y="831"/>
                  </a:lnTo>
                  <a:lnTo>
                    <a:pt x="39" y="829"/>
                  </a:lnTo>
                  <a:lnTo>
                    <a:pt x="39" y="831"/>
                  </a:lnTo>
                  <a:lnTo>
                    <a:pt x="38" y="831"/>
                  </a:lnTo>
                  <a:close/>
                  <a:moveTo>
                    <a:pt x="40" y="831"/>
                  </a:moveTo>
                  <a:lnTo>
                    <a:pt x="38" y="840"/>
                  </a:lnTo>
                  <a:lnTo>
                    <a:pt x="35" y="838"/>
                  </a:lnTo>
                  <a:lnTo>
                    <a:pt x="38" y="831"/>
                  </a:lnTo>
                  <a:lnTo>
                    <a:pt x="40" y="831"/>
                  </a:lnTo>
                  <a:close/>
                  <a:moveTo>
                    <a:pt x="35" y="838"/>
                  </a:moveTo>
                  <a:lnTo>
                    <a:pt x="35" y="838"/>
                  </a:lnTo>
                  <a:lnTo>
                    <a:pt x="36" y="840"/>
                  </a:lnTo>
                  <a:lnTo>
                    <a:pt x="35" y="838"/>
                  </a:lnTo>
                  <a:close/>
                  <a:moveTo>
                    <a:pt x="38" y="840"/>
                  </a:moveTo>
                  <a:lnTo>
                    <a:pt x="36" y="849"/>
                  </a:lnTo>
                  <a:lnTo>
                    <a:pt x="34" y="848"/>
                  </a:lnTo>
                  <a:lnTo>
                    <a:pt x="35" y="838"/>
                  </a:lnTo>
                  <a:lnTo>
                    <a:pt x="38" y="840"/>
                  </a:lnTo>
                  <a:close/>
                  <a:moveTo>
                    <a:pt x="36" y="849"/>
                  </a:moveTo>
                  <a:lnTo>
                    <a:pt x="36" y="849"/>
                  </a:lnTo>
                  <a:lnTo>
                    <a:pt x="35" y="850"/>
                  </a:lnTo>
                  <a:lnTo>
                    <a:pt x="35" y="849"/>
                  </a:lnTo>
                  <a:lnTo>
                    <a:pt x="36" y="849"/>
                  </a:lnTo>
                  <a:close/>
                  <a:moveTo>
                    <a:pt x="35" y="850"/>
                  </a:moveTo>
                  <a:lnTo>
                    <a:pt x="26" y="854"/>
                  </a:lnTo>
                  <a:lnTo>
                    <a:pt x="24" y="852"/>
                  </a:lnTo>
                  <a:lnTo>
                    <a:pt x="34" y="848"/>
                  </a:lnTo>
                  <a:lnTo>
                    <a:pt x="35" y="850"/>
                  </a:lnTo>
                  <a:close/>
                  <a:moveTo>
                    <a:pt x="26" y="854"/>
                  </a:moveTo>
                  <a:lnTo>
                    <a:pt x="26" y="854"/>
                  </a:lnTo>
                  <a:lnTo>
                    <a:pt x="26" y="853"/>
                  </a:lnTo>
                  <a:lnTo>
                    <a:pt x="26" y="854"/>
                  </a:lnTo>
                  <a:close/>
                  <a:moveTo>
                    <a:pt x="26" y="854"/>
                  </a:moveTo>
                  <a:lnTo>
                    <a:pt x="15" y="857"/>
                  </a:lnTo>
                  <a:lnTo>
                    <a:pt x="15" y="854"/>
                  </a:lnTo>
                  <a:lnTo>
                    <a:pt x="26" y="852"/>
                  </a:lnTo>
                  <a:lnTo>
                    <a:pt x="26" y="854"/>
                  </a:lnTo>
                  <a:close/>
                  <a:moveTo>
                    <a:pt x="14" y="856"/>
                  </a:moveTo>
                  <a:lnTo>
                    <a:pt x="14" y="854"/>
                  </a:lnTo>
                  <a:lnTo>
                    <a:pt x="15" y="854"/>
                  </a:lnTo>
                  <a:lnTo>
                    <a:pt x="15" y="856"/>
                  </a:lnTo>
                  <a:lnTo>
                    <a:pt x="14" y="856"/>
                  </a:lnTo>
                  <a:close/>
                  <a:moveTo>
                    <a:pt x="16" y="856"/>
                  </a:moveTo>
                  <a:lnTo>
                    <a:pt x="15" y="861"/>
                  </a:lnTo>
                  <a:lnTo>
                    <a:pt x="12" y="860"/>
                  </a:lnTo>
                  <a:lnTo>
                    <a:pt x="14" y="856"/>
                  </a:lnTo>
                  <a:lnTo>
                    <a:pt x="16" y="856"/>
                  </a:lnTo>
                  <a:close/>
                  <a:moveTo>
                    <a:pt x="15" y="861"/>
                  </a:moveTo>
                  <a:lnTo>
                    <a:pt x="15" y="861"/>
                  </a:lnTo>
                  <a:lnTo>
                    <a:pt x="14" y="861"/>
                  </a:lnTo>
                  <a:lnTo>
                    <a:pt x="15" y="861"/>
                  </a:lnTo>
                  <a:close/>
                  <a:moveTo>
                    <a:pt x="15" y="861"/>
                  </a:moveTo>
                  <a:lnTo>
                    <a:pt x="14" y="864"/>
                  </a:lnTo>
                  <a:lnTo>
                    <a:pt x="11" y="864"/>
                  </a:lnTo>
                  <a:lnTo>
                    <a:pt x="12" y="860"/>
                  </a:lnTo>
                  <a:lnTo>
                    <a:pt x="15" y="861"/>
                  </a:lnTo>
                  <a:close/>
                  <a:moveTo>
                    <a:pt x="14" y="864"/>
                  </a:moveTo>
                  <a:lnTo>
                    <a:pt x="14" y="865"/>
                  </a:lnTo>
                  <a:lnTo>
                    <a:pt x="12" y="865"/>
                  </a:lnTo>
                  <a:lnTo>
                    <a:pt x="12" y="864"/>
                  </a:lnTo>
                  <a:lnTo>
                    <a:pt x="14" y="864"/>
                  </a:lnTo>
                  <a:close/>
                  <a:moveTo>
                    <a:pt x="12" y="865"/>
                  </a:moveTo>
                  <a:lnTo>
                    <a:pt x="7" y="869"/>
                  </a:lnTo>
                  <a:lnTo>
                    <a:pt x="6" y="866"/>
                  </a:lnTo>
                  <a:lnTo>
                    <a:pt x="11" y="862"/>
                  </a:lnTo>
                  <a:lnTo>
                    <a:pt x="12" y="865"/>
                  </a:lnTo>
                  <a:close/>
                  <a:moveTo>
                    <a:pt x="6" y="866"/>
                  </a:moveTo>
                  <a:lnTo>
                    <a:pt x="6" y="866"/>
                  </a:lnTo>
                  <a:lnTo>
                    <a:pt x="6" y="868"/>
                  </a:lnTo>
                  <a:lnTo>
                    <a:pt x="6" y="866"/>
                  </a:lnTo>
                  <a:close/>
                  <a:moveTo>
                    <a:pt x="7" y="869"/>
                  </a:moveTo>
                  <a:lnTo>
                    <a:pt x="3" y="873"/>
                  </a:lnTo>
                  <a:lnTo>
                    <a:pt x="0" y="872"/>
                  </a:lnTo>
                  <a:lnTo>
                    <a:pt x="6" y="866"/>
                  </a:lnTo>
                  <a:lnTo>
                    <a:pt x="7" y="869"/>
                  </a:lnTo>
                  <a:close/>
                  <a:moveTo>
                    <a:pt x="0" y="873"/>
                  </a:moveTo>
                  <a:lnTo>
                    <a:pt x="0" y="872"/>
                  </a:lnTo>
                  <a:lnTo>
                    <a:pt x="2" y="873"/>
                  </a:lnTo>
                  <a:lnTo>
                    <a:pt x="0" y="873"/>
                  </a:lnTo>
                  <a:close/>
                  <a:moveTo>
                    <a:pt x="3" y="872"/>
                  </a:moveTo>
                  <a:lnTo>
                    <a:pt x="8" y="881"/>
                  </a:lnTo>
                  <a:lnTo>
                    <a:pt x="7" y="882"/>
                  </a:lnTo>
                  <a:lnTo>
                    <a:pt x="0" y="873"/>
                  </a:lnTo>
                  <a:lnTo>
                    <a:pt x="3" y="872"/>
                  </a:lnTo>
                  <a:close/>
                  <a:moveTo>
                    <a:pt x="8" y="881"/>
                  </a:moveTo>
                  <a:lnTo>
                    <a:pt x="15" y="890"/>
                  </a:lnTo>
                  <a:lnTo>
                    <a:pt x="12" y="892"/>
                  </a:lnTo>
                  <a:lnTo>
                    <a:pt x="7" y="882"/>
                  </a:lnTo>
                  <a:lnTo>
                    <a:pt x="8" y="881"/>
                  </a:lnTo>
                  <a:close/>
                  <a:moveTo>
                    <a:pt x="15" y="890"/>
                  </a:moveTo>
                  <a:lnTo>
                    <a:pt x="15" y="890"/>
                  </a:lnTo>
                  <a:lnTo>
                    <a:pt x="15" y="892"/>
                  </a:lnTo>
                  <a:lnTo>
                    <a:pt x="14" y="892"/>
                  </a:lnTo>
                  <a:lnTo>
                    <a:pt x="15" y="890"/>
                  </a:lnTo>
                  <a:close/>
                  <a:moveTo>
                    <a:pt x="15" y="892"/>
                  </a:moveTo>
                  <a:lnTo>
                    <a:pt x="14" y="896"/>
                  </a:lnTo>
                  <a:lnTo>
                    <a:pt x="11" y="894"/>
                  </a:lnTo>
                  <a:lnTo>
                    <a:pt x="12" y="890"/>
                  </a:lnTo>
                  <a:lnTo>
                    <a:pt x="15" y="892"/>
                  </a:lnTo>
                  <a:close/>
                  <a:moveTo>
                    <a:pt x="14" y="896"/>
                  </a:moveTo>
                  <a:lnTo>
                    <a:pt x="14" y="896"/>
                  </a:lnTo>
                  <a:lnTo>
                    <a:pt x="12" y="896"/>
                  </a:lnTo>
                  <a:lnTo>
                    <a:pt x="14" y="896"/>
                  </a:lnTo>
                  <a:close/>
                  <a:moveTo>
                    <a:pt x="14" y="896"/>
                  </a:moveTo>
                  <a:lnTo>
                    <a:pt x="10" y="901"/>
                  </a:lnTo>
                  <a:lnTo>
                    <a:pt x="8" y="898"/>
                  </a:lnTo>
                  <a:lnTo>
                    <a:pt x="11" y="894"/>
                  </a:lnTo>
                  <a:lnTo>
                    <a:pt x="14" y="896"/>
                  </a:lnTo>
                  <a:close/>
                  <a:moveTo>
                    <a:pt x="7" y="900"/>
                  </a:moveTo>
                  <a:lnTo>
                    <a:pt x="7" y="900"/>
                  </a:lnTo>
                  <a:lnTo>
                    <a:pt x="8" y="898"/>
                  </a:lnTo>
                  <a:lnTo>
                    <a:pt x="8" y="900"/>
                  </a:lnTo>
                  <a:lnTo>
                    <a:pt x="7" y="900"/>
                  </a:lnTo>
                  <a:close/>
                  <a:moveTo>
                    <a:pt x="10" y="901"/>
                  </a:moveTo>
                  <a:lnTo>
                    <a:pt x="8" y="904"/>
                  </a:lnTo>
                  <a:lnTo>
                    <a:pt x="6" y="902"/>
                  </a:lnTo>
                  <a:lnTo>
                    <a:pt x="7" y="900"/>
                  </a:lnTo>
                  <a:lnTo>
                    <a:pt x="10" y="901"/>
                  </a:lnTo>
                  <a:close/>
                  <a:moveTo>
                    <a:pt x="6" y="902"/>
                  </a:moveTo>
                  <a:lnTo>
                    <a:pt x="6" y="902"/>
                  </a:lnTo>
                  <a:lnTo>
                    <a:pt x="7" y="902"/>
                  </a:lnTo>
                  <a:lnTo>
                    <a:pt x="6" y="902"/>
                  </a:lnTo>
                  <a:close/>
                  <a:moveTo>
                    <a:pt x="8" y="902"/>
                  </a:moveTo>
                  <a:lnTo>
                    <a:pt x="8" y="906"/>
                  </a:lnTo>
                  <a:lnTo>
                    <a:pt x="6" y="906"/>
                  </a:lnTo>
                  <a:lnTo>
                    <a:pt x="6" y="902"/>
                  </a:lnTo>
                  <a:lnTo>
                    <a:pt x="8" y="902"/>
                  </a:lnTo>
                  <a:close/>
                  <a:moveTo>
                    <a:pt x="6" y="906"/>
                  </a:moveTo>
                  <a:lnTo>
                    <a:pt x="6" y="906"/>
                  </a:lnTo>
                  <a:lnTo>
                    <a:pt x="7" y="906"/>
                  </a:lnTo>
                  <a:lnTo>
                    <a:pt x="6" y="906"/>
                  </a:lnTo>
                  <a:close/>
                  <a:moveTo>
                    <a:pt x="8" y="905"/>
                  </a:moveTo>
                  <a:lnTo>
                    <a:pt x="11" y="910"/>
                  </a:lnTo>
                  <a:lnTo>
                    <a:pt x="8" y="912"/>
                  </a:lnTo>
                  <a:lnTo>
                    <a:pt x="6" y="906"/>
                  </a:lnTo>
                  <a:lnTo>
                    <a:pt x="8" y="905"/>
                  </a:lnTo>
                  <a:close/>
                  <a:moveTo>
                    <a:pt x="10" y="912"/>
                  </a:moveTo>
                  <a:lnTo>
                    <a:pt x="10" y="912"/>
                  </a:lnTo>
                  <a:lnTo>
                    <a:pt x="8" y="912"/>
                  </a:lnTo>
                  <a:lnTo>
                    <a:pt x="10" y="910"/>
                  </a:lnTo>
                  <a:lnTo>
                    <a:pt x="10" y="912"/>
                  </a:lnTo>
                  <a:close/>
                  <a:moveTo>
                    <a:pt x="11" y="909"/>
                  </a:moveTo>
                  <a:lnTo>
                    <a:pt x="15" y="914"/>
                  </a:lnTo>
                  <a:lnTo>
                    <a:pt x="12" y="916"/>
                  </a:lnTo>
                  <a:lnTo>
                    <a:pt x="10" y="912"/>
                  </a:lnTo>
                  <a:lnTo>
                    <a:pt x="11" y="909"/>
                  </a:lnTo>
                  <a:close/>
                  <a:moveTo>
                    <a:pt x="14" y="917"/>
                  </a:moveTo>
                  <a:lnTo>
                    <a:pt x="12" y="916"/>
                  </a:lnTo>
                  <a:lnTo>
                    <a:pt x="14" y="916"/>
                  </a:lnTo>
                  <a:lnTo>
                    <a:pt x="14" y="917"/>
                  </a:lnTo>
                  <a:close/>
                  <a:moveTo>
                    <a:pt x="14" y="914"/>
                  </a:moveTo>
                  <a:lnTo>
                    <a:pt x="19" y="916"/>
                  </a:lnTo>
                  <a:lnTo>
                    <a:pt x="18" y="918"/>
                  </a:lnTo>
                  <a:lnTo>
                    <a:pt x="14" y="917"/>
                  </a:lnTo>
                  <a:lnTo>
                    <a:pt x="14" y="914"/>
                  </a:lnTo>
                  <a:close/>
                  <a:moveTo>
                    <a:pt x="18" y="918"/>
                  </a:moveTo>
                  <a:lnTo>
                    <a:pt x="18" y="918"/>
                  </a:lnTo>
                  <a:lnTo>
                    <a:pt x="18" y="917"/>
                  </a:lnTo>
                  <a:lnTo>
                    <a:pt x="18" y="918"/>
                  </a:lnTo>
                  <a:close/>
                  <a:moveTo>
                    <a:pt x="18" y="916"/>
                  </a:moveTo>
                  <a:lnTo>
                    <a:pt x="22" y="916"/>
                  </a:lnTo>
                  <a:lnTo>
                    <a:pt x="22" y="918"/>
                  </a:lnTo>
                  <a:lnTo>
                    <a:pt x="18" y="918"/>
                  </a:lnTo>
                  <a:lnTo>
                    <a:pt x="18" y="916"/>
                  </a:lnTo>
                  <a:close/>
                  <a:moveTo>
                    <a:pt x="23" y="917"/>
                  </a:moveTo>
                  <a:lnTo>
                    <a:pt x="22" y="918"/>
                  </a:lnTo>
                  <a:lnTo>
                    <a:pt x="22" y="917"/>
                  </a:lnTo>
                  <a:lnTo>
                    <a:pt x="23" y="917"/>
                  </a:lnTo>
                  <a:close/>
                  <a:moveTo>
                    <a:pt x="20" y="916"/>
                  </a:moveTo>
                  <a:lnTo>
                    <a:pt x="22" y="914"/>
                  </a:lnTo>
                  <a:lnTo>
                    <a:pt x="24" y="916"/>
                  </a:lnTo>
                  <a:lnTo>
                    <a:pt x="23" y="917"/>
                  </a:lnTo>
                  <a:lnTo>
                    <a:pt x="20" y="916"/>
                  </a:lnTo>
                  <a:close/>
                  <a:moveTo>
                    <a:pt x="24" y="916"/>
                  </a:moveTo>
                  <a:lnTo>
                    <a:pt x="24" y="916"/>
                  </a:lnTo>
                  <a:lnTo>
                    <a:pt x="23" y="916"/>
                  </a:lnTo>
                  <a:lnTo>
                    <a:pt x="24" y="916"/>
                  </a:lnTo>
                  <a:close/>
                  <a:moveTo>
                    <a:pt x="22" y="914"/>
                  </a:moveTo>
                  <a:lnTo>
                    <a:pt x="23" y="912"/>
                  </a:lnTo>
                  <a:lnTo>
                    <a:pt x="26" y="914"/>
                  </a:lnTo>
                  <a:lnTo>
                    <a:pt x="24" y="916"/>
                  </a:lnTo>
                  <a:lnTo>
                    <a:pt x="22" y="914"/>
                  </a:lnTo>
                  <a:close/>
                  <a:moveTo>
                    <a:pt x="26" y="913"/>
                  </a:moveTo>
                  <a:lnTo>
                    <a:pt x="26" y="914"/>
                  </a:lnTo>
                  <a:lnTo>
                    <a:pt x="24" y="913"/>
                  </a:lnTo>
                  <a:lnTo>
                    <a:pt x="26" y="913"/>
                  </a:lnTo>
                  <a:close/>
                  <a:moveTo>
                    <a:pt x="23" y="913"/>
                  </a:moveTo>
                  <a:lnTo>
                    <a:pt x="26" y="905"/>
                  </a:lnTo>
                  <a:lnTo>
                    <a:pt x="28" y="906"/>
                  </a:lnTo>
                  <a:lnTo>
                    <a:pt x="26" y="913"/>
                  </a:lnTo>
                  <a:lnTo>
                    <a:pt x="23" y="913"/>
                  </a:lnTo>
                  <a:close/>
                  <a:moveTo>
                    <a:pt x="28" y="906"/>
                  </a:moveTo>
                  <a:lnTo>
                    <a:pt x="28" y="906"/>
                  </a:lnTo>
                  <a:lnTo>
                    <a:pt x="27" y="906"/>
                  </a:lnTo>
                  <a:lnTo>
                    <a:pt x="28" y="906"/>
                  </a:lnTo>
                  <a:close/>
                  <a:moveTo>
                    <a:pt x="26" y="905"/>
                  </a:moveTo>
                  <a:lnTo>
                    <a:pt x="26" y="901"/>
                  </a:lnTo>
                  <a:lnTo>
                    <a:pt x="28" y="901"/>
                  </a:lnTo>
                  <a:lnTo>
                    <a:pt x="28" y="906"/>
                  </a:lnTo>
                  <a:lnTo>
                    <a:pt x="26" y="905"/>
                  </a:lnTo>
                  <a:close/>
                  <a:moveTo>
                    <a:pt x="26" y="901"/>
                  </a:moveTo>
                  <a:lnTo>
                    <a:pt x="26" y="900"/>
                  </a:lnTo>
                  <a:lnTo>
                    <a:pt x="27" y="900"/>
                  </a:lnTo>
                  <a:lnTo>
                    <a:pt x="27" y="901"/>
                  </a:lnTo>
                  <a:lnTo>
                    <a:pt x="26" y="901"/>
                  </a:lnTo>
                  <a:close/>
                  <a:moveTo>
                    <a:pt x="27" y="900"/>
                  </a:moveTo>
                  <a:lnTo>
                    <a:pt x="32" y="900"/>
                  </a:lnTo>
                  <a:lnTo>
                    <a:pt x="32" y="902"/>
                  </a:lnTo>
                  <a:lnTo>
                    <a:pt x="27" y="902"/>
                  </a:lnTo>
                  <a:lnTo>
                    <a:pt x="27" y="900"/>
                  </a:lnTo>
                  <a:close/>
                  <a:moveTo>
                    <a:pt x="32" y="900"/>
                  </a:moveTo>
                  <a:lnTo>
                    <a:pt x="32" y="900"/>
                  </a:lnTo>
                  <a:lnTo>
                    <a:pt x="34" y="900"/>
                  </a:lnTo>
                  <a:lnTo>
                    <a:pt x="32" y="901"/>
                  </a:lnTo>
                  <a:lnTo>
                    <a:pt x="32" y="900"/>
                  </a:lnTo>
                  <a:close/>
                  <a:moveTo>
                    <a:pt x="34" y="900"/>
                  </a:moveTo>
                  <a:lnTo>
                    <a:pt x="40" y="901"/>
                  </a:lnTo>
                  <a:lnTo>
                    <a:pt x="39" y="904"/>
                  </a:lnTo>
                  <a:lnTo>
                    <a:pt x="32" y="902"/>
                  </a:lnTo>
                  <a:lnTo>
                    <a:pt x="34" y="900"/>
                  </a:lnTo>
                  <a:close/>
                  <a:moveTo>
                    <a:pt x="39" y="904"/>
                  </a:moveTo>
                  <a:lnTo>
                    <a:pt x="39" y="904"/>
                  </a:lnTo>
                  <a:lnTo>
                    <a:pt x="39" y="902"/>
                  </a:lnTo>
                  <a:lnTo>
                    <a:pt x="39" y="904"/>
                  </a:lnTo>
                  <a:close/>
                  <a:moveTo>
                    <a:pt x="40" y="901"/>
                  </a:moveTo>
                  <a:lnTo>
                    <a:pt x="48" y="902"/>
                  </a:lnTo>
                  <a:lnTo>
                    <a:pt x="48" y="905"/>
                  </a:lnTo>
                  <a:lnTo>
                    <a:pt x="39" y="904"/>
                  </a:lnTo>
                  <a:lnTo>
                    <a:pt x="40" y="901"/>
                  </a:lnTo>
                  <a:close/>
                  <a:moveTo>
                    <a:pt x="48" y="902"/>
                  </a:moveTo>
                  <a:lnTo>
                    <a:pt x="48" y="902"/>
                  </a:lnTo>
                  <a:lnTo>
                    <a:pt x="48" y="904"/>
                  </a:lnTo>
                  <a:lnTo>
                    <a:pt x="48" y="902"/>
                  </a:lnTo>
                  <a:close/>
                  <a:moveTo>
                    <a:pt x="48" y="902"/>
                  </a:moveTo>
                  <a:lnTo>
                    <a:pt x="56" y="905"/>
                  </a:lnTo>
                  <a:lnTo>
                    <a:pt x="56" y="908"/>
                  </a:lnTo>
                  <a:lnTo>
                    <a:pt x="48" y="905"/>
                  </a:lnTo>
                  <a:lnTo>
                    <a:pt x="48" y="902"/>
                  </a:lnTo>
                  <a:close/>
                  <a:moveTo>
                    <a:pt x="56" y="908"/>
                  </a:moveTo>
                  <a:lnTo>
                    <a:pt x="56" y="908"/>
                  </a:lnTo>
                  <a:lnTo>
                    <a:pt x="56" y="906"/>
                  </a:lnTo>
                  <a:lnTo>
                    <a:pt x="56" y="908"/>
                  </a:lnTo>
                  <a:close/>
                  <a:moveTo>
                    <a:pt x="56" y="905"/>
                  </a:moveTo>
                  <a:lnTo>
                    <a:pt x="67" y="906"/>
                  </a:lnTo>
                  <a:lnTo>
                    <a:pt x="66" y="909"/>
                  </a:lnTo>
                  <a:lnTo>
                    <a:pt x="56" y="908"/>
                  </a:lnTo>
                  <a:lnTo>
                    <a:pt x="56" y="905"/>
                  </a:lnTo>
                  <a:close/>
                  <a:moveTo>
                    <a:pt x="67" y="906"/>
                  </a:moveTo>
                  <a:lnTo>
                    <a:pt x="67" y="906"/>
                  </a:lnTo>
                  <a:lnTo>
                    <a:pt x="66" y="908"/>
                  </a:lnTo>
                  <a:lnTo>
                    <a:pt x="67" y="906"/>
                  </a:lnTo>
                  <a:close/>
                  <a:moveTo>
                    <a:pt x="67" y="906"/>
                  </a:moveTo>
                  <a:lnTo>
                    <a:pt x="76" y="909"/>
                  </a:lnTo>
                  <a:lnTo>
                    <a:pt x="75" y="912"/>
                  </a:lnTo>
                  <a:lnTo>
                    <a:pt x="66" y="909"/>
                  </a:lnTo>
                  <a:lnTo>
                    <a:pt x="67" y="906"/>
                  </a:lnTo>
                  <a:close/>
                  <a:moveTo>
                    <a:pt x="76" y="909"/>
                  </a:moveTo>
                  <a:lnTo>
                    <a:pt x="76" y="909"/>
                  </a:lnTo>
                  <a:lnTo>
                    <a:pt x="76" y="910"/>
                  </a:lnTo>
                  <a:lnTo>
                    <a:pt x="75" y="910"/>
                  </a:lnTo>
                  <a:lnTo>
                    <a:pt x="76" y="909"/>
                  </a:lnTo>
                  <a:close/>
                  <a:moveTo>
                    <a:pt x="76" y="910"/>
                  </a:moveTo>
                  <a:lnTo>
                    <a:pt x="79" y="913"/>
                  </a:lnTo>
                  <a:lnTo>
                    <a:pt x="76" y="914"/>
                  </a:lnTo>
                  <a:lnTo>
                    <a:pt x="75" y="912"/>
                  </a:lnTo>
                  <a:lnTo>
                    <a:pt x="76" y="910"/>
                  </a:lnTo>
                  <a:close/>
                  <a:moveTo>
                    <a:pt x="79" y="913"/>
                  </a:moveTo>
                  <a:lnTo>
                    <a:pt x="79" y="913"/>
                  </a:lnTo>
                  <a:lnTo>
                    <a:pt x="79" y="914"/>
                  </a:lnTo>
                  <a:lnTo>
                    <a:pt x="77" y="914"/>
                  </a:lnTo>
                  <a:lnTo>
                    <a:pt x="79" y="913"/>
                  </a:lnTo>
                  <a:close/>
                  <a:moveTo>
                    <a:pt x="79" y="914"/>
                  </a:moveTo>
                  <a:lnTo>
                    <a:pt x="77" y="918"/>
                  </a:lnTo>
                  <a:lnTo>
                    <a:pt x="75" y="917"/>
                  </a:lnTo>
                  <a:lnTo>
                    <a:pt x="76" y="913"/>
                  </a:lnTo>
                  <a:lnTo>
                    <a:pt x="79" y="914"/>
                  </a:lnTo>
                  <a:close/>
                  <a:moveTo>
                    <a:pt x="75" y="918"/>
                  </a:moveTo>
                  <a:lnTo>
                    <a:pt x="75" y="918"/>
                  </a:lnTo>
                  <a:lnTo>
                    <a:pt x="75" y="917"/>
                  </a:lnTo>
                  <a:lnTo>
                    <a:pt x="76" y="918"/>
                  </a:lnTo>
                  <a:lnTo>
                    <a:pt x="75" y="918"/>
                  </a:lnTo>
                  <a:close/>
                  <a:moveTo>
                    <a:pt x="77" y="918"/>
                  </a:moveTo>
                  <a:lnTo>
                    <a:pt x="77" y="920"/>
                  </a:lnTo>
                  <a:lnTo>
                    <a:pt x="75" y="920"/>
                  </a:lnTo>
                  <a:lnTo>
                    <a:pt x="75" y="918"/>
                  </a:lnTo>
                  <a:lnTo>
                    <a:pt x="77" y="918"/>
                  </a:lnTo>
                  <a:close/>
                  <a:moveTo>
                    <a:pt x="75" y="920"/>
                  </a:moveTo>
                  <a:lnTo>
                    <a:pt x="75" y="920"/>
                  </a:lnTo>
                  <a:lnTo>
                    <a:pt x="76" y="920"/>
                  </a:lnTo>
                  <a:lnTo>
                    <a:pt x="75" y="920"/>
                  </a:lnTo>
                  <a:close/>
                  <a:moveTo>
                    <a:pt x="77" y="918"/>
                  </a:moveTo>
                  <a:lnTo>
                    <a:pt x="79" y="920"/>
                  </a:lnTo>
                  <a:lnTo>
                    <a:pt x="76" y="921"/>
                  </a:lnTo>
                  <a:lnTo>
                    <a:pt x="75" y="920"/>
                  </a:lnTo>
                  <a:lnTo>
                    <a:pt x="77" y="918"/>
                  </a:lnTo>
                  <a:close/>
                  <a:moveTo>
                    <a:pt x="76" y="921"/>
                  </a:moveTo>
                  <a:lnTo>
                    <a:pt x="76" y="921"/>
                  </a:lnTo>
                  <a:lnTo>
                    <a:pt x="77" y="921"/>
                  </a:lnTo>
                  <a:lnTo>
                    <a:pt x="76" y="921"/>
                  </a:lnTo>
                  <a:close/>
                  <a:moveTo>
                    <a:pt x="79" y="920"/>
                  </a:moveTo>
                  <a:lnTo>
                    <a:pt x="80" y="922"/>
                  </a:lnTo>
                  <a:lnTo>
                    <a:pt x="77" y="923"/>
                  </a:lnTo>
                  <a:lnTo>
                    <a:pt x="76" y="921"/>
                  </a:lnTo>
                  <a:lnTo>
                    <a:pt x="79" y="920"/>
                  </a:lnTo>
                  <a:close/>
                  <a:moveTo>
                    <a:pt x="79" y="923"/>
                  </a:moveTo>
                  <a:lnTo>
                    <a:pt x="77" y="923"/>
                  </a:lnTo>
                  <a:lnTo>
                    <a:pt x="79" y="922"/>
                  </a:lnTo>
                  <a:lnTo>
                    <a:pt x="79" y="923"/>
                  </a:lnTo>
                  <a:close/>
                  <a:moveTo>
                    <a:pt x="79" y="921"/>
                  </a:moveTo>
                  <a:lnTo>
                    <a:pt x="82" y="921"/>
                  </a:lnTo>
                  <a:lnTo>
                    <a:pt x="82" y="923"/>
                  </a:lnTo>
                  <a:lnTo>
                    <a:pt x="79" y="923"/>
                  </a:lnTo>
                  <a:lnTo>
                    <a:pt x="79" y="921"/>
                  </a:lnTo>
                  <a:close/>
                  <a:moveTo>
                    <a:pt x="82" y="923"/>
                  </a:moveTo>
                  <a:lnTo>
                    <a:pt x="82" y="923"/>
                  </a:lnTo>
                  <a:lnTo>
                    <a:pt x="82" y="922"/>
                  </a:lnTo>
                  <a:lnTo>
                    <a:pt x="82" y="923"/>
                  </a:lnTo>
                  <a:close/>
                  <a:moveTo>
                    <a:pt x="80" y="921"/>
                  </a:moveTo>
                  <a:lnTo>
                    <a:pt x="89" y="917"/>
                  </a:lnTo>
                  <a:lnTo>
                    <a:pt x="91" y="920"/>
                  </a:lnTo>
                  <a:lnTo>
                    <a:pt x="82" y="923"/>
                  </a:lnTo>
                  <a:lnTo>
                    <a:pt x="80" y="921"/>
                  </a:lnTo>
                  <a:close/>
                  <a:moveTo>
                    <a:pt x="92" y="918"/>
                  </a:moveTo>
                  <a:lnTo>
                    <a:pt x="91" y="918"/>
                  </a:lnTo>
                  <a:lnTo>
                    <a:pt x="91" y="920"/>
                  </a:lnTo>
                  <a:lnTo>
                    <a:pt x="91" y="918"/>
                  </a:lnTo>
                  <a:lnTo>
                    <a:pt x="92" y="918"/>
                  </a:lnTo>
                  <a:close/>
                  <a:moveTo>
                    <a:pt x="89" y="917"/>
                  </a:moveTo>
                  <a:lnTo>
                    <a:pt x="99" y="910"/>
                  </a:lnTo>
                  <a:lnTo>
                    <a:pt x="100" y="913"/>
                  </a:lnTo>
                  <a:lnTo>
                    <a:pt x="92" y="918"/>
                  </a:lnTo>
                  <a:lnTo>
                    <a:pt x="89" y="917"/>
                  </a:lnTo>
                  <a:close/>
                  <a:moveTo>
                    <a:pt x="99" y="910"/>
                  </a:moveTo>
                  <a:lnTo>
                    <a:pt x="99" y="910"/>
                  </a:lnTo>
                  <a:lnTo>
                    <a:pt x="100" y="910"/>
                  </a:lnTo>
                  <a:lnTo>
                    <a:pt x="99" y="912"/>
                  </a:lnTo>
                  <a:lnTo>
                    <a:pt x="99" y="910"/>
                  </a:lnTo>
                  <a:close/>
                  <a:moveTo>
                    <a:pt x="100" y="910"/>
                  </a:moveTo>
                  <a:lnTo>
                    <a:pt x="109" y="914"/>
                  </a:lnTo>
                  <a:lnTo>
                    <a:pt x="108" y="917"/>
                  </a:lnTo>
                  <a:lnTo>
                    <a:pt x="99" y="913"/>
                  </a:lnTo>
                  <a:lnTo>
                    <a:pt x="100" y="910"/>
                  </a:lnTo>
                  <a:close/>
                  <a:moveTo>
                    <a:pt x="109" y="914"/>
                  </a:moveTo>
                  <a:lnTo>
                    <a:pt x="109" y="914"/>
                  </a:lnTo>
                  <a:lnTo>
                    <a:pt x="108" y="916"/>
                  </a:lnTo>
                  <a:lnTo>
                    <a:pt x="109" y="914"/>
                  </a:lnTo>
                  <a:close/>
                  <a:moveTo>
                    <a:pt x="109" y="914"/>
                  </a:moveTo>
                  <a:lnTo>
                    <a:pt x="115" y="918"/>
                  </a:lnTo>
                  <a:lnTo>
                    <a:pt x="112" y="920"/>
                  </a:lnTo>
                  <a:lnTo>
                    <a:pt x="108" y="916"/>
                  </a:lnTo>
                  <a:lnTo>
                    <a:pt x="109" y="914"/>
                  </a:lnTo>
                  <a:close/>
                  <a:moveTo>
                    <a:pt x="113" y="921"/>
                  </a:moveTo>
                  <a:lnTo>
                    <a:pt x="113" y="921"/>
                  </a:lnTo>
                  <a:lnTo>
                    <a:pt x="112" y="920"/>
                  </a:lnTo>
                  <a:lnTo>
                    <a:pt x="113" y="920"/>
                  </a:lnTo>
                  <a:lnTo>
                    <a:pt x="113" y="921"/>
                  </a:lnTo>
                  <a:close/>
                  <a:moveTo>
                    <a:pt x="112" y="918"/>
                  </a:moveTo>
                  <a:lnTo>
                    <a:pt x="115" y="917"/>
                  </a:lnTo>
                  <a:lnTo>
                    <a:pt x="116" y="920"/>
                  </a:lnTo>
                  <a:lnTo>
                    <a:pt x="113" y="921"/>
                  </a:lnTo>
                  <a:lnTo>
                    <a:pt x="112" y="918"/>
                  </a:lnTo>
                  <a:close/>
                  <a:moveTo>
                    <a:pt x="117" y="918"/>
                  </a:moveTo>
                  <a:lnTo>
                    <a:pt x="117" y="918"/>
                  </a:lnTo>
                  <a:lnTo>
                    <a:pt x="116" y="920"/>
                  </a:lnTo>
                  <a:lnTo>
                    <a:pt x="116" y="918"/>
                  </a:lnTo>
                  <a:lnTo>
                    <a:pt x="117" y="918"/>
                  </a:lnTo>
                  <a:close/>
                  <a:moveTo>
                    <a:pt x="115" y="917"/>
                  </a:moveTo>
                  <a:lnTo>
                    <a:pt x="117" y="914"/>
                  </a:lnTo>
                  <a:lnTo>
                    <a:pt x="119" y="916"/>
                  </a:lnTo>
                  <a:lnTo>
                    <a:pt x="117" y="918"/>
                  </a:lnTo>
                  <a:lnTo>
                    <a:pt x="115" y="917"/>
                  </a:lnTo>
                  <a:close/>
                  <a:moveTo>
                    <a:pt x="119" y="916"/>
                  </a:moveTo>
                  <a:lnTo>
                    <a:pt x="119" y="916"/>
                  </a:lnTo>
                  <a:lnTo>
                    <a:pt x="117" y="916"/>
                  </a:lnTo>
                  <a:lnTo>
                    <a:pt x="119" y="916"/>
                  </a:lnTo>
                  <a:close/>
                  <a:moveTo>
                    <a:pt x="116" y="916"/>
                  </a:moveTo>
                  <a:lnTo>
                    <a:pt x="116" y="913"/>
                  </a:lnTo>
                  <a:lnTo>
                    <a:pt x="119" y="913"/>
                  </a:lnTo>
                  <a:lnTo>
                    <a:pt x="119" y="916"/>
                  </a:lnTo>
                  <a:lnTo>
                    <a:pt x="116" y="916"/>
                  </a:lnTo>
                  <a:close/>
                  <a:moveTo>
                    <a:pt x="116" y="913"/>
                  </a:moveTo>
                  <a:lnTo>
                    <a:pt x="116" y="910"/>
                  </a:lnTo>
                  <a:lnTo>
                    <a:pt x="119" y="910"/>
                  </a:lnTo>
                  <a:lnTo>
                    <a:pt x="119" y="913"/>
                  </a:lnTo>
                  <a:lnTo>
                    <a:pt x="116" y="913"/>
                  </a:lnTo>
                  <a:close/>
                  <a:moveTo>
                    <a:pt x="119" y="910"/>
                  </a:moveTo>
                  <a:lnTo>
                    <a:pt x="119" y="910"/>
                  </a:lnTo>
                  <a:lnTo>
                    <a:pt x="117" y="910"/>
                  </a:lnTo>
                  <a:lnTo>
                    <a:pt x="119" y="910"/>
                  </a:lnTo>
                  <a:close/>
                  <a:moveTo>
                    <a:pt x="117" y="912"/>
                  </a:moveTo>
                  <a:lnTo>
                    <a:pt x="113" y="905"/>
                  </a:lnTo>
                  <a:lnTo>
                    <a:pt x="116" y="904"/>
                  </a:lnTo>
                  <a:lnTo>
                    <a:pt x="119" y="910"/>
                  </a:lnTo>
                  <a:lnTo>
                    <a:pt x="117" y="912"/>
                  </a:lnTo>
                  <a:close/>
                  <a:moveTo>
                    <a:pt x="113" y="905"/>
                  </a:moveTo>
                  <a:lnTo>
                    <a:pt x="113" y="905"/>
                  </a:lnTo>
                  <a:lnTo>
                    <a:pt x="115" y="905"/>
                  </a:lnTo>
                  <a:lnTo>
                    <a:pt x="113" y="905"/>
                  </a:lnTo>
                  <a:close/>
                  <a:moveTo>
                    <a:pt x="113" y="905"/>
                  </a:moveTo>
                  <a:lnTo>
                    <a:pt x="112" y="900"/>
                  </a:lnTo>
                  <a:lnTo>
                    <a:pt x="115" y="900"/>
                  </a:lnTo>
                  <a:lnTo>
                    <a:pt x="116" y="904"/>
                  </a:lnTo>
                  <a:lnTo>
                    <a:pt x="113" y="905"/>
                  </a:lnTo>
                  <a:close/>
                  <a:moveTo>
                    <a:pt x="112" y="900"/>
                  </a:moveTo>
                  <a:lnTo>
                    <a:pt x="112" y="900"/>
                  </a:lnTo>
                  <a:lnTo>
                    <a:pt x="113" y="900"/>
                  </a:lnTo>
                  <a:lnTo>
                    <a:pt x="112" y="900"/>
                  </a:lnTo>
                  <a:close/>
                  <a:moveTo>
                    <a:pt x="112" y="900"/>
                  </a:moveTo>
                  <a:lnTo>
                    <a:pt x="113" y="896"/>
                  </a:lnTo>
                  <a:lnTo>
                    <a:pt x="116" y="897"/>
                  </a:lnTo>
                  <a:lnTo>
                    <a:pt x="115" y="900"/>
                  </a:lnTo>
                  <a:lnTo>
                    <a:pt x="112" y="900"/>
                  </a:lnTo>
                  <a:close/>
                  <a:moveTo>
                    <a:pt x="113" y="896"/>
                  </a:moveTo>
                  <a:lnTo>
                    <a:pt x="113" y="896"/>
                  </a:lnTo>
                  <a:lnTo>
                    <a:pt x="115" y="897"/>
                  </a:lnTo>
                  <a:lnTo>
                    <a:pt x="113" y="896"/>
                  </a:lnTo>
                  <a:close/>
                  <a:moveTo>
                    <a:pt x="113" y="896"/>
                  </a:moveTo>
                  <a:lnTo>
                    <a:pt x="119" y="892"/>
                  </a:lnTo>
                  <a:lnTo>
                    <a:pt x="120" y="893"/>
                  </a:lnTo>
                  <a:lnTo>
                    <a:pt x="116" y="897"/>
                  </a:lnTo>
                  <a:lnTo>
                    <a:pt x="113" y="896"/>
                  </a:lnTo>
                  <a:close/>
                  <a:moveTo>
                    <a:pt x="120" y="893"/>
                  </a:moveTo>
                  <a:lnTo>
                    <a:pt x="120" y="893"/>
                  </a:lnTo>
                  <a:lnTo>
                    <a:pt x="119" y="893"/>
                  </a:lnTo>
                  <a:lnTo>
                    <a:pt x="120" y="893"/>
                  </a:lnTo>
                  <a:close/>
                  <a:moveTo>
                    <a:pt x="119" y="892"/>
                  </a:moveTo>
                  <a:lnTo>
                    <a:pt x="121" y="888"/>
                  </a:lnTo>
                  <a:lnTo>
                    <a:pt x="124" y="890"/>
                  </a:lnTo>
                  <a:lnTo>
                    <a:pt x="120" y="893"/>
                  </a:lnTo>
                  <a:lnTo>
                    <a:pt x="119" y="892"/>
                  </a:lnTo>
                  <a:close/>
                  <a:moveTo>
                    <a:pt x="121" y="888"/>
                  </a:moveTo>
                  <a:lnTo>
                    <a:pt x="121" y="888"/>
                  </a:lnTo>
                  <a:lnTo>
                    <a:pt x="123" y="888"/>
                  </a:lnTo>
                  <a:lnTo>
                    <a:pt x="123" y="889"/>
                  </a:lnTo>
                  <a:lnTo>
                    <a:pt x="121" y="888"/>
                  </a:lnTo>
                  <a:close/>
                  <a:moveTo>
                    <a:pt x="123" y="888"/>
                  </a:moveTo>
                  <a:lnTo>
                    <a:pt x="127" y="886"/>
                  </a:lnTo>
                  <a:lnTo>
                    <a:pt x="127" y="889"/>
                  </a:lnTo>
                  <a:lnTo>
                    <a:pt x="123" y="890"/>
                  </a:lnTo>
                  <a:lnTo>
                    <a:pt x="123" y="888"/>
                  </a:lnTo>
                  <a:close/>
                  <a:moveTo>
                    <a:pt x="127" y="886"/>
                  </a:moveTo>
                  <a:lnTo>
                    <a:pt x="127" y="886"/>
                  </a:lnTo>
                  <a:lnTo>
                    <a:pt x="128" y="888"/>
                  </a:lnTo>
                  <a:lnTo>
                    <a:pt x="127" y="888"/>
                  </a:lnTo>
                  <a:lnTo>
                    <a:pt x="127" y="886"/>
                  </a:lnTo>
                  <a:close/>
                  <a:moveTo>
                    <a:pt x="128" y="888"/>
                  </a:moveTo>
                  <a:lnTo>
                    <a:pt x="129" y="890"/>
                  </a:lnTo>
                  <a:lnTo>
                    <a:pt x="128" y="892"/>
                  </a:lnTo>
                  <a:lnTo>
                    <a:pt x="125" y="889"/>
                  </a:lnTo>
                  <a:lnTo>
                    <a:pt x="128" y="888"/>
                  </a:lnTo>
                  <a:close/>
                  <a:moveTo>
                    <a:pt x="128" y="892"/>
                  </a:moveTo>
                  <a:lnTo>
                    <a:pt x="128" y="892"/>
                  </a:lnTo>
                  <a:close/>
                  <a:moveTo>
                    <a:pt x="129" y="890"/>
                  </a:moveTo>
                  <a:lnTo>
                    <a:pt x="133" y="894"/>
                  </a:lnTo>
                  <a:lnTo>
                    <a:pt x="132" y="896"/>
                  </a:lnTo>
                  <a:lnTo>
                    <a:pt x="128" y="892"/>
                  </a:lnTo>
                  <a:lnTo>
                    <a:pt x="129" y="890"/>
                  </a:lnTo>
                  <a:close/>
                  <a:moveTo>
                    <a:pt x="133" y="896"/>
                  </a:moveTo>
                  <a:lnTo>
                    <a:pt x="132" y="897"/>
                  </a:lnTo>
                  <a:lnTo>
                    <a:pt x="132" y="896"/>
                  </a:lnTo>
                  <a:lnTo>
                    <a:pt x="133" y="896"/>
                  </a:lnTo>
                  <a:close/>
                  <a:moveTo>
                    <a:pt x="132" y="894"/>
                  </a:moveTo>
                  <a:lnTo>
                    <a:pt x="133" y="893"/>
                  </a:lnTo>
                  <a:lnTo>
                    <a:pt x="136" y="894"/>
                  </a:lnTo>
                  <a:lnTo>
                    <a:pt x="133" y="896"/>
                  </a:lnTo>
                  <a:lnTo>
                    <a:pt x="132" y="894"/>
                  </a:lnTo>
                  <a:close/>
                  <a:moveTo>
                    <a:pt x="133" y="893"/>
                  </a:moveTo>
                  <a:lnTo>
                    <a:pt x="133" y="893"/>
                  </a:lnTo>
                  <a:lnTo>
                    <a:pt x="135" y="894"/>
                  </a:lnTo>
                  <a:lnTo>
                    <a:pt x="133" y="893"/>
                  </a:lnTo>
                  <a:close/>
                  <a:moveTo>
                    <a:pt x="133" y="893"/>
                  </a:moveTo>
                  <a:lnTo>
                    <a:pt x="136" y="892"/>
                  </a:lnTo>
                  <a:lnTo>
                    <a:pt x="137" y="893"/>
                  </a:lnTo>
                  <a:lnTo>
                    <a:pt x="136" y="894"/>
                  </a:lnTo>
                  <a:lnTo>
                    <a:pt x="133" y="893"/>
                  </a:lnTo>
                  <a:close/>
                  <a:moveTo>
                    <a:pt x="136" y="892"/>
                  </a:moveTo>
                  <a:lnTo>
                    <a:pt x="137" y="890"/>
                  </a:lnTo>
                  <a:lnTo>
                    <a:pt x="137" y="892"/>
                  </a:lnTo>
                  <a:lnTo>
                    <a:pt x="136" y="893"/>
                  </a:lnTo>
                  <a:lnTo>
                    <a:pt x="136" y="892"/>
                  </a:lnTo>
                  <a:close/>
                  <a:moveTo>
                    <a:pt x="137" y="892"/>
                  </a:moveTo>
                  <a:lnTo>
                    <a:pt x="139" y="893"/>
                  </a:lnTo>
                  <a:lnTo>
                    <a:pt x="137" y="894"/>
                  </a:lnTo>
                  <a:lnTo>
                    <a:pt x="136" y="893"/>
                  </a:lnTo>
                  <a:lnTo>
                    <a:pt x="137" y="892"/>
                  </a:lnTo>
                  <a:close/>
                  <a:moveTo>
                    <a:pt x="139" y="893"/>
                  </a:moveTo>
                  <a:lnTo>
                    <a:pt x="139" y="893"/>
                  </a:lnTo>
                  <a:lnTo>
                    <a:pt x="137" y="894"/>
                  </a:lnTo>
                  <a:lnTo>
                    <a:pt x="139" y="893"/>
                  </a:lnTo>
                  <a:close/>
                  <a:moveTo>
                    <a:pt x="139" y="893"/>
                  </a:moveTo>
                  <a:lnTo>
                    <a:pt x="140" y="894"/>
                  </a:lnTo>
                  <a:lnTo>
                    <a:pt x="139" y="896"/>
                  </a:lnTo>
                  <a:lnTo>
                    <a:pt x="137" y="894"/>
                  </a:lnTo>
                  <a:lnTo>
                    <a:pt x="139" y="893"/>
                  </a:lnTo>
                  <a:close/>
                  <a:moveTo>
                    <a:pt x="139" y="897"/>
                  </a:moveTo>
                  <a:lnTo>
                    <a:pt x="139" y="896"/>
                  </a:lnTo>
                  <a:lnTo>
                    <a:pt x="139" y="897"/>
                  </a:lnTo>
                  <a:close/>
                  <a:moveTo>
                    <a:pt x="140" y="894"/>
                  </a:moveTo>
                  <a:lnTo>
                    <a:pt x="144" y="896"/>
                  </a:lnTo>
                  <a:lnTo>
                    <a:pt x="143" y="898"/>
                  </a:lnTo>
                  <a:lnTo>
                    <a:pt x="139" y="897"/>
                  </a:lnTo>
                  <a:lnTo>
                    <a:pt x="140" y="894"/>
                  </a:lnTo>
                  <a:close/>
                  <a:moveTo>
                    <a:pt x="144" y="898"/>
                  </a:moveTo>
                  <a:lnTo>
                    <a:pt x="143" y="898"/>
                  </a:lnTo>
                  <a:lnTo>
                    <a:pt x="143" y="897"/>
                  </a:lnTo>
                  <a:lnTo>
                    <a:pt x="144" y="898"/>
                  </a:lnTo>
                  <a:close/>
                  <a:moveTo>
                    <a:pt x="143" y="896"/>
                  </a:moveTo>
                  <a:lnTo>
                    <a:pt x="149" y="894"/>
                  </a:lnTo>
                  <a:lnTo>
                    <a:pt x="149" y="897"/>
                  </a:lnTo>
                  <a:lnTo>
                    <a:pt x="144" y="898"/>
                  </a:lnTo>
                  <a:lnTo>
                    <a:pt x="143" y="896"/>
                  </a:lnTo>
                  <a:close/>
                  <a:moveTo>
                    <a:pt x="149" y="894"/>
                  </a:moveTo>
                  <a:lnTo>
                    <a:pt x="149" y="893"/>
                  </a:lnTo>
                  <a:lnTo>
                    <a:pt x="151" y="894"/>
                  </a:lnTo>
                  <a:lnTo>
                    <a:pt x="149" y="896"/>
                  </a:lnTo>
                  <a:lnTo>
                    <a:pt x="149" y="894"/>
                  </a:lnTo>
                  <a:close/>
                  <a:moveTo>
                    <a:pt x="151" y="894"/>
                  </a:moveTo>
                  <a:lnTo>
                    <a:pt x="159" y="900"/>
                  </a:lnTo>
                  <a:lnTo>
                    <a:pt x="156" y="902"/>
                  </a:lnTo>
                  <a:lnTo>
                    <a:pt x="148" y="896"/>
                  </a:lnTo>
                  <a:lnTo>
                    <a:pt x="151" y="894"/>
                  </a:lnTo>
                  <a:close/>
                  <a:moveTo>
                    <a:pt x="159" y="900"/>
                  </a:moveTo>
                  <a:lnTo>
                    <a:pt x="159" y="900"/>
                  </a:lnTo>
                  <a:lnTo>
                    <a:pt x="159" y="901"/>
                  </a:lnTo>
                  <a:lnTo>
                    <a:pt x="157" y="901"/>
                  </a:lnTo>
                  <a:lnTo>
                    <a:pt x="159" y="900"/>
                  </a:lnTo>
                  <a:close/>
                  <a:moveTo>
                    <a:pt x="159" y="901"/>
                  </a:moveTo>
                  <a:lnTo>
                    <a:pt x="164" y="912"/>
                  </a:lnTo>
                  <a:lnTo>
                    <a:pt x="163" y="913"/>
                  </a:lnTo>
                  <a:lnTo>
                    <a:pt x="156" y="902"/>
                  </a:lnTo>
                  <a:lnTo>
                    <a:pt x="159" y="901"/>
                  </a:lnTo>
                  <a:close/>
                  <a:moveTo>
                    <a:pt x="164" y="912"/>
                  </a:moveTo>
                  <a:lnTo>
                    <a:pt x="165" y="912"/>
                  </a:lnTo>
                  <a:lnTo>
                    <a:pt x="164" y="912"/>
                  </a:lnTo>
                  <a:lnTo>
                    <a:pt x="163" y="912"/>
                  </a:lnTo>
                  <a:lnTo>
                    <a:pt x="164" y="912"/>
                  </a:lnTo>
                  <a:close/>
                  <a:moveTo>
                    <a:pt x="164" y="912"/>
                  </a:moveTo>
                  <a:lnTo>
                    <a:pt x="163" y="916"/>
                  </a:lnTo>
                  <a:lnTo>
                    <a:pt x="160" y="914"/>
                  </a:lnTo>
                  <a:lnTo>
                    <a:pt x="161" y="912"/>
                  </a:lnTo>
                  <a:lnTo>
                    <a:pt x="164" y="912"/>
                  </a:lnTo>
                  <a:close/>
                  <a:moveTo>
                    <a:pt x="160" y="916"/>
                  </a:moveTo>
                  <a:lnTo>
                    <a:pt x="160" y="914"/>
                  </a:lnTo>
                  <a:lnTo>
                    <a:pt x="161" y="916"/>
                  </a:lnTo>
                  <a:lnTo>
                    <a:pt x="160" y="916"/>
                  </a:lnTo>
                  <a:close/>
                  <a:moveTo>
                    <a:pt x="163" y="916"/>
                  </a:moveTo>
                  <a:lnTo>
                    <a:pt x="163" y="921"/>
                  </a:lnTo>
                  <a:lnTo>
                    <a:pt x="160" y="921"/>
                  </a:lnTo>
                  <a:lnTo>
                    <a:pt x="160" y="916"/>
                  </a:lnTo>
                  <a:lnTo>
                    <a:pt x="163" y="916"/>
                  </a:lnTo>
                  <a:close/>
                  <a:moveTo>
                    <a:pt x="161" y="922"/>
                  </a:moveTo>
                  <a:lnTo>
                    <a:pt x="160" y="922"/>
                  </a:lnTo>
                  <a:lnTo>
                    <a:pt x="160" y="921"/>
                  </a:lnTo>
                  <a:lnTo>
                    <a:pt x="161" y="921"/>
                  </a:lnTo>
                  <a:lnTo>
                    <a:pt x="161" y="922"/>
                  </a:lnTo>
                  <a:close/>
                  <a:moveTo>
                    <a:pt x="161" y="920"/>
                  </a:moveTo>
                  <a:lnTo>
                    <a:pt x="169" y="920"/>
                  </a:lnTo>
                  <a:lnTo>
                    <a:pt x="169" y="922"/>
                  </a:lnTo>
                  <a:lnTo>
                    <a:pt x="161" y="922"/>
                  </a:lnTo>
                  <a:lnTo>
                    <a:pt x="161" y="920"/>
                  </a:lnTo>
                  <a:close/>
                  <a:moveTo>
                    <a:pt x="169" y="920"/>
                  </a:moveTo>
                  <a:lnTo>
                    <a:pt x="175" y="920"/>
                  </a:lnTo>
                  <a:lnTo>
                    <a:pt x="175" y="922"/>
                  </a:lnTo>
                  <a:lnTo>
                    <a:pt x="169" y="922"/>
                  </a:lnTo>
                  <a:lnTo>
                    <a:pt x="169" y="920"/>
                  </a:lnTo>
                  <a:close/>
                  <a:moveTo>
                    <a:pt x="175" y="920"/>
                  </a:moveTo>
                  <a:lnTo>
                    <a:pt x="176" y="920"/>
                  </a:lnTo>
                  <a:lnTo>
                    <a:pt x="175" y="921"/>
                  </a:lnTo>
                  <a:lnTo>
                    <a:pt x="175" y="920"/>
                  </a:lnTo>
                  <a:close/>
                  <a:moveTo>
                    <a:pt x="176" y="920"/>
                  </a:moveTo>
                  <a:lnTo>
                    <a:pt x="184" y="929"/>
                  </a:lnTo>
                  <a:lnTo>
                    <a:pt x="181" y="932"/>
                  </a:lnTo>
                  <a:lnTo>
                    <a:pt x="175" y="921"/>
                  </a:lnTo>
                  <a:lnTo>
                    <a:pt x="176" y="920"/>
                  </a:lnTo>
                  <a:close/>
                  <a:moveTo>
                    <a:pt x="184" y="929"/>
                  </a:moveTo>
                  <a:lnTo>
                    <a:pt x="184" y="930"/>
                  </a:lnTo>
                  <a:lnTo>
                    <a:pt x="183" y="930"/>
                  </a:lnTo>
                  <a:lnTo>
                    <a:pt x="184" y="929"/>
                  </a:lnTo>
                  <a:close/>
                  <a:moveTo>
                    <a:pt x="184" y="930"/>
                  </a:moveTo>
                  <a:lnTo>
                    <a:pt x="191" y="942"/>
                  </a:lnTo>
                  <a:lnTo>
                    <a:pt x="188" y="944"/>
                  </a:lnTo>
                  <a:lnTo>
                    <a:pt x="181" y="932"/>
                  </a:lnTo>
                  <a:lnTo>
                    <a:pt x="184" y="930"/>
                  </a:lnTo>
                  <a:close/>
                  <a:moveTo>
                    <a:pt x="189" y="944"/>
                  </a:moveTo>
                  <a:lnTo>
                    <a:pt x="188" y="944"/>
                  </a:lnTo>
                  <a:lnTo>
                    <a:pt x="189" y="942"/>
                  </a:lnTo>
                  <a:lnTo>
                    <a:pt x="189" y="944"/>
                  </a:lnTo>
                  <a:close/>
                  <a:moveTo>
                    <a:pt x="189" y="941"/>
                  </a:moveTo>
                  <a:lnTo>
                    <a:pt x="195" y="939"/>
                  </a:lnTo>
                  <a:lnTo>
                    <a:pt x="196" y="942"/>
                  </a:lnTo>
                  <a:lnTo>
                    <a:pt x="189" y="944"/>
                  </a:lnTo>
                  <a:lnTo>
                    <a:pt x="189" y="941"/>
                  </a:lnTo>
                  <a:close/>
                  <a:moveTo>
                    <a:pt x="196" y="942"/>
                  </a:moveTo>
                  <a:lnTo>
                    <a:pt x="196" y="942"/>
                  </a:lnTo>
                  <a:lnTo>
                    <a:pt x="195" y="941"/>
                  </a:lnTo>
                  <a:lnTo>
                    <a:pt x="196" y="942"/>
                  </a:lnTo>
                  <a:close/>
                  <a:moveTo>
                    <a:pt x="195" y="939"/>
                  </a:moveTo>
                  <a:lnTo>
                    <a:pt x="203" y="938"/>
                  </a:lnTo>
                  <a:lnTo>
                    <a:pt x="204" y="941"/>
                  </a:lnTo>
                  <a:lnTo>
                    <a:pt x="196" y="942"/>
                  </a:lnTo>
                  <a:lnTo>
                    <a:pt x="195" y="939"/>
                  </a:lnTo>
                  <a:close/>
                  <a:moveTo>
                    <a:pt x="203" y="938"/>
                  </a:moveTo>
                  <a:lnTo>
                    <a:pt x="204" y="937"/>
                  </a:lnTo>
                  <a:lnTo>
                    <a:pt x="204" y="938"/>
                  </a:lnTo>
                  <a:lnTo>
                    <a:pt x="203" y="939"/>
                  </a:lnTo>
                  <a:lnTo>
                    <a:pt x="203" y="938"/>
                  </a:lnTo>
                  <a:close/>
                  <a:moveTo>
                    <a:pt x="204" y="938"/>
                  </a:moveTo>
                  <a:lnTo>
                    <a:pt x="211" y="942"/>
                  </a:lnTo>
                  <a:lnTo>
                    <a:pt x="209" y="945"/>
                  </a:lnTo>
                  <a:lnTo>
                    <a:pt x="203" y="939"/>
                  </a:lnTo>
                  <a:lnTo>
                    <a:pt x="204" y="938"/>
                  </a:lnTo>
                  <a:close/>
                  <a:moveTo>
                    <a:pt x="209" y="945"/>
                  </a:moveTo>
                  <a:lnTo>
                    <a:pt x="209" y="945"/>
                  </a:lnTo>
                  <a:lnTo>
                    <a:pt x="209" y="944"/>
                  </a:lnTo>
                  <a:lnTo>
                    <a:pt x="209" y="945"/>
                  </a:lnTo>
                  <a:close/>
                  <a:moveTo>
                    <a:pt x="211" y="942"/>
                  </a:moveTo>
                  <a:lnTo>
                    <a:pt x="216" y="946"/>
                  </a:lnTo>
                  <a:lnTo>
                    <a:pt x="215" y="948"/>
                  </a:lnTo>
                  <a:lnTo>
                    <a:pt x="209" y="945"/>
                  </a:lnTo>
                  <a:lnTo>
                    <a:pt x="211" y="942"/>
                  </a:lnTo>
                  <a:close/>
                  <a:moveTo>
                    <a:pt x="216" y="949"/>
                  </a:moveTo>
                  <a:lnTo>
                    <a:pt x="216" y="949"/>
                  </a:lnTo>
                  <a:lnTo>
                    <a:pt x="215" y="948"/>
                  </a:lnTo>
                  <a:lnTo>
                    <a:pt x="216" y="948"/>
                  </a:lnTo>
                  <a:lnTo>
                    <a:pt x="216" y="949"/>
                  </a:lnTo>
                  <a:close/>
                  <a:moveTo>
                    <a:pt x="216" y="946"/>
                  </a:moveTo>
                  <a:lnTo>
                    <a:pt x="220" y="946"/>
                  </a:lnTo>
                  <a:lnTo>
                    <a:pt x="220" y="949"/>
                  </a:lnTo>
                  <a:lnTo>
                    <a:pt x="216" y="949"/>
                  </a:lnTo>
                  <a:lnTo>
                    <a:pt x="216" y="946"/>
                  </a:lnTo>
                  <a:close/>
                  <a:moveTo>
                    <a:pt x="220" y="946"/>
                  </a:moveTo>
                  <a:lnTo>
                    <a:pt x="224" y="946"/>
                  </a:lnTo>
                  <a:lnTo>
                    <a:pt x="224" y="949"/>
                  </a:lnTo>
                  <a:lnTo>
                    <a:pt x="220" y="949"/>
                  </a:lnTo>
                  <a:lnTo>
                    <a:pt x="220" y="946"/>
                  </a:lnTo>
                  <a:close/>
                  <a:moveTo>
                    <a:pt x="224" y="946"/>
                  </a:moveTo>
                  <a:lnTo>
                    <a:pt x="224" y="946"/>
                  </a:lnTo>
                  <a:lnTo>
                    <a:pt x="224" y="948"/>
                  </a:lnTo>
                  <a:lnTo>
                    <a:pt x="224" y="946"/>
                  </a:lnTo>
                  <a:close/>
                  <a:moveTo>
                    <a:pt x="224" y="946"/>
                  </a:moveTo>
                  <a:lnTo>
                    <a:pt x="229" y="949"/>
                  </a:lnTo>
                  <a:lnTo>
                    <a:pt x="228" y="950"/>
                  </a:lnTo>
                  <a:lnTo>
                    <a:pt x="222" y="948"/>
                  </a:lnTo>
                  <a:lnTo>
                    <a:pt x="224" y="946"/>
                  </a:lnTo>
                  <a:close/>
                  <a:moveTo>
                    <a:pt x="228" y="951"/>
                  </a:moveTo>
                  <a:lnTo>
                    <a:pt x="228" y="951"/>
                  </a:lnTo>
                  <a:lnTo>
                    <a:pt x="228" y="950"/>
                  </a:lnTo>
                  <a:lnTo>
                    <a:pt x="228" y="951"/>
                  </a:lnTo>
                  <a:close/>
                  <a:moveTo>
                    <a:pt x="229" y="949"/>
                  </a:moveTo>
                  <a:lnTo>
                    <a:pt x="236" y="951"/>
                  </a:lnTo>
                  <a:lnTo>
                    <a:pt x="236" y="954"/>
                  </a:lnTo>
                  <a:lnTo>
                    <a:pt x="228" y="951"/>
                  </a:lnTo>
                  <a:lnTo>
                    <a:pt x="229" y="949"/>
                  </a:lnTo>
                  <a:close/>
                  <a:moveTo>
                    <a:pt x="236" y="954"/>
                  </a:moveTo>
                  <a:lnTo>
                    <a:pt x="236" y="954"/>
                  </a:lnTo>
                  <a:lnTo>
                    <a:pt x="236" y="953"/>
                  </a:lnTo>
                  <a:lnTo>
                    <a:pt x="236" y="954"/>
                  </a:lnTo>
                  <a:close/>
                  <a:moveTo>
                    <a:pt x="236" y="951"/>
                  </a:moveTo>
                  <a:lnTo>
                    <a:pt x="245" y="949"/>
                  </a:lnTo>
                  <a:lnTo>
                    <a:pt x="245" y="951"/>
                  </a:lnTo>
                  <a:lnTo>
                    <a:pt x="236" y="954"/>
                  </a:lnTo>
                  <a:lnTo>
                    <a:pt x="236" y="951"/>
                  </a:lnTo>
                  <a:close/>
                  <a:moveTo>
                    <a:pt x="245" y="949"/>
                  </a:moveTo>
                  <a:lnTo>
                    <a:pt x="245" y="949"/>
                  </a:lnTo>
                  <a:lnTo>
                    <a:pt x="245" y="950"/>
                  </a:lnTo>
                  <a:lnTo>
                    <a:pt x="245" y="949"/>
                  </a:lnTo>
                  <a:close/>
                  <a:moveTo>
                    <a:pt x="245" y="949"/>
                  </a:moveTo>
                  <a:lnTo>
                    <a:pt x="256" y="946"/>
                  </a:lnTo>
                  <a:lnTo>
                    <a:pt x="256" y="949"/>
                  </a:lnTo>
                  <a:lnTo>
                    <a:pt x="245" y="951"/>
                  </a:lnTo>
                  <a:lnTo>
                    <a:pt x="245" y="949"/>
                  </a:lnTo>
                  <a:close/>
                  <a:moveTo>
                    <a:pt x="256" y="946"/>
                  </a:moveTo>
                  <a:lnTo>
                    <a:pt x="256" y="945"/>
                  </a:lnTo>
                  <a:lnTo>
                    <a:pt x="256" y="946"/>
                  </a:lnTo>
                  <a:lnTo>
                    <a:pt x="256" y="948"/>
                  </a:lnTo>
                  <a:lnTo>
                    <a:pt x="256" y="946"/>
                  </a:lnTo>
                  <a:close/>
                  <a:moveTo>
                    <a:pt x="256" y="946"/>
                  </a:moveTo>
                  <a:lnTo>
                    <a:pt x="269" y="953"/>
                  </a:lnTo>
                  <a:lnTo>
                    <a:pt x="269" y="955"/>
                  </a:lnTo>
                  <a:lnTo>
                    <a:pt x="256" y="949"/>
                  </a:lnTo>
                  <a:lnTo>
                    <a:pt x="256" y="946"/>
                  </a:lnTo>
                  <a:close/>
                  <a:moveTo>
                    <a:pt x="269" y="953"/>
                  </a:moveTo>
                  <a:lnTo>
                    <a:pt x="270" y="953"/>
                  </a:lnTo>
                  <a:lnTo>
                    <a:pt x="269" y="954"/>
                  </a:lnTo>
                  <a:lnTo>
                    <a:pt x="269" y="953"/>
                  </a:lnTo>
                  <a:close/>
                  <a:moveTo>
                    <a:pt x="270" y="953"/>
                  </a:moveTo>
                  <a:lnTo>
                    <a:pt x="281" y="961"/>
                  </a:lnTo>
                  <a:lnTo>
                    <a:pt x="279" y="962"/>
                  </a:lnTo>
                  <a:lnTo>
                    <a:pt x="268" y="954"/>
                  </a:lnTo>
                  <a:lnTo>
                    <a:pt x="270" y="953"/>
                  </a:lnTo>
                  <a:close/>
                  <a:moveTo>
                    <a:pt x="280" y="964"/>
                  </a:moveTo>
                  <a:lnTo>
                    <a:pt x="279" y="962"/>
                  </a:lnTo>
                  <a:lnTo>
                    <a:pt x="280" y="962"/>
                  </a:lnTo>
                  <a:lnTo>
                    <a:pt x="280" y="964"/>
                  </a:lnTo>
                  <a:close/>
                  <a:moveTo>
                    <a:pt x="280" y="961"/>
                  </a:moveTo>
                  <a:lnTo>
                    <a:pt x="288" y="964"/>
                  </a:lnTo>
                  <a:lnTo>
                    <a:pt x="286" y="966"/>
                  </a:lnTo>
                  <a:lnTo>
                    <a:pt x="280" y="964"/>
                  </a:lnTo>
                  <a:lnTo>
                    <a:pt x="280" y="961"/>
                  </a:lnTo>
                  <a:close/>
                  <a:moveTo>
                    <a:pt x="286" y="966"/>
                  </a:moveTo>
                  <a:lnTo>
                    <a:pt x="286" y="966"/>
                  </a:lnTo>
                  <a:lnTo>
                    <a:pt x="286" y="965"/>
                  </a:lnTo>
                  <a:lnTo>
                    <a:pt x="286" y="966"/>
                  </a:lnTo>
                  <a:close/>
                  <a:moveTo>
                    <a:pt x="288" y="964"/>
                  </a:moveTo>
                  <a:lnTo>
                    <a:pt x="293" y="966"/>
                  </a:lnTo>
                  <a:lnTo>
                    <a:pt x="293" y="969"/>
                  </a:lnTo>
                  <a:lnTo>
                    <a:pt x="286" y="966"/>
                  </a:lnTo>
                  <a:lnTo>
                    <a:pt x="288" y="964"/>
                  </a:lnTo>
                  <a:close/>
                  <a:moveTo>
                    <a:pt x="293" y="966"/>
                  </a:moveTo>
                  <a:lnTo>
                    <a:pt x="295" y="966"/>
                  </a:lnTo>
                  <a:lnTo>
                    <a:pt x="293" y="967"/>
                  </a:lnTo>
                  <a:lnTo>
                    <a:pt x="293" y="966"/>
                  </a:lnTo>
                  <a:close/>
                  <a:moveTo>
                    <a:pt x="295" y="966"/>
                  </a:moveTo>
                  <a:lnTo>
                    <a:pt x="300" y="970"/>
                  </a:lnTo>
                  <a:lnTo>
                    <a:pt x="298" y="973"/>
                  </a:lnTo>
                  <a:lnTo>
                    <a:pt x="292" y="969"/>
                  </a:lnTo>
                  <a:lnTo>
                    <a:pt x="295" y="966"/>
                  </a:lnTo>
                  <a:close/>
                  <a:moveTo>
                    <a:pt x="298" y="973"/>
                  </a:moveTo>
                  <a:lnTo>
                    <a:pt x="298" y="973"/>
                  </a:lnTo>
                  <a:lnTo>
                    <a:pt x="298" y="971"/>
                  </a:lnTo>
                  <a:lnTo>
                    <a:pt x="298" y="973"/>
                  </a:lnTo>
                  <a:close/>
                  <a:moveTo>
                    <a:pt x="300" y="970"/>
                  </a:moveTo>
                  <a:lnTo>
                    <a:pt x="306" y="971"/>
                  </a:lnTo>
                  <a:lnTo>
                    <a:pt x="305" y="974"/>
                  </a:lnTo>
                  <a:lnTo>
                    <a:pt x="298" y="973"/>
                  </a:lnTo>
                  <a:lnTo>
                    <a:pt x="300" y="970"/>
                  </a:lnTo>
                  <a:close/>
                  <a:moveTo>
                    <a:pt x="306" y="974"/>
                  </a:moveTo>
                  <a:lnTo>
                    <a:pt x="306" y="974"/>
                  </a:lnTo>
                  <a:lnTo>
                    <a:pt x="305" y="974"/>
                  </a:lnTo>
                  <a:lnTo>
                    <a:pt x="305" y="973"/>
                  </a:lnTo>
                  <a:lnTo>
                    <a:pt x="306" y="974"/>
                  </a:lnTo>
                  <a:close/>
                  <a:moveTo>
                    <a:pt x="305" y="971"/>
                  </a:moveTo>
                  <a:lnTo>
                    <a:pt x="314" y="969"/>
                  </a:lnTo>
                  <a:lnTo>
                    <a:pt x="314" y="971"/>
                  </a:lnTo>
                  <a:lnTo>
                    <a:pt x="306" y="974"/>
                  </a:lnTo>
                  <a:lnTo>
                    <a:pt x="305" y="971"/>
                  </a:lnTo>
                  <a:close/>
                  <a:moveTo>
                    <a:pt x="314" y="971"/>
                  </a:moveTo>
                  <a:lnTo>
                    <a:pt x="314" y="971"/>
                  </a:lnTo>
                  <a:lnTo>
                    <a:pt x="314" y="970"/>
                  </a:lnTo>
                  <a:lnTo>
                    <a:pt x="314" y="971"/>
                  </a:lnTo>
                  <a:close/>
                  <a:moveTo>
                    <a:pt x="314" y="969"/>
                  </a:moveTo>
                  <a:lnTo>
                    <a:pt x="325" y="965"/>
                  </a:lnTo>
                  <a:lnTo>
                    <a:pt x="325" y="967"/>
                  </a:lnTo>
                  <a:lnTo>
                    <a:pt x="314" y="971"/>
                  </a:lnTo>
                  <a:lnTo>
                    <a:pt x="314" y="969"/>
                  </a:lnTo>
                  <a:close/>
                  <a:moveTo>
                    <a:pt x="325" y="967"/>
                  </a:moveTo>
                  <a:lnTo>
                    <a:pt x="325" y="967"/>
                  </a:lnTo>
                  <a:lnTo>
                    <a:pt x="325" y="966"/>
                  </a:lnTo>
                  <a:lnTo>
                    <a:pt x="325" y="967"/>
                  </a:lnTo>
                  <a:close/>
                  <a:moveTo>
                    <a:pt x="325" y="965"/>
                  </a:moveTo>
                  <a:lnTo>
                    <a:pt x="332" y="962"/>
                  </a:lnTo>
                  <a:lnTo>
                    <a:pt x="333" y="965"/>
                  </a:lnTo>
                  <a:lnTo>
                    <a:pt x="325" y="967"/>
                  </a:lnTo>
                  <a:lnTo>
                    <a:pt x="325" y="965"/>
                  </a:lnTo>
                  <a:close/>
                  <a:moveTo>
                    <a:pt x="333" y="964"/>
                  </a:moveTo>
                  <a:lnTo>
                    <a:pt x="333" y="965"/>
                  </a:lnTo>
                  <a:lnTo>
                    <a:pt x="333" y="964"/>
                  </a:lnTo>
                  <a:close/>
                  <a:moveTo>
                    <a:pt x="332" y="962"/>
                  </a:moveTo>
                  <a:lnTo>
                    <a:pt x="338" y="958"/>
                  </a:lnTo>
                  <a:lnTo>
                    <a:pt x="340" y="960"/>
                  </a:lnTo>
                  <a:lnTo>
                    <a:pt x="333" y="964"/>
                  </a:lnTo>
                  <a:lnTo>
                    <a:pt x="332" y="962"/>
                  </a:lnTo>
                  <a:close/>
                  <a:moveTo>
                    <a:pt x="340" y="960"/>
                  </a:moveTo>
                  <a:lnTo>
                    <a:pt x="340" y="960"/>
                  </a:lnTo>
                  <a:close/>
                  <a:moveTo>
                    <a:pt x="338" y="958"/>
                  </a:moveTo>
                  <a:lnTo>
                    <a:pt x="342" y="954"/>
                  </a:lnTo>
                  <a:lnTo>
                    <a:pt x="344" y="955"/>
                  </a:lnTo>
                  <a:lnTo>
                    <a:pt x="340" y="960"/>
                  </a:lnTo>
                  <a:lnTo>
                    <a:pt x="338" y="958"/>
                  </a:lnTo>
                  <a:close/>
                  <a:moveTo>
                    <a:pt x="344" y="955"/>
                  </a:moveTo>
                  <a:lnTo>
                    <a:pt x="344" y="955"/>
                  </a:lnTo>
                  <a:close/>
                  <a:moveTo>
                    <a:pt x="342" y="954"/>
                  </a:moveTo>
                  <a:lnTo>
                    <a:pt x="344" y="951"/>
                  </a:lnTo>
                  <a:lnTo>
                    <a:pt x="345" y="953"/>
                  </a:lnTo>
                  <a:lnTo>
                    <a:pt x="344" y="955"/>
                  </a:lnTo>
                  <a:lnTo>
                    <a:pt x="342" y="954"/>
                  </a:lnTo>
                  <a:close/>
                  <a:moveTo>
                    <a:pt x="344" y="951"/>
                  </a:moveTo>
                  <a:lnTo>
                    <a:pt x="345" y="948"/>
                  </a:lnTo>
                  <a:lnTo>
                    <a:pt x="348" y="949"/>
                  </a:lnTo>
                  <a:lnTo>
                    <a:pt x="345" y="953"/>
                  </a:lnTo>
                  <a:lnTo>
                    <a:pt x="344" y="951"/>
                  </a:lnTo>
                  <a:close/>
                  <a:moveTo>
                    <a:pt x="348" y="949"/>
                  </a:moveTo>
                  <a:lnTo>
                    <a:pt x="348" y="949"/>
                  </a:lnTo>
                  <a:lnTo>
                    <a:pt x="346" y="949"/>
                  </a:lnTo>
                  <a:lnTo>
                    <a:pt x="348" y="949"/>
                  </a:lnTo>
                  <a:close/>
                  <a:moveTo>
                    <a:pt x="345" y="949"/>
                  </a:moveTo>
                  <a:lnTo>
                    <a:pt x="345" y="945"/>
                  </a:lnTo>
                  <a:lnTo>
                    <a:pt x="348" y="945"/>
                  </a:lnTo>
                  <a:lnTo>
                    <a:pt x="348" y="949"/>
                  </a:lnTo>
                  <a:lnTo>
                    <a:pt x="345" y="949"/>
                  </a:lnTo>
                  <a:close/>
                  <a:moveTo>
                    <a:pt x="345" y="945"/>
                  </a:moveTo>
                  <a:lnTo>
                    <a:pt x="345" y="941"/>
                  </a:lnTo>
                  <a:lnTo>
                    <a:pt x="348" y="941"/>
                  </a:lnTo>
                  <a:lnTo>
                    <a:pt x="348" y="945"/>
                  </a:lnTo>
                  <a:lnTo>
                    <a:pt x="345" y="945"/>
                  </a:lnTo>
                  <a:close/>
                  <a:moveTo>
                    <a:pt x="345" y="941"/>
                  </a:moveTo>
                  <a:lnTo>
                    <a:pt x="345" y="937"/>
                  </a:lnTo>
                  <a:lnTo>
                    <a:pt x="348" y="937"/>
                  </a:lnTo>
                  <a:lnTo>
                    <a:pt x="348" y="941"/>
                  </a:lnTo>
                  <a:lnTo>
                    <a:pt x="345" y="941"/>
                  </a:lnTo>
                  <a:close/>
                  <a:moveTo>
                    <a:pt x="345" y="937"/>
                  </a:moveTo>
                  <a:lnTo>
                    <a:pt x="345" y="937"/>
                  </a:lnTo>
                  <a:lnTo>
                    <a:pt x="346" y="937"/>
                  </a:lnTo>
                  <a:lnTo>
                    <a:pt x="345" y="937"/>
                  </a:lnTo>
                  <a:close/>
                  <a:moveTo>
                    <a:pt x="345" y="937"/>
                  </a:moveTo>
                  <a:lnTo>
                    <a:pt x="348" y="933"/>
                  </a:lnTo>
                  <a:lnTo>
                    <a:pt x="350" y="934"/>
                  </a:lnTo>
                  <a:lnTo>
                    <a:pt x="348" y="938"/>
                  </a:lnTo>
                  <a:lnTo>
                    <a:pt x="345" y="937"/>
                  </a:lnTo>
                  <a:close/>
                  <a:moveTo>
                    <a:pt x="348" y="933"/>
                  </a:moveTo>
                  <a:lnTo>
                    <a:pt x="348" y="932"/>
                  </a:lnTo>
                  <a:lnTo>
                    <a:pt x="349" y="933"/>
                  </a:lnTo>
                  <a:lnTo>
                    <a:pt x="348" y="933"/>
                  </a:lnTo>
                  <a:close/>
                  <a:moveTo>
                    <a:pt x="348" y="932"/>
                  </a:moveTo>
                  <a:lnTo>
                    <a:pt x="352" y="929"/>
                  </a:lnTo>
                  <a:lnTo>
                    <a:pt x="353" y="930"/>
                  </a:lnTo>
                  <a:lnTo>
                    <a:pt x="350" y="934"/>
                  </a:lnTo>
                  <a:lnTo>
                    <a:pt x="348" y="932"/>
                  </a:lnTo>
                  <a:close/>
                  <a:moveTo>
                    <a:pt x="353" y="930"/>
                  </a:moveTo>
                  <a:lnTo>
                    <a:pt x="353" y="930"/>
                  </a:lnTo>
                  <a:close/>
                  <a:moveTo>
                    <a:pt x="352" y="929"/>
                  </a:moveTo>
                  <a:lnTo>
                    <a:pt x="357" y="920"/>
                  </a:lnTo>
                  <a:lnTo>
                    <a:pt x="360" y="921"/>
                  </a:lnTo>
                  <a:lnTo>
                    <a:pt x="353" y="930"/>
                  </a:lnTo>
                  <a:lnTo>
                    <a:pt x="352" y="929"/>
                  </a:lnTo>
                  <a:close/>
                  <a:moveTo>
                    <a:pt x="360" y="921"/>
                  </a:moveTo>
                  <a:lnTo>
                    <a:pt x="360" y="921"/>
                  </a:lnTo>
                  <a:lnTo>
                    <a:pt x="358" y="921"/>
                  </a:lnTo>
                  <a:lnTo>
                    <a:pt x="360" y="921"/>
                  </a:lnTo>
                  <a:close/>
                  <a:moveTo>
                    <a:pt x="357" y="920"/>
                  </a:moveTo>
                  <a:lnTo>
                    <a:pt x="365" y="905"/>
                  </a:lnTo>
                  <a:lnTo>
                    <a:pt x="366" y="906"/>
                  </a:lnTo>
                  <a:lnTo>
                    <a:pt x="360" y="921"/>
                  </a:lnTo>
                  <a:lnTo>
                    <a:pt x="357" y="920"/>
                  </a:lnTo>
                  <a:close/>
                  <a:moveTo>
                    <a:pt x="365" y="905"/>
                  </a:moveTo>
                  <a:lnTo>
                    <a:pt x="365" y="905"/>
                  </a:lnTo>
                  <a:lnTo>
                    <a:pt x="366" y="906"/>
                  </a:lnTo>
                  <a:lnTo>
                    <a:pt x="365" y="905"/>
                  </a:lnTo>
                  <a:close/>
                  <a:moveTo>
                    <a:pt x="365" y="905"/>
                  </a:moveTo>
                  <a:lnTo>
                    <a:pt x="374" y="897"/>
                  </a:lnTo>
                  <a:lnTo>
                    <a:pt x="376" y="900"/>
                  </a:lnTo>
                  <a:lnTo>
                    <a:pt x="366" y="906"/>
                  </a:lnTo>
                  <a:lnTo>
                    <a:pt x="365" y="905"/>
                  </a:lnTo>
                  <a:close/>
                  <a:moveTo>
                    <a:pt x="374" y="897"/>
                  </a:moveTo>
                  <a:lnTo>
                    <a:pt x="374" y="897"/>
                  </a:lnTo>
                  <a:lnTo>
                    <a:pt x="376" y="898"/>
                  </a:lnTo>
                  <a:lnTo>
                    <a:pt x="374" y="897"/>
                  </a:lnTo>
                  <a:close/>
                  <a:moveTo>
                    <a:pt x="374" y="897"/>
                  </a:moveTo>
                  <a:lnTo>
                    <a:pt x="384" y="892"/>
                  </a:lnTo>
                  <a:lnTo>
                    <a:pt x="385" y="893"/>
                  </a:lnTo>
                  <a:lnTo>
                    <a:pt x="376" y="900"/>
                  </a:lnTo>
                  <a:lnTo>
                    <a:pt x="374" y="897"/>
                  </a:lnTo>
                  <a:close/>
                  <a:moveTo>
                    <a:pt x="385" y="893"/>
                  </a:moveTo>
                  <a:lnTo>
                    <a:pt x="385" y="893"/>
                  </a:lnTo>
                  <a:close/>
                  <a:moveTo>
                    <a:pt x="384" y="892"/>
                  </a:moveTo>
                  <a:lnTo>
                    <a:pt x="390" y="884"/>
                  </a:lnTo>
                  <a:lnTo>
                    <a:pt x="393" y="885"/>
                  </a:lnTo>
                  <a:lnTo>
                    <a:pt x="385" y="893"/>
                  </a:lnTo>
                  <a:lnTo>
                    <a:pt x="384" y="892"/>
                  </a:lnTo>
                  <a:close/>
                  <a:moveTo>
                    <a:pt x="393" y="885"/>
                  </a:moveTo>
                  <a:lnTo>
                    <a:pt x="393" y="885"/>
                  </a:lnTo>
                  <a:lnTo>
                    <a:pt x="392" y="885"/>
                  </a:lnTo>
                  <a:lnTo>
                    <a:pt x="393" y="885"/>
                  </a:lnTo>
                  <a:close/>
                  <a:moveTo>
                    <a:pt x="390" y="884"/>
                  </a:moveTo>
                  <a:lnTo>
                    <a:pt x="397" y="876"/>
                  </a:lnTo>
                  <a:lnTo>
                    <a:pt x="398" y="878"/>
                  </a:lnTo>
                  <a:lnTo>
                    <a:pt x="393" y="885"/>
                  </a:lnTo>
                  <a:lnTo>
                    <a:pt x="390" y="884"/>
                  </a:lnTo>
                  <a:close/>
                  <a:moveTo>
                    <a:pt x="398" y="878"/>
                  </a:moveTo>
                  <a:lnTo>
                    <a:pt x="398" y="878"/>
                  </a:lnTo>
                  <a:lnTo>
                    <a:pt x="398" y="877"/>
                  </a:lnTo>
                  <a:lnTo>
                    <a:pt x="398" y="878"/>
                  </a:lnTo>
                  <a:close/>
                  <a:moveTo>
                    <a:pt x="397" y="877"/>
                  </a:moveTo>
                  <a:lnTo>
                    <a:pt x="401" y="869"/>
                  </a:lnTo>
                  <a:lnTo>
                    <a:pt x="403" y="870"/>
                  </a:lnTo>
                  <a:lnTo>
                    <a:pt x="398" y="878"/>
                  </a:lnTo>
                  <a:lnTo>
                    <a:pt x="397" y="877"/>
                  </a:lnTo>
                  <a:close/>
                  <a:moveTo>
                    <a:pt x="403" y="869"/>
                  </a:moveTo>
                  <a:lnTo>
                    <a:pt x="403" y="869"/>
                  </a:lnTo>
                  <a:lnTo>
                    <a:pt x="403" y="870"/>
                  </a:lnTo>
                  <a:lnTo>
                    <a:pt x="402" y="869"/>
                  </a:lnTo>
                  <a:lnTo>
                    <a:pt x="403" y="869"/>
                  </a:lnTo>
                  <a:close/>
                  <a:moveTo>
                    <a:pt x="401" y="869"/>
                  </a:moveTo>
                  <a:lnTo>
                    <a:pt x="402" y="862"/>
                  </a:lnTo>
                  <a:lnTo>
                    <a:pt x="405" y="864"/>
                  </a:lnTo>
                  <a:lnTo>
                    <a:pt x="403" y="869"/>
                  </a:lnTo>
                  <a:lnTo>
                    <a:pt x="401" y="869"/>
                  </a:lnTo>
                  <a:close/>
                  <a:moveTo>
                    <a:pt x="405" y="864"/>
                  </a:moveTo>
                  <a:lnTo>
                    <a:pt x="405" y="864"/>
                  </a:lnTo>
                  <a:lnTo>
                    <a:pt x="403" y="864"/>
                  </a:lnTo>
                  <a:lnTo>
                    <a:pt x="405" y="864"/>
                  </a:lnTo>
                  <a:close/>
                  <a:moveTo>
                    <a:pt x="402" y="862"/>
                  </a:moveTo>
                  <a:lnTo>
                    <a:pt x="402" y="853"/>
                  </a:lnTo>
                  <a:lnTo>
                    <a:pt x="406" y="854"/>
                  </a:lnTo>
                  <a:lnTo>
                    <a:pt x="405" y="864"/>
                  </a:lnTo>
                  <a:lnTo>
                    <a:pt x="402" y="862"/>
                  </a:lnTo>
                  <a:close/>
                  <a:moveTo>
                    <a:pt x="406" y="854"/>
                  </a:moveTo>
                  <a:lnTo>
                    <a:pt x="406" y="854"/>
                  </a:lnTo>
                  <a:lnTo>
                    <a:pt x="405" y="854"/>
                  </a:lnTo>
                  <a:lnTo>
                    <a:pt x="406" y="854"/>
                  </a:lnTo>
                  <a:close/>
                  <a:moveTo>
                    <a:pt x="402" y="854"/>
                  </a:moveTo>
                  <a:lnTo>
                    <a:pt x="402" y="848"/>
                  </a:lnTo>
                  <a:lnTo>
                    <a:pt x="406" y="848"/>
                  </a:lnTo>
                  <a:lnTo>
                    <a:pt x="406" y="854"/>
                  </a:lnTo>
                  <a:lnTo>
                    <a:pt x="402" y="854"/>
                  </a:lnTo>
                  <a:close/>
                  <a:moveTo>
                    <a:pt x="402" y="848"/>
                  </a:moveTo>
                  <a:lnTo>
                    <a:pt x="402" y="847"/>
                  </a:lnTo>
                  <a:lnTo>
                    <a:pt x="403" y="847"/>
                  </a:lnTo>
                  <a:lnTo>
                    <a:pt x="405" y="848"/>
                  </a:lnTo>
                  <a:lnTo>
                    <a:pt x="402" y="848"/>
                  </a:lnTo>
                  <a:close/>
                  <a:moveTo>
                    <a:pt x="403" y="847"/>
                  </a:moveTo>
                  <a:lnTo>
                    <a:pt x="412" y="844"/>
                  </a:lnTo>
                  <a:lnTo>
                    <a:pt x="413" y="847"/>
                  </a:lnTo>
                  <a:lnTo>
                    <a:pt x="405" y="849"/>
                  </a:lnTo>
                  <a:lnTo>
                    <a:pt x="403" y="847"/>
                  </a:lnTo>
                  <a:close/>
                  <a:moveTo>
                    <a:pt x="412" y="844"/>
                  </a:moveTo>
                  <a:lnTo>
                    <a:pt x="417" y="842"/>
                  </a:lnTo>
                  <a:lnTo>
                    <a:pt x="418" y="845"/>
                  </a:lnTo>
                  <a:lnTo>
                    <a:pt x="413" y="847"/>
                  </a:lnTo>
                  <a:lnTo>
                    <a:pt x="412" y="844"/>
                  </a:lnTo>
                  <a:close/>
                  <a:moveTo>
                    <a:pt x="418" y="845"/>
                  </a:moveTo>
                  <a:lnTo>
                    <a:pt x="418" y="845"/>
                  </a:lnTo>
                  <a:lnTo>
                    <a:pt x="418" y="844"/>
                  </a:lnTo>
                  <a:lnTo>
                    <a:pt x="418" y="845"/>
                  </a:lnTo>
                  <a:close/>
                  <a:moveTo>
                    <a:pt x="417" y="842"/>
                  </a:moveTo>
                  <a:lnTo>
                    <a:pt x="419" y="841"/>
                  </a:lnTo>
                  <a:lnTo>
                    <a:pt x="421" y="844"/>
                  </a:lnTo>
                  <a:lnTo>
                    <a:pt x="418" y="845"/>
                  </a:lnTo>
                  <a:lnTo>
                    <a:pt x="417" y="842"/>
                  </a:lnTo>
                  <a:close/>
                  <a:moveTo>
                    <a:pt x="422" y="842"/>
                  </a:moveTo>
                  <a:lnTo>
                    <a:pt x="421" y="844"/>
                  </a:lnTo>
                  <a:lnTo>
                    <a:pt x="421" y="842"/>
                  </a:lnTo>
                  <a:lnTo>
                    <a:pt x="422" y="842"/>
                  </a:lnTo>
                  <a:close/>
                  <a:moveTo>
                    <a:pt x="419" y="842"/>
                  </a:moveTo>
                  <a:lnTo>
                    <a:pt x="419" y="838"/>
                  </a:lnTo>
                  <a:lnTo>
                    <a:pt x="422" y="840"/>
                  </a:lnTo>
                  <a:lnTo>
                    <a:pt x="422" y="842"/>
                  </a:lnTo>
                  <a:lnTo>
                    <a:pt x="419" y="842"/>
                  </a:lnTo>
                  <a:close/>
                  <a:moveTo>
                    <a:pt x="419" y="838"/>
                  </a:moveTo>
                  <a:lnTo>
                    <a:pt x="419" y="838"/>
                  </a:lnTo>
                  <a:lnTo>
                    <a:pt x="421" y="840"/>
                  </a:lnTo>
                  <a:lnTo>
                    <a:pt x="419" y="838"/>
                  </a:lnTo>
                  <a:close/>
                  <a:moveTo>
                    <a:pt x="419" y="838"/>
                  </a:moveTo>
                  <a:lnTo>
                    <a:pt x="421" y="836"/>
                  </a:lnTo>
                  <a:lnTo>
                    <a:pt x="424" y="838"/>
                  </a:lnTo>
                  <a:lnTo>
                    <a:pt x="422" y="840"/>
                  </a:lnTo>
                  <a:lnTo>
                    <a:pt x="419" y="838"/>
                  </a:lnTo>
                  <a:close/>
                  <a:moveTo>
                    <a:pt x="424" y="837"/>
                  </a:moveTo>
                  <a:lnTo>
                    <a:pt x="424" y="837"/>
                  </a:lnTo>
                  <a:lnTo>
                    <a:pt x="424" y="838"/>
                  </a:lnTo>
                  <a:lnTo>
                    <a:pt x="422" y="837"/>
                  </a:lnTo>
                  <a:lnTo>
                    <a:pt x="424" y="837"/>
                  </a:lnTo>
                  <a:close/>
                  <a:moveTo>
                    <a:pt x="421" y="837"/>
                  </a:moveTo>
                  <a:lnTo>
                    <a:pt x="421" y="834"/>
                  </a:lnTo>
                  <a:lnTo>
                    <a:pt x="424" y="834"/>
                  </a:lnTo>
                  <a:lnTo>
                    <a:pt x="424" y="837"/>
                  </a:lnTo>
                  <a:lnTo>
                    <a:pt x="421" y="837"/>
                  </a:lnTo>
                  <a:close/>
                  <a:moveTo>
                    <a:pt x="421" y="834"/>
                  </a:moveTo>
                  <a:lnTo>
                    <a:pt x="421" y="834"/>
                  </a:lnTo>
                  <a:lnTo>
                    <a:pt x="421" y="833"/>
                  </a:lnTo>
                  <a:lnTo>
                    <a:pt x="422" y="834"/>
                  </a:lnTo>
                  <a:lnTo>
                    <a:pt x="421" y="834"/>
                  </a:lnTo>
                  <a:close/>
                  <a:moveTo>
                    <a:pt x="421" y="833"/>
                  </a:moveTo>
                  <a:lnTo>
                    <a:pt x="425" y="829"/>
                  </a:lnTo>
                  <a:lnTo>
                    <a:pt x="428" y="832"/>
                  </a:lnTo>
                  <a:lnTo>
                    <a:pt x="424" y="836"/>
                  </a:lnTo>
                  <a:lnTo>
                    <a:pt x="421" y="833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9" name="Freeform 85"/>
            <p:cNvSpPr>
              <a:spLocks noEditPoints="1"/>
            </p:cNvSpPr>
            <p:nvPr/>
          </p:nvSpPr>
          <p:spPr bwMode="auto">
            <a:xfrm>
              <a:off x="536" y="1771"/>
              <a:ext cx="917" cy="700"/>
            </a:xfrm>
            <a:custGeom>
              <a:avLst/>
              <a:gdLst>
                <a:gd name="T0" fmla="*/ 48800 w 704"/>
                <a:gd name="T1" fmla="*/ 127030 h 538"/>
                <a:gd name="T2" fmla="*/ 30103 w 704"/>
                <a:gd name="T3" fmla="*/ 108513 h 538"/>
                <a:gd name="T4" fmla="*/ 7470 w 704"/>
                <a:gd name="T5" fmla="*/ 146001 h 538"/>
                <a:gd name="T6" fmla="*/ 41964 w 704"/>
                <a:gd name="T7" fmla="*/ 182342 h 538"/>
                <a:gd name="T8" fmla="*/ 31541 w 704"/>
                <a:gd name="T9" fmla="*/ 197857 h 538"/>
                <a:gd name="T10" fmla="*/ 18866 w 704"/>
                <a:gd name="T11" fmla="*/ 240861 h 538"/>
                <a:gd name="T12" fmla="*/ 5735 w 704"/>
                <a:gd name="T13" fmla="*/ 269938 h 538"/>
                <a:gd name="T14" fmla="*/ 26517 w 704"/>
                <a:gd name="T15" fmla="*/ 306889 h 538"/>
                <a:gd name="T16" fmla="*/ 37279 w 704"/>
                <a:gd name="T17" fmla="*/ 350038 h 538"/>
                <a:gd name="T18" fmla="*/ 39955 w 704"/>
                <a:gd name="T19" fmla="*/ 368295 h 538"/>
                <a:gd name="T20" fmla="*/ 75594 w 704"/>
                <a:gd name="T21" fmla="*/ 385861 h 538"/>
                <a:gd name="T22" fmla="*/ 114325 w 704"/>
                <a:gd name="T23" fmla="*/ 364527 h 538"/>
                <a:gd name="T24" fmla="*/ 137514 w 704"/>
                <a:gd name="T25" fmla="*/ 382433 h 538"/>
                <a:gd name="T26" fmla="*/ 158564 w 704"/>
                <a:gd name="T27" fmla="*/ 373683 h 538"/>
                <a:gd name="T28" fmla="*/ 200668 w 704"/>
                <a:gd name="T29" fmla="*/ 353344 h 538"/>
                <a:gd name="T30" fmla="*/ 206539 w 704"/>
                <a:gd name="T31" fmla="*/ 328167 h 538"/>
                <a:gd name="T32" fmla="*/ 212691 w 704"/>
                <a:gd name="T33" fmla="*/ 304088 h 538"/>
                <a:gd name="T34" fmla="*/ 227566 w 704"/>
                <a:gd name="T35" fmla="*/ 302383 h 538"/>
                <a:gd name="T36" fmla="*/ 248289 w 704"/>
                <a:gd name="T37" fmla="*/ 295487 h 538"/>
                <a:gd name="T38" fmla="*/ 266708 w 704"/>
                <a:gd name="T39" fmla="*/ 289060 h 538"/>
                <a:gd name="T40" fmla="*/ 281800 w 704"/>
                <a:gd name="T41" fmla="*/ 315190 h 538"/>
                <a:gd name="T42" fmla="*/ 304563 w 704"/>
                <a:gd name="T43" fmla="*/ 328167 h 538"/>
                <a:gd name="T44" fmla="*/ 321014 w 704"/>
                <a:gd name="T45" fmla="*/ 325055 h 538"/>
                <a:gd name="T46" fmla="*/ 337981 w 704"/>
                <a:gd name="T47" fmla="*/ 332557 h 538"/>
                <a:gd name="T48" fmla="*/ 360863 w 704"/>
                <a:gd name="T49" fmla="*/ 315190 h 538"/>
                <a:gd name="T50" fmla="*/ 364268 w 704"/>
                <a:gd name="T51" fmla="*/ 280165 h 538"/>
                <a:gd name="T52" fmla="*/ 405852 w 704"/>
                <a:gd name="T53" fmla="*/ 280165 h 538"/>
                <a:gd name="T54" fmla="*/ 436384 w 704"/>
                <a:gd name="T55" fmla="*/ 277277 h 538"/>
                <a:gd name="T56" fmla="*/ 438904 w 704"/>
                <a:gd name="T57" fmla="*/ 242795 h 538"/>
                <a:gd name="T58" fmla="*/ 472344 w 704"/>
                <a:gd name="T59" fmla="*/ 243364 h 538"/>
                <a:gd name="T60" fmla="*/ 475646 w 704"/>
                <a:gd name="T61" fmla="*/ 224877 h 538"/>
                <a:gd name="T62" fmla="*/ 485605 w 704"/>
                <a:gd name="T63" fmla="*/ 211127 h 538"/>
                <a:gd name="T64" fmla="*/ 483359 w 704"/>
                <a:gd name="T65" fmla="*/ 197857 h 538"/>
                <a:gd name="T66" fmla="*/ 495177 w 704"/>
                <a:gd name="T67" fmla="*/ 191529 h 538"/>
                <a:gd name="T68" fmla="*/ 521467 w 704"/>
                <a:gd name="T69" fmla="*/ 179625 h 538"/>
                <a:gd name="T70" fmla="*/ 508572 w 704"/>
                <a:gd name="T71" fmla="*/ 159769 h 538"/>
                <a:gd name="T72" fmla="*/ 481972 w 704"/>
                <a:gd name="T73" fmla="*/ 146001 h 538"/>
                <a:gd name="T74" fmla="*/ 452511 w 704"/>
                <a:gd name="T75" fmla="*/ 115410 h 538"/>
                <a:gd name="T76" fmla="*/ 423529 w 704"/>
                <a:gd name="T77" fmla="*/ 90377 h 538"/>
                <a:gd name="T78" fmla="*/ 401161 w 704"/>
                <a:gd name="T79" fmla="*/ 63222 h 538"/>
                <a:gd name="T80" fmla="*/ 408521 w 704"/>
                <a:gd name="T81" fmla="*/ 36691 h 538"/>
                <a:gd name="T82" fmla="*/ 404801 w 704"/>
                <a:gd name="T83" fmla="*/ 11001 h 538"/>
                <a:gd name="T84" fmla="*/ 380158 w 704"/>
                <a:gd name="T85" fmla="*/ 14128 h 538"/>
                <a:gd name="T86" fmla="*/ 355563 w 704"/>
                <a:gd name="T87" fmla="*/ 2368 h 538"/>
                <a:gd name="T88" fmla="*/ 337981 w 704"/>
                <a:gd name="T89" fmla="*/ 8831 h 538"/>
                <a:gd name="T90" fmla="*/ 320112 w 704"/>
                <a:gd name="T91" fmla="*/ 36107 h 538"/>
                <a:gd name="T92" fmla="*/ 305100 w 704"/>
                <a:gd name="T93" fmla="*/ 38552 h 538"/>
                <a:gd name="T94" fmla="*/ 286213 w 704"/>
                <a:gd name="T95" fmla="*/ 44840 h 538"/>
                <a:gd name="T96" fmla="*/ 291855 w 704"/>
                <a:gd name="T97" fmla="*/ 77804 h 538"/>
                <a:gd name="T98" fmla="*/ 263910 w 704"/>
                <a:gd name="T99" fmla="*/ 56851 h 538"/>
                <a:gd name="T100" fmla="*/ 254185 w 704"/>
                <a:gd name="T101" fmla="*/ 39955 h 538"/>
                <a:gd name="T102" fmla="*/ 239207 w 704"/>
                <a:gd name="T103" fmla="*/ 36691 h 538"/>
                <a:gd name="T104" fmla="*/ 218088 w 704"/>
                <a:gd name="T105" fmla="*/ 39955 h 538"/>
                <a:gd name="T106" fmla="*/ 173352 w 704"/>
                <a:gd name="T107" fmla="*/ 24232 h 538"/>
                <a:gd name="T108" fmla="*/ 150449 w 704"/>
                <a:gd name="T109" fmla="*/ 25309 h 538"/>
                <a:gd name="T110" fmla="*/ 149815 w 704"/>
                <a:gd name="T111" fmla="*/ 44840 h 538"/>
                <a:gd name="T112" fmla="*/ 126804 w 704"/>
                <a:gd name="T113" fmla="*/ 47739 h 538"/>
                <a:gd name="T114" fmla="*/ 105572 w 704"/>
                <a:gd name="T115" fmla="*/ 51986 h 538"/>
                <a:gd name="T116" fmla="*/ 87770 w 704"/>
                <a:gd name="T117" fmla="*/ 69448 h 538"/>
                <a:gd name="T118" fmla="*/ 71198 w 704"/>
                <a:gd name="T119" fmla="*/ 111947 h 538"/>
                <a:gd name="T120" fmla="*/ 122343 w 704"/>
                <a:gd name="T121" fmla="*/ 67640 h 5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4"/>
                <a:gd name="T184" fmla="*/ 0 h 538"/>
                <a:gd name="T185" fmla="*/ 704 w 704"/>
                <a:gd name="T186" fmla="*/ 538 h 5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4" h="538">
                  <a:moveTo>
                    <a:pt x="93" y="171"/>
                  </a:moveTo>
                  <a:lnTo>
                    <a:pt x="93" y="173"/>
                  </a:lnTo>
                  <a:lnTo>
                    <a:pt x="93" y="175"/>
                  </a:lnTo>
                  <a:lnTo>
                    <a:pt x="87" y="176"/>
                  </a:lnTo>
                  <a:lnTo>
                    <a:pt x="80" y="177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1" y="168"/>
                  </a:lnTo>
                  <a:lnTo>
                    <a:pt x="58" y="157"/>
                  </a:lnTo>
                  <a:lnTo>
                    <a:pt x="57" y="153"/>
                  </a:lnTo>
                  <a:lnTo>
                    <a:pt x="54" y="151"/>
                  </a:lnTo>
                  <a:lnTo>
                    <a:pt x="50" y="148"/>
                  </a:lnTo>
                  <a:lnTo>
                    <a:pt x="46" y="145"/>
                  </a:lnTo>
                  <a:lnTo>
                    <a:pt x="41" y="151"/>
                  </a:lnTo>
                  <a:lnTo>
                    <a:pt x="34" y="159"/>
                  </a:lnTo>
                  <a:lnTo>
                    <a:pt x="23" y="168"/>
                  </a:lnTo>
                  <a:lnTo>
                    <a:pt x="10" y="177"/>
                  </a:lnTo>
                  <a:lnTo>
                    <a:pt x="6" y="187"/>
                  </a:lnTo>
                  <a:lnTo>
                    <a:pt x="5" y="195"/>
                  </a:lnTo>
                  <a:lnTo>
                    <a:pt x="8" y="199"/>
                  </a:lnTo>
                  <a:lnTo>
                    <a:pt x="10" y="203"/>
                  </a:lnTo>
                  <a:lnTo>
                    <a:pt x="21" y="207"/>
                  </a:lnTo>
                  <a:lnTo>
                    <a:pt x="26" y="209"/>
                  </a:lnTo>
                  <a:lnTo>
                    <a:pt x="36" y="219"/>
                  </a:lnTo>
                  <a:lnTo>
                    <a:pt x="43" y="228"/>
                  </a:lnTo>
                  <a:lnTo>
                    <a:pt x="52" y="239"/>
                  </a:lnTo>
                  <a:lnTo>
                    <a:pt x="57" y="251"/>
                  </a:lnTo>
                  <a:lnTo>
                    <a:pt x="57" y="253"/>
                  </a:lnTo>
                  <a:lnTo>
                    <a:pt x="55" y="256"/>
                  </a:lnTo>
                  <a:lnTo>
                    <a:pt x="52" y="259"/>
                  </a:lnTo>
                  <a:lnTo>
                    <a:pt x="48" y="261"/>
                  </a:lnTo>
                  <a:lnTo>
                    <a:pt x="43" y="264"/>
                  </a:lnTo>
                  <a:lnTo>
                    <a:pt x="41" y="266"/>
                  </a:lnTo>
                  <a:lnTo>
                    <a:pt x="41" y="271"/>
                  </a:lnTo>
                  <a:lnTo>
                    <a:pt x="42" y="274"/>
                  </a:lnTo>
                  <a:lnTo>
                    <a:pt x="25" y="284"/>
                  </a:lnTo>
                  <a:lnTo>
                    <a:pt x="12" y="289"/>
                  </a:lnTo>
                  <a:lnTo>
                    <a:pt x="17" y="298"/>
                  </a:lnTo>
                  <a:lnTo>
                    <a:pt x="25" y="312"/>
                  </a:lnTo>
                  <a:lnTo>
                    <a:pt x="25" y="321"/>
                  </a:lnTo>
                  <a:lnTo>
                    <a:pt x="25" y="329"/>
                  </a:lnTo>
                  <a:lnTo>
                    <a:pt x="25" y="334"/>
                  </a:lnTo>
                  <a:lnTo>
                    <a:pt x="22" y="338"/>
                  </a:lnTo>
                  <a:lnTo>
                    <a:pt x="9" y="345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1" y="362"/>
                  </a:lnTo>
                  <a:lnTo>
                    <a:pt x="4" y="368"/>
                  </a:lnTo>
                  <a:lnTo>
                    <a:pt x="8" y="374"/>
                  </a:lnTo>
                  <a:lnTo>
                    <a:pt x="8" y="381"/>
                  </a:lnTo>
                  <a:lnTo>
                    <a:pt x="6" y="386"/>
                  </a:lnTo>
                  <a:lnTo>
                    <a:pt x="8" y="393"/>
                  </a:lnTo>
                  <a:lnTo>
                    <a:pt x="10" y="398"/>
                  </a:lnTo>
                  <a:lnTo>
                    <a:pt x="26" y="406"/>
                  </a:lnTo>
                  <a:lnTo>
                    <a:pt x="41" y="414"/>
                  </a:lnTo>
                  <a:lnTo>
                    <a:pt x="36" y="426"/>
                  </a:lnTo>
                  <a:lnTo>
                    <a:pt x="29" y="442"/>
                  </a:lnTo>
                  <a:lnTo>
                    <a:pt x="32" y="447"/>
                  </a:lnTo>
                  <a:lnTo>
                    <a:pt x="34" y="451"/>
                  </a:lnTo>
                  <a:lnTo>
                    <a:pt x="39" y="454"/>
                  </a:lnTo>
                  <a:lnTo>
                    <a:pt x="43" y="458"/>
                  </a:lnTo>
                  <a:lnTo>
                    <a:pt x="45" y="469"/>
                  </a:lnTo>
                  <a:lnTo>
                    <a:pt x="50" y="486"/>
                  </a:lnTo>
                  <a:lnTo>
                    <a:pt x="50" y="487"/>
                  </a:lnTo>
                  <a:lnTo>
                    <a:pt x="52" y="489"/>
                  </a:lnTo>
                  <a:lnTo>
                    <a:pt x="54" y="491"/>
                  </a:lnTo>
                  <a:lnTo>
                    <a:pt x="54" y="495"/>
                  </a:lnTo>
                  <a:lnTo>
                    <a:pt x="55" y="499"/>
                  </a:lnTo>
                  <a:lnTo>
                    <a:pt x="55" y="503"/>
                  </a:lnTo>
                  <a:lnTo>
                    <a:pt x="54" y="511"/>
                  </a:lnTo>
                  <a:lnTo>
                    <a:pt x="53" y="521"/>
                  </a:lnTo>
                  <a:lnTo>
                    <a:pt x="59" y="525"/>
                  </a:lnTo>
                  <a:lnTo>
                    <a:pt x="69" y="530"/>
                  </a:lnTo>
                  <a:lnTo>
                    <a:pt x="77" y="534"/>
                  </a:lnTo>
                  <a:lnTo>
                    <a:pt x="86" y="538"/>
                  </a:lnTo>
                  <a:lnTo>
                    <a:pt x="94" y="538"/>
                  </a:lnTo>
                  <a:lnTo>
                    <a:pt x="102" y="535"/>
                  </a:lnTo>
                  <a:lnTo>
                    <a:pt x="110" y="533"/>
                  </a:lnTo>
                  <a:lnTo>
                    <a:pt x="118" y="530"/>
                  </a:lnTo>
                  <a:lnTo>
                    <a:pt x="129" y="529"/>
                  </a:lnTo>
                  <a:lnTo>
                    <a:pt x="138" y="525"/>
                  </a:lnTo>
                  <a:lnTo>
                    <a:pt x="143" y="515"/>
                  </a:lnTo>
                  <a:lnTo>
                    <a:pt x="150" y="506"/>
                  </a:lnTo>
                  <a:lnTo>
                    <a:pt x="154" y="506"/>
                  </a:lnTo>
                  <a:lnTo>
                    <a:pt x="157" y="507"/>
                  </a:lnTo>
                  <a:lnTo>
                    <a:pt x="159" y="509"/>
                  </a:lnTo>
                  <a:lnTo>
                    <a:pt x="162" y="510"/>
                  </a:lnTo>
                  <a:lnTo>
                    <a:pt x="169" y="515"/>
                  </a:lnTo>
                  <a:lnTo>
                    <a:pt x="172" y="521"/>
                  </a:lnTo>
                  <a:lnTo>
                    <a:pt x="178" y="526"/>
                  </a:lnTo>
                  <a:lnTo>
                    <a:pt x="186" y="530"/>
                  </a:lnTo>
                  <a:lnTo>
                    <a:pt x="193" y="533"/>
                  </a:lnTo>
                  <a:lnTo>
                    <a:pt x="201" y="535"/>
                  </a:lnTo>
                  <a:lnTo>
                    <a:pt x="203" y="534"/>
                  </a:lnTo>
                  <a:lnTo>
                    <a:pt x="206" y="533"/>
                  </a:lnTo>
                  <a:lnTo>
                    <a:pt x="210" y="530"/>
                  </a:lnTo>
                  <a:lnTo>
                    <a:pt x="213" y="527"/>
                  </a:lnTo>
                  <a:lnTo>
                    <a:pt x="214" y="519"/>
                  </a:lnTo>
                  <a:lnTo>
                    <a:pt x="214" y="511"/>
                  </a:lnTo>
                  <a:lnTo>
                    <a:pt x="227" y="506"/>
                  </a:lnTo>
                  <a:lnTo>
                    <a:pt x="241" y="499"/>
                  </a:lnTo>
                  <a:lnTo>
                    <a:pt x="245" y="495"/>
                  </a:lnTo>
                  <a:lnTo>
                    <a:pt x="248" y="493"/>
                  </a:lnTo>
                  <a:lnTo>
                    <a:pt x="259" y="491"/>
                  </a:lnTo>
                  <a:lnTo>
                    <a:pt x="271" y="490"/>
                  </a:lnTo>
                  <a:lnTo>
                    <a:pt x="275" y="487"/>
                  </a:lnTo>
                  <a:lnTo>
                    <a:pt x="276" y="481"/>
                  </a:lnTo>
                  <a:lnTo>
                    <a:pt x="275" y="474"/>
                  </a:lnTo>
                  <a:lnTo>
                    <a:pt x="275" y="467"/>
                  </a:lnTo>
                  <a:lnTo>
                    <a:pt x="276" y="461"/>
                  </a:lnTo>
                  <a:lnTo>
                    <a:pt x="278" y="458"/>
                  </a:lnTo>
                  <a:lnTo>
                    <a:pt x="279" y="455"/>
                  </a:lnTo>
                  <a:lnTo>
                    <a:pt x="280" y="454"/>
                  </a:lnTo>
                  <a:lnTo>
                    <a:pt x="284" y="454"/>
                  </a:lnTo>
                  <a:lnTo>
                    <a:pt x="287" y="453"/>
                  </a:lnTo>
                  <a:lnTo>
                    <a:pt x="287" y="442"/>
                  </a:lnTo>
                  <a:lnTo>
                    <a:pt x="286" y="432"/>
                  </a:lnTo>
                  <a:lnTo>
                    <a:pt x="286" y="426"/>
                  </a:lnTo>
                  <a:lnTo>
                    <a:pt x="287" y="422"/>
                  </a:lnTo>
                  <a:lnTo>
                    <a:pt x="290" y="420"/>
                  </a:lnTo>
                  <a:lnTo>
                    <a:pt x="294" y="420"/>
                  </a:lnTo>
                  <a:lnTo>
                    <a:pt x="300" y="421"/>
                  </a:lnTo>
                  <a:lnTo>
                    <a:pt x="303" y="423"/>
                  </a:lnTo>
                  <a:lnTo>
                    <a:pt x="304" y="423"/>
                  </a:lnTo>
                  <a:lnTo>
                    <a:pt x="304" y="422"/>
                  </a:lnTo>
                  <a:lnTo>
                    <a:pt x="307" y="420"/>
                  </a:lnTo>
                  <a:lnTo>
                    <a:pt x="311" y="416"/>
                  </a:lnTo>
                  <a:lnTo>
                    <a:pt x="318" y="418"/>
                  </a:lnTo>
                  <a:lnTo>
                    <a:pt x="324" y="420"/>
                  </a:lnTo>
                  <a:lnTo>
                    <a:pt x="326" y="417"/>
                  </a:lnTo>
                  <a:lnTo>
                    <a:pt x="327" y="411"/>
                  </a:lnTo>
                  <a:lnTo>
                    <a:pt x="331" y="411"/>
                  </a:lnTo>
                  <a:lnTo>
                    <a:pt x="335" y="410"/>
                  </a:lnTo>
                  <a:lnTo>
                    <a:pt x="339" y="405"/>
                  </a:lnTo>
                  <a:lnTo>
                    <a:pt x="343" y="400"/>
                  </a:lnTo>
                  <a:lnTo>
                    <a:pt x="347" y="393"/>
                  </a:lnTo>
                  <a:lnTo>
                    <a:pt x="352" y="388"/>
                  </a:lnTo>
                  <a:lnTo>
                    <a:pt x="354" y="388"/>
                  </a:lnTo>
                  <a:lnTo>
                    <a:pt x="356" y="394"/>
                  </a:lnTo>
                  <a:lnTo>
                    <a:pt x="359" y="401"/>
                  </a:lnTo>
                  <a:lnTo>
                    <a:pt x="370" y="404"/>
                  </a:lnTo>
                  <a:lnTo>
                    <a:pt x="379" y="407"/>
                  </a:lnTo>
                  <a:lnTo>
                    <a:pt x="379" y="416"/>
                  </a:lnTo>
                  <a:lnTo>
                    <a:pt x="376" y="423"/>
                  </a:lnTo>
                  <a:lnTo>
                    <a:pt x="379" y="426"/>
                  </a:lnTo>
                  <a:lnTo>
                    <a:pt x="381" y="430"/>
                  </a:lnTo>
                  <a:lnTo>
                    <a:pt x="381" y="437"/>
                  </a:lnTo>
                  <a:lnTo>
                    <a:pt x="380" y="442"/>
                  </a:lnTo>
                  <a:lnTo>
                    <a:pt x="381" y="445"/>
                  </a:lnTo>
                  <a:lnTo>
                    <a:pt x="386" y="451"/>
                  </a:lnTo>
                  <a:lnTo>
                    <a:pt x="391" y="454"/>
                  </a:lnTo>
                  <a:lnTo>
                    <a:pt x="397" y="457"/>
                  </a:lnTo>
                  <a:lnTo>
                    <a:pt x="404" y="457"/>
                  </a:lnTo>
                  <a:lnTo>
                    <a:pt x="411" y="455"/>
                  </a:lnTo>
                  <a:lnTo>
                    <a:pt x="416" y="454"/>
                  </a:lnTo>
                  <a:lnTo>
                    <a:pt x="420" y="453"/>
                  </a:lnTo>
                  <a:lnTo>
                    <a:pt x="425" y="449"/>
                  </a:lnTo>
                  <a:lnTo>
                    <a:pt x="431" y="447"/>
                  </a:lnTo>
                  <a:lnTo>
                    <a:pt x="432" y="449"/>
                  </a:lnTo>
                  <a:lnTo>
                    <a:pt x="433" y="450"/>
                  </a:lnTo>
                  <a:lnTo>
                    <a:pt x="433" y="451"/>
                  </a:lnTo>
                  <a:lnTo>
                    <a:pt x="432" y="454"/>
                  </a:lnTo>
                  <a:lnTo>
                    <a:pt x="431" y="458"/>
                  </a:lnTo>
                  <a:lnTo>
                    <a:pt x="431" y="462"/>
                  </a:lnTo>
                  <a:lnTo>
                    <a:pt x="433" y="463"/>
                  </a:lnTo>
                  <a:lnTo>
                    <a:pt x="436" y="465"/>
                  </a:lnTo>
                  <a:lnTo>
                    <a:pt x="445" y="462"/>
                  </a:lnTo>
                  <a:lnTo>
                    <a:pt x="456" y="461"/>
                  </a:lnTo>
                  <a:lnTo>
                    <a:pt x="461" y="463"/>
                  </a:lnTo>
                  <a:lnTo>
                    <a:pt x="468" y="462"/>
                  </a:lnTo>
                  <a:lnTo>
                    <a:pt x="469" y="457"/>
                  </a:lnTo>
                  <a:lnTo>
                    <a:pt x="469" y="450"/>
                  </a:lnTo>
                  <a:lnTo>
                    <a:pt x="476" y="445"/>
                  </a:lnTo>
                  <a:lnTo>
                    <a:pt x="481" y="443"/>
                  </a:lnTo>
                  <a:lnTo>
                    <a:pt x="487" y="437"/>
                  </a:lnTo>
                  <a:lnTo>
                    <a:pt x="489" y="432"/>
                  </a:lnTo>
                  <a:lnTo>
                    <a:pt x="488" y="420"/>
                  </a:lnTo>
                  <a:lnTo>
                    <a:pt x="488" y="409"/>
                  </a:lnTo>
                  <a:lnTo>
                    <a:pt x="487" y="404"/>
                  </a:lnTo>
                  <a:lnTo>
                    <a:pt x="488" y="398"/>
                  </a:lnTo>
                  <a:lnTo>
                    <a:pt x="488" y="393"/>
                  </a:lnTo>
                  <a:lnTo>
                    <a:pt x="491" y="389"/>
                  </a:lnTo>
                  <a:lnTo>
                    <a:pt x="501" y="388"/>
                  </a:lnTo>
                  <a:lnTo>
                    <a:pt x="511" y="389"/>
                  </a:lnTo>
                  <a:lnTo>
                    <a:pt x="517" y="390"/>
                  </a:lnTo>
                  <a:lnTo>
                    <a:pt x="524" y="394"/>
                  </a:lnTo>
                  <a:lnTo>
                    <a:pt x="531" y="398"/>
                  </a:lnTo>
                  <a:lnTo>
                    <a:pt x="537" y="404"/>
                  </a:lnTo>
                  <a:lnTo>
                    <a:pt x="548" y="389"/>
                  </a:lnTo>
                  <a:lnTo>
                    <a:pt x="555" y="381"/>
                  </a:lnTo>
                  <a:lnTo>
                    <a:pt x="561" y="385"/>
                  </a:lnTo>
                  <a:lnTo>
                    <a:pt x="569" y="390"/>
                  </a:lnTo>
                  <a:lnTo>
                    <a:pt x="572" y="389"/>
                  </a:lnTo>
                  <a:lnTo>
                    <a:pt x="576" y="386"/>
                  </a:lnTo>
                  <a:lnTo>
                    <a:pt x="583" y="385"/>
                  </a:lnTo>
                  <a:lnTo>
                    <a:pt x="589" y="384"/>
                  </a:lnTo>
                  <a:lnTo>
                    <a:pt x="584" y="362"/>
                  </a:lnTo>
                  <a:lnTo>
                    <a:pt x="577" y="349"/>
                  </a:lnTo>
                  <a:lnTo>
                    <a:pt x="578" y="348"/>
                  </a:lnTo>
                  <a:lnTo>
                    <a:pt x="581" y="345"/>
                  </a:lnTo>
                  <a:lnTo>
                    <a:pt x="585" y="342"/>
                  </a:lnTo>
                  <a:lnTo>
                    <a:pt x="589" y="340"/>
                  </a:lnTo>
                  <a:lnTo>
                    <a:pt x="592" y="337"/>
                  </a:lnTo>
                  <a:lnTo>
                    <a:pt x="597" y="337"/>
                  </a:lnTo>
                  <a:lnTo>
                    <a:pt x="604" y="340"/>
                  </a:lnTo>
                  <a:lnTo>
                    <a:pt x="615" y="337"/>
                  </a:lnTo>
                  <a:lnTo>
                    <a:pt x="622" y="336"/>
                  </a:lnTo>
                  <a:lnTo>
                    <a:pt x="629" y="337"/>
                  </a:lnTo>
                  <a:lnTo>
                    <a:pt x="633" y="337"/>
                  </a:lnTo>
                  <a:lnTo>
                    <a:pt x="637" y="338"/>
                  </a:lnTo>
                  <a:lnTo>
                    <a:pt x="638" y="337"/>
                  </a:lnTo>
                  <a:lnTo>
                    <a:pt x="640" y="333"/>
                  </a:lnTo>
                  <a:lnTo>
                    <a:pt x="640" y="326"/>
                  </a:lnTo>
                  <a:lnTo>
                    <a:pt x="640" y="320"/>
                  </a:lnTo>
                  <a:lnTo>
                    <a:pt x="640" y="317"/>
                  </a:lnTo>
                  <a:lnTo>
                    <a:pt x="642" y="312"/>
                  </a:lnTo>
                  <a:lnTo>
                    <a:pt x="646" y="309"/>
                  </a:lnTo>
                  <a:lnTo>
                    <a:pt x="652" y="306"/>
                  </a:lnTo>
                  <a:lnTo>
                    <a:pt x="653" y="305"/>
                  </a:lnTo>
                  <a:lnTo>
                    <a:pt x="656" y="304"/>
                  </a:lnTo>
                  <a:lnTo>
                    <a:pt x="657" y="300"/>
                  </a:lnTo>
                  <a:lnTo>
                    <a:pt x="657" y="296"/>
                  </a:lnTo>
                  <a:lnTo>
                    <a:pt x="656" y="293"/>
                  </a:lnTo>
                  <a:lnTo>
                    <a:pt x="654" y="290"/>
                  </a:lnTo>
                  <a:lnTo>
                    <a:pt x="657" y="288"/>
                  </a:lnTo>
                  <a:lnTo>
                    <a:pt x="660" y="285"/>
                  </a:lnTo>
                  <a:lnTo>
                    <a:pt x="657" y="282"/>
                  </a:lnTo>
                  <a:lnTo>
                    <a:pt x="654" y="277"/>
                  </a:lnTo>
                  <a:lnTo>
                    <a:pt x="653" y="277"/>
                  </a:lnTo>
                  <a:lnTo>
                    <a:pt x="652" y="274"/>
                  </a:lnTo>
                  <a:lnTo>
                    <a:pt x="650" y="271"/>
                  </a:lnTo>
                  <a:lnTo>
                    <a:pt x="652" y="266"/>
                  </a:lnTo>
                  <a:lnTo>
                    <a:pt x="654" y="264"/>
                  </a:lnTo>
                  <a:lnTo>
                    <a:pt x="656" y="264"/>
                  </a:lnTo>
                  <a:lnTo>
                    <a:pt x="660" y="265"/>
                  </a:lnTo>
                  <a:lnTo>
                    <a:pt x="664" y="265"/>
                  </a:lnTo>
                  <a:lnTo>
                    <a:pt x="668" y="266"/>
                  </a:lnTo>
                  <a:lnTo>
                    <a:pt x="673" y="265"/>
                  </a:lnTo>
                  <a:lnTo>
                    <a:pt x="681" y="264"/>
                  </a:lnTo>
                  <a:lnTo>
                    <a:pt x="692" y="260"/>
                  </a:lnTo>
                  <a:lnTo>
                    <a:pt x="696" y="257"/>
                  </a:lnTo>
                  <a:lnTo>
                    <a:pt x="700" y="255"/>
                  </a:lnTo>
                  <a:lnTo>
                    <a:pt x="702" y="252"/>
                  </a:lnTo>
                  <a:lnTo>
                    <a:pt x="704" y="249"/>
                  </a:lnTo>
                  <a:lnTo>
                    <a:pt x="694" y="243"/>
                  </a:lnTo>
                  <a:lnTo>
                    <a:pt x="686" y="236"/>
                  </a:lnTo>
                  <a:lnTo>
                    <a:pt x="682" y="232"/>
                  </a:lnTo>
                  <a:lnTo>
                    <a:pt x="681" y="229"/>
                  </a:lnTo>
                  <a:lnTo>
                    <a:pt x="681" y="227"/>
                  </a:lnTo>
                  <a:lnTo>
                    <a:pt x="682" y="224"/>
                  </a:lnTo>
                  <a:lnTo>
                    <a:pt x="686" y="221"/>
                  </a:lnTo>
                  <a:lnTo>
                    <a:pt x="689" y="219"/>
                  </a:lnTo>
                  <a:lnTo>
                    <a:pt x="686" y="212"/>
                  </a:lnTo>
                  <a:lnTo>
                    <a:pt x="682" y="209"/>
                  </a:lnTo>
                  <a:lnTo>
                    <a:pt x="674" y="209"/>
                  </a:lnTo>
                  <a:lnTo>
                    <a:pt x="668" y="212"/>
                  </a:lnTo>
                  <a:lnTo>
                    <a:pt x="658" y="208"/>
                  </a:lnTo>
                  <a:lnTo>
                    <a:pt x="650" y="203"/>
                  </a:lnTo>
                  <a:lnTo>
                    <a:pt x="648" y="192"/>
                  </a:lnTo>
                  <a:lnTo>
                    <a:pt x="646" y="184"/>
                  </a:lnTo>
                  <a:lnTo>
                    <a:pt x="637" y="183"/>
                  </a:lnTo>
                  <a:lnTo>
                    <a:pt x="625" y="177"/>
                  </a:lnTo>
                  <a:lnTo>
                    <a:pt x="618" y="169"/>
                  </a:lnTo>
                  <a:lnTo>
                    <a:pt x="616" y="163"/>
                  </a:lnTo>
                  <a:lnTo>
                    <a:pt x="610" y="160"/>
                  </a:lnTo>
                  <a:lnTo>
                    <a:pt x="605" y="159"/>
                  </a:lnTo>
                  <a:lnTo>
                    <a:pt x="604" y="151"/>
                  </a:lnTo>
                  <a:lnTo>
                    <a:pt x="601" y="142"/>
                  </a:lnTo>
                  <a:lnTo>
                    <a:pt x="590" y="139"/>
                  </a:lnTo>
                  <a:lnTo>
                    <a:pt x="580" y="139"/>
                  </a:lnTo>
                  <a:lnTo>
                    <a:pt x="576" y="132"/>
                  </a:lnTo>
                  <a:lnTo>
                    <a:pt x="572" y="126"/>
                  </a:lnTo>
                  <a:lnTo>
                    <a:pt x="567" y="120"/>
                  </a:lnTo>
                  <a:lnTo>
                    <a:pt x="561" y="117"/>
                  </a:lnTo>
                  <a:lnTo>
                    <a:pt x="558" y="108"/>
                  </a:lnTo>
                  <a:lnTo>
                    <a:pt x="556" y="104"/>
                  </a:lnTo>
                  <a:lnTo>
                    <a:pt x="551" y="95"/>
                  </a:lnTo>
                  <a:lnTo>
                    <a:pt x="544" y="91"/>
                  </a:lnTo>
                  <a:lnTo>
                    <a:pt x="541" y="88"/>
                  </a:lnTo>
                  <a:lnTo>
                    <a:pt x="540" y="84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41" y="66"/>
                  </a:lnTo>
                  <a:lnTo>
                    <a:pt x="545" y="59"/>
                  </a:lnTo>
                  <a:lnTo>
                    <a:pt x="548" y="56"/>
                  </a:lnTo>
                  <a:lnTo>
                    <a:pt x="551" y="51"/>
                  </a:lnTo>
                  <a:lnTo>
                    <a:pt x="553" y="43"/>
                  </a:lnTo>
                  <a:lnTo>
                    <a:pt x="555" y="35"/>
                  </a:lnTo>
                  <a:lnTo>
                    <a:pt x="555" y="32"/>
                  </a:lnTo>
                  <a:lnTo>
                    <a:pt x="553" y="27"/>
                  </a:lnTo>
                  <a:lnTo>
                    <a:pt x="552" y="24"/>
                  </a:lnTo>
                  <a:lnTo>
                    <a:pt x="549" y="19"/>
                  </a:lnTo>
                  <a:lnTo>
                    <a:pt x="547" y="15"/>
                  </a:lnTo>
                  <a:lnTo>
                    <a:pt x="542" y="12"/>
                  </a:lnTo>
                  <a:lnTo>
                    <a:pt x="539" y="10"/>
                  </a:lnTo>
                  <a:lnTo>
                    <a:pt x="537" y="10"/>
                  </a:lnTo>
                  <a:lnTo>
                    <a:pt x="531" y="15"/>
                  </a:lnTo>
                  <a:lnTo>
                    <a:pt x="525" y="18"/>
                  </a:lnTo>
                  <a:lnTo>
                    <a:pt x="519" y="19"/>
                  </a:lnTo>
                  <a:lnTo>
                    <a:pt x="513" y="19"/>
                  </a:lnTo>
                  <a:lnTo>
                    <a:pt x="508" y="18"/>
                  </a:lnTo>
                  <a:lnTo>
                    <a:pt x="504" y="15"/>
                  </a:lnTo>
                  <a:lnTo>
                    <a:pt x="503" y="11"/>
                  </a:lnTo>
                  <a:lnTo>
                    <a:pt x="503" y="6"/>
                  </a:lnTo>
                  <a:lnTo>
                    <a:pt x="493" y="4"/>
                  </a:lnTo>
                  <a:lnTo>
                    <a:pt x="483" y="0"/>
                  </a:lnTo>
                  <a:lnTo>
                    <a:pt x="480" y="3"/>
                  </a:lnTo>
                  <a:lnTo>
                    <a:pt x="479" y="6"/>
                  </a:lnTo>
                  <a:lnTo>
                    <a:pt x="479" y="9"/>
                  </a:lnTo>
                  <a:lnTo>
                    <a:pt x="476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1" y="11"/>
                  </a:lnTo>
                  <a:lnTo>
                    <a:pt x="456" y="12"/>
                  </a:lnTo>
                  <a:lnTo>
                    <a:pt x="449" y="16"/>
                  </a:lnTo>
                  <a:lnTo>
                    <a:pt x="445" y="23"/>
                  </a:lnTo>
                  <a:lnTo>
                    <a:pt x="440" y="28"/>
                  </a:lnTo>
                  <a:lnTo>
                    <a:pt x="436" y="35"/>
                  </a:lnTo>
                  <a:lnTo>
                    <a:pt x="438" y="43"/>
                  </a:lnTo>
                  <a:lnTo>
                    <a:pt x="438" y="52"/>
                  </a:lnTo>
                  <a:lnTo>
                    <a:pt x="432" y="50"/>
                  </a:lnTo>
                  <a:lnTo>
                    <a:pt x="425" y="47"/>
                  </a:lnTo>
                  <a:lnTo>
                    <a:pt x="423" y="54"/>
                  </a:lnTo>
                  <a:lnTo>
                    <a:pt x="420" y="58"/>
                  </a:lnTo>
                  <a:lnTo>
                    <a:pt x="417" y="58"/>
                  </a:lnTo>
                  <a:lnTo>
                    <a:pt x="416" y="58"/>
                  </a:lnTo>
                  <a:lnTo>
                    <a:pt x="413" y="56"/>
                  </a:lnTo>
                  <a:lnTo>
                    <a:pt x="412" y="54"/>
                  </a:lnTo>
                  <a:lnTo>
                    <a:pt x="411" y="50"/>
                  </a:lnTo>
                  <a:lnTo>
                    <a:pt x="408" y="47"/>
                  </a:lnTo>
                  <a:lnTo>
                    <a:pt x="402" y="47"/>
                  </a:lnTo>
                  <a:lnTo>
                    <a:pt x="394" y="50"/>
                  </a:lnTo>
                  <a:lnTo>
                    <a:pt x="394" y="48"/>
                  </a:lnTo>
                  <a:lnTo>
                    <a:pt x="390" y="56"/>
                  </a:lnTo>
                  <a:lnTo>
                    <a:pt x="387" y="62"/>
                  </a:lnTo>
                  <a:lnTo>
                    <a:pt x="388" y="66"/>
                  </a:lnTo>
                  <a:lnTo>
                    <a:pt x="390" y="71"/>
                  </a:lnTo>
                  <a:lnTo>
                    <a:pt x="392" y="74"/>
                  </a:lnTo>
                  <a:lnTo>
                    <a:pt x="397" y="78"/>
                  </a:lnTo>
                  <a:lnTo>
                    <a:pt x="399" y="91"/>
                  </a:lnTo>
                  <a:lnTo>
                    <a:pt x="399" y="107"/>
                  </a:lnTo>
                  <a:lnTo>
                    <a:pt x="394" y="108"/>
                  </a:lnTo>
                  <a:lnTo>
                    <a:pt x="391" y="107"/>
                  </a:lnTo>
                  <a:lnTo>
                    <a:pt x="386" y="96"/>
                  </a:lnTo>
                  <a:lnTo>
                    <a:pt x="379" y="87"/>
                  </a:lnTo>
                  <a:lnTo>
                    <a:pt x="370" y="84"/>
                  </a:lnTo>
                  <a:lnTo>
                    <a:pt x="365" y="85"/>
                  </a:lnTo>
                  <a:lnTo>
                    <a:pt x="359" y="83"/>
                  </a:lnTo>
                  <a:lnTo>
                    <a:pt x="356" y="79"/>
                  </a:lnTo>
                  <a:lnTo>
                    <a:pt x="351" y="79"/>
                  </a:lnTo>
                  <a:lnTo>
                    <a:pt x="347" y="79"/>
                  </a:lnTo>
                  <a:lnTo>
                    <a:pt x="346" y="74"/>
                  </a:lnTo>
                  <a:lnTo>
                    <a:pt x="346" y="67"/>
                  </a:lnTo>
                  <a:lnTo>
                    <a:pt x="347" y="60"/>
                  </a:lnTo>
                  <a:lnTo>
                    <a:pt x="348" y="56"/>
                  </a:lnTo>
                  <a:lnTo>
                    <a:pt x="343" y="55"/>
                  </a:lnTo>
                  <a:lnTo>
                    <a:pt x="339" y="55"/>
                  </a:lnTo>
                  <a:lnTo>
                    <a:pt x="331" y="46"/>
                  </a:lnTo>
                  <a:lnTo>
                    <a:pt x="323" y="40"/>
                  </a:lnTo>
                  <a:lnTo>
                    <a:pt x="322" y="43"/>
                  </a:lnTo>
                  <a:lnTo>
                    <a:pt x="323" y="47"/>
                  </a:lnTo>
                  <a:lnTo>
                    <a:pt x="323" y="50"/>
                  </a:lnTo>
                  <a:lnTo>
                    <a:pt x="323" y="51"/>
                  </a:lnTo>
                  <a:lnTo>
                    <a:pt x="322" y="54"/>
                  </a:lnTo>
                  <a:lnTo>
                    <a:pt x="319" y="55"/>
                  </a:lnTo>
                  <a:lnTo>
                    <a:pt x="316" y="58"/>
                  </a:lnTo>
                  <a:lnTo>
                    <a:pt x="312" y="58"/>
                  </a:lnTo>
                  <a:lnTo>
                    <a:pt x="307" y="59"/>
                  </a:lnTo>
                  <a:lnTo>
                    <a:pt x="302" y="59"/>
                  </a:lnTo>
                  <a:lnTo>
                    <a:pt x="294" y="55"/>
                  </a:lnTo>
                  <a:lnTo>
                    <a:pt x="287" y="48"/>
                  </a:lnTo>
                  <a:lnTo>
                    <a:pt x="278" y="48"/>
                  </a:lnTo>
                  <a:lnTo>
                    <a:pt x="268" y="50"/>
                  </a:lnTo>
                  <a:lnTo>
                    <a:pt x="259" y="44"/>
                  </a:lnTo>
                  <a:lnTo>
                    <a:pt x="250" y="38"/>
                  </a:lnTo>
                  <a:lnTo>
                    <a:pt x="241" y="38"/>
                  </a:lnTo>
                  <a:lnTo>
                    <a:pt x="234" y="34"/>
                  </a:lnTo>
                  <a:lnTo>
                    <a:pt x="227" y="28"/>
                  </a:lnTo>
                  <a:lnTo>
                    <a:pt x="223" y="24"/>
                  </a:lnTo>
                  <a:lnTo>
                    <a:pt x="219" y="24"/>
                  </a:lnTo>
                  <a:lnTo>
                    <a:pt x="215" y="24"/>
                  </a:lnTo>
                  <a:lnTo>
                    <a:pt x="209" y="27"/>
                  </a:lnTo>
                  <a:lnTo>
                    <a:pt x="204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4" y="44"/>
                  </a:lnTo>
                  <a:lnTo>
                    <a:pt x="206" y="50"/>
                  </a:lnTo>
                  <a:lnTo>
                    <a:pt x="206" y="52"/>
                  </a:lnTo>
                  <a:lnTo>
                    <a:pt x="206" y="55"/>
                  </a:lnTo>
                  <a:lnTo>
                    <a:pt x="203" y="58"/>
                  </a:lnTo>
                  <a:lnTo>
                    <a:pt x="202" y="62"/>
                  </a:lnTo>
                  <a:lnTo>
                    <a:pt x="198" y="66"/>
                  </a:lnTo>
                  <a:lnTo>
                    <a:pt x="193" y="68"/>
                  </a:lnTo>
                  <a:lnTo>
                    <a:pt x="186" y="72"/>
                  </a:lnTo>
                  <a:lnTo>
                    <a:pt x="179" y="74"/>
                  </a:lnTo>
                  <a:lnTo>
                    <a:pt x="175" y="68"/>
                  </a:lnTo>
                  <a:lnTo>
                    <a:pt x="171" y="66"/>
                  </a:lnTo>
                  <a:lnTo>
                    <a:pt x="169" y="62"/>
                  </a:lnTo>
                  <a:lnTo>
                    <a:pt x="162" y="58"/>
                  </a:lnTo>
                  <a:lnTo>
                    <a:pt x="159" y="62"/>
                  </a:lnTo>
                  <a:lnTo>
                    <a:pt x="155" y="64"/>
                  </a:lnTo>
                  <a:lnTo>
                    <a:pt x="151" y="66"/>
                  </a:lnTo>
                  <a:lnTo>
                    <a:pt x="146" y="67"/>
                  </a:lnTo>
                  <a:lnTo>
                    <a:pt x="143" y="72"/>
                  </a:lnTo>
                  <a:lnTo>
                    <a:pt x="139" y="75"/>
                  </a:lnTo>
                  <a:lnTo>
                    <a:pt x="135" y="76"/>
                  </a:lnTo>
                  <a:lnTo>
                    <a:pt x="131" y="79"/>
                  </a:lnTo>
                  <a:lnTo>
                    <a:pt x="126" y="83"/>
                  </a:lnTo>
                  <a:lnTo>
                    <a:pt x="123" y="84"/>
                  </a:lnTo>
                  <a:lnTo>
                    <a:pt x="121" y="90"/>
                  </a:lnTo>
                  <a:lnTo>
                    <a:pt x="118" y="96"/>
                  </a:lnTo>
                  <a:lnTo>
                    <a:pt x="106" y="106"/>
                  </a:lnTo>
                  <a:lnTo>
                    <a:pt x="103" y="110"/>
                  </a:lnTo>
                  <a:lnTo>
                    <a:pt x="105" y="116"/>
                  </a:lnTo>
                  <a:lnTo>
                    <a:pt x="106" y="128"/>
                  </a:lnTo>
                  <a:lnTo>
                    <a:pt x="101" y="139"/>
                  </a:lnTo>
                  <a:lnTo>
                    <a:pt x="94" y="149"/>
                  </a:lnTo>
                  <a:lnTo>
                    <a:pt x="96" y="155"/>
                  </a:lnTo>
                  <a:lnTo>
                    <a:pt x="98" y="163"/>
                  </a:lnTo>
                  <a:lnTo>
                    <a:pt x="96" y="165"/>
                  </a:lnTo>
                  <a:lnTo>
                    <a:pt x="93" y="171"/>
                  </a:lnTo>
                  <a:close/>
                  <a:moveTo>
                    <a:pt x="165" y="94"/>
                  </a:moveTo>
                  <a:lnTo>
                    <a:pt x="181" y="78"/>
                  </a:lnTo>
                  <a:lnTo>
                    <a:pt x="165" y="94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0" name="Freeform 86"/>
            <p:cNvSpPr>
              <a:spLocks/>
            </p:cNvSpPr>
            <p:nvPr/>
          </p:nvSpPr>
          <p:spPr bwMode="auto">
            <a:xfrm>
              <a:off x="536" y="1771"/>
              <a:ext cx="917" cy="700"/>
            </a:xfrm>
            <a:custGeom>
              <a:avLst/>
              <a:gdLst>
                <a:gd name="T0" fmla="*/ 48800 w 704"/>
                <a:gd name="T1" fmla="*/ 127030 h 538"/>
                <a:gd name="T2" fmla="*/ 30103 w 704"/>
                <a:gd name="T3" fmla="*/ 108513 h 538"/>
                <a:gd name="T4" fmla="*/ 7470 w 704"/>
                <a:gd name="T5" fmla="*/ 146001 h 538"/>
                <a:gd name="T6" fmla="*/ 41964 w 704"/>
                <a:gd name="T7" fmla="*/ 182342 h 538"/>
                <a:gd name="T8" fmla="*/ 31541 w 704"/>
                <a:gd name="T9" fmla="*/ 197857 h 538"/>
                <a:gd name="T10" fmla="*/ 18866 w 704"/>
                <a:gd name="T11" fmla="*/ 240861 h 538"/>
                <a:gd name="T12" fmla="*/ 5735 w 704"/>
                <a:gd name="T13" fmla="*/ 269938 h 538"/>
                <a:gd name="T14" fmla="*/ 26517 w 704"/>
                <a:gd name="T15" fmla="*/ 306889 h 538"/>
                <a:gd name="T16" fmla="*/ 37279 w 704"/>
                <a:gd name="T17" fmla="*/ 350038 h 538"/>
                <a:gd name="T18" fmla="*/ 39955 w 704"/>
                <a:gd name="T19" fmla="*/ 368295 h 538"/>
                <a:gd name="T20" fmla="*/ 75594 w 704"/>
                <a:gd name="T21" fmla="*/ 385861 h 538"/>
                <a:gd name="T22" fmla="*/ 114325 w 704"/>
                <a:gd name="T23" fmla="*/ 364527 h 538"/>
                <a:gd name="T24" fmla="*/ 137514 w 704"/>
                <a:gd name="T25" fmla="*/ 382433 h 538"/>
                <a:gd name="T26" fmla="*/ 158564 w 704"/>
                <a:gd name="T27" fmla="*/ 373683 h 538"/>
                <a:gd name="T28" fmla="*/ 200668 w 704"/>
                <a:gd name="T29" fmla="*/ 353344 h 538"/>
                <a:gd name="T30" fmla="*/ 206539 w 704"/>
                <a:gd name="T31" fmla="*/ 328167 h 538"/>
                <a:gd name="T32" fmla="*/ 212691 w 704"/>
                <a:gd name="T33" fmla="*/ 304088 h 538"/>
                <a:gd name="T34" fmla="*/ 227566 w 704"/>
                <a:gd name="T35" fmla="*/ 302383 h 538"/>
                <a:gd name="T36" fmla="*/ 248289 w 704"/>
                <a:gd name="T37" fmla="*/ 295487 h 538"/>
                <a:gd name="T38" fmla="*/ 266708 w 704"/>
                <a:gd name="T39" fmla="*/ 289060 h 538"/>
                <a:gd name="T40" fmla="*/ 281800 w 704"/>
                <a:gd name="T41" fmla="*/ 315190 h 538"/>
                <a:gd name="T42" fmla="*/ 304563 w 704"/>
                <a:gd name="T43" fmla="*/ 328167 h 538"/>
                <a:gd name="T44" fmla="*/ 321014 w 704"/>
                <a:gd name="T45" fmla="*/ 325055 h 538"/>
                <a:gd name="T46" fmla="*/ 337981 w 704"/>
                <a:gd name="T47" fmla="*/ 332557 h 538"/>
                <a:gd name="T48" fmla="*/ 360863 w 704"/>
                <a:gd name="T49" fmla="*/ 315190 h 538"/>
                <a:gd name="T50" fmla="*/ 364268 w 704"/>
                <a:gd name="T51" fmla="*/ 280165 h 538"/>
                <a:gd name="T52" fmla="*/ 405852 w 704"/>
                <a:gd name="T53" fmla="*/ 280165 h 538"/>
                <a:gd name="T54" fmla="*/ 436384 w 704"/>
                <a:gd name="T55" fmla="*/ 277277 h 538"/>
                <a:gd name="T56" fmla="*/ 438904 w 704"/>
                <a:gd name="T57" fmla="*/ 242795 h 538"/>
                <a:gd name="T58" fmla="*/ 472344 w 704"/>
                <a:gd name="T59" fmla="*/ 243364 h 538"/>
                <a:gd name="T60" fmla="*/ 475646 w 704"/>
                <a:gd name="T61" fmla="*/ 224877 h 538"/>
                <a:gd name="T62" fmla="*/ 485605 w 704"/>
                <a:gd name="T63" fmla="*/ 211127 h 538"/>
                <a:gd name="T64" fmla="*/ 483359 w 704"/>
                <a:gd name="T65" fmla="*/ 197857 h 538"/>
                <a:gd name="T66" fmla="*/ 495177 w 704"/>
                <a:gd name="T67" fmla="*/ 191529 h 538"/>
                <a:gd name="T68" fmla="*/ 521467 w 704"/>
                <a:gd name="T69" fmla="*/ 179625 h 538"/>
                <a:gd name="T70" fmla="*/ 508572 w 704"/>
                <a:gd name="T71" fmla="*/ 159769 h 538"/>
                <a:gd name="T72" fmla="*/ 481972 w 704"/>
                <a:gd name="T73" fmla="*/ 146001 h 538"/>
                <a:gd name="T74" fmla="*/ 452511 w 704"/>
                <a:gd name="T75" fmla="*/ 115410 h 538"/>
                <a:gd name="T76" fmla="*/ 423529 w 704"/>
                <a:gd name="T77" fmla="*/ 90377 h 538"/>
                <a:gd name="T78" fmla="*/ 401161 w 704"/>
                <a:gd name="T79" fmla="*/ 63222 h 538"/>
                <a:gd name="T80" fmla="*/ 408521 w 704"/>
                <a:gd name="T81" fmla="*/ 36691 h 538"/>
                <a:gd name="T82" fmla="*/ 404801 w 704"/>
                <a:gd name="T83" fmla="*/ 11001 h 538"/>
                <a:gd name="T84" fmla="*/ 380158 w 704"/>
                <a:gd name="T85" fmla="*/ 14128 h 538"/>
                <a:gd name="T86" fmla="*/ 355563 w 704"/>
                <a:gd name="T87" fmla="*/ 2368 h 538"/>
                <a:gd name="T88" fmla="*/ 337981 w 704"/>
                <a:gd name="T89" fmla="*/ 8831 h 538"/>
                <a:gd name="T90" fmla="*/ 320112 w 704"/>
                <a:gd name="T91" fmla="*/ 36107 h 538"/>
                <a:gd name="T92" fmla="*/ 305100 w 704"/>
                <a:gd name="T93" fmla="*/ 38552 h 538"/>
                <a:gd name="T94" fmla="*/ 286213 w 704"/>
                <a:gd name="T95" fmla="*/ 44840 h 538"/>
                <a:gd name="T96" fmla="*/ 291855 w 704"/>
                <a:gd name="T97" fmla="*/ 77804 h 538"/>
                <a:gd name="T98" fmla="*/ 263910 w 704"/>
                <a:gd name="T99" fmla="*/ 56851 h 538"/>
                <a:gd name="T100" fmla="*/ 254185 w 704"/>
                <a:gd name="T101" fmla="*/ 39955 h 538"/>
                <a:gd name="T102" fmla="*/ 239207 w 704"/>
                <a:gd name="T103" fmla="*/ 36691 h 538"/>
                <a:gd name="T104" fmla="*/ 218088 w 704"/>
                <a:gd name="T105" fmla="*/ 39955 h 538"/>
                <a:gd name="T106" fmla="*/ 173352 w 704"/>
                <a:gd name="T107" fmla="*/ 24232 h 538"/>
                <a:gd name="T108" fmla="*/ 150449 w 704"/>
                <a:gd name="T109" fmla="*/ 25309 h 538"/>
                <a:gd name="T110" fmla="*/ 149815 w 704"/>
                <a:gd name="T111" fmla="*/ 44840 h 538"/>
                <a:gd name="T112" fmla="*/ 126804 w 704"/>
                <a:gd name="T113" fmla="*/ 47739 h 538"/>
                <a:gd name="T114" fmla="*/ 105572 w 704"/>
                <a:gd name="T115" fmla="*/ 51986 h 538"/>
                <a:gd name="T116" fmla="*/ 87770 w 704"/>
                <a:gd name="T117" fmla="*/ 69448 h 538"/>
                <a:gd name="T118" fmla="*/ 71198 w 704"/>
                <a:gd name="T119" fmla="*/ 111947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4"/>
                <a:gd name="T181" fmla="*/ 0 h 538"/>
                <a:gd name="T182" fmla="*/ 704 w 704"/>
                <a:gd name="T183" fmla="*/ 538 h 5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4" h="538">
                  <a:moveTo>
                    <a:pt x="93" y="171"/>
                  </a:moveTo>
                  <a:lnTo>
                    <a:pt x="93" y="173"/>
                  </a:lnTo>
                  <a:lnTo>
                    <a:pt x="93" y="175"/>
                  </a:lnTo>
                  <a:lnTo>
                    <a:pt x="87" y="176"/>
                  </a:lnTo>
                  <a:lnTo>
                    <a:pt x="80" y="177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1" y="168"/>
                  </a:lnTo>
                  <a:lnTo>
                    <a:pt x="58" y="157"/>
                  </a:lnTo>
                  <a:lnTo>
                    <a:pt x="57" y="153"/>
                  </a:lnTo>
                  <a:lnTo>
                    <a:pt x="54" y="151"/>
                  </a:lnTo>
                  <a:lnTo>
                    <a:pt x="50" y="148"/>
                  </a:lnTo>
                  <a:lnTo>
                    <a:pt x="46" y="145"/>
                  </a:lnTo>
                  <a:lnTo>
                    <a:pt x="41" y="151"/>
                  </a:lnTo>
                  <a:lnTo>
                    <a:pt x="34" y="159"/>
                  </a:lnTo>
                  <a:lnTo>
                    <a:pt x="23" y="168"/>
                  </a:lnTo>
                  <a:lnTo>
                    <a:pt x="10" y="177"/>
                  </a:lnTo>
                  <a:lnTo>
                    <a:pt x="6" y="187"/>
                  </a:lnTo>
                  <a:lnTo>
                    <a:pt x="5" y="195"/>
                  </a:lnTo>
                  <a:lnTo>
                    <a:pt x="8" y="199"/>
                  </a:lnTo>
                  <a:lnTo>
                    <a:pt x="10" y="203"/>
                  </a:lnTo>
                  <a:lnTo>
                    <a:pt x="21" y="207"/>
                  </a:lnTo>
                  <a:lnTo>
                    <a:pt x="26" y="209"/>
                  </a:lnTo>
                  <a:lnTo>
                    <a:pt x="36" y="219"/>
                  </a:lnTo>
                  <a:lnTo>
                    <a:pt x="43" y="228"/>
                  </a:lnTo>
                  <a:lnTo>
                    <a:pt x="52" y="239"/>
                  </a:lnTo>
                  <a:lnTo>
                    <a:pt x="57" y="251"/>
                  </a:lnTo>
                  <a:lnTo>
                    <a:pt x="57" y="253"/>
                  </a:lnTo>
                  <a:lnTo>
                    <a:pt x="55" y="256"/>
                  </a:lnTo>
                  <a:lnTo>
                    <a:pt x="52" y="259"/>
                  </a:lnTo>
                  <a:lnTo>
                    <a:pt x="48" y="261"/>
                  </a:lnTo>
                  <a:lnTo>
                    <a:pt x="43" y="264"/>
                  </a:lnTo>
                  <a:lnTo>
                    <a:pt x="41" y="266"/>
                  </a:lnTo>
                  <a:lnTo>
                    <a:pt x="41" y="271"/>
                  </a:lnTo>
                  <a:lnTo>
                    <a:pt x="42" y="274"/>
                  </a:lnTo>
                  <a:lnTo>
                    <a:pt x="25" y="284"/>
                  </a:lnTo>
                  <a:lnTo>
                    <a:pt x="12" y="289"/>
                  </a:lnTo>
                  <a:lnTo>
                    <a:pt x="17" y="298"/>
                  </a:lnTo>
                  <a:lnTo>
                    <a:pt x="25" y="312"/>
                  </a:lnTo>
                  <a:lnTo>
                    <a:pt x="25" y="321"/>
                  </a:lnTo>
                  <a:lnTo>
                    <a:pt x="25" y="329"/>
                  </a:lnTo>
                  <a:lnTo>
                    <a:pt x="25" y="334"/>
                  </a:lnTo>
                  <a:lnTo>
                    <a:pt x="22" y="338"/>
                  </a:lnTo>
                  <a:lnTo>
                    <a:pt x="9" y="345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1" y="362"/>
                  </a:lnTo>
                  <a:lnTo>
                    <a:pt x="4" y="368"/>
                  </a:lnTo>
                  <a:lnTo>
                    <a:pt x="8" y="374"/>
                  </a:lnTo>
                  <a:lnTo>
                    <a:pt x="8" y="381"/>
                  </a:lnTo>
                  <a:lnTo>
                    <a:pt x="6" y="386"/>
                  </a:lnTo>
                  <a:lnTo>
                    <a:pt x="8" y="393"/>
                  </a:lnTo>
                  <a:lnTo>
                    <a:pt x="10" y="398"/>
                  </a:lnTo>
                  <a:lnTo>
                    <a:pt x="26" y="406"/>
                  </a:lnTo>
                  <a:lnTo>
                    <a:pt x="41" y="414"/>
                  </a:lnTo>
                  <a:lnTo>
                    <a:pt x="36" y="426"/>
                  </a:lnTo>
                  <a:lnTo>
                    <a:pt x="29" y="442"/>
                  </a:lnTo>
                  <a:lnTo>
                    <a:pt x="32" y="447"/>
                  </a:lnTo>
                  <a:lnTo>
                    <a:pt x="34" y="451"/>
                  </a:lnTo>
                  <a:lnTo>
                    <a:pt x="39" y="454"/>
                  </a:lnTo>
                  <a:lnTo>
                    <a:pt x="43" y="458"/>
                  </a:lnTo>
                  <a:lnTo>
                    <a:pt x="45" y="469"/>
                  </a:lnTo>
                  <a:lnTo>
                    <a:pt x="50" y="486"/>
                  </a:lnTo>
                  <a:lnTo>
                    <a:pt x="50" y="487"/>
                  </a:lnTo>
                  <a:lnTo>
                    <a:pt x="52" y="489"/>
                  </a:lnTo>
                  <a:lnTo>
                    <a:pt x="54" y="491"/>
                  </a:lnTo>
                  <a:lnTo>
                    <a:pt x="54" y="495"/>
                  </a:lnTo>
                  <a:lnTo>
                    <a:pt x="55" y="499"/>
                  </a:lnTo>
                  <a:lnTo>
                    <a:pt x="55" y="503"/>
                  </a:lnTo>
                  <a:lnTo>
                    <a:pt x="54" y="511"/>
                  </a:lnTo>
                  <a:lnTo>
                    <a:pt x="53" y="521"/>
                  </a:lnTo>
                  <a:lnTo>
                    <a:pt x="59" y="525"/>
                  </a:lnTo>
                  <a:lnTo>
                    <a:pt x="69" y="530"/>
                  </a:lnTo>
                  <a:lnTo>
                    <a:pt x="77" y="534"/>
                  </a:lnTo>
                  <a:lnTo>
                    <a:pt x="86" y="538"/>
                  </a:lnTo>
                  <a:lnTo>
                    <a:pt x="94" y="538"/>
                  </a:lnTo>
                  <a:lnTo>
                    <a:pt x="102" y="535"/>
                  </a:lnTo>
                  <a:lnTo>
                    <a:pt x="110" y="533"/>
                  </a:lnTo>
                  <a:lnTo>
                    <a:pt x="118" y="530"/>
                  </a:lnTo>
                  <a:lnTo>
                    <a:pt x="129" y="529"/>
                  </a:lnTo>
                  <a:lnTo>
                    <a:pt x="138" y="525"/>
                  </a:lnTo>
                  <a:lnTo>
                    <a:pt x="143" y="515"/>
                  </a:lnTo>
                  <a:lnTo>
                    <a:pt x="150" y="506"/>
                  </a:lnTo>
                  <a:lnTo>
                    <a:pt x="154" y="506"/>
                  </a:lnTo>
                  <a:lnTo>
                    <a:pt x="157" y="507"/>
                  </a:lnTo>
                  <a:lnTo>
                    <a:pt x="159" y="509"/>
                  </a:lnTo>
                  <a:lnTo>
                    <a:pt x="162" y="510"/>
                  </a:lnTo>
                  <a:lnTo>
                    <a:pt x="169" y="515"/>
                  </a:lnTo>
                  <a:lnTo>
                    <a:pt x="172" y="521"/>
                  </a:lnTo>
                  <a:lnTo>
                    <a:pt x="178" y="526"/>
                  </a:lnTo>
                  <a:lnTo>
                    <a:pt x="186" y="530"/>
                  </a:lnTo>
                  <a:lnTo>
                    <a:pt x="193" y="533"/>
                  </a:lnTo>
                  <a:lnTo>
                    <a:pt x="201" y="535"/>
                  </a:lnTo>
                  <a:lnTo>
                    <a:pt x="203" y="534"/>
                  </a:lnTo>
                  <a:lnTo>
                    <a:pt x="206" y="533"/>
                  </a:lnTo>
                  <a:lnTo>
                    <a:pt x="210" y="530"/>
                  </a:lnTo>
                  <a:lnTo>
                    <a:pt x="213" y="527"/>
                  </a:lnTo>
                  <a:lnTo>
                    <a:pt x="214" y="519"/>
                  </a:lnTo>
                  <a:lnTo>
                    <a:pt x="214" y="511"/>
                  </a:lnTo>
                  <a:lnTo>
                    <a:pt x="227" y="506"/>
                  </a:lnTo>
                  <a:lnTo>
                    <a:pt x="241" y="499"/>
                  </a:lnTo>
                  <a:lnTo>
                    <a:pt x="245" y="495"/>
                  </a:lnTo>
                  <a:lnTo>
                    <a:pt x="248" y="493"/>
                  </a:lnTo>
                  <a:lnTo>
                    <a:pt x="259" y="491"/>
                  </a:lnTo>
                  <a:lnTo>
                    <a:pt x="271" y="490"/>
                  </a:lnTo>
                  <a:lnTo>
                    <a:pt x="275" y="487"/>
                  </a:lnTo>
                  <a:lnTo>
                    <a:pt x="276" y="481"/>
                  </a:lnTo>
                  <a:lnTo>
                    <a:pt x="275" y="474"/>
                  </a:lnTo>
                  <a:lnTo>
                    <a:pt x="275" y="467"/>
                  </a:lnTo>
                  <a:lnTo>
                    <a:pt x="276" y="461"/>
                  </a:lnTo>
                  <a:lnTo>
                    <a:pt x="278" y="458"/>
                  </a:lnTo>
                  <a:lnTo>
                    <a:pt x="279" y="455"/>
                  </a:lnTo>
                  <a:lnTo>
                    <a:pt x="280" y="454"/>
                  </a:lnTo>
                  <a:lnTo>
                    <a:pt x="284" y="454"/>
                  </a:lnTo>
                  <a:lnTo>
                    <a:pt x="287" y="453"/>
                  </a:lnTo>
                  <a:lnTo>
                    <a:pt x="287" y="442"/>
                  </a:lnTo>
                  <a:lnTo>
                    <a:pt x="286" y="432"/>
                  </a:lnTo>
                  <a:lnTo>
                    <a:pt x="286" y="426"/>
                  </a:lnTo>
                  <a:lnTo>
                    <a:pt x="287" y="422"/>
                  </a:lnTo>
                  <a:lnTo>
                    <a:pt x="290" y="420"/>
                  </a:lnTo>
                  <a:lnTo>
                    <a:pt x="294" y="420"/>
                  </a:lnTo>
                  <a:lnTo>
                    <a:pt x="300" y="421"/>
                  </a:lnTo>
                  <a:lnTo>
                    <a:pt x="303" y="423"/>
                  </a:lnTo>
                  <a:lnTo>
                    <a:pt x="304" y="423"/>
                  </a:lnTo>
                  <a:lnTo>
                    <a:pt x="304" y="422"/>
                  </a:lnTo>
                  <a:lnTo>
                    <a:pt x="307" y="420"/>
                  </a:lnTo>
                  <a:lnTo>
                    <a:pt x="311" y="416"/>
                  </a:lnTo>
                  <a:lnTo>
                    <a:pt x="318" y="418"/>
                  </a:lnTo>
                  <a:lnTo>
                    <a:pt x="324" y="420"/>
                  </a:lnTo>
                  <a:lnTo>
                    <a:pt x="326" y="417"/>
                  </a:lnTo>
                  <a:lnTo>
                    <a:pt x="327" y="411"/>
                  </a:lnTo>
                  <a:lnTo>
                    <a:pt x="331" y="411"/>
                  </a:lnTo>
                  <a:lnTo>
                    <a:pt x="335" y="410"/>
                  </a:lnTo>
                  <a:lnTo>
                    <a:pt x="339" y="405"/>
                  </a:lnTo>
                  <a:lnTo>
                    <a:pt x="343" y="400"/>
                  </a:lnTo>
                  <a:lnTo>
                    <a:pt x="347" y="393"/>
                  </a:lnTo>
                  <a:lnTo>
                    <a:pt x="352" y="388"/>
                  </a:lnTo>
                  <a:lnTo>
                    <a:pt x="354" y="388"/>
                  </a:lnTo>
                  <a:lnTo>
                    <a:pt x="356" y="394"/>
                  </a:lnTo>
                  <a:lnTo>
                    <a:pt x="359" y="401"/>
                  </a:lnTo>
                  <a:lnTo>
                    <a:pt x="370" y="404"/>
                  </a:lnTo>
                  <a:lnTo>
                    <a:pt x="379" y="407"/>
                  </a:lnTo>
                  <a:lnTo>
                    <a:pt x="379" y="416"/>
                  </a:lnTo>
                  <a:lnTo>
                    <a:pt x="376" y="423"/>
                  </a:lnTo>
                  <a:lnTo>
                    <a:pt x="379" y="426"/>
                  </a:lnTo>
                  <a:lnTo>
                    <a:pt x="381" y="430"/>
                  </a:lnTo>
                  <a:lnTo>
                    <a:pt x="381" y="437"/>
                  </a:lnTo>
                  <a:lnTo>
                    <a:pt x="380" y="442"/>
                  </a:lnTo>
                  <a:lnTo>
                    <a:pt x="381" y="445"/>
                  </a:lnTo>
                  <a:lnTo>
                    <a:pt x="386" y="451"/>
                  </a:lnTo>
                  <a:lnTo>
                    <a:pt x="391" y="454"/>
                  </a:lnTo>
                  <a:lnTo>
                    <a:pt x="397" y="457"/>
                  </a:lnTo>
                  <a:lnTo>
                    <a:pt x="404" y="457"/>
                  </a:lnTo>
                  <a:lnTo>
                    <a:pt x="411" y="455"/>
                  </a:lnTo>
                  <a:lnTo>
                    <a:pt x="416" y="454"/>
                  </a:lnTo>
                  <a:lnTo>
                    <a:pt x="420" y="453"/>
                  </a:lnTo>
                  <a:lnTo>
                    <a:pt x="425" y="449"/>
                  </a:lnTo>
                  <a:lnTo>
                    <a:pt x="431" y="447"/>
                  </a:lnTo>
                  <a:lnTo>
                    <a:pt x="432" y="449"/>
                  </a:lnTo>
                  <a:lnTo>
                    <a:pt x="433" y="450"/>
                  </a:lnTo>
                  <a:lnTo>
                    <a:pt x="433" y="451"/>
                  </a:lnTo>
                  <a:lnTo>
                    <a:pt x="432" y="454"/>
                  </a:lnTo>
                  <a:lnTo>
                    <a:pt x="431" y="458"/>
                  </a:lnTo>
                  <a:lnTo>
                    <a:pt x="431" y="462"/>
                  </a:lnTo>
                  <a:lnTo>
                    <a:pt x="433" y="463"/>
                  </a:lnTo>
                  <a:lnTo>
                    <a:pt x="436" y="465"/>
                  </a:lnTo>
                  <a:lnTo>
                    <a:pt x="445" y="462"/>
                  </a:lnTo>
                  <a:lnTo>
                    <a:pt x="456" y="461"/>
                  </a:lnTo>
                  <a:lnTo>
                    <a:pt x="461" y="463"/>
                  </a:lnTo>
                  <a:lnTo>
                    <a:pt x="468" y="462"/>
                  </a:lnTo>
                  <a:lnTo>
                    <a:pt x="469" y="457"/>
                  </a:lnTo>
                  <a:lnTo>
                    <a:pt x="469" y="450"/>
                  </a:lnTo>
                  <a:lnTo>
                    <a:pt x="476" y="445"/>
                  </a:lnTo>
                  <a:lnTo>
                    <a:pt x="481" y="443"/>
                  </a:lnTo>
                  <a:lnTo>
                    <a:pt x="487" y="437"/>
                  </a:lnTo>
                  <a:lnTo>
                    <a:pt x="489" y="432"/>
                  </a:lnTo>
                  <a:lnTo>
                    <a:pt x="488" y="420"/>
                  </a:lnTo>
                  <a:lnTo>
                    <a:pt x="488" y="409"/>
                  </a:lnTo>
                  <a:lnTo>
                    <a:pt x="487" y="404"/>
                  </a:lnTo>
                  <a:lnTo>
                    <a:pt x="488" y="398"/>
                  </a:lnTo>
                  <a:lnTo>
                    <a:pt x="488" y="393"/>
                  </a:lnTo>
                  <a:lnTo>
                    <a:pt x="491" y="389"/>
                  </a:lnTo>
                  <a:lnTo>
                    <a:pt x="501" y="388"/>
                  </a:lnTo>
                  <a:lnTo>
                    <a:pt x="511" y="389"/>
                  </a:lnTo>
                  <a:lnTo>
                    <a:pt x="517" y="390"/>
                  </a:lnTo>
                  <a:lnTo>
                    <a:pt x="524" y="394"/>
                  </a:lnTo>
                  <a:lnTo>
                    <a:pt x="531" y="398"/>
                  </a:lnTo>
                  <a:lnTo>
                    <a:pt x="537" y="404"/>
                  </a:lnTo>
                  <a:lnTo>
                    <a:pt x="548" y="389"/>
                  </a:lnTo>
                  <a:lnTo>
                    <a:pt x="555" y="381"/>
                  </a:lnTo>
                  <a:lnTo>
                    <a:pt x="561" y="385"/>
                  </a:lnTo>
                  <a:lnTo>
                    <a:pt x="569" y="390"/>
                  </a:lnTo>
                  <a:lnTo>
                    <a:pt x="572" y="389"/>
                  </a:lnTo>
                  <a:lnTo>
                    <a:pt x="576" y="386"/>
                  </a:lnTo>
                  <a:lnTo>
                    <a:pt x="583" y="385"/>
                  </a:lnTo>
                  <a:lnTo>
                    <a:pt x="589" y="384"/>
                  </a:lnTo>
                  <a:lnTo>
                    <a:pt x="584" y="362"/>
                  </a:lnTo>
                  <a:lnTo>
                    <a:pt x="577" y="349"/>
                  </a:lnTo>
                  <a:lnTo>
                    <a:pt x="578" y="348"/>
                  </a:lnTo>
                  <a:lnTo>
                    <a:pt x="581" y="345"/>
                  </a:lnTo>
                  <a:lnTo>
                    <a:pt x="585" y="342"/>
                  </a:lnTo>
                  <a:lnTo>
                    <a:pt x="589" y="340"/>
                  </a:lnTo>
                  <a:lnTo>
                    <a:pt x="592" y="337"/>
                  </a:lnTo>
                  <a:lnTo>
                    <a:pt x="597" y="337"/>
                  </a:lnTo>
                  <a:lnTo>
                    <a:pt x="604" y="340"/>
                  </a:lnTo>
                  <a:lnTo>
                    <a:pt x="615" y="337"/>
                  </a:lnTo>
                  <a:lnTo>
                    <a:pt x="622" y="336"/>
                  </a:lnTo>
                  <a:lnTo>
                    <a:pt x="629" y="337"/>
                  </a:lnTo>
                  <a:lnTo>
                    <a:pt x="633" y="337"/>
                  </a:lnTo>
                  <a:lnTo>
                    <a:pt x="637" y="338"/>
                  </a:lnTo>
                  <a:lnTo>
                    <a:pt x="638" y="337"/>
                  </a:lnTo>
                  <a:lnTo>
                    <a:pt x="640" y="333"/>
                  </a:lnTo>
                  <a:lnTo>
                    <a:pt x="640" y="326"/>
                  </a:lnTo>
                  <a:lnTo>
                    <a:pt x="640" y="320"/>
                  </a:lnTo>
                  <a:lnTo>
                    <a:pt x="640" y="317"/>
                  </a:lnTo>
                  <a:lnTo>
                    <a:pt x="642" y="312"/>
                  </a:lnTo>
                  <a:lnTo>
                    <a:pt x="646" y="309"/>
                  </a:lnTo>
                  <a:lnTo>
                    <a:pt x="652" y="306"/>
                  </a:lnTo>
                  <a:lnTo>
                    <a:pt x="653" y="305"/>
                  </a:lnTo>
                  <a:lnTo>
                    <a:pt x="656" y="304"/>
                  </a:lnTo>
                  <a:lnTo>
                    <a:pt x="657" y="300"/>
                  </a:lnTo>
                  <a:lnTo>
                    <a:pt x="657" y="296"/>
                  </a:lnTo>
                  <a:lnTo>
                    <a:pt x="656" y="293"/>
                  </a:lnTo>
                  <a:lnTo>
                    <a:pt x="654" y="290"/>
                  </a:lnTo>
                  <a:lnTo>
                    <a:pt x="657" y="288"/>
                  </a:lnTo>
                  <a:lnTo>
                    <a:pt x="660" y="285"/>
                  </a:lnTo>
                  <a:lnTo>
                    <a:pt x="657" y="282"/>
                  </a:lnTo>
                  <a:lnTo>
                    <a:pt x="654" y="277"/>
                  </a:lnTo>
                  <a:lnTo>
                    <a:pt x="653" y="277"/>
                  </a:lnTo>
                  <a:lnTo>
                    <a:pt x="652" y="274"/>
                  </a:lnTo>
                  <a:lnTo>
                    <a:pt x="650" y="271"/>
                  </a:lnTo>
                  <a:lnTo>
                    <a:pt x="652" y="266"/>
                  </a:lnTo>
                  <a:lnTo>
                    <a:pt x="654" y="264"/>
                  </a:lnTo>
                  <a:lnTo>
                    <a:pt x="656" y="264"/>
                  </a:lnTo>
                  <a:lnTo>
                    <a:pt x="660" y="265"/>
                  </a:lnTo>
                  <a:lnTo>
                    <a:pt x="664" y="265"/>
                  </a:lnTo>
                  <a:lnTo>
                    <a:pt x="668" y="266"/>
                  </a:lnTo>
                  <a:lnTo>
                    <a:pt x="673" y="265"/>
                  </a:lnTo>
                  <a:lnTo>
                    <a:pt x="681" y="264"/>
                  </a:lnTo>
                  <a:lnTo>
                    <a:pt x="692" y="260"/>
                  </a:lnTo>
                  <a:lnTo>
                    <a:pt x="696" y="257"/>
                  </a:lnTo>
                  <a:lnTo>
                    <a:pt x="700" y="255"/>
                  </a:lnTo>
                  <a:lnTo>
                    <a:pt x="702" y="252"/>
                  </a:lnTo>
                  <a:lnTo>
                    <a:pt x="704" y="249"/>
                  </a:lnTo>
                  <a:lnTo>
                    <a:pt x="694" y="243"/>
                  </a:lnTo>
                  <a:lnTo>
                    <a:pt x="686" y="236"/>
                  </a:lnTo>
                  <a:lnTo>
                    <a:pt x="682" y="232"/>
                  </a:lnTo>
                  <a:lnTo>
                    <a:pt x="681" y="229"/>
                  </a:lnTo>
                  <a:lnTo>
                    <a:pt x="681" y="227"/>
                  </a:lnTo>
                  <a:lnTo>
                    <a:pt x="682" y="224"/>
                  </a:lnTo>
                  <a:lnTo>
                    <a:pt x="686" y="221"/>
                  </a:lnTo>
                  <a:lnTo>
                    <a:pt x="689" y="219"/>
                  </a:lnTo>
                  <a:lnTo>
                    <a:pt x="686" y="212"/>
                  </a:lnTo>
                  <a:lnTo>
                    <a:pt x="682" y="209"/>
                  </a:lnTo>
                  <a:lnTo>
                    <a:pt x="674" y="209"/>
                  </a:lnTo>
                  <a:lnTo>
                    <a:pt x="668" y="212"/>
                  </a:lnTo>
                  <a:lnTo>
                    <a:pt x="658" y="208"/>
                  </a:lnTo>
                  <a:lnTo>
                    <a:pt x="650" y="203"/>
                  </a:lnTo>
                  <a:lnTo>
                    <a:pt x="648" y="192"/>
                  </a:lnTo>
                  <a:lnTo>
                    <a:pt x="646" y="184"/>
                  </a:lnTo>
                  <a:lnTo>
                    <a:pt x="637" y="183"/>
                  </a:lnTo>
                  <a:lnTo>
                    <a:pt x="625" y="177"/>
                  </a:lnTo>
                  <a:lnTo>
                    <a:pt x="618" y="169"/>
                  </a:lnTo>
                  <a:lnTo>
                    <a:pt x="616" y="163"/>
                  </a:lnTo>
                  <a:lnTo>
                    <a:pt x="610" y="160"/>
                  </a:lnTo>
                  <a:lnTo>
                    <a:pt x="605" y="159"/>
                  </a:lnTo>
                  <a:lnTo>
                    <a:pt x="604" y="151"/>
                  </a:lnTo>
                  <a:lnTo>
                    <a:pt x="601" y="142"/>
                  </a:lnTo>
                  <a:lnTo>
                    <a:pt x="590" y="139"/>
                  </a:lnTo>
                  <a:lnTo>
                    <a:pt x="580" y="139"/>
                  </a:lnTo>
                  <a:lnTo>
                    <a:pt x="576" y="132"/>
                  </a:lnTo>
                  <a:lnTo>
                    <a:pt x="572" y="126"/>
                  </a:lnTo>
                  <a:lnTo>
                    <a:pt x="567" y="120"/>
                  </a:lnTo>
                  <a:lnTo>
                    <a:pt x="561" y="117"/>
                  </a:lnTo>
                  <a:lnTo>
                    <a:pt x="558" y="108"/>
                  </a:lnTo>
                  <a:lnTo>
                    <a:pt x="556" y="104"/>
                  </a:lnTo>
                  <a:lnTo>
                    <a:pt x="551" y="95"/>
                  </a:lnTo>
                  <a:lnTo>
                    <a:pt x="544" y="91"/>
                  </a:lnTo>
                  <a:lnTo>
                    <a:pt x="541" y="88"/>
                  </a:lnTo>
                  <a:lnTo>
                    <a:pt x="540" y="84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41" y="66"/>
                  </a:lnTo>
                  <a:lnTo>
                    <a:pt x="545" y="59"/>
                  </a:lnTo>
                  <a:lnTo>
                    <a:pt x="548" y="56"/>
                  </a:lnTo>
                  <a:lnTo>
                    <a:pt x="551" y="51"/>
                  </a:lnTo>
                  <a:lnTo>
                    <a:pt x="553" y="43"/>
                  </a:lnTo>
                  <a:lnTo>
                    <a:pt x="555" y="35"/>
                  </a:lnTo>
                  <a:lnTo>
                    <a:pt x="555" y="32"/>
                  </a:lnTo>
                  <a:lnTo>
                    <a:pt x="553" y="27"/>
                  </a:lnTo>
                  <a:lnTo>
                    <a:pt x="552" y="24"/>
                  </a:lnTo>
                  <a:lnTo>
                    <a:pt x="549" y="19"/>
                  </a:lnTo>
                  <a:lnTo>
                    <a:pt x="547" y="15"/>
                  </a:lnTo>
                  <a:lnTo>
                    <a:pt x="542" y="12"/>
                  </a:lnTo>
                  <a:lnTo>
                    <a:pt x="539" y="10"/>
                  </a:lnTo>
                  <a:lnTo>
                    <a:pt x="537" y="10"/>
                  </a:lnTo>
                  <a:lnTo>
                    <a:pt x="531" y="15"/>
                  </a:lnTo>
                  <a:lnTo>
                    <a:pt x="525" y="18"/>
                  </a:lnTo>
                  <a:lnTo>
                    <a:pt x="519" y="19"/>
                  </a:lnTo>
                  <a:lnTo>
                    <a:pt x="513" y="19"/>
                  </a:lnTo>
                  <a:lnTo>
                    <a:pt x="508" y="18"/>
                  </a:lnTo>
                  <a:lnTo>
                    <a:pt x="504" y="15"/>
                  </a:lnTo>
                  <a:lnTo>
                    <a:pt x="503" y="11"/>
                  </a:lnTo>
                  <a:lnTo>
                    <a:pt x="503" y="6"/>
                  </a:lnTo>
                  <a:lnTo>
                    <a:pt x="493" y="4"/>
                  </a:lnTo>
                  <a:lnTo>
                    <a:pt x="483" y="0"/>
                  </a:lnTo>
                  <a:lnTo>
                    <a:pt x="480" y="3"/>
                  </a:lnTo>
                  <a:lnTo>
                    <a:pt x="479" y="6"/>
                  </a:lnTo>
                  <a:lnTo>
                    <a:pt x="479" y="9"/>
                  </a:lnTo>
                  <a:lnTo>
                    <a:pt x="476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1" y="11"/>
                  </a:lnTo>
                  <a:lnTo>
                    <a:pt x="456" y="12"/>
                  </a:lnTo>
                  <a:lnTo>
                    <a:pt x="449" y="16"/>
                  </a:lnTo>
                  <a:lnTo>
                    <a:pt x="445" y="23"/>
                  </a:lnTo>
                  <a:lnTo>
                    <a:pt x="440" y="28"/>
                  </a:lnTo>
                  <a:lnTo>
                    <a:pt x="436" y="35"/>
                  </a:lnTo>
                  <a:lnTo>
                    <a:pt x="438" y="43"/>
                  </a:lnTo>
                  <a:lnTo>
                    <a:pt x="438" y="52"/>
                  </a:lnTo>
                  <a:lnTo>
                    <a:pt x="432" y="50"/>
                  </a:lnTo>
                  <a:lnTo>
                    <a:pt x="425" y="47"/>
                  </a:lnTo>
                  <a:lnTo>
                    <a:pt x="423" y="54"/>
                  </a:lnTo>
                  <a:lnTo>
                    <a:pt x="420" y="58"/>
                  </a:lnTo>
                  <a:lnTo>
                    <a:pt x="417" y="58"/>
                  </a:lnTo>
                  <a:lnTo>
                    <a:pt x="416" y="58"/>
                  </a:lnTo>
                  <a:lnTo>
                    <a:pt x="413" y="56"/>
                  </a:lnTo>
                  <a:lnTo>
                    <a:pt x="412" y="54"/>
                  </a:lnTo>
                  <a:lnTo>
                    <a:pt x="411" y="50"/>
                  </a:lnTo>
                  <a:lnTo>
                    <a:pt x="408" y="47"/>
                  </a:lnTo>
                  <a:lnTo>
                    <a:pt x="402" y="47"/>
                  </a:lnTo>
                  <a:lnTo>
                    <a:pt x="394" y="50"/>
                  </a:lnTo>
                  <a:lnTo>
                    <a:pt x="394" y="48"/>
                  </a:lnTo>
                  <a:lnTo>
                    <a:pt x="390" y="56"/>
                  </a:lnTo>
                  <a:lnTo>
                    <a:pt x="387" y="62"/>
                  </a:lnTo>
                  <a:lnTo>
                    <a:pt x="388" y="66"/>
                  </a:lnTo>
                  <a:lnTo>
                    <a:pt x="390" y="71"/>
                  </a:lnTo>
                  <a:lnTo>
                    <a:pt x="392" y="74"/>
                  </a:lnTo>
                  <a:lnTo>
                    <a:pt x="397" y="78"/>
                  </a:lnTo>
                  <a:lnTo>
                    <a:pt x="399" y="91"/>
                  </a:lnTo>
                  <a:lnTo>
                    <a:pt x="399" y="107"/>
                  </a:lnTo>
                  <a:lnTo>
                    <a:pt x="394" y="108"/>
                  </a:lnTo>
                  <a:lnTo>
                    <a:pt x="391" y="107"/>
                  </a:lnTo>
                  <a:lnTo>
                    <a:pt x="386" y="96"/>
                  </a:lnTo>
                  <a:lnTo>
                    <a:pt x="379" y="87"/>
                  </a:lnTo>
                  <a:lnTo>
                    <a:pt x="370" y="84"/>
                  </a:lnTo>
                  <a:lnTo>
                    <a:pt x="365" y="85"/>
                  </a:lnTo>
                  <a:lnTo>
                    <a:pt x="359" y="83"/>
                  </a:lnTo>
                  <a:lnTo>
                    <a:pt x="356" y="79"/>
                  </a:lnTo>
                  <a:lnTo>
                    <a:pt x="351" y="79"/>
                  </a:lnTo>
                  <a:lnTo>
                    <a:pt x="347" y="79"/>
                  </a:lnTo>
                  <a:lnTo>
                    <a:pt x="346" y="74"/>
                  </a:lnTo>
                  <a:lnTo>
                    <a:pt x="346" y="67"/>
                  </a:lnTo>
                  <a:lnTo>
                    <a:pt x="347" y="60"/>
                  </a:lnTo>
                  <a:lnTo>
                    <a:pt x="348" y="56"/>
                  </a:lnTo>
                  <a:lnTo>
                    <a:pt x="343" y="55"/>
                  </a:lnTo>
                  <a:lnTo>
                    <a:pt x="339" y="55"/>
                  </a:lnTo>
                  <a:lnTo>
                    <a:pt x="331" y="46"/>
                  </a:lnTo>
                  <a:lnTo>
                    <a:pt x="323" y="40"/>
                  </a:lnTo>
                  <a:lnTo>
                    <a:pt x="322" y="43"/>
                  </a:lnTo>
                  <a:lnTo>
                    <a:pt x="323" y="47"/>
                  </a:lnTo>
                  <a:lnTo>
                    <a:pt x="323" y="50"/>
                  </a:lnTo>
                  <a:lnTo>
                    <a:pt x="323" y="51"/>
                  </a:lnTo>
                  <a:lnTo>
                    <a:pt x="322" y="54"/>
                  </a:lnTo>
                  <a:lnTo>
                    <a:pt x="319" y="55"/>
                  </a:lnTo>
                  <a:lnTo>
                    <a:pt x="316" y="58"/>
                  </a:lnTo>
                  <a:lnTo>
                    <a:pt x="312" y="58"/>
                  </a:lnTo>
                  <a:lnTo>
                    <a:pt x="307" y="59"/>
                  </a:lnTo>
                  <a:lnTo>
                    <a:pt x="302" y="59"/>
                  </a:lnTo>
                  <a:lnTo>
                    <a:pt x="294" y="55"/>
                  </a:lnTo>
                  <a:lnTo>
                    <a:pt x="287" y="48"/>
                  </a:lnTo>
                  <a:lnTo>
                    <a:pt x="278" y="48"/>
                  </a:lnTo>
                  <a:lnTo>
                    <a:pt x="268" y="50"/>
                  </a:lnTo>
                  <a:lnTo>
                    <a:pt x="259" y="44"/>
                  </a:lnTo>
                  <a:lnTo>
                    <a:pt x="250" y="38"/>
                  </a:lnTo>
                  <a:lnTo>
                    <a:pt x="241" y="38"/>
                  </a:lnTo>
                  <a:lnTo>
                    <a:pt x="234" y="34"/>
                  </a:lnTo>
                  <a:lnTo>
                    <a:pt x="227" y="28"/>
                  </a:lnTo>
                  <a:lnTo>
                    <a:pt x="223" y="24"/>
                  </a:lnTo>
                  <a:lnTo>
                    <a:pt x="219" y="24"/>
                  </a:lnTo>
                  <a:lnTo>
                    <a:pt x="215" y="24"/>
                  </a:lnTo>
                  <a:lnTo>
                    <a:pt x="209" y="27"/>
                  </a:lnTo>
                  <a:lnTo>
                    <a:pt x="204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4" y="44"/>
                  </a:lnTo>
                  <a:lnTo>
                    <a:pt x="206" y="50"/>
                  </a:lnTo>
                  <a:lnTo>
                    <a:pt x="206" y="52"/>
                  </a:lnTo>
                  <a:lnTo>
                    <a:pt x="206" y="55"/>
                  </a:lnTo>
                  <a:lnTo>
                    <a:pt x="203" y="58"/>
                  </a:lnTo>
                  <a:lnTo>
                    <a:pt x="202" y="62"/>
                  </a:lnTo>
                  <a:lnTo>
                    <a:pt x="198" y="66"/>
                  </a:lnTo>
                  <a:lnTo>
                    <a:pt x="193" y="68"/>
                  </a:lnTo>
                  <a:lnTo>
                    <a:pt x="186" y="72"/>
                  </a:lnTo>
                  <a:lnTo>
                    <a:pt x="179" y="74"/>
                  </a:lnTo>
                  <a:lnTo>
                    <a:pt x="175" y="68"/>
                  </a:lnTo>
                  <a:lnTo>
                    <a:pt x="171" y="66"/>
                  </a:lnTo>
                  <a:lnTo>
                    <a:pt x="169" y="62"/>
                  </a:lnTo>
                  <a:lnTo>
                    <a:pt x="162" y="58"/>
                  </a:lnTo>
                  <a:lnTo>
                    <a:pt x="159" y="62"/>
                  </a:lnTo>
                  <a:lnTo>
                    <a:pt x="155" y="64"/>
                  </a:lnTo>
                  <a:lnTo>
                    <a:pt x="151" y="66"/>
                  </a:lnTo>
                  <a:lnTo>
                    <a:pt x="146" y="67"/>
                  </a:lnTo>
                  <a:lnTo>
                    <a:pt x="143" y="72"/>
                  </a:lnTo>
                  <a:lnTo>
                    <a:pt x="139" y="75"/>
                  </a:lnTo>
                  <a:lnTo>
                    <a:pt x="135" y="76"/>
                  </a:lnTo>
                  <a:lnTo>
                    <a:pt x="131" y="79"/>
                  </a:lnTo>
                  <a:lnTo>
                    <a:pt x="126" y="83"/>
                  </a:lnTo>
                  <a:lnTo>
                    <a:pt x="123" y="84"/>
                  </a:lnTo>
                  <a:lnTo>
                    <a:pt x="121" y="90"/>
                  </a:lnTo>
                  <a:lnTo>
                    <a:pt x="118" y="96"/>
                  </a:lnTo>
                  <a:lnTo>
                    <a:pt x="106" y="106"/>
                  </a:lnTo>
                  <a:lnTo>
                    <a:pt x="103" y="110"/>
                  </a:lnTo>
                  <a:lnTo>
                    <a:pt x="105" y="116"/>
                  </a:lnTo>
                  <a:lnTo>
                    <a:pt x="106" y="128"/>
                  </a:lnTo>
                  <a:lnTo>
                    <a:pt x="101" y="139"/>
                  </a:lnTo>
                  <a:lnTo>
                    <a:pt x="94" y="149"/>
                  </a:lnTo>
                  <a:lnTo>
                    <a:pt x="96" y="155"/>
                  </a:lnTo>
                  <a:lnTo>
                    <a:pt x="98" y="163"/>
                  </a:lnTo>
                  <a:lnTo>
                    <a:pt x="96" y="165"/>
                  </a:lnTo>
                  <a:lnTo>
                    <a:pt x="93" y="171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1" name="Freeform 87"/>
            <p:cNvSpPr>
              <a:spLocks/>
            </p:cNvSpPr>
            <p:nvPr/>
          </p:nvSpPr>
          <p:spPr bwMode="auto">
            <a:xfrm>
              <a:off x="751" y="1872"/>
              <a:ext cx="21" cy="21"/>
            </a:xfrm>
            <a:custGeom>
              <a:avLst/>
              <a:gdLst>
                <a:gd name="T0" fmla="*/ 0 w 16"/>
                <a:gd name="T1" fmla="*/ 14645 h 16"/>
                <a:gd name="T2" fmla="*/ 14645 w 16"/>
                <a:gd name="T3" fmla="*/ 0 h 16"/>
                <a:gd name="T4" fmla="*/ 0 w 16"/>
                <a:gd name="T5" fmla="*/ 14645 h 16"/>
                <a:gd name="T6" fmla="*/ 0 w 16"/>
                <a:gd name="T7" fmla="*/ 14645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2" name="Freeform 88"/>
            <p:cNvSpPr>
              <a:spLocks noEditPoints="1"/>
            </p:cNvSpPr>
            <p:nvPr/>
          </p:nvSpPr>
          <p:spPr bwMode="auto">
            <a:xfrm>
              <a:off x="533" y="1958"/>
              <a:ext cx="378" cy="515"/>
            </a:xfrm>
            <a:custGeom>
              <a:avLst/>
              <a:gdLst>
                <a:gd name="T0" fmla="*/ 71806 w 290"/>
                <a:gd name="T1" fmla="*/ 23368 h 395"/>
                <a:gd name="T2" fmla="*/ 61763 w 290"/>
                <a:gd name="T3" fmla="*/ 26853 h 395"/>
                <a:gd name="T4" fmla="*/ 55089 w 290"/>
                <a:gd name="T5" fmla="*/ 26853 h 395"/>
                <a:gd name="T6" fmla="*/ 48095 w 290"/>
                <a:gd name="T7" fmla="*/ 17284 h 395"/>
                <a:gd name="T8" fmla="*/ 42264 w 290"/>
                <a:gd name="T9" fmla="*/ 4193 h 395"/>
                <a:gd name="T10" fmla="*/ 39562 w 290"/>
                <a:gd name="T11" fmla="*/ 3216 h 395"/>
                <a:gd name="T12" fmla="*/ 30592 w 290"/>
                <a:gd name="T13" fmla="*/ 4193 h 395"/>
                <a:gd name="T14" fmla="*/ 19085 w 290"/>
                <a:gd name="T15" fmla="*/ 17923 h 395"/>
                <a:gd name="T16" fmla="*/ 5409 w 290"/>
                <a:gd name="T17" fmla="*/ 32626 h 395"/>
                <a:gd name="T18" fmla="*/ 5916 w 290"/>
                <a:gd name="T19" fmla="*/ 42538 h 395"/>
                <a:gd name="T20" fmla="*/ 9189 w 290"/>
                <a:gd name="T21" fmla="*/ 42896 h 395"/>
                <a:gd name="T22" fmla="*/ 20348 w 290"/>
                <a:gd name="T23" fmla="*/ 50324 h 395"/>
                <a:gd name="T24" fmla="*/ 32544 w 290"/>
                <a:gd name="T25" fmla="*/ 63717 h 395"/>
                <a:gd name="T26" fmla="*/ 45062 w 290"/>
                <a:gd name="T27" fmla="*/ 82354 h 395"/>
                <a:gd name="T28" fmla="*/ 44088 w 290"/>
                <a:gd name="T29" fmla="*/ 85545 h 395"/>
                <a:gd name="T30" fmla="*/ 37816 w 290"/>
                <a:gd name="T31" fmla="*/ 88039 h 395"/>
                <a:gd name="T32" fmla="*/ 32425 w 290"/>
                <a:gd name="T33" fmla="*/ 92455 h 395"/>
                <a:gd name="T34" fmla="*/ 33824 w 290"/>
                <a:gd name="T35" fmla="*/ 98255 h 395"/>
                <a:gd name="T36" fmla="*/ 20863 w 290"/>
                <a:gd name="T37" fmla="*/ 107214 h 395"/>
                <a:gd name="T38" fmla="*/ 14696 w 290"/>
                <a:gd name="T39" fmla="*/ 117052 h 395"/>
                <a:gd name="T40" fmla="*/ 19085 w 290"/>
                <a:gd name="T41" fmla="*/ 134180 h 395"/>
                <a:gd name="T42" fmla="*/ 17865 w 290"/>
                <a:gd name="T43" fmla="*/ 147328 h 395"/>
                <a:gd name="T44" fmla="*/ 7711 w 290"/>
                <a:gd name="T45" fmla="*/ 151917 h 395"/>
                <a:gd name="T46" fmla="*/ 1874 w 290"/>
                <a:gd name="T47" fmla="*/ 162578 h 395"/>
                <a:gd name="T48" fmla="*/ 3184 w 290"/>
                <a:gd name="T49" fmla="*/ 170516 h 395"/>
                <a:gd name="T50" fmla="*/ 7772 w 290"/>
                <a:gd name="T51" fmla="*/ 179721 h 395"/>
                <a:gd name="T52" fmla="*/ 7711 w 290"/>
                <a:gd name="T53" fmla="*/ 183907 h 395"/>
                <a:gd name="T54" fmla="*/ 20863 w 290"/>
                <a:gd name="T55" fmla="*/ 199673 h 395"/>
                <a:gd name="T56" fmla="*/ 29242 w 290"/>
                <a:gd name="T57" fmla="*/ 214257 h 395"/>
                <a:gd name="T58" fmla="*/ 24647 w 290"/>
                <a:gd name="T59" fmla="*/ 225429 h 395"/>
                <a:gd name="T60" fmla="*/ 27194 w 290"/>
                <a:gd name="T61" fmla="*/ 233385 h 395"/>
                <a:gd name="T62" fmla="*/ 35446 w 290"/>
                <a:gd name="T63" fmla="*/ 237973 h 395"/>
                <a:gd name="T64" fmla="*/ 40503 w 290"/>
                <a:gd name="T65" fmla="*/ 259078 h 395"/>
                <a:gd name="T66" fmla="*/ 40503 w 290"/>
                <a:gd name="T67" fmla="*/ 260333 h 395"/>
                <a:gd name="T68" fmla="*/ 41875 w 290"/>
                <a:gd name="T69" fmla="*/ 266440 h 395"/>
                <a:gd name="T70" fmla="*/ 44088 w 290"/>
                <a:gd name="T71" fmla="*/ 269500 h 395"/>
                <a:gd name="T72" fmla="*/ 41875 w 290"/>
                <a:gd name="T73" fmla="*/ 277714 h 395"/>
                <a:gd name="T74" fmla="*/ 46202 w 290"/>
                <a:gd name="T75" fmla="*/ 289858 h 395"/>
                <a:gd name="T76" fmla="*/ 59472 w 290"/>
                <a:gd name="T77" fmla="*/ 295571 h 395"/>
                <a:gd name="T78" fmla="*/ 72069 w 290"/>
                <a:gd name="T79" fmla="*/ 299751 h 395"/>
                <a:gd name="T80" fmla="*/ 78496 w 290"/>
                <a:gd name="T81" fmla="*/ 295571 h 395"/>
                <a:gd name="T82" fmla="*/ 90225 w 290"/>
                <a:gd name="T83" fmla="*/ 292334 h 395"/>
                <a:gd name="T84" fmla="*/ 110979 w 290"/>
                <a:gd name="T85" fmla="*/ 281783 h 395"/>
                <a:gd name="T86" fmla="*/ 114432 w 290"/>
                <a:gd name="T87" fmla="*/ 274179 h 395"/>
                <a:gd name="T88" fmla="*/ 119688 w 290"/>
                <a:gd name="T89" fmla="*/ 274722 h 395"/>
                <a:gd name="T90" fmla="*/ 123976 w 290"/>
                <a:gd name="T91" fmla="*/ 277714 h 395"/>
                <a:gd name="T92" fmla="*/ 134816 w 290"/>
                <a:gd name="T93" fmla="*/ 290573 h 395"/>
                <a:gd name="T94" fmla="*/ 146870 w 290"/>
                <a:gd name="T95" fmla="*/ 293914 h 395"/>
                <a:gd name="T96" fmla="*/ 151848 w 290"/>
                <a:gd name="T97" fmla="*/ 295571 h 395"/>
                <a:gd name="T98" fmla="*/ 157553 w 290"/>
                <a:gd name="T99" fmla="*/ 295571 h 395"/>
                <a:gd name="T100" fmla="*/ 161978 w 290"/>
                <a:gd name="T101" fmla="*/ 290573 h 395"/>
                <a:gd name="T102" fmla="*/ 161978 w 290"/>
                <a:gd name="T103" fmla="*/ 277714 h 395"/>
                <a:gd name="T104" fmla="*/ 183960 w 290"/>
                <a:gd name="T105" fmla="*/ 270580 h 395"/>
                <a:gd name="T106" fmla="*/ 184322 w 290"/>
                <a:gd name="T107" fmla="*/ 265786 h 395"/>
                <a:gd name="T108" fmla="*/ 196333 w 290"/>
                <a:gd name="T109" fmla="*/ 264570 h 395"/>
                <a:gd name="T110" fmla="*/ 208863 w 290"/>
                <a:gd name="T111" fmla="*/ 254398 h 395"/>
                <a:gd name="T112" fmla="*/ 208028 w 290"/>
                <a:gd name="T113" fmla="*/ 250441 h 395"/>
                <a:gd name="T114" fmla="*/ 208863 w 290"/>
                <a:gd name="T115" fmla="*/ 240053 h 395"/>
                <a:gd name="T116" fmla="*/ 211130 w 290"/>
                <a:gd name="T117" fmla="*/ 235375 h 395"/>
                <a:gd name="T118" fmla="*/ 216825 w 290"/>
                <a:gd name="T119" fmla="*/ 235624 h 395"/>
                <a:gd name="T120" fmla="*/ 216825 w 290"/>
                <a:gd name="T121" fmla="*/ 234320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0"/>
                <a:gd name="T184" fmla="*/ 0 h 395"/>
                <a:gd name="T185" fmla="*/ 290 w 29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0" h="395">
                  <a:moveTo>
                    <a:pt x="96" y="27"/>
                  </a:moveTo>
                  <a:lnTo>
                    <a:pt x="96" y="29"/>
                  </a:lnTo>
                  <a:lnTo>
                    <a:pt x="93" y="28"/>
                  </a:lnTo>
                  <a:lnTo>
                    <a:pt x="93" y="25"/>
                  </a:lnTo>
                  <a:lnTo>
                    <a:pt x="96" y="27"/>
                  </a:lnTo>
                  <a:close/>
                  <a:moveTo>
                    <a:pt x="93" y="29"/>
                  </a:moveTo>
                  <a:lnTo>
                    <a:pt x="93" y="28"/>
                  </a:lnTo>
                  <a:lnTo>
                    <a:pt x="95" y="29"/>
                  </a:lnTo>
                  <a:lnTo>
                    <a:pt x="93" y="29"/>
                  </a:lnTo>
                  <a:close/>
                  <a:moveTo>
                    <a:pt x="96" y="29"/>
                  </a:moveTo>
                  <a:lnTo>
                    <a:pt x="96" y="31"/>
                  </a:lnTo>
                  <a:lnTo>
                    <a:pt x="93" y="31"/>
                  </a:lnTo>
                  <a:lnTo>
                    <a:pt x="93" y="29"/>
                  </a:lnTo>
                  <a:lnTo>
                    <a:pt x="96" y="29"/>
                  </a:lnTo>
                  <a:close/>
                  <a:moveTo>
                    <a:pt x="96" y="31"/>
                  </a:moveTo>
                  <a:lnTo>
                    <a:pt x="96" y="31"/>
                  </a:lnTo>
                  <a:lnTo>
                    <a:pt x="95" y="31"/>
                  </a:lnTo>
                  <a:lnTo>
                    <a:pt x="96" y="31"/>
                  </a:lnTo>
                  <a:close/>
                  <a:moveTo>
                    <a:pt x="95" y="31"/>
                  </a:moveTo>
                  <a:lnTo>
                    <a:pt x="89" y="33"/>
                  </a:lnTo>
                  <a:lnTo>
                    <a:pt x="88" y="31"/>
                  </a:lnTo>
                  <a:lnTo>
                    <a:pt x="93" y="29"/>
                  </a:lnTo>
                  <a:lnTo>
                    <a:pt x="95" y="31"/>
                  </a:lnTo>
                  <a:close/>
                  <a:moveTo>
                    <a:pt x="89" y="33"/>
                  </a:moveTo>
                  <a:lnTo>
                    <a:pt x="89" y="33"/>
                  </a:lnTo>
                  <a:lnTo>
                    <a:pt x="89" y="32"/>
                  </a:lnTo>
                  <a:lnTo>
                    <a:pt x="89" y="33"/>
                  </a:lnTo>
                  <a:close/>
                  <a:moveTo>
                    <a:pt x="89" y="33"/>
                  </a:moveTo>
                  <a:lnTo>
                    <a:pt x="82" y="35"/>
                  </a:lnTo>
                  <a:lnTo>
                    <a:pt x="80" y="32"/>
                  </a:lnTo>
                  <a:lnTo>
                    <a:pt x="88" y="31"/>
                  </a:lnTo>
                  <a:lnTo>
                    <a:pt x="89" y="33"/>
                  </a:lnTo>
                  <a:close/>
                  <a:moveTo>
                    <a:pt x="82" y="35"/>
                  </a:moveTo>
                  <a:lnTo>
                    <a:pt x="82" y="35"/>
                  </a:lnTo>
                  <a:lnTo>
                    <a:pt x="82" y="33"/>
                  </a:lnTo>
                  <a:lnTo>
                    <a:pt x="82" y="35"/>
                  </a:lnTo>
                  <a:close/>
                  <a:moveTo>
                    <a:pt x="82" y="35"/>
                  </a:moveTo>
                  <a:lnTo>
                    <a:pt x="73" y="35"/>
                  </a:lnTo>
                  <a:lnTo>
                    <a:pt x="73" y="32"/>
                  </a:lnTo>
                  <a:lnTo>
                    <a:pt x="82" y="32"/>
                  </a:lnTo>
                  <a:lnTo>
                    <a:pt x="82" y="35"/>
                  </a:lnTo>
                  <a:close/>
                  <a:moveTo>
                    <a:pt x="73" y="35"/>
                  </a:moveTo>
                  <a:lnTo>
                    <a:pt x="73" y="35"/>
                  </a:lnTo>
                  <a:lnTo>
                    <a:pt x="73" y="33"/>
                  </a:lnTo>
                  <a:lnTo>
                    <a:pt x="73" y="35"/>
                  </a:lnTo>
                  <a:close/>
                  <a:moveTo>
                    <a:pt x="73" y="35"/>
                  </a:moveTo>
                  <a:lnTo>
                    <a:pt x="67" y="33"/>
                  </a:lnTo>
                  <a:lnTo>
                    <a:pt x="68" y="31"/>
                  </a:lnTo>
                  <a:lnTo>
                    <a:pt x="73" y="32"/>
                  </a:lnTo>
                  <a:lnTo>
                    <a:pt x="73" y="35"/>
                  </a:lnTo>
                  <a:close/>
                  <a:moveTo>
                    <a:pt x="67" y="33"/>
                  </a:moveTo>
                  <a:lnTo>
                    <a:pt x="67" y="32"/>
                  </a:lnTo>
                  <a:lnTo>
                    <a:pt x="68" y="32"/>
                  </a:lnTo>
                  <a:lnTo>
                    <a:pt x="67" y="33"/>
                  </a:lnTo>
                  <a:close/>
                  <a:moveTo>
                    <a:pt x="67" y="32"/>
                  </a:moveTo>
                  <a:lnTo>
                    <a:pt x="61" y="24"/>
                  </a:lnTo>
                  <a:lnTo>
                    <a:pt x="64" y="23"/>
                  </a:lnTo>
                  <a:lnTo>
                    <a:pt x="69" y="31"/>
                  </a:lnTo>
                  <a:lnTo>
                    <a:pt x="67" y="32"/>
                  </a:lnTo>
                  <a:close/>
                  <a:moveTo>
                    <a:pt x="61" y="24"/>
                  </a:moveTo>
                  <a:lnTo>
                    <a:pt x="61" y="24"/>
                  </a:lnTo>
                  <a:lnTo>
                    <a:pt x="63" y="24"/>
                  </a:lnTo>
                  <a:lnTo>
                    <a:pt x="61" y="24"/>
                  </a:lnTo>
                  <a:close/>
                  <a:moveTo>
                    <a:pt x="61" y="24"/>
                  </a:moveTo>
                  <a:lnTo>
                    <a:pt x="59" y="13"/>
                  </a:lnTo>
                  <a:lnTo>
                    <a:pt x="61" y="13"/>
                  </a:lnTo>
                  <a:lnTo>
                    <a:pt x="64" y="23"/>
                  </a:lnTo>
                  <a:lnTo>
                    <a:pt x="61" y="24"/>
                  </a:lnTo>
                  <a:close/>
                  <a:moveTo>
                    <a:pt x="61" y="13"/>
                  </a:moveTo>
                  <a:lnTo>
                    <a:pt x="61" y="13"/>
                  </a:lnTo>
                  <a:lnTo>
                    <a:pt x="60" y="13"/>
                  </a:lnTo>
                  <a:lnTo>
                    <a:pt x="61" y="13"/>
                  </a:lnTo>
                  <a:close/>
                  <a:moveTo>
                    <a:pt x="59" y="13"/>
                  </a:moveTo>
                  <a:lnTo>
                    <a:pt x="57" y="9"/>
                  </a:lnTo>
                  <a:lnTo>
                    <a:pt x="60" y="9"/>
                  </a:lnTo>
                  <a:lnTo>
                    <a:pt x="61" y="13"/>
                  </a:lnTo>
                  <a:lnTo>
                    <a:pt x="59" y="13"/>
                  </a:lnTo>
                  <a:close/>
                  <a:moveTo>
                    <a:pt x="59" y="8"/>
                  </a:moveTo>
                  <a:lnTo>
                    <a:pt x="60" y="9"/>
                  </a:lnTo>
                  <a:lnTo>
                    <a:pt x="59" y="9"/>
                  </a:lnTo>
                  <a:lnTo>
                    <a:pt x="59" y="8"/>
                  </a:lnTo>
                  <a:close/>
                  <a:moveTo>
                    <a:pt x="57" y="11"/>
                  </a:moveTo>
                  <a:lnTo>
                    <a:pt x="55" y="7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57" y="11"/>
                  </a:lnTo>
                  <a:close/>
                  <a:moveTo>
                    <a:pt x="56" y="5"/>
                  </a:moveTo>
                  <a:lnTo>
                    <a:pt x="56" y="5"/>
                  </a:lnTo>
                  <a:lnTo>
                    <a:pt x="56" y="7"/>
                  </a:lnTo>
                  <a:lnTo>
                    <a:pt x="56" y="5"/>
                  </a:lnTo>
                  <a:close/>
                  <a:moveTo>
                    <a:pt x="55" y="7"/>
                  </a:moveTo>
                  <a:lnTo>
                    <a:pt x="52" y="4"/>
                  </a:lnTo>
                  <a:lnTo>
                    <a:pt x="54" y="3"/>
                  </a:lnTo>
                  <a:lnTo>
                    <a:pt x="56" y="5"/>
                  </a:lnTo>
                  <a:lnTo>
                    <a:pt x="55" y="7"/>
                  </a:lnTo>
                  <a:close/>
                  <a:moveTo>
                    <a:pt x="54" y="3"/>
                  </a:moveTo>
                  <a:lnTo>
                    <a:pt x="54" y="3"/>
                  </a:lnTo>
                  <a:lnTo>
                    <a:pt x="52" y="4"/>
                  </a:lnTo>
                  <a:lnTo>
                    <a:pt x="54" y="3"/>
                  </a:lnTo>
                  <a:close/>
                  <a:moveTo>
                    <a:pt x="52" y="4"/>
                  </a:moveTo>
                  <a:lnTo>
                    <a:pt x="47" y="3"/>
                  </a:lnTo>
                  <a:lnTo>
                    <a:pt x="48" y="0"/>
                  </a:lnTo>
                  <a:lnTo>
                    <a:pt x="54" y="3"/>
                  </a:lnTo>
                  <a:lnTo>
                    <a:pt x="52" y="4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7" y="0"/>
                  </a:lnTo>
                  <a:close/>
                  <a:moveTo>
                    <a:pt x="48" y="3"/>
                  </a:moveTo>
                  <a:lnTo>
                    <a:pt x="44" y="8"/>
                  </a:lnTo>
                  <a:lnTo>
                    <a:pt x="41" y="5"/>
                  </a:lnTo>
                  <a:lnTo>
                    <a:pt x="47" y="0"/>
                  </a:lnTo>
                  <a:lnTo>
                    <a:pt x="48" y="3"/>
                  </a:lnTo>
                  <a:close/>
                  <a:moveTo>
                    <a:pt x="41" y="5"/>
                  </a:moveTo>
                  <a:lnTo>
                    <a:pt x="41" y="5"/>
                  </a:lnTo>
                  <a:lnTo>
                    <a:pt x="43" y="7"/>
                  </a:lnTo>
                  <a:lnTo>
                    <a:pt x="41" y="5"/>
                  </a:lnTo>
                  <a:close/>
                  <a:moveTo>
                    <a:pt x="44" y="8"/>
                  </a:moveTo>
                  <a:lnTo>
                    <a:pt x="38" y="16"/>
                  </a:lnTo>
                  <a:lnTo>
                    <a:pt x="35" y="13"/>
                  </a:lnTo>
                  <a:lnTo>
                    <a:pt x="41" y="5"/>
                  </a:lnTo>
                  <a:lnTo>
                    <a:pt x="44" y="8"/>
                  </a:lnTo>
                  <a:close/>
                  <a:moveTo>
                    <a:pt x="38" y="16"/>
                  </a:moveTo>
                  <a:lnTo>
                    <a:pt x="38" y="16"/>
                  </a:lnTo>
                  <a:lnTo>
                    <a:pt x="36" y="15"/>
                  </a:lnTo>
                  <a:lnTo>
                    <a:pt x="38" y="16"/>
                  </a:lnTo>
                  <a:close/>
                  <a:moveTo>
                    <a:pt x="38" y="16"/>
                  </a:moveTo>
                  <a:lnTo>
                    <a:pt x="25" y="24"/>
                  </a:lnTo>
                  <a:lnTo>
                    <a:pt x="24" y="23"/>
                  </a:lnTo>
                  <a:lnTo>
                    <a:pt x="36" y="13"/>
                  </a:lnTo>
                  <a:lnTo>
                    <a:pt x="38" y="16"/>
                  </a:lnTo>
                  <a:close/>
                  <a:moveTo>
                    <a:pt x="25" y="24"/>
                  </a:moveTo>
                  <a:lnTo>
                    <a:pt x="25" y="24"/>
                  </a:lnTo>
                  <a:close/>
                  <a:moveTo>
                    <a:pt x="25" y="24"/>
                  </a:moveTo>
                  <a:lnTo>
                    <a:pt x="12" y="35"/>
                  </a:lnTo>
                  <a:lnTo>
                    <a:pt x="11" y="32"/>
                  </a:lnTo>
                  <a:lnTo>
                    <a:pt x="24" y="23"/>
                  </a:lnTo>
                  <a:lnTo>
                    <a:pt x="25" y="24"/>
                  </a:lnTo>
                  <a:close/>
                  <a:moveTo>
                    <a:pt x="11" y="33"/>
                  </a:moveTo>
                  <a:lnTo>
                    <a:pt x="11" y="32"/>
                  </a:lnTo>
                  <a:lnTo>
                    <a:pt x="12" y="33"/>
                  </a:lnTo>
                  <a:lnTo>
                    <a:pt x="11" y="33"/>
                  </a:lnTo>
                  <a:close/>
                  <a:moveTo>
                    <a:pt x="14" y="33"/>
                  </a:moveTo>
                  <a:lnTo>
                    <a:pt x="10" y="43"/>
                  </a:lnTo>
                  <a:lnTo>
                    <a:pt x="7" y="43"/>
                  </a:lnTo>
                  <a:lnTo>
                    <a:pt x="11" y="33"/>
                  </a:lnTo>
                  <a:lnTo>
                    <a:pt x="14" y="33"/>
                  </a:lnTo>
                  <a:close/>
                  <a:moveTo>
                    <a:pt x="7" y="43"/>
                  </a:moveTo>
                  <a:lnTo>
                    <a:pt x="7" y="43"/>
                  </a:lnTo>
                  <a:lnTo>
                    <a:pt x="8" y="43"/>
                  </a:lnTo>
                  <a:lnTo>
                    <a:pt x="7" y="43"/>
                  </a:lnTo>
                  <a:close/>
                  <a:moveTo>
                    <a:pt x="10" y="43"/>
                  </a:moveTo>
                  <a:lnTo>
                    <a:pt x="8" y="51"/>
                  </a:lnTo>
                  <a:lnTo>
                    <a:pt x="6" y="49"/>
                  </a:lnTo>
                  <a:lnTo>
                    <a:pt x="7" y="43"/>
                  </a:lnTo>
                  <a:lnTo>
                    <a:pt x="10" y="43"/>
                  </a:lnTo>
                  <a:close/>
                  <a:moveTo>
                    <a:pt x="6" y="51"/>
                  </a:moveTo>
                  <a:lnTo>
                    <a:pt x="6" y="51"/>
                  </a:lnTo>
                  <a:lnTo>
                    <a:pt x="6" y="49"/>
                  </a:lnTo>
                  <a:lnTo>
                    <a:pt x="7" y="51"/>
                  </a:lnTo>
                  <a:lnTo>
                    <a:pt x="6" y="51"/>
                  </a:lnTo>
                  <a:close/>
                  <a:moveTo>
                    <a:pt x="8" y="49"/>
                  </a:moveTo>
                  <a:lnTo>
                    <a:pt x="11" y="55"/>
                  </a:lnTo>
                  <a:lnTo>
                    <a:pt x="8" y="56"/>
                  </a:lnTo>
                  <a:lnTo>
                    <a:pt x="6" y="51"/>
                  </a:lnTo>
                  <a:lnTo>
                    <a:pt x="8" y="49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10" y="55"/>
                  </a:lnTo>
                  <a:lnTo>
                    <a:pt x="8" y="56"/>
                  </a:lnTo>
                  <a:close/>
                  <a:moveTo>
                    <a:pt x="11" y="53"/>
                  </a:moveTo>
                  <a:lnTo>
                    <a:pt x="14" y="57"/>
                  </a:lnTo>
                  <a:lnTo>
                    <a:pt x="11" y="59"/>
                  </a:lnTo>
                  <a:lnTo>
                    <a:pt x="8" y="56"/>
                  </a:lnTo>
                  <a:lnTo>
                    <a:pt x="11" y="53"/>
                  </a:lnTo>
                  <a:close/>
                  <a:moveTo>
                    <a:pt x="11" y="60"/>
                  </a:moveTo>
                  <a:lnTo>
                    <a:pt x="11" y="59"/>
                  </a:lnTo>
                  <a:lnTo>
                    <a:pt x="12" y="59"/>
                  </a:lnTo>
                  <a:lnTo>
                    <a:pt x="11" y="60"/>
                  </a:lnTo>
                  <a:close/>
                  <a:moveTo>
                    <a:pt x="12" y="57"/>
                  </a:moveTo>
                  <a:lnTo>
                    <a:pt x="23" y="61"/>
                  </a:lnTo>
                  <a:lnTo>
                    <a:pt x="22" y="64"/>
                  </a:lnTo>
                  <a:lnTo>
                    <a:pt x="11" y="60"/>
                  </a:lnTo>
                  <a:lnTo>
                    <a:pt x="12" y="57"/>
                  </a:lnTo>
                  <a:close/>
                  <a:moveTo>
                    <a:pt x="23" y="61"/>
                  </a:moveTo>
                  <a:lnTo>
                    <a:pt x="23" y="61"/>
                  </a:lnTo>
                  <a:lnTo>
                    <a:pt x="23" y="63"/>
                  </a:lnTo>
                  <a:lnTo>
                    <a:pt x="23" y="61"/>
                  </a:lnTo>
                  <a:close/>
                  <a:moveTo>
                    <a:pt x="23" y="61"/>
                  </a:moveTo>
                  <a:lnTo>
                    <a:pt x="29" y="64"/>
                  </a:lnTo>
                  <a:lnTo>
                    <a:pt x="28" y="67"/>
                  </a:lnTo>
                  <a:lnTo>
                    <a:pt x="22" y="63"/>
                  </a:lnTo>
                  <a:lnTo>
                    <a:pt x="23" y="61"/>
                  </a:lnTo>
                  <a:close/>
                  <a:moveTo>
                    <a:pt x="29" y="64"/>
                  </a:moveTo>
                  <a:lnTo>
                    <a:pt x="29" y="64"/>
                  </a:lnTo>
                  <a:lnTo>
                    <a:pt x="28" y="65"/>
                  </a:lnTo>
                  <a:lnTo>
                    <a:pt x="29" y="64"/>
                  </a:lnTo>
                  <a:close/>
                  <a:moveTo>
                    <a:pt x="29" y="64"/>
                  </a:moveTo>
                  <a:lnTo>
                    <a:pt x="39" y="73"/>
                  </a:lnTo>
                  <a:lnTo>
                    <a:pt x="36" y="76"/>
                  </a:lnTo>
                  <a:lnTo>
                    <a:pt x="27" y="67"/>
                  </a:lnTo>
                  <a:lnTo>
                    <a:pt x="29" y="64"/>
                  </a:lnTo>
                  <a:close/>
                  <a:moveTo>
                    <a:pt x="39" y="73"/>
                  </a:moveTo>
                  <a:lnTo>
                    <a:pt x="39" y="73"/>
                  </a:lnTo>
                  <a:lnTo>
                    <a:pt x="38" y="75"/>
                  </a:lnTo>
                  <a:lnTo>
                    <a:pt x="39" y="73"/>
                  </a:lnTo>
                  <a:close/>
                  <a:moveTo>
                    <a:pt x="39" y="73"/>
                  </a:moveTo>
                  <a:lnTo>
                    <a:pt x="45" y="83"/>
                  </a:lnTo>
                  <a:lnTo>
                    <a:pt x="44" y="84"/>
                  </a:lnTo>
                  <a:lnTo>
                    <a:pt x="36" y="76"/>
                  </a:lnTo>
                  <a:lnTo>
                    <a:pt x="39" y="73"/>
                  </a:lnTo>
                  <a:close/>
                  <a:moveTo>
                    <a:pt x="45" y="83"/>
                  </a:moveTo>
                  <a:lnTo>
                    <a:pt x="45" y="83"/>
                  </a:lnTo>
                  <a:lnTo>
                    <a:pt x="45" y="84"/>
                  </a:lnTo>
                  <a:lnTo>
                    <a:pt x="45" y="83"/>
                  </a:lnTo>
                  <a:close/>
                  <a:moveTo>
                    <a:pt x="45" y="83"/>
                  </a:moveTo>
                  <a:lnTo>
                    <a:pt x="54" y="93"/>
                  </a:lnTo>
                  <a:lnTo>
                    <a:pt x="52" y="95"/>
                  </a:lnTo>
                  <a:lnTo>
                    <a:pt x="44" y="84"/>
                  </a:lnTo>
                  <a:lnTo>
                    <a:pt x="45" y="83"/>
                  </a:lnTo>
                  <a:close/>
                  <a:moveTo>
                    <a:pt x="54" y="93"/>
                  </a:moveTo>
                  <a:lnTo>
                    <a:pt x="55" y="93"/>
                  </a:lnTo>
                  <a:lnTo>
                    <a:pt x="54" y="95"/>
                  </a:lnTo>
                  <a:lnTo>
                    <a:pt x="54" y="93"/>
                  </a:lnTo>
                  <a:close/>
                  <a:moveTo>
                    <a:pt x="55" y="93"/>
                  </a:moveTo>
                  <a:lnTo>
                    <a:pt x="60" y="105"/>
                  </a:lnTo>
                  <a:lnTo>
                    <a:pt x="57" y="107"/>
                  </a:lnTo>
                  <a:lnTo>
                    <a:pt x="52" y="95"/>
                  </a:lnTo>
                  <a:lnTo>
                    <a:pt x="55" y="93"/>
                  </a:lnTo>
                  <a:close/>
                  <a:moveTo>
                    <a:pt x="60" y="105"/>
                  </a:moveTo>
                  <a:lnTo>
                    <a:pt x="60" y="105"/>
                  </a:lnTo>
                  <a:lnTo>
                    <a:pt x="60" y="107"/>
                  </a:lnTo>
                  <a:lnTo>
                    <a:pt x="59" y="107"/>
                  </a:lnTo>
                  <a:lnTo>
                    <a:pt x="60" y="105"/>
                  </a:lnTo>
                  <a:close/>
                  <a:moveTo>
                    <a:pt x="60" y="107"/>
                  </a:moveTo>
                  <a:lnTo>
                    <a:pt x="60" y="109"/>
                  </a:lnTo>
                  <a:lnTo>
                    <a:pt x="57" y="109"/>
                  </a:lnTo>
                  <a:lnTo>
                    <a:pt x="57" y="107"/>
                  </a:lnTo>
                  <a:lnTo>
                    <a:pt x="60" y="107"/>
                  </a:lnTo>
                  <a:close/>
                  <a:moveTo>
                    <a:pt x="60" y="109"/>
                  </a:moveTo>
                  <a:lnTo>
                    <a:pt x="60" y="109"/>
                  </a:lnTo>
                  <a:lnTo>
                    <a:pt x="60" y="111"/>
                  </a:lnTo>
                  <a:lnTo>
                    <a:pt x="59" y="109"/>
                  </a:lnTo>
                  <a:lnTo>
                    <a:pt x="60" y="109"/>
                  </a:lnTo>
                  <a:close/>
                  <a:moveTo>
                    <a:pt x="60" y="111"/>
                  </a:moveTo>
                  <a:lnTo>
                    <a:pt x="59" y="113"/>
                  </a:lnTo>
                  <a:lnTo>
                    <a:pt x="56" y="112"/>
                  </a:lnTo>
                  <a:lnTo>
                    <a:pt x="57" y="109"/>
                  </a:lnTo>
                  <a:lnTo>
                    <a:pt x="60" y="111"/>
                  </a:lnTo>
                  <a:close/>
                  <a:moveTo>
                    <a:pt x="59" y="113"/>
                  </a:moveTo>
                  <a:lnTo>
                    <a:pt x="57" y="113"/>
                  </a:lnTo>
                  <a:lnTo>
                    <a:pt x="57" y="112"/>
                  </a:lnTo>
                  <a:lnTo>
                    <a:pt x="59" y="113"/>
                  </a:lnTo>
                  <a:close/>
                  <a:moveTo>
                    <a:pt x="57" y="113"/>
                  </a:moveTo>
                  <a:lnTo>
                    <a:pt x="54" y="116"/>
                  </a:lnTo>
                  <a:lnTo>
                    <a:pt x="52" y="113"/>
                  </a:lnTo>
                  <a:lnTo>
                    <a:pt x="56" y="111"/>
                  </a:lnTo>
                  <a:lnTo>
                    <a:pt x="57" y="113"/>
                  </a:lnTo>
                  <a:close/>
                  <a:moveTo>
                    <a:pt x="54" y="116"/>
                  </a:moveTo>
                  <a:lnTo>
                    <a:pt x="54" y="116"/>
                  </a:lnTo>
                  <a:lnTo>
                    <a:pt x="54" y="115"/>
                  </a:lnTo>
                  <a:lnTo>
                    <a:pt x="54" y="116"/>
                  </a:lnTo>
                  <a:close/>
                  <a:moveTo>
                    <a:pt x="54" y="116"/>
                  </a:moveTo>
                  <a:lnTo>
                    <a:pt x="51" y="117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4" y="116"/>
                  </a:lnTo>
                  <a:close/>
                  <a:moveTo>
                    <a:pt x="50" y="116"/>
                  </a:moveTo>
                  <a:lnTo>
                    <a:pt x="50" y="116"/>
                  </a:lnTo>
                  <a:lnTo>
                    <a:pt x="50" y="117"/>
                  </a:lnTo>
                  <a:lnTo>
                    <a:pt x="50" y="116"/>
                  </a:lnTo>
                  <a:close/>
                  <a:moveTo>
                    <a:pt x="51" y="117"/>
                  </a:moveTo>
                  <a:lnTo>
                    <a:pt x="45" y="121"/>
                  </a:lnTo>
                  <a:lnTo>
                    <a:pt x="44" y="118"/>
                  </a:lnTo>
                  <a:lnTo>
                    <a:pt x="50" y="116"/>
                  </a:lnTo>
                  <a:lnTo>
                    <a:pt x="51" y="117"/>
                  </a:lnTo>
                  <a:close/>
                  <a:moveTo>
                    <a:pt x="44" y="118"/>
                  </a:moveTo>
                  <a:lnTo>
                    <a:pt x="44" y="118"/>
                  </a:lnTo>
                  <a:lnTo>
                    <a:pt x="45" y="120"/>
                  </a:lnTo>
                  <a:lnTo>
                    <a:pt x="44" y="118"/>
                  </a:lnTo>
                  <a:close/>
                  <a:moveTo>
                    <a:pt x="45" y="121"/>
                  </a:moveTo>
                  <a:lnTo>
                    <a:pt x="44" y="124"/>
                  </a:lnTo>
                  <a:lnTo>
                    <a:pt x="41" y="121"/>
                  </a:lnTo>
                  <a:lnTo>
                    <a:pt x="44" y="118"/>
                  </a:lnTo>
                  <a:lnTo>
                    <a:pt x="45" y="121"/>
                  </a:lnTo>
                  <a:close/>
                  <a:moveTo>
                    <a:pt x="41" y="122"/>
                  </a:moveTo>
                  <a:lnTo>
                    <a:pt x="41" y="122"/>
                  </a:lnTo>
                  <a:lnTo>
                    <a:pt x="41" y="121"/>
                  </a:lnTo>
                  <a:lnTo>
                    <a:pt x="43" y="122"/>
                  </a:lnTo>
                  <a:lnTo>
                    <a:pt x="41" y="122"/>
                  </a:lnTo>
                  <a:close/>
                  <a:moveTo>
                    <a:pt x="44" y="122"/>
                  </a:moveTo>
                  <a:lnTo>
                    <a:pt x="44" y="127"/>
                  </a:lnTo>
                  <a:lnTo>
                    <a:pt x="41" y="127"/>
                  </a:lnTo>
                  <a:lnTo>
                    <a:pt x="41" y="122"/>
                  </a:lnTo>
                  <a:lnTo>
                    <a:pt x="44" y="122"/>
                  </a:lnTo>
                  <a:close/>
                  <a:moveTo>
                    <a:pt x="41" y="127"/>
                  </a:moveTo>
                  <a:lnTo>
                    <a:pt x="41" y="127"/>
                  </a:lnTo>
                  <a:lnTo>
                    <a:pt x="43" y="127"/>
                  </a:lnTo>
                  <a:lnTo>
                    <a:pt x="41" y="127"/>
                  </a:lnTo>
                  <a:close/>
                  <a:moveTo>
                    <a:pt x="44" y="125"/>
                  </a:moveTo>
                  <a:lnTo>
                    <a:pt x="45" y="129"/>
                  </a:lnTo>
                  <a:lnTo>
                    <a:pt x="43" y="130"/>
                  </a:lnTo>
                  <a:lnTo>
                    <a:pt x="41" y="127"/>
                  </a:lnTo>
                  <a:lnTo>
                    <a:pt x="44" y="125"/>
                  </a:lnTo>
                  <a:close/>
                  <a:moveTo>
                    <a:pt x="45" y="129"/>
                  </a:moveTo>
                  <a:lnTo>
                    <a:pt x="45" y="130"/>
                  </a:lnTo>
                  <a:lnTo>
                    <a:pt x="44" y="130"/>
                  </a:lnTo>
                  <a:lnTo>
                    <a:pt x="45" y="129"/>
                  </a:lnTo>
                  <a:close/>
                  <a:moveTo>
                    <a:pt x="44" y="130"/>
                  </a:moveTo>
                  <a:lnTo>
                    <a:pt x="28" y="140"/>
                  </a:lnTo>
                  <a:lnTo>
                    <a:pt x="27" y="138"/>
                  </a:lnTo>
                  <a:lnTo>
                    <a:pt x="43" y="129"/>
                  </a:lnTo>
                  <a:lnTo>
                    <a:pt x="44" y="130"/>
                  </a:lnTo>
                  <a:close/>
                  <a:moveTo>
                    <a:pt x="28" y="140"/>
                  </a:moveTo>
                  <a:lnTo>
                    <a:pt x="28" y="140"/>
                  </a:lnTo>
                  <a:lnTo>
                    <a:pt x="28" y="141"/>
                  </a:lnTo>
                  <a:lnTo>
                    <a:pt x="27" y="140"/>
                  </a:lnTo>
                  <a:lnTo>
                    <a:pt x="28" y="140"/>
                  </a:lnTo>
                  <a:close/>
                  <a:moveTo>
                    <a:pt x="28" y="141"/>
                  </a:moveTo>
                  <a:lnTo>
                    <a:pt x="14" y="146"/>
                  </a:lnTo>
                  <a:lnTo>
                    <a:pt x="12" y="144"/>
                  </a:lnTo>
                  <a:lnTo>
                    <a:pt x="27" y="138"/>
                  </a:lnTo>
                  <a:lnTo>
                    <a:pt x="28" y="141"/>
                  </a:lnTo>
                  <a:close/>
                  <a:moveTo>
                    <a:pt x="12" y="146"/>
                  </a:moveTo>
                  <a:lnTo>
                    <a:pt x="11" y="145"/>
                  </a:lnTo>
                  <a:lnTo>
                    <a:pt x="12" y="144"/>
                  </a:lnTo>
                  <a:lnTo>
                    <a:pt x="14" y="145"/>
                  </a:lnTo>
                  <a:lnTo>
                    <a:pt x="12" y="146"/>
                  </a:lnTo>
                  <a:close/>
                  <a:moveTo>
                    <a:pt x="15" y="144"/>
                  </a:moveTo>
                  <a:lnTo>
                    <a:pt x="20" y="153"/>
                  </a:lnTo>
                  <a:lnTo>
                    <a:pt x="18" y="156"/>
                  </a:lnTo>
                  <a:lnTo>
                    <a:pt x="12" y="146"/>
                  </a:lnTo>
                  <a:lnTo>
                    <a:pt x="15" y="144"/>
                  </a:lnTo>
                  <a:close/>
                  <a:moveTo>
                    <a:pt x="20" y="153"/>
                  </a:moveTo>
                  <a:lnTo>
                    <a:pt x="20" y="154"/>
                  </a:lnTo>
                  <a:lnTo>
                    <a:pt x="19" y="154"/>
                  </a:lnTo>
                  <a:lnTo>
                    <a:pt x="20" y="153"/>
                  </a:lnTo>
                  <a:close/>
                  <a:moveTo>
                    <a:pt x="20" y="154"/>
                  </a:moveTo>
                  <a:lnTo>
                    <a:pt x="28" y="168"/>
                  </a:lnTo>
                  <a:lnTo>
                    <a:pt x="25" y="169"/>
                  </a:lnTo>
                  <a:lnTo>
                    <a:pt x="18" y="156"/>
                  </a:lnTo>
                  <a:lnTo>
                    <a:pt x="20" y="154"/>
                  </a:lnTo>
                  <a:close/>
                  <a:moveTo>
                    <a:pt x="28" y="168"/>
                  </a:moveTo>
                  <a:lnTo>
                    <a:pt x="28" y="168"/>
                  </a:lnTo>
                  <a:lnTo>
                    <a:pt x="27" y="168"/>
                  </a:lnTo>
                  <a:lnTo>
                    <a:pt x="28" y="168"/>
                  </a:lnTo>
                  <a:close/>
                  <a:moveTo>
                    <a:pt x="28" y="168"/>
                  </a:moveTo>
                  <a:lnTo>
                    <a:pt x="28" y="177"/>
                  </a:lnTo>
                  <a:lnTo>
                    <a:pt x="25" y="177"/>
                  </a:lnTo>
                  <a:lnTo>
                    <a:pt x="25" y="168"/>
                  </a:lnTo>
                  <a:lnTo>
                    <a:pt x="28" y="168"/>
                  </a:lnTo>
                  <a:close/>
                  <a:moveTo>
                    <a:pt x="28" y="177"/>
                  </a:moveTo>
                  <a:lnTo>
                    <a:pt x="28" y="177"/>
                  </a:lnTo>
                  <a:lnTo>
                    <a:pt x="27" y="177"/>
                  </a:lnTo>
                  <a:lnTo>
                    <a:pt x="28" y="177"/>
                  </a:lnTo>
                  <a:close/>
                  <a:moveTo>
                    <a:pt x="28" y="177"/>
                  </a:moveTo>
                  <a:lnTo>
                    <a:pt x="28" y="185"/>
                  </a:lnTo>
                  <a:lnTo>
                    <a:pt x="25" y="185"/>
                  </a:lnTo>
                  <a:lnTo>
                    <a:pt x="25" y="177"/>
                  </a:lnTo>
                  <a:lnTo>
                    <a:pt x="28" y="177"/>
                  </a:lnTo>
                  <a:close/>
                  <a:moveTo>
                    <a:pt x="28" y="185"/>
                  </a:moveTo>
                  <a:lnTo>
                    <a:pt x="28" y="185"/>
                  </a:lnTo>
                  <a:lnTo>
                    <a:pt x="27" y="185"/>
                  </a:lnTo>
                  <a:lnTo>
                    <a:pt x="28" y="185"/>
                  </a:lnTo>
                  <a:close/>
                  <a:moveTo>
                    <a:pt x="28" y="185"/>
                  </a:moveTo>
                  <a:lnTo>
                    <a:pt x="28" y="190"/>
                  </a:lnTo>
                  <a:lnTo>
                    <a:pt x="25" y="190"/>
                  </a:lnTo>
                  <a:lnTo>
                    <a:pt x="25" y="184"/>
                  </a:lnTo>
                  <a:lnTo>
                    <a:pt x="28" y="185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7" y="192"/>
                  </a:lnTo>
                  <a:lnTo>
                    <a:pt x="27" y="190"/>
                  </a:lnTo>
                  <a:lnTo>
                    <a:pt x="28" y="190"/>
                  </a:lnTo>
                  <a:close/>
                  <a:moveTo>
                    <a:pt x="27" y="192"/>
                  </a:moveTo>
                  <a:lnTo>
                    <a:pt x="24" y="194"/>
                  </a:lnTo>
                  <a:lnTo>
                    <a:pt x="23" y="193"/>
                  </a:lnTo>
                  <a:lnTo>
                    <a:pt x="25" y="189"/>
                  </a:lnTo>
                  <a:lnTo>
                    <a:pt x="27" y="192"/>
                  </a:lnTo>
                  <a:close/>
                  <a:moveTo>
                    <a:pt x="24" y="194"/>
                  </a:moveTo>
                  <a:lnTo>
                    <a:pt x="24" y="194"/>
                  </a:lnTo>
                  <a:close/>
                  <a:moveTo>
                    <a:pt x="24" y="194"/>
                  </a:moveTo>
                  <a:lnTo>
                    <a:pt x="11" y="202"/>
                  </a:lnTo>
                  <a:lnTo>
                    <a:pt x="10" y="200"/>
                  </a:lnTo>
                  <a:lnTo>
                    <a:pt x="23" y="193"/>
                  </a:lnTo>
                  <a:lnTo>
                    <a:pt x="24" y="194"/>
                  </a:lnTo>
                  <a:close/>
                  <a:moveTo>
                    <a:pt x="10" y="200"/>
                  </a:moveTo>
                  <a:lnTo>
                    <a:pt x="10" y="200"/>
                  </a:lnTo>
                  <a:lnTo>
                    <a:pt x="11" y="201"/>
                  </a:lnTo>
                  <a:lnTo>
                    <a:pt x="10" y="200"/>
                  </a:lnTo>
                  <a:close/>
                  <a:moveTo>
                    <a:pt x="11" y="202"/>
                  </a:moveTo>
                  <a:lnTo>
                    <a:pt x="2" y="210"/>
                  </a:lnTo>
                  <a:lnTo>
                    <a:pt x="0" y="208"/>
                  </a:lnTo>
                  <a:lnTo>
                    <a:pt x="10" y="200"/>
                  </a:lnTo>
                  <a:lnTo>
                    <a:pt x="11" y="202"/>
                  </a:lnTo>
                  <a:close/>
                  <a:moveTo>
                    <a:pt x="0" y="209"/>
                  </a:moveTo>
                  <a:lnTo>
                    <a:pt x="0" y="209"/>
                  </a:lnTo>
                  <a:lnTo>
                    <a:pt x="0" y="208"/>
                  </a:lnTo>
                  <a:lnTo>
                    <a:pt x="2" y="209"/>
                  </a:lnTo>
                  <a:lnTo>
                    <a:pt x="0" y="209"/>
                  </a:lnTo>
                  <a:close/>
                  <a:moveTo>
                    <a:pt x="3" y="209"/>
                  </a:moveTo>
                  <a:lnTo>
                    <a:pt x="3" y="214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3" y="209"/>
                  </a:lnTo>
                  <a:close/>
                  <a:moveTo>
                    <a:pt x="0" y="214"/>
                  </a:moveTo>
                  <a:lnTo>
                    <a:pt x="0" y="214"/>
                  </a:lnTo>
                  <a:lnTo>
                    <a:pt x="2" y="214"/>
                  </a:lnTo>
                  <a:lnTo>
                    <a:pt x="0" y="214"/>
                  </a:lnTo>
                  <a:close/>
                  <a:moveTo>
                    <a:pt x="3" y="214"/>
                  </a:moveTo>
                  <a:lnTo>
                    <a:pt x="4" y="217"/>
                  </a:lnTo>
                  <a:lnTo>
                    <a:pt x="2" y="218"/>
                  </a:lnTo>
                  <a:lnTo>
                    <a:pt x="0" y="214"/>
                  </a:lnTo>
                  <a:lnTo>
                    <a:pt x="3" y="214"/>
                  </a:lnTo>
                  <a:close/>
                  <a:moveTo>
                    <a:pt x="2" y="218"/>
                  </a:moveTo>
                  <a:lnTo>
                    <a:pt x="2" y="218"/>
                  </a:lnTo>
                  <a:lnTo>
                    <a:pt x="3" y="218"/>
                  </a:lnTo>
                  <a:lnTo>
                    <a:pt x="2" y="218"/>
                  </a:lnTo>
                  <a:close/>
                  <a:moveTo>
                    <a:pt x="4" y="217"/>
                  </a:moveTo>
                  <a:lnTo>
                    <a:pt x="7" y="224"/>
                  </a:lnTo>
                  <a:lnTo>
                    <a:pt x="4" y="225"/>
                  </a:lnTo>
                  <a:lnTo>
                    <a:pt x="2" y="218"/>
                  </a:lnTo>
                  <a:lnTo>
                    <a:pt x="4" y="217"/>
                  </a:lnTo>
                  <a:close/>
                  <a:moveTo>
                    <a:pt x="4" y="225"/>
                  </a:moveTo>
                  <a:lnTo>
                    <a:pt x="4" y="225"/>
                  </a:lnTo>
                  <a:lnTo>
                    <a:pt x="6" y="224"/>
                  </a:lnTo>
                  <a:lnTo>
                    <a:pt x="4" y="225"/>
                  </a:lnTo>
                  <a:close/>
                  <a:moveTo>
                    <a:pt x="7" y="222"/>
                  </a:moveTo>
                  <a:lnTo>
                    <a:pt x="11" y="229"/>
                  </a:lnTo>
                  <a:lnTo>
                    <a:pt x="8" y="230"/>
                  </a:lnTo>
                  <a:lnTo>
                    <a:pt x="4" y="225"/>
                  </a:lnTo>
                  <a:lnTo>
                    <a:pt x="7" y="222"/>
                  </a:lnTo>
                  <a:close/>
                  <a:moveTo>
                    <a:pt x="11" y="229"/>
                  </a:moveTo>
                  <a:lnTo>
                    <a:pt x="11" y="229"/>
                  </a:lnTo>
                  <a:lnTo>
                    <a:pt x="11" y="230"/>
                  </a:lnTo>
                  <a:lnTo>
                    <a:pt x="10" y="230"/>
                  </a:lnTo>
                  <a:lnTo>
                    <a:pt x="11" y="229"/>
                  </a:lnTo>
                  <a:close/>
                  <a:moveTo>
                    <a:pt x="11" y="230"/>
                  </a:moveTo>
                  <a:lnTo>
                    <a:pt x="11" y="237"/>
                  </a:lnTo>
                  <a:lnTo>
                    <a:pt x="8" y="237"/>
                  </a:lnTo>
                  <a:lnTo>
                    <a:pt x="8" y="230"/>
                  </a:lnTo>
                  <a:lnTo>
                    <a:pt x="11" y="230"/>
                  </a:lnTo>
                  <a:close/>
                  <a:moveTo>
                    <a:pt x="11" y="237"/>
                  </a:moveTo>
                  <a:lnTo>
                    <a:pt x="11" y="237"/>
                  </a:lnTo>
                  <a:lnTo>
                    <a:pt x="10" y="237"/>
                  </a:lnTo>
                  <a:lnTo>
                    <a:pt x="11" y="237"/>
                  </a:lnTo>
                  <a:close/>
                  <a:moveTo>
                    <a:pt x="11" y="237"/>
                  </a:moveTo>
                  <a:lnTo>
                    <a:pt x="10" y="242"/>
                  </a:lnTo>
                  <a:lnTo>
                    <a:pt x="7" y="242"/>
                  </a:lnTo>
                  <a:lnTo>
                    <a:pt x="8" y="235"/>
                  </a:lnTo>
                  <a:lnTo>
                    <a:pt x="11" y="237"/>
                  </a:lnTo>
                  <a:close/>
                  <a:moveTo>
                    <a:pt x="7" y="242"/>
                  </a:moveTo>
                  <a:lnTo>
                    <a:pt x="7" y="242"/>
                  </a:lnTo>
                  <a:lnTo>
                    <a:pt x="8" y="242"/>
                  </a:lnTo>
                  <a:lnTo>
                    <a:pt x="7" y="242"/>
                  </a:lnTo>
                  <a:close/>
                  <a:moveTo>
                    <a:pt x="10" y="242"/>
                  </a:moveTo>
                  <a:lnTo>
                    <a:pt x="11" y="249"/>
                  </a:lnTo>
                  <a:lnTo>
                    <a:pt x="8" y="249"/>
                  </a:lnTo>
                  <a:lnTo>
                    <a:pt x="7" y="242"/>
                  </a:lnTo>
                  <a:lnTo>
                    <a:pt x="10" y="242"/>
                  </a:lnTo>
                  <a:close/>
                  <a:moveTo>
                    <a:pt x="8" y="249"/>
                  </a:moveTo>
                  <a:lnTo>
                    <a:pt x="8" y="249"/>
                  </a:lnTo>
                  <a:lnTo>
                    <a:pt x="10" y="249"/>
                  </a:lnTo>
                  <a:lnTo>
                    <a:pt x="8" y="249"/>
                  </a:lnTo>
                  <a:close/>
                  <a:moveTo>
                    <a:pt x="11" y="249"/>
                  </a:moveTo>
                  <a:lnTo>
                    <a:pt x="14" y="254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11" y="249"/>
                  </a:lnTo>
                  <a:close/>
                  <a:moveTo>
                    <a:pt x="11" y="256"/>
                  </a:moveTo>
                  <a:lnTo>
                    <a:pt x="11" y="256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1" y="256"/>
                  </a:lnTo>
                  <a:close/>
                  <a:moveTo>
                    <a:pt x="12" y="253"/>
                  </a:moveTo>
                  <a:lnTo>
                    <a:pt x="29" y="261"/>
                  </a:lnTo>
                  <a:lnTo>
                    <a:pt x="28" y="263"/>
                  </a:lnTo>
                  <a:lnTo>
                    <a:pt x="11" y="256"/>
                  </a:lnTo>
                  <a:lnTo>
                    <a:pt x="12" y="253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8" y="262"/>
                  </a:lnTo>
                  <a:lnTo>
                    <a:pt x="29" y="261"/>
                  </a:lnTo>
                  <a:close/>
                  <a:moveTo>
                    <a:pt x="29" y="261"/>
                  </a:moveTo>
                  <a:lnTo>
                    <a:pt x="44" y="269"/>
                  </a:lnTo>
                  <a:lnTo>
                    <a:pt x="43" y="270"/>
                  </a:lnTo>
                  <a:lnTo>
                    <a:pt x="28" y="262"/>
                  </a:lnTo>
                  <a:lnTo>
                    <a:pt x="29" y="261"/>
                  </a:lnTo>
                  <a:close/>
                  <a:moveTo>
                    <a:pt x="44" y="269"/>
                  </a:moveTo>
                  <a:lnTo>
                    <a:pt x="44" y="269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4" y="269"/>
                  </a:lnTo>
                  <a:close/>
                  <a:moveTo>
                    <a:pt x="44" y="270"/>
                  </a:moveTo>
                  <a:lnTo>
                    <a:pt x="39" y="282"/>
                  </a:lnTo>
                  <a:lnTo>
                    <a:pt x="36" y="282"/>
                  </a:lnTo>
                  <a:lnTo>
                    <a:pt x="41" y="269"/>
                  </a:lnTo>
                  <a:lnTo>
                    <a:pt x="44" y="270"/>
                  </a:lnTo>
                  <a:close/>
                  <a:moveTo>
                    <a:pt x="39" y="282"/>
                  </a:moveTo>
                  <a:lnTo>
                    <a:pt x="39" y="283"/>
                  </a:lnTo>
                  <a:lnTo>
                    <a:pt x="38" y="282"/>
                  </a:lnTo>
                  <a:lnTo>
                    <a:pt x="39" y="282"/>
                  </a:lnTo>
                  <a:close/>
                  <a:moveTo>
                    <a:pt x="39" y="283"/>
                  </a:moveTo>
                  <a:lnTo>
                    <a:pt x="32" y="298"/>
                  </a:lnTo>
                  <a:lnTo>
                    <a:pt x="29" y="297"/>
                  </a:lnTo>
                  <a:lnTo>
                    <a:pt x="36" y="282"/>
                  </a:lnTo>
                  <a:lnTo>
                    <a:pt x="39" y="283"/>
                  </a:lnTo>
                  <a:close/>
                  <a:moveTo>
                    <a:pt x="29" y="298"/>
                  </a:moveTo>
                  <a:lnTo>
                    <a:pt x="29" y="298"/>
                  </a:lnTo>
                  <a:lnTo>
                    <a:pt x="29" y="297"/>
                  </a:lnTo>
                  <a:lnTo>
                    <a:pt x="31" y="298"/>
                  </a:lnTo>
                  <a:lnTo>
                    <a:pt x="29" y="298"/>
                  </a:lnTo>
                  <a:close/>
                  <a:moveTo>
                    <a:pt x="32" y="297"/>
                  </a:moveTo>
                  <a:lnTo>
                    <a:pt x="35" y="302"/>
                  </a:lnTo>
                  <a:lnTo>
                    <a:pt x="32" y="303"/>
                  </a:lnTo>
                  <a:lnTo>
                    <a:pt x="29" y="298"/>
                  </a:lnTo>
                  <a:lnTo>
                    <a:pt x="32" y="297"/>
                  </a:lnTo>
                  <a:close/>
                  <a:moveTo>
                    <a:pt x="32" y="303"/>
                  </a:moveTo>
                  <a:lnTo>
                    <a:pt x="32" y="303"/>
                  </a:lnTo>
                  <a:lnTo>
                    <a:pt x="34" y="303"/>
                  </a:lnTo>
                  <a:lnTo>
                    <a:pt x="32" y="303"/>
                  </a:lnTo>
                  <a:close/>
                  <a:moveTo>
                    <a:pt x="34" y="302"/>
                  </a:moveTo>
                  <a:lnTo>
                    <a:pt x="38" y="306"/>
                  </a:lnTo>
                  <a:lnTo>
                    <a:pt x="35" y="307"/>
                  </a:lnTo>
                  <a:lnTo>
                    <a:pt x="32" y="303"/>
                  </a:lnTo>
                  <a:lnTo>
                    <a:pt x="34" y="302"/>
                  </a:lnTo>
                  <a:close/>
                  <a:moveTo>
                    <a:pt x="36" y="307"/>
                  </a:moveTo>
                  <a:lnTo>
                    <a:pt x="35" y="307"/>
                  </a:lnTo>
                  <a:lnTo>
                    <a:pt x="36" y="307"/>
                  </a:lnTo>
                  <a:close/>
                  <a:moveTo>
                    <a:pt x="38" y="306"/>
                  </a:moveTo>
                  <a:lnTo>
                    <a:pt x="43" y="309"/>
                  </a:lnTo>
                  <a:lnTo>
                    <a:pt x="41" y="311"/>
                  </a:lnTo>
                  <a:lnTo>
                    <a:pt x="36" y="307"/>
                  </a:lnTo>
                  <a:lnTo>
                    <a:pt x="38" y="306"/>
                  </a:lnTo>
                  <a:close/>
                  <a:moveTo>
                    <a:pt x="43" y="309"/>
                  </a:moveTo>
                  <a:lnTo>
                    <a:pt x="43" y="309"/>
                  </a:lnTo>
                  <a:lnTo>
                    <a:pt x="41" y="310"/>
                  </a:lnTo>
                  <a:lnTo>
                    <a:pt x="43" y="309"/>
                  </a:lnTo>
                  <a:close/>
                  <a:moveTo>
                    <a:pt x="43" y="309"/>
                  </a:moveTo>
                  <a:lnTo>
                    <a:pt x="45" y="313"/>
                  </a:lnTo>
                  <a:lnTo>
                    <a:pt x="44" y="315"/>
                  </a:lnTo>
                  <a:lnTo>
                    <a:pt x="40" y="311"/>
                  </a:lnTo>
                  <a:lnTo>
                    <a:pt x="43" y="309"/>
                  </a:lnTo>
                  <a:close/>
                  <a:moveTo>
                    <a:pt x="45" y="313"/>
                  </a:moveTo>
                  <a:lnTo>
                    <a:pt x="47" y="314"/>
                  </a:lnTo>
                  <a:lnTo>
                    <a:pt x="45" y="314"/>
                  </a:lnTo>
                  <a:lnTo>
                    <a:pt x="45" y="313"/>
                  </a:lnTo>
                  <a:close/>
                  <a:moveTo>
                    <a:pt x="47" y="314"/>
                  </a:moveTo>
                  <a:lnTo>
                    <a:pt x="48" y="325"/>
                  </a:lnTo>
                  <a:lnTo>
                    <a:pt x="45" y="325"/>
                  </a:lnTo>
                  <a:lnTo>
                    <a:pt x="44" y="314"/>
                  </a:lnTo>
                  <a:lnTo>
                    <a:pt x="47" y="314"/>
                  </a:lnTo>
                  <a:close/>
                  <a:moveTo>
                    <a:pt x="45" y="325"/>
                  </a:moveTo>
                  <a:lnTo>
                    <a:pt x="45" y="325"/>
                  </a:lnTo>
                  <a:lnTo>
                    <a:pt x="47" y="325"/>
                  </a:lnTo>
                  <a:lnTo>
                    <a:pt x="45" y="325"/>
                  </a:lnTo>
                  <a:close/>
                  <a:moveTo>
                    <a:pt x="48" y="325"/>
                  </a:moveTo>
                  <a:lnTo>
                    <a:pt x="54" y="341"/>
                  </a:lnTo>
                  <a:lnTo>
                    <a:pt x="51" y="342"/>
                  </a:lnTo>
                  <a:lnTo>
                    <a:pt x="45" y="325"/>
                  </a:lnTo>
                  <a:lnTo>
                    <a:pt x="48" y="325"/>
                  </a:lnTo>
                  <a:close/>
                  <a:moveTo>
                    <a:pt x="54" y="341"/>
                  </a:moveTo>
                  <a:lnTo>
                    <a:pt x="54" y="341"/>
                  </a:lnTo>
                  <a:lnTo>
                    <a:pt x="54" y="342"/>
                  </a:lnTo>
                  <a:lnTo>
                    <a:pt x="52" y="342"/>
                  </a:lnTo>
                  <a:lnTo>
                    <a:pt x="54" y="341"/>
                  </a:lnTo>
                  <a:close/>
                  <a:moveTo>
                    <a:pt x="54" y="342"/>
                  </a:moveTo>
                  <a:lnTo>
                    <a:pt x="54" y="343"/>
                  </a:lnTo>
                  <a:lnTo>
                    <a:pt x="51" y="343"/>
                  </a:lnTo>
                  <a:lnTo>
                    <a:pt x="51" y="342"/>
                  </a:lnTo>
                  <a:lnTo>
                    <a:pt x="54" y="342"/>
                  </a:lnTo>
                  <a:close/>
                  <a:moveTo>
                    <a:pt x="51" y="345"/>
                  </a:moveTo>
                  <a:lnTo>
                    <a:pt x="51" y="343"/>
                  </a:lnTo>
                  <a:lnTo>
                    <a:pt x="52" y="343"/>
                  </a:lnTo>
                  <a:lnTo>
                    <a:pt x="51" y="345"/>
                  </a:lnTo>
                  <a:close/>
                  <a:moveTo>
                    <a:pt x="54" y="343"/>
                  </a:moveTo>
                  <a:lnTo>
                    <a:pt x="55" y="345"/>
                  </a:lnTo>
                  <a:lnTo>
                    <a:pt x="52" y="346"/>
                  </a:lnTo>
                  <a:lnTo>
                    <a:pt x="51" y="345"/>
                  </a:lnTo>
                  <a:lnTo>
                    <a:pt x="54" y="343"/>
                  </a:lnTo>
                  <a:close/>
                  <a:moveTo>
                    <a:pt x="52" y="346"/>
                  </a:moveTo>
                  <a:lnTo>
                    <a:pt x="52" y="346"/>
                  </a:lnTo>
                  <a:lnTo>
                    <a:pt x="54" y="345"/>
                  </a:lnTo>
                  <a:lnTo>
                    <a:pt x="52" y="346"/>
                  </a:lnTo>
                  <a:close/>
                  <a:moveTo>
                    <a:pt x="54" y="343"/>
                  </a:moveTo>
                  <a:lnTo>
                    <a:pt x="56" y="346"/>
                  </a:lnTo>
                  <a:lnTo>
                    <a:pt x="55" y="349"/>
                  </a:lnTo>
                  <a:lnTo>
                    <a:pt x="52" y="346"/>
                  </a:lnTo>
                  <a:lnTo>
                    <a:pt x="54" y="343"/>
                  </a:lnTo>
                  <a:close/>
                  <a:moveTo>
                    <a:pt x="56" y="346"/>
                  </a:moveTo>
                  <a:lnTo>
                    <a:pt x="57" y="347"/>
                  </a:lnTo>
                  <a:lnTo>
                    <a:pt x="56" y="347"/>
                  </a:lnTo>
                  <a:lnTo>
                    <a:pt x="56" y="346"/>
                  </a:lnTo>
                  <a:close/>
                  <a:moveTo>
                    <a:pt x="57" y="347"/>
                  </a:moveTo>
                  <a:lnTo>
                    <a:pt x="57" y="351"/>
                  </a:lnTo>
                  <a:lnTo>
                    <a:pt x="55" y="351"/>
                  </a:lnTo>
                  <a:lnTo>
                    <a:pt x="55" y="347"/>
                  </a:lnTo>
                  <a:lnTo>
                    <a:pt x="57" y="347"/>
                  </a:lnTo>
                  <a:close/>
                  <a:moveTo>
                    <a:pt x="55" y="351"/>
                  </a:moveTo>
                  <a:lnTo>
                    <a:pt x="55" y="351"/>
                  </a:lnTo>
                  <a:lnTo>
                    <a:pt x="56" y="351"/>
                  </a:lnTo>
                  <a:lnTo>
                    <a:pt x="55" y="351"/>
                  </a:lnTo>
                  <a:close/>
                  <a:moveTo>
                    <a:pt x="57" y="351"/>
                  </a:moveTo>
                  <a:lnTo>
                    <a:pt x="59" y="355"/>
                  </a:lnTo>
                  <a:lnTo>
                    <a:pt x="56" y="355"/>
                  </a:lnTo>
                  <a:lnTo>
                    <a:pt x="55" y="351"/>
                  </a:lnTo>
                  <a:lnTo>
                    <a:pt x="57" y="351"/>
                  </a:lnTo>
                  <a:close/>
                  <a:moveTo>
                    <a:pt x="59" y="355"/>
                  </a:moveTo>
                  <a:lnTo>
                    <a:pt x="59" y="355"/>
                  </a:lnTo>
                  <a:lnTo>
                    <a:pt x="57" y="355"/>
                  </a:lnTo>
                  <a:lnTo>
                    <a:pt x="59" y="355"/>
                  </a:lnTo>
                  <a:close/>
                  <a:moveTo>
                    <a:pt x="59" y="355"/>
                  </a:moveTo>
                  <a:lnTo>
                    <a:pt x="59" y="359"/>
                  </a:lnTo>
                  <a:lnTo>
                    <a:pt x="56" y="359"/>
                  </a:lnTo>
                  <a:lnTo>
                    <a:pt x="56" y="355"/>
                  </a:lnTo>
                  <a:lnTo>
                    <a:pt x="59" y="355"/>
                  </a:lnTo>
                  <a:close/>
                  <a:moveTo>
                    <a:pt x="59" y="359"/>
                  </a:moveTo>
                  <a:lnTo>
                    <a:pt x="59" y="359"/>
                  </a:lnTo>
                  <a:lnTo>
                    <a:pt x="57" y="359"/>
                  </a:lnTo>
                  <a:lnTo>
                    <a:pt x="59" y="359"/>
                  </a:lnTo>
                  <a:close/>
                  <a:moveTo>
                    <a:pt x="59" y="359"/>
                  </a:moveTo>
                  <a:lnTo>
                    <a:pt x="57" y="367"/>
                  </a:lnTo>
                  <a:lnTo>
                    <a:pt x="55" y="366"/>
                  </a:lnTo>
                  <a:lnTo>
                    <a:pt x="56" y="359"/>
                  </a:lnTo>
                  <a:lnTo>
                    <a:pt x="59" y="359"/>
                  </a:lnTo>
                  <a:close/>
                  <a:moveTo>
                    <a:pt x="55" y="366"/>
                  </a:moveTo>
                  <a:lnTo>
                    <a:pt x="55" y="366"/>
                  </a:lnTo>
                  <a:lnTo>
                    <a:pt x="56" y="367"/>
                  </a:lnTo>
                  <a:lnTo>
                    <a:pt x="55" y="366"/>
                  </a:lnTo>
                  <a:close/>
                  <a:moveTo>
                    <a:pt x="57" y="367"/>
                  </a:moveTo>
                  <a:lnTo>
                    <a:pt x="56" y="377"/>
                  </a:lnTo>
                  <a:lnTo>
                    <a:pt x="54" y="375"/>
                  </a:lnTo>
                  <a:lnTo>
                    <a:pt x="55" y="366"/>
                  </a:lnTo>
                  <a:lnTo>
                    <a:pt x="57" y="367"/>
                  </a:lnTo>
                  <a:close/>
                  <a:moveTo>
                    <a:pt x="54" y="377"/>
                  </a:moveTo>
                  <a:lnTo>
                    <a:pt x="54" y="377"/>
                  </a:lnTo>
                  <a:lnTo>
                    <a:pt x="54" y="375"/>
                  </a:lnTo>
                  <a:lnTo>
                    <a:pt x="55" y="377"/>
                  </a:lnTo>
                  <a:lnTo>
                    <a:pt x="54" y="377"/>
                  </a:lnTo>
                  <a:close/>
                  <a:moveTo>
                    <a:pt x="55" y="375"/>
                  </a:moveTo>
                  <a:lnTo>
                    <a:pt x="63" y="379"/>
                  </a:lnTo>
                  <a:lnTo>
                    <a:pt x="61" y="382"/>
                  </a:lnTo>
                  <a:lnTo>
                    <a:pt x="54" y="377"/>
                  </a:lnTo>
                  <a:lnTo>
                    <a:pt x="55" y="375"/>
                  </a:lnTo>
                  <a:close/>
                  <a:moveTo>
                    <a:pt x="61" y="382"/>
                  </a:moveTo>
                  <a:lnTo>
                    <a:pt x="61" y="382"/>
                  </a:lnTo>
                  <a:lnTo>
                    <a:pt x="61" y="381"/>
                  </a:lnTo>
                  <a:lnTo>
                    <a:pt x="61" y="382"/>
                  </a:lnTo>
                  <a:close/>
                  <a:moveTo>
                    <a:pt x="63" y="379"/>
                  </a:moveTo>
                  <a:lnTo>
                    <a:pt x="72" y="385"/>
                  </a:lnTo>
                  <a:lnTo>
                    <a:pt x="71" y="387"/>
                  </a:lnTo>
                  <a:lnTo>
                    <a:pt x="61" y="382"/>
                  </a:lnTo>
                  <a:lnTo>
                    <a:pt x="63" y="379"/>
                  </a:lnTo>
                  <a:close/>
                  <a:moveTo>
                    <a:pt x="71" y="387"/>
                  </a:moveTo>
                  <a:lnTo>
                    <a:pt x="71" y="387"/>
                  </a:lnTo>
                  <a:lnTo>
                    <a:pt x="71" y="386"/>
                  </a:lnTo>
                  <a:lnTo>
                    <a:pt x="71" y="387"/>
                  </a:lnTo>
                  <a:close/>
                  <a:moveTo>
                    <a:pt x="72" y="385"/>
                  </a:moveTo>
                  <a:lnTo>
                    <a:pt x="79" y="389"/>
                  </a:lnTo>
                  <a:lnTo>
                    <a:pt x="77" y="391"/>
                  </a:lnTo>
                  <a:lnTo>
                    <a:pt x="71" y="387"/>
                  </a:lnTo>
                  <a:lnTo>
                    <a:pt x="72" y="385"/>
                  </a:lnTo>
                  <a:close/>
                  <a:moveTo>
                    <a:pt x="77" y="391"/>
                  </a:moveTo>
                  <a:lnTo>
                    <a:pt x="77" y="391"/>
                  </a:lnTo>
                  <a:lnTo>
                    <a:pt x="79" y="390"/>
                  </a:lnTo>
                  <a:lnTo>
                    <a:pt x="77" y="391"/>
                  </a:lnTo>
                  <a:close/>
                  <a:moveTo>
                    <a:pt x="79" y="389"/>
                  </a:moveTo>
                  <a:lnTo>
                    <a:pt x="88" y="393"/>
                  </a:lnTo>
                  <a:lnTo>
                    <a:pt x="87" y="395"/>
                  </a:lnTo>
                  <a:lnTo>
                    <a:pt x="77" y="391"/>
                  </a:lnTo>
                  <a:lnTo>
                    <a:pt x="79" y="389"/>
                  </a:lnTo>
                  <a:close/>
                  <a:moveTo>
                    <a:pt x="88" y="395"/>
                  </a:moveTo>
                  <a:lnTo>
                    <a:pt x="87" y="395"/>
                  </a:lnTo>
                  <a:lnTo>
                    <a:pt x="88" y="394"/>
                  </a:lnTo>
                  <a:lnTo>
                    <a:pt x="88" y="395"/>
                  </a:lnTo>
                  <a:close/>
                  <a:moveTo>
                    <a:pt x="88" y="393"/>
                  </a:moveTo>
                  <a:lnTo>
                    <a:pt x="96" y="393"/>
                  </a:lnTo>
                  <a:lnTo>
                    <a:pt x="96" y="395"/>
                  </a:lnTo>
                  <a:lnTo>
                    <a:pt x="88" y="395"/>
                  </a:lnTo>
                  <a:lnTo>
                    <a:pt x="88" y="393"/>
                  </a:lnTo>
                  <a:close/>
                  <a:moveTo>
                    <a:pt x="96" y="395"/>
                  </a:moveTo>
                  <a:lnTo>
                    <a:pt x="96" y="395"/>
                  </a:lnTo>
                  <a:lnTo>
                    <a:pt x="96" y="394"/>
                  </a:lnTo>
                  <a:lnTo>
                    <a:pt x="96" y="395"/>
                  </a:lnTo>
                  <a:close/>
                  <a:moveTo>
                    <a:pt x="96" y="393"/>
                  </a:moveTo>
                  <a:lnTo>
                    <a:pt x="104" y="390"/>
                  </a:lnTo>
                  <a:lnTo>
                    <a:pt x="104" y="393"/>
                  </a:lnTo>
                  <a:lnTo>
                    <a:pt x="96" y="395"/>
                  </a:lnTo>
                  <a:lnTo>
                    <a:pt x="96" y="393"/>
                  </a:lnTo>
                  <a:close/>
                  <a:moveTo>
                    <a:pt x="105" y="393"/>
                  </a:moveTo>
                  <a:lnTo>
                    <a:pt x="104" y="393"/>
                  </a:lnTo>
                  <a:lnTo>
                    <a:pt x="104" y="391"/>
                  </a:lnTo>
                  <a:lnTo>
                    <a:pt x="105" y="393"/>
                  </a:lnTo>
                  <a:close/>
                  <a:moveTo>
                    <a:pt x="104" y="390"/>
                  </a:moveTo>
                  <a:lnTo>
                    <a:pt x="111" y="387"/>
                  </a:lnTo>
                  <a:lnTo>
                    <a:pt x="112" y="390"/>
                  </a:lnTo>
                  <a:lnTo>
                    <a:pt x="105" y="393"/>
                  </a:lnTo>
                  <a:lnTo>
                    <a:pt x="104" y="390"/>
                  </a:lnTo>
                  <a:close/>
                  <a:moveTo>
                    <a:pt x="111" y="387"/>
                  </a:moveTo>
                  <a:lnTo>
                    <a:pt x="111" y="387"/>
                  </a:lnTo>
                  <a:lnTo>
                    <a:pt x="112" y="389"/>
                  </a:lnTo>
                  <a:lnTo>
                    <a:pt x="111" y="387"/>
                  </a:lnTo>
                  <a:close/>
                  <a:moveTo>
                    <a:pt x="111" y="387"/>
                  </a:moveTo>
                  <a:lnTo>
                    <a:pt x="119" y="385"/>
                  </a:lnTo>
                  <a:lnTo>
                    <a:pt x="120" y="387"/>
                  </a:lnTo>
                  <a:lnTo>
                    <a:pt x="112" y="390"/>
                  </a:lnTo>
                  <a:lnTo>
                    <a:pt x="111" y="387"/>
                  </a:lnTo>
                  <a:close/>
                  <a:moveTo>
                    <a:pt x="119" y="385"/>
                  </a:moveTo>
                  <a:lnTo>
                    <a:pt x="119" y="385"/>
                  </a:lnTo>
                  <a:lnTo>
                    <a:pt x="120" y="385"/>
                  </a:lnTo>
                  <a:lnTo>
                    <a:pt x="120" y="386"/>
                  </a:lnTo>
                  <a:lnTo>
                    <a:pt x="119" y="385"/>
                  </a:lnTo>
                  <a:close/>
                  <a:moveTo>
                    <a:pt x="120" y="385"/>
                  </a:moveTo>
                  <a:lnTo>
                    <a:pt x="131" y="383"/>
                  </a:lnTo>
                  <a:lnTo>
                    <a:pt x="131" y="386"/>
                  </a:lnTo>
                  <a:lnTo>
                    <a:pt x="120" y="387"/>
                  </a:lnTo>
                  <a:lnTo>
                    <a:pt x="120" y="385"/>
                  </a:lnTo>
                  <a:close/>
                  <a:moveTo>
                    <a:pt x="132" y="386"/>
                  </a:moveTo>
                  <a:lnTo>
                    <a:pt x="131" y="386"/>
                  </a:lnTo>
                  <a:lnTo>
                    <a:pt x="131" y="385"/>
                  </a:lnTo>
                  <a:lnTo>
                    <a:pt x="132" y="386"/>
                  </a:lnTo>
                  <a:close/>
                  <a:moveTo>
                    <a:pt x="131" y="383"/>
                  </a:moveTo>
                  <a:lnTo>
                    <a:pt x="140" y="379"/>
                  </a:lnTo>
                  <a:lnTo>
                    <a:pt x="141" y="382"/>
                  </a:lnTo>
                  <a:lnTo>
                    <a:pt x="132" y="386"/>
                  </a:lnTo>
                  <a:lnTo>
                    <a:pt x="131" y="383"/>
                  </a:lnTo>
                  <a:close/>
                  <a:moveTo>
                    <a:pt x="141" y="382"/>
                  </a:moveTo>
                  <a:lnTo>
                    <a:pt x="141" y="382"/>
                  </a:lnTo>
                  <a:lnTo>
                    <a:pt x="140" y="381"/>
                  </a:lnTo>
                  <a:lnTo>
                    <a:pt x="141" y="382"/>
                  </a:lnTo>
                  <a:close/>
                  <a:moveTo>
                    <a:pt x="139" y="381"/>
                  </a:moveTo>
                  <a:lnTo>
                    <a:pt x="144" y="370"/>
                  </a:lnTo>
                  <a:lnTo>
                    <a:pt x="147" y="371"/>
                  </a:lnTo>
                  <a:lnTo>
                    <a:pt x="141" y="382"/>
                  </a:lnTo>
                  <a:lnTo>
                    <a:pt x="139" y="381"/>
                  </a:lnTo>
                  <a:close/>
                  <a:moveTo>
                    <a:pt x="144" y="370"/>
                  </a:moveTo>
                  <a:lnTo>
                    <a:pt x="144" y="370"/>
                  </a:lnTo>
                  <a:lnTo>
                    <a:pt x="145" y="371"/>
                  </a:lnTo>
                  <a:lnTo>
                    <a:pt x="144" y="370"/>
                  </a:lnTo>
                  <a:close/>
                  <a:moveTo>
                    <a:pt x="144" y="370"/>
                  </a:moveTo>
                  <a:lnTo>
                    <a:pt x="151" y="361"/>
                  </a:lnTo>
                  <a:lnTo>
                    <a:pt x="153" y="362"/>
                  </a:lnTo>
                  <a:lnTo>
                    <a:pt x="147" y="371"/>
                  </a:lnTo>
                  <a:lnTo>
                    <a:pt x="144" y="370"/>
                  </a:lnTo>
                  <a:close/>
                  <a:moveTo>
                    <a:pt x="151" y="361"/>
                  </a:moveTo>
                  <a:lnTo>
                    <a:pt x="152" y="361"/>
                  </a:lnTo>
                  <a:lnTo>
                    <a:pt x="152" y="362"/>
                  </a:lnTo>
                  <a:lnTo>
                    <a:pt x="151" y="361"/>
                  </a:lnTo>
                  <a:close/>
                  <a:moveTo>
                    <a:pt x="152" y="361"/>
                  </a:moveTo>
                  <a:lnTo>
                    <a:pt x="156" y="361"/>
                  </a:lnTo>
                  <a:lnTo>
                    <a:pt x="156" y="363"/>
                  </a:lnTo>
                  <a:lnTo>
                    <a:pt x="152" y="363"/>
                  </a:lnTo>
                  <a:lnTo>
                    <a:pt x="152" y="361"/>
                  </a:lnTo>
                  <a:close/>
                  <a:moveTo>
                    <a:pt x="156" y="361"/>
                  </a:moveTo>
                  <a:lnTo>
                    <a:pt x="156" y="361"/>
                  </a:lnTo>
                  <a:lnTo>
                    <a:pt x="156" y="362"/>
                  </a:lnTo>
                  <a:lnTo>
                    <a:pt x="156" y="361"/>
                  </a:lnTo>
                  <a:close/>
                  <a:moveTo>
                    <a:pt x="156" y="361"/>
                  </a:moveTo>
                  <a:lnTo>
                    <a:pt x="159" y="362"/>
                  </a:lnTo>
                  <a:lnTo>
                    <a:pt x="157" y="365"/>
                  </a:lnTo>
                  <a:lnTo>
                    <a:pt x="155" y="363"/>
                  </a:lnTo>
                  <a:lnTo>
                    <a:pt x="156" y="361"/>
                  </a:lnTo>
                  <a:close/>
                  <a:moveTo>
                    <a:pt x="159" y="362"/>
                  </a:moveTo>
                  <a:lnTo>
                    <a:pt x="161" y="363"/>
                  </a:lnTo>
                  <a:lnTo>
                    <a:pt x="160" y="366"/>
                  </a:lnTo>
                  <a:lnTo>
                    <a:pt x="157" y="365"/>
                  </a:lnTo>
                  <a:lnTo>
                    <a:pt x="159" y="362"/>
                  </a:lnTo>
                  <a:close/>
                  <a:moveTo>
                    <a:pt x="160" y="366"/>
                  </a:moveTo>
                  <a:lnTo>
                    <a:pt x="160" y="366"/>
                  </a:lnTo>
                  <a:lnTo>
                    <a:pt x="161" y="365"/>
                  </a:lnTo>
                  <a:lnTo>
                    <a:pt x="160" y="366"/>
                  </a:lnTo>
                  <a:close/>
                  <a:moveTo>
                    <a:pt x="161" y="363"/>
                  </a:moveTo>
                  <a:lnTo>
                    <a:pt x="165" y="365"/>
                  </a:lnTo>
                  <a:lnTo>
                    <a:pt x="164" y="367"/>
                  </a:lnTo>
                  <a:lnTo>
                    <a:pt x="160" y="366"/>
                  </a:lnTo>
                  <a:lnTo>
                    <a:pt x="161" y="363"/>
                  </a:lnTo>
                  <a:close/>
                  <a:moveTo>
                    <a:pt x="165" y="365"/>
                  </a:moveTo>
                  <a:lnTo>
                    <a:pt x="165" y="365"/>
                  </a:lnTo>
                  <a:lnTo>
                    <a:pt x="164" y="366"/>
                  </a:lnTo>
                  <a:lnTo>
                    <a:pt x="165" y="365"/>
                  </a:lnTo>
                  <a:close/>
                  <a:moveTo>
                    <a:pt x="165" y="365"/>
                  </a:moveTo>
                  <a:lnTo>
                    <a:pt x="171" y="370"/>
                  </a:lnTo>
                  <a:lnTo>
                    <a:pt x="169" y="371"/>
                  </a:lnTo>
                  <a:lnTo>
                    <a:pt x="164" y="366"/>
                  </a:lnTo>
                  <a:lnTo>
                    <a:pt x="165" y="365"/>
                  </a:lnTo>
                  <a:close/>
                  <a:moveTo>
                    <a:pt x="171" y="370"/>
                  </a:moveTo>
                  <a:lnTo>
                    <a:pt x="171" y="370"/>
                  </a:lnTo>
                  <a:lnTo>
                    <a:pt x="172" y="370"/>
                  </a:lnTo>
                  <a:lnTo>
                    <a:pt x="171" y="371"/>
                  </a:lnTo>
                  <a:lnTo>
                    <a:pt x="171" y="370"/>
                  </a:lnTo>
                  <a:close/>
                  <a:moveTo>
                    <a:pt x="172" y="370"/>
                  </a:moveTo>
                  <a:lnTo>
                    <a:pt x="176" y="375"/>
                  </a:lnTo>
                  <a:lnTo>
                    <a:pt x="173" y="378"/>
                  </a:lnTo>
                  <a:lnTo>
                    <a:pt x="169" y="371"/>
                  </a:lnTo>
                  <a:lnTo>
                    <a:pt x="172" y="370"/>
                  </a:lnTo>
                  <a:close/>
                  <a:moveTo>
                    <a:pt x="173" y="378"/>
                  </a:moveTo>
                  <a:lnTo>
                    <a:pt x="173" y="378"/>
                  </a:lnTo>
                  <a:lnTo>
                    <a:pt x="174" y="377"/>
                  </a:lnTo>
                  <a:lnTo>
                    <a:pt x="173" y="378"/>
                  </a:lnTo>
                  <a:close/>
                  <a:moveTo>
                    <a:pt x="176" y="375"/>
                  </a:moveTo>
                  <a:lnTo>
                    <a:pt x="180" y="381"/>
                  </a:lnTo>
                  <a:lnTo>
                    <a:pt x="179" y="383"/>
                  </a:lnTo>
                  <a:lnTo>
                    <a:pt x="173" y="378"/>
                  </a:lnTo>
                  <a:lnTo>
                    <a:pt x="176" y="375"/>
                  </a:lnTo>
                  <a:close/>
                  <a:moveTo>
                    <a:pt x="179" y="383"/>
                  </a:moveTo>
                  <a:lnTo>
                    <a:pt x="179" y="383"/>
                  </a:lnTo>
                  <a:lnTo>
                    <a:pt x="180" y="382"/>
                  </a:lnTo>
                  <a:lnTo>
                    <a:pt x="179" y="383"/>
                  </a:lnTo>
                  <a:close/>
                  <a:moveTo>
                    <a:pt x="180" y="381"/>
                  </a:moveTo>
                  <a:lnTo>
                    <a:pt x="188" y="385"/>
                  </a:lnTo>
                  <a:lnTo>
                    <a:pt x="187" y="387"/>
                  </a:lnTo>
                  <a:lnTo>
                    <a:pt x="179" y="383"/>
                  </a:lnTo>
                  <a:lnTo>
                    <a:pt x="180" y="381"/>
                  </a:lnTo>
                  <a:close/>
                  <a:moveTo>
                    <a:pt x="187" y="387"/>
                  </a:moveTo>
                  <a:lnTo>
                    <a:pt x="187" y="387"/>
                  </a:lnTo>
                  <a:lnTo>
                    <a:pt x="188" y="386"/>
                  </a:lnTo>
                  <a:lnTo>
                    <a:pt x="187" y="387"/>
                  </a:lnTo>
                  <a:close/>
                  <a:moveTo>
                    <a:pt x="188" y="385"/>
                  </a:moveTo>
                  <a:lnTo>
                    <a:pt x="195" y="387"/>
                  </a:lnTo>
                  <a:lnTo>
                    <a:pt x="193" y="390"/>
                  </a:lnTo>
                  <a:lnTo>
                    <a:pt x="187" y="387"/>
                  </a:lnTo>
                  <a:lnTo>
                    <a:pt x="188" y="385"/>
                  </a:lnTo>
                  <a:close/>
                  <a:moveTo>
                    <a:pt x="193" y="390"/>
                  </a:moveTo>
                  <a:lnTo>
                    <a:pt x="193" y="390"/>
                  </a:lnTo>
                  <a:lnTo>
                    <a:pt x="195" y="389"/>
                  </a:lnTo>
                  <a:lnTo>
                    <a:pt x="193" y="390"/>
                  </a:lnTo>
                  <a:close/>
                  <a:moveTo>
                    <a:pt x="195" y="387"/>
                  </a:moveTo>
                  <a:lnTo>
                    <a:pt x="203" y="390"/>
                  </a:lnTo>
                  <a:lnTo>
                    <a:pt x="201" y="393"/>
                  </a:lnTo>
                  <a:lnTo>
                    <a:pt x="193" y="390"/>
                  </a:lnTo>
                  <a:lnTo>
                    <a:pt x="195" y="387"/>
                  </a:lnTo>
                  <a:close/>
                  <a:moveTo>
                    <a:pt x="203" y="393"/>
                  </a:moveTo>
                  <a:lnTo>
                    <a:pt x="203" y="393"/>
                  </a:lnTo>
                  <a:lnTo>
                    <a:pt x="201" y="393"/>
                  </a:lnTo>
                  <a:lnTo>
                    <a:pt x="203" y="391"/>
                  </a:lnTo>
                  <a:lnTo>
                    <a:pt x="203" y="393"/>
                  </a:lnTo>
                  <a:close/>
                  <a:moveTo>
                    <a:pt x="201" y="390"/>
                  </a:moveTo>
                  <a:lnTo>
                    <a:pt x="205" y="389"/>
                  </a:lnTo>
                  <a:lnTo>
                    <a:pt x="206" y="391"/>
                  </a:lnTo>
                  <a:lnTo>
                    <a:pt x="203" y="393"/>
                  </a:lnTo>
                  <a:lnTo>
                    <a:pt x="201" y="390"/>
                  </a:lnTo>
                  <a:close/>
                  <a:moveTo>
                    <a:pt x="206" y="391"/>
                  </a:moveTo>
                  <a:lnTo>
                    <a:pt x="206" y="391"/>
                  </a:lnTo>
                  <a:lnTo>
                    <a:pt x="205" y="390"/>
                  </a:lnTo>
                  <a:lnTo>
                    <a:pt x="206" y="391"/>
                  </a:lnTo>
                  <a:close/>
                  <a:moveTo>
                    <a:pt x="205" y="389"/>
                  </a:moveTo>
                  <a:lnTo>
                    <a:pt x="208" y="387"/>
                  </a:lnTo>
                  <a:lnTo>
                    <a:pt x="209" y="390"/>
                  </a:lnTo>
                  <a:lnTo>
                    <a:pt x="206" y="391"/>
                  </a:lnTo>
                  <a:lnTo>
                    <a:pt x="205" y="389"/>
                  </a:lnTo>
                  <a:close/>
                  <a:moveTo>
                    <a:pt x="209" y="390"/>
                  </a:moveTo>
                  <a:lnTo>
                    <a:pt x="209" y="390"/>
                  </a:lnTo>
                  <a:lnTo>
                    <a:pt x="208" y="389"/>
                  </a:lnTo>
                  <a:lnTo>
                    <a:pt x="209" y="390"/>
                  </a:lnTo>
                  <a:close/>
                  <a:moveTo>
                    <a:pt x="208" y="387"/>
                  </a:moveTo>
                  <a:lnTo>
                    <a:pt x="211" y="385"/>
                  </a:lnTo>
                  <a:lnTo>
                    <a:pt x="212" y="387"/>
                  </a:lnTo>
                  <a:lnTo>
                    <a:pt x="209" y="390"/>
                  </a:lnTo>
                  <a:lnTo>
                    <a:pt x="208" y="387"/>
                  </a:lnTo>
                  <a:close/>
                  <a:moveTo>
                    <a:pt x="212" y="387"/>
                  </a:moveTo>
                  <a:lnTo>
                    <a:pt x="212" y="387"/>
                  </a:lnTo>
                  <a:lnTo>
                    <a:pt x="212" y="386"/>
                  </a:lnTo>
                  <a:lnTo>
                    <a:pt x="212" y="387"/>
                  </a:lnTo>
                  <a:close/>
                  <a:moveTo>
                    <a:pt x="211" y="385"/>
                  </a:moveTo>
                  <a:lnTo>
                    <a:pt x="213" y="382"/>
                  </a:lnTo>
                  <a:lnTo>
                    <a:pt x="215" y="385"/>
                  </a:lnTo>
                  <a:lnTo>
                    <a:pt x="212" y="387"/>
                  </a:lnTo>
                  <a:lnTo>
                    <a:pt x="211" y="385"/>
                  </a:lnTo>
                  <a:close/>
                  <a:moveTo>
                    <a:pt x="216" y="383"/>
                  </a:moveTo>
                  <a:lnTo>
                    <a:pt x="216" y="385"/>
                  </a:lnTo>
                  <a:lnTo>
                    <a:pt x="215" y="385"/>
                  </a:lnTo>
                  <a:lnTo>
                    <a:pt x="215" y="383"/>
                  </a:lnTo>
                  <a:lnTo>
                    <a:pt x="216" y="383"/>
                  </a:lnTo>
                  <a:close/>
                  <a:moveTo>
                    <a:pt x="213" y="383"/>
                  </a:moveTo>
                  <a:lnTo>
                    <a:pt x="215" y="374"/>
                  </a:lnTo>
                  <a:lnTo>
                    <a:pt x="217" y="375"/>
                  </a:lnTo>
                  <a:lnTo>
                    <a:pt x="216" y="383"/>
                  </a:lnTo>
                  <a:lnTo>
                    <a:pt x="213" y="383"/>
                  </a:lnTo>
                  <a:close/>
                  <a:moveTo>
                    <a:pt x="217" y="375"/>
                  </a:moveTo>
                  <a:lnTo>
                    <a:pt x="217" y="375"/>
                  </a:lnTo>
                  <a:lnTo>
                    <a:pt x="216" y="375"/>
                  </a:lnTo>
                  <a:lnTo>
                    <a:pt x="217" y="375"/>
                  </a:lnTo>
                  <a:close/>
                  <a:moveTo>
                    <a:pt x="215" y="375"/>
                  </a:moveTo>
                  <a:lnTo>
                    <a:pt x="215" y="367"/>
                  </a:lnTo>
                  <a:lnTo>
                    <a:pt x="217" y="367"/>
                  </a:lnTo>
                  <a:lnTo>
                    <a:pt x="217" y="375"/>
                  </a:lnTo>
                  <a:lnTo>
                    <a:pt x="215" y="375"/>
                  </a:lnTo>
                  <a:close/>
                  <a:moveTo>
                    <a:pt x="215" y="367"/>
                  </a:moveTo>
                  <a:lnTo>
                    <a:pt x="215" y="366"/>
                  </a:lnTo>
                  <a:lnTo>
                    <a:pt x="216" y="366"/>
                  </a:lnTo>
                  <a:lnTo>
                    <a:pt x="216" y="367"/>
                  </a:lnTo>
                  <a:lnTo>
                    <a:pt x="215" y="367"/>
                  </a:lnTo>
                  <a:close/>
                  <a:moveTo>
                    <a:pt x="216" y="366"/>
                  </a:moveTo>
                  <a:lnTo>
                    <a:pt x="229" y="361"/>
                  </a:lnTo>
                  <a:lnTo>
                    <a:pt x="231" y="363"/>
                  </a:lnTo>
                  <a:lnTo>
                    <a:pt x="217" y="369"/>
                  </a:lnTo>
                  <a:lnTo>
                    <a:pt x="216" y="366"/>
                  </a:lnTo>
                  <a:close/>
                  <a:moveTo>
                    <a:pt x="231" y="363"/>
                  </a:moveTo>
                  <a:lnTo>
                    <a:pt x="231" y="363"/>
                  </a:lnTo>
                  <a:lnTo>
                    <a:pt x="229" y="362"/>
                  </a:lnTo>
                  <a:lnTo>
                    <a:pt x="231" y="363"/>
                  </a:lnTo>
                  <a:close/>
                  <a:moveTo>
                    <a:pt x="229" y="361"/>
                  </a:moveTo>
                  <a:lnTo>
                    <a:pt x="243" y="354"/>
                  </a:lnTo>
                  <a:lnTo>
                    <a:pt x="244" y="357"/>
                  </a:lnTo>
                  <a:lnTo>
                    <a:pt x="231" y="363"/>
                  </a:lnTo>
                  <a:lnTo>
                    <a:pt x="229" y="361"/>
                  </a:lnTo>
                  <a:close/>
                  <a:moveTo>
                    <a:pt x="244" y="357"/>
                  </a:moveTo>
                  <a:lnTo>
                    <a:pt x="244" y="357"/>
                  </a:lnTo>
                  <a:lnTo>
                    <a:pt x="243" y="355"/>
                  </a:lnTo>
                  <a:lnTo>
                    <a:pt x="244" y="357"/>
                  </a:lnTo>
                  <a:close/>
                  <a:moveTo>
                    <a:pt x="241" y="354"/>
                  </a:moveTo>
                  <a:lnTo>
                    <a:pt x="245" y="350"/>
                  </a:lnTo>
                  <a:lnTo>
                    <a:pt x="248" y="353"/>
                  </a:lnTo>
                  <a:lnTo>
                    <a:pt x="244" y="357"/>
                  </a:lnTo>
                  <a:lnTo>
                    <a:pt x="241" y="354"/>
                  </a:lnTo>
                  <a:close/>
                  <a:moveTo>
                    <a:pt x="245" y="350"/>
                  </a:moveTo>
                  <a:lnTo>
                    <a:pt x="245" y="350"/>
                  </a:lnTo>
                  <a:lnTo>
                    <a:pt x="247" y="351"/>
                  </a:lnTo>
                  <a:lnTo>
                    <a:pt x="245" y="350"/>
                  </a:lnTo>
                  <a:close/>
                  <a:moveTo>
                    <a:pt x="245" y="350"/>
                  </a:moveTo>
                  <a:lnTo>
                    <a:pt x="250" y="347"/>
                  </a:lnTo>
                  <a:lnTo>
                    <a:pt x="252" y="350"/>
                  </a:lnTo>
                  <a:lnTo>
                    <a:pt x="247" y="353"/>
                  </a:lnTo>
                  <a:lnTo>
                    <a:pt x="245" y="350"/>
                  </a:lnTo>
                  <a:close/>
                  <a:moveTo>
                    <a:pt x="250" y="347"/>
                  </a:moveTo>
                  <a:lnTo>
                    <a:pt x="250" y="347"/>
                  </a:lnTo>
                  <a:lnTo>
                    <a:pt x="250" y="349"/>
                  </a:lnTo>
                  <a:lnTo>
                    <a:pt x="250" y="347"/>
                  </a:lnTo>
                  <a:close/>
                  <a:moveTo>
                    <a:pt x="250" y="347"/>
                  </a:moveTo>
                  <a:lnTo>
                    <a:pt x="261" y="346"/>
                  </a:lnTo>
                  <a:lnTo>
                    <a:pt x="261" y="349"/>
                  </a:lnTo>
                  <a:lnTo>
                    <a:pt x="250" y="350"/>
                  </a:lnTo>
                  <a:lnTo>
                    <a:pt x="250" y="347"/>
                  </a:lnTo>
                  <a:close/>
                  <a:moveTo>
                    <a:pt x="261" y="346"/>
                  </a:moveTo>
                  <a:lnTo>
                    <a:pt x="261" y="346"/>
                  </a:lnTo>
                  <a:lnTo>
                    <a:pt x="261" y="347"/>
                  </a:lnTo>
                  <a:lnTo>
                    <a:pt x="261" y="346"/>
                  </a:lnTo>
                  <a:close/>
                  <a:moveTo>
                    <a:pt x="261" y="346"/>
                  </a:moveTo>
                  <a:lnTo>
                    <a:pt x="273" y="345"/>
                  </a:lnTo>
                  <a:lnTo>
                    <a:pt x="273" y="347"/>
                  </a:lnTo>
                  <a:lnTo>
                    <a:pt x="261" y="349"/>
                  </a:lnTo>
                  <a:lnTo>
                    <a:pt x="261" y="346"/>
                  </a:lnTo>
                  <a:close/>
                  <a:moveTo>
                    <a:pt x="274" y="347"/>
                  </a:moveTo>
                  <a:lnTo>
                    <a:pt x="274" y="347"/>
                  </a:lnTo>
                  <a:lnTo>
                    <a:pt x="273" y="347"/>
                  </a:lnTo>
                  <a:lnTo>
                    <a:pt x="273" y="346"/>
                  </a:lnTo>
                  <a:lnTo>
                    <a:pt x="274" y="347"/>
                  </a:lnTo>
                  <a:close/>
                  <a:moveTo>
                    <a:pt x="273" y="345"/>
                  </a:moveTo>
                  <a:lnTo>
                    <a:pt x="277" y="342"/>
                  </a:lnTo>
                  <a:lnTo>
                    <a:pt x="278" y="343"/>
                  </a:lnTo>
                  <a:lnTo>
                    <a:pt x="274" y="347"/>
                  </a:lnTo>
                  <a:lnTo>
                    <a:pt x="273" y="345"/>
                  </a:lnTo>
                  <a:close/>
                  <a:moveTo>
                    <a:pt x="278" y="343"/>
                  </a:moveTo>
                  <a:lnTo>
                    <a:pt x="278" y="343"/>
                  </a:lnTo>
                  <a:lnTo>
                    <a:pt x="277" y="343"/>
                  </a:lnTo>
                  <a:lnTo>
                    <a:pt x="278" y="343"/>
                  </a:lnTo>
                  <a:close/>
                  <a:moveTo>
                    <a:pt x="276" y="342"/>
                  </a:moveTo>
                  <a:lnTo>
                    <a:pt x="277" y="335"/>
                  </a:lnTo>
                  <a:lnTo>
                    <a:pt x="280" y="337"/>
                  </a:lnTo>
                  <a:lnTo>
                    <a:pt x="278" y="343"/>
                  </a:lnTo>
                  <a:lnTo>
                    <a:pt x="276" y="342"/>
                  </a:lnTo>
                  <a:close/>
                  <a:moveTo>
                    <a:pt x="280" y="335"/>
                  </a:moveTo>
                  <a:lnTo>
                    <a:pt x="280" y="337"/>
                  </a:lnTo>
                  <a:lnTo>
                    <a:pt x="278" y="337"/>
                  </a:lnTo>
                  <a:lnTo>
                    <a:pt x="280" y="335"/>
                  </a:lnTo>
                  <a:close/>
                  <a:moveTo>
                    <a:pt x="277" y="337"/>
                  </a:moveTo>
                  <a:lnTo>
                    <a:pt x="276" y="330"/>
                  </a:lnTo>
                  <a:lnTo>
                    <a:pt x="278" y="329"/>
                  </a:lnTo>
                  <a:lnTo>
                    <a:pt x="280" y="335"/>
                  </a:lnTo>
                  <a:lnTo>
                    <a:pt x="277" y="337"/>
                  </a:lnTo>
                  <a:close/>
                  <a:moveTo>
                    <a:pt x="276" y="330"/>
                  </a:moveTo>
                  <a:lnTo>
                    <a:pt x="276" y="330"/>
                  </a:lnTo>
                  <a:lnTo>
                    <a:pt x="277" y="330"/>
                  </a:lnTo>
                  <a:lnTo>
                    <a:pt x="276" y="330"/>
                  </a:lnTo>
                  <a:close/>
                  <a:moveTo>
                    <a:pt x="276" y="330"/>
                  </a:moveTo>
                  <a:lnTo>
                    <a:pt x="276" y="323"/>
                  </a:lnTo>
                  <a:lnTo>
                    <a:pt x="278" y="323"/>
                  </a:lnTo>
                  <a:lnTo>
                    <a:pt x="278" y="330"/>
                  </a:lnTo>
                  <a:lnTo>
                    <a:pt x="276" y="330"/>
                  </a:lnTo>
                  <a:close/>
                  <a:moveTo>
                    <a:pt x="276" y="323"/>
                  </a:moveTo>
                  <a:lnTo>
                    <a:pt x="276" y="323"/>
                  </a:lnTo>
                  <a:lnTo>
                    <a:pt x="277" y="323"/>
                  </a:lnTo>
                  <a:lnTo>
                    <a:pt x="276" y="323"/>
                  </a:lnTo>
                  <a:close/>
                  <a:moveTo>
                    <a:pt x="276" y="323"/>
                  </a:moveTo>
                  <a:lnTo>
                    <a:pt x="277" y="317"/>
                  </a:lnTo>
                  <a:lnTo>
                    <a:pt x="280" y="317"/>
                  </a:lnTo>
                  <a:lnTo>
                    <a:pt x="278" y="323"/>
                  </a:lnTo>
                  <a:lnTo>
                    <a:pt x="276" y="323"/>
                  </a:lnTo>
                  <a:close/>
                  <a:moveTo>
                    <a:pt x="277" y="317"/>
                  </a:moveTo>
                  <a:lnTo>
                    <a:pt x="277" y="317"/>
                  </a:lnTo>
                  <a:lnTo>
                    <a:pt x="278" y="317"/>
                  </a:lnTo>
                  <a:lnTo>
                    <a:pt x="277" y="317"/>
                  </a:lnTo>
                  <a:close/>
                  <a:moveTo>
                    <a:pt x="277" y="317"/>
                  </a:moveTo>
                  <a:lnTo>
                    <a:pt x="278" y="314"/>
                  </a:lnTo>
                  <a:lnTo>
                    <a:pt x="281" y="314"/>
                  </a:lnTo>
                  <a:lnTo>
                    <a:pt x="280" y="317"/>
                  </a:lnTo>
                  <a:lnTo>
                    <a:pt x="277" y="317"/>
                  </a:lnTo>
                  <a:close/>
                  <a:moveTo>
                    <a:pt x="278" y="314"/>
                  </a:moveTo>
                  <a:lnTo>
                    <a:pt x="278" y="314"/>
                  </a:lnTo>
                  <a:lnTo>
                    <a:pt x="280" y="314"/>
                  </a:lnTo>
                  <a:lnTo>
                    <a:pt x="278" y="314"/>
                  </a:lnTo>
                  <a:close/>
                  <a:moveTo>
                    <a:pt x="278" y="314"/>
                  </a:moveTo>
                  <a:lnTo>
                    <a:pt x="280" y="311"/>
                  </a:lnTo>
                  <a:lnTo>
                    <a:pt x="282" y="313"/>
                  </a:lnTo>
                  <a:lnTo>
                    <a:pt x="281" y="315"/>
                  </a:lnTo>
                  <a:lnTo>
                    <a:pt x="278" y="314"/>
                  </a:lnTo>
                  <a:close/>
                  <a:moveTo>
                    <a:pt x="280" y="311"/>
                  </a:moveTo>
                  <a:lnTo>
                    <a:pt x="280" y="310"/>
                  </a:lnTo>
                  <a:lnTo>
                    <a:pt x="281" y="311"/>
                  </a:lnTo>
                  <a:lnTo>
                    <a:pt x="280" y="311"/>
                  </a:lnTo>
                  <a:close/>
                  <a:moveTo>
                    <a:pt x="280" y="310"/>
                  </a:moveTo>
                  <a:lnTo>
                    <a:pt x="282" y="309"/>
                  </a:lnTo>
                  <a:lnTo>
                    <a:pt x="284" y="311"/>
                  </a:lnTo>
                  <a:lnTo>
                    <a:pt x="281" y="313"/>
                  </a:lnTo>
                  <a:lnTo>
                    <a:pt x="280" y="310"/>
                  </a:lnTo>
                  <a:close/>
                  <a:moveTo>
                    <a:pt x="282" y="309"/>
                  </a:moveTo>
                  <a:lnTo>
                    <a:pt x="282" y="309"/>
                  </a:lnTo>
                  <a:lnTo>
                    <a:pt x="282" y="310"/>
                  </a:lnTo>
                  <a:lnTo>
                    <a:pt x="282" y="309"/>
                  </a:lnTo>
                  <a:close/>
                  <a:moveTo>
                    <a:pt x="282" y="309"/>
                  </a:moveTo>
                  <a:lnTo>
                    <a:pt x="286" y="309"/>
                  </a:lnTo>
                  <a:lnTo>
                    <a:pt x="286" y="311"/>
                  </a:lnTo>
                  <a:lnTo>
                    <a:pt x="282" y="311"/>
                  </a:lnTo>
                  <a:lnTo>
                    <a:pt x="282" y="309"/>
                  </a:lnTo>
                  <a:close/>
                  <a:moveTo>
                    <a:pt x="288" y="311"/>
                  </a:moveTo>
                  <a:lnTo>
                    <a:pt x="288" y="311"/>
                  </a:lnTo>
                  <a:lnTo>
                    <a:pt x="286" y="311"/>
                  </a:lnTo>
                  <a:lnTo>
                    <a:pt x="286" y="310"/>
                  </a:lnTo>
                  <a:lnTo>
                    <a:pt x="288" y="311"/>
                  </a:lnTo>
                  <a:close/>
                  <a:moveTo>
                    <a:pt x="286" y="309"/>
                  </a:moveTo>
                  <a:lnTo>
                    <a:pt x="288" y="307"/>
                  </a:lnTo>
                  <a:lnTo>
                    <a:pt x="289" y="309"/>
                  </a:lnTo>
                  <a:lnTo>
                    <a:pt x="288" y="311"/>
                  </a:lnTo>
                  <a:lnTo>
                    <a:pt x="286" y="309"/>
                  </a:lnTo>
                  <a:close/>
                  <a:moveTo>
                    <a:pt x="290" y="309"/>
                  </a:moveTo>
                  <a:lnTo>
                    <a:pt x="290" y="309"/>
                  </a:lnTo>
                  <a:lnTo>
                    <a:pt x="289" y="309"/>
                  </a:lnTo>
                  <a:lnTo>
                    <a:pt x="290" y="309"/>
                  </a:lnTo>
                  <a:close/>
                  <a:moveTo>
                    <a:pt x="288" y="309"/>
                  </a:moveTo>
                  <a:lnTo>
                    <a:pt x="288" y="298"/>
                  </a:lnTo>
                  <a:lnTo>
                    <a:pt x="290" y="298"/>
                  </a:lnTo>
                  <a:lnTo>
                    <a:pt x="290" y="309"/>
                  </a:lnTo>
                  <a:lnTo>
                    <a:pt x="288" y="309"/>
                  </a:lnTo>
                  <a:close/>
                  <a:moveTo>
                    <a:pt x="290" y="297"/>
                  </a:moveTo>
                  <a:lnTo>
                    <a:pt x="290" y="298"/>
                  </a:lnTo>
                  <a:lnTo>
                    <a:pt x="289" y="298"/>
                  </a:lnTo>
                  <a:lnTo>
                    <a:pt x="290" y="297"/>
                  </a:lnTo>
                  <a:close/>
                  <a:moveTo>
                    <a:pt x="288" y="298"/>
                  </a:moveTo>
                  <a:lnTo>
                    <a:pt x="286" y="288"/>
                  </a:lnTo>
                  <a:lnTo>
                    <a:pt x="289" y="288"/>
                  </a:lnTo>
                  <a:lnTo>
                    <a:pt x="290" y="297"/>
                  </a:lnTo>
                  <a:lnTo>
                    <a:pt x="288" y="298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3" name="Freeform 89"/>
            <p:cNvSpPr>
              <a:spLocks noEditPoints="1"/>
            </p:cNvSpPr>
            <p:nvPr/>
          </p:nvSpPr>
          <p:spPr bwMode="auto">
            <a:xfrm>
              <a:off x="798" y="2276"/>
              <a:ext cx="620" cy="469"/>
            </a:xfrm>
            <a:custGeom>
              <a:avLst/>
              <a:gdLst>
                <a:gd name="T0" fmla="*/ 60635 w 476"/>
                <a:gd name="T1" fmla="*/ 253317 h 360"/>
                <a:gd name="T2" fmla="*/ 68991 w 476"/>
                <a:gd name="T3" fmla="*/ 267918 h 360"/>
                <a:gd name="T4" fmla="*/ 80790 w 476"/>
                <a:gd name="T5" fmla="*/ 262161 h 360"/>
                <a:gd name="T6" fmla="*/ 83442 w 476"/>
                <a:gd name="T7" fmla="*/ 245903 h 360"/>
                <a:gd name="T8" fmla="*/ 93901 w 476"/>
                <a:gd name="T9" fmla="*/ 241274 h 360"/>
                <a:gd name="T10" fmla="*/ 107293 w 476"/>
                <a:gd name="T11" fmla="*/ 247719 h 360"/>
                <a:gd name="T12" fmla="*/ 120607 w 476"/>
                <a:gd name="T13" fmla="*/ 240378 h 360"/>
                <a:gd name="T14" fmla="*/ 158512 w 476"/>
                <a:gd name="T15" fmla="*/ 247468 h 360"/>
                <a:gd name="T16" fmla="*/ 168502 w 476"/>
                <a:gd name="T17" fmla="*/ 247468 h 360"/>
                <a:gd name="T18" fmla="*/ 196686 w 476"/>
                <a:gd name="T19" fmla="*/ 241274 h 360"/>
                <a:gd name="T20" fmla="*/ 203580 w 476"/>
                <a:gd name="T21" fmla="*/ 230437 h 360"/>
                <a:gd name="T22" fmla="*/ 238271 w 476"/>
                <a:gd name="T23" fmla="*/ 224288 h 360"/>
                <a:gd name="T24" fmla="*/ 264538 w 476"/>
                <a:gd name="T25" fmla="*/ 196021 h 360"/>
                <a:gd name="T26" fmla="*/ 283965 w 476"/>
                <a:gd name="T27" fmla="*/ 201232 h 360"/>
                <a:gd name="T28" fmla="*/ 299124 w 476"/>
                <a:gd name="T29" fmla="*/ 201232 h 360"/>
                <a:gd name="T30" fmla="*/ 310353 w 476"/>
                <a:gd name="T31" fmla="*/ 174874 h 360"/>
                <a:gd name="T32" fmla="*/ 332558 w 476"/>
                <a:gd name="T33" fmla="*/ 176881 h 360"/>
                <a:gd name="T34" fmla="*/ 347545 w 476"/>
                <a:gd name="T35" fmla="*/ 175553 h 360"/>
                <a:gd name="T36" fmla="*/ 337810 w 476"/>
                <a:gd name="T37" fmla="*/ 155305 h 360"/>
                <a:gd name="T38" fmla="*/ 336898 w 476"/>
                <a:gd name="T39" fmla="*/ 149253 h 360"/>
                <a:gd name="T40" fmla="*/ 343444 w 476"/>
                <a:gd name="T41" fmla="*/ 138102 h 360"/>
                <a:gd name="T42" fmla="*/ 352041 w 476"/>
                <a:gd name="T43" fmla="*/ 124641 h 360"/>
                <a:gd name="T44" fmla="*/ 344566 w 476"/>
                <a:gd name="T45" fmla="*/ 118565 h 360"/>
                <a:gd name="T46" fmla="*/ 329266 w 476"/>
                <a:gd name="T47" fmla="*/ 124643 h 360"/>
                <a:gd name="T48" fmla="*/ 323323 w 476"/>
                <a:gd name="T49" fmla="*/ 139322 h 360"/>
                <a:gd name="T50" fmla="*/ 307838 w 476"/>
                <a:gd name="T51" fmla="*/ 130340 h 360"/>
                <a:gd name="T52" fmla="*/ 302227 w 476"/>
                <a:gd name="T53" fmla="*/ 120093 h 360"/>
                <a:gd name="T54" fmla="*/ 296096 w 476"/>
                <a:gd name="T55" fmla="*/ 107583 h 360"/>
                <a:gd name="T56" fmla="*/ 295782 w 476"/>
                <a:gd name="T57" fmla="*/ 88653 h 360"/>
                <a:gd name="T58" fmla="*/ 295782 w 476"/>
                <a:gd name="T59" fmla="*/ 70897 h 360"/>
                <a:gd name="T60" fmla="*/ 296096 w 476"/>
                <a:gd name="T61" fmla="*/ 49167 h 360"/>
                <a:gd name="T62" fmla="*/ 290607 w 476"/>
                <a:gd name="T63" fmla="*/ 41160 h 360"/>
                <a:gd name="T64" fmla="*/ 275706 w 476"/>
                <a:gd name="T65" fmla="*/ 31594 h 360"/>
                <a:gd name="T66" fmla="*/ 257120 w 476"/>
                <a:gd name="T67" fmla="*/ 22236 h 360"/>
                <a:gd name="T68" fmla="*/ 234075 w 476"/>
                <a:gd name="T69" fmla="*/ 1871 h 360"/>
                <a:gd name="T70" fmla="*/ 212527 w 476"/>
                <a:gd name="T71" fmla="*/ 7639 h 360"/>
                <a:gd name="T72" fmla="*/ 214894 w 476"/>
                <a:gd name="T73" fmla="*/ 32288 h 360"/>
                <a:gd name="T74" fmla="*/ 198577 w 476"/>
                <a:gd name="T75" fmla="*/ 51202 h 360"/>
                <a:gd name="T76" fmla="*/ 174342 w 476"/>
                <a:gd name="T77" fmla="*/ 56844 h 360"/>
                <a:gd name="T78" fmla="*/ 171687 w 476"/>
                <a:gd name="T79" fmla="*/ 46780 h 360"/>
                <a:gd name="T80" fmla="*/ 161935 w 476"/>
                <a:gd name="T81" fmla="*/ 48656 h 360"/>
                <a:gd name="T82" fmla="*/ 140444 w 476"/>
                <a:gd name="T83" fmla="*/ 49167 h 360"/>
                <a:gd name="T84" fmla="*/ 132957 w 476"/>
                <a:gd name="T85" fmla="*/ 31594 h 360"/>
                <a:gd name="T86" fmla="*/ 125269 w 476"/>
                <a:gd name="T87" fmla="*/ 11913 h 360"/>
                <a:gd name="T88" fmla="*/ 105231 w 476"/>
                <a:gd name="T89" fmla="*/ 9144 h 360"/>
                <a:gd name="T90" fmla="*/ 92595 w 476"/>
                <a:gd name="T91" fmla="*/ 22005 h 360"/>
                <a:gd name="T92" fmla="*/ 76303 w 476"/>
                <a:gd name="T93" fmla="*/ 24784 h 360"/>
                <a:gd name="T94" fmla="*/ 66202 w 476"/>
                <a:gd name="T95" fmla="*/ 24251 h 360"/>
                <a:gd name="T96" fmla="*/ 63555 w 476"/>
                <a:gd name="T97" fmla="*/ 48656 h 360"/>
                <a:gd name="T98" fmla="*/ 56137 w 476"/>
                <a:gd name="T99" fmla="*/ 54420 h 360"/>
                <a:gd name="T100" fmla="*/ 52037 w 476"/>
                <a:gd name="T101" fmla="*/ 75876 h 360"/>
                <a:gd name="T102" fmla="*/ 18962 w 476"/>
                <a:gd name="T103" fmla="*/ 88003 h 360"/>
                <a:gd name="T104" fmla="*/ 4128 w 476"/>
                <a:gd name="T105" fmla="*/ 107583 h 360"/>
                <a:gd name="T106" fmla="*/ 7004 w 476"/>
                <a:gd name="T107" fmla="*/ 120093 h 360"/>
                <a:gd name="T108" fmla="*/ 16508 w 476"/>
                <a:gd name="T109" fmla="*/ 127735 h 360"/>
                <a:gd name="T110" fmla="*/ 27439 w 476"/>
                <a:gd name="T111" fmla="*/ 135772 h 360"/>
                <a:gd name="T112" fmla="*/ 39210 w 476"/>
                <a:gd name="T113" fmla="*/ 150464 h 360"/>
                <a:gd name="T114" fmla="*/ 24698 w 476"/>
                <a:gd name="T115" fmla="*/ 177550 h 360"/>
                <a:gd name="T116" fmla="*/ 30103 w 476"/>
                <a:gd name="T117" fmla="*/ 188753 h 360"/>
                <a:gd name="T118" fmla="*/ 37461 w 476"/>
                <a:gd name="T119" fmla="*/ 198694 h 360"/>
                <a:gd name="T120" fmla="*/ 51072 w 476"/>
                <a:gd name="T121" fmla="*/ 211545 h 360"/>
                <a:gd name="T122" fmla="*/ 176312 w 476"/>
                <a:gd name="T123" fmla="*/ 56844 h 3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6"/>
                <a:gd name="T187" fmla="*/ 0 h 360"/>
                <a:gd name="T188" fmla="*/ 476 w 476"/>
                <a:gd name="T189" fmla="*/ 360 h 3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6" h="360">
                  <a:moveTo>
                    <a:pt x="81" y="307"/>
                  </a:moveTo>
                  <a:lnTo>
                    <a:pt x="82" y="307"/>
                  </a:lnTo>
                  <a:lnTo>
                    <a:pt x="85" y="307"/>
                  </a:lnTo>
                  <a:lnTo>
                    <a:pt x="85" y="322"/>
                  </a:lnTo>
                  <a:lnTo>
                    <a:pt x="82" y="340"/>
                  </a:lnTo>
                  <a:lnTo>
                    <a:pt x="81" y="348"/>
                  </a:lnTo>
                  <a:lnTo>
                    <a:pt x="83" y="356"/>
                  </a:lnTo>
                  <a:lnTo>
                    <a:pt x="85" y="359"/>
                  </a:lnTo>
                  <a:lnTo>
                    <a:pt x="89" y="360"/>
                  </a:lnTo>
                  <a:lnTo>
                    <a:pt x="93" y="360"/>
                  </a:lnTo>
                  <a:lnTo>
                    <a:pt x="98" y="360"/>
                  </a:lnTo>
                  <a:lnTo>
                    <a:pt x="101" y="359"/>
                  </a:lnTo>
                  <a:lnTo>
                    <a:pt x="105" y="357"/>
                  </a:lnTo>
                  <a:lnTo>
                    <a:pt x="107" y="355"/>
                  </a:lnTo>
                  <a:lnTo>
                    <a:pt x="109" y="352"/>
                  </a:lnTo>
                  <a:lnTo>
                    <a:pt x="111" y="348"/>
                  </a:lnTo>
                  <a:lnTo>
                    <a:pt x="111" y="344"/>
                  </a:lnTo>
                  <a:lnTo>
                    <a:pt x="111" y="338"/>
                  </a:lnTo>
                  <a:lnTo>
                    <a:pt x="113" y="333"/>
                  </a:lnTo>
                  <a:lnTo>
                    <a:pt x="113" y="331"/>
                  </a:lnTo>
                  <a:lnTo>
                    <a:pt x="114" y="329"/>
                  </a:lnTo>
                  <a:lnTo>
                    <a:pt x="117" y="327"/>
                  </a:lnTo>
                  <a:lnTo>
                    <a:pt x="119" y="326"/>
                  </a:lnTo>
                  <a:lnTo>
                    <a:pt x="125" y="324"/>
                  </a:lnTo>
                  <a:lnTo>
                    <a:pt x="127" y="324"/>
                  </a:lnTo>
                  <a:lnTo>
                    <a:pt x="133" y="326"/>
                  </a:lnTo>
                  <a:lnTo>
                    <a:pt x="135" y="328"/>
                  </a:lnTo>
                  <a:lnTo>
                    <a:pt x="138" y="331"/>
                  </a:lnTo>
                  <a:lnTo>
                    <a:pt x="142" y="332"/>
                  </a:lnTo>
                  <a:lnTo>
                    <a:pt x="145" y="333"/>
                  </a:lnTo>
                  <a:lnTo>
                    <a:pt x="150" y="333"/>
                  </a:lnTo>
                  <a:lnTo>
                    <a:pt x="153" y="331"/>
                  </a:lnTo>
                  <a:lnTo>
                    <a:pt x="155" y="327"/>
                  </a:lnTo>
                  <a:lnTo>
                    <a:pt x="159" y="324"/>
                  </a:lnTo>
                  <a:lnTo>
                    <a:pt x="163" y="323"/>
                  </a:lnTo>
                  <a:lnTo>
                    <a:pt x="171" y="328"/>
                  </a:lnTo>
                  <a:lnTo>
                    <a:pt x="185" y="335"/>
                  </a:lnTo>
                  <a:lnTo>
                    <a:pt x="201" y="332"/>
                  </a:lnTo>
                  <a:lnTo>
                    <a:pt x="210" y="329"/>
                  </a:lnTo>
                  <a:lnTo>
                    <a:pt x="214" y="332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3" y="332"/>
                  </a:lnTo>
                  <a:lnTo>
                    <a:pt x="226" y="332"/>
                  </a:lnTo>
                  <a:lnTo>
                    <a:pt x="227" y="332"/>
                  </a:lnTo>
                  <a:lnTo>
                    <a:pt x="227" y="333"/>
                  </a:lnTo>
                  <a:lnTo>
                    <a:pt x="242" y="332"/>
                  </a:lnTo>
                  <a:lnTo>
                    <a:pt x="256" y="328"/>
                  </a:lnTo>
                  <a:lnTo>
                    <a:pt x="260" y="327"/>
                  </a:lnTo>
                  <a:lnTo>
                    <a:pt x="266" y="324"/>
                  </a:lnTo>
                  <a:lnTo>
                    <a:pt x="268" y="320"/>
                  </a:lnTo>
                  <a:lnTo>
                    <a:pt x="268" y="316"/>
                  </a:lnTo>
                  <a:lnTo>
                    <a:pt x="270" y="311"/>
                  </a:lnTo>
                  <a:lnTo>
                    <a:pt x="271" y="307"/>
                  </a:lnTo>
                  <a:lnTo>
                    <a:pt x="275" y="310"/>
                  </a:lnTo>
                  <a:lnTo>
                    <a:pt x="283" y="313"/>
                  </a:lnTo>
                  <a:lnTo>
                    <a:pt x="292" y="307"/>
                  </a:lnTo>
                  <a:lnTo>
                    <a:pt x="302" y="301"/>
                  </a:lnTo>
                  <a:lnTo>
                    <a:pt x="314" y="301"/>
                  </a:lnTo>
                  <a:lnTo>
                    <a:pt x="322" y="301"/>
                  </a:lnTo>
                  <a:lnTo>
                    <a:pt x="327" y="291"/>
                  </a:lnTo>
                  <a:lnTo>
                    <a:pt x="330" y="282"/>
                  </a:lnTo>
                  <a:lnTo>
                    <a:pt x="339" y="276"/>
                  </a:lnTo>
                  <a:lnTo>
                    <a:pt x="352" y="270"/>
                  </a:lnTo>
                  <a:lnTo>
                    <a:pt x="357" y="263"/>
                  </a:lnTo>
                  <a:lnTo>
                    <a:pt x="366" y="255"/>
                  </a:lnTo>
                  <a:lnTo>
                    <a:pt x="370" y="260"/>
                  </a:lnTo>
                  <a:lnTo>
                    <a:pt x="373" y="266"/>
                  </a:lnTo>
                  <a:lnTo>
                    <a:pt x="379" y="267"/>
                  </a:lnTo>
                  <a:lnTo>
                    <a:pt x="383" y="270"/>
                  </a:lnTo>
                  <a:lnTo>
                    <a:pt x="379" y="274"/>
                  </a:lnTo>
                  <a:lnTo>
                    <a:pt x="377" y="278"/>
                  </a:lnTo>
                  <a:lnTo>
                    <a:pt x="383" y="282"/>
                  </a:lnTo>
                  <a:lnTo>
                    <a:pt x="389" y="283"/>
                  </a:lnTo>
                  <a:lnTo>
                    <a:pt x="404" y="270"/>
                  </a:lnTo>
                  <a:lnTo>
                    <a:pt x="417" y="258"/>
                  </a:lnTo>
                  <a:lnTo>
                    <a:pt x="416" y="246"/>
                  </a:lnTo>
                  <a:lnTo>
                    <a:pt x="414" y="236"/>
                  </a:lnTo>
                  <a:lnTo>
                    <a:pt x="416" y="235"/>
                  </a:lnTo>
                  <a:lnTo>
                    <a:pt x="419" y="235"/>
                  </a:lnTo>
                  <a:lnTo>
                    <a:pt x="421" y="236"/>
                  </a:lnTo>
                  <a:lnTo>
                    <a:pt x="424" y="238"/>
                  </a:lnTo>
                  <a:lnTo>
                    <a:pt x="431" y="240"/>
                  </a:lnTo>
                  <a:lnTo>
                    <a:pt x="436" y="243"/>
                  </a:lnTo>
                  <a:lnTo>
                    <a:pt x="449" y="238"/>
                  </a:lnTo>
                  <a:lnTo>
                    <a:pt x="461" y="234"/>
                  </a:lnTo>
                  <a:lnTo>
                    <a:pt x="464" y="235"/>
                  </a:lnTo>
                  <a:lnTo>
                    <a:pt x="465" y="236"/>
                  </a:lnTo>
                  <a:lnTo>
                    <a:pt x="467" y="238"/>
                  </a:lnTo>
                  <a:lnTo>
                    <a:pt x="469" y="236"/>
                  </a:lnTo>
                  <a:lnTo>
                    <a:pt x="465" y="226"/>
                  </a:lnTo>
                  <a:lnTo>
                    <a:pt x="463" y="216"/>
                  </a:lnTo>
                  <a:lnTo>
                    <a:pt x="463" y="214"/>
                  </a:lnTo>
                  <a:lnTo>
                    <a:pt x="460" y="211"/>
                  </a:lnTo>
                  <a:lnTo>
                    <a:pt x="456" y="209"/>
                  </a:lnTo>
                  <a:lnTo>
                    <a:pt x="451" y="207"/>
                  </a:lnTo>
                  <a:lnTo>
                    <a:pt x="449" y="204"/>
                  </a:lnTo>
                  <a:lnTo>
                    <a:pt x="449" y="202"/>
                  </a:lnTo>
                  <a:lnTo>
                    <a:pt x="451" y="200"/>
                  </a:lnTo>
                  <a:lnTo>
                    <a:pt x="455" y="200"/>
                  </a:lnTo>
                  <a:lnTo>
                    <a:pt x="459" y="199"/>
                  </a:lnTo>
                  <a:lnTo>
                    <a:pt x="463" y="198"/>
                  </a:lnTo>
                  <a:lnTo>
                    <a:pt x="467" y="196"/>
                  </a:lnTo>
                  <a:lnTo>
                    <a:pt x="468" y="194"/>
                  </a:lnTo>
                  <a:lnTo>
                    <a:pt x="464" y="186"/>
                  </a:lnTo>
                  <a:lnTo>
                    <a:pt x="457" y="179"/>
                  </a:lnTo>
                  <a:lnTo>
                    <a:pt x="464" y="175"/>
                  </a:lnTo>
                  <a:lnTo>
                    <a:pt x="469" y="171"/>
                  </a:lnTo>
                  <a:lnTo>
                    <a:pt x="473" y="170"/>
                  </a:lnTo>
                  <a:lnTo>
                    <a:pt x="475" y="167"/>
                  </a:lnTo>
                  <a:lnTo>
                    <a:pt x="476" y="166"/>
                  </a:lnTo>
                  <a:lnTo>
                    <a:pt x="473" y="162"/>
                  </a:lnTo>
                  <a:lnTo>
                    <a:pt x="469" y="159"/>
                  </a:lnTo>
                  <a:lnTo>
                    <a:pt x="468" y="159"/>
                  </a:lnTo>
                  <a:lnTo>
                    <a:pt x="465" y="159"/>
                  </a:lnTo>
                  <a:lnTo>
                    <a:pt x="464" y="161"/>
                  </a:lnTo>
                  <a:lnTo>
                    <a:pt x="460" y="163"/>
                  </a:lnTo>
                  <a:lnTo>
                    <a:pt x="456" y="166"/>
                  </a:lnTo>
                  <a:lnTo>
                    <a:pt x="449" y="167"/>
                  </a:lnTo>
                  <a:lnTo>
                    <a:pt x="445" y="168"/>
                  </a:lnTo>
                  <a:lnTo>
                    <a:pt x="445" y="174"/>
                  </a:lnTo>
                  <a:lnTo>
                    <a:pt x="445" y="182"/>
                  </a:lnTo>
                  <a:lnTo>
                    <a:pt x="441" y="184"/>
                  </a:lnTo>
                  <a:lnTo>
                    <a:pt x="440" y="187"/>
                  </a:lnTo>
                  <a:lnTo>
                    <a:pt x="437" y="187"/>
                  </a:lnTo>
                  <a:lnTo>
                    <a:pt x="436" y="186"/>
                  </a:lnTo>
                  <a:lnTo>
                    <a:pt x="435" y="179"/>
                  </a:lnTo>
                  <a:lnTo>
                    <a:pt x="433" y="172"/>
                  </a:lnTo>
                  <a:lnTo>
                    <a:pt x="425" y="174"/>
                  </a:lnTo>
                  <a:lnTo>
                    <a:pt x="415" y="175"/>
                  </a:lnTo>
                  <a:lnTo>
                    <a:pt x="414" y="171"/>
                  </a:lnTo>
                  <a:lnTo>
                    <a:pt x="412" y="167"/>
                  </a:lnTo>
                  <a:lnTo>
                    <a:pt x="412" y="166"/>
                  </a:lnTo>
                  <a:lnTo>
                    <a:pt x="412" y="163"/>
                  </a:lnTo>
                  <a:lnTo>
                    <a:pt x="408" y="161"/>
                  </a:lnTo>
                  <a:lnTo>
                    <a:pt x="404" y="159"/>
                  </a:lnTo>
                  <a:lnTo>
                    <a:pt x="405" y="154"/>
                  </a:lnTo>
                  <a:lnTo>
                    <a:pt x="405" y="150"/>
                  </a:lnTo>
                  <a:lnTo>
                    <a:pt x="403" y="147"/>
                  </a:lnTo>
                  <a:lnTo>
                    <a:pt x="400" y="145"/>
                  </a:lnTo>
                  <a:lnTo>
                    <a:pt x="400" y="139"/>
                  </a:lnTo>
                  <a:lnTo>
                    <a:pt x="401" y="133"/>
                  </a:lnTo>
                  <a:lnTo>
                    <a:pt x="400" y="127"/>
                  </a:lnTo>
                  <a:lnTo>
                    <a:pt x="399" y="122"/>
                  </a:lnTo>
                  <a:lnTo>
                    <a:pt x="399" y="119"/>
                  </a:lnTo>
                  <a:lnTo>
                    <a:pt x="400" y="117"/>
                  </a:lnTo>
                  <a:lnTo>
                    <a:pt x="401" y="113"/>
                  </a:lnTo>
                  <a:lnTo>
                    <a:pt x="403" y="107"/>
                  </a:lnTo>
                  <a:lnTo>
                    <a:pt x="400" y="101"/>
                  </a:lnTo>
                  <a:lnTo>
                    <a:pt x="399" y="95"/>
                  </a:lnTo>
                  <a:lnTo>
                    <a:pt x="399" y="94"/>
                  </a:lnTo>
                  <a:lnTo>
                    <a:pt x="399" y="93"/>
                  </a:lnTo>
                  <a:lnTo>
                    <a:pt x="401" y="81"/>
                  </a:lnTo>
                  <a:lnTo>
                    <a:pt x="403" y="70"/>
                  </a:lnTo>
                  <a:lnTo>
                    <a:pt x="400" y="66"/>
                  </a:lnTo>
                  <a:lnTo>
                    <a:pt x="398" y="63"/>
                  </a:lnTo>
                  <a:lnTo>
                    <a:pt x="400" y="55"/>
                  </a:lnTo>
                  <a:lnTo>
                    <a:pt x="400" y="49"/>
                  </a:lnTo>
                  <a:lnTo>
                    <a:pt x="396" y="51"/>
                  </a:lnTo>
                  <a:lnTo>
                    <a:pt x="392" y="55"/>
                  </a:lnTo>
                  <a:lnTo>
                    <a:pt x="389" y="50"/>
                  </a:lnTo>
                  <a:lnTo>
                    <a:pt x="387" y="46"/>
                  </a:lnTo>
                  <a:lnTo>
                    <a:pt x="383" y="44"/>
                  </a:lnTo>
                  <a:lnTo>
                    <a:pt x="377" y="42"/>
                  </a:lnTo>
                  <a:lnTo>
                    <a:pt x="372" y="42"/>
                  </a:lnTo>
                  <a:lnTo>
                    <a:pt x="368" y="42"/>
                  </a:lnTo>
                  <a:lnTo>
                    <a:pt x="363" y="41"/>
                  </a:lnTo>
                  <a:lnTo>
                    <a:pt x="357" y="38"/>
                  </a:lnTo>
                  <a:lnTo>
                    <a:pt x="352" y="34"/>
                  </a:lnTo>
                  <a:lnTo>
                    <a:pt x="347" y="30"/>
                  </a:lnTo>
                  <a:lnTo>
                    <a:pt x="340" y="23"/>
                  </a:lnTo>
                  <a:lnTo>
                    <a:pt x="336" y="16"/>
                  </a:lnTo>
                  <a:lnTo>
                    <a:pt x="330" y="10"/>
                  </a:lnTo>
                  <a:lnTo>
                    <a:pt x="323" y="6"/>
                  </a:lnTo>
                  <a:lnTo>
                    <a:pt x="316" y="2"/>
                  </a:lnTo>
                  <a:lnTo>
                    <a:pt x="310" y="1"/>
                  </a:lnTo>
                  <a:lnTo>
                    <a:pt x="300" y="0"/>
                  </a:lnTo>
                  <a:lnTo>
                    <a:pt x="290" y="1"/>
                  </a:lnTo>
                  <a:lnTo>
                    <a:pt x="287" y="5"/>
                  </a:lnTo>
                  <a:lnTo>
                    <a:pt x="287" y="10"/>
                  </a:lnTo>
                  <a:lnTo>
                    <a:pt x="286" y="16"/>
                  </a:lnTo>
                  <a:lnTo>
                    <a:pt x="287" y="21"/>
                  </a:lnTo>
                  <a:lnTo>
                    <a:pt x="287" y="32"/>
                  </a:lnTo>
                  <a:lnTo>
                    <a:pt x="288" y="44"/>
                  </a:lnTo>
                  <a:lnTo>
                    <a:pt x="290" y="44"/>
                  </a:lnTo>
                  <a:lnTo>
                    <a:pt x="286" y="48"/>
                  </a:lnTo>
                  <a:lnTo>
                    <a:pt x="280" y="55"/>
                  </a:lnTo>
                  <a:lnTo>
                    <a:pt x="275" y="57"/>
                  </a:lnTo>
                  <a:lnTo>
                    <a:pt x="268" y="62"/>
                  </a:lnTo>
                  <a:lnTo>
                    <a:pt x="268" y="69"/>
                  </a:lnTo>
                  <a:lnTo>
                    <a:pt x="267" y="74"/>
                  </a:lnTo>
                  <a:lnTo>
                    <a:pt x="260" y="75"/>
                  </a:lnTo>
                  <a:lnTo>
                    <a:pt x="255" y="73"/>
                  </a:lnTo>
                  <a:lnTo>
                    <a:pt x="244" y="74"/>
                  </a:lnTo>
                  <a:lnTo>
                    <a:pt x="235" y="77"/>
                  </a:lnTo>
                  <a:lnTo>
                    <a:pt x="232" y="75"/>
                  </a:lnTo>
                  <a:lnTo>
                    <a:pt x="230" y="74"/>
                  </a:lnTo>
                  <a:lnTo>
                    <a:pt x="230" y="70"/>
                  </a:lnTo>
                  <a:lnTo>
                    <a:pt x="231" y="66"/>
                  </a:lnTo>
                  <a:lnTo>
                    <a:pt x="232" y="63"/>
                  </a:lnTo>
                  <a:lnTo>
                    <a:pt x="232" y="62"/>
                  </a:lnTo>
                  <a:lnTo>
                    <a:pt x="231" y="61"/>
                  </a:lnTo>
                  <a:lnTo>
                    <a:pt x="230" y="59"/>
                  </a:lnTo>
                  <a:lnTo>
                    <a:pt x="224" y="61"/>
                  </a:lnTo>
                  <a:lnTo>
                    <a:pt x="219" y="65"/>
                  </a:lnTo>
                  <a:lnTo>
                    <a:pt x="215" y="66"/>
                  </a:lnTo>
                  <a:lnTo>
                    <a:pt x="210" y="67"/>
                  </a:lnTo>
                  <a:lnTo>
                    <a:pt x="203" y="69"/>
                  </a:lnTo>
                  <a:lnTo>
                    <a:pt x="196" y="69"/>
                  </a:lnTo>
                  <a:lnTo>
                    <a:pt x="190" y="66"/>
                  </a:lnTo>
                  <a:lnTo>
                    <a:pt x="185" y="63"/>
                  </a:lnTo>
                  <a:lnTo>
                    <a:pt x="180" y="57"/>
                  </a:lnTo>
                  <a:lnTo>
                    <a:pt x="179" y="54"/>
                  </a:lnTo>
                  <a:lnTo>
                    <a:pt x="180" y="49"/>
                  </a:lnTo>
                  <a:lnTo>
                    <a:pt x="180" y="42"/>
                  </a:lnTo>
                  <a:lnTo>
                    <a:pt x="178" y="38"/>
                  </a:lnTo>
                  <a:lnTo>
                    <a:pt x="175" y="35"/>
                  </a:lnTo>
                  <a:lnTo>
                    <a:pt x="178" y="28"/>
                  </a:lnTo>
                  <a:lnTo>
                    <a:pt x="178" y="19"/>
                  </a:lnTo>
                  <a:lnTo>
                    <a:pt x="169" y="16"/>
                  </a:lnTo>
                  <a:lnTo>
                    <a:pt x="158" y="13"/>
                  </a:lnTo>
                  <a:lnTo>
                    <a:pt x="155" y="5"/>
                  </a:lnTo>
                  <a:lnTo>
                    <a:pt x="151" y="0"/>
                  </a:lnTo>
                  <a:lnTo>
                    <a:pt x="146" y="5"/>
                  </a:lnTo>
                  <a:lnTo>
                    <a:pt x="142" y="12"/>
                  </a:lnTo>
                  <a:lnTo>
                    <a:pt x="138" y="17"/>
                  </a:lnTo>
                  <a:lnTo>
                    <a:pt x="134" y="22"/>
                  </a:lnTo>
                  <a:lnTo>
                    <a:pt x="130" y="23"/>
                  </a:lnTo>
                  <a:lnTo>
                    <a:pt x="126" y="23"/>
                  </a:lnTo>
                  <a:lnTo>
                    <a:pt x="125" y="29"/>
                  </a:lnTo>
                  <a:lnTo>
                    <a:pt x="123" y="32"/>
                  </a:lnTo>
                  <a:lnTo>
                    <a:pt x="117" y="30"/>
                  </a:lnTo>
                  <a:lnTo>
                    <a:pt x="110" y="28"/>
                  </a:lnTo>
                  <a:lnTo>
                    <a:pt x="106" y="32"/>
                  </a:lnTo>
                  <a:lnTo>
                    <a:pt x="103" y="34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1" y="33"/>
                  </a:lnTo>
                  <a:lnTo>
                    <a:pt x="93" y="32"/>
                  </a:lnTo>
                  <a:lnTo>
                    <a:pt x="89" y="32"/>
                  </a:lnTo>
                  <a:lnTo>
                    <a:pt x="86" y="34"/>
                  </a:lnTo>
                  <a:lnTo>
                    <a:pt x="85" y="39"/>
                  </a:lnTo>
                  <a:lnTo>
                    <a:pt x="85" y="44"/>
                  </a:lnTo>
                  <a:lnTo>
                    <a:pt x="86" y="54"/>
                  </a:lnTo>
                  <a:lnTo>
                    <a:pt x="86" y="65"/>
                  </a:lnTo>
                  <a:lnTo>
                    <a:pt x="83" y="66"/>
                  </a:lnTo>
                  <a:lnTo>
                    <a:pt x="79" y="66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5" y="73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75" y="93"/>
                  </a:lnTo>
                  <a:lnTo>
                    <a:pt x="74" y="99"/>
                  </a:lnTo>
                  <a:lnTo>
                    <a:pt x="70" y="102"/>
                  </a:lnTo>
                  <a:lnTo>
                    <a:pt x="58" y="103"/>
                  </a:lnTo>
                  <a:lnTo>
                    <a:pt x="47" y="105"/>
                  </a:lnTo>
                  <a:lnTo>
                    <a:pt x="44" y="107"/>
                  </a:lnTo>
                  <a:lnTo>
                    <a:pt x="40" y="111"/>
                  </a:lnTo>
                  <a:lnTo>
                    <a:pt x="26" y="118"/>
                  </a:lnTo>
                  <a:lnTo>
                    <a:pt x="13" y="123"/>
                  </a:lnTo>
                  <a:lnTo>
                    <a:pt x="13" y="131"/>
                  </a:lnTo>
                  <a:lnTo>
                    <a:pt x="12" y="139"/>
                  </a:lnTo>
                  <a:lnTo>
                    <a:pt x="9" y="142"/>
                  </a:lnTo>
                  <a:lnTo>
                    <a:pt x="5" y="145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3" y="151"/>
                  </a:lnTo>
                  <a:lnTo>
                    <a:pt x="8" y="157"/>
                  </a:lnTo>
                  <a:lnTo>
                    <a:pt x="9" y="161"/>
                  </a:lnTo>
                  <a:lnTo>
                    <a:pt x="9" y="163"/>
                  </a:lnTo>
                  <a:lnTo>
                    <a:pt x="9" y="168"/>
                  </a:lnTo>
                  <a:lnTo>
                    <a:pt x="10" y="172"/>
                  </a:lnTo>
                  <a:lnTo>
                    <a:pt x="15" y="172"/>
                  </a:lnTo>
                  <a:lnTo>
                    <a:pt x="22" y="171"/>
                  </a:lnTo>
                  <a:lnTo>
                    <a:pt x="25" y="177"/>
                  </a:lnTo>
                  <a:lnTo>
                    <a:pt x="26" y="183"/>
                  </a:lnTo>
                  <a:lnTo>
                    <a:pt x="31" y="183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2" y="187"/>
                  </a:lnTo>
                  <a:lnTo>
                    <a:pt x="46" y="193"/>
                  </a:lnTo>
                  <a:lnTo>
                    <a:pt x="50" y="198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4" y="212"/>
                  </a:lnTo>
                  <a:lnTo>
                    <a:pt x="44" y="225"/>
                  </a:lnTo>
                  <a:lnTo>
                    <a:pt x="34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4" y="244"/>
                  </a:lnTo>
                  <a:lnTo>
                    <a:pt x="34" y="247"/>
                  </a:lnTo>
                  <a:lnTo>
                    <a:pt x="38" y="251"/>
                  </a:lnTo>
                  <a:lnTo>
                    <a:pt x="41" y="254"/>
                  </a:lnTo>
                  <a:lnTo>
                    <a:pt x="45" y="256"/>
                  </a:lnTo>
                  <a:lnTo>
                    <a:pt x="47" y="258"/>
                  </a:lnTo>
                  <a:lnTo>
                    <a:pt x="49" y="260"/>
                  </a:lnTo>
                  <a:lnTo>
                    <a:pt x="50" y="263"/>
                  </a:lnTo>
                  <a:lnTo>
                    <a:pt x="51" y="267"/>
                  </a:lnTo>
                  <a:lnTo>
                    <a:pt x="54" y="270"/>
                  </a:lnTo>
                  <a:lnTo>
                    <a:pt x="59" y="268"/>
                  </a:lnTo>
                  <a:lnTo>
                    <a:pt x="67" y="268"/>
                  </a:lnTo>
                  <a:lnTo>
                    <a:pt x="67" y="274"/>
                  </a:lnTo>
                  <a:lnTo>
                    <a:pt x="69" y="284"/>
                  </a:lnTo>
                  <a:lnTo>
                    <a:pt x="74" y="296"/>
                  </a:lnTo>
                  <a:lnTo>
                    <a:pt x="81" y="307"/>
                  </a:lnTo>
                  <a:close/>
                  <a:moveTo>
                    <a:pt x="235" y="77"/>
                  </a:moveTo>
                  <a:lnTo>
                    <a:pt x="238" y="77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4" name="Freeform 90"/>
            <p:cNvSpPr>
              <a:spLocks/>
            </p:cNvSpPr>
            <p:nvPr/>
          </p:nvSpPr>
          <p:spPr bwMode="auto">
            <a:xfrm>
              <a:off x="798" y="2276"/>
              <a:ext cx="620" cy="469"/>
            </a:xfrm>
            <a:custGeom>
              <a:avLst/>
              <a:gdLst>
                <a:gd name="T0" fmla="*/ 60635 w 476"/>
                <a:gd name="T1" fmla="*/ 253317 h 360"/>
                <a:gd name="T2" fmla="*/ 68991 w 476"/>
                <a:gd name="T3" fmla="*/ 267918 h 360"/>
                <a:gd name="T4" fmla="*/ 80790 w 476"/>
                <a:gd name="T5" fmla="*/ 262161 h 360"/>
                <a:gd name="T6" fmla="*/ 83442 w 476"/>
                <a:gd name="T7" fmla="*/ 245903 h 360"/>
                <a:gd name="T8" fmla="*/ 93901 w 476"/>
                <a:gd name="T9" fmla="*/ 241274 h 360"/>
                <a:gd name="T10" fmla="*/ 107293 w 476"/>
                <a:gd name="T11" fmla="*/ 247719 h 360"/>
                <a:gd name="T12" fmla="*/ 120607 w 476"/>
                <a:gd name="T13" fmla="*/ 240378 h 360"/>
                <a:gd name="T14" fmla="*/ 158512 w 476"/>
                <a:gd name="T15" fmla="*/ 247468 h 360"/>
                <a:gd name="T16" fmla="*/ 168502 w 476"/>
                <a:gd name="T17" fmla="*/ 247468 h 360"/>
                <a:gd name="T18" fmla="*/ 196686 w 476"/>
                <a:gd name="T19" fmla="*/ 241274 h 360"/>
                <a:gd name="T20" fmla="*/ 203580 w 476"/>
                <a:gd name="T21" fmla="*/ 230437 h 360"/>
                <a:gd name="T22" fmla="*/ 238271 w 476"/>
                <a:gd name="T23" fmla="*/ 224288 h 360"/>
                <a:gd name="T24" fmla="*/ 264538 w 476"/>
                <a:gd name="T25" fmla="*/ 196021 h 360"/>
                <a:gd name="T26" fmla="*/ 283965 w 476"/>
                <a:gd name="T27" fmla="*/ 201232 h 360"/>
                <a:gd name="T28" fmla="*/ 299124 w 476"/>
                <a:gd name="T29" fmla="*/ 201232 h 360"/>
                <a:gd name="T30" fmla="*/ 310353 w 476"/>
                <a:gd name="T31" fmla="*/ 174874 h 360"/>
                <a:gd name="T32" fmla="*/ 332558 w 476"/>
                <a:gd name="T33" fmla="*/ 176881 h 360"/>
                <a:gd name="T34" fmla="*/ 347545 w 476"/>
                <a:gd name="T35" fmla="*/ 175553 h 360"/>
                <a:gd name="T36" fmla="*/ 337810 w 476"/>
                <a:gd name="T37" fmla="*/ 155305 h 360"/>
                <a:gd name="T38" fmla="*/ 336898 w 476"/>
                <a:gd name="T39" fmla="*/ 149253 h 360"/>
                <a:gd name="T40" fmla="*/ 343444 w 476"/>
                <a:gd name="T41" fmla="*/ 138102 h 360"/>
                <a:gd name="T42" fmla="*/ 352041 w 476"/>
                <a:gd name="T43" fmla="*/ 124641 h 360"/>
                <a:gd name="T44" fmla="*/ 344566 w 476"/>
                <a:gd name="T45" fmla="*/ 118565 h 360"/>
                <a:gd name="T46" fmla="*/ 329266 w 476"/>
                <a:gd name="T47" fmla="*/ 124643 h 360"/>
                <a:gd name="T48" fmla="*/ 323323 w 476"/>
                <a:gd name="T49" fmla="*/ 139322 h 360"/>
                <a:gd name="T50" fmla="*/ 307838 w 476"/>
                <a:gd name="T51" fmla="*/ 130340 h 360"/>
                <a:gd name="T52" fmla="*/ 302227 w 476"/>
                <a:gd name="T53" fmla="*/ 120093 h 360"/>
                <a:gd name="T54" fmla="*/ 296096 w 476"/>
                <a:gd name="T55" fmla="*/ 107583 h 360"/>
                <a:gd name="T56" fmla="*/ 295782 w 476"/>
                <a:gd name="T57" fmla="*/ 88653 h 360"/>
                <a:gd name="T58" fmla="*/ 295782 w 476"/>
                <a:gd name="T59" fmla="*/ 70897 h 360"/>
                <a:gd name="T60" fmla="*/ 296096 w 476"/>
                <a:gd name="T61" fmla="*/ 49167 h 360"/>
                <a:gd name="T62" fmla="*/ 290607 w 476"/>
                <a:gd name="T63" fmla="*/ 41160 h 360"/>
                <a:gd name="T64" fmla="*/ 275706 w 476"/>
                <a:gd name="T65" fmla="*/ 31594 h 360"/>
                <a:gd name="T66" fmla="*/ 257120 w 476"/>
                <a:gd name="T67" fmla="*/ 22236 h 360"/>
                <a:gd name="T68" fmla="*/ 234075 w 476"/>
                <a:gd name="T69" fmla="*/ 1871 h 360"/>
                <a:gd name="T70" fmla="*/ 212527 w 476"/>
                <a:gd name="T71" fmla="*/ 7639 h 360"/>
                <a:gd name="T72" fmla="*/ 214894 w 476"/>
                <a:gd name="T73" fmla="*/ 32288 h 360"/>
                <a:gd name="T74" fmla="*/ 198577 w 476"/>
                <a:gd name="T75" fmla="*/ 51202 h 360"/>
                <a:gd name="T76" fmla="*/ 174342 w 476"/>
                <a:gd name="T77" fmla="*/ 56844 h 360"/>
                <a:gd name="T78" fmla="*/ 171687 w 476"/>
                <a:gd name="T79" fmla="*/ 46780 h 360"/>
                <a:gd name="T80" fmla="*/ 161935 w 476"/>
                <a:gd name="T81" fmla="*/ 48656 h 360"/>
                <a:gd name="T82" fmla="*/ 140444 w 476"/>
                <a:gd name="T83" fmla="*/ 49167 h 360"/>
                <a:gd name="T84" fmla="*/ 132957 w 476"/>
                <a:gd name="T85" fmla="*/ 31594 h 360"/>
                <a:gd name="T86" fmla="*/ 125269 w 476"/>
                <a:gd name="T87" fmla="*/ 11913 h 360"/>
                <a:gd name="T88" fmla="*/ 105231 w 476"/>
                <a:gd name="T89" fmla="*/ 9144 h 360"/>
                <a:gd name="T90" fmla="*/ 92595 w 476"/>
                <a:gd name="T91" fmla="*/ 22005 h 360"/>
                <a:gd name="T92" fmla="*/ 76303 w 476"/>
                <a:gd name="T93" fmla="*/ 24784 h 360"/>
                <a:gd name="T94" fmla="*/ 66202 w 476"/>
                <a:gd name="T95" fmla="*/ 24251 h 360"/>
                <a:gd name="T96" fmla="*/ 63555 w 476"/>
                <a:gd name="T97" fmla="*/ 48656 h 360"/>
                <a:gd name="T98" fmla="*/ 56137 w 476"/>
                <a:gd name="T99" fmla="*/ 54420 h 360"/>
                <a:gd name="T100" fmla="*/ 52037 w 476"/>
                <a:gd name="T101" fmla="*/ 75876 h 360"/>
                <a:gd name="T102" fmla="*/ 18962 w 476"/>
                <a:gd name="T103" fmla="*/ 88003 h 360"/>
                <a:gd name="T104" fmla="*/ 4128 w 476"/>
                <a:gd name="T105" fmla="*/ 107583 h 360"/>
                <a:gd name="T106" fmla="*/ 7004 w 476"/>
                <a:gd name="T107" fmla="*/ 120093 h 360"/>
                <a:gd name="T108" fmla="*/ 16508 w 476"/>
                <a:gd name="T109" fmla="*/ 127735 h 360"/>
                <a:gd name="T110" fmla="*/ 27439 w 476"/>
                <a:gd name="T111" fmla="*/ 135772 h 360"/>
                <a:gd name="T112" fmla="*/ 39210 w 476"/>
                <a:gd name="T113" fmla="*/ 150464 h 360"/>
                <a:gd name="T114" fmla="*/ 24698 w 476"/>
                <a:gd name="T115" fmla="*/ 177550 h 360"/>
                <a:gd name="T116" fmla="*/ 30103 w 476"/>
                <a:gd name="T117" fmla="*/ 188753 h 360"/>
                <a:gd name="T118" fmla="*/ 37461 w 476"/>
                <a:gd name="T119" fmla="*/ 198694 h 360"/>
                <a:gd name="T120" fmla="*/ 51072 w 476"/>
                <a:gd name="T121" fmla="*/ 211545 h 3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6"/>
                <a:gd name="T184" fmla="*/ 0 h 360"/>
                <a:gd name="T185" fmla="*/ 476 w 476"/>
                <a:gd name="T186" fmla="*/ 360 h 3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6" h="360">
                  <a:moveTo>
                    <a:pt x="81" y="307"/>
                  </a:moveTo>
                  <a:lnTo>
                    <a:pt x="82" y="307"/>
                  </a:lnTo>
                  <a:lnTo>
                    <a:pt x="85" y="307"/>
                  </a:lnTo>
                  <a:lnTo>
                    <a:pt x="85" y="322"/>
                  </a:lnTo>
                  <a:lnTo>
                    <a:pt x="82" y="340"/>
                  </a:lnTo>
                  <a:lnTo>
                    <a:pt x="81" y="348"/>
                  </a:lnTo>
                  <a:lnTo>
                    <a:pt x="83" y="356"/>
                  </a:lnTo>
                  <a:lnTo>
                    <a:pt x="85" y="359"/>
                  </a:lnTo>
                  <a:lnTo>
                    <a:pt x="89" y="360"/>
                  </a:lnTo>
                  <a:lnTo>
                    <a:pt x="93" y="360"/>
                  </a:lnTo>
                  <a:lnTo>
                    <a:pt x="98" y="360"/>
                  </a:lnTo>
                  <a:lnTo>
                    <a:pt x="101" y="359"/>
                  </a:lnTo>
                  <a:lnTo>
                    <a:pt x="105" y="357"/>
                  </a:lnTo>
                  <a:lnTo>
                    <a:pt x="107" y="355"/>
                  </a:lnTo>
                  <a:lnTo>
                    <a:pt x="109" y="352"/>
                  </a:lnTo>
                  <a:lnTo>
                    <a:pt x="111" y="348"/>
                  </a:lnTo>
                  <a:lnTo>
                    <a:pt x="111" y="344"/>
                  </a:lnTo>
                  <a:lnTo>
                    <a:pt x="111" y="338"/>
                  </a:lnTo>
                  <a:lnTo>
                    <a:pt x="113" y="333"/>
                  </a:lnTo>
                  <a:lnTo>
                    <a:pt x="113" y="331"/>
                  </a:lnTo>
                  <a:lnTo>
                    <a:pt x="114" y="329"/>
                  </a:lnTo>
                  <a:lnTo>
                    <a:pt x="117" y="327"/>
                  </a:lnTo>
                  <a:lnTo>
                    <a:pt x="119" y="326"/>
                  </a:lnTo>
                  <a:lnTo>
                    <a:pt x="125" y="324"/>
                  </a:lnTo>
                  <a:lnTo>
                    <a:pt x="127" y="324"/>
                  </a:lnTo>
                  <a:lnTo>
                    <a:pt x="133" y="326"/>
                  </a:lnTo>
                  <a:lnTo>
                    <a:pt x="135" y="328"/>
                  </a:lnTo>
                  <a:lnTo>
                    <a:pt x="138" y="331"/>
                  </a:lnTo>
                  <a:lnTo>
                    <a:pt x="142" y="332"/>
                  </a:lnTo>
                  <a:lnTo>
                    <a:pt x="145" y="333"/>
                  </a:lnTo>
                  <a:lnTo>
                    <a:pt x="150" y="333"/>
                  </a:lnTo>
                  <a:lnTo>
                    <a:pt x="153" y="331"/>
                  </a:lnTo>
                  <a:lnTo>
                    <a:pt x="155" y="327"/>
                  </a:lnTo>
                  <a:lnTo>
                    <a:pt x="159" y="324"/>
                  </a:lnTo>
                  <a:lnTo>
                    <a:pt x="163" y="323"/>
                  </a:lnTo>
                  <a:lnTo>
                    <a:pt x="171" y="328"/>
                  </a:lnTo>
                  <a:lnTo>
                    <a:pt x="185" y="335"/>
                  </a:lnTo>
                  <a:lnTo>
                    <a:pt x="201" y="332"/>
                  </a:lnTo>
                  <a:lnTo>
                    <a:pt x="210" y="329"/>
                  </a:lnTo>
                  <a:lnTo>
                    <a:pt x="214" y="332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3" y="332"/>
                  </a:lnTo>
                  <a:lnTo>
                    <a:pt x="226" y="332"/>
                  </a:lnTo>
                  <a:lnTo>
                    <a:pt x="227" y="332"/>
                  </a:lnTo>
                  <a:lnTo>
                    <a:pt x="227" y="333"/>
                  </a:lnTo>
                  <a:lnTo>
                    <a:pt x="242" y="332"/>
                  </a:lnTo>
                  <a:lnTo>
                    <a:pt x="256" y="328"/>
                  </a:lnTo>
                  <a:lnTo>
                    <a:pt x="260" y="327"/>
                  </a:lnTo>
                  <a:lnTo>
                    <a:pt x="266" y="324"/>
                  </a:lnTo>
                  <a:lnTo>
                    <a:pt x="268" y="320"/>
                  </a:lnTo>
                  <a:lnTo>
                    <a:pt x="268" y="316"/>
                  </a:lnTo>
                  <a:lnTo>
                    <a:pt x="270" y="311"/>
                  </a:lnTo>
                  <a:lnTo>
                    <a:pt x="271" y="307"/>
                  </a:lnTo>
                  <a:lnTo>
                    <a:pt x="275" y="310"/>
                  </a:lnTo>
                  <a:lnTo>
                    <a:pt x="283" y="313"/>
                  </a:lnTo>
                  <a:lnTo>
                    <a:pt x="292" y="307"/>
                  </a:lnTo>
                  <a:lnTo>
                    <a:pt x="302" y="301"/>
                  </a:lnTo>
                  <a:lnTo>
                    <a:pt x="314" y="301"/>
                  </a:lnTo>
                  <a:lnTo>
                    <a:pt x="322" y="301"/>
                  </a:lnTo>
                  <a:lnTo>
                    <a:pt x="327" y="291"/>
                  </a:lnTo>
                  <a:lnTo>
                    <a:pt x="330" y="282"/>
                  </a:lnTo>
                  <a:lnTo>
                    <a:pt x="339" y="276"/>
                  </a:lnTo>
                  <a:lnTo>
                    <a:pt x="352" y="270"/>
                  </a:lnTo>
                  <a:lnTo>
                    <a:pt x="357" y="263"/>
                  </a:lnTo>
                  <a:lnTo>
                    <a:pt x="366" y="255"/>
                  </a:lnTo>
                  <a:lnTo>
                    <a:pt x="370" y="260"/>
                  </a:lnTo>
                  <a:lnTo>
                    <a:pt x="373" y="266"/>
                  </a:lnTo>
                  <a:lnTo>
                    <a:pt x="379" y="267"/>
                  </a:lnTo>
                  <a:lnTo>
                    <a:pt x="383" y="270"/>
                  </a:lnTo>
                  <a:lnTo>
                    <a:pt x="379" y="274"/>
                  </a:lnTo>
                  <a:lnTo>
                    <a:pt x="377" y="278"/>
                  </a:lnTo>
                  <a:lnTo>
                    <a:pt x="383" y="282"/>
                  </a:lnTo>
                  <a:lnTo>
                    <a:pt x="389" y="283"/>
                  </a:lnTo>
                  <a:lnTo>
                    <a:pt x="404" y="270"/>
                  </a:lnTo>
                  <a:lnTo>
                    <a:pt x="417" y="258"/>
                  </a:lnTo>
                  <a:lnTo>
                    <a:pt x="416" y="246"/>
                  </a:lnTo>
                  <a:lnTo>
                    <a:pt x="414" y="236"/>
                  </a:lnTo>
                  <a:lnTo>
                    <a:pt x="416" y="235"/>
                  </a:lnTo>
                  <a:lnTo>
                    <a:pt x="419" y="235"/>
                  </a:lnTo>
                  <a:lnTo>
                    <a:pt x="421" y="236"/>
                  </a:lnTo>
                  <a:lnTo>
                    <a:pt x="424" y="238"/>
                  </a:lnTo>
                  <a:lnTo>
                    <a:pt x="431" y="240"/>
                  </a:lnTo>
                  <a:lnTo>
                    <a:pt x="436" y="243"/>
                  </a:lnTo>
                  <a:lnTo>
                    <a:pt x="449" y="238"/>
                  </a:lnTo>
                  <a:lnTo>
                    <a:pt x="461" y="234"/>
                  </a:lnTo>
                  <a:lnTo>
                    <a:pt x="464" y="235"/>
                  </a:lnTo>
                  <a:lnTo>
                    <a:pt x="465" y="236"/>
                  </a:lnTo>
                  <a:lnTo>
                    <a:pt x="467" y="238"/>
                  </a:lnTo>
                  <a:lnTo>
                    <a:pt x="469" y="236"/>
                  </a:lnTo>
                  <a:lnTo>
                    <a:pt x="465" y="226"/>
                  </a:lnTo>
                  <a:lnTo>
                    <a:pt x="463" y="216"/>
                  </a:lnTo>
                  <a:lnTo>
                    <a:pt x="463" y="214"/>
                  </a:lnTo>
                  <a:lnTo>
                    <a:pt x="460" y="211"/>
                  </a:lnTo>
                  <a:lnTo>
                    <a:pt x="456" y="209"/>
                  </a:lnTo>
                  <a:lnTo>
                    <a:pt x="451" y="207"/>
                  </a:lnTo>
                  <a:lnTo>
                    <a:pt x="449" y="204"/>
                  </a:lnTo>
                  <a:lnTo>
                    <a:pt x="449" y="202"/>
                  </a:lnTo>
                  <a:lnTo>
                    <a:pt x="451" y="200"/>
                  </a:lnTo>
                  <a:lnTo>
                    <a:pt x="455" y="200"/>
                  </a:lnTo>
                  <a:lnTo>
                    <a:pt x="459" y="199"/>
                  </a:lnTo>
                  <a:lnTo>
                    <a:pt x="463" y="198"/>
                  </a:lnTo>
                  <a:lnTo>
                    <a:pt x="467" y="196"/>
                  </a:lnTo>
                  <a:lnTo>
                    <a:pt x="468" y="194"/>
                  </a:lnTo>
                  <a:lnTo>
                    <a:pt x="464" y="186"/>
                  </a:lnTo>
                  <a:lnTo>
                    <a:pt x="457" y="179"/>
                  </a:lnTo>
                  <a:lnTo>
                    <a:pt x="464" y="175"/>
                  </a:lnTo>
                  <a:lnTo>
                    <a:pt x="469" y="171"/>
                  </a:lnTo>
                  <a:lnTo>
                    <a:pt x="473" y="170"/>
                  </a:lnTo>
                  <a:lnTo>
                    <a:pt x="475" y="167"/>
                  </a:lnTo>
                  <a:lnTo>
                    <a:pt x="476" y="166"/>
                  </a:lnTo>
                  <a:lnTo>
                    <a:pt x="473" y="162"/>
                  </a:lnTo>
                  <a:lnTo>
                    <a:pt x="469" y="159"/>
                  </a:lnTo>
                  <a:lnTo>
                    <a:pt x="468" y="159"/>
                  </a:lnTo>
                  <a:lnTo>
                    <a:pt x="465" y="159"/>
                  </a:lnTo>
                  <a:lnTo>
                    <a:pt x="464" y="161"/>
                  </a:lnTo>
                  <a:lnTo>
                    <a:pt x="460" y="163"/>
                  </a:lnTo>
                  <a:lnTo>
                    <a:pt x="456" y="166"/>
                  </a:lnTo>
                  <a:lnTo>
                    <a:pt x="449" y="167"/>
                  </a:lnTo>
                  <a:lnTo>
                    <a:pt x="445" y="168"/>
                  </a:lnTo>
                  <a:lnTo>
                    <a:pt x="445" y="174"/>
                  </a:lnTo>
                  <a:lnTo>
                    <a:pt x="445" y="182"/>
                  </a:lnTo>
                  <a:lnTo>
                    <a:pt x="441" y="184"/>
                  </a:lnTo>
                  <a:lnTo>
                    <a:pt x="440" y="187"/>
                  </a:lnTo>
                  <a:lnTo>
                    <a:pt x="437" y="187"/>
                  </a:lnTo>
                  <a:lnTo>
                    <a:pt x="436" y="186"/>
                  </a:lnTo>
                  <a:lnTo>
                    <a:pt x="435" y="179"/>
                  </a:lnTo>
                  <a:lnTo>
                    <a:pt x="433" y="172"/>
                  </a:lnTo>
                  <a:lnTo>
                    <a:pt x="425" y="174"/>
                  </a:lnTo>
                  <a:lnTo>
                    <a:pt x="415" y="175"/>
                  </a:lnTo>
                  <a:lnTo>
                    <a:pt x="414" y="171"/>
                  </a:lnTo>
                  <a:lnTo>
                    <a:pt x="412" y="167"/>
                  </a:lnTo>
                  <a:lnTo>
                    <a:pt x="412" y="166"/>
                  </a:lnTo>
                  <a:lnTo>
                    <a:pt x="412" y="163"/>
                  </a:lnTo>
                  <a:lnTo>
                    <a:pt x="408" y="161"/>
                  </a:lnTo>
                  <a:lnTo>
                    <a:pt x="404" y="159"/>
                  </a:lnTo>
                  <a:lnTo>
                    <a:pt x="405" y="154"/>
                  </a:lnTo>
                  <a:lnTo>
                    <a:pt x="405" y="150"/>
                  </a:lnTo>
                  <a:lnTo>
                    <a:pt x="403" y="147"/>
                  </a:lnTo>
                  <a:lnTo>
                    <a:pt x="400" y="145"/>
                  </a:lnTo>
                  <a:lnTo>
                    <a:pt x="400" y="139"/>
                  </a:lnTo>
                  <a:lnTo>
                    <a:pt x="401" y="133"/>
                  </a:lnTo>
                  <a:lnTo>
                    <a:pt x="400" y="127"/>
                  </a:lnTo>
                  <a:lnTo>
                    <a:pt x="399" y="122"/>
                  </a:lnTo>
                  <a:lnTo>
                    <a:pt x="399" y="119"/>
                  </a:lnTo>
                  <a:lnTo>
                    <a:pt x="400" y="117"/>
                  </a:lnTo>
                  <a:lnTo>
                    <a:pt x="401" y="113"/>
                  </a:lnTo>
                  <a:lnTo>
                    <a:pt x="403" y="107"/>
                  </a:lnTo>
                  <a:lnTo>
                    <a:pt x="400" y="101"/>
                  </a:lnTo>
                  <a:lnTo>
                    <a:pt x="399" y="95"/>
                  </a:lnTo>
                  <a:lnTo>
                    <a:pt x="399" y="94"/>
                  </a:lnTo>
                  <a:lnTo>
                    <a:pt x="399" y="93"/>
                  </a:lnTo>
                  <a:lnTo>
                    <a:pt x="401" y="81"/>
                  </a:lnTo>
                  <a:lnTo>
                    <a:pt x="403" y="70"/>
                  </a:lnTo>
                  <a:lnTo>
                    <a:pt x="400" y="66"/>
                  </a:lnTo>
                  <a:lnTo>
                    <a:pt x="398" y="63"/>
                  </a:lnTo>
                  <a:lnTo>
                    <a:pt x="400" y="55"/>
                  </a:lnTo>
                  <a:lnTo>
                    <a:pt x="400" y="49"/>
                  </a:lnTo>
                  <a:lnTo>
                    <a:pt x="396" y="51"/>
                  </a:lnTo>
                  <a:lnTo>
                    <a:pt x="392" y="55"/>
                  </a:lnTo>
                  <a:lnTo>
                    <a:pt x="389" y="50"/>
                  </a:lnTo>
                  <a:lnTo>
                    <a:pt x="387" y="46"/>
                  </a:lnTo>
                  <a:lnTo>
                    <a:pt x="383" y="44"/>
                  </a:lnTo>
                  <a:lnTo>
                    <a:pt x="377" y="42"/>
                  </a:lnTo>
                  <a:lnTo>
                    <a:pt x="372" y="42"/>
                  </a:lnTo>
                  <a:lnTo>
                    <a:pt x="368" y="42"/>
                  </a:lnTo>
                  <a:lnTo>
                    <a:pt x="363" y="41"/>
                  </a:lnTo>
                  <a:lnTo>
                    <a:pt x="357" y="38"/>
                  </a:lnTo>
                  <a:lnTo>
                    <a:pt x="352" y="34"/>
                  </a:lnTo>
                  <a:lnTo>
                    <a:pt x="347" y="30"/>
                  </a:lnTo>
                  <a:lnTo>
                    <a:pt x="340" y="23"/>
                  </a:lnTo>
                  <a:lnTo>
                    <a:pt x="336" y="16"/>
                  </a:lnTo>
                  <a:lnTo>
                    <a:pt x="330" y="10"/>
                  </a:lnTo>
                  <a:lnTo>
                    <a:pt x="323" y="6"/>
                  </a:lnTo>
                  <a:lnTo>
                    <a:pt x="316" y="2"/>
                  </a:lnTo>
                  <a:lnTo>
                    <a:pt x="310" y="1"/>
                  </a:lnTo>
                  <a:lnTo>
                    <a:pt x="300" y="0"/>
                  </a:lnTo>
                  <a:lnTo>
                    <a:pt x="290" y="1"/>
                  </a:lnTo>
                  <a:lnTo>
                    <a:pt x="287" y="5"/>
                  </a:lnTo>
                  <a:lnTo>
                    <a:pt x="287" y="10"/>
                  </a:lnTo>
                  <a:lnTo>
                    <a:pt x="286" y="16"/>
                  </a:lnTo>
                  <a:lnTo>
                    <a:pt x="287" y="21"/>
                  </a:lnTo>
                  <a:lnTo>
                    <a:pt x="287" y="32"/>
                  </a:lnTo>
                  <a:lnTo>
                    <a:pt x="288" y="44"/>
                  </a:lnTo>
                  <a:lnTo>
                    <a:pt x="290" y="44"/>
                  </a:lnTo>
                  <a:lnTo>
                    <a:pt x="286" y="48"/>
                  </a:lnTo>
                  <a:lnTo>
                    <a:pt x="280" y="55"/>
                  </a:lnTo>
                  <a:lnTo>
                    <a:pt x="275" y="57"/>
                  </a:lnTo>
                  <a:lnTo>
                    <a:pt x="268" y="62"/>
                  </a:lnTo>
                  <a:lnTo>
                    <a:pt x="268" y="69"/>
                  </a:lnTo>
                  <a:lnTo>
                    <a:pt x="267" y="74"/>
                  </a:lnTo>
                  <a:lnTo>
                    <a:pt x="260" y="75"/>
                  </a:lnTo>
                  <a:lnTo>
                    <a:pt x="255" y="73"/>
                  </a:lnTo>
                  <a:lnTo>
                    <a:pt x="244" y="74"/>
                  </a:lnTo>
                  <a:lnTo>
                    <a:pt x="235" y="77"/>
                  </a:lnTo>
                  <a:lnTo>
                    <a:pt x="232" y="75"/>
                  </a:lnTo>
                  <a:lnTo>
                    <a:pt x="230" y="74"/>
                  </a:lnTo>
                  <a:lnTo>
                    <a:pt x="230" y="70"/>
                  </a:lnTo>
                  <a:lnTo>
                    <a:pt x="231" y="66"/>
                  </a:lnTo>
                  <a:lnTo>
                    <a:pt x="232" y="63"/>
                  </a:lnTo>
                  <a:lnTo>
                    <a:pt x="232" y="62"/>
                  </a:lnTo>
                  <a:lnTo>
                    <a:pt x="231" y="61"/>
                  </a:lnTo>
                  <a:lnTo>
                    <a:pt x="230" y="59"/>
                  </a:lnTo>
                  <a:lnTo>
                    <a:pt x="224" y="61"/>
                  </a:lnTo>
                  <a:lnTo>
                    <a:pt x="219" y="65"/>
                  </a:lnTo>
                  <a:lnTo>
                    <a:pt x="215" y="66"/>
                  </a:lnTo>
                  <a:lnTo>
                    <a:pt x="210" y="67"/>
                  </a:lnTo>
                  <a:lnTo>
                    <a:pt x="203" y="69"/>
                  </a:lnTo>
                  <a:lnTo>
                    <a:pt x="196" y="69"/>
                  </a:lnTo>
                  <a:lnTo>
                    <a:pt x="190" y="66"/>
                  </a:lnTo>
                  <a:lnTo>
                    <a:pt x="185" y="63"/>
                  </a:lnTo>
                  <a:lnTo>
                    <a:pt x="180" y="57"/>
                  </a:lnTo>
                  <a:lnTo>
                    <a:pt x="179" y="54"/>
                  </a:lnTo>
                  <a:lnTo>
                    <a:pt x="180" y="49"/>
                  </a:lnTo>
                  <a:lnTo>
                    <a:pt x="180" y="42"/>
                  </a:lnTo>
                  <a:lnTo>
                    <a:pt x="178" y="38"/>
                  </a:lnTo>
                  <a:lnTo>
                    <a:pt x="175" y="35"/>
                  </a:lnTo>
                  <a:lnTo>
                    <a:pt x="178" y="28"/>
                  </a:lnTo>
                  <a:lnTo>
                    <a:pt x="178" y="19"/>
                  </a:lnTo>
                  <a:lnTo>
                    <a:pt x="169" y="16"/>
                  </a:lnTo>
                  <a:lnTo>
                    <a:pt x="158" y="13"/>
                  </a:lnTo>
                  <a:lnTo>
                    <a:pt x="155" y="5"/>
                  </a:lnTo>
                  <a:lnTo>
                    <a:pt x="151" y="0"/>
                  </a:lnTo>
                  <a:lnTo>
                    <a:pt x="146" y="5"/>
                  </a:lnTo>
                  <a:lnTo>
                    <a:pt x="142" y="12"/>
                  </a:lnTo>
                  <a:lnTo>
                    <a:pt x="138" y="17"/>
                  </a:lnTo>
                  <a:lnTo>
                    <a:pt x="134" y="22"/>
                  </a:lnTo>
                  <a:lnTo>
                    <a:pt x="130" y="23"/>
                  </a:lnTo>
                  <a:lnTo>
                    <a:pt x="126" y="23"/>
                  </a:lnTo>
                  <a:lnTo>
                    <a:pt x="125" y="29"/>
                  </a:lnTo>
                  <a:lnTo>
                    <a:pt x="123" y="32"/>
                  </a:lnTo>
                  <a:lnTo>
                    <a:pt x="117" y="30"/>
                  </a:lnTo>
                  <a:lnTo>
                    <a:pt x="110" y="28"/>
                  </a:lnTo>
                  <a:lnTo>
                    <a:pt x="106" y="32"/>
                  </a:lnTo>
                  <a:lnTo>
                    <a:pt x="103" y="34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1" y="33"/>
                  </a:lnTo>
                  <a:lnTo>
                    <a:pt x="93" y="32"/>
                  </a:lnTo>
                  <a:lnTo>
                    <a:pt x="89" y="32"/>
                  </a:lnTo>
                  <a:lnTo>
                    <a:pt x="86" y="34"/>
                  </a:lnTo>
                  <a:lnTo>
                    <a:pt x="85" y="39"/>
                  </a:lnTo>
                  <a:lnTo>
                    <a:pt x="85" y="44"/>
                  </a:lnTo>
                  <a:lnTo>
                    <a:pt x="86" y="54"/>
                  </a:lnTo>
                  <a:lnTo>
                    <a:pt x="86" y="65"/>
                  </a:lnTo>
                  <a:lnTo>
                    <a:pt x="83" y="66"/>
                  </a:lnTo>
                  <a:lnTo>
                    <a:pt x="79" y="66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5" y="73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75" y="93"/>
                  </a:lnTo>
                  <a:lnTo>
                    <a:pt x="74" y="99"/>
                  </a:lnTo>
                  <a:lnTo>
                    <a:pt x="70" y="102"/>
                  </a:lnTo>
                  <a:lnTo>
                    <a:pt x="58" y="103"/>
                  </a:lnTo>
                  <a:lnTo>
                    <a:pt x="47" y="105"/>
                  </a:lnTo>
                  <a:lnTo>
                    <a:pt x="44" y="107"/>
                  </a:lnTo>
                  <a:lnTo>
                    <a:pt x="40" y="111"/>
                  </a:lnTo>
                  <a:lnTo>
                    <a:pt x="26" y="118"/>
                  </a:lnTo>
                  <a:lnTo>
                    <a:pt x="13" y="123"/>
                  </a:lnTo>
                  <a:lnTo>
                    <a:pt x="13" y="131"/>
                  </a:lnTo>
                  <a:lnTo>
                    <a:pt x="12" y="139"/>
                  </a:lnTo>
                  <a:lnTo>
                    <a:pt x="9" y="142"/>
                  </a:lnTo>
                  <a:lnTo>
                    <a:pt x="5" y="145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3" y="151"/>
                  </a:lnTo>
                  <a:lnTo>
                    <a:pt x="8" y="157"/>
                  </a:lnTo>
                  <a:lnTo>
                    <a:pt x="9" y="161"/>
                  </a:lnTo>
                  <a:lnTo>
                    <a:pt x="9" y="163"/>
                  </a:lnTo>
                  <a:lnTo>
                    <a:pt x="9" y="168"/>
                  </a:lnTo>
                  <a:lnTo>
                    <a:pt x="10" y="172"/>
                  </a:lnTo>
                  <a:lnTo>
                    <a:pt x="15" y="172"/>
                  </a:lnTo>
                  <a:lnTo>
                    <a:pt x="22" y="171"/>
                  </a:lnTo>
                  <a:lnTo>
                    <a:pt x="25" y="177"/>
                  </a:lnTo>
                  <a:lnTo>
                    <a:pt x="26" y="183"/>
                  </a:lnTo>
                  <a:lnTo>
                    <a:pt x="31" y="183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2" y="187"/>
                  </a:lnTo>
                  <a:lnTo>
                    <a:pt x="46" y="193"/>
                  </a:lnTo>
                  <a:lnTo>
                    <a:pt x="50" y="198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4" y="212"/>
                  </a:lnTo>
                  <a:lnTo>
                    <a:pt x="44" y="225"/>
                  </a:lnTo>
                  <a:lnTo>
                    <a:pt x="34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4" y="244"/>
                  </a:lnTo>
                  <a:lnTo>
                    <a:pt x="34" y="247"/>
                  </a:lnTo>
                  <a:lnTo>
                    <a:pt x="38" y="251"/>
                  </a:lnTo>
                  <a:lnTo>
                    <a:pt x="41" y="254"/>
                  </a:lnTo>
                  <a:lnTo>
                    <a:pt x="45" y="256"/>
                  </a:lnTo>
                  <a:lnTo>
                    <a:pt x="47" y="258"/>
                  </a:lnTo>
                  <a:lnTo>
                    <a:pt x="49" y="260"/>
                  </a:lnTo>
                  <a:lnTo>
                    <a:pt x="50" y="263"/>
                  </a:lnTo>
                  <a:lnTo>
                    <a:pt x="51" y="267"/>
                  </a:lnTo>
                  <a:lnTo>
                    <a:pt x="54" y="270"/>
                  </a:lnTo>
                  <a:lnTo>
                    <a:pt x="59" y="268"/>
                  </a:lnTo>
                  <a:lnTo>
                    <a:pt x="67" y="268"/>
                  </a:lnTo>
                  <a:lnTo>
                    <a:pt x="67" y="274"/>
                  </a:lnTo>
                  <a:lnTo>
                    <a:pt x="69" y="284"/>
                  </a:lnTo>
                  <a:lnTo>
                    <a:pt x="74" y="296"/>
                  </a:lnTo>
                  <a:lnTo>
                    <a:pt x="81" y="307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5" name="Freeform 91"/>
            <p:cNvSpPr>
              <a:spLocks noEditPoints="1"/>
            </p:cNvSpPr>
            <p:nvPr/>
          </p:nvSpPr>
          <p:spPr bwMode="auto">
            <a:xfrm>
              <a:off x="1093" y="1737"/>
              <a:ext cx="1644" cy="1326"/>
            </a:xfrm>
            <a:custGeom>
              <a:avLst/>
              <a:gdLst>
                <a:gd name="T0" fmla="*/ 2433 w 1262"/>
                <a:gd name="T1" fmla="*/ 561738 h 1018"/>
                <a:gd name="T2" fmla="*/ 24603 w 1262"/>
                <a:gd name="T3" fmla="*/ 588689 h 1018"/>
                <a:gd name="T4" fmla="*/ 56348 w 1262"/>
                <a:gd name="T5" fmla="*/ 639127 h 1018"/>
                <a:gd name="T6" fmla="*/ 111098 w 1262"/>
                <a:gd name="T7" fmla="*/ 690316 h 1018"/>
                <a:gd name="T8" fmla="*/ 175327 w 1262"/>
                <a:gd name="T9" fmla="*/ 746280 h 1018"/>
                <a:gd name="T10" fmla="*/ 216661 w 1262"/>
                <a:gd name="T11" fmla="*/ 698943 h 1018"/>
                <a:gd name="T12" fmla="*/ 265804 w 1262"/>
                <a:gd name="T13" fmla="*/ 684071 h 1018"/>
                <a:gd name="T14" fmla="*/ 331012 w 1262"/>
                <a:gd name="T15" fmla="*/ 663895 h 1018"/>
                <a:gd name="T16" fmla="*/ 453754 w 1262"/>
                <a:gd name="T17" fmla="*/ 686092 h 1018"/>
                <a:gd name="T18" fmla="*/ 517511 w 1262"/>
                <a:gd name="T19" fmla="*/ 675494 h 1018"/>
                <a:gd name="T20" fmla="*/ 549177 w 1262"/>
                <a:gd name="T21" fmla="*/ 649344 h 1018"/>
                <a:gd name="T22" fmla="*/ 585797 w 1262"/>
                <a:gd name="T23" fmla="*/ 608256 h 1018"/>
                <a:gd name="T24" fmla="*/ 713757 w 1262"/>
                <a:gd name="T25" fmla="*/ 558740 h 1018"/>
                <a:gd name="T26" fmla="*/ 788281 w 1262"/>
                <a:gd name="T27" fmla="*/ 561738 h 1018"/>
                <a:gd name="T28" fmla="*/ 901162 w 1262"/>
                <a:gd name="T29" fmla="*/ 564906 h 1018"/>
                <a:gd name="T30" fmla="*/ 905161 w 1262"/>
                <a:gd name="T31" fmla="*/ 502191 h 1018"/>
                <a:gd name="T32" fmla="*/ 932729 w 1262"/>
                <a:gd name="T33" fmla="*/ 421250 h 1018"/>
                <a:gd name="T34" fmla="*/ 901162 w 1262"/>
                <a:gd name="T35" fmla="*/ 355558 h 1018"/>
                <a:gd name="T36" fmla="*/ 911650 w 1262"/>
                <a:gd name="T37" fmla="*/ 274901 h 1018"/>
                <a:gd name="T38" fmla="*/ 902026 w 1262"/>
                <a:gd name="T39" fmla="*/ 219730 h 1018"/>
                <a:gd name="T40" fmla="*/ 915760 w 1262"/>
                <a:gd name="T41" fmla="*/ 167060 h 1018"/>
                <a:gd name="T42" fmla="*/ 923240 w 1262"/>
                <a:gd name="T43" fmla="*/ 101164 h 1018"/>
                <a:gd name="T44" fmla="*/ 890746 w 1262"/>
                <a:gd name="T45" fmla="*/ 97857 h 1018"/>
                <a:gd name="T46" fmla="*/ 885467 w 1262"/>
                <a:gd name="T47" fmla="*/ 122342 h 1018"/>
                <a:gd name="T48" fmla="*/ 861009 w 1262"/>
                <a:gd name="T49" fmla="*/ 114324 h 1018"/>
                <a:gd name="T50" fmla="*/ 876219 w 1262"/>
                <a:gd name="T51" fmla="*/ 62097 h 1018"/>
                <a:gd name="T52" fmla="*/ 825280 w 1262"/>
                <a:gd name="T53" fmla="*/ 95498 h 1018"/>
                <a:gd name="T54" fmla="*/ 798154 w 1262"/>
                <a:gd name="T55" fmla="*/ 188189 h 1018"/>
                <a:gd name="T56" fmla="*/ 842131 w 1262"/>
                <a:gd name="T57" fmla="*/ 211048 h 1018"/>
                <a:gd name="T58" fmla="*/ 836468 w 1262"/>
                <a:gd name="T59" fmla="*/ 265235 h 1018"/>
                <a:gd name="T60" fmla="*/ 827163 w 1262"/>
                <a:gd name="T61" fmla="*/ 260714 h 1018"/>
                <a:gd name="T62" fmla="*/ 804253 w 1262"/>
                <a:gd name="T63" fmla="*/ 206529 h 1018"/>
                <a:gd name="T64" fmla="*/ 726483 w 1262"/>
                <a:gd name="T65" fmla="*/ 286210 h 1018"/>
                <a:gd name="T66" fmla="*/ 697211 w 1262"/>
                <a:gd name="T67" fmla="*/ 257992 h 1018"/>
                <a:gd name="T68" fmla="*/ 768457 w 1262"/>
                <a:gd name="T69" fmla="*/ 236743 h 1018"/>
                <a:gd name="T70" fmla="*/ 790995 w 1262"/>
                <a:gd name="T71" fmla="*/ 157535 h 1018"/>
                <a:gd name="T72" fmla="*/ 821812 w 1262"/>
                <a:gd name="T73" fmla="*/ 82379 h 1018"/>
                <a:gd name="T74" fmla="*/ 791245 w 1262"/>
                <a:gd name="T75" fmla="*/ 36485 h 1018"/>
                <a:gd name="T76" fmla="*/ 734921 w 1262"/>
                <a:gd name="T77" fmla="*/ 82379 h 1018"/>
                <a:gd name="T78" fmla="*/ 719922 w 1262"/>
                <a:gd name="T79" fmla="*/ 161617 h 1018"/>
                <a:gd name="T80" fmla="*/ 692431 w 1262"/>
                <a:gd name="T81" fmla="*/ 158557 h 1018"/>
                <a:gd name="T82" fmla="*/ 657749 w 1262"/>
                <a:gd name="T83" fmla="*/ 193967 h 1018"/>
                <a:gd name="T84" fmla="*/ 542120 w 1262"/>
                <a:gd name="T85" fmla="*/ 229754 h 1018"/>
                <a:gd name="T86" fmla="*/ 486314 w 1262"/>
                <a:gd name="T87" fmla="*/ 249446 h 1018"/>
                <a:gd name="T88" fmla="*/ 427380 w 1262"/>
                <a:gd name="T89" fmla="*/ 332451 h 1018"/>
                <a:gd name="T90" fmla="*/ 336767 w 1262"/>
                <a:gd name="T91" fmla="*/ 311574 h 1018"/>
                <a:gd name="T92" fmla="*/ 283968 w 1262"/>
                <a:gd name="T93" fmla="*/ 280234 h 1018"/>
                <a:gd name="T94" fmla="*/ 253172 w 1262"/>
                <a:gd name="T95" fmla="*/ 296413 h 1018"/>
                <a:gd name="T96" fmla="*/ 196312 w 1262"/>
                <a:gd name="T97" fmla="*/ 294754 h 1018"/>
                <a:gd name="T98" fmla="*/ 218545 w 1262"/>
                <a:gd name="T99" fmla="*/ 221326 h 1018"/>
                <a:gd name="T100" fmla="*/ 175327 w 1262"/>
                <a:gd name="T101" fmla="*/ 215759 h 1018"/>
                <a:gd name="T102" fmla="*/ 157722 w 1262"/>
                <a:gd name="T103" fmla="*/ 252966 h 1018"/>
                <a:gd name="T104" fmla="*/ 119964 w 1262"/>
                <a:gd name="T105" fmla="*/ 303900 h 1018"/>
                <a:gd name="T106" fmla="*/ 120236 w 1262"/>
                <a:gd name="T107" fmla="*/ 343743 h 1018"/>
                <a:gd name="T108" fmla="*/ 128452 w 1262"/>
                <a:gd name="T109" fmla="*/ 414227 h 1018"/>
                <a:gd name="T110" fmla="*/ 162084 w 1262"/>
                <a:gd name="T111" fmla="*/ 441578 h 1018"/>
                <a:gd name="T112" fmla="*/ 178457 w 1262"/>
                <a:gd name="T113" fmla="*/ 452494 h 1018"/>
                <a:gd name="T114" fmla="*/ 155110 w 1262"/>
                <a:gd name="T115" fmla="*/ 486809 h 1018"/>
                <a:gd name="T116" fmla="*/ 96425 w 1262"/>
                <a:gd name="T117" fmla="*/ 501989 h 1018"/>
                <a:gd name="T118" fmla="*/ 0 w 1262"/>
                <a:gd name="T119" fmla="*/ 553329 h 1018"/>
                <a:gd name="T120" fmla="*/ 898667 w 1262"/>
                <a:gd name="T121" fmla="*/ 26517 h 1018"/>
                <a:gd name="T122" fmla="*/ 869431 w 1262"/>
                <a:gd name="T123" fmla="*/ 39955 h 1018"/>
                <a:gd name="T124" fmla="*/ 836283 w 1262"/>
                <a:gd name="T125" fmla="*/ 17660 h 10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2"/>
                <a:gd name="T190" fmla="*/ 0 h 1018"/>
                <a:gd name="T191" fmla="*/ 1262 w 1262"/>
                <a:gd name="T192" fmla="*/ 1018 h 10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2" h="1018">
                  <a:moveTo>
                    <a:pt x="1225" y="104"/>
                  </a:moveTo>
                  <a:lnTo>
                    <a:pt x="1220" y="108"/>
                  </a:lnTo>
                  <a:lnTo>
                    <a:pt x="1214" y="108"/>
                  </a:lnTo>
                  <a:lnTo>
                    <a:pt x="1207" y="108"/>
                  </a:lnTo>
                  <a:lnTo>
                    <a:pt x="1199" y="108"/>
                  </a:lnTo>
                  <a:lnTo>
                    <a:pt x="1198" y="102"/>
                  </a:lnTo>
                  <a:lnTo>
                    <a:pt x="1198" y="101"/>
                  </a:lnTo>
                  <a:lnTo>
                    <a:pt x="1200" y="100"/>
                  </a:lnTo>
                  <a:lnTo>
                    <a:pt x="1203" y="100"/>
                  </a:lnTo>
                  <a:lnTo>
                    <a:pt x="1207" y="93"/>
                  </a:lnTo>
                  <a:lnTo>
                    <a:pt x="1209" y="92"/>
                  </a:lnTo>
                  <a:lnTo>
                    <a:pt x="1213" y="92"/>
                  </a:lnTo>
                  <a:lnTo>
                    <a:pt x="1215" y="92"/>
                  </a:lnTo>
                  <a:lnTo>
                    <a:pt x="1220" y="98"/>
                  </a:lnTo>
                  <a:lnTo>
                    <a:pt x="1225" y="104"/>
                  </a:lnTo>
                  <a:close/>
                  <a:moveTo>
                    <a:pt x="0" y="747"/>
                  </a:moveTo>
                  <a:lnTo>
                    <a:pt x="3" y="752"/>
                  </a:lnTo>
                  <a:lnTo>
                    <a:pt x="3" y="758"/>
                  </a:lnTo>
                  <a:lnTo>
                    <a:pt x="0" y="763"/>
                  </a:lnTo>
                  <a:lnTo>
                    <a:pt x="0" y="769"/>
                  </a:lnTo>
                  <a:lnTo>
                    <a:pt x="0" y="770"/>
                  </a:lnTo>
                  <a:lnTo>
                    <a:pt x="0" y="773"/>
                  </a:lnTo>
                  <a:lnTo>
                    <a:pt x="3" y="774"/>
                  </a:lnTo>
                  <a:lnTo>
                    <a:pt x="5" y="775"/>
                  </a:lnTo>
                  <a:lnTo>
                    <a:pt x="8" y="777"/>
                  </a:lnTo>
                  <a:lnTo>
                    <a:pt x="10" y="777"/>
                  </a:lnTo>
                  <a:lnTo>
                    <a:pt x="12" y="775"/>
                  </a:lnTo>
                  <a:lnTo>
                    <a:pt x="15" y="774"/>
                  </a:lnTo>
                  <a:lnTo>
                    <a:pt x="21" y="773"/>
                  </a:lnTo>
                  <a:lnTo>
                    <a:pt x="27" y="773"/>
                  </a:lnTo>
                  <a:lnTo>
                    <a:pt x="31" y="774"/>
                  </a:lnTo>
                  <a:lnTo>
                    <a:pt x="33" y="775"/>
                  </a:lnTo>
                  <a:lnTo>
                    <a:pt x="37" y="777"/>
                  </a:lnTo>
                  <a:lnTo>
                    <a:pt x="39" y="779"/>
                  </a:lnTo>
                  <a:lnTo>
                    <a:pt x="39" y="782"/>
                  </a:lnTo>
                  <a:lnTo>
                    <a:pt x="37" y="786"/>
                  </a:lnTo>
                  <a:lnTo>
                    <a:pt x="33" y="794"/>
                  </a:lnTo>
                  <a:lnTo>
                    <a:pt x="33" y="801"/>
                  </a:lnTo>
                  <a:lnTo>
                    <a:pt x="45" y="809"/>
                  </a:lnTo>
                  <a:lnTo>
                    <a:pt x="59" y="817"/>
                  </a:lnTo>
                  <a:lnTo>
                    <a:pt x="59" y="834"/>
                  </a:lnTo>
                  <a:lnTo>
                    <a:pt x="60" y="851"/>
                  </a:lnTo>
                  <a:lnTo>
                    <a:pt x="59" y="859"/>
                  </a:lnTo>
                  <a:lnTo>
                    <a:pt x="55" y="866"/>
                  </a:lnTo>
                  <a:lnTo>
                    <a:pt x="53" y="870"/>
                  </a:lnTo>
                  <a:lnTo>
                    <a:pt x="53" y="874"/>
                  </a:lnTo>
                  <a:lnTo>
                    <a:pt x="53" y="879"/>
                  </a:lnTo>
                  <a:lnTo>
                    <a:pt x="57" y="883"/>
                  </a:lnTo>
                  <a:lnTo>
                    <a:pt x="60" y="885"/>
                  </a:lnTo>
                  <a:lnTo>
                    <a:pt x="63" y="885"/>
                  </a:lnTo>
                  <a:lnTo>
                    <a:pt x="65" y="883"/>
                  </a:lnTo>
                  <a:lnTo>
                    <a:pt x="67" y="880"/>
                  </a:lnTo>
                  <a:lnTo>
                    <a:pt x="71" y="871"/>
                  </a:lnTo>
                  <a:lnTo>
                    <a:pt x="73" y="863"/>
                  </a:lnTo>
                  <a:lnTo>
                    <a:pt x="75" y="862"/>
                  </a:lnTo>
                  <a:lnTo>
                    <a:pt x="76" y="862"/>
                  </a:lnTo>
                  <a:lnTo>
                    <a:pt x="77" y="862"/>
                  </a:lnTo>
                  <a:lnTo>
                    <a:pt x="80" y="863"/>
                  </a:lnTo>
                  <a:lnTo>
                    <a:pt x="83" y="870"/>
                  </a:lnTo>
                  <a:lnTo>
                    <a:pt x="83" y="878"/>
                  </a:lnTo>
                  <a:lnTo>
                    <a:pt x="81" y="885"/>
                  </a:lnTo>
                  <a:lnTo>
                    <a:pt x="80" y="892"/>
                  </a:lnTo>
                  <a:lnTo>
                    <a:pt x="79" y="896"/>
                  </a:lnTo>
                  <a:lnTo>
                    <a:pt x="80" y="899"/>
                  </a:lnTo>
                  <a:lnTo>
                    <a:pt x="83" y="903"/>
                  </a:lnTo>
                  <a:lnTo>
                    <a:pt x="85" y="906"/>
                  </a:lnTo>
                  <a:lnTo>
                    <a:pt x="95" y="911"/>
                  </a:lnTo>
                  <a:lnTo>
                    <a:pt x="107" y="914"/>
                  </a:lnTo>
                  <a:lnTo>
                    <a:pt x="120" y="914"/>
                  </a:lnTo>
                  <a:lnTo>
                    <a:pt x="133" y="911"/>
                  </a:lnTo>
                  <a:lnTo>
                    <a:pt x="141" y="912"/>
                  </a:lnTo>
                  <a:lnTo>
                    <a:pt x="144" y="915"/>
                  </a:lnTo>
                  <a:lnTo>
                    <a:pt x="146" y="918"/>
                  </a:lnTo>
                  <a:lnTo>
                    <a:pt x="149" y="924"/>
                  </a:lnTo>
                  <a:lnTo>
                    <a:pt x="150" y="931"/>
                  </a:lnTo>
                  <a:lnTo>
                    <a:pt x="155" y="938"/>
                  </a:lnTo>
                  <a:lnTo>
                    <a:pt x="161" y="938"/>
                  </a:lnTo>
                  <a:lnTo>
                    <a:pt x="171" y="935"/>
                  </a:lnTo>
                  <a:lnTo>
                    <a:pt x="174" y="934"/>
                  </a:lnTo>
                  <a:lnTo>
                    <a:pt x="177" y="935"/>
                  </a:lnTo>
                  <a:lnTo>
                    <a:pt x="181" y="938"/>
                  </a:lnTo>
                  <a:lnTo>
                    <a:pt x="185" y="944"/>
                  </a:lnTo>
                  <a:lnTo>
                    <a:pt x="185" y="959"/>
                  </a:lnTo>
                  <a:lnTo>
                    <a:pt x="188" y="974"/>
                  </a:lnTo>
                  <a:lnTo>
                    <a:pt x="196" y="982"/>
                  </a:lnTo>
                  <a:lnTo>
                    <a:pt x="204" y="987"/>
                  </a:lnTo>
                  <a:lnTo>
                    <a:pt x="204" y="992"/>
                  </a:lnTo>
                  <a:lnTo>
                    <a:pt x="204" y="993"/>
                  </a:lnTo>
                  <a:lnTo>
                    <a:pt x="206" y="993"/>
                  </a:lnTo>
                  <a:lnTo>
                    <a:pt x="209" y="993"/>
                  </a:lnTo>
                  <a:lnTo>
                    <a:pt x="216" y="992"/>
                  </a:lnTo>
                  <a:lnTo>
                    <a:pt x="225" y="987"/>
                  </a:lnTo>
                  <a:lnTo>
                    <a:pt x="230" y="999"/>
                  </a:lnTo>
                  <a:lnTo>
                    <a:pt x="236" y="1007"/>
                  </a:lnTo>
                  <a:lnTo>
                    <a:pt x="242" y="1014"/>
                  </a:lnTo>
                  <a:lnTo>
                    <a:pt x="248" y="1018"/>
                  </a:lnTo>
                  <a:lnTo>
                    <a:pt x="256" y="1018"/>
                  </a:lnTo>
                  <a:lnTo>
                    <a:pt x="264" y="1018"/>
                  </a:lnTo>
                  <a:lnTo>
                    <a:pt x="272" y="1016"/>
                  </a:lnTo>
                  <a:lnTo>
                    <a:pt x="278" y="1012"/>
                  </a:lnTo>
                  <a:lnTo>
                    <a:pt x="282" y="1009"/>
                  </a:lnTo>
                  <a:lnTo>
                    <a:pt x="285" y="1007"/>
                  </a:lnTo>
                  <a:lnTo>
                    <a:pt x="285" y="1004"/>
                  </a:lnTo>
                  <a:lnTo>
                    <a:pt x="285" y="1002"/>
                  </a:lnTo>
                  <a:lnTo>
                    <a:pt x="281" y="993"/>
                  </a:lnTo>
                  <a:lnTo>
                    <a:pt x="273" y="980"/>
                  </a:lnTo>
                  <a:lnTo>
                    <a:pt x="272" y="968"/>
                  </a:lnTo>
                  <a:lnTo>
                    <a:pt x="270" y="958"/>
                  </a:lnTo>
                  <a:lnTo>
                    <a:pt x="268" y="946"/>
                  </a:lnTo>
                  <a:lnTo>
                    <a:pt x="266" y="934"/>
                  </a:lnTo>
                  <a:lnTo>
                    <a:pt x="277" y="939"/>
                  </a:lnTo>
                  <a:lnTo>
                    <a:pt x="286" y="942"/>
                  </a:lnTo>
                  <a:lnTo>
                    <a:pt x="292" y="943"/>
                  </a:lnTo>
                  <a:lnTo>
                    <a:pt x="298" y="943"/>
                  </a:lnTo>
                  <a:lnTo>
                    <a:pt x="304" y="942"/>
                  </a:lnTo>
                  <a:lnTo>
                    <a:pt x="309" y="939"/>
                  </a:lnTo>
                  <a:lnTo>
                    <a:pt x="309" y="927"/>
                  </a:lnTo>
                  <a:lnTo>
                    <a:pt x="306" y="915"/>
                  </a:lnTo>
                  <a:lnTo>
                    <a:pt x="309" y="912"/>
                  </a:lnTo>
                  <a:lnTo>
                    <a:pt x="310" y="911"/>
                  </a:lnTo>
                  <a:lnTo>
                    <a:pt x="313" y="911"/>
                  </a:lnTo>
                  <a:lnTo>
                    <a:pt x="318" y="910"/>
                  </a:lnTo>
                  <a:lnTo>
                    <a:pt x="325" y="910"/>
                  </a:lnTo>
                  <a:lnTo>
                    <a:pt x="332" y="910"/>
                  </a:lnTo>
                  <a:lnTo>
                    <a:pt x="338" y="911"/>
                  </a:lnTo>
                  <a:lnTo>
                    <a:pt x="342" y="915"/>
                  </a:lnTo>
                  <a:lnTo>
                    <a:pt x="346" y="918"/>
                  </a:lnTo>
                  <a:lnTo>
                    <a:pt x="352" y="926"/>
                  </a:lnTo>
                  <a:lnTo>
                    <a:pt x="353" y="927"/>
                  </a:lnTo>
                  <a:lnTo>
                    <a:pt x="355" y="927"/>
                  </a:lnTo>
                  <a:lnTo>
                    <a:pt x="358" y="926"/>
                  </a:lnTo>
                  <a:lnTo>
                    <a:pt x="358" y="923"/>
                  </a:lnTo>
                  <a:lnTo>
                    <a:pt x="352" y="910"/>
                  </a:lnTo>
                  <a:lnTo>
                    <a:pt x="343" y="895"/>
                  </a:lnTo>
                  <a:lnTo>
                    <a:pt x="349" y="892"/>
                  </a:lnTo>
                  <a:lnTo>
                    <a:pt x="355" y="890"/>
                  </a:lnTo>
                  <a:lnTo>
                    <a:pt x="353" y="882"/>
                  </a:lnTo>
                  <a:lnTo>
                    <a:pt x="349" y="874"/>
                  </a:lnTo>
                  <a:lnTo>
                    <a:pt x="352" y="869"/>
                  </a:lnTo>
                  <a:lnTo>
                    <a:pt x="355" y="863"/>
                  </a:lnTo>
                  <a:lnTo>
                    <a:pt x="362" y="859"/>
                  </a:lnTo>
                  <a:lnTo>
                    <a:pt x="366" y="859"/>
                  </a:lnTo>
                  <a:lnTo>
                    <a:pt x="377" y="871"/>
                  </a:lnTo>
                  <a:lnTo>
                    <a:pt x="386" y="879"/>
                  </a:lnTo>
                  <a:lnTo>
                    <a:pt x="393" y="883"/>
                  </a:lnTo>
                  <a:lnTo>
                    <a:pt x="399" y="883"/>
                  </a:lnTo>
                  <a:lnTo>
                    <a:pt x="409" y="883"/>
                  </a:lnTo>
                  <a:lnTo>
                    <a:pt x="414" y="885"/>
                  </a:lnTo>
                  <a:lnTo>
                    <a:pt x="423" y="887"/>
                  </a:lnTo>
                  <a:lnTo>
                    <a:pt x="431" y="892"/>
                  </a:lnTo>
                  <a:lnTo>
                    <a:pt x="445" y="896"/>
                  </a:lnTo>
                  <a:lnTo>
                    <a:pt x="459" y="902"/>
                  </a:lnTo>
                  <a:lnTo>
                    <a:pt x="474" y="907"/>
                  </a:lnTo>
                  <a:lnTo>
                    <a:pt x="488" y="912"/>
                  </a:lnTo>
                  <a:lnTo>
                    <a:pt x="494" y="912"/>
                  </a:lnTo>
                  <a:lnTo>
                    <a:pt x="502" y="910"/>
                  </a:lnTo>
                  <a:lnTo>
                    <a:pt x="506" y="908"/>
                  </a:lnTo>
                  <a:lnTo>
                    <a:pt x="511" y="908"/>
                  </a:lnTo>
                  <a:lnTo>
                    <a:pt x="518" y="910"/>
                  </a:lnTo>
                  <a:lnTo>
                    <a:pt x="523" y="914"/>
                  </a:lnTo>
                  <a:lnTo>
                    <a:pt x="539" y="918"/>
                  </a:lnTo>
                  <a:lnTo>
                    <a:pt x="562" y="926"/>
                  </a:lnTo>
                  <a:lnTo>
                    <a:pt x="574" y="927"/>
                  </a:lnTo>
                  <a:lnTo>
                    <a:pt x="584" y="928"/>
                  </a:lnTo>
                  <a:lnTo>
                    <a:pt x="588" y="928"/>
                  </a:lnTo>
                  <a:lnTo>
                    <a:pt x="592" y="927"/>
                  </a:lnTo>
                  <a:lnTo>
                    <a:pt x="595" y="926"/>
                  </a:lnTo>
                  <a:lnTo>
                    <a:pt x="598" y="924"/>
                  </a:lnTo>
                  <a:lnTo>
                    <a:pt x="604" y="926"/>
                  </a:lnTo>
                  <a:lnTo>
                    <a:pt x="610" y="926"/>
                  </a:lnTo>
                  <a:lnTo>
                    <a:pt x="615" y="924"/>
                  </a:lnTo>
                  <a:lnTo>
                    <a:pt x="620" y="923"/>
                  </a:lnTo>
                  <a:lnTo>
                    <a:pt x="627" y="924"/>
                  </a:lnTo>
                  <a:lnTo>
                    <a:pt x="632" y="926"/>
                  </a:lnTo>
                  <a:lnTo>
                    <a:pt x="638" y="928"/>
                  </a:lnTo>
                  <a:lnTo>
                    <a:pt x="642" y="931"/>
                  </a:lnTo>
                  <a:lnTo>
                    <a:pt x="646" y="938"/>
                  </a:lnTo>
                  <a:lnTo>
                    <a:pt x="649" y="942"/>
                  </a:lnTo>
                  <a:lnTo>
                    <a:pt x="655" y="944"/>
                  </a:lnTo>
                  <a:lnTo>
                    <a:pt x="659" y="947"/>
                  </a:lnTo>
                  <a:lnTo>
                    <a:pt x="668" y="948"/>
                  </a:lnTo>
                  <a:lnTo>
                    <a:pt x="678" y="947"/>
                  </a:lnTo>
                  <a:lnTo>
                    <a:pt x="680" y="940"/>
                  </a:lnTo>
                  <a:lnTo>
                    <a:pt x="683" y="934"/>
                  </a:lnTo>
                  <a:lnTo>
                    <a:pt x="684" y="926"/>
                  </a:lnTo>
                  <a:lnTo>
                    <a:pt x="687" y="915"/>
                  </a:lnTo>
                  <a:lnTo>
                    <a:pt x="691" y="914"/>
                  </a:lnTo>
                  <a:lnTo>
                    <a:pt x="695" y="911"/>
                  </a:lnTo>
                  <a:lnTo>
                    <a:pt x="696" y="911"/>
                  </a:lnTo>
                  <a:lnTo>
                    <a:pt x="696" y="910"/>
                  </a:lnTo>
                  <a:lnTo>
                    <a:pt x="697" y="907"/>
                  </a:lnTo>
                  <a:lnTo>
                    <a:pt x="696" y="906"/>
                  </a:lnTo>
                  <a:lnTo>
                    <a:pt x="703" y="907"/>
                  </a:lnTo>
                  <a:lnTo>
                    <a:pt x="707" y="907"/>
                  </a:lnTo>
                  <a:lnTo>
                    <a:pt x="707" y="899"/>
                  </a:lnTo>
                  <a:lnTo>
                    <a:pt x="708" y="892"/>
                  </a:lnTo>
                  <a:lnTo>
                    <a:pt x="711" y="891"/>
                  </a:lnTo>
                  <a:lnTo>
                    <a:pt x="715" y="890"/>
                  </a:lnTo>
                  <a:lnTo>
                    <a:pt x="717" y="886"/>
                  </a:lnTo>
                  <a:lnTo>
                    <a:pt x="717" y="882"/>
                  </a:lnTo>
                  <a:lnTo>
                    <a:pt x="722" y="885"/>
                  </a:lnTo>
                  <a:lnTo>
                    <a:pt x="725" y="886"/>
                  </a:lnTo>
                  <a:lnTo>
                    <a:pt x="729" y="886"/>
                  </a:lnTo>
                  <a:lnTo>
                    <a:pt x="732" y="885"/>
                  </a:lnTo>
                  <a:lnTo>
                    <a:pt x="735" y="883"/>
                  </a:lnTo>
                  <a:lnTo>
                    <a:pt x="737" y="883"/>
                  </a:lnTo>
                  <a:lnTo>
                    <a:pt x="739" y="880"/>
                  </a:lnTo>
                  <a:lnTo>
                    <a:pt x="739" y="876"/>
                  </a:lnTo>
                  <a:lnTo>
                    <a:pt x="739" y="870"/>
                  </a:lnTo>
                  <a:lnTo>
                    <a:pt x="739" y="860"/>
                  </a:lnTo>
                  <a:lnTo>
                    <a:pt x="736" y="850"/>
                  </a:lnTo>
                  <a:lnTo>
                    <a:pt x="731" y="835"/>
                  </a:lnTo>
                  <a:lnTo>
                    <a:pt x="729" y="819"/>
                  </a:lnTo>
                  <a:lnTo>
                    <a:pt x="731" y="806"/>
                  </a:lnTo>
                  <a:lnTo>
                    <a:pt x="737" y="798"/>
                  </a:lnTo>
                  <a:lnTo>
                    <a:pt x="741" y="791"/>
                  </a:lnTo>
                  <a:lnTo>
                    <a:pt x="745" y="786"/>
                  </a:lnTo>
                  <a:lnTo>
                    <a:pt x="751" y="783"/>
                  </a:lnTo>
                  <a:lnTo>
                    <a:pt x="755" y="782"/>
                  </a:lnTo>
                  <a:lnTo>
                    <a:pt x="759" y="781"/>
                  </a:lnTo>
                  <a:lnTo>
                    <a:pt x="761" y="782"/>
                  </a:lnTo>
                  <a:lnTo>
                    <a:pt x="763" y="782"/>
                  </a:lnTo>
                  <a:lnTo>
                    <a:pt x="759" y="797"/>
                  </a:lnTo>
                  <a:lnTo>
                    <a:pt x="755" y="811"/>
                  </a:lnTo>
                  <a:lnTo>
                    <a:pt x="764" y="813"/>
                  </a:lnTo>
                  <a:lnTo>
                    <a:pt x="775" y="813"/>
                  </a:lnTo>
                  <a:lnTo>
                    <a:pt x="788" y="821"/>
                  </a:lnTo>
                  <a:lnTo>
                    <a:pt x="801" y="829"/>
                  </a:lnTo>
                  <a:lnTo>
                    <a:pt x="811" y="826"/>
                  </a:lnTo>
                  <a:lnTo>
                    <a:pt x="821" y="823"/>
                  </a:lnTo>
                  <a:lnTo>
                    <a:pt x="830" y="829"/>
                  </a:lnTo>
                  <a:lnTo>
                    <a:pt x="844" y="835"/>
                  </a:lnTo>
                  <a:lnTo>
                    <a:pt x="855" y="834"/>
                  </a:lnTo>
                  <a:lnTo>
                    <a:pt x="864" y="830"/>
                  </a:lnTo>
                  <a:lnTo>
                    <a:pt x="874" y="826"/>
                  </a:lnTo>
                  <a:lnTo>
                    <a:pt x="885" y="819"/>
                  </a:lnTo>
                  <a:lnTo>
                    <a:pt x="893" y="817"/>
                  </a:lnTo>
                  <a:lnTo>
                    <a:pt x="901" y="814"/>
                  </a:lnTo>
                  <a:lnTo>
                    <a:pt x="906" y="801"/>
                  </a:lnTo>
                  <a:lnTo>
                    <a:pt x="912" y="787"/>
                  </a:lnTo>
                  <a:lnTo>
                    <a:pt x="926" y="786"/>
                  </a:lnTo>
                  <a:lnTo>
                    <a:pt x="940" y="783"/>
                  </a:lnTo>
                  <a:lnTo>
                    <a:pt x="944" y="775"/>
                  </a:lnTo>
                  <a:lnTo>
                    <a:pt x="946" y="769"/>
                  </a:lnTo>
                  <a:lnTo>
                    <a:pt x="953" y="761"/>
                  </a:lnTo>
                  <a:lnTo>
                    <a:pt x="960" y="754"/>
                  </a:lnTo>
                  <a:lnTo>
                    <a:pt x="962" y="749"/>
                  </a:lnTo>
                  <a:lnTo>
                    <a:pt x="964" y="742"/>
                  </a:lnTo>
                  <a:lnTo>
                    <a:pt x="972" y="738"/>
                  </a:lnTo>
                  <a:lnTo>
                    <a:pt x="977" y="734"/>
                  </a:lnTo>
                  <a:lnTo>
                    <a:pt x="981" y="730"/>
                  </a:lnTo>
                  <a:lnTo>
                    <a:pt x="984" y="726"/>
                  </a:lnTo>
                  <a:lnTo>
                    <a:pt x="988" y="725"/>
                  </a:lnTo>
                  <a:lnTo>
                    <a:pt x="990" y="724"/>
                  </a:lnTo>
                  <a:lnTo>
                    <a:pt x="998" y="730"/>
                  </a:lnTo>
                  <a:lnTo>
                    <a:pt x="1007" y="738"/>
                  </a:lnTo>
                  <a:lnTo>
                    <a:pt x="1016" y="742"/>
                  </a:lnTo>
                  <a:lnTo>
                    <a:pt x="1022" y="742"/>
                  </a:lnTo>
                  <a:lnTo>
                    <a:pt x="1027" y="742"/>
                  </a:lnTo>
                  <a:lnTo>
                    <a:pt x="1032" y="742"/>
                  </a:lnTo>
                  <a:lnTo>
                    <a:pt x="1035" y="749"/>
                  </a:lnTo>
                  <a:lnTo>
                    <a:pt x="1041" y="754"/>
                  </a:lnTo>
                  <a:lnTo>
                    <a:pt x="1049" y="758"/>
                  </a:lnTo>
                  <a:lnTo>
                    <a:pt x="1055" y="758"/>
                  </a:lnTo>
                  <a:lnTo>
                    <a:pt x="1061" y="758"/>
                  </a:lnTo>
                  <a:lnTo>
                    <a:pt x="1065" y="758"/>
                  </a:lnTo>
                  <a:lnTo>
                    <a:pt x="1073" y="758"/>
                  </a:lnTo>
                  <a:lnTo>
                    <a:pt x="1077" y="758"/>
                  </a:lnTo>
                  <a:lnTo>
                    <a:pt x="1080" y="763"/>
                  </a:lnTo>
                  <a:lnTo>
                    <a:pt x="1083" y="771"/>
                  </a:lnTo>
                  <a:lnTo>
                    <a:pt x="1093" y="771"/>
                  </a:lnTo>
                  <a:lnTo>
                    <a:pt x="1103" y="771"/>
                  </a:lnTo>
                  <a:lnTo>
                    <a:pt x="1106" y="778"/>
                  </a:lnTo>
                  <a:lnTo>
                    <a:pt x="1110" y="782"/>
                  </a:lnTo>
                  <a:lnTo>
                    <a:pt x="1126" y="774"/>
                  </a:lnTo>
                  <a:lnTo>
                    <a:pt x="1142" y="767"/>
                  </a:lnTo>
                  <a:lnTo>
                    <a:pt x="1154" y="773"/>
                  </a:lnTo>
                  <a:lnTo>
                    <a:pt x="1169" y="777"/>
                  </a:lnTo>
                  <a:lnTo>
                    <a:pt x="1179" y="774"/>
                  </a:lnTo>
                  <a:lnTo>
                    <a:pt x="1193" y="771"/>
                  </a:lnTo>
                  <a:lnTo>
                    <a:pt x="1200" y="770"/>
                  </a:lnTo>
                  <a:lnTo>
                    <a:pt x="1206" y="769"/>
                  </a:lnTo>
                  <a:lnTo>
                    <a:pt x="1210" y="766"/>
                  </a:lnTo>
                  <a:lnTo>
                    <a:pt x="1213" y="762"/>
                  </a:lnTo>
                  <a:lnTo>
                    <a:pt x="1214" y="754"/>
                  </a:lnTo>
                  <a:lnTo>
                    <a:pt x="1214" y="749"/>
                  </a:lnTo>
                  <a:lnTo>
                    <a:pt x="1211" y="745"/>
                  </a:lnTo>
                  <a:lnTo>
                    <a:pt x="1207" y="742"/>
                  </a:lnTo>
                  <a:lnTo>
                    <a:pt x="1198" y="738"/>
                  </a:lnTo>
                  <a:lnTo>
                    <a:pt x="1191" y="733"/>
                  </a:lnTo>
                  <a:lnTo>
                    <a:pt x="1188" y="726"/>
                  </a:lnTo>
                  <a:lnTo>
                    <a:pt x="1188" y="720"/>
                  </a:lnTo>
                  <a:lnTo>
                    <a:pt x="1190" y="715"/>
                  </a:lnTo>
                  <a:lnTo>
                    <a:pt x="1193" y="708"/>
                  </a:lnTo>
                  <a:lnTo>
                    <a:pt x="1194" y="706"/>
                  </a:lnTo>
                  <a:lnTo>
                    <a:pt x="1194" y="705"/>
                  </a:lnTo>
                  <a:lnTo>
                    <a:pt x="1198" y="701"/>
                  </a:lnTo>
                  <a:lnTo>
                    <a:pt x="1203" y="699"/>
                  </a:lnTo>
                  <a:lnTo>
                    <a:pt x="1206" y="697"/>
                  </a:lnTo>
                  <a:lnTo>
                    <a:pt x="1209" y="696"/>
                  </a:lnTo>
                  <a:lnTo>
                    <a:pt x="1210" y="692"/>
                  </a:lnTo>
                  <a:lnTo>
                    <a:pt x="1213" y="688"/>
                  </a:lnTo>
                  <a:lnTo>
                    <a:pt x="1218" y="678"/>
                  </a:lnTo>
                  <a:lnTo>
                    <a:pt x="1220" y="669"/>
                  </a:lnTo>
                  <a:lnTo>
                    <a:pt x="1226" y="665"/>
                  </a:lnTo>
                  <a:lnTo>
                    <a:pt x="1230" y="660"/>
                  </a:lnTo>
                  <a:lnTo>
                    <a:pt x="1232" y="657"/>
                  </a:lnTo>
                  <a:lnTo>
                    <a:pt x="1234" y="650"/>
                  </a:lnTo>
                  <a:lnTo>
                    <a:pt x="1227" y="641"/>
                  </a:lnTo>
                  <a:lnTo>
                    <a:pt x="1220" y="630"/>
                  </a:lnTo>
                  <a:lnTo>
                    <a:pt x="1223" y="629"/>
                  </a:lnTo>
                  <a:lnTo>
                    <a:pt x="1226" y="630"/>
                  </a:lnTo>
                  <a:lnTo>
                    <a:pt x="1227" y="629"/>
                  </a:lnTo>
                  <a:lnTo>
                    <a:pt x="1230" y="618"/>
                  </a:lnTo>
                  <a:lnTo>
                    <a:pt x="1242" y="616"/>
                  </a:lnTo>
                  <a:lnTo>
                    <a:pt x="1252" y="613"/>
                  </a:lnTo>
                  <a:lnTo>
                    <a:pt x="1254" y="604"/>
                  </a:lnTo>
                  <a:lnTo>
                    <a:pt x="1252" y="593"/>
                  </a:lnTo>
                  <a:lnTo>
                    <a:pt x="1258" y="582"/>
                  </a:lnTo>
                  <a:lnTo>
                    <a:pt x="1262" y="573"/>
                  </a:lnTo>
                  <a:lnTo>
                    <a:pt x="1259" y="569"/>
                  </a:lnTo>
                  <a:lnTo>
                    <a:pt x="1255" y="568"/>
                  </a:lnTo>
                  <a:lnTo>
                    <a:pt x="1250" y="566"/>
                  </a:lnTo>
                  <a:lnTo>
                    <a:pt x="1244" y="566"/>
                  </a:lnTo>
                  <a:lnTo>
                    <a:pt x="1241" y="565"/>
                  </a:lnTo>
                  <a:lnTo>
                    <a:pt x="1235" y="564"/>
                  </a:lnTo>
                  <a:lnTo>
                    <a:pt x="1231" y="561"/>
                  </a:lnTo>
                  <a:lnTo>
                    <a:pt x="1227" y="557"/>
                  </a:lnTo>
                  <a:lnTo>
                    <a:pt x="1226" y="552"/>
                  </a:lnTo>
                  <a:lnTo>
                    <a:pt x="1226" y="547"/>
                  </a:lnTo>
                  <a:lnTo>
                    <a:pt x="1227" y="543"/>
                  </a:lnTo>
                  <a:lnTo>
                    <a:pt x="1230" y="539"/>
                  </a:lnTo>
                  <a:lnTo>
                    <a:pt x="1231" y="533"/>
                  </a:lnTo>
                  <a:lnTo>
                    <a:pt x="1232" y="528"/>
                  </a:lnTo>
                  <a:lnTo>
                    <a:pt x="1232" y="520"/>
                  </a:lnTo>
                  <a:lnTo>
                    <a:pt x="1231" y="513"/>
                  </a:lnTo>
                  <a:lnTo>
                    <a:pt x="1223" y="503"/>
                  </a:lnTo>
                  <a:lnTo>
                    <a:pt x="1214" y="491"/>
                  </a:lnTo>
                  <a:lnTo>
                    <a:pt x="1213" y="485"/>
                  </a:lnTo>
                  <a:lnTo>
                    <a:pt x="1213" y="481"/>
                  </a:lnTo>
                  <a:lnTo>
                    <a:pt x="1213" y="480"/>
                  </a:lnTo>
                  <a:lnTo>
                    <a:pt x="1214" y="479"/>
                  </a:lnTo>
                  <a:lnTo>
                    <a:pt x="1216" y="476"/>
                  </a:lnTo>
                  <a:lnTo>
                    <a:pt x="1219" y="471"/>
                  </a:lnTo>
                  <a:lnTo>
                    <a:pt x="1215" y="463"/>
                  </a:lnTo>
                  <a:lnTo>
                    <a:pt x="1213" y="455"/>
                  </a:lnTo>
                  <a:lnTo>
                    <a:pt x="1215" y="451"/>
                  </a:lnTo>
                  <a:lnTo>
                    <a:pt x="1219" y="447"/>
                  </a:lnTo>
                  <a:lnTo>
                    <a:pt x="1222" y="446"/>
                  </a:lnTo>
                  <a:lnTo>
                    <a:pt x="1223" y="443"/>
                  </a:lnTo>
                  <a:lnTo>
                    <a:pt x="1225" y="440"/>
                  </a:lnTo>
                  <a:lnTo>
                    <a:pt x="1225" y="436"/>
                  </a:lnTo>
                  <a:lnTo>
                    <a:pt x="1215" y="423"/>
                  </a:lnTo>
                  <a:lnTo>
                    <a:pt x="1209" y="412"/>
                  </a:lnTo>
                  <a:lnTo>
                    <a:pt x="1213" y="403"/>
                  </a:lnTo>
                  <a:lnTo>
                    <a:pt x="1215" y="394"/>
                  </a:lnTo>
                  <a:lnTo>
                    <a:pt x="1211" y="379"/>
                  </a:lnTo>
                  <a:lnTo>
                    <a:pt x="1209" y="367"/>
                  </a:lnTo>
                  <a:lnTo>
                    <a:pt x="1215" y="370"/>
                  </a:lnTo>
                  <a:lnTo>
                    <a:pt x="1227" y="371"/>
                  </a:lnTo>
                  <a:lnTo>
                    <a:pt x="1228" y="366"/>
                  </a:lnTo>
                  <a:lnTo>
                    <a:pt x="1228" y="359"/>
                  </a:lnTo>
                  <a:lnTo>
                    <a:pt x="1234" y="356"/>
                  </a:lnTo>
                  <a:lnTo>
                    <a:pt x="1239" y="354"/>
                  </a:lnTo>
                  <a:lnTo>
                    <a:pt x="1241" y="352"/>
                  </a:lnTo>
                  <a:lnTo>
                    <a:pt x="1242" y="348"/>
                  </a:lnTo>
                  <a:lnTo>
                    <a:pt x="1243" y="344"/>
                  </a:lnTo>
                  <a:lnTo>
                    <a:pt x="1244" y="336"/>
                  </a:lnTo>
                  <a:lnTo>
                    <a:pt x="1243" y="331"/>
                  </a:lnTo>
                  <a:lnTo>
                    <a:pt x="1242" y="323"/>
                  </a:lnTo>
                  <a:lnTo>
                    <a:pt x="1242" y="316"/>
                  </a:lnTo>
                  <a:lnTo>
                    <a:pt x="1242" y="311"/>
                  </a:lnTo>
                  <a:lnTo>
                    <a:pt x="1242" y="303"/>
                  </a:lnTo>
                  <a:lnTo>
                    <a:pt x="1238" y="294"/>
                  </a:lnTo>
                  <a:lnTo>
                    <a:pt x="1235" y="292"/>
                  </a:lnTo>
                  <a:lnTo>
                    <a:pt x="1231" y="292"/>
                  </a:lnTo>
                  <a:lnTo>
                    <a:pt x="1226" y="294"/>
                  </a:lnTo>
                  <a:lnTo>
                    <a:pt x="1220" y="295"/>
                  </a:lnTo>
                  <a:lnTo>
                    <a:pt x="1214" y="297"/>
                  </a:lnTo>
                  <a:lnTo>
                    <a:pt x="1209" y="297"/>
                  </a:lnTo>
                  <a:lnTo>
                    <a:pt x="1203" y="297"/>
                  </a:lnTo>
                  <a:lnTo>
                    <a:pt x="1199" y="294"/>
                  </a:lnTo>
                  <a:lnTo>
                    <a:pt x="1194" y="278"/>
                  </a:lnTo>
                  <a:lnTo>
                    <a:pt x="1188" y="267"/>
                  </a:lnTo>
                  <a:lnTo>
                    <a:pt x="1187" y="263"/>
                  </a:lnTo>
                  <a:lnTo>
                    <a:pt x="1186" y="261"/>
                  </a:lnTo>
                  <a:lnTo>
                    <a:pt x="1184" y="256"/>
                  </a:lnTo>
                  <a:lnTo>
                    <a:pt x="1186" y="251"/>
                  </a:lnTo>
                  <a:lnTo>
                    <a:pt x="1188" y="247"/>
                  </a:lnTo>
                  <a:lnTo>
                    <a:pt x="1191" y="245"/>
                  </a:lnTo>
                  <a:lnTo>
                    <a:pt x="1195" y="245"/>
                  </a:lnTo>
                  <a:lnTo>
                    <a:pt x="1199" y="243"/>
                  </a:lnTo>
                  <a:lnTo>
                    <a:pt x="1204" y="241"/>
                  </a:lnTo>
                  <a:lnTo>
                    <a:pt x="1209" y="237"/>
                  </a:lnTo>
                  <a:lnTo>
                    <a:pt x="1213" y="233"/>
                  </a:lnTo>
                  <a:lnTo>
                    <a:pt x="1218" y="225"/>
                  </a:lnTo>
                  <a:lnTo>
                    <a:pt x="1226" y="225"/>
                  </a:lnTo>
                  <a:lnTo>
                    <a:pt x="1232" y="225"/>
                  </a:lnTo>
                  <a:lnTo>
                    <a:pt x="1235" y="221"/>
                  </a:lnTo>
                  <a:lnTo>
                    <a:pt x="1236" y="215"/>
                  </a:lnTo>
                  <a:lnTo>
                    <a:pt x="1236" y="210"/>
                  </a:lnTo>
                  <a:lnTo>
                    <a:pt x="1236" y="202"/>
                  </a:lnTo>
                  <a:lnTo>
                    <a:pt x="1236" y="194"/>
                  </a:lnTo>
                  <a:lnTo>
                    <a:pt x="1235" y="187"/>
                  </a:lnTo>
                  <a:lnTo>
                    <a:pt x="1234" y="181"/>
                  </a:lnTo>
                  <a:lnTo>
                    <a:pt x="1230" y="177"/>
                  </a:lnTo>
                  <a:lnTo>
                    <a:pt x="1227" y="171"/>
                  </a:lnTo>
                  <a:lnTo>
                    <a:pt x="1223" y="168"/>
                  </a:lnTo>
                  <a:lnTo>
                    <a:pt x="1220" y="164"/>
                  </a:lnTo>
                  <a:lnTo>
                    <a:pt x="1219" y="158"/>
                  </a:lnTo>
                  <a:lnTo>
                    <a:pt x="1220" y="154"/>
                  </a:lnTo>
                  <a:lnTo>
                    <a:pt x="1223" y="153"/>
                  </a:lnTo>
                  <a:lnTo>
                    <a:pt x="1228" y="152"/>
                  </a:lnTo>
                  <a:lnTo>
                    <a:pt x="1232" y="150"/>
                  </a:lnTo>
                  <a:lnTo>
                    <a:pt x="1236" y="148"/>
                  </a:lnTo>
                  <a:lnTo>
                    <a:pt x="1241" y="143"/>
                  </a:lnTo>
                  <a:lnTo>
                    <a:pt x="1242" y="136"/>
                  </a:lnTo>
                  <a:lnTo>
                    <a:pt x="1242" y="125"/>
                  </a:lnTo>
                  <a:lnTo>
                    <a:pt x="1234" y="124"/>
                  </a:lnTo>
                  <a:lnTo>
                    <a:pt x="1228" y="121"/>
                  </a:lnTo>
                  <a:lnTo>
                    <a:pt x="1226" y="118"/>
                  </a:lnTo>
                  <a:lnTo>
                    <a:pt x="1226" y="116"/>
                  </a:lnTo>
                  <a:lnTo>
                    <a:pt x="1225" y="113"/>
                  </a:lnTo>
                  <a:lnTo>
                    <a:pt x="1226" y="110"/>
                  </a:lnTo>
                  <a:lnTo>
                    <a:pt x="1216" y="111"/>
                  </a:lnTo>
                  <a:lnTo>
                    <a:pt x="1207" y="113"/>
                  </a:lnTo>
                  <a:lnTo>
                    <a:pt x="1210" y="121"/>
                  </a:lnTo>
                  <a:lnTo>
                    <a:pt x="1215" y="130"/>
                  </a:lnTo>
                  <a:lnTo>
                    <a:pt x="1214" y="134"/>
                  </a:lnTo>
                  <a:lnTo>
                    <a:pt x="1213" y="137"/>
                  </a:lnTo>
                  <a:lnTo>
                    <a:pt x="1210" y="138"/>
                  </a:lnTo>
                  <a:lnTo>
                    <a:pt x="1207" y="138"/>
                  </a:lnTo>
                  <a:lnTo>
                    <a:pt x="1203" y="137"/>
                  </a:lnTo>
                  <a:lnTo>
                    <a:pt x="1200" y="136"/>
                  </a:lnTo>
                  <a:lnTo>
                    <a:pt x="1198" y="134"/>
                  </a:lnTo>
                  <a:lnTo>
                    <a:pt x="1198" y="132"/>
                  </a:lnTo>
                  <a:lnTo>
                    <a:pt x="1197" y="127"/>
                  </a:lnTo>
                  <a:lnTo>
                    <a:pt x="1195" y="122"/>
                  </a:lnTo>
                  <a:lnTo>
                    <a:pt x="1194" y="121"/>
                  </a:lnTo>
                  <a:lnTo>
                    <a:pt x="1193" y="120"/>
                  </a:lnTo>
                  <a:lnTo>
                    <a:pt x="1188" y="121"/>
                  </a:lnTo>
                  <a:lnTo>
                    <a:pt x="1186" y="122"/>
                  </a:lnTo>
                  <a:lnTo>
                    <a:pt x="1183" y="122"/>
                  </a:lnTo>
                  <a:lnTo>
                    <a:pt x="1179" y="122"/>
                  </a:lnTo>
                  <a:lnTo>
                    <a:pt x="1177" y="122"/>
                  </a:lnTo>
                  <a:lnTo>
                    <a:pt x="1175" y="124"/>
                  </a:lnTo>
                  <a:lnTo>
                    <a:pt x="1174" y="132"/>
                  </a:lnTo>
                  <a:lnTo>
                    <a:pt x="1174" y="136"/>
                  </a:lnTo>
                  <a:lnTo>
                    <a:pt x="1174" y="142"/>
                  </a:lnTo>
                  <a:lnTo>
                    <a:pt x="1174" y="145"/>
                  </a:lnTo>
                  <a:lnTo>
                    <a:pt x="1178" y="150"/>
                  </a:lnTo>
                  <a:lnTo>
                    <a:pt x="1182" y="155"/>
                  </a:lnTo>
                  <a:lnTo>
                    <a:pt x="1184" y="158"/>
                  </a:lnTo>
                  <a:lnTo>
                    <a:pt x="1187" y="162"/>
                  </a:lnTo>
                  <a:lnTo>
                    <a:pt x="1191" y="165"/>
                  </a:lnTo>
                  <a:lnTo>
                    <a:pt x="1198" y="166"/>
                  </a:lnTo>
                  <a:lnTo>
                    <a:pt x="1200" y="174"/>
                  </a:lnTo>
                  <a:lnTo>
                    <a:pt x="1203" y="181"/>
                  </a:lnTo>
                  <a:lnTo>
                    <a:pt x="1206" y="183"/>
                  </a:lnTo>
                  <a:lnTo>
                    <a:pt x="1209" y="186"/>
                  </a:lnTo>
                  <a:lnTo>
                    <a:pt x="1211" y="187"/>
                  </a:lnTo>
                  <a:lnTo>
                    <a:pt x="1213" y="189"/>
                  </a:lnTo>
                  <a:lnTo>
                    <a:pt x="1213" y="190"/>
                  </a:lnTo>
                  <a:lnTo>
                    <a:pt x="1213" y="193"/>
                  </a:lnTo>
                  <a:lnTo>
                    <a:pt x="1210" y="193"/>
                  </a:lnTo>
                  <a:lnTo>
                    <a:pt x="1207" y="193"/>
                  </a:lnTo>
                  <a:lnTo>
                    <a:pt x="1202" y="190"/>
                  </a:lnTo>
                  <a:lnTo>
                    <a:pt x="1194" y="185"/>
                  </a:lnTo>
                  <a:lnTo>
                    <a:pt x="1190" y="177"/>
                  </a:lnTo>
                  <a:lnTo>
                    <a:pt x="1184" y="169"/>
                  </a:lnTo>
                  <a:lnTo>
                    <a:pt x="1175" y="169"/>
                  </a:lnTo>
                  <a:lnTo>
                    <a:pt x="1169" y="168"/>
                  </a:lnTo>
                  <a:lnTo>
                    <a:pt x="1163" y="159"/>
                  </a:lnTo>
                  <a:lnTo>
                    <a:pt x="1158" y="154"/>
                  </a:lnTo>
                  <a:lnTo>
                    <a:pt x="1155" y="153"/>
                  </a:lnTo>
                  <a:lnTo>
                    <a:pt x="1154" y="150"/>
                  </a:lnTo>
                  <a:lnTo>
                    <a:pt x="1154" y="146"/>
                  </a:lnTo>
                  <a:lnTo>
                    <a:pt x="1157" y="143"/>
                  </a:lnTo>
                  <a:lnTo>
                    <a:pt x="1159" y="137"/>
                  </a:lnTo>
                  <a:lnTo>
                    <a:pt x="1162" y="134"/>
                  </a:lnTo>
                  <a:lnTo>
                    <a:pt x="1162" y="130"/>
                  </a:lnTo>
                  <a:lnTo>
                    <a:pt x="1162" y="126"/>
                  </a:lnTo>
                  <a:lnTo>
                    <a:pt x="1161" y="124"/>
                  </a:lnTo>
                  <a:lnTo>
                    <a:pt x="1161" y="120"/>
                  </a:lnTo>
                  <a:lnTo>
                    <a:pt x="1161" y="117"/>
                  </a:lnTo>
                  <a:lnTo>
                    <a:pt x="1162" y="114"/>
                  </a:lnTo>
                  <a:lnTo>
                    <a:pt x="1165" y="110"/>
                  </a:lnTo>
                  <a:lnTo>
                    <a:pt x="1169" y="108"/>
                  </a:lnTo>
                  <a:lnTo>
                    <a:pt x="1174" y="102"/>
                  </a:lnTo>
                  <a:lnTo>
                    <a:pt x="1179" y="101"/>
                  </a:lnTo>
                  <a:lnTo>
                    <a:pt x="1178" y="97"/>
                  </a:lnTo>
                  <a:lnTo>
                    <a:pt x="1178" y="90"/>
                  </a:lnTo>
                  <a:lnTo>
                    <a:pt x="1179" y="84"/>
                  </a:lnTo>
                  <a:lnTo>
                    <a:pt x="1179" y="78"/>
                  </a:lnTo>
                  <a:lnTo>
                    <a:pt x="1181" y="73"/>
                  </a:lnTo>
                  <a:lnTo>
                    <a:pt x="1181" y="69"/>
                  </a:lnTo>
                  <a:lnTo>
                    <a:pt x="1179" y="66"/>
                  </a:lnTo>
                  <a:lnTo>
                    <a:pt x="1175" y="65"/>
                  </a:lnTo>
                  <a:lnTo>
                    <a:pt x="1174" y="70"/>
                  </a:lnTo>
                  <a:lnTo>
                    <a:pt x="1170" y="74"/>
                  </a:lnTo>
                  <a:lnTo>
                    <a:pt x="1171" y="80"/>
                  </a:lnTo>
                  <a:lnTo>
                    <a:pt x="1171" y="84"/>
                  </a:lnTo>
                  <a:lnTo>
                    <a:pt x="1170" y="88"/>
                  </a:lnTo>
                  <a:lnTo>
                    <a:pt x="1166" y="93"/>
                  </a:lnTo>
                  <a:lnTo>
                    <a:pt x="1158" y="102"/>
                  </a:lnTo>
                  <a:lnTo>
                    <a:pt x="1150" y="110"/>
                  </a:lnTo>
                  <a:lnTo>
                    <a:pt x="1141" y="110"/>
                  </a:lnTo>
                  <a:lnTo>
                    <a:pt x="1133" y="110"/>
                  </a:lnTo>
                  <a:lnTo>
                    <a:pt x="1127" y="114"/>
                  </a:lnTo>
                  <a:lnTo>
                    <a:pt x="1122" y="121"/>
                  </a:lnTo>
                  <a:lnTo>
                    <a:pt x="1117" y="124"/>
                  </a:lnTo>
                  <a:lnTo>
                    <a:pt x="1111" y="129"/>
                  </a:lnTo>
                  <a:lnTo>
                    <a:pt x="1115" y="137"/>
                  </a:lnTo>
                  <a:lnTo>
                    <a:pt x="1118" y="146"/>
                  </a:lnTo>
                  <a:lnTo>
                    <a:pt x="1115" y="153"/>
                  </a:lnTo>
                  <a:lnTo>
                    <a:pt x="1114" y="159"/>
                  </a:lnTo>
                  <a:lnTo>
                    <a:pt x="1115" y="170"/>
                  </a:lnTo>
                  <a:lnTo>
                    <a:pt x="1115" y="181"/>
                  </a:lnTo>
                  <a:lnTo>
                    <a:pt x="1110" y="187"/>
                  </a:lnTo>
                  <a:lnTo>
                    <a:pt x="1106" y="193"/>
                  </a:lnTo>
                  <a:lnTo>
                    <a:pt x="1101" y="195"/>
                  </a:lnTo>
                  <a:lnTo>
                    <a:pt x="1095" y="199"/>
                  </a:lnTo>
                  <a:lnTo>
                    <a:pt x="1094" y="203"/>
                  </a:lnTo>
                  <a:lnTo>
                    <a:pt x="1091" y="210"/>
                  </a:lnTo>
                  <a:lnTo>
                    <a:pt x="1086" y="218"/>
                  </a:lnTo>
                  <a:lnTo>
                    <a:pt x="1081" y="226"/>
                  </a:lnTo>
                  <a:lnTo>
                    <a:pt x="1081" y="235"/>
                  </a:lnTo>
                  <a:lnTo>
                    <a:pt x="1080" y="242"/>
                  </a:lnTo>
                  <a:lnTo>
                    <a:pt x="1077" y="247"/>
                  </a:lnTo>
                  <a:lnTo>
                    <a:pt x="1074" y="253"/>
                  </a:lnTo>
                  <a:lnTo>
                    <a:pt x="1074" y="254"/>
                  </a:lnTo>
                  <a:lnTo>
                    <a:pt x="1074" y="255"/>
                  </a:lnTo>
                  <a:lnTo>
                    <a:pt x="1075" y="255"/>
                  </a:lnTo>
                  <a:lnTo>
                    <a:pt x="1078" y="255"/>
                  </a:lnTo>
                  <a:lnTo>
                    <a:pt x="1083" y="255"/>
                  </a:lnTo>
                  <a:lnTo>
                    <a:pt x="1087" y="256"/>
                  </a:lnTo>
                  <a:lnTo>
                    <a:pt x="1091" y="262"/>
                  </a:lnTo>
                  <a:lnTo>
                    <a:pt x="1094" y="265"/>
                  </a:lnTo>
                  <a:lnTo>
                    <a:pt x="1097" y="265"/>
                  </a:lnTo>
                  <a:lnTo>
                    <a:pt x="1098" y="263"/>
                  </a:lnTo>
                  <a:lnTo>
                    <a:pt x="1102" y="262"/>
                  </a:lnTo>
                  <a:lnTo>
                    <a:pt x="1105" y="259"/>
                  </a:lnTo>
                  <a:lnTo>
                    <a:pt x="1107" y="259"/>
                  </a:lnTo>
                  <a:lnTo>
                    <a:pt x="1111" y="261"/>
                  </a:lnTo>
                  <a:lnTo>
                    <a:pt x="1118" y="266"/>
                  </a:lnTo>
                  <a:lnTo>
                    <a:pt x="1122" y="270"/>
                  </a:lnTo>
                  <a:lnTo>
                    <a:pt x="1129" y="274"/>
                  </a:lnTo>
                  <a:lnTo>
                    <a:pt x="1131" y="277"/>
                  </a:lnTo>
                  <a:lnTo>
                    <a:pt x="1131" y="279"/>
                  </a:lnTo>
                  <a:lnTo>
                    <a:pt x="1133" y="285"/>
                  </a:lnTo>
                  <a:lnTo>
                    <a:pt x="1141" y="291"/>
                  </a:lnTo>
                  <a:lnTo>
                    <a:pt x="1145" y="295"/>
                  </a:lnTo>
                  <a:lnTo>
                    <a:pt x="1146" y="298"/>
                  </a:lnTo>
                  <a:lnTo>
                    <a:pt x="1146" y="300"/>
                  </a:lnTo>
                  <a:lnTo>
                    <a:pt x="1146" y="303"/>
                  </a:lnTo>
                  <a:lnTo>
                    <a:pt x="1143" y="307"/>
                  </a:lnTo>
                  <a:lnTo>
                    <a:pt x="1145" y="315"/>
                  </a:lnTo>
                  <a:lnTo>
                    <a:pt x="1146" y="319"/>
                  </a:lnTo>
                  <a:lnTo>
                    <a:pt x="1145" y="322"/>
                  </a:lnTo>
                  <a:lnTo>
                    <a:pt x="1141" y="326"/>
                  </a:lnTo>
                  <a:lnTo>
                    <a:pt x="1141" y="330"/>
                  </a:lnTo>
                  <a:lnTo>
                    <a:pt x="1139" y="334"/>
                  </a:lnTo>
                  <a:lnTo>
                    <a:pt x="1135" y="334"/>
                  </a:lnTo>
                  <a:lnTo>
                    <a:pt x="1131" y="336"/>
                  </a:lnTo>
                  <a:lnTo>
                    <a:pt x="1130" y="340"/>
                  </a:lnTo>
                  <a:lnTo>
                    <a:pt x="1129" y="346"/>
                  </a:lnTo>
                  <a:lnTo>
                    <a:pt x="1126" y="350"/>
                  </a:lnTo>
                  <a:lnTo>
                    <a:pt x="1126" y="355"/>
                  </a:lnTo>
                  <a:lnTo>
                    <a:pt x="1126" y="358"/>
                  </a:lnTo>
                  <a:lnTo>
                    <a:pt x="1127" y="360"/>
                  </a:lnTo>
                  <a:lnTo>
                    <a:pt x="1134" y="366"/>
                  </a:lnTo>
                  <a:lnTo>
                    <a:pt x="1145" y="370"/>
                  </a:lnTo>
                  <a:lnTo>
                    <a:pt x="1146" y="371"/>
                  </a:lnTo>
                  <a:lnTo>
                    <a:pt x="1147" y="380"/>
                  </a:lnTo>
                  <a:lnTo>
                    <a:pt x="1151" y="384"/>
                  </a:lnTo>
                  <a:lnTo>
                    <a:pt x="1155" y="391"/>
                  </a:lnTo>
                  <a:lnTo>
                    <a:pt x="1157" y="395"/>
                  </a:lnTo>
                  <a:lnTo>
                    <a:pt x="1158" y="398"/>
                  </a:lnTo>
                  <a:lnTo>
                    <a:pt x="1157" y="400"/>
                  </a:lnTo>
                  <a:lnTo>
                    <a:pt x="1155" y="402"/>
                  </a:lnTo>
                  <a:lnTo>
                    <a:pt x="1147" y="391"/>
                  </a:lnTo>
                  <a:lnTo>
                    <a:pt x="1139" y="378"/>
                  </a:lnTo>
                  <a:lnTo>
                    <a:pt x="1126" y="371"/>
                  </a:lnTo>
                  <a:lnTo>
                    <a:pt x="1115" y="367"/>
                  </a:lnTo>
                  <a:lnTo>
                    <a:pt x="1114" y="364"/>
                  </a:lnTo>
                  <a:lnTo>
                    <a:pt x="1113" y="360"/>
                  </a:lnTo>
                  <a:lnTo>
                    <a:pt x="1113" y="356"/>
                  </a:lnTo>
                  <a:lnTo>
                    <a:pt x="1113" y="352"/>
                  </a:lnTo>
                  <a:lnTo>
                    <a:pt x="1113" y="348"/>
                  </a:lnTo>
                  <a:lnTo>
                    <a:pt x="1114" y="346"/>
                  </a:lnTo>
                  <a:lnTo>
                    <a:pt x="1117" y="342"/>
                  </a:lnTo>
                  <a:lnTo>
                    <a:pt x="1119" y="338"/>
                  </a:lnTo>
                  <a:lnTo>
                    <a:pt x="1126" y="331"/>
                  </a:lnTo>
                  <a:lnTo>
                    <a:pt x="1129" y="323"/>
                  </a:lnTo>
                  <a:lnTo>
                    <a:pt x="1129" y="315"/>
                  </a:lnTo>
                  <a:lnTo>
                    <a:pt x="1125" y="303"/>
                  </a:lnTo>
                  <a:lnTo>
                    <a:pt x="1123" y="290"/>
                  </a:lnTo>
                  <a:lnTo>
                    <a:pt x="1123" y="283"/>
                  </a:lnTo>
                  <a:lnTo>
                    <a:pt x="1121" y="282"/>
                  </a:lnTo>
                  <a:lnTo>
                    <a:pt x="1118" y="282"/>
                  </a:lnTo>
                  <a:lnTo>
                    <a:pt x="1111" y="281"/>
                  </a:lnTo>
                  <a:lnTo>
                    <a:pt x="1103" y="281"/>
                  </a:lnTo>
                  <a:lnTo>
                    <a:pt x="1097" y="281"/>
                  </a:lnTo>
                  <a:lnTo>
                    <a:pt x="1090" y="278"/>
                  </a:lnTo>
                  <a:lnTo>
                    <a:pt x="1086" y="278"/>
                  </a:lnTo>
                  <a:lnTo>
                    <a:pt x="1085" y="278"/>
                  </a:lnTo>
                  <a:lnTo>
                    <a:pt x="1082" y="279"/>
                  </a:lnTo>
                  <a:lnTo>
                    <a:pt x="1081" y="281"/>
                  </a:lnTo>
                  <a:lnTo>
                    <a:pt x="1080" y="285"/>
                  </a:lnTo>
                  <a:lnTo>
                    <a:pt x="1078" y="288"/>
                  </a:lnTo>
                  <a:lnTo>
                    <a:pt x="1074" y="291"/>
                  </a:lnTo>
                  <a:lnTo>
                    <a:pt x="1071" y="297"/>
                  </a:lnTo>
                  <a:lnTo>
                    <a:pt x="1073" y="303"/>
                  </a:lnTo>
                  <a:lnTo>
                    <a:pt x="1074" y="313"/>
                  </a:lnTo>
                  <a:lnTo>
                    <a:pt x="1074" y="322"/>
                  </a:lnTo>
                  <a:lnTo>
                    <a:pt x="1070" y="331"/>
                  </a:lnTo>
                  <a:lnTo>
                    <a:pt x="1061" y="336"/>
                  </a:lnTo>
                  <a:lnTo>
                    <a:pt x="1049" y="344"/>
                  </a:lnTo>
                  <a:lnTo>
                    <a:pt x="1039" y="355"/>
                  </a:lnTo>
                  <a:lnTo>
                    <a:pt x="1025" y="368"/>
                  </a:lnTo>
                  <a:lnTo>
                    <a:pt x="1007" y="374"/>
                  </a:lnTo>
                  <a:lnTo>
                    <a:pt x="997" y="378"/>
                  </a:lnTo>
                  <a:lnTo>
                    <a:pt x="989" y="380"/>
                  </a:lnTo>
                  <a:lnTo>
                    <a:pt x="984" y="383"/>
                  </a:lnTo>
                  <a:lnTo>
                    <a:pt x="981" y="386"/>
                  </a:lnTo>
                  <a:lnTo>
                    <a:pt x="978" y="387"/>
                  </a:lnTo>
                  <a:lnTo>
                    <a:pt x="976" y="388"/>
                  </a:lnTo>
                  <a:lnTo>
                    <a:pt x="972" y="390"/>
                  </a:lnTo>
                  <a:lnTo>
                    <a:pt x="964" y="384"/>
                  </a:lnTo>
                  <a:lnTo>
                    <a:pt x="956" y="380"/>
                  </a:lnTo>
                  <a:lnTo>
                    <a:pt x="949" y="379"/>
                  </a:lnTo>
                  <a:lnTo>
                    <a:pt x="940" y="376"/>
                  </a:lnTo>
                  <a:lnTo>
                    <a:pt x="936" y="370"/>
                  </a:lnTo>
                  <a:lnTo>
                    <a:pt x="930" y="364"/>
                  </a:lnTo>
                  <a:lnTo>
                    <a:pt x="926" y="360"/>
                  </a:lnTo>
                  <a:lnTo>
                    <a:pt x="924" y="355"/>
                  </a:lnTo>
                  <a:lnTo>
                    <a:pt x="921" y="346"/>
                  </a:lnTo>
                  <a:lnTo>
                    <a:pt x="920" y="338"/>
                  </a:lnTo>
                  <a:lnTo>
                    <a:pt x="922" y="338"/>
                  </a:lnTo>
                  <a:lnTo>
                    <a:pt x="925" y="340"/>
                  </a:lnTo>
                  <a:lnTo>
                    <a:pt x="928" y="343"/>
                  </a:lnTo>
                  <a:lnTo>
                    <a:pt x="929" y="346"/>
                  </a:lnTo>
                  <a:lnTo>
                    <a:pt x="930" y="352"/>
                  </a:lnTo>
                  <a:lnTo>
                    <a:pt x="936" y="356"/>
                  </a:lnTo>
                  <a:lnTo>
                    <a:pt x="938" y="348"/>
                  </a:lnTo>
                  <a:lnTo>
                    <a:pt x="940" y="344"/>
                  </a:lnTo>
                  <a:lnTo>
                    <a:pt x="944" y="352"/>
                  </a:lnTo>
                  <a:lnTo>
                    <a:pt x="945" y="362"/>
                  </a:lnTo>
                  <a:lnTo>
                    <a:pt x="950" y="364"/>
                  </a:lnTo>
                  <a:lnTo>
                    <a:pt x="958" y="364"/>
                  </a:lnTo>
                  <a:lnTo>
                    <a:pt x="968" y="364"/>
                  </a:lnTo>
                  <a:lnTo>
                    <a:pt x="973" y="362"/>
                  </a:lnTo>
                  <a:lnTo>
                    <a:pt x="973" y="355"/>
                  </a:lnTo>
                  <a:lnTo>
                    <a:pt x="976" y="351"/>
                  </a:lnTo>
                  <a:lnTo>
                    <a:pt x="986" y="350"/>
                  </a:lnTo>
                  <a:lnTo>
                    <a:pt x="993" y="350"/>
                  </a:lnTo>
                  <a:lnTo>
                    <a:pt x="998" y="347"/>
                  </a:lnTo>
                  <a:lnTo>
                    <a:pt x="1001" y="346"/>
                  </a:lnTo>
                  <a:lnTo>
                    <a:pt x="1006" y="338"/>
                  </a:lnTo>
                  <a:lnTo>
                    <a:pt x="1014" y="324"/>
                  </a:lnTo>
                  <a:lnTo>
                    <a:pt x="1021" y="324"/>
                  </a:lnTo>
                  <a:lnTo>
                    <a:pt x="1029" y="324"/>
                  </a:lnTo>
                  <a:lnTo>
                    <a:pt x="1032" y="323"/>
                  </a:lnTo>
                  <a:lnTo>
                    <a:pt x="1034" y="319"/>
                  </a:lnTo>
                  <a:lnTo>
                    <a:pt x="1035" y="315"/>
                  </a:lnTo>
                  <a:lnTo>
                    <a:pt x="1035" y="311"/>
                  </a:lnTo>
                  <a:lnTo>
                    <a:pt x="1037" y="303"/>
                  </a:lnTo>
                  <a:lnTo>
                    <a:pt x="1038" y="298"/>
                  </a:lnTo>
                  <a:lnTo>
                    <a:pt x="1041" y="292"/>
                  </a:lnTo>
                  <a:lnTo>
                    <a:pt x="1049" y="290"/>
                  </a:lnTo>
                  <a:lnTo>
                    <a:pt x="1054" y="287"/>
                  </a:lnTo>
                  <a:lnTo>
                    <a:pt x="1057" y="285"/>
                  </a:lnTo>
                  <a:lnTo>
                    <a:pt x="1058" y="282"/>
                  </a:lnTo>
                  <a:lnTo>
                    <a:pt x="1058" y="279"/>
                  </a:lnTo>
                  <a:lnTo>
                    <a:pt x="1054" y="271"/>
                  </a:lnTo>
                  <a:lnTo>
                    <a:pt x="1049" y="263"/>
                  </a:lnTo>
                  <a:lnTo>
                    <a:pt x="1049" y="253"/>
                  </a:lnTo>
                  <a:lnTo>
                    <a:pt x="1050" y="245"/>
                  </a:lnTo>
                  <a:lnTo>
                    <a:pt x="1053" y="238"/>
                  </a:lnTo>
                  <a:lnTo>
                    <a:pt x="1058" y="231"/>
                  </a:lnTo>
                  <a:lnTo>
                    <a:pt x="1059" y="225"/>
                  </a:lnTo>
                  <a:lnTo>
                    <a:pt x="1062" y="217"/>
                  </a:lnTo>
                  <a:lnTo>
                    <a:pt x="1064" y="213"/>
                  </a:lnTo>
                  <a:lnTo>
                    <a:pt x="1065" y="210"/>
                  </a:lnTo>
                  <a:lnTo>
                    <a:pt x="1069" y="205"/>
                  </a:lnTo>
                  <a:lnTo>
                    <a:pt x="1073" y="202"/>
                  </a:lnTo>
                  <a:lnTo>
                    <a:pt x="1074" y="193"/>
                  </a:lnTo>
                  <a:lnTo>
                    <a:pt x="1077" y="181"/>
                  </a:lnTo>
                  <a:lnTo>
                    <a:pt x="1082" y="177"/>
                  </a:lnTo>
                  <a:lnTo>
                    <a:pt x="1086" y="174"/>
                  </a:lnTo>
                  <a:lnTo>
                    <a:pt x="1089" y="169"/>
                  </a:lnTo>
                  <a:lnTo>
                    <a:pt x="1091" y="166"/>
                  </a:lnTo>
                  <a:lnTo>
                    <a:pt x="1094" y="159"/>
                  </a:lnTo>
                  <a:lnTo>
                    <a:pt x="1095" y="149"/>
                  </a:lnTo>
                  <a:lnTo>
                    <a:pt x="1093" y="136"/>
                  </a:lnTo>
                  <a:lnTo>
                    <a:pt x="1089" y="125"/>
                  </a:lnTo>
                  <a:lnTo>
                    <a:pt x="1089" y="122"/>
                  </a:lnTo>
                  <a:lnTo>
                    <a:pt x="1090" y="120"/>
                  </a:lnTo>
                  <a:lnTo>
                    <a:pt x="1093" y="117"/>
                  </a:lnTo>
                  <a:lnTo>
                    <a:pt x="1095" y="116"/>
                  </a:lnTo>
                  <a:lnTo>
                    <a:pt x="1101" y="113"/>
                  </a:lnTo>
                  <a:lnTo>
                    <a:pt x="1106" y="111"/>
                  </a:lnTo>
                  <a:lnTo>
                    <a:pt x="1114" y="98"/>
                  </a:lnTo>
                  <a:lnTo>
                    <a:pt x="1125" y="85"/>
                  </a:lnTo>
                  <a:lnTo>
                    <a:pt x="1129" y="80"/>
                  </a:lnTo>
                  <a:lnTo>
                    <a:pt x="1131" y="72"/>
                  </a:lnTo>
                  <a:lnTo>
                    <a:pt x="1133" y="64"/>
                  </a:lnTo>
                  <a:lnTo>
                    <a:pt x="1133" y="52"/>
                  </a:lnTo>
                  <a:lnTo>
                    <a:pt x="1131" y="48"/>
                  </a:lnTo>
                  <a:lnTo>
                    <a:pt x="1129" y="44"/>
                  </a:lnTo>
                  <a:lnTo>
                    <a:pt x="1126" y="41"/>
                  </a:lnTo>
                  <a:lnTo>
                    <a:pt x="1122" y="38"/>
                  </a:lnTo>
                  <a:lnTo>
                    <a:pt x="1111" y="35"/>
                  </a:lnTo>
                  <a:lnTo>
                    <a:pt x="1098" y="32"/>
                  </a:lnTo>
                  <a:lnTo>
                    <a:pt x="1097" y="25"/>
                  </a:lnTo>
                  <a:lnTo>
                    <a:pt x="1093" y="21"/>
                  </a:lnTo>
                  <a:lnTo>
                    <a:pt x="1080" y="30"/>
                  </a:lnTo>
                  <a:lnTo>
                    <a:pt x="1071" y="38"/>
                  </a:lnTo>
                  <a:lnTo>
                    <a:pt x="1070" y="42"/>
                  </a:lnTo>
                  <a:lnTo>
                    <a:pt x="1067" y="46"/>
                  </a:lnTo>
                  <a:lnTo>
                    <a:pt x="1065" y="49"/>
                  </a:lnTo>
                  <a:lnTo>
                    <a:pt x="1062" y="52"/>
                  </a:lnTo>
                  <a:lnTo>
                    <a:pt x="1054" y="58"/>
                  </a:lnTo>
                  <a:lnTo>
                    <a:pt x="1048" y="65"/>
                  </a:lnTo>
                  <a:lnTo>
                    <a:pt x="1041" y="72"/>
                  </a:lnTo>
                  <a:lnTo>
                    <a:pt x="1035" y="78"/>
                  </a:lnTo>
                  <a:lnTo>
                    <a:pt x="1029" y="82"/>
                  </a:lnTo>
                  <a:lnTo>
                    <a:pt x="1021" y="84"/>
                  </a:lnTo>
                  <a:lnTo>
                    <a:pt x="1007" y="88"/>
                  </a:lnTo>
                  <a:lnTo>
                    <a:pt x="993" y="92"/>
                  </a:lnTo>
                  <a:lnTo>
                    <a:pt x="990" y="92"/>
                  </a:lnTo>
                  <a:lnTo>
                    <a:pt x="990" y="93"/>
                  </a:lnTo>
                  <a:lnTo>
                    <a:pt x="990" y="94"/>
                  </a:lnTo>
                  <a:lnTo>
                    <a:pt x="991" y="97"/>
                  </a:lnTo>
                  <a:lnTo>
                    <a:pt x="994" y="101"/>
                  </a:lnTo>
                  <a:lnTo>
                    <a:pt x="994" y="102"/>
                  </a:lnTo>
                  <a:lnTo>
                    <a:pt x="990" y="105"/>
                  </a:lnTo>
                  <a:lnTo>
                    <a:pt x="989" y="109"/>
                  </a:lnTo>
                  <a:lnTo>
                    <a:pt x="988" y="110"/>
                  </a:lnTo>
                  <a:lnTo>
                    <a:pt x="989" y="111"/>
                  </a:lnTo>
                  <a:lnTo>
                    <a:pt x="993" y="116"/>
                  </a:lnTo>
                  <a:lnTo>
                    <a:pt x="994" y="120"/>
                  </a:lnTo>
                  <a:lnTo>
                    <a:pt x="990" y="124"/>
                  </a:lnTo>
                  <a:lnTo>
                    <a:pt x="985" y="127"/>
                  </a:lnTo>
                  <a:lnTo>
                    <a:pt x="982" y="136"/>
                  </a:lnTo>
                  <a:lnTo>
                    <a:pt x="981" y="143"/>
                  </a:lnTo>
                  <a:lnTo>
                    <a:pt x="965" y="153"/>
                  </a:lnTo>
                  <a:lnTo>
                    <a:pt x="960" y="159"/>
                  </a:lnTo>
                  <a:lnTo>
                    <a:pt x="962" y="166"/>
                  </a:lnTo>
                  <a:lnTo>
                    <a:pt x="968" y="175"/>
                  </a:lnTo>
                  <a:lnTo>
                    <a:pt x="969" y="179"/>
                  </a:lnTo>
                  <a:lnTo>
                    <a:pt x="969" y="183"/>
                  </a:lnTo>
                  <a:lnTo>
                    <a:pt x="972" y="185"/>
                  </a:lnTo>
                  <a:lnTo>
                    <a:pt x="976" y="185"/>
                  </a:lnTo>
                  <a:lnTo>
                    <a:pt x="973" y="194"/>
                  </a:lnTo>
                  <a:lnTo>
                    <a:pt x="968" y="202"/>
                  </a:lnTo>
                  <a:lnTo>
                    <a:pt x="968" y="209"/>
                  </a:lnTo>
                  <a:lnTo>
                    <a:pt x="968" y="213"/>
                  </a:lnTo>
                  <a:lnTo>
                    <a:pt x="969" y="218"/>
                  </a:lnTo>
                  <a:lnTo>
                    <a:pt x="972" y="223"/>
                  </a:lnTo>
                  <a:lnTo>
                    <a:pt x="973" y="233"/>
                  </a:lnTo>
                  <a:lnTo>
                    <a:pt x="972" y="237"/>
                  </a:lnTo>
                  <a:lnTo>
                    <a:pt x="969" y="241"/>
                  </a:lnTo>
                  <a:lnTo>
                    <a:pt x="960" y="245"/>
                  </a:lnTo>
                  <a:lnTo>
                    <a:pt x="956" y="246"/>
                  </a:lnTo>
                  <a:lnTo>
                    <a:pt x="952" y="249"/>
                  </a:lnTo>
                  <a:lnTo>
                    <a:pt x="950" y="250"/>
                  </a:lnTo>
                  <a:lnTo>
                    <a:pt x="948" y="251"/>
                  </a:lnTo>
                  <a:lnTo>
                    <a:pt x="945" y="251"/>
                  </a:lnTo>
                  <a:lnTo>
                    <a:pt x="942" y="250"/>
                  </a:lnTo>
                  <a:lnTo>
                    <a:pt x="944" y="246"/>
                  </a:lnTo>
                  <a:lnTo>
                    <a:pt x="945" y="243"/>
                  </a:lnTo>
                  <a:lnTo>
                    <a:pt x="941" y="241"/>
                  </a:lnTo>
                  <a:lnTo>
                    <a:pt x="938" y="235"/>
                  </a:lnTo>
                  <a:lnTo>
                    <a:pt x="940" y="231"/>
                  </a:lnTo>
                  <a:lnTo>
                    <a:pt x="940" y="225"/>
                  </a:lnTo>
                  <a:lnTo>
                    <a:pt x="937" y="219"/>
                  </a:lnTo>
                  <a:lnTo>
                    <a:pt x="932" y="214"/>
                  </a:lnTo>
                  <a:lnTo>
                    <a:pt x="932" y="210"/>
                  </a:lnTo>
                  <a:lnTo>
                    <a:pt x="930" y="207"/>
                  </a:lnTo>
                  <a:lnTo>
                    <a:pt x="926" y="201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18" y="185"/>
                  </a:lnTo>
                  <a:lnTo>
                    <a:pt x="913" y="183"/>
                  </a:lnTo>
                  <a:lnTo>
                    <a:pt x="909" y="185"/>
                  </a:lnTo>
                  <a:lnTo>
                    <a:pt x="908" y="193"/>
                  </a:lnTo>
                  <a:lnTo>
                    <a:pt x="906" y="199"/>
                  </a:lnTo>
                  <a:lnTo>
                    <a:pt x="902" y="203"/>
                  </a:lnTo>
                  <a:lnTo>
                    <a:pt x="898" y="209"/>
                  </a:lnTo>
                  <a:lnTo>
                    <a:pt x="892" y="214"/>
                  </a:lnTo>
                  <a:lnTo>
                    <a:pt x="885" y="223"/>
                  </a:lnTo>
                  <a:lnTo>
                    <a:pt x="892" y="238"/>
                  </a:lnTo>
                  <a:lnTo>
                    <a:pt x="897" y="256"/>
                  </a:lnTo>
                  <a:lnTo>
                    <a:pt x="890" y="258"/>
                  </a:lnTo>
                  <a:lnTo>
                    <a:pt x="887" y="258"/>
                  </a:lnTo>
                  <a:lnTo>
                    <a:pt x="885" y="262"/>
                  </a:lnTo>
                  <a:lnTo>
                    <a:pt x="884" y="267"/>
                  </a:lnTo>
                  <a:lnTo>
                    <a:pt x="873" y="269"/>
                  </a:lnTo>
                  <a:lnTo>
                    <a:pt x="857" y="270"/>
                  </a:lnTo>
                  <a:lnTo>
                    <a:pt x="848" y="278"/>
                  </a:lnTo>
                  <a:lnTo>
                    <a:pt x="837" y="285"/>
                  </a:lnTo>
                  <a:lnTo>
                    <a:pt x="821" y="281"/>
                  </a:lnTo>
                  <a:lnTo>
                    <a:pt x="803" y="278"/>
                  </a:lnTo>
                  <a:lnTo>
                    <a:pt x="796" y="281"/>
                  </a:lnTo>
                  <a:lnTo>
                    <a:pt x="791" y="283"/>
                  </a:lnTo>
                  <a:lnTo>
                    <a:pt x="787" y="286"/>
                  </a:lnTo>
                  <a:lnTo>
                    <a:pt x="784" y="290"/>
                  </a:lnTo>
                  <a:lnTo>
                    <a:pt x="777" y="297"/>
                  </a:lnTo>
                  <a:lnTo>
                    <a:pt x="772" y="303"/>
                  </a:lnTo>
                  <a:lnTo>
                    <a:pt x="763" y="303"/>
                  </a:lnTo>
                  <a:lnTo>
                    <a:pt x="752" y="303"/>
                  </a:lnTo>
                  <a:lnTo>
                    <a:pt x="747" y="303"/>
                  </a:lnTo>
                  <a:lnTo>
                    <a:pt x="741" y="303"/>
                  </a:lnTo>
                  <a:lnTo>
                    <a:pt x="736" y="307"/>
                  </a:lnTo>
                  <a:lnTo>
                    <a:pt x="729" y="310"/>
                  </a:lnTo>
                  <a:lnTo>
                    <a:pt x="724" y="313"/>
                  </a:lnTo>
                  <a:lnTo>
                    <a:pt x="719" y="316"/>
                  </a:lnTo>
                  <a:lnTo>
                    <a:pt x="713" y="320"/>
                  </a:lnTo>
                  <a:lnTo>
                    <a:pt x="708" y="324"/>
                  </a:lnTo>
                  <a:lnTo>
                    <a:pt x="703" y="327"/>
                  </a:lnTo>
                  <a:lnTo>
                    <a:pt x="695" y="330"/>
                  </a:lnTo>
                  <a:lnTo>
                    <a:pt x="692" y="315"/>
                  </a:lnTo>
                  <a:lnTo>
                    <a:pt x="688" y="307"/>
                  </a:lnTo>
                  <a:lnTo>
                    <a:pt x="684" y="307"/>
                  </a:lnTo>
                  <a:lnTo>
                    <a:pt x="680" y="310"/>
                  </a:lnTo>
                  <a:lnTo>
                    <a:pt x="676" y="313"/>
                  </a:lnTo>
                  <a:lnTo>
                    <a:pt x="672" y="316"/>
                  </a:lnTo>
                  <a:lnTo>
                    <a:pt x="672" y="319"/>
                  </a:lnTo>
                  <a:lnTo>
                    <a:pt x="671" y="322"/>
                  </a:lnTo>
                  <a:lnTo>
                    <a:pt x="671" y="324"/>
                  </a:lnTo>
                  <a:lnTo>
                    <a:pt x="668" y="326"/>
                  </a:lnTo>
                  <a:lnTo>
                    <a:pt x="663" y="327"/>
                  </a:lnTo>
                  <a:lnTo>
                    <a:pt x="655" y="330"/>
                  </a:lnTo>
                  <a:lnTo>
                    <a:pt x="655" y="336"/>
                  </a:lnTo>
                  <a:lnTo>
                    <a:pt x="653" y="346"/>
                  </a:lnTo>
                  <a:lnTo>
                    <a:pt x="652" y="351"/>
                  </a:lnTo>
                  <a:lnTo>
                    <a:pt x="648" y="359"/>
                  </a:lnTo>
                  <a:lnTo>
                    <a:pt x="642" y="367"/>
                  </a:lnTo>
                  <a:lnTo>
                    <a:pt x="635" y="375"/>
                  </a:lnTo>
                  <a:lnTo>
                    <a:pt x="626" y="380"/>
                  </a:lnTo>
                  <a:lnTo>
                    <a:pt x="616" y="388"/>
                  </a:lnTo>
                  <a:lnTo>
                    <a:pt x="608" y="403"/>
                  </a:lnTo>
                  <a:lnTo>
                    <a:pt x="603" y="412"/>
                  </a:lnTo>
                  <a:lnTo>
                    <a:pt x="599" y="415"/>
                  </a:lnTo>
                  <a:lnTo>
                    <a:pt x="596" y="419"/>
                  </a:lnTo>
                  <a:lnTo>
                    <a:pt x="596" y="423"/>
                  </a:lnTo>
                  <a:lnTo>
                    <a:pt x="596" y="427"/>
                  </a:lnTo>
                  <a:lnTo>
                    <a:pt x="596" y="431"/>
                  </a:lnTo>
                  <a:lnTo>
                    <a:pt x="595" y="435"/>
                  </a:lnTo>
                  <a:lnTo>
                    <a:pt x="594" y="437"/>
                  </a:lnTo>
                  <a:lnTo>
                    <a:pt x="590" y="442"/>
                  </a:lnTo>
                  <a:lnTo>
                    <a:pt x="583" y="446"/>
                  </a:lnTo>
                  <a:lnTo>
                    <a:pt x="575" y="448"/>
                  </a:lnTo>
                  <a:lnTo>
                    <a:pt x="571" y="449"/>
                  </a:lnTo>
                  <a:lnTo>
                    <a:pt x="570" y="451"/>
                  </a:lnTo>
                  <a:lnTo>
                    <a:pt x="562" y="453"/>
                  </a:lnTo>
                  <a:lnTo>
                    <a:pt x="555" y="455"/>
                  </a:lnTo>
                  <a:lnTo>
                    <a:pt x="548" y="453"/>
                  </a:lnTo>
                  <a:lnTo>
                    <a:pt x="543" y="449"/>
                  </a:lnTo>
                  <a:lnTo>
                    <a:pt x="536" y="447"/>
                  </a:lnTo>
                  <a:lnTo>
                    <a:pt x="530" y="444"/>
                  </a:lnTo>
                  <a:lnTo>
                    <a:pt x="519" y="436"/>
                  </a:lnTo>
                  <a:lnTo>
                    <a:pt x="506" y="430"/>
                  </a:lnTo>
                  <a:lnTo>
                    <a:pt x="495" y="432"/>
                  </a:lnTo>
                  <a:lnTo>
                    <a:pt x="486" y="435"/>
                  </a:lnTo>
                  <a:lnTo>
                    <a:pt x="478" y="432"/>
                  </a:lnTo>
                  <a:lnTo>
                    <a:pt x="474" y="430"/>
                  </a:lnTo>
                  <a:lnTo>
                    <a:pt x="470" y="430"/>
                  </a:lnTo>
                  <a:lnTo>
                    <a:pt x="466" y="430"/>
                  </a:lnTo>
                  <a:lnTo>
                    <a:pt x="459" y="426"/>
                  </a:lnTo>
                  <a:lnTo>
                    <a:pt x="453" y="421"/>
                  </a:lnTo>
                  <a:lnTo>
                    <a:pt x="451" y="421"/>
                  </a:lnTo>
                  <a:lnTo>
                    <a:pt x="447" y="423"/>
                  </a:lnTo>
                  <a:lnTo>
                    <a:pt x="445" y="424"/>
                  </a:lnTo>
                  <a:lnTo>
                    <a:pt x="442" y="424"/>
                  </a:lnTo>
                  <a:lnTo>
                    <a:pt x="439" y="424"/>
                  </a:lnTo>
                  <a:lnTo>
                    <a:pt x="433" y="412"/>
                  </a:lnTo>
                  <a:lnTo>
                    <a:pt x="425" y="403"/>
                  </a:lnTo>
                  <a:lnTo>
                    <a:pt x="419" y="403"/>
                  </a:lnTo>
                  <a:lnTo>
                    <a:pt x="411" y="403"/>
                  </a:lnTo>
                  <a:lnTo>
                    <a:pt x="411" y="398"/>
                  </a:lnTo>
                  <a:lnTo>
                    <a:pt x="413" y="394"/>
                  </a:lnTo>
                  <a:lnTo>
                    <a:pt x="407" y="383"/>
                  </a:lnTo>
                  <a:lnTo>
                    <a:pt x="399" y="378"/>
                  </a:lnTo>
                  <a:lnTo>
                    <a:pt x="393" y="379"/>
                  </a:lnTo>
                  <a:lnTo>
                    <a:pt x="389" y="378"/>
                  </a:lnTo>
                  <a:lnTo>
                    <a:pt x="387" y="376"/>
                  </a:lnTo>
                  <a:lnTo>
                    <a:pt x="386" y="375"/>
                  </a:lnTo>
                  <a:lnTo>
                    <a:pt x="385" y="376"/>
                  </a:lnTo>
                  <a:lnTo>
                    <a:pt x="382" y="378"/>
                  </a:lnTo>
                  <a:lnTo>
                    <a:pt x="378" y="374"/>
                  </a:lnTo>
                  <a:lnTo>
                    <a:pt x="377" y="370"/>
                  </a:lnTo>
                  <a:lnTo>
                    <a:pt x="373" y="371"/>
                  </a:lnTo>
                  <a:lnTo>
                    <a:pt x="369" y="375"/>
                  </a:lnTo>
                  <a:lnTo>
                    <a:pt x="365" y="379"/>
                  </a:lnTo>
                  <a:lnTo>
                    <a:pt x="363" y="382"/>
                  </a:lnTo>
                  <a:lnTo>
                    <a:pt x="365" y="387"/>
                  </a:lnTo>
                  <a:lnTo>
                    <a:pt x="367" y="392"/>
                  </a:lnTo>
                  <a:lnTo>
                    <a:pt x="367" y="395"/>
                  </a:lnTo>
                  <a:lnTo>
                    <a:pt x="367" y="398"/>
                  </a:lnTo>
                  <a:lnTo>
                    <a:pt x="366" y="400"/>
                  </a:lnTo>
                  <a:lnTo>
                    <a:pt x="363" y="402"/>
                  </a:lnTo>
                  <a:lnTo>
                    <a:pt x="362" y="402"/>
                  </a:lnTo>
                  <a:lnTo>
                    <a:pt x="361" y="402"/>
                  </a:lnTo>
                  <a:lnTo>
                    <a:pt x="358" y="399"/>
                  </a:lnTo>
                  <a:lnTo>
                    <a:pt x="355" y="395"/>
                  </a:lnTo>
                  <a:lnTo>
                    <a:pt x="353" y="394"/>
                  </a:lnTo>
                  <a:lnTo>
                    <a:pt x="349" y="394"/>
                  </a:lnTo>
                  <a:lnTo>
                    <a:pt x="341" y="400"/>
                  </a:lnTo>
                  <a:lnTo>
                    <a:pt x="332" y="404"/>
                  </a:lnTo>
                  <a:lnTo>
                    <a:pt x="329" y="404"/>
                  </a:lnTo>
                  <a:lnTo>
                    <a:pt x="327" y="403"/>
                  </a:lnTo>
                  <a:lnTo>
                    <a:pt x="326" y="402"/>
                  </a:lnTo>
                  <a:lnTo>
                    <a:pt x="326" y="400"/>
                  </a:lnTo>
                  <a:lnTo>
                    <a:pt x="327" y="396"/>
                  </a:lnTo>
                  <a:lnTo>
                    <a:pt x="325" y="392"/>
                  </a:lnTo>
                  <a:lnTo>
                    <a:pt x="316" y="390"/>
                  </a:lnTo>
                  <a:lnTo>
                    <a:pt x="306" y="388"/>
                  </a:lnTo>
                  <a:lnTo>
                    <a:pt x="298" y="386"/>
                  </a:lnTo>
                  <a:lnTo>
                    <a:pt x="289" y="384"/>
                  </a:lnTo>
                  <a:lnTo>
                    <a:pt x="282" y="383"/>
                  </a:lnTo>
                  <a:lnTo>
                    <a:pt x="277" y="383"/>
                  </a:lnTo>
                  <a:lnTo>
                    <a:pt x="277" y="388"/>
                  </a:lnTo>
                  <a:lnTo>
                    <a:pt x="274" y="395"/>
                  </a:lnTo>
                  <a:lnTo>
                    <a:pt x="273" y="398"/>
                  </a:lnTo>
                  <a:lnTo>
                    <a:pt x="272" y="399"/>
                  </a:lnTo>
                  <a:lnTo>
                    <a:pt x="268" y="399"/>
                  </a:lnTo>
                  <a:lnTo>
                    <a:pt x="264" y="398"/>
                  </a:lnTo>
                  <a:lnTo>
                    <a:pt x="260" y="392"/>
                  </a:lnTo>
                  <a:lnTo>
                    <a:pt x="257" y="388"/>
                  </a:lnTo>
                  <a:lnTo>
                    <a:pt x="257" y="384"/>
                  </a:lnTo>
                  <a:lnTo>
                    <a:pt x="258" y="382"/>
                  </a:lnTo>
                  <a:lnTo>
                    <a:pt x="262" y="378"/>
                  </a:lnTo>
                  <a:lnTo>
                    <a:pt x="264" y="374"/>
                  </a:lnTo>
                  <a:lnTo>
                    <a:pt x="257" y="364"/>
                  </a:lnTo>
                  <a:lnTo>
                    <a:pt x="252" y="355"/>
                  </a:lnTo>
                  <a:lnTo>
                    <a:pt x="256" y="350"/>
                  </a:lnTo>
                  <a:lnTo>
                    <a:pt x="262" y="346"/>
                  </a:lnTo>
                  <a:lnTo>
                    <a:pt x="264" y="343"/>
                  </a:lnTo>
                  <a:lnTo>
                    <a:pt x="265" y="338"/>
                  </a:lnTo>
                  <a:lnTo>
                    <a:pt x="276" y="335"/>
                  </a:lnTo>
                  <a:lnTo>
                    <a:pt x="285" y="331"/>
                  </a:lnTo>
                  <a:lnTo>
                    <a:pt x="286" y="322"/>
                  </a:lnTo>
                  <a:lnTo>
                    <a:pt x="289" y="313"/>
                  </a:lnTo>
                  <a:lnTo>
                    <a:pt x="293" y="308"/>
                  </a:lnTo>
                  <a:lnTo>
                    <a:pt x="297" y="300"/>
                  </a:lnTo>
                  <a:lnTo>
                    <a:pt x="294" y="299"/>
                  </a:lnTo>
                  <a:lnTo>
                    <a:pt x="293" y="298"/>
                  </a:lnTo>
                  <a:lnTo>
                    <a:pt x="293" y="294"/>
                  </a:lnTo>
                  <a:lnTo>
                    <a:pt x="293" y="290"/>
                  </a:lnTo>
                  <a:lnTo>
                    <a:pt x="294" y="283"/>
                  </a:lnTo>
                  <a:lnTo>
                    <a:pt x="293" y="278"/>
                  </a:lnTo>
                  <a:lnTo>
                    <a:pt x="290" y="277"/>
                  </a:lnTo>
                  <a:lnTo>
                    <a:pt x="288" y="274"/>
                  </a:lnTo>
                  <a:lnTo>
                    <a:pt x="285" y="271"/>
                  </a:lnTo>
                  <a:lnTo>
                    <a:pt x="279" y="271"/>
                  </a:lnTo>
                  <a:lnTo>
                    <a:pt x="277" y="274"/>
                  </a:lnTo>
                  <a:lnTo>
                    <a:pt x="276" y="275"/>
                  </a:lnTo>
                  <a:lnTo>
                    <a:pt x="274" y="278"/>
                  </a:lnTo>
                  <a:lnTo>
                    <a:pt x="272" y="281"/>
                  </a:lnTo>
                  <a:lnTo>
                    <a:pt x="268" y="283"/>
                  </a:lnTo>
                  <a:lnTo>
                    <a:pt x="264" y="286"/>
                  </a:lnTo>
                  <a:lnTo>
                    <a:pt x="253" y="290"/>
                  </a:lnTo>
                  <a:lnTo>
                    <a:pt x="245" y="291"/>
                  </a:lnTo>
                  <a:lnTo>
                    <a:pt x="240" y="292"/>
                  </a:lnTo>
                  <a:lnTo>
                    <a:pt x="236" y="291"/>
                  </a:lnTo>
                  <a:lnTo>
                    <a:pt x="232" y="291"/>
                  </a:lnTo>
                  <a:lnTo>
                    <a:pt x="228" y="290"/>
                  </a:lnTo>
                  <a:lnTo>
                    <a:pt x="226" y="290"/>
                  </a:lnTo>
                  <a:lnTo>
                    <a:pt x="224" y="292"/>
                  </a:lnTo>
                  <a:lnTo>
                    <a:pt x="222" y="297"/>
                  </a:lnTo>
                  <a:lnTo>
                    <a:pt x="224" y="300"/>
                  </a:lnTo>
                  <a:lnTo>
                    <a:pt x="225" y="303"/>
                  </a:lnTo>
                  <a:lnTo>
                    <a:pt x="226" y="303"/>
                  </a:lnTo>
                  <a:lnTo>
                    <a:pt x="229" y="308"/>
                  </a:lnTo>
                  <a:lnTo>
                    <a:pt x="232" y="311"/>
                  </a:lnTo>
                  <a:lnTo>
                    <a:pt x="229" y="314"/>
                  </a:lnTo>
                  <a:lnTo>
                    <a:pt x="226" y="316"/>
                  </a:lnTo>
                  <a:lnTo>
                    <a:pt x="228" y="319"/>
                  </a:lnTo>
                  <a:lnTo>
                    <a:pt x="229" y="322"/>
                  </a:lnTo>
                  <a:lnTo>
                    <a:pt x="229" y="326"/>
                  </a:lnTo>
                  <a:lnTo>
                    <a:pt x="228" y="330"/>
                  </a:lnTo>
                  <a:lnTo>
                    <a:pt x="221" y="334"/>
                  </a:lnTo>
                  <a:lnTo>
                    <a:pt x="216" y="336"/>
                  </a:lnTo>
                  <a:lnTo>
                    <a:pt x="212" y="342"/>
                  </a:lnTo>
                  <a:lnTo>
                    <a:pt x="212" y="346"/>
                  </a:lnTo>
                  <a:lnTo>
                    <a:pt x="212" y="352"/>
                  </a:lnTo>
                  <a:lnTo>
                    <a:pt x="212" y="359"/>
                  </a:lnTo>
                  <a:lnTo>
                    <a:pt x="210" y="363"/>
                  </a:lnTo>
                  <a:lnTo>
                    <a:pt x="209" y="364"/>
                  </a:lnTo>
                  <a:lnTo>
                    <a:pt x="205" y="363"/>
                  </a:lnTo>
                  <a:lnTo>
                    <a:pt x="201" y="363"/>
                  </a:lnTo>
                  <a:lnTo>
                    <a:pt x="194" y="362"/>
                  </a:lnTo>
                  <a:lnTo>
                    <a:pt x="187" y="363"/>
                  </a:lnTo>
                  <a:lnTo>
                    <a:pt x="176" y="366"/>
                  </a:lnTo>
                  <a:lnTo>
                    <a:pt x="169" y="363"/>
                  </a:lnTo>
                  <a:lnTo>
                    <a:pt x="164" y="363"/>
                  </a:lnTo>
                  <a:lnTo>
                    <a:pt x="161" y="366"/>
                  </a:lnTo>
                  <a:lnTo>
                    <a:pt x="157" y="368"/>
                  </a:lnTo>
                  <a:lnTo>
                    <a:pt x="152" y="371"/>
                  </a:lnTo>
                  <a:lnTo>
                    <a:pt x="149" y="375"/>
                  </a:lnTo>
                  <a:lnTo>
                    <a:pt x="156" y="388"/>
                  </a:lnTo>
                  <a:lnTo>
                    <a:pt x="161" y="410"/>
                  </a:lnTo>
                  <a:lnTo>
                    <a:pt x="155" y="411"/>
                  </a:lnTo>
                  <a:lnTo>
                    <a:pt x="148" y="412"/>
                  </a:lnTo>
                  <a:lnTo>
                    <a:pt x="144" y="415"/>
                  </a:lnTo>
                  <a:lnTo>
                    <a:pt x="141" y="416"/>
                  </a:lnTo>
                  <a:lnTo>
                    <a:pt x="133" y="411"/>
                  </a:lnTo>
                  <a:lnTo>
                    <a:pt x="127" y="407"/>
                  </a:lnTo>
                  <a:lnTo>
                    <a:pt x="120" y="415"/>
                  </a:lnTo>
                  <a:lnTo>
                    <a:pt x="109" y="430"/>
                  </a:lnTo>
                  <a:lnTo>
                    <a:pt x="113" y="437"/>
                  </a:lnTo>
                  <a:lnTo>
                    <a:pt x="120" y="444"/>
                  </a:lnTo>
                  <a:lnTo>
                    <a:pt x="125" y="448"/>
                  </a:lnTo>
                  <a:lnTo>
                    <a:pt x="130" y="452"/>
                  </a:lnTo>
                  <a:lnTo>
                    <a:pt x="136" y="455"/>
                  </a:lnTo>
                  <a:lnTo>
                    <a:pt x="141" y="456"/>
                  </a:lnTo>
                  <a:lnTo>
                    <a:pt x="145" y="456"/>
                  </a:lnTo>
                  <a:lnTo>
                    <a:pt x="150" y="456"/>
                  </a:lnTo>
                  <a:lnTo>
                    <a:pt x="156" y="458"/>
                  </a:lnTo>
                  <a:lnTo>
                    <a:pt x="160" y="460"/>
                  </a:lnTo>
                  <a:lnTo>
                    <a:pt x="162" y="464"/>
                  </a:lnTo>
                  <a:lnTo>
                    <a:pt x="165" y="469"/>
                  </a:lnTo>
                  <a:lnTo>
                    <a:pt x="169" y="465"/>
                  </a:lnTo>
                  <a:lnTo>
                    <a:pt x="173" y="463"/>
                  </a:lnTo>
                  <a:lnTo>
                    <a:pt x="173" y="469"/>
                  </a:lnTo>
                  <a:lnTo>
                    <a:pt x="171" y="477"/>
                  </a:lnTo>
                  <a:lnTo>
                    <a:pt x="173" y="480"/>
                  </a:lnTo>
                  <a:lnTo>
                    <a:pt x="176" y="484"/>
                  </a:lnTo>
                  <a:lnTo>
                    <a:pt x="174" y="496"/>
                  </a:lnTo>
                  <a:lnTo>
                    <a:pt x="172" y="509"/>
                  </a:lnTo>
                  <a:lnTo>
                    <a:pt x="173" y="515"/>
                  </a:lnTo>
                  <a:lnTo>
                    <a:pt x="176" y="521"/>
                  </a:lnTo>
                  <a:lnTo>
                    <a:pt x="174" y="527"/>
                  </a:lnTo>
                  <a:lnTo>
                    <a:pt x="173" y="531"/>
                  </a:lnTo>
                  <a:lnTo>
                    <a:pt x="172" y="533"/>
                  </a:lnTo>
                  <a:lnTo>
                    <a:pt x="172" y="536"/>
                  </a:lnTo>
                  <a:lnTo>
                    <a:pt x="173" y="541"/>
                  </a:lnTo>
                  <a:lnTo>
                    <a:pt x="174" y="547"/>
                  </a:lnTo>
                  <a:lnTo>
                    <a:pt x="173" y="553"/>
                  </a:lnTo>
                  <a:lnTo>
                    <a:pt x="173" y="559"/>
                  </a:lnTo>
                  <a:lnTo>
                    <a:pt x="176" y="561"/>
                  </a:lnTo>
                  <a:lnTo>
                    <a:pt x="180" y="564"/>
                  </a:lnTo>
                  <a:lnTo>
                    <a:pt x="178" y="564"/>
                  </a:lnTo>
                  <a:lnTo>
                    <a:pt x="178" y="568"/>
                  </a:lnTo>
                  <a:lnTo>
                    <a:pt x="177" y="573"/>
                  </a:lnTo>
                  <a:lnTo>
                    <a:pt x="181" y="575"/>
                  </a:lnTo>
                  <a:lnTo>
                    <a:pt x="185" y="577"/>
                  </a:lnTo>
                  <a:lnTo>
                    <a:pt x="185" y="580"/>
                  </a:lnTo>
                  <a:lnTo>
                    <a:pt x="185" y="581"/>
                  </a:lnTo>
                  <a:lnTo>
                    <a:pt x="187" y="585"/>
                  </a:lnTo>
                  <a:lnTo>
                    <a:pt x="188" y="589"/>
                  </a:lnTo>
                  <a:lnTo>
                    <a:pt x="198" y="588"/>
                  </a:lnTo>
                  <a:lnTo>
                    <a:pt x="206" y="586"/>
                  </a:lnTo>
                  <a:lnTo>
                    <a:pt x="208" y="593"/>
                  </a:lnTo>
                  <a:lnTo>
                    <a:pt x="209" y="600"/>
                  </a:lnTo>
                  <a:lnTo>
                    <a:pt x="210" y="601"/>
                  </a:lnTo>
                  <a:lnTo>
                    <a:pt x="213" y="601"/>
                  </a:lnTo>
                  <a:lnTo>
                    <a:pt x="214" y="598"/>
                  </a:lnTo>
                  <a:lnTo>
                    <a:pt x="218" y="596"/>
                  </a:lnTo>
                  <a:lnTo>
                    <a:pt x="218" y="588"/>
                  </a:lnTo>
                  <a:lnTo>
                    <a:pt x="218" y="582"/>
                  </a:lnTo>
                  <a:lnTo>
                    <a:pt x="222" y="581"/>
                  </a:lnTo>
                  <a:lnTo>
                    <a:pt x="229" y="580"/>
                  </a:lnTo>
                  <a:lnTo>
                    <a:pt x="233" y="577"/>
                  </a:lnTo>
                  <a:lnTo>
                    <a:pt x="237" y="575"/>
                  </a:lnTo>
                  <a:lnTo>
                    <a:pt x="238" y="573"/>
                  </a:lnTo>
                  <a:lnTo>
                    <a:pt x="241" y="573"/>
                  </a:lnTo>
                  <a:lnTo>
                    <a:pt x="242" y="573"/>
                  </a:lnTo>
                  <a:lnTo>
                    <a:pt x="246" y="576"/>
                  </a:lnTo>
                  <a:lnTo>
                    <a:pt x="249" y="580"/>
                  </a:lnTo>
                  <a:lnTo>
                    <a:pt x="248" y="581"/>
                  </a:lnTo>
                  <a:lnTo>
                    <a:pt x="246" y="584"/>
                  </a:lnTo>
                  <a:lnTo>
                    <a:pt x="242" y="585"/>
                  </a:lnTo>
                  <a:lnTo>
                    <a:pt x="237" y="589"/>
                  </a:lnTo>
                  <a:lnTo>
                    <a:pt x="230" y="593"/>
                  </a:lnTo>
                  <a:lnTo>
                    <a:pt x="237" y="600"/>
                  </a:lnTo>
                  <a:lnTo>
                    <a:pt x="241" y="608"/>
                  </a:lnTo>
                  <a:lnTo>
                    <a:pt x="240" y="610"/>
                  </a:lnTo>
                  <a:lnTo>
                    <a:pt x="236" y="612"/>
                  </a:lnTo>
                  <a:lnTo>
                    <a:pt x="232" y="613"/>
                  </a:lnTo>
                  <a:lnTo>
                    <a:pt x="228" y="614"/>
                  </a:lnTo>
                  <a:lnTo>
                    <a:pt x="224" y="614"/>
                  </a:lnTo>
                  <a:lnTo>
                    <a:pt x="222" y="616"/>
                  </a:lnTo>
                  <a:lnTo>
                    <a:pt x="222" y="618"/>
                  </a:lnTo>
                  <a:lnTo>
                    <a:pt x="224" y="621"/>
                  </a:lnTo>
                  <a:lnTo>
                    <a:pt x="229" y="623"/>
                  </a:lnTo>
                  <a:lnTo>
                    <a:pt x="233" y="625"/>
                  </a:lnTo>
                  <a:lnTo>
                    <a:pt x="236" y="628"/>
                  </a:lnTo>
                  <a:lnTo>
                    <a:pt x="236" y="630"/>
                  </a:lnTo>
                  <a:lnTo>
                    <a:pt x="238" y="640"/>
                  </a:lnTo>
                  <a:lnTo>
                    <a:pt x="242" y="650"/>
                  </a:lnTo>
                  <a:lnTo>
                    <a:pt x="240" y="652"/>
                  </a:lnTo>
                  <a:lnTo>
                    <a:pt x="238" y="650"/>
                  </a:lnTo>
                  <a:lnTo>
                    <a:pt x="237" y="649"/>
                  </a:lnTo>
                  <a:lnTo>
                    <a:pt x="234" y="648"/>
                  </a:lnTo>
                  <a:lnTo>
                    <a:pt x="222" y="652"/>
                  </a:lnTo>
                  <a:lnTo>
                    <a:pt x="209" y="657"/>
                  </a:lnTo>
                  <a:lnTo>
                    <a:pt x="204" y="654"/>
                  </a:lnTo>
                  <a:lnTo>
                    <a:pt x="197" y="652"/>
                  </a:lnTo>
                  <a:lnTo>
                    <a:pt x="194" y="650"/>
                  </a:lnTo>
                  <a:lnTo>
                    <a:pt x="192" y="649"/>
                  </a:lnTo>
                  <a:lnTo>
                    <a:pt x="189" y="649"/>
                  </a:lnTo>
                  <a:lnTo>
                    <a:pt x="187" y="650"/>
                  </a:lnTo>
                  <a:lnTo>
                    <a:pt x="189" y="660"/>
                  </a:lnTo>
                  <a:lnTo>
                    <a:pt x="190" y="672"/>
                  </a:lnTo>
                  <a:lnTo>
                    <a:pt x="177" y="684"/>
                  </a:lnTo>
                  <a:lnTo>
                    <a:pt x="162" y="697"/>
                  </a:lnTo>
                  <a:lnTo>
                    <a:pt x="156" y="696"/>
                  </a:lnTo>
                  <a:lnTo>
                    <a:pt x="150" y="692"/>
                  </a:lnTo>
                  <a:lnTo>
                    <a:pt x="152" y="688"/>
                  </a:lnTo>
                  <a:lnTo>
                    <a:pt x="156" y="684"/>
                  </a:lnTo>
                  <a:lnTo>
                    <a:pt x="152" y="681"/>
                  </a:lnTo>
                  <a:lnTo>
                    <a:pt x="146" y="680"/>
                  </a:lnTo>
                  <a:lnTo>
                    <a:pt x="143" y="674"/>
                  </a:lnTo>
                  <a:lnTo>
                    <a:pt x="139" y="669"/>
                  </a:lnTo>
                  <a:lnTo>
                    <a:pt x="130" y="677"/>
                  </a:lnTo>
                  <a:lnTo>
                    <a:pt x="125" y="684"/>
                  </a:lnTo>
                  <a:lnTo>
                    <a:pt x="112" y="690"/>
                  </a:lnTo>
                  <a:lnTo>
                    <a:pt x="103" y="696"/>
                  </a:lnTo>
                  <a:lnTo>
                    <a:pt x="100" y="705"/>
                  </a:lnTo>
                  <a:lnTo>
                    <a:pt x="95" y="715"/>
                  </a:lnTo>
                  <a:lnTo>
                    <a:pt x="87" y="715"/>
                  </a:lnTo>
                  <a:lnTo>
                    <a:pt x="75" y="715"/>
                  </a:lnTo>
                  <a:lnTo>
                    <a:pt x="65" y="721"/>
                  </a:lnTo>
                  <a:lnTo>
                    <a:pt x="56" y="727"/>
                  </a:lnTo>
                  <a:lnTo>
                    <a:pt x="48" y="724"/>
                  </a:lnTo>
                  <a:lnTo>
                    <a:pt x="44" y="721"/>
                  </a:lnTo>
                  <a:lnTo>
                    <a:pt x="43" y="725"/>
                  </a:lnTo>
                  <a:lnTo>
                    <a:pt x="41" y="730"/>
                  </a:lnTo>
                  <a:lnTo>
                    <a:pt x="41" y="734"/>
                  </a:lnTo>
                  <a:lnTo>
                    <a:pt x="39" y="738"/>
                  </a:lnTo>
                  <a:lnTo>
                    <a:pt x="33" y="741"/>
                  </a:lnTo>
                  <a:lnTo>
                    <a:pt x="29" y="742"/>
                  </a:lnTo>
                  <a:lnTo>
                    <a:pt x="15" y="746"/>
                  </a:lnTo>
                  <a:lnTo>
                    <a:pt x="0" y="747"/>
                  </a:lnTo>
                  <a:close/>
                  <a:moveTo>
                    <a:pt x="1203" y="58"/>
                  </a:moveTo>
                  <a:lnTo>
                    <a:pt x="1203" y="58"/>
                  </a:lnTo>
                  <a:lnTo>
                    <a:pt x="1206" y="57"/>
                  </a:lnTo>
                  <a:lnTo>
                    <a:pt x="1207" y="57"/>
                  </a:lnTo>
                  <a:lnTo>
                    <a:pt x="1210" y="58"/>
                  </a:lnTo>
                  <a:lnTo>
                    <a:pt x="1209" y="58"/>
                  </a:lnTo>
                  <a:lnTo>
                    <a:pt x="1206" y="58"/>
                  </a:lnTo>
                  <a:lnTo>
                    <a:pt x="1203" y="58"/>
                  </a:lnTo>
                  <a:close/>
                  <a:moveTo>
                    <a:pt x="1210" y="36"/>
                  </a:moveTo>
                  <a:lnTo>
                    <a:pt x="1210" y="40"/>
                  </a:lnTo>
                  <a:lnTo>
                    <a:pt x="1210" y="42"/>
                  </a:lnTo>
                  <a:lnTo>
                    <a:pt x="1211" y="44"/>
                  </a:lnTo>
                  <a:lnTo>
                    <a:pt x="1214" y="45"/>
                  </a:lnTo>
                  <a:lnTo>
                    <a:pt x="1215" y="42"/>
                  </a:lnTo>
                  <a:lnTo>
                    <a:pt x="1214" y="40"/>
                  </a:lnTo>
                  <a:lnTo>
                    <a:pt x="1211" y="37"/>
                  </a:lnTo>
                  <a:lnTo>
                    <a:pt x="1210" y="36"/>
                  </a:lnTo>
                  <a:close/>
                  <a:moveTo>
                    <a:pt x="1194" y="33"/>
                  </a:moveTo>
                  <a:lnTo>
                    <a:pt x="1198" y="32"/>
                  </a:lnTo>
                  <a:lnTo>
                    <a:pt x="1202" y="29"/>
                  </a:lnTo>
                  <a:lnTo>
                    <a:pt x="1204" y="32"/>
                  </a:lnTo>
                  <a:lnTo>
                    <a:pt x="1204" y="35"/>
                  </a:lnTo>
                  <a:lnTo>
                    <a:pt x="1203" y="35"/>
                  </a:lnTo>
                  <a:lnTo>
                    <a:pt x="1202" y="35"/>
                  </a:lnTo>
                  <a:lnTo>
                    <a:pt x="1198" y="36"/>
                  </a:lnTo>
                  <a:lnTo>
                    <a:pt x="1194" y="37"/>
                  </a:lnTo>
                  <a:lnTo>
                    <a:pt x="1194" y="36"/>
                  </a:lnTo>
                  <a:lnTo>
                    <a:pt x="1194" y="33"/>
                  </a:lnTo>
                  <a:close/>
                  <a:moveTo>
                    <a:pt x="1178" y="45"/>
                  </a:moveTo>
                  <a:lnTo>
                    <a:pt x="1178" y="49"/>
                  </a:lnTo>
                  <a:lnTo>
                    <a:pt x="1177" y="50"/>
                  </a:lnTo>
                  <a:lnTo>
                    <a:pt x="1174" y="52"/>
                  </a:lnTo>
                  <a:lnTo>
                    <a:pt x="1171" y="54"/>
                  </a:lnTo>
                  <a:lnTo>
                    <a:pt x="1170" y="54"/>
                  </a:lnTo>
                  <a:lnTo>
                    <a:pt x="1170" y="52"/>
                  </a:lnTo>
                  <a:lnTo>
                    <a:pt x="1170" y="50"/>
                  </a:lnTo>
                  <a:lnTo>
                    <a:pt x="1172" y="46"/>
                  </a:lnTo>
                  <a:lnTo>
                    <a:pt x="1178" y="45"/>
                  </a:lnTo>
                  <a:close/>
                  <a:moveTo>
                    <a:pt x="1098" y="16"/>
                  </a:moveTo>
                  <a:lnTo>
                    <a:pt x="1106" y="10"/>
                  </a:lnTo>
                  <a:lnTo>
                    <a:pt x="1109" y="4"/>
                  </a:lnTo>
                  <a:lnTo>
                    <a:pt x="1114" y="1"/>
                  </a:lnTo>
                  <a:lnTo>
                    <a:pt x="1119" y="0"/>
                  </a:lnTo>
                  <a:lnTo>
                    <a:pt x="1125" y="1"/>
                  </a:lnTo>
                  <a:lnTo>
                    <a:pt x="1130" y="6"/>
                  </a:lnTo>
                  <a:lnTo>
                    <a:pt x="1133" y="12"/>
                  </a:lnTo>
                  <a:lnTo>
                    <a:pt x="1134" y="16"/>
                  </a:lnTo>
                  <a:lnTo>
                    <a:pt x="1133" y="17"/>
                  </a:lnTo>
                  <a:lnTo>
                    <a:pt x="1131" y="19"/>
                  </a:lnTo>
                  <a:lnTo>
                    <a:pt x="1129" y="21"/>
                  </a:lnTo>
                  <a:lnTo>
                    <a:pt x="1125" y="24"/>
                  </a:lnTo>
                  <a:lnTo>
                    <a:pt x="1118" y="24"/>
                  </a:lnTo>
                  <a:lnTo>
                    <a:pt x="1111" y="20"/>
                  </a:lnTo>
                  <a:lnTo>
                    <a:pt x="1106" y="20"/>
                  </a:lnTo>
                  <a:lnTo>
                    <a:pt x="1102" y="20"/>
                  </a:lnTo>
                  <a:lnTo>
                    <a:pt x="1098" y="19"/>
                  </a:lnTo>
                  <a:lnTo>
                    <a:pt x="1098" y="16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6" name="Freeform 92"/>
            <p:cNvSpPr>
              <a:spLocks/>
            </p:cNvSpPr>
            <p:nvPr/>
          </p:nvSpPr>
          <p:spPr bwMode="auto">
            <a:xfrm>
              <a:off x="2654" y="1857"/>
              <a:ext cx="35" cy="20"/>
            </a:xfrm>
            <a:custGeom>
              <a:avLst/>
              <a:gdLst>
                <a:gd name="T0" fmla="*/ 17409 w 27"/>
                <a:gd name="T1" fmla="*/ 3155 h 16"/>
                <a:gd name="T2" fmla="*/ 14961 w 27"/>
                <a:gd name="T3" fmla="*/ 4201 h 16"/>
                <a:gd name="T4" fmla="*/ 10360 w 27"/>
                <a:gd name="T5" fmla="*/ 4201 h 16"/>
                <a:gd name="T6" fmla="*/ 6165 w 27"/>
                <a:gd name="T7" fmla="*/ 4201 h 16"/>
                <a:gd name="T8" fmla="*/ 1 w 27"/>
                <a:gd name="T9" fmla="*/ 4201 h 16"/>
                <a:gd name="T10" fmla="*/ 0 w 27"/>
                <a:gd name="T11" fmla="*/ 2524 h 16"/>
                <a:gd name="T12" fmla="*/ 0 w 27"/>
                <a:gd name="T13" fmla="*/ 2171 h 16"/>
                <a:gd name="T14" fmla="*/ 1447 w 27"/>
                <a:gd name="T15" fmla="*/ 2019 h 16"/>
                <a:gd name="T16" fmla="*/ 3153 w 27"/>
                <a:gd name="T17" fmla="*/ 2019 h 16"/>
                <a:gd name="T18" fmla="*/ 6165 w 27"/>
                <a:gd name="T19" fmla="*/ 1 h 16"/>
                <a:gd name="T20" fmla="*/ 7078 w 27"/>
                <a:gd name="T21" fmla="*/ 0 h 16"/>
                <a:gd name="T22" fmla="*/ 9447 w 27"/>
                <a:gd name="T23" fmla="*/ 0 h 16"/>
                <a:gd name="T24" fmla="*/ 11541 w 27"/>
                <a:gd name="T25" fmla="*/ 0 h 16"/>
                <a:gd name="T26" fmla="*/ 14961 w 27"/>
                <a:gd name="T27" fmla="*/ 1390 h 16"/>
                <a:gd name="T28" fmla="*/ 17409 w 27"/>
                <a:gd name="T29" fmla="*/ 3155 h 16"/>
                <a:gd name="T30" fmla="*/ 17409 w 27"/>
                <a:gd name="T31" fmla="*/ 3155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6"/>
                <a:gd name="T50" fmla="*/ 27 w 2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6">
                  <a:moveTo>
                    <a:pt x="27" y="12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9" y="16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5" y="8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2" y="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7" name="Freeform 93"/>
            <p:cNvSpPr>
              <a:spLocks/>
            </p:cNvSpPr>
            <p:nvPr/>
          </p:nvSpPr>
          <p:spPr bwMode="auto">
            <a:xfrm>
              <a:off x="1093" y="1764"/>
              <a:ext cx="1644" cy="1299"/>
            </a:xfrm>
            <a:custGeom>
              <a:avLst/>
              <a:gdLst>
                <a:gd name="T0" fmla="*/ 27540 w 1262"/>
                <a:gd name="T1" fmla="*/ 563972 h 997"/>
                <a:gd name="T2" fmla="*/ 48628 w 1262"/>
                <a:gd name="T3" fmla="*/ 643006 h 997"/>
                <a:gd name="T4" fmla="*/ 88801 w 1262"/>
                <a:gd name="T5" fmla="*/ 665991 h 997"/>
                <a:gd name="T6" fmla="*/ 151864 w 1262"/>
                <a:gd name="T7" fmla="*/ 724184 h 997"/>
                <a:gd name="T8" fmla="*/ 208861 w 1262"/>
                <a:gd name="T9" fmla="*/ 724733 h 997"/>
                <a:gd name="T10" fmla="*/ 241276 w 1262"/>
                <a:gd name="T11" fmla="*/ 663312 h 997"/>
                <a:gd name="T12" fmla="*/ 269117 w 1262"/>
                <a:gd name="T13" fmla="*/ 625701 h 997"/>
                <a:gd name="T14" fmla="*/ 384945 w 1262"/>
                <a:gd name="T15" fmla="*/ 663312 h 997"/>
                <a:gd name="T16" fmla="*/ 480553 w 1262"/>
                <a:gd name="T17" fmla="*/ 684763 h 997"/>
                <a:gd name="T18" fmla="*/ 525374 w 1262"/>
                <a:gd name="T19" fmla="*/ 655570 h 997"/>
                <a:gd name="T20" fmla="*/ 542120 w 1262"/>
                <a:gd name="T21" fmla="*/ 595633 h 997"/>
                <a:gd name="T22" fmla="*/ 616486 w 1262"/>
                <a:gd name="T23" fmla="*/ 603384 h 997"/>
                <a:gd name="T24" fmla="*/ 721961 w 1262"/>
                <a:gd name="T25" fmla="*/ 534879 h 997"/>
                <a:gd name="T26" fmla="*/ 797168 w 1262"/>
                <a:gd name="T27" fmla="*/ 549882 h 997"/>
                <a:gd name="T28" fmla="*/ 902026 w 1262"/>
                <a:gd name="T29" fmla="*/ 546943 h 997"/>
                <a:gd name="T30" fmla="*/ 905161 w 1262"/>
                <a:gd name="T31" fmla="*/ 490053 h 997"/>
                <a:gd name="T32" fmla="*/ 935320 w 1262"/>
                <a:gd name="T33" fmla="*/ 408848 h 997"/>
                <a:gd name="T34" fmla="*/ 901162 w 1262"/>
                <a:gd name="T35" fmla="*/ 346449 h 997"/>
                <a:gd name="T36" fmla="*/ 900258 w 1262"/>
                <a:gd name="T37" fmla="*/ 267006 h 997"/>
                <a:gd name="T38" fmla="*/ 917383 w 1262"/>
                <a:gd name="T39" fmla="*/ 201991 h 997"/>
                <a:gd name="T40" fmla="*/ 894328 w 1262"/>
                <a:gd name="T41" fmla="*/ 164573 h 997"/>
                <a:gd name="T42" fmla="*/ 906378 w 1262"/>
                <a:gd name="T43" fmla="*/ 99025 h 997"/>
                <a:gd name="T44" fmla="*/ 902026 w 1262"/>
                <a:gd name="T45" fmla="*/ 84525 h 997"/>
                <a:gd name="T46" fmla="*/ 872146 w 1262"/>
                <a:gd name="T47" fmla="*/ 83128 h 997"/>
                <a:gd name="T48" fmla="*/ 898667 w 1262"/>
                <a:gd name="T49" fmla="*/ 128081 h 997"/>
                <a:gd name="T50" fmla="*/ 862593 w 1262"/>
                <a:gd name="T51" fmla="*/ 76886 h 997"/>
                <a:gd name="T52" fmla="*/ 869680 w 1262"/>
                <a:gd name="T53" fmla="*/ 43831 h 997"/>
                <a:gd name="T54" fmla="*/ 825022 w 1262"/>
                <a:gd name="T55" fmla="*/ 123388 h 997"/>
                <a:gd name="T56" fmla="*/ 810611 w 1262"/>
                <a:gd name="T57" fmla="*/ 179712 h 997"/>
                <a:gd name="T58" fmla="*/ 851881 w 1262"/>
                <a:gd name="T59" fmla="*/ 210175 h 997"/>
                <a:gd name="T60" fmla="*/ 851881 w 1262"/>
                <a:gd name="T61" fmla="*/ 260943 h 997"/>
                <a:gd name="T62" fmla="*/ 829815 w 1262"/>
                <a:gd name="T63" fmla="*/ 239553 h 997"/>
                <a:gd name="T64" fmla="*/ 802796 w 1262"/>
                <a:gd name="T65" fmla="*/ 197010 h 997"/>
                <a:gd name="T66" fmla="*/ 725268 w 1262"/>
                <a:gd name="T67" fmla="*/ 273839 h 997"/>
                <a:gd name="T68" fmla="*/ 697211 w 1262"/>
                <a:gd name="T69" fmla="*/ 243868 h 997"/>
                <a:gd name="T70" fmla="*/ 766625 w 1262"/>
                <a:gd name="T71" fmla="*/ 224924 h 997"/>
                <a:gd name="T72" fmla="*/ 787370 w 1262"/>
                <a:gd name="T73" fmla="*/ 152379 h 997"/>
                <a:gd name="T74" fmla="*/ 812150 w 1262"/>
                <a:gd name="T75" fmla="*/ 71498 h 997"/>
                <a:gd name="T76" fmla="*/ 802796 w 1262"/>
                <a:gd name="T77" fmla="*/ 7024 h 997"/>
                <a:gd name="T78" fmla="*/ 738878 w 1262"/>
                <a:gd name="T79" fmla="*/ 59869 h 997"/>
                <a:gd name="T80" fmla="*/ 721961 w 1262"/>
                <a:gd name="T81" fmla="*/ 122827 h 997"/>
                <a:gd name="T82" fmla="*/ 701541 w 1262"/>
                <a:gd name="T83" fmla="*/ 168103 h 997"/>
                <a:gd name="T84" fmla="*/ 670201 w 1262"/>
                <a:gd name="T85" fmla="*/ 135952 h 997"/>
                <a:gd name="T86" fmla="*/ 584583 w 1262"/>
                <a:gd name="T87" fmla="*/ 197808 h 997"/>
                <a:gd name="T88" fmla="*/ 508301 w 1262"/>
                <a:gd name="T89" fmla="*/ 213650 h 997"/>
                <a:gd name="T90" fmla="*/ 451750 w 1262"/>
                <a:gd name="T91" fmla="*/ 285367 h 997"/>
                <a:gd name="T92" fmla="*/ 397908 w 1262"/>
                <a:gd name="T93" fmla="*/ 317738 h 997"/>
                <a:gd name="T94" fmla="*/ 321806 w 1262"/>
                <a:gd name="T95" fmla="*/ 291478 h 997"/>
                <a:gd name="T96" fmla="*/ 270920 w 1262"/>
                <a:gd name="T97" fmla="*/ 267006 h 997"/>
                <a:gd name="T98" fmla="*/ 242808 w 1262"/>
                <a:gd name="T99" fmla="*/ 283965 h 997"/>
                <a:gd name="T100" fmla="*/ 190957 w 1262"/>
                <a:gd name="T101" fmla="*/ 270905 h 997"/>
                <a:gd name="T102" fmla="*/ 217985 w 1262"/>
                <a:gd name="T103" fmla="*/ 204085 h 997"/>
                <a:gd name="T104" fmla="*/ 172074 w 1262"/>
                <a:gd name="T105" fmla="*/ 201669 h 997"/>
                <a:gd name="T106" fmla="*/ 157722 w 1262"/>
                <a:gd name="T107" fmla="*/ 239553 h 997"/>
                <a:gd name="T108" fmla="*/ 115681 w 1262"/>
                <a:gd name="T109" fmla="*/ 273839 h 997"/>
                <a:gd name="T110" fmla="*/ 115681 w 1262"/>
                <a:gd name="T111" fmla="*/ 325403 h 997"/>
                <a:gd name="T112" fmla="*/ 128452 w 1262"/>
                <a:gd name="T113" fmla="*/ 387909 h 997"/>
                <a:gd name="T114" fmla="*/ 155110 w 1262"/>
                <a:gd name="T115" fmla="*/ 431609 h 997"/>
                <a:gd name="T116" fmla="*/ 179701 w 1262"/>
                <a:gd name="T117" fmla="*/ 421140 h 997"/>
                <a:gd name="T118" fmla="*/ 179701 w 1262"/>
                <a:gd name="T119" fmla="*/ 469684 h 997"/>
                <a:gd name="T120" fmla="*/ 111098 w 1262"/>
                <a:gd name="T121" fmla="*/ 500759 h 997"/>
                <a:gd name="T122" fmla="*/ 32272 w 1262"/>
                <a:gd name="T123" fmla="*/ 522276 h 9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2"/>
                <a:gd name="T187" fmla="*/ 0 h 997"/>
                <a:gd name="T188" fmla="*/ 1262 w 1262"/>
                <a:gd name="T189" fmla="*/ 997 h 9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2" h="997">
                  <a:moveTo>
                    <a:pt x="0" y="726"/>
                  </a:moveTo>
                  <a:lnTo>
                    <a:pt x="3" y="731"/>
                  </a:lnTo>
                  <a:lnTo>
                    <a:pt x="3" y="737"/>
                  </a:lnTo>
                  <a:lnTo>
                    <a:pt x="0" y="742"/>
                  </a:lnTo>
                  <a:lnTo>
                    <a:pt x="0" y="748"/>
                  </a:lnTo>
                  <a:lnTo>
                    <a:pt x="0" y="749"/>
                  </a:lnTo>
                  <a:lnTo>
                    <a:pt x="0" y="752"/>
                  </a:lnTo>
                  <a:lnTo>
                    <a:pt x="3" y="753"/>
                  </a:lnTo>
                  <a:lnTo>
                    <a:pt x="5" y="754"/>
                  </a:lnTo>
                  <a:lnTo>
                    <a:pt x="8" y="756"/>
                  </a:lnTo>
                  <a:lnTo>
                    <a:pt x="10" y="756"/>
                  </a:lnTo>
                  <a:lnTo>
                    <a:pt x="12" y="754"/>
                  </a:lnTo>
                  <a:lnTo>
                    <a:pt x="15" y="753"/>
                  </a:lnTo>
                  <a:lnTo>
                    <a:pt x="21" y="752"/>
                  </a:lnTo>
                  <a:lnTo>
                    <a:pt x="27" y="752"/>
                  </a:lnTo>
                  <a:lnTo>
                    <a:pt x="31" y="753"/>
                  </a:lnTo>
                  <a:lnTo>
                    <a:pt x="33" y="754"/>
                  </a:lnTo>
                  <a:lnTo>
                    <a:pt x="37" y="756"/>
                  </a:lnTo>
                  <a:lnTo>
                    <a:pt x="39" y="758"/>
                  </a:lnTo>
                  <a:lnTo>
                    <a:pt x="39" y="761"/>
                  </a:lnTo>
                  <a:lnTo>
                    <a:pt x="37" y="765"/>
                  </a:lnTo>
                  <a:lnTo>
                    <a:pt x="33" y="773"/>
                  </a:lnTo>
                  <a:lnTo>
                    <a:pt x="33" y="780"/>
                  </a:lnTo>
                  <a:lnTo>
                    <a:pt x="45" y="788"/>
                  </a:lnTo>
                  <a:lnTo>
                    <a:pt x="59" y="796"/>
                  </a:lnTo>
                  <a:lnTo>
                    <a:pt x="59" y="813"/>
                  </a:lnTo>
                  <a:lnTo>
                    <a:pt x="60" y="830"/>
                  </a:lnTo>
                  <a:lnTo>
                    <a:pt x="59" y="838"/>
                  </a:lnTo>
                  <a:lnTo>
                    <a:pt x="55" y="845"/>
                  </a:lnTo>
                  <a:lnTo>
                    <a:pt x="53" y="849"/>
                  </a:lnTo>
                  <a:lnTo>
                    <a:pt x="53" y="853"/>
                  </a:lnTo>
                  <a:lnTo>
                    <a:pt x="53" y="858"/>
                  </a:lnTo>
                  <a:lnTo>
                    <a:pt x="57" y="862"/>
                  </a:lnTo>
                  <a:lnTo>
                    <a:pt x="60" y="864"/>
                  </a:lnTo>
                  <a:lnTo>
                    <a:pt x="63" y="864"/>
                  </a:lnTo>
                  <a:lnTo>
                    <a:pt x="65" y="862"/>
                  </a:lnTo>
                  <a:lnTo>
                    <a:pt x="67" y="859"/>
                  </a:lnTo>
                  <a:lnTo>
                    <a:pt x="71" y="850"/>
                  </a:lnTo>
                  <a:lnTo>
                    <a:pt x="73" y="842"/>
                  </a:lnTo>
                  <a:lnTo>
                    <a:pt x="75" y="841"/>
                  </a:lnTo>
                  <a:lnTo>
                    <a:pt x="76" y="841"/>
                  </a:lnTo>
                  <a:lnTo>
                    <a:pt x="77" y="841"/>
                  </a:lnTo>
                  <a:lnTo>
                    <a:pt x="80" y="842"/>
                  </a:lnTo>
                  <a:lnTo>
                    <a:pt x="83" y="849"/>
                  </a:lnTo>
                  <a:lnTo>
                    <a:pt x="83" y="857"/>
                  </a:lnTo>
                  <a:lnTo>
                    <a:pt x="81" y="864"/>
                  </a:lnTo>
                  <a:lnTo>
                    <a:pt x="80" y="871"/>
                  </a:lnTo>
                  <a:lnTo>
                    <a:pt x="79" y="875"/>
                  </a:lnTo>
                  <a:lnTo>
                    <a:pt x="80" y="878"/>
                  </a:lnTo>
                  <a:lnTo>
                    <a:pt x="83" y="882"/>
                  </a:lnTo>
                  <a:lnTo>
                    <a:pt x="85" y="885"/>
                  </a:lnTo>
                  <a:lnTo>
                    <a:pt x="95" y="890"/>
                  </a:lnTo>
                  <a:lnTo>
                    <a:pt x="107" y="893"/>
                  </a:lnTo>
                  <a:lnTo>
                    <a:pt x="120" y="893"/>
                  </a:lnTo>
                  <a:lnTo>
                    <a:pt x="133" y="890"/>
                  </a:lnTo>
                  <a:lnTo>
                    <a:pt x="141" y="891"/>
                  </a:lnTo>
                  <a:lnTo>
                    <a:pt x="144" y="894"/>
                  </a:lnTo>
                  <a:lnTo>
                    <a:pt x="146" y="897"/>
                  </a:lnTo>
                  <a:lnTo>
                    <a:pt x="149" y="903"/>
                  </a:lnTo>
                  <a:lnTo>
                    <a:pt x="150" y="910"/>
                  </a:lnTo>
                  <a:lnTo>
                    <a:pt x="155" y="917"/>
                  </a:lnTo>
                  <a:lnTo>
                    <a:pt x="161" y="917"/>
                  </a:lnTo>
                  <a:lnTo>
                    <a:pt x="171" y="914"/>
                  </a:lnTo>
                  <a:lnTo>
                    <a:pt x="174" y="913"/>
                  </a:lnTo>
                  <a:lnTo>
                    <a:pt x="177" y="914"/>
                  </a:lnTo>
                  <a:lnTo>
                    <a:pt x="181" y="917"/>
                  </a:lnTo>
                  <a:lnTo>
                    <a:pt x="185" y="923"/>
                  </a:lnTo>
                  <a:lnTo>
                    <a:pt x="185" y="938"/>
                  </a:lnTo>
                  <a:lnTo>
                    <a:pt x="188" y="953"/>
                  </a:lnTo>
                  <a:lnTo>
                    <a:pt x="196" y="961"/>
                  </a:lnTo>
                  <a:lnTo>
                    <a:pt x="204" y="966"/>
                  </a:lnTo>
                  <a:lnTo>
                    <a:pt x="204" y="971"/>
                  </a:lnTo>
                  <a:lnTo>
                    <a:pt x="204" y="972"/>
                  </a:lnTo>
                  <a:lnTo>
                    <a:pt x="206" y="972"/>
                  </a:lnTo>
                  <a:lnTo>
                    <a:pt x="209" y="972"/>
                  </a:lnTo>
                  <a:lnTo>
                    <a:pt x="216" y="971"/>
                  </a:lnTo>
                  <a:lnTo>
                    <a:pt x="225" y="966"/>
                  </a:lnTo>
                  <a:lnTo>
                    <a:pt x="230" y="978"/>
                  </a:lnTo>
                  <a:lnTo>
                    <a:pt x="236" y="986"/>
                  </a:lnTo>
                  <a:lnTo>
                    <a:pt x="242" y="993"/>
                  </a:lnTo>
                  <a:lnTo>
                    <a:pt x="248" y="997"/>
                  </a:lnTo>
                  <a:lnTo>
                    <a:pt x="256" y="997"/>
                  </a:lnTo>
                  <a:lnTo>
                    <a:pt x="264" y="997"/>
                  </a:lnTo>
                  <a:lnTo>
                    <a:pt x="272" y="995"/>
                  </a:lnTo>
                  <a:lnTo>
                    <a:pt x="278" y="991"/>
                  </a:lnTo>
                  <a:lnTo>
                    <a:pt x="282" y="988"/>
                  </a:lnTo>
                  <a:lnTo>
                    <a:pt x="285" y="986"/>
                  </a:lnTo>
                  <a:lnTo>
                    <a:pt x="285" y="983"/>
                  </a:lnTo>
                  <a:lnTo>
                    <a:pt x="285" y="981"/>
                  </a:lnTo>
                  <a:lnTo>
                    <a:pt x="281" y="972"/>
                  </a:lnTo>
                  <a:lnTo>
                    <a:pt x="273" y="959"/>
                  </a:lnTo>
                  <a:lnTo>
                    <a:pt x="272" y="947"/>
                  </a:lnTo>
                  <a:lnTo>
                    <a:pt x="270" y="937"/>
                  </a:lnTo>
                  <a:lnTo>
                    <a:pt x="268" y="925"/>
                  </a:lnTo>
                  <a:lnTo>
                    <a:pt x="266" y="913"/>
                  </a:lnTo>
                  <a:lnTo>
                    <a:pt x="277" y="918"/>
                  </a:lnTo>
                  <a:lnTo>
                    <a:pt x="286" y="921"/>
                  </a:lnTo>
                  <a:lnTo>
                    <a:pt x="292" y="922"/>
                  </a:lnTo>
                  <a:lnTo>
                    <a:pt x="298" y="922"/>
                  </a:lnTo>
                  <a:lnTo>
                    <a:pt x="304" y="921"/>
                  </a:lnTo>
                  <a:lnTo>
                    <a:pt x="309" y="918"/>
                  </a:lnTo>
                  <a:lnTo>
                    <a:pt x="309" y="906"/>
                  </a:lnTo>
                  <a:lnTo>
                    <a:pt x="306" y="894"/>
                  </a:lnTo>
                  <a:lnTo>
                    <a:pt x="309" y="891"/>
                  </a:lnTo>
                  <a:lnTo>
                    <a:pt x="310" y="890"/>
                  </a:lnTo>
                  <a:lnTo>
                    <a:pt x="313" y="890"/>
                  </a:lnTo>
                  <a:lnTo>
                    <a:pt x="318" y="889"/>
                  </a:lnTo>
                  <a:lnTo>
                    <a:pt x="325" y="889"/>
                  </a:lnTo>
                  <a:lnTo>
                    <a:pt x="332" y="889"/>
                  </a:lnTo>
                  <a:lnTo>
                    <a:pt x="338" y="890"/>
                  </a:lnTo>
                  <a:lnTo>
                    <a:pt x="342" y="894"/>
                  </a:lnTo>
                  <a:lnTo>
                    <a:pt x="346" y="897"/>
                  </a:lnTo>
                  <a:lnTo>
                    <a:pt x="352" y="905"/>
                  </a:lnTo>
                  <a:lnTo>
                    <a:pt x="353" y="906"/>
                  </a:lnTo>
                  <a:lnTo>
                    <a:pt x="355" y="906"/>
                  </a:lnTo>
                  <a:lnTo>
                    <a:pt x="358" y="905"/>
                  </a:lnTo>
                  <a:lnTo>
                    <a:pt x="358" y="902"/>
                  </a:lnTo>
                  <a:lnTo>
                    <a:pt x="352" y="889"/>
                  </a:lnTo>
                  <a:lnTo>
                    <a:pt x="343" y="874"/>
                  </a:lnTo>
                  <a:lnTo>
                    <a:pt x="349" y="871"/>
                  </a:lnTo>
                  <a:lnTo>
                    <a:pt x="355" y="869"/>
                  </a:lnTo>
                  <a:lnTo>
                    <a:pt x="353" y="861"/>
                  </a:lnTo>
                  <a:lnTo>
                    <a:pt x="349" y="853"/>
                  </a:lnTo>
                  <a:lnTo>
                    <a:pt x="352" y="848"/>
                  </a:lnTo>
                  <a:lnTo>
                    <a:pt x="355" y="842"/>
                  </a:lnTo>
                  <a:lnTo>
                    <a:pt x="362" y="838"/>
                  </a:lnTo>
                  <a:lnTo>
                    <a:pt x="366" y="838"/>
                  </a:lnTo>
                  <a:lnTo>
                    <a:pt x="377" y="850"/>
                  </a:lnTo>
                  <a:lnTo>
                    <a:pt x="386" y="858"/>
                  </a:lnTo>
                  <a:lnTo>
                    <a:pt x="393" y="862"/>
                  </a:lnTo>
                  <a:lnTo>
                    <a:pt x="399" y="862"/>
                  </a:lnTo>
                  <a:lnTo>
                    <a:pt x="409" y="862"/>
                  </a:lnTo>
                  <a:lnTo>
                    <a:pt x="414" y="864"/>
                  </a:lnTo>
                  <a:lnTo>
                    <a:pt x="423" y="866"/>
                  </a:lnTo>
                  <a:lnTo>
                    <a:pt x="431" y="871"/>
                  </a:lnTo>
                  <a:lnTo>
                    <a:pt x="445" y="875"/>
                  </a:lnTo>
                  <a:lnTo>
                    <a:pt x="459" y="881"/>
                  </a:lnTo>
                  <a:lnTo>
                    <a:pt x="474" y="886"/>
                  </a:lnTo>
                  <a:lnTo>
                    <a:pt x="488" y="891"/>
                  </a:lnTo>
                  <a:lnTo>
                    <a:pt x="494" y="891"/>
                  </a:lnTo>
                  <a:lnTo>
                    <a:pt x="502" y="889"/>
                  </a:lnTo>
                  <a:lnTo>
                    <a:pt x="506" y="887"/>
                  </a:lnTo>
                  <a:lnTo>
                    <a:pt x="511" y="887"/>
                  </a:lnTo>
                  <a:lnTo>
                    <a:pt x="518" y="889"/>
                  </a:lnTo>
                  <a:lnTo>
                    <a:pt x="523" y="893"/>
                  </a:lnTo>
                  <a:lnTo>
                    <a:pt x="539" y="897"/>
                  </a:lnTo>
                  <a:lnTo>
                    <a:pt x="562" y="905"/>
                  </a:lnTo>
                  <a:lnTo>
                    <a:pt x="574" y="906"/>
                  </a:lnTo>
                  <a:lnTo>
                    <a:pt x="584" y="907"/>
                  </a:lnTo>
                  <a:lnTo>
                    <a:pt x="588" y="907"/>
                  </a:lnTo>
                  <a:lnTo>
                    <a:pt x="592" y="906"/>
                  </a:lnTo>
                  <a:lnTo>
                    <a:pt x="595" y="905"/>
                  </a:lnTo>
                  <a:lnTo>
                    <a:pt x="598" y="903"/>
                  </a:lnTo>
                  <a:lnTo>
                    <a:pt x="604" y="905"/>
                  </a:lnTo>
                  <a:lnTo>
                    <a:pt x="610" y="905"/>
                  </a:lnTo>
                  <a:lnTo>
                    <a:pt x="615" y="903"/>
                  </a:lnTo>
                  <a:lnTo>
                    <a:pt x="620" y="902"/>
                  </a:lnTo>
                  <a:lnTo>
                    <a:pt x="627" y="903"/>
                  </a:lnTo>
                  <a:lnTo>
                    <a:pt x="632" y="905"/>
                  </a:lnTo>
                  <a:lnTo>
                    <a:pt x="638" y="907"/>
                  </a:lnTo>
                  <a:lnTo>
                    <a:pt x="642" y="910"/>
                  </a:lnTo>
                  <a:lnTo>
                    <a:pt x="646" y="917"/>
                  </a:lnTo>
                  <a:lnTo>
                    <a:pt x="649" y="921"/>
                  </a:lnTo>
                  <a:lnTo>
                    <a:pt x="655" y="923"/>
                  </a:lnTo>
                  <a:lnTo>
                    <a:pt x="659" y="926"/>
                  </a:lnTo>
                  <a:lnTo>
                    <a:pt x="668" y="927"/>
                  </a:lnTo>
                  <a:lnTo>
                    <a:pt x="678" y="926"/>
                  </a:lnTo>
                  <a:lnTo>
                    <a:pt x="680" y="919"/>
                  </a:lnTo>
                  <a:lnTo>
                    <a:pt x="683" y="913"/>
                  </a:lnTo>
                  <a:lnTo>
                    <a:pt x="684" y="905"/>
                  </a:lnTo>
                  <a:lnTo>
                    <a:pt x="687" y="894"/>
                  </a:lnTo>
                  <a:lnTo>
                    <a:pt x="691" y="893"/>
                  </a:lnTo>
                  <a:lnTo>
                    <a:pt x="695" y="890"/>
                  </a:lnTo>
                  <a:lnTo>
                    <a:pt x="696" y="890"/>
                  </a:lnTo>
                  <a:lnTo>
                    <a:pt x="696" y="889"/>
                  </a:lnTo>
                  <a:lnTo>
                    <a:pt x="697" y="886"/>
                  </a:lnTo>
                  <a:lnTo>
                    <a:pt x="696" y="885"/>
                  </a:lnTo>
                  <a:lnTo>
                    <a:pt x="703" y="886"/>
                  </a:lnTo>
                  <a:lnTo>
                    <a:pt x="707" y="886"/>
                  </a:lnTo>
                  <a:lnTo>
                    <a:pt x="707" y="878"/>
                  </a:lnTo>
                  <a:lnTo>
                    <a:pt x="708" y="871"/>
                  </a:lnTo>
                  <a:lnTo>
                    <a:pt x="711" y="870"/>
                  </a:lnTo>
                  <a:lnTo>
                    <a:pt x="715" y="869"/>
                  </a:lnTo>
                  <a:lnTo>
                    <a:pt x="717" y="865"/>
                  </a:lnTo>
                  <a:lnTo>
                    <a:pt x="717" y="861"/>
                  </a:lnTo>
                  <a:lnTo>
                    <a:pt x="722" y="864"/>
                  </a:lnTo>
                  <a:lnTo>
                    <a:pt x="725" y="865"/>
                  </a:lnTo>
                  <a:lnTo>
                    <a:pt x="729" y="865"/>
                  </a:lnTo>
                  <a:lnTo>
                    <a:pt x="732" y="864"/>
                  </a:lnTo>
                  <a:lnTo>
                    <a:pt x="735" y="862"/>
                  </a:lnTo>
                  <a:lnTo>
                    <a:pt x="737" y="862"/>
                  </a:lnTo>
                  <a:lnTo>
                    <a:pt x="739" y="859"/>
                  </a:lnTo>
                  <a:lnTo>
                    <a:pt x="739" y="855"/>
                  </a:lnTo>
                  <a:lnTo>
                    <a:pt x="739" y="849"/>
                  </a:lnTo>
                  <a:lnTo>
                    <a:pt x="739" y="839"/>
                  </a:lnTo>
                  <a:lnTo>
                    <a:pt x="736" y="829"/>
                  </a:lnTo>
                  <a:lnTo>
                    <a:pt x="731" y="814"/>
                  </a:lnTo>
                  <a:lnTo>
                    <a:pt x="729" y="798"/>
                  </a:lnTo>
                  <a:lnTo>
                    <a:pt x="731" y="785"/>
                  </a:lnTo>
                  <a:lnTo>
                    <a:pt x="737" y="777"/>
                  </a:lnTo>
                  <a:lnTo>
                    <a:pt x="741" y="770"/>
                  </a:lnTo>
                  <a:lnTo>
                    <a:pt x="745" y="765"/>
                  </a:lnTo>
                  <a:lnTo>
                    <a:pt x="751" y="762"/>
                  </a:lnTo>
                  <a:lnTo>
                    <a:pt x="755" y="761"/>
                  </a:lnTo>
                  <a:lnTo>
                    <a:pt x="759" y="760"/>
                  </a:lnTo>
                  <a:lnTo>
                    <a:pt x="761" y="761"/>
                  </a:lnTo>
                  <a:lnTo>
                    <a:pt x="763" y="761"/>
                  </a:lnTo>
                  <a:lnTo>
                    <a:pt x="759" y="776"/>
                  </a:lnTo>
                  <a:lnTo>
                    <a:pt x="755" y="790"/>
                  </a:lnTo>
                  <a:lnTo>
                    <a:pt x="764" y="792"/>
                  </a:lnTo>
                  <a:lnTo>
                    <a:pt x="775" y="792"/>
                  </a:lnTo>
                  <a:lnTo>
                    <a:pt x="788" y="800"/>
                  </a:lnTo>
                  <a:lnTo>
                    <a:pt x="801" y="808"/>
                  </a:lnTo>
                  <a:lnTo>
                    <a:pt x="811" y="805"/>
                  </a:lnTo>
                  <a:lnTo>
                    <a:pt x="821" y="802"/>
                  </a:lnTo>
                  <a:lnTo>
                    <a:pt x="830" y="808"/>
                  </a:lnTo>
                  <a:lnTo>
                    <a:pt x="844" y="814"/>
                  </a:lnTo>
                  <a:lnTo>
                    <a:pt x="855" y="813"/>
                  </a:lnTo>
                  <a:lnTo>
                    <a:pt x="864" y="809"/>
                  </a:lnTo>
                  <a:lnTo>
                    <a:pt x="874" y="805"/>
                  </a:lnTo>
                  <a:lnTo>
                    <a:pt x="885" y="798"/>
                  </a:lnTo>
                  <a:lnTo>
                    <a:pt x="893" y="796"/>
                  </a:lnTo>
                  <a:lnTo>
                    <a:pt x="901" y="793"/>
                  </a:lnTo>
                  <a:lnTo>
                    <a:pt x="906" y="780"/>
                  </a:lnTo>
                  <a:lnTo>
                    <a:pt x="912" y="766"/>
                  </a:lnTo>
                  <a:lnTo>
                    <a:pt x="926" y="765"/>
                  </a:lnTo>
                  <a:lnTo>
                    <a:pt x="940" y="762"/>
                  </a:lnTo>
                  <a:lnTo>
                    <a:pt x="944" y="754"/>
                  </a:lnTo>
                  <a:lnTo>
                    <a:pt x="946" y="748"/>
                  </a:lnTo>
                  <a:lnTo>
                    <a:pt x="953" y="740"/>
                  </a:lnTo>
                  <a:lnTo>
                    <a:pt x="960" y="733"/>
                  </a:lnTo>
                  <a:lnTo>
                    <a:pt x="962" y="728"/>
                  </a:lnTo>
                  <a:lnTo>
                    <a:pt x="964" y="721"/>
                  </a:lnTo>
                  <a:lnTo>
                    <a:pt x="972" y="717"/>
                  </a:lnTo>
                  <a:lnTo>
                    <a:pt x="977" y="713"/>
                  </a:lnTo>
                  <a:lnTo>
                    <a:pt x="981" y="709"/>
                  </a:lnTo>
                  <a:lnTo>
                    <a:pt x="984" y="705"/>
                  </a:lnTo>
                  <a:lnTo>
                    <a:pt x="988" y="704"/>
                  </a:lnTo>
                  <a:lnTo>
                    <a:pt x="990" y="703"/>
                  </a:lnTo>
                  <a:lnTo>
                    <a:pt x="998" y="709"/>
                  </a:lnTo>
                  <a:lnTo>
                    <a:pt x="1007" y="717"/>
                  </a:lnTo>
                  <a:lnTo>
                    <a:pt x="1016" y="721"/>
                  </a:lnTo>
                  <a:lnTo>
                    <a:pt x="1022" y="721"/>
                  </a:lnTo>
                  <a:lnTo>
                    <a:pt x="1027" y="721"/>
                  </a:lnTo>
                  <a:lnTo>
                    <a:pt x="1032" y="721"/>
                  </a:lnTo>
                  <a:lnTo>
                    <a:pt x="1035" y="728"/>
                  </a:lnTo>
                  <a:lnTo>
                    <a:pt x="1041" y="733"/>
                  </a:lnTo>
                  <a:lnTo>
                    <a:pt x="1049" y="737"/>
                  </a:lnTo>
                  <a:lnTo>
                    <a:pt x="1055" y="737"/>
                  </a:lnTo>
                  <a:lnTo>
                    <a:pt x="1061" y="737"/>
                  </a:lnTo>
                  <a:lnTo>
                    <a:pt x="1065" y="737"/>
                  </a:lnTo>
                  <a:lnTo>
                    <a:pt x="1073" y="737"/>
                  </a:lnTo>
                  <a:lnTo>
                    <a:pt x="1077" y="737"/>
                  </a:lnTo>
                  <a:lnTo>
                    <a:pt x="1080" y="742"/>
                  </a:lnTo>
                  <a:lnTo>
                    <a:pt x="1083" y="750"/>
                  </a:lnTo>
                  <a:lnTo>
                    <a:pt x="1093" y="750"/>
                  </a:lnTo>
                  <a:lnTo>
                    <a:pt x="1103" y="750"/>
                  </a:lnTo>
                  <a:lnTo>
                    <a:pt x="1106" y="757"/>
                  </a:lnTo>
                  <a:lnTo>
                    <a:pt x="1110" y="761"/>
                  </a:lnTo>
                  <a:lnTo>
                    <a:pt x="1126" y="753"/>
                  </a:lnTo>
                  <a:lnTo>
                    <a:pt x="1142" y="746"/>
                  </a:lnTo>
                  <a:lnTo>
                    <a:pt x="1154" y="752"/>
                  </a:lnTo>
                  <a:lnTo>
                    <a:pt x="1169" y="756"/>
                  </a:lnTo>
                  <a:lnTo>
                    <a:pt x="1179" y="753"/>
                  </a:lnTo>
                  <a:lnTo>
                    <a:pt x="1193" y="750"/>
                  </a:lnTo>
                  <a:lnTo>
                    <a:pt x="1200" y="749"/>
                  </a:lnTo>
                  <a:lnTo>
                    <a:pt x="1206" y="748"/>
                  </a:lnTo>
                  <a:lnTo>
                    <a:pt x="1210" y="745"/>
                  </a:lnTo>
                  <a:lnTo>
                    <a:pt x="1213" y="741"/>
                  </a:lnTo>
                  <a:lnTo>
                    <a:pt x="1214" y="733"/>
                  </a:lnTo>
                  <a:lnTo>
                    <a:pt x="1214" y="728"/>
                  </a:lnTo>
                  <a:lnTo>
                    <a:pt x="1211" y="724"/>
                  </a:lnTo>
                  <a:lnTo>
                    <a:pt x="1207" y="721"/>
                  </a:lnTo>
                  <a:lnTo>
                    <a:pt x="1198" y="717"/>
                  </a:lnTo>
                  <a:lnTo>
                    <a:pt x="1191" y="712"/>
                  </a:lnTo>
                  <a:lnTo>
                    <a:pt x="1188" y="705"/>
                  </a:lnTo>
                  <a:lnTo>
                    <a:pt x="1188" y="699"/>
                  </a:lnTo>
                  <a:lnTo>
                    <a:pt x="1190" y="694"/>
                  </a:lnTo>
                  <a:lnTo>
                    <a:pt x="1193" y="687"/>
                  </a:lnTo>
                  <a:lnTo>
                    <a:pt x="1194" y="685"/>
                  </a:lnTo>
                  <a:lnTo>
                    <a:pt x="1194" y="684"/>
                  </a:lnTo>
                  <a:lnTo>
                    <a:pt x="1198" y="680"/>
                  </a:lnTo>
                  <a:lnTo>
                    <a:pt x="1203" y="678"/>
                  </a:lnTo>
                  <a:lnTo>
                    <a:pt x="1206" y="676"/>
                  </a:lnTo>
                  <a:lnTo>
                    <a:pt x="1209" y="675"/>
                  </a:lnTo>
                  <a:lnTo>
                    <a:pt x="1210" y="671"/>
                  </a:lnTo>
                  <a:lnTo>
                    <a:pt x="1213" y="667"/>
                  </a:lnTo>
                  <a:lnTo>
                    <a:pt x="1218" y="657"/>
                  </a:lnTo>
                  <a:lnTo>
                    <a:pt x="1220" y="648"/>
                  </a:lnTo>
                  <a:lnTo>
                    <a:pt x="1226" y="644"/>
                  </a:lnTo>
                  <a:lnTo>
                    <a:pt x="1230" y="639"/>
                  </a:lnTo>
                  <a:lnTo>
                    <a:pt x="1232" y="636"/>
                  </a:lnTo>
                  <a:lnTo>
                    <a:pt x="1234" y="629"/>
                  </a:lnTo>
                  <a:lnTo>
                    <a:pt x="1227" y="620"/>
                  </a:lnTo>
                  <a:lnTo>
                    <a:pt x="1220" y="609"/>
                  </a:lnTo>
                  <a:lnTo>
                    <a:pt x="1223" y="608"/>
                  </a:lnTo>
                  <a:lnTo>
                    <a:pt x="1226" y="609"/>
                  </a:lnTo>
                  <a:lnTo>
                    <a:pt x="1227" y="608"/>
                  </a:lnTo>
                  <a:lnTo>
                    <a:pt x="1230" y="597"/>
                  </a:lnTo>
                  <a:lnTo>
                    <a:pt x="1242" y="595"/>
                  </a:lnTo>
                  <a:lnTo>
                    <a:pt x="1252" y="592"/>
                  </a:lnTo>
                  <a:lnTo>
                    <a:pt x="1254" y="583"/>
                  </a:lnTo>
                  <a:lnTo>
                    <a:pt x="1252" y="572"/>
                  </a:lnTo>
                  <a:lnTo>
                    <a:pt x="1258" y="561"/>
                  </a:lnTo>
                  <a:lnTo>
                    <a:pt x="1262" y="552"/>
                  </a:lnTo>
                  <a:lnTo>
                    <a:pt x="1259" y="548"/>
                  </a:lnTo>
                  <a:lnTo>
                    <a:pt x="1255" y="547"/>
                  </a:lnTo>
                  <a:lnTo>
                    <a:pt x="1250" y="545"/>
                  </a:lnTo>
                  <a:lnTo>
                    <a:pt x="1244" y="545"/>
                  </a:lnTo>
                  <a:lnTo>
                    <a:pt x="1241" y="544"/>
                  </a:lnTo>
                  <a:lnTo>
                    <a:pt x="1235" y="543"/>
                  </a:lnTo>
                  <a:lnTo>
                    <a:pt x="1231" y="540"/>
                  </a:lnTo>
                  <a:lnTo>
                    <a:pt x="1227" y="536"/>
                  </a:lnTo>
                  <a:lnTo>
                    <a:pt x="1226" y="531"/>
                  </a:lnTo>
                  <a:lnTo>
                    <a:pt x="1226" y="526"/>
                  </a:lnTo>
                  <a:lnTo>
                    <a:pt x="1227" y="522"/>
                  </a:lnTo>
                  <a:lnTo>
                    <a:pt x="1230" y="518"/>
                  </a:lnTo>
                  <a:lnTo>
                    <a:pt x="1231" y="512"/>
                  </a:lnTo>
                  <a:lnTo>
                    <a:pt x="1232" y="507"/>
                  </a:lnTo>
                  <a:lnTo>
                    <a:pt x="1232" y="499"/>
                  </a:lnTo>
                  <a:lnTo>
                    <a:pt x="1231" y="492"/>
                  </a:lnTo>
                  <a:lnTo>
                    <a:pt x="1223" y="482"/>
                  </a:lnTo>
                  <a:lnTo>
                    <a:pt x="1214" y="470"/>
                  </a:lnTo>
                  <a:lnTo>
                    <a:pt x="1213" y="464"/>
                  </a:lnTo>
                  <a:lnTo>
                    <a:pt x="1213" y="460"/>
                  </a:lnTo>
                  <a:lnTo>
                    <a:pt x="1213" y="459"/>
                  </a:lnTo>
                  <a:lnTo>
                    <a:pt x="1214" y="458"/>
                  </a:lnTo>
                  <a:lnTo>
                    <a:pt x="1216" y="455"/>
                  </a:lnTo>
                  <a:lnTo>
                    <a:pt x="1219" y="450"/>
                  </a:lnTo>
                  <a:lnTo>
                    <a:pt x="1215" y="442"/>
                  </a:lnTo>
                  <a:lnTo>
                    <a:pt x="1213" y="434"/>
                  </a:lnTo>
                  <a:lnTo>
                    <a:pt x="1215" y="430"/>
                  </a:lnTo>
                  <a:lnTo>
                    <a:pt x="1219" y="426"/>
                  </a:lnTo>
                  <a:lnTo>
                    <a:pt x="1222" y="425"/>
                  </a:lnTo>
                  <a:lnTo>
                    <a:pt x="1223" y="422"/>
                  </a:lnTo>
                  <a:lnTo>
                    <a:pt x="1225" y="419"/>
                  </a:lnTo>
                  <a:lnTo>
                    <a:pt x="1225" y="415"/>
                  </a:lnTo>
                  <a:lnTo>
                    <a:pt x="1215" y="402"/>
                  </a:lnTo>
                  <a:lnTo>
                    <a:pt x="1209" y="391"/>
                  </a:lnTo>
                  <a:lnTo>
                    <a:pt x="1213" y="382"/>
                  </a:lnTo>
                  <a:lnTo>
                    <a:pt x="1215" y="373"/>
                  </a:lnTo>
                  <a:lnTo>
                    <a:pt x="1211" y="358"/>
                  </a:lnTo>
                  <a:lnTo>
                    <a:pt x="1209" y="346"/>
                  </a:lnTo>
                  <a:lnTo>
                    <a:pt x="1215" y="349"/>
                  </a:lnTo>
                  <a:lnTo>
                    <a:pt x="1227" y="350"/>
                  </a:lnTo>
                  <a:lnTo>
                    <a:pt x="1228" y="345"/>
                  </a:lnTo>
                  <a:lnTo>
                    <a:pt x="1228" y="338"/>
                  </a:lnTo>
                  <a:lnTo>
                    <a:pt x="1234" y="335"/>
                  </a:lnTo>
                  <a:lnTo>
                    <a:pt x="1239" y="333"/>
                  </a:lnTo>
                  <a:lnTo>
                    <a:pt x="1241" y="331"/>
                  </a:lnTo>
                  <a:lnTo>
                    <a:pt x="1242" y="327"/>
                  </a:lnTo>
                  <a:lnTo>
                    <a:pt x="1243" y="323"/>
                  </a:lnTo>
                  <a:lnTo>
                    <a:pt x="1244" y="315"/>
                  </a:lnTo>
                  <a:lnTo>
                    <a:pt x="1243" y="310"/>
                  </a:lnTo>
                  <a:lnTo>
                    <a:pt x="1242" y="302"/>
                  </a:lnTo>
                  <a:lnTo>
                    <a:pt x="1242" y="295"/>
                  </a:lnTo>
                  <a:lnTo>
                    <a:pt x="1242" y="290"/>
                  </a:lnTo>
                  <a:lnTo>
                    <a:pt x="1242" y="282"/>
                  </a:lnTo>
                  <a:lnTo>
                    <a:pt x="1238" y="273"/>
                  </a:lnTo>
                  <a:lnTo>
                    <a:pt x="1235" y="271"/>
                  </a:lnTo>
                  <a:lnTo>
                    <a:pt x="1231" y="271"/>
                  </a:lnTo>
                  <a:lnTo>
                    <a:pt x="1226" y="273"/>
                  </a:lnTo>
                  <a:lnTo>
                    <a:pt x="1220" y="274"/>
                  </a:lnTo>
                  <a:lnTo>
                    <a:pt x="1214" y="276"/>
                  </a:lnTo>
                  <a:lnTo>
                    <a:pt x="1209" y="276"/>
                  </a:lnTo>
                  <a:lnTo>
                    <a:pt x="1203" y="276"/>
                  </a:lnTo>
                  <a:lnTo>
                    <a:pt x="1199" y="273"/>
                  </a:lnTo>
                  <a:lnTo>
                    <a:pt x="1194" y="257"/>
                  </a:lnTo>
                  <a:lnTo>
                    <a:pt x="1188" y="246"/>
                  </a:lnTo>
                  <a:lnTo>
                    <a:pt x="1187" y="242"/>
                  </a:lnTo>
                  <a:lnTo>
                    <a:pt x="1186" y="240"/>
                  </a:lnTo>
                  <a:lnTo>
                    <a:pt x="1184" y="235"/>
                  </a:lnTo>
                  <a:lnTo>
                    <a:pt x="1186" y="230"/>
                  </a:lnTo>
                  <a:lnTo>
                    <a:pt x="1188" y="226"/>
                  </a:lnTo>
                  <a:lnTo>
                    <a:pt x="1191" y="224"/>
                  </a:lnTo>
                  <a:lnTo>
                    <a:pt x="1195" y="224"/>
                  </a:lnTo>
                  <a:lnTo>
                    <a:pt x="1199" y="222"/>
                  </a:lnTo>
                  <a:lnTo>
                    <a:pt x="1204" y="220"/>
                  </a:lnTo>
                  <a:lnTo>
                    <a:pt x="1209" y="216"/>
                  </a:lnTo>
                  <a:lnTo>
                    <a:pt x="1213" y="212"/>
                  </a:lnTo>
                  <a:lnTo>
                    <a:pt x="1218" y="204"/>
                  </a:lnTo>
                  <a:lnTo>
                    <a:pt x="1226" y="204"/>
                  </a:lnTo>
                  <a:lnTo>
                    <a:pt x="1232" y="204"/>
                  </a:lnTo>
                  <a:lnTo>
                    <a:pt x="1235" y="200"/>
                  </a:lnTo>
                  <a:lnTo>
                    <a:pt x="1236" y="194"/>
                  </a:lnTo>
                  <a:lnTo>
                    <a:pt x="1236" y="189"/>
                  </a:lnTo>
                  <a:lnTo>
                    <a:pt x="1236" y="181"/>
                  </a:lnTo>
                  <a:lnTo>
                    <a:pt x="1236" y="173"/>
                  </a:lnTo>
                  <a:lnTo>
                    <a:pt x="1235" y="166"/>
                  </a:lnTo>
                  <a:lnTo>
                    <a:pt x="1234" y="160"/>
                  </a:lnTo>
                  <a:lnTo>
                    <a:pt x="1230" y="156"/>
                  </a:lnTo>
                  <a:lnTo>
                    <a:pt x="1227" y="150"/>
                  </a:lnTo>
                  <a:lnTo>
                    <a:pt x="1223" y="147"/>
                  </a:lnTo>
                  <a:lnTo>
                    <a:pt x="1220" y="143"/>
                  </a:lnTo>
                  <a:lnTo>
                    <a:pt x="1219" y="137"/>
                  </a:lnTo>
                  <a:lnTo>
                    <a:pt x="1220" y="133"/>
                  </a:lnTo>
                  <a:lnTo>
                    <a:pt x="1223" y="132"/>
                  </a:lnTo>
                  <a:lnTo>
                    <a:pt x="1228" y="131"/>
                  </a:lnTo>
                  <a:lnTo>
                    <a:pt x="1232" y="129"/>
                  </a:lnTo>
                  <a:lnTo>
                    <a:pt x="1236" y="127"/>
                  </a:lnTo>
                  <a:lnTo>
                    <a:pt x="1241" y="122"/>
                  </a:lnTo>
                  <a:lnTo>
                    <a:pt x="1242" y="115"/>
                  </a:lnTo>
                  <a:lnTo>
                    <a:pt x="1242" y="104"/>
                  </a:lnTo>
                  <a:lnTo>
                    <a:pt x="1234" y="103"/>
                  </a:lnTo>
                  <a:lnTo>
                    <a:pt x="1228" y="100"/>
                  </a:lnTo>
                  <a:lnTo>
                    <a:pt x="1226" y="97"/>
                  </a:lnTo>
                  <a:lnTo>
                    <a:pt x="1226" y="95"/>
                  </a:lnTo>
                  <a:lnTo>
                    <a:pt x="1225" y="92"/>
                  </a:lnTo>
                  <a:lnTo>
                    <a:pt x="1226" y="89"/>
                  </a:lnTo>
                  <a:lnTo>
                    <a:pt x="1216" y="90"/>
                  </a:lnTo>
                  <a:lnTo>
                    <a:pt x="1207" y="92"/>
                  </a:lnTo>
                  <a:lnTo>
                    <a:pt x="1210" y="100"/>
                  </a:lnTo>
                  <a:lnTo>
                    <a:pt x="1215" y="109"/>
                  </a:lnTo>
                  <a:lnTo>
                    <a:pt x="1214" y="113"/>
                  </a:lnTo>
                  <a:lnTo>
                    <a:pt x="1213" y="116"/>
                  </a:lnTo>
                  <a:lnTo>
                    <a:pt x="1210" y="117"/>
                  </a:lnTo>
                  <a:lnTo>
                    <a:pt x="1207" y="117"/>
                  </a:lnTo>
                  <a:lnTo>
                    <a:pt x="1203" y="116"/>
                  </a:lnTo>
                  <a:lnTo>
                    <a:pt x="1200" y="115"/>
                  </a:lnTo>
                  <a:lnTo>
                    <a:pt x="1198" y="113"/>
                  </a:lnTo>
                  <a:lnTo>
                    <a:pt x="1198" y="111"/>
                  </a:lnTo>
                  <a:lnTo>
                    <a:pt x="1197" y="106"/>
                  </a:lnTo>
                  <a:lnTo>
                    <a:pt x="1195" y="101"/>
                  </a:lnTo>
                  <a:lnTo>
                    <a:pt x="1194" y="100"/>
                  </a:lnTo>
                  <a:lnTo>
                    <a:pt x="1193" y="99"/>
                  </a:lnTo>
                  <a:lnTo>
                    <a:pt x="1188" y="100"/>
                  </a:lnTo>
                  <a:lnTo>
                    <a:pt x="1186" y="101"/>
                  </a:lnTo>
                  <a:lnTo>
                    <a:pt x="1183" y="101"/>
                  </a:lnTo>
                  <a:lnTo>
                    <a:pt x="1179" y="101"/>
                  </a:lnTo>
                  <a:lnTo>
                    <a:pt x="1177" y="101"/>
                  </a:lnTo>
                  <a:lnTo>
                    <a:pt x="1175" y="103"/>
                  </a:lnTo>
                  <a:lnTo>
                    <a:pt x="1174" y="111"/>
                  </a:lnTo>
                  <a:lnTo>
                    <a:pt x="1174" y="115"/>
                  </a:lnTo>
                  <a:lnTo>
                    <a:pt x="1174" y="121"/>
                  </a:lnTo>
                  <a:lnTo>
                    <a:pt x="1174" y="124"/>
                  </a:lnTo>
                  <a:lnTo>
                    <a:pt x="1178" y="129"/>
                  </a:lnTo>
                  <a:lnTo>
                    <a:pt x="1182" y="134"/>
                  </a:lnTo>
                  <a:lnTo>
                    <a:pt x="1184" y="137"/>
                  </a:lnTo>
                  <a:lnTo>
                    <a:pt x="1187" y="141"/>
                  </a:lnTo>
                  <a:lnTo>
                    <a:pt x="1191" y="144"/>
                  </a:lnTo>
                  <a:lnTo>
                    <a:pt x="1198" y="145"/>
                  </a:lnTo>
                  <a:lnTo>
                    <a:pt x="1200" y="153"/>
                  </a:lnTo>
                  <a:lnTo>
                    <a:pt x="1203" y="160"/>
                  </a:lnTo>
                  <a:lnTo>
                    <a:pt x="1206" y="162"/>
                  </a:lnTo>
                  <a:lnTo>
                    <a:pt x="1209" y="165"/>
                  </a:lnTo>
                  <a:lnTo>
                    <a:pt x="1211" y="166"/>
                  </a:lnTo>
                  <a:lnTo>
                    <a:pt x="1213" y="168"/>
                  </a:lnTo>
                  <a:lnTo>
                    <a:pt x="1213" y="169"/>
                  </a:lnTo>
                  <a:lnTo>
                    <a:pt x="1213" y="172"/>
                  </a:lnTo>
                  <a:lnTo>
                    <a:pt x="1210" y="172"/>
                  </a:lnTo>
                  <a:lnTo>
                    <a:pt x="1207" y="172"/>
                  </a:lnTo>
                  <a:lnTo>
                    <a:pt x="1202" y="169"/>
                  </a:lnTo>
                  <a:lnTo>
                    <a:pt x="1194" y="164"/>
                  </a:lnTo>
                  <a:lnTo>
                    <a:pt x="1190" y="156"/>
                  </a:lnTo>
                  <a:lnTo>
                    <a:pt x="1184" y="148"/>
                  </a:lnTo>
                  <a:lnTo>
                    <a:pt x="1175" y="148"/>
                  </a:lnTo>
                  <a:lnTo>
                    <a:pt x="1169" y="147"/>
                  </a:lnTo>
                  <a:lnTo>
                    <a:pt x="1163" y="138"/>
                  </a:lnTo>
                  <a:lnTo>
                    <a:pt x="1158" y="133"/>
                  </a:lnTo>
                  <a:lnTo>
                    <a:pt x="1155" y="132"/>
                  </a:lnTo>
                  <a:lnTo>
                    <a:pt x="1154" y="129"/>
                  </a:lnTo>
                  <a:lnTo>
                    <a:pt x="1154" y="125"/>
                  </a:lnTo>
                  <a:lnTo>
                    <a:pt x="1157" y="122"/>
                  </a:lnTo>
                  <a:lnTo>
                    <a:pt x="1159" y="116"/>
                  </a:lnTo>
                  <a:lnTo>
                    <a:pt x="1162" y="113"/>
                  </a:lnTo>
                  <a:lnTo>
                    <a:pt x="1162" y="109"/>
                  </a:lnTo>
                  <a:lnTo>
                    <a:pt x="1162" y="105"/>
                  </a:lnTo>
                  <a:lnTo>
                    <a:pt x="1161" y="103"/>
                  </a:lnTo>
                  <a:lnTo>
                    <a:pt x="1161" y="99"/>
                  </a:lnTo>
                  <a:lnTo>
                    <a:pt x="1161" y="96"/>
                  </a:lnTo>
                  <a:lnTo>
                    <a:pt x="1162" y="93"/>
                  </a:lnTo>
                  <a:lnTo>
                    <a:pt x="1165" y="89"/>
                  </a:lnTo>
                  <a:lnTo>
                    <a:pt x="1169" y="87"/>
                  </a:lnTo>
                  <a:lnTo>
                    <a:pt x="1174" y="81"/>
                  </a:lnTo>
                  <a:lnTo>
                    <a:pt x="1179" y="80"/>
                  </a:lnTo>
                  <a:lnTo>
                    <a:pt x="1178" y="76"/>
                  </a:lnTo>
                  <a:lnTo>
                    <a:pt x="1178" y="69"/>
                  </a:lnTo>
                  <a:lnTo>
                    <a:pt x="1179" y="63"/>
                  </a:lnTo>
                  <a:lnTo>
                    <a:pt x="1179" y="57"/>
                  </a:lnTo>
                  <a:lnTo>
                    <a:pt x="1181" y="52"/>
                  </a:lnTo>
                  <a:lnTo>
                    <a:pt x="1181" y="48"/>
                  </a:lnTo>
                  <a:lnTo>
                    <a:pt x="1179" y="45"/>
                  </a:lnTo>
                  <a:lnTo>
                    <a:pt x="1175" y="44"/>
                  </a:lnTo>
                  <a:lnTo>
                    <a:pt x="1174" y="49"/>
                  </a:lnTo>
                  <a:lnTo>
                    <a:pt x="1170" y="53"/>
                  </a:lnTo>
                  <a:lnTo>
                    <a:pt x="1171" y="59"/>
                  </a:lnTo>
                  <a:lnTo>
                    <a:pt x="1171" y="63"/>
                  </a:lnTo>
                  <a:lnTo>
                    <a:pt x="1170" y="67"/>
                  </a:lnTo>
                  <a:lnTo>
                    <a:pt x="1166" y="72"/>
                  </a:lnTo>
                  <a:lnTo>
                    <a:pt x="1158" y="81"/>
                  </a:lnTo>
                  <a:lnTo>
                    <a:pt x="1150" y="89"/>
                  </a:lnTo>
                  <a:lnTo>
                    <a:pt x="1141" y="89"/>
                  </a:lnTo>
                  <a:lnTo>
                    <a:pt x="1133" y="89"/>
                  </a:lnTo>
                  <a:lnTo>
                    <a:pt x="1127" y="93"/>
                  </a:lnTo>
                  <a:lnTo>
                    <a:pt x="1122" y="100"/>
                  </a:lnTo>
                  <a:lnTo>
                    <a:pt x="1117" y="103"/>
                  </a:lnTo>
                  <a:lnTo>
                    <a:pt x="1111" y="108"/>
                  </a:lnTo>
                  <a:lnTo>
                    <a:pt x="1115" y="116"/>
                  </a:lnTo>
                  <a:lnTo>
                    <a:pt x="1118" y="125"/>
                  </a:lnTo>
                  <a:lnTo>
                    <a:pt x="1115" y="132"/>
                  </a:lnTo>
                  <a:lnTo>
                    <a:pt x="1114" y="138"/>
                  </a:lnTo>
                  <a:lnTo>
                    <a:pt x="1115" y="149"/>
                  </a:lnTo>
                  <a:lnTo>
                    <a:pt x="1115" y="160"/>
                  </a:lnTo>
                  <a:lnTo>
                    <a:pt x="1110" y="166"/>
                  </a:lnTo>
                  <a:lnTo>
                    <a:pt x="1106" y="172"/>
                  </a:lnTo>
                  <a:lnTo>
                    <a:pt x="1101" y="174"/>
                  </a:lnTo>
                  <a:lnTo>
                    <a:pt x="1095" y="178"/>
                  </a:lnTo>
                  <a:lnTo>
                    <a:pt x="1094" y="182"/>
                  </a:lnTo>
                  <a:lnTo>
                    <a:pt x="1091" y="189"/>
                  </a:lnTo>
                  <a:lnTo>
                    <a:pt x="1086" y="197"/>
                  </a:lnTo>
                  <a:lnTo>
                    <a:pt x="1081" y="205"/>
                  </a:lnTo>
                  <a:lnTo>
                    <a:pt x="1081" y="214"/>
                  </a:lnTo>
                  <a:lnTo>
                    <a:pt x="1080" y="221"/>
                  </a:lnTo>
                  <a:lnTo>
                    <a:pt x="1077" y="226"/>
                  </a:lnTo>
                  <a:lnTo>
                    <a:pt x="1074" y="232"/>
                  </a:lnTo>
                  <a:lnTo>
                    <a:pt x="1074" y="233"/>
                  </a:lnTo>
                  <a:lnTo>
                    <a:pt x="1074" y="234"/>
                  </a:lnTo>
                  <a:lnTo>
                    <a:pt x="1075" y="234"/>
                  </a:lnTo>
                  <a:lnTo>
                    <a:pt x="1078" y="234"/>
                  </a:lnTo>
                  <a:lnTo>
                    <a:pt x="1083" y="234"/>
                  </a:lnTo>
                  <a:lnTo>
                    <a:pt x="1087" y="235"/>
                  </a:lnTo>
                  <a:lnTo>
                    <a:pt x="1091" y="241"/>
                  </a:lnTo>
                  <a:lnTo>
                    <a:pt x="1094" y="244"/>
                  </a:lnTo>
                  <a:lnTo>
                    <a:pt x="1097" y="244"/>
                  </a:lnTo>
                  <a:lnTo>
                    <a:pt x="1098" y="242"/>
                  </a:lnTo>
                  <a:lnTo>
                    <a:pt x="1102" y="241"/>
                  </a:lnTo>
                  <a:lnTo>
                    <a:pt x="1105" y="238"/>
                  </a:lnTo>
                  <a:lnTo>
                    <a:pt x="1107" y="238"/>
                  </a:lnTo>
                  <a:lnTo>
                    <a:pt x="1111" y="240"/>
                  </a:lnTo>
                  <a:lnTo>
                    <a:pt x="1118" y="245"/>
                  </a:lnTo>
                  <a:lnTo>
                    <a:pt x="1122" y="249"/>
                  </a:lnTo>
                  <a:lnTo>
                    <a:pt x="1129" y="253"/>
                  </a:lnTo>
                  <a:lnTo>
                    <a:pt x="1131" y="256"/>
                  </a:lnTo>
                  <a:lnTo>
                    <a:pt x="1131" y="258"/>
                  </a:lnTo>
                  <a:lnTo>
                    <a:pt x="1133" y="264"/>
                  </a:lnTo>
                  <a:lnTo>
                    <a:pt x="1141" y="270"/>
                  </a:lnTo>
                  <a:lnTo>
                    <a:pt x="1145" y="274"/>
                  </a:lnTo>
                  <a:lnTo>
                    <a:pt x="1146" y="277"/>
                  </a:lnTo>
                  <a:lnTo>
                    <a:pt x="1146" y="279"/>
                  </a:lnTo>
                  <a:lnTo>
                    <a:pt x="1146" y="282"/>
                  </a:lnTo>
                  <a:lnTo>
                    <a:pt x="1143" y="286"/>
                  </a:lnTo>
                  <a:lnTo>
                    <a:pt x="1145" y="294"/>
                  </a:lnTo>
                  <a:lnTo>
                    <a:pt x="1146" y="298"/>
                  </a:lnTo>
                  <a:lnTo>
                    <a:pt x="1145" y="301"/>
                  </a:lnTo>
                  <a:lnTo>
                    <a:pt x="1141" y="305"/>
                  </a:lnTo>
                  <a:lnTo>
                    <a:pt x="1141" y="309"/>
                  </a:lnTo>
                  <a:lnTo>
                    <a:pt x="1139" y="313"/>
                  </a:lnTo>
                  <a:lnTo>
                    <a:pt x="1135" y="313"/>
                  </a:lnTo>
                  <a:lnTo>
                    <a:pt x="1131" y="315"/>
                  </a:lnTo>
                  <a:lnTo>
                    <a:pt x="1130" y="319"/>
                  </a:lnTo>
                  <a:lnTo>
                    <a:pt x="1129" y="325"/>
                  </a:lnTo>
                  <a:lnTo>
                    <a:pt x="1126" y="329"/>
                  </a:lnTo>
                  <a:lnTo>
                    <a:pt x="1126" y="334"/>
                  </a:lnTo>
                  <a:lnTo>
                    <a:pt x="1126" y="337"/>
                  </a:lnTo>
                  <a:lnTo>
                    <a:pt x="1127" y="339"/>
                  </a:lnTo>
                  <a:lnTo>
                    <a:pt x="1134" y="345"/>
                  </a:lnTo>
                  <a:lnTo>
                    <a:pt x="1145" y="349"/>
                  </a:lnTo>
                  <a:lnTo>
                    <a:pt x="1146" y="350"/>
                  </a:lnTo>
                  <a:lnTo>
                    <a:pt x="1147" y="359"/>
                  </a:lnTo>
                  <a:lnTo>
                    <a:pt x="1151" y="363"/>
                  </a:lnTo>
                  <a:lnTo>
                    <a:pt x="1155" y="370"/>
                  </a:lnTo>
                  <a:lnTo>
                    <a:pt x="1157" y="374"/>
                  </a:lnTo>
                  <a:lnTo>
                    <a:pt x="1158" y="377"/>
                  </a:lnTo>
                  <a:lnTo>
                    <a:pt x="1157" y="379"/>
                  </a:lnTo>
                  <a:lnTo>
                    <a:pt x="1155" y="381"/>
                  </a:lnTo>
                  <a:lnTo>
                    <a:pt x="1147" y="370"/>
                  </a:lnTo>
                  <a:lnTo>
                    <a:pt x="1139" y="357"/>
                  </a:lnTo>
                  <a:lnTo>
                    <a:pt x="1126" y="350"/>
                  </a:lnTo>
                  <a:lnTo>
                    <a:pt x="1115" y="346"/>
                  </a:lnTo>
                  <a:lnTo>
                    <a:pt x="1114" y="343"/>
                  </a:lnTo>
                  <a:lnTo>
                    <a:pt x="1113" y="339"/>
                  </a:lnTo>
                  <a:lnTo>
                    <a:pt x="1113" y="335"/>
                  </a:lnTo>
                  <a:lnTo>
                    <a:pt x="1113" y="331"/>
                  </a:lnTo>
                  <a:lnTo>
                    <a:pt x="1113" y="327"/>
                  </a:lnTo>
                  <a:lnTo>
                    <a:pt x="1114" y="325"/>
                  </a:lnTo>
                  <a:lnTo>
                    <a:pt x="1117" y="321"/>
                  </a:lnTo>
                  <a:lnTo>
                    <a:pt x="1119" y="317"/>
                  </a:lnTo>
                  <a:lnTo>
                    <a:pt x="1126" y="310"/>
                  </a:lnTo>
                  <a:lnTo>
                    <a:pt x="1129" y="302"/>
                  </a:lnTo>
                  <a:lnTo>
                    <a:pt x="1129" y="294"/>
                  </a:lnTo>
                  <a:lnTo>
                    <a:pt x="1125" y="282"/>
                  </a:lnTo>
                  <a:lnTo>
                    <a:pt x="1123" y="269"/>
                  </a:lnTo>
                  <a:lnTo>
                    <a:pt x="1123" y="262"/>
                  </a:lnTo>
                  <a:lnTo>
                    <a:pt x="1121" y="261"/>
                  </a:lnTo>
                  <a:lnTo>
                    <a:pt x="1118" y="261"/>
                  </a:lnTo>
                  <a:lnTo>
                    <a:pt x="1111" y="260"/>
                  </a:lnTo>
                  <a:lnTo>
                    <a:pt x="1103" y="260"/>
                  </a:lnTo>
                  <a:lnTo>
                    <a:pt x="1097" y="260"/>
                  </a:lnTo>
                  <a:lnTo>
                    <a:pt x="1090" y="257"/>
                  </a:lnTo>
                  <a:lnTo>
                    <a:pt x="1086" y="257"/>
                  </a:lnTo>
                  <a:lnTo>
                    <a:pt x="1085" y="257"/>
                  </a:lnTo>
                  <a:lnTo>
                    <a:pt x="1082" y="258"/>
                  </a:lnTo>
                  <a:lnTo>
                    <a:pt x="1081" y="260"/>
                  </a:lnTo>
                  <a:lnTo>
                    <a:pt x="1080" y="264"/>
                  </a:lnTo>
                  <a:lnTo>
                    <a:pt x="1078" y="267"/>
                  </a:lnTo>
                  <a:lnTo>
                    <a:pt x="1074" y="270"/>
                  </a:lnTo>
                  <a:lnTo>
                    <a:pt x="1071" y="276"/>
                  </a:lnTo>
                  <a:lnTo>
                    <a:pt x="1073" y="282"/>
                  </a:lnTo>
                  <a:lnTo>
                    <a:pt x="1074" y="292"/>
                  </a:lnTo>
                  <a:lnTo>
                    <a:pt x="1074" y="301"/>
                  </a:lnTo>
                  <a:lnTo>
                    <a:pt x="1070" y="310"/>
                  </a:lnTo>
                  <a:lnTo>
                    <a:pt x="1061" y="315"/>
                  </a:lnTo>
                  <a:lnTo>
                    <a:pt x="1049" y="323"/>
                  </a:lnTo>
                  <a:lnTo>
                    <a:pt x="1039" y="334"/>
                  </a:lnTo>
                  <a:lnTo>
                    <a:pt x="1025" y="347"/>
                  </a:lnTo>
                  <a:lnTo>
                    <a:pt x="1007" y="353"/>
                  </a:lnTo>
                  <a:lnTo>
                    <a:pt x="997" y="357"/>
                  </a:lnTo>
                  <a:lnTo>
                    <a:pt x="989" y="359"/>
                  </a:lnTo>
                  <a:lnTo>
                    <a:pt x="984" y="362"/>
                  </a:lnTo>
                  <a:lnTo>
                    <a:pt x="981" y="365"/>
                  </a:lnTo>
                  <a:lnTo>
                    <a:pt x="978" y="366"/>
                  </a:lnTo>
                  <a:lnTo>
                    <a:pt x="976" y="367"/>
                  </a:lnTo>
                  <a:lnTo>
                    <a:pt x="972" y="369"/>
                  </a:lnTo>
                  <a:lnTo>
                    <a:pt x="964" y="363"/>
                  </a:lnTo>
                  <a:lnTo>
                    <a:pt x="956" y="359"/>
                  </a:lnTo>
                  <a:lnTo>
                    <a:pt x="949" y="358"/>
                  </a:lnTo>
                  <a:lnTo>
                    <a:pt x="940" y="355"/>
                  </a:lnTo>
                  <a:lnTo>
                    <a:pt x="936" y="349"/>
                  </a:lnTo>
                  <a:lnTo>
                    <a:pt x="930" y="343"/>
                  </a:lnTo>
                  <a:lnTo>
                    <a:pt x="926" y="339"/>
                  </a:lnTo>
                  <a:lnTo>
                    <a:pt x="924" y="334"/>
                  </a:lnTo>
                  <a:lnTo>
                    <a:pt x="921" y="325"/>
                  </a:lnTo>
                  <a:lnTo>
                    <a:pt x="920" y="317"/>
                  </a:lnTo>
                  <a:lnTo>
                    <a:pt x="922" y="317"/>
                  </a:lnTo>
                  <a:lnTo>
                    <a:pt x="925" y="319"/>
                  </a:lnTo>
                  <a:lnTo>
                    <a:pt x="928" y="322"/>
                  </a:lnTo>
                  <a:lnTo>
                    <a:pt x="929" y="325"/>
                  </a:lnTo>
                  <a:lnTo>
                    <a:pt x="930" y="331"/>
                  </a:lnTo>
                  <a:lnTo>
                    <a:pt x="936" y="335"/>
                  </a:lnTo>
                  <a:lnTo>
                    <a:pt x="938" y="327"/>
                  </a:lnTo>
                  <a:lnTo>
                    <a:pt x="940" y="323"/>
                  </a:lnTo>
                  <a:lnTo>
                    <a:pt x="944" y="331"/>
                  </a:lnTo>
                  <a:lnTo>
                    <a:pt x="945" y="341"/>
                  </a:lnTo>
                  <a:lnTo>
                    <a:pt x="950" y="343"/>
                  </a:lnTo>
                  <a:lnTo>
                    <a:pt x="958" y="343"/>
                  </a:lnTo>
                  <a:lnTo>
                    <a:pt x="968" y="343"/>
                  </a:lnTo>
                  <a:lnTo>
                    <a:pt x="973" y="341"/>
                  </a:lnTo>
                  <a:lnTo>
                    <a:pt x="973" y="334"/>
                  </a:lnTo>
                  <a:lnTo>
                    <a:pt x="976" y="330"/>
                  </a:lnTo>
                  <a:lnTo>
                    <a:pt x="986" y="329"/>
                  </a:lnTo>
                  <a:lnTo>
                    <a:pt x="993" y="329"/>
                  </a:lnTo>
                  <a:lnTo>
                    <a:pt x="998" y="326"/>
                  </a:lnTo>
                  <a:lnTo>
                    <a:pt x="1001" y="325"/>
                  </a:lnTo>
                  <a:lnTo>
                    <a:pt x="1006" y="317"/>
                  </a:lnTo>
                  <a:lnTo>
                    <a:pt x="1014" y="303"/>
                  </a:lnTo>
                  <a:lnTo>
                    <a:pt x="1021" y="303"/>
                  </a:lnTo>
                  <a:lnTo>
                    <a:pt x="1029" y="303"/>
                  </a:lnTo>
                  <a:lnTo>
                    <a:pt x="1032" y="302"/>
                  </a:lnTo>
                  <a:lnTo>
                    <a:pt x="1034" y="298"/>
                  </a:lnTo>
                  <a:lnTo>
                    <a:pt x="1035" y="294"/>
                  </a:lnTo>
                  <a:lnTo>
                    <a:pt x="1035" y="290"/>
                  </a:lnTo>
                  <a:lnTo>
                    <a:pt x="1037" y="282"/>
                  </a:lnTo>
                  <a:lnTo>
                    <a:pt x="1038" y="277"/>
                  </a:lnTo>
                  <a:lnTo>
                    <a:pt x="1041" y="271"/>
                  </a:lnTo>
                  <a:lnTo>
                    <a:pt x="1049" y="269"/>
                  </a:lnTo>
                  <a:lnTo>
                    <a:pt x="1054" y="266"/>
                  </a:lnTo>
                  <a:lnTo>
                    <a:pt x="1057" y="264"/>
                  </a:lnTo>
                  <a:lnTo>
                    <a:pt x="1058" y="261"/>
                  </a:lnTo>
                  <a:lnTo>
                    <a:pt x="1058" y="258"/>
                  </a:lnTo>
                  <a:lnTo>
                    <a:pt x="1054" y="250"/>
                  </a:lnTo>
                  <a:lnTo>
                    <a:pt x="1049" y="242"/>
                  </a:lnTo>
                  <a:lnTo>
                    <a:pt x="1049" y="232"/>
                  </a:lnTo>
                  <a:lnTo>
                    <a:pt x="1050" y="224"/>
                  </a:lnTo>
                  <a:lnTo>
                    <a:pt x="1053" y="217"/>
                  </a:lnTo>
                  <a:lnTo>
                    <a:pt x="1058" y="210"/>
                  </a:lnTo>
                  <a:lnTo>
                    <a:pt x="1059" y="204"/>
                  </a:lnTo>
                  <a:lnTo>
                    <a:pt x="1062" y="196"/>
                  </a:lnTo>
                  <a:lnTo>
                    <a:pt x="1064" y="192"/>
                  </a:lnTo>
                  <a:lnTo>
                    <a:pt x="1065" y="189"/>
                  </a:lnTo>
                  <a:lnTo>
                    <a:pt x="1069" y="184"/>
                  </a:lnTo>
                  <a:lnTo>
                    <a:pt x="1073" y="181"/>
                  </a:lnTo>
                  <a:lnTo>
                    <a:pt x="1074" y="172"/>
                  </a:lnTo>
                  <a:lnTo>
                    <a:pt x="1077" y="160"/>
                  </a:lnTo>
                  <a:lnTo>
                    <a:pt x="1082" y="156"/>
                  </a:lnTo>
                  <a:lnTo>
                    <a:pt x="1086" y="153"/>
                  </a:lnTo>
                  <a:lnTo>
                    <a:pt x="1089" y="148"/>
                  </a:lnTo>
                  <a:lnTo>
                    <a:pt x="1091" y="145"/>
                  </a:lnTo>
                  <a:lnTo>
                    <a:pt x="1094" y="138"/>
                  </a:lnTo>
                  <a:lnTo>
                    <a:pt x="1095" y="128"/>
                  </a:lnTo>
                  <a:lnTo>
                    <a:pt x="1093" y="115"/>
                  </a:lnTo>
                  <a:lnTo>
                    <a:pt x="1089" y="104"/>
                  </a:lnTo>
                  <a:lnTo>
                    <a:pt x="1089" y="101"/>
                  </a:lnTo>
                  <a:lnTo>
                    <a:pt x="1090" y="99"/>
                  </a:lnTo>
                  <a:lnTo>
                    <a:pt x="1093" y="96"/>
                  </a:lnTo>
                  <a:lnTo>
                    <a:pt x="1095" y="95"/>
                  </a:lnTo>
                  <a:lnTo>
                    <a:pt x="1101" y="92"/>
                  </a:lnTo>
                  <a:lnTo>
                    <a:pt x="1106" y="90"/>
                  </a:lnTo>
                  <a:lnTo>
                    <a:pt x="1114" y="77"/>
                  </a:lnTo>
                  <a:lnTo>
                    <a:pt x="1125" y="64"/>
                  </a:lnTo>
                  <a:lnTo>
                    <a:pt x="1129" y="59"/>
                  </a:lnTo>
                  <a:lnTo>
                    <a:pt x="1131" y="51"/>
                  </a:lnTo>
                  <a:lnTo>
                    <a:pt x="1133" y="43"/>
                  </a:lnTo>
                  <a:lnTo>
                    <a:pt x="1133" y="31"/>
                  </a:lnTo>
                  <a:lnTo>
                    <a:pt x="1131" y="27"/>
                  </a:lnTo>
                  <a:lnTo>
                    <a:pt x="1129" y="23"/>
                  </a:lnTo>
                  <a:lnTo>
                    <a:pt x="1126" y="20"/>
                  </a:lnTo>
                  <a:lnTo>
                    <a:pt x="1122" y="17"/>
                  </a:lnTo>
                  <a:lnTo>
                    <a:pt x="1111" y="14"/>
                  </a:lnTo>
                  <a:lnTo>
                    <a:pt x="1098" y="11"/>
                  </a:lnTo>
                  <a:lnTo>
                    <a:pt x="1097" y="4"/>
                  </a:lnTo>
                  <a:lnTo>
                    <a:pt x="1093" y="0"/>
                  </a:lnTo>
                  <a:lnTo>
                    <a:pt x="1080" y="9"/>
                  </a:lnTo>
                  <a:lnTo>
                    <a:pt x="1071" y="17"/>
                  </a:lnTo>
                  <a:lnTo>
                    <a:pt x="1070" y="21"/>
                  </a:lnTo>
                  <a:lnTo>
                    <a:pt x="1067" y="25"/>
                  </a:lnTo>
                  <a:lnTo>
                    <a:pt x="1065" y="28"/>
                  </a:lnTo>
                  <a:lnTo>
                    <a:pt x="1062" y="31"/>
                  </a:lnTo>
                  <a:lnTo>
                    <a:pt x="1054" y="37"/>
                  </a:lnTo>
                  <a:lnTo>
                    <a:pt x="1048" y="44"/>
                  </a:lnTo>
                  <a:lnTo>
                    <a:pt x="1041" y="51"/>
                  </a:lnTo>
                  <a:lnTo>
                    <a:pt x="1035" y="57"/>
                  </a:lnTo>
                  <a:lnTo>
                    <a:pt x="1029" y="61"/>
                  </a:lnTo>
                  <a:lnTo>
                    <a:pt x="1021" y="63"/>
                  </a:lnTo>
                  <a:lnTo>
                    <a:pt x="1007" y="67"/>
                  </a:lnTo>
                  <a:lnTo>
                    <a:pt x="993" y="71"/>
                  </a:lnTo>
                  <a:lnTo>
                    <a:pt x="990" y="71"/>
                  </a:lnTo>
                  <a:lnTo>
                    <a:pt x="990" y="72"/>
                  </a:lnTo>
                  <a:lnTo>
                    <a:pt x="990" y="73"/>
                  </a:lnTo>
                  <a:lnTo>
                    <a:pt x="991" y="76"/>
                  </a:lnTo>
                  <a:lnTo>
                    <a:pt x="994" y="80"/>
                  </a:lnTo>
                  <a:lnTo>
                    <a:pt x="994" y="81"/>
                  </a:lnTo>
                  <a:lnTo>
                    <a:pt x="990" y="84"/>
                  </a:lnTo>
                  <a:lnTo>
                    <a:pt x="989" y="88"/>
                  </a:lnTo>
                  <a:lnTo>
                    <a:pt x="988" y="89"/>
                  </a:lnTo>
                  <a:lnTo>
                    <a:pt x="989" y="90"/>
                  </a:lnTo>
                  <a:lnTo>
                    <a:pt x="993" y="95"/>
                  </a:lnTo>
                  <a:lnTo>
                    <a:pt x="994" y="99"/>
                  </a:lnTo>
                  <a:lnTo>
                    <a:pt x="990" y="103"/>
                  </a:lnTo>
                  <a:lnTo>
                    <a:pt x="985" y="106"/>
                  </a:lnTo>
                  <a:lnTo>
                    <a:pt x="982" y="115"/>
                  </a:lnTo>
                  <a:lnTo>
                    <a:pt x="981" y="122"/>
                  </a:lnTo>
                  <a:lnTo>
                    <a:pt x="965" y="132"/>
                  </a:lnTo>
                  <a:lnTo>
                    <a:pt x="960" y="138"/>
                  </a:lnTo>
                  <a:lnTo>
                    <a:pt x="962" y="145"/>
                  </a:lnTo>
                  <a:lnTo>
                    <a:pt x="968" y="154"/>
                  </a:lnTo>
                  <a:lnTo>
                    <a:pt x="969" y="158"/>
                  </a:lnTo>
                  <a:lnTo>
                    <a:pt x="969" y="162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3" y="173"/>
                  </a:lnTo>
                  <a:lnTo>
                    <a:pt x="968" y="181"/>
                  </a:lnTo>
                  <a:lnTo>
                    <a:pt x="968" y="188"/>
                  </a:lnTo>
                  <a:lnTo>
                    <a:pt x="968" y="192"/>
                  </a:lnTo>
                  <a:lnTo>
                    <a:pt x="969" y="197"/>
                  </a:lnTo>
                  <a:lnTo>
                    <a:pt x="972" y="202"/>
                  </a:lnTo>
                  <a:lnTo>
                    <a:pt x="973" y="212"/>
                  </a:lnTo>
                  <a:lnTo>
                    <a:pt x="972" y="216"/>
                  </a:lnTo>
                  <a:lnTo>
                    <a:pt x="969" y="220"/>
                  </a:lnTo>
                  <a:lnTo>
                    <a:pt x="960" y="224"/>
                  </a:lnTo>
                  <a:lnTo>
                    <a:pt x="956" y="225"/>
                  </a:lnTo>
                  <a:lnTo>
                    <a:pt x="952" y="228"/>
                  </a:lnTo>
                  <a:lnTo>
                    <a:pt x="950" y="229"/>
                  </a:lnTo>
                  <a:lnTo>
                    <a:pt x="948" y="230"/>
                  </a:lnTo>
                  <a:lnTo>
                    <a:pt x="945" y="230"/>
                  </a:lnTo>
                  <a:lnTo>
                    <a:pt x="942" y="229"/>
                  </a:lnTo>
                  <a:lnTo>
                    <a:pt x="944" y="225"/>
                  </a:lnTo>
                  <a:lnTo>
                    <a:pt x="945" y="222"/>
                  </a:lnTo>
                  <a:lnTo>
                    <a:pt x="941" y="220"/>
                  </a:lnTo>
                  <a:lnTo>
                    <a:pt x="938" y="214"/>
                  </a:lnTo>
                  <a:lnTo>
                    <a:pt x="940" y="210"/>
                  </a:lnTo>
                  <a:lnTo>
                    <a:pt x="940" y="204"/>
                  </a:lnTo>
                  <a:lnTo>
                    <a:pt x="937" y="198"/>
                  </a:lnTo>
                  <a:lnTo>
                    <a:pt x="932" y="193"/>
                  </a:lnTo>
                  <a:lnTo>
                    <a:pt x="932" y="189"/>
                  </a:lnTo>
                  <a:lnTo>
                    <a:pt x="930" y="186"/>
                  </a:lnTo>
                  <a:lnTo>
                    <a:pt x="926" y="180"/>
                  </a:lnTo>
                  <a:lnTo>
                    <a:pt x="920" y="173"/>
                  </a:lnTo>
                  <a:lnTo>
                    <a:pt x="920" y="168"/>
                  </a:lnTo>
                  <a:lnTo>
                    <a:pt x="918" y="164"/>
                  </a:lnTo>
                  <a:lnTo>
                    <a:pt x="913" y="162"/>
                  </a:lnTo>
                  <a:lnTo>
                    <a:pt x="909" y="164"/>
                  </a:lnTo>
                  <a:lnTo>
                    <a:pt x="908" y="172"/>
                  </a:lnTo>
                  <a:lnTo>
                    <a:pt x="906" y="178"/>
                  </a:lnTo>
                  <a:lnTo>
                    <a:pt x="902" y="182"/>
                  </a:lnTo>
                  <a:lnTo>
                    <a:pt x="898" y="188"/>
                  </a:lnTo>
                  <a:lnTo>
                    <a:pt x="892" y="193"/>
                  </a:lnTo>
                  <a:lnTo>
                    <a:pt x="885" y="202"/>
                  </a:lnTo>
                  <a:lnTo>
                    <a:pt x="892" y="217"/>
                  </a:lnTo>
                  <a:lnTo>
                    <a:pt x="897" y="235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85" y="241"/>
                  </a:lnTo>
                  <a:lnTo>
                    <a:pt x="884" y="246"/>
                  </a:lnTo>
                  <a:lnTo>
                    <a:pt x="873" y="248"/>
                  </a:lnTo>
                  <a:lnTo>
                    <a:pt x="857" y="249"/>
                  </a:lnTo>
                  <a:lnTo>
                    <a:pt x="848" y="257"/>
                  </a:lnTo>
                  <a:lnTo>
                    <a:pt x="837" y="264"/>
                  </a:lnTo>
                  <a:lnTo>
                    <a:pt x="821" y="260"/>
                  </a:lnTo>
                  <a:lnTo>
                    <a:pt x="803" y="257"/>
                  </a:lnTo>
                  <a:lnTo>
                    <a:pt x="796" y="260"/>
                  </a:lnTo>
                  <a:lnTo>
                    <a:pt x="791" y="262"/>
                  </a:lnTo>
                  <a:lnTo>
                    <a:pt x="787" y="265"/>
                  </a:lnTo>
                  <a:lnTo>
                    <a:pt x="784" y="269"/>
                  </a:lnTo>
                  <a:lnTo>
                    <a:pt x="777" y="276"/>
                  </a:lnTo>
                  <a:lnTo>
                    <a:pt x="772" y="282"/>
                  </a:lnTo>
                  <a:lnTo>
                    <a:pt x="763" y="282"/>
                  </a:lnTo>
                  <a:lnTo>
                    <a:pt x="752" y="282"/>
                  </a:lnTo>
                  <a:lnTo>
                    <a:pt x="747" y="282"/>
                  </a:lnTo>
                  <a:lnTo>
                    <a:pt x="741" y="282"/>
                  </a:lnTo>
                  <a:lnTo>
                    <a:pt x="736" y="286"/>
                  </a:lnTo>
                  <a:lnTo>
                    <a:pt x="729" y="289"/>
                  </a:lnTo>
                  <a:lnTo>
                    <a:pt x="724" y="292"/>
                  </a:lnTo>
                  <a:lnTo>
                    <a:pt x="719" y="295"/>
                  </a:lnTo>
                  <a:lnTo>
                    <a:pt x="713" y="299"/>
                  </a:lnTo>
                  <a:lnTo>
                    <a:pt x="708" y="303"/>
                  </a:lnTo>
                  <a:lnTo>
                    <a:pt x="703" y="306"/>
                  </a:lnTo>
                  <a:lnTo>
                    <a:pt x="695" y="309"/>
                  </a:lnTo>
                  <a:lnTo>
                    <a:pt x="692" y="294"/>
                  </a:lnTo>
                  <a:lnTo>
                    <a:pt x="688" y="286"/>
                  </a:lnTo>
                  <a:lnTo>
                    <a:pt x="684" y="286"/>
                  </a:lnTo>
                  <a:lnTo>
                    <a:pt x="680" y="289"/>
                  </a:lnTo>
                  <a:lnTo>
                    <a:pt x="676" y="292"/>
                  </a:lnTo>
                  <a:lnTo>
                    <a:pt x="672" y="295"/>
                  </a:lnTo>
                  <a:lnTo>
                    <a:pt x="672" y="298"/>
                  </a:lnTo>
                  <a:lnTo>
                    <a:pt x="671" y="301"/>
                  </a:lnTo>
                  <a:lnTo>
                    <a:pt x="671" y="303"/>
                  </a:lnTo>
                  <a:lnTo>
                    <a:pt x="668" y="305"/>
                  </a:lnTo>
                  <a:lnTo>
                    <a:pt x="663" y="306"/>
                  </a:lnTo>
                  <a:lnTo>
                    <a:pt x="655" y="309"/>
                  </a:lnTo>
                  <a:lnTo>
                    <a:pt x="655" y="315"/>
                  </a:lnTo>
                  <a:lnTo>
                    <a:pt x="653" y="325"/>
                  </a:lnTo>
                  <a:lnTo>
                    <a:pt x="652" y="330"/>
                  </a:lnTo>
                  <a:lnTo>
                    <a:pt x="648" y="338"/>
                  </a:lnTo>
                  <a:lnTo>
                    <a:pt x="642" y="346"/>
                  </a:lnTo>
                  <a:lnTo>
                    <a:pt x="635" y="354"/>
                  </a:lnTo>
                  <a:lnTo>
                    <a:pt x="626" y="359"/>
                  </a:lnTo>
                  <a:lnTo>
                    <a:pt x="616" y="367"/>
                  </a:lnTo>
                  <a:lnTo>
                    <a:pt x="608" y="382"/>
                  </a:lnTo>
                  <a:lnTo>
                    <a:pt x="603" y="391"/>
                  </a:lnTo>
                  <a:lnTo>
                    <a:pt x="599" y="394"/>
                  </a:lnTo>
                  <a:lnTo>
                    <a:pt x="596" y="398"/>
                  </a:lnTo>
                  <a:lnTo>
                    <a:pt x="596" y="402"/>
                  </a:lnTo>
                  <a:lnTo>
                    <a:pt x="596" y="406"/>
                  </a:lnTo>
                  <a:lnTo>
                    <a:pt x="596" y="410"/>
                  </a:lnTo>
                  <a:lnTo>
                    <a:pt x="595" y="414"/>
                  </a:lnTo>
                  <a:lnTo>
                    <a:pt x="594" y="416"/>
                  </a:lnTo>
                  <a:lnTo>
                    <a:pt x="590" y="421"/>
                  </a:lnTo>
                  <a:lnTo>
                    <a:pt x="583" y="425"/>
                  </a:lnTo>
                  <a:lnTo>
                    <a:pt x="575" y="427"/>
                  </a:lnTo>
                  <a:lnTo>
                    <a:pt x="571" y="428"/>
                  </a:lnTo>
                  <a:lnTo>
                    <a:pt x="570" y="430"/>
                  </a:lnTo>
                  <a:lnTo>
                    <a:pt x="562" y="432"/>
                  </a:lnTo>
                  <a:lnTo>
                    <a:pt x="555" y="434"/>
                  </a:lnTo>
                  <a:lnTo>
                    <a:pt x="548" y="432"/>
                  </a:lnTo>
                  <a:lnTo>
                    <a:pt x="543" y="428"/>
                  </a:lnTo>
                  <a:lnTo>
                    <a:pt x="536" y="426"/>
                  </a:lnTo>
                  <a:lnTo>
                    <a:pt x="530" y="423"/>
                  </a:lnTo>
                  <a:lnTo>
                    <a:pt x="519" y="415"/>
                  </a:lnTo>
                  <a:lnTo>
                    <a:pt x="506" y="409"/>
                  </a:lnTo>
                  <a:lnTo>
                    <a:pt x="495" y="411"/>
                  </a:lnTo>
                  <a:lnTo>
                    <a:pt x="486" y="414"/>
                  </a:lnTo>
                  <a:lnTo>
                    <a:pt x="478" y="411"/>
                  </a:lnTo>
                  <a:lnTo>
                    <a:pt x="474" y="409"/>
                  </a:lnTo>
                  <a:lnTo>
                    <a:pt x="470" y="409"/>
                  </a:lnTo>
                  <a:lnTo>
                    <a:pt x="466" y="409"/>
                  </a:lnTo>
                  <a:lnTo>
                    <a:pt x="459" y="405"/>
                  </a:lnTo>
                  <a:lnTo>
                    <a:pt x="453" y="400"/>
                  </a:lnTo>
                  <a:lnTo>
                    <a:pt x="451" y="400"/>
                  </a:lnTo>
                  <a:lnTo>
                    <a:pt x="447" y="402"/>
                  </a:lnTo>
                  <a:lnTo>
                    <a:pt x="445" y="403"/>
                  </a:lnTo>
                  <a:lnTo>
                    <a:pt x="442" y="403"/>
                  </a:lnTo>
                  <a:lnTo>
                    <a:pt x="439" y="403"/>
                  </a:lnTo>
                  <a:lnTo>
                    <a:pt x="433" y="391"/>
                  </a:lnTo>
                  <a:lnTo>
                    <a:pt x="425" y="382"/>
                  </a:lnTo>
                  <a:lnTo>
                    <a:pt x="419" y="382"/>
                  </a:lnTo>
                  <a:lnTo>
                    <a:pt x="411" y="382"/>
                  </a:lnTo>
                  <a:lnTo>
                    <a:pt x="411" y="377"/>
                  </a:lnTo>
                  <a:lnTo>
                    <a:pt x="413" y="373"/>
                  </a:lnTo>
                  <a:lnTo>
                    <a:pt x="407" y="362"/>
                  </a:lnTo>
                  <a:lnTo>
                    <a:pt x="399" y="357"/>
                  </a:lnTo>
                  <a:lnTo>
                    <a:pt x="393" y="358"/>
                  </a:lnTo>
                  <a:lnTo>
                    <a:pt x="389" y="357"/>
                  </a:lnTo>
                  <a:lnTo>
                    <a:pt x="387" y="355"/>
                  </a:lnTo>
                  <a:lnTo>
                    <a:pt x="386" y="354"/>
                  </a:lnTo>
                  <a:lnTo>
                    <a:pt x="385" y="355"/>
                  </a:lnTo>
                  <a:lnTo>
                    <a:pt x="382" y="357"/>
                  </a:lnTo>
                  <a:lnTo>
                    <a:pt x="378" y="353"/>
                  </a:lnTo>
                  <a:lnTo>
                    <a:pt x="377" y="349"/>
                  </a:lnTo>
                  <a:lnTo>
                    <a:pt x="373" y="350"/>
                  </a:lnTo>
                  <a:lnTo>
                    <a:pt x="369" y="354"/>
                  </a:lnTo>
                  <a:lnTo>
                    <a:pt x="365" y="358"/>
                  </a:lnTo>
                  <a:lnTo>
                    <a:pt x="363" y="361"/>
                  </a:lnTo>
                  <a:lnTo>
                    <a:pt x="365" y="366"/>
                  </a:lnTo>
                  <a:lnTo>
                    <a:pt x="367" y="371"/>
                  </a:lnTo>
                  <a:lnTo>
                    <a:pt x="367" y="374"/>
                  </a:lnTo>
                  <a:lnTo>
                    <a:pt x="367" y="377"/>
                  </a:lnTo>
                  <a:lnTo>
                    <a:pt x="366" y="379"/>
                  </a:lnTo>
                  <a:lnTo>
                    <a:pt x="363" y="381"/>
                  </a:lnTo>
                  <a:lnTo>
                    <a:pt x="362" y="381"/>
                  </a:lnTo>
                  <a:lnTo>
                    <a:pt x="361" y="381"/>
                  </a:lnTo>
                  <a:lnTo>
                    <a:pt x="358" y="378"/>
                  </a:lnTo>
                  <a:lnTo>
                    <a:pt x="355" y="374"/>
                  </a:lnTo>
                  <a:lnTo>
                    <a:pt x="353" y="373"/>
                  </a:lnTo>
                  <a:lnTo>
                    <a:pt x="349" y="373"/>
                  </a:lnTo>
                  <a:lnTo>
                    <a:pt x="341" y="379"/>
                  </a:lnTo>
                  <a:lnTo>
                    <a:pt x="332" y="383"/>
                  </a:lnTo>
                  <a:lnTo>
                    <a:pt x="329" y="383"/>
                  </a:lnTo>
                  <a:lnTo>
                    <a:pt x="327" y="382"/>
                  </a:lnTo>
                  <a:lnTo>
                    <a:pt x="326" y="381"/>
                  </a:lnTo>
                  <a:lnTo>
                    <a:pt x="326" y="379"/>
                  </a:lnTo>
                  <a:lnTo>
                    <a:pt x="327" y="375"/>
                  </a:lnTo>
                  <a:lnTo>
                    <a:pt x="325" y="371"/>
                  </a:lnTo>
                  <a:lnTo>
                    <a:pt x="316" y="369"/>
                  </a:lnTo>
                  <a:lnTo>
                    <a:pt x="306" y="367"/>
                  </a:lnTo>
                  <a:lnTo>
                    <a:pt x="298" y="365"/>
                  </a:lnTo>
                  <a:lnTo>
                    <a:pt x="289" y="363"/>
                  </a:lnTo>
                  <a:lnTo>
                    <a:pt x="282" y="362"/>
                  </a:lnTo>
                  <a:lnTo>
                    <a:pt x="277" y="362"/>
                  </a:lnTo>
                  <a:lnTo>
                    <a:pt x="277" y="367"/>
                  </a:lnTo>
                  <a:lnTo>
                    <a:pt x="274" y="374"/>
                  </a:lnTo>
                  <a:lnTo>
                    <a:pt x="273" y="377"/>
                  </a:lnTo>
                  <a:lnTo>
                    <a:pt x="272" y="378"/>
                  </a:lnTo>
                  <a:lnTo>
                    <a:pt x="268" y="378"/>
                  </a:lnTo>
                  <a:lnTo>
                    <a:pt x="264" y="377"/>
                  </a:lnTo>
                  <a:lnTo>
                    <a:pt x="260" y="371"/>
                  </a:lnTo>
                  <a:lnTo>
                    <a:pt x="257" y="367"/>
                  </a:lnTo>
                  <a:lnTo>
                    <a:pt x="257" y="363"/>
                  </a:lnTo>
                  <a:lnTo>
                    <a:pt x="258" y="361"/>
                  </a:lnTo>
                  <a:lnTo>
                    <a:pt x="262" y="357"/>
                  </a:lnTo>
                  <a:lnTo>
                    <a:pt x="264" y="353"/>
                  </a:lnTo>
                  <a:lnTo>
                    <a:pt x="257" y="343"/>
                  </a:lnTo>
                  <a:lnTo>
                    <a:pt x="252" y="334"/>
                  </a:lnTo>
                  <a:lnTo>
                    <a:pt x="256" y="329"/>
                  </a:lnTo>
                  <a:lnTo>
                    <a:pt x="262" y="325"/>
                  </a:lnTo>
                  <a:lnTo>
                    <a:pt x="264" y="322"/>
                  </a:lnTo>
                  <a:lnTo>
                    <a:pt x="265" y="317"/>
                  </a:lnTo>
                  <a:lnTo>
                    <a:pt x="276" y="314"/>
                  </a:lnTo>
                  <a:lnTo>
                    <a:pt x="285" y="310"/>
                  </a:lnTo>
                  <a:lnTo>
                    <a:pt x="286" y="301"/>
                  </a:lnTo>
                  <a:lnTo>
                    <a:pt x="289" y="292"/>
                  </a:lnTo>
                  <a:lnTo>
                    <a:pt x="293" y="287"/>
                  </a:lnTo>
                  <a:lnTo>
                    <a:pt x="297" y="279"/>
                  </a:lnTo>
                  <a:lnTo>
                    <a:pt x="294" y="278"/>
                  </a:lnTo>
                  <a:lnTo>
                    <a:pt x="293" y="277"/>
                  </a:lnTo>
                  <a:lnTo>
                    <a:pt x="293" y="273"/>
                  </a:lnTo>
                  <a:lnTo>
                    <a:pt x="293" y="269"/>
                  </a:lnTo>
                  <a:lnTo>
                    <a:pt x="294" y="262"/>
                  </a:lnTo>
                  <a:lnTo>
                    <a:pt x="293" y="257"/>
                  </a:lnTo>
                  <a:lnTo>
                    <a:pt x="290" y="256"/>
                  </a:lnTo>
                  <a:lnTo>
                    <a:pt x="288" y="253"/>
                  </a:lnTo>
                  <a:lnTo>
                    <a:pt x="285" y="250"/>
                  </a:lnTo>
                  <a:lnTo>
                    <a:pt x="279" y="250"/>
                  </a:lnTo>
                  <a:lnTo>
                    <a:pt x="277" y="253"/>
                  </a:lnTo>
                  <a:lnTo>
                    <a:pt x="276" y="254"/>
                  </a:lnTo>
                  <a:lnTo>
                    <a:pt x="274" y="257"/>
                  </a:lnTo>
                  <a:lnTo>
                    <a:pt x="272" y="260"/>
                  </a:lnTo>
                  <a:lnTo>
                    <a:pt x="268" y="262"/>
                  </a:lnTo>
                  <a:lnTo>
                    <a:pt x="264" y="265"/>
                  </a:lnTo>
                  <a:lnTo>
                    <a:pt x="253" y="269"/>
                  </a:lnTo>
                  <a:lnTo>
                    <a:pt x="245" y="270"/>
                  </a:lnTo>
                  <a:lnTo>
                    <a:pt x="240" y="271"/>
                  </a:lnTo>
                  <a:lnTo>
                    <a:pt x="236" y="270"/>
                  </a:lnTo>
                  <a:lnTo>
                    <a:pt x="232" y="270"/>
                  </a:lnTo>
                  <a:lnTo>
                    <a:pt x="228" y="269"/>
                  </a:lnTo>
                  <a:lnTo>
                    <a:pt x="226" y="269"/>
                  </a:lnTo>
                  <a:lnTo>
                    <a:pt x="224" y="271"/>
                  </a:lnTo>
                  <a:lnTo>
                    <a:pt x="222" y="276"/>
                  </a:lnTo>
                  <a:lnTo>
                    <a:pt x="224" y="279"/>
                  </a:lnTo>
                  <a:lnTo>
                    <a:pt x="225" y="282"/>
                  </a:lnTo>
                  <a:lnTo>
                    <a:pt x="226" y="282"/>
                  </a:lnTo>
                  <a:lnTo>
                    <a:pt x="229" y="287"/>
                  </a:lnTo>
                  <a:lnTo>
                    <a:pt x="232" y="290"/>
                  </a:lnTo>
                  <a:lnTo>
                    <a:pt x="229" y="293"/>
                  </a:lnTo>
                  <a:lnTo>
                    <a:pt x="226" y="295"/>
                  </a:lnTo>
                  <a:lnTo>
                    <a:pt x="228" y="298"/>
                  </a:lnTo>
                  <a:lnTo>
                    <a:pt x="229" y="301"/>
                  </a:lnTo>
                  <a:lnTo>
                    <a:pt x="229" y="305"/>
                  </a:lnTo>
                  <a:lnTo>
                    <a:pt x="228" y="309"/>
                  </a:lnTo>
                  <a:lnTo>
                    <a:pt x="221" y="313"/>
                  </a:lnTo>
                  <a:lnTo>
                    <a:pt x="216" y="315"/>
                  </a:lnTo>
                  <a:lnTo>
                    <a:pt x="212" y="321"/>
                  </a:lnTo>
                  <a:lnTo>
                    <a:pt x="212" y="325"/>
                  </a:lnTo>
                  <a:lnTo>
                    <a:pt x="212" y="331"/>
                  </a:lnTo>
                  <a:lnTo>
                    <a:pt x="212" y="338"/>
                  </a:lnTo>
                  <a:lnTo>
                    <a:pt x="210" y="342"/>
                  </a:lnTo>
                  <a:lnTo>
                    <a:pt x="209" y="343"/>
                  </a:lnTo>
                  <a:lnTo>
                    <a:pt x="205" y="342"/>
                  </a:lnTo>
                  <a:lnTo>
                    <a:pt x="201" y="342"/>
                  </a:lnTo>
                  <a:lnTo>
                    <a:pt x="194" y="341"/>
                  </a:lnTo>
                  <a:lnTo>
                    <a:pt x="187" y="342"/>
                  </a:lnTo>
                  <a:lnTo>
                    <a:pt x="176" y="345"/>
                  </a:lnTo>
                  <a:lnTo>
                    <a:pt x="169" y="342"/>
                  </a:lnTo>
                  <a:lnTo>
                    <a:pt x="164" y="342"/>
                  </a:lnTo>
                  <a:lnTo>
                    <a:pt x="161" y="345"/>
                  </a:lnTo>
                  <a:lnTo>
                    <a:pt x="157" y="347"/>
                  </a:lnTo>
                  <a:lnTo>
                    <a:pt x="152" y="350"/>
                  </a:lnTo>
                  <a:lnTo>
                    <a:pt x="149" y="354"/>
                  </a:lnTo>
                  <a:lnTo>
                    <a:pt x="156" y="367"/>
                  </a:lnTo>
                  <a:lnTo>
                    <a:pt x="161" y="389"/>
                  </a:lnTo>
                  <a:lnTo>
                    <a:pt x="155" y="390"/>
                  </a:lnTo>
                  <a:lnTo>
                    <a:pt x="148" y="391"/>
                  </a:lnTo>
                  <a:lnTo>
                    <a:pt x="144" y="394"/>
                  </a:lnTo>
                  <a:lnTo>
                    <a:pt x="141" y="395"/>
                  </a:lnTo>
                  <a:lnTo>
                    <a:pt x="133" y="390"/>
                  </a:lnTo>
                  <a:lnTo>
                    <a:pt x="127" y="386"/>
                  </a:lnTo>
                  <a:lnTo>
                    <a:pt x="120" y="394"/>
                  </a:lnTo>
                  <a:lnTo>
                    <a:pt x="109" y="409"/>
                  </a:lnTo>
                  <a:lnTo>
                    <a:pt x="113" y="416"/>
                  </a:lnTo>
                  <a:lnTo>
                    <a:pt x="120" y="423"/>
                  </a:lnTo>
                  <a:lnTo>
                    <a:pt x="125" y="427"/>
                  </a:lnTo>
                  <a:lnTo>
                    <a:pt x="130" y="431"/>
                  </a:lnTo>
                  <a:lnTo>
                    <a:pt x="136" y="434"/>
                  </a:lnTo>
                  <a:lnTo>
                    <a:pt x="141" y="435"/>
                  </a:lnTo>
                  <a:lnTo>
                    <a:pt x="145" y="435"/>
                  </a:lnTo>
                  <a:lnTo>
                    <a:pt x="150" y="435"/>
                  </a:lnTo>
                  <a:lnTo>
                    <a:pt x="156" y="437"/>
                  </a:lnTo>
                  <a:lnTo>
                    <a:pt x="160" y="439"/>
                  </a:lnTo>
                  <a:lnTo>
                    <a:pt x="162" y="443"/>
                  </a:lnTo>
                  <a:lnTo>
                    <a:pt x="165" y="448"/>
                  </a:lnTo>
                  <a:lnTo>
                    <a:pt x="169" y="444"/>
                  </a:lnTo>
                  <a:lnTo>
                    <a:pt x="173" y="442"/>
                  </a:lnTo>
                  <a:lnTo>
                    <a:pt x="173" y="448"/>
                  </a:lnTo>
                  <a:lnTo>
                    <a:pt x="171" y="456"/>
                  </a:lnTo>
                  <a:lnTo>
                    <a:pt x="173" y="459"/>
                  </a:lnTo>
                  <a:lnTo>
                    <a:pt x="176" y="463"/>
                  </a:lnTo>
                  <a:lnTo>
                    <a:pt x="174" y="475"/>
                  </a:lnTo>
                  <a:lnTo>
                    <a:pt x="172" y="488"/>
                  </a:lnTo>
                  <a:lnTo>
                    <a:pt x="173" y="494"/>
                  </a:lnTo>
                  <a:lnTo>
                    <a:pt x="176" y="500"/>
                  </a:lnTo>
                  <a:lnTo>
                    <a:pt x="174" y="506"/>
                  </a:lnTo>
                  <a:lnTo>
                    <a:pt x="173" y="510"/>
                  </a:lnTo>
                  <a:lnTo>
                    <a:pt x="172" y="512"/>
                  </a:lnTo>
                  <a:lnTo>
                    <a:pt x="172" y="515"/>
                  </a:lnTo>
                  <a:lnTo>
                    <a:pt x="173" y="520"/>
                  </a:lnTo>
                  <a:lnTo>
                    <a:pt x="174" y="526"/>
                  </a:lnTo>
                  <a:lnTo>
                    <a:pt x="173" y="532"/>
                  </a:lnTo>
                  <a:lnTo>
                    <a:pt x="173" y="538"/>
                  </a:lnTo>
                  <a:lnTo>
                    <a:pt x="176" y="540"/>
                  </a:lnTo>
                  <a:lnTo>
                    <a:pt x="180" y="543"/>
                  </a:lnTo>
                  <a:lnTo>
                    <a:pt x="178" y="543"/>
                  </a:lnTo>
                  <a:lnTo>
                    <a:pt x="178" y="547"/>
                  </a:lnTo>
                  <a:lnTo>
                    <a:pt x="177" y="552"/>
                  </a:lnTo>
                  <a:lnTo>
                    <a:pt x="181" y="554"/>
                  </a:lnTo>
                  <a:lnTo>
                    <a:pt x="185" y="556"/>
                  </a:lnTo>
                  <a:lnTo>
                    <a:pt x="185" y="559"/>
                  </a:lnTo>
                  <a:lnTo>
                    <a:pt x="185" y="560"/>
                  </a:lnTo>
                  <a:lnTo>
                    <a:pt x="187" y="564"/>
                  </a:lnTo>
                  <a:lnTo>
                    <a:pt x="188" y="568"/>
                  </a:lnTo>
                  <a:lnTo>
                    <a:pt x="198" y="567"/>
                  </a:lnTo>
                  <a:lnTo>
                    <a:pt x="206" y="565"/>
                  </a:lnTo>
                  <a:lnTo>
                    <a:pt x="208" y="572"/>
                  </a:lnTo>
                  <a:lnTo>
                    <a:pt x="209" y="579"/>
                  </a:lnTo>
                  <a:lnTo>
                    <a:pt x="210" y="580"/>
                  </a:lnTo>
                  <a:lnTo>
                    <a:pt x="213" y="580"/>
                  </a:lnTo>
                  <a:lnTo>
                    <a:pt x="214" y="577"/>
                  </a:lnTo>
                  <a:lnTo>
                    <a:pt x="218" y="575"/>
                  </a:lnTo>
                  <a:lnTo>
                    <a:pt x="218" y="567"/>
                  </a:lnTo>
                  <a:lnTo>
                    <a:pt x="218" y="561"/>
                  </a:lnTo>
                  <a:lnTo>
                    <a:pt x="222" y="560"/>
                  </a:lnTo>
                  <a:lnTo>
                    <a:pt x="229" y="559"/>
                  </a:lnTo>
                  <a:lnTo>
                    <a:pt x="233" y="556"/>
                  </a:lnTo>
                  <a:lnTo>
                    <a:pt x="237" y="554"/>
                  </a:lnTo>
                  <a:lnTo>
                    <a:pt x="238" y="552"/>
                  </a:lnTo>
                  <a:lnTo>
                    <a:pt x="241" y="552"/>
                  </a:lnTo>
                  <a:lnTo>
                    <a:pt x="242" y="552"/>
                  </a:lnTo>
                  <a:lnTo>
                    <a:pt x="246" y="555"/>
                  </a:lnTo>
                  <a:lnTo>
                    <a:pt x="249" y="559"/>
                  </a:lnTo>
                  <a:lnTo>
                    <a:pt x="248" y="560"/>
                  </a:lnTo>
                  <a:lnTo>
                    <a:pt x="246" y="563"/>
                  </a:lnTo>
                  <a:lnTo>
                    <a:pt x="242" y="564"/>
                  </a:lnTo>
                  <a:lnTo>
                    <a:pt x="237" y="568"/>
                  </a:lnTo>
                  <a:lnTo>
                    <a:pt x="230" y="572"/>
                  </a:lnTo>
                  <a:lnTo>
                    <a:pt x="237" y="579"/>
                  </a:lnTo>
                  <a:lnTo>
                    <a:pt x="241" y="587"/>
                  </a:lnTo>
                  <a:lnTo>
                    <a:pt x="240" y="589"/>
                  </a:lnTo>
                  <a:lnTo>
                    <a:pt x="236" y="591"/>
                  </a:lnTo>
                  <a:lnTo>
                    <a:pt x="232" y="592"/>
                  </a:lnTo>
                  <a:lnTo>
                    <a:pt x="228" y="593"/>
                  </a:lnTo>
                  <a:lnTo>
                    <a:pt x="224" y="593"/>
                  </a:lnTo>
                  <a:lnTo>
                    <a:pt x="222" y="595"/>
                  </a:lnTo>
                  <a:lnTo>
                    <a:pt x="222" y="597"/>
                  </a:lnTo>
                  <a:lnTo>
                    <a:pt x="224" y="600"/>
                  </a:lnTo>
                  <a:lnTo>
                    <a:pt x="229" y="602"/>
                  </a:lnTo>
                  <a:lnTo>
                    <a:pt x="233" y="604"/>
                  </a:lnTo>
                  <a:lnTo>
                    <a:pt x="236" y="607"/>
                  </a:lnTo>
                  <a:lnTo>
                    <a:pt x="236" y="609"/>
                  </a:lnTo>
                  <a:lnTo>
                    <a:pt x="238" y="619"/>
                  </a:lnTo>
                  <a:lnTo>
                    <a:pt x="242" y="629"/>
                  </a:lnTo>
                  <a:lnTo>
                    <a:pt x="240" y="631"/>
                  </a:lnTo>
                  <a:lnTo>
                    <a:pt x="238" y="629"/>
                  </a:lnTo>
                  <a:lnTo>
                    <a:pt x="237" y="628"/>
                  </a:lnTo>
                  <a:lnTo>
                    <a:pt x="234" y="627"/>
                  </a:lnTo>
                  <a:lnTo>
                    <a:pt x="222" y="631"/>
                  </a:lnTo>
                  <a:lnTo>
                    <a:pt x="209" y="636"/>
                  </a:lnTo>
                  <a:lnTo>
                    <a:pt x="204" y="633"/>
                  </a:lnTo>
                  <a:lnTo>
                    <a:pt x="197" y="631"/>
                  </a:lnTo>
                  <a:lnTo>
                    <a:pt x="194" y="629"/>
                  </a:lnTo>
                  <a:lnTo>
                    <a:pt x="192" y="628"/>
                  </a:lnTo>
                  <a:lnTo>
                    <a:pt x="189" y="628"/>
                  </a:lnTo>
                  <a:lnTo>
                    <a:pt x="187" y="629"/>
                  </a:lnTo>
                  <a:lnTo>
                    <a:pt x="189" y="639"/>
                  </a:lnTo>
                  <a:lnTo>
                    <a:pt x="190" y="651"/>
                  </a:lnTo>
                  <a:lnTo>
                    <a:pt x="177" y="663"/>
                  </a:lnTo>
                  <a:lnTo>
                    <a:pt x="162" y="676"/>
                  </a:lnTo>
                  <a:lnTo>
                    <a:pt x="156" y="675"/>
                  </a:lnTo>
                  <a:lnTo>
                    <a:pt x="150" y="671"/>
                  </a:lnTo>
                  <a:lnTo>
                    <a:pt x="152" y="667"/>
                  </a:lnTo>
                  <a:lnTo>
                    <a:pt x="156" y="663"/>
                  </a:lnTo>
                  <a:lnTo>
                    <a:pt x="152" y="660"/>
                  </a:lnTo>
                  <a:lnTo>
                    <a:pt x="146" y="659"/>
                  </a:lnTo>
                  <a:lnTo>
                    <a:pt x="143" y="653"/>
                  </a:lnTo>
                  <a:lnTo>
                    <a:pt x="139" y="648"/>
                  </a:lnTo>
                  <a:lnTo>
                    <a:pt x="130" y="656"/>
                  </a:lnTo>
                  <a:lnTo>
                    <a:pt x="125" y="663"/>
                  </a:lnTo>
                  <a:lnTo>
                    <a:pt x="112" y="669"/>
                  </a:lnTo>
                  <a:lnTo>
                    <a:pt x="103" y="675"/>
                  </a:lnTo>
                  <a:lnTo>
                    <a:pt x="100" y="684"/>
                  </a:lnTo>
                  <a:lnTo>
                    <a:pt x="95" y="694"/>
                  </a:lnTo>
                  <a:lnTo>
                    <a:pt x="87" y="694"/>
                  </a:lnTo>
                  <a:lnTo>
                    <a:pt x="75" y="694"/>
                  </a:lnTo>
                  <a:lnTo>
                    <a:pt x="65" y="700"/>
                  </a:lnTo>
                  <a:lnTo>
                    <a:pt x="56" y="706"/>
                  </a:lnTo>
                  <a:lnTo>
                    <a:pt x="48" y="703"/>
                  </a:lnTo>
                  <a:lnTo>
                    <a:pt x="44" y="700"/>
                  </a:lnTo>
                  <a:lnTo>
                    <a:pt x="43" y="704"/>
                  </a:lnTo>
                  <a:lnTo>
                    <a:pt x="41" y="709"/>
                  </a:lnTo>
                  <a:lnTo>
                    <a:pt x="41" y="713"/>
                  </a:lnTo>
                  <a:lnTo>
                    <a:pt x="39" y="717"/>
                  </a:lnTo>
                  <a:lnTo>
                    <a:pt x="33" y="720"/>
                  </a:lnTo>
                  <a:lnTo>
                    <a:pt x="29" y="721"/>
                  </a:lnTo>
                  <a:lnTo>
                    <a:pt x="15" y="725"/>
                  </a:lnTo>
                  <a:lnTo>
                    <a:pt x="0" y="72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8" name="Freeform 94"/>
            <p:cNvSpPr>
              <a:spLocks/>
            </p:cNvSpPr>
            <p:nvPr/>
          </p:nvSpPr>
          <p:spPr bwMode="auto">
            <a:xfrm>
              <a:off x="2660" y="1811"/>
              <a:ext cx="9" cy="1"/>
            </a:xfrm>
            <a:custGeom>
              <a:avLst/>
              <a:gdLst>
                <a:gd name="T0" fmla="*/ 0 w 7"/>
                <a:gd name="T1" fmla="*/ 1 h 1"/>
                <a:gd name="T2" fmla="*/ 0 w 7"/>
                <a:gd name="T3" fmla="*/ 1 h 1"/>
                <a:gd name="T4" fmla="*/ 1549 w 7"/>
                <a:gd name="T5" fmla="*/ 0 h 1"/>
                <a:gd name="T6" fmla="*/ 1992 w 7"/>
                <a:gd name="T7" fmla="*/ 0 h 1"/>
                <a:gd name="T8" fmla="*/ 3664 w 7"/>
                <a:gd name="T9" fmla="*/ 1 h 1"/>
                <a:gd name="T10" fmla="*/ 3293 w 7"/>
                <a:gd name="T11" fmla="*/ 1 h 1"/>
                <a:gd name="T12" fmla="*/ 1549 w 7"/>
                <a:gd name="T13" fmla="*/ 1 h 1"/>
                <a:gd name="T14" fmla="*/ 0 w 7"/>
                <a:gd name="T15" fmla="*/ 1 h 1"/>
                <a:gd name="T16" fmla="*/ 0 w 7"/>
                <a:gd name="T17" fmla="*/ 1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"/>
                <a:gd name="T29" fmla="*/ 7 w 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9" name="Freeform 95"/>
            <p:cNvSpPr>
              <a:spLocks/>
            </p:cNvSpPr>
            <p:nvPr/>
          </p:nvSpPr>
          <p:spPr bwMode="auto">
            <a:xfrm>
              <a:off x="2669" y="1784"/>
              <a:ext cx="7" cy="11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590 h 9"/>
                <a:gd name="T4" fmla="*/ 0 w 5"/>
                <a:gd name="T5" fmla="*/ 881 h 9"/>
                <a:gd name="T6" fmla="*/ 1 w 5"/>
                <a:gd name="T7" fmla="*/ 1212 h 9"/>
                <a:gd name="T8" fmla="*/ 17450 w 5"/>
                <a:gd name="T9" fmla="*/ 1316 h 9"/>
                <a:gd name="T10" fmla="*/ 23398 w 5"/>
                <a:gd name="T11" fmla="*/ 881 h 9"/>
                <a:gd name="T12" fmla="*/ 17450 w 5"/>
                <a:gd name="T13" fmla="*/ 590 h 9"/>
                <a:gd name="T14" fmla="*/ 1 w 5"/>
                <a:gd name="T15" fmla="*/ 1 h 9"/>
                <a:gd name="T16" fmla="*/ 0 w 5"/>
                <a:gd name="T17" fmla="*/ 0 h 9"/>
                <a:gd name="T18" fmla="*/ 0 w 5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0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4" y="9"/>
                  </a:lnTo>
                  <a:lnTo>
                    <a:pt x="5" y="6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0" name="Freeform 96"/>
            <p:cNvSpPr>
              <a:spLocks/>
            </p:cNvSpPr>
            <p:nvPr/>
          </p:nvSpPr>
          <p:spPr bwMode="auto">
            <a:xfrm>
              <a:off x="2649" y="1774"/>
              <a:ext cx="13" cy="11"/>
            </a:xfrm>
            <a:custGeom>
              <a:avLst/>
              <a:gdLst>
                <a:gd name="T0" fmla="*/ 0 w 10"/>
                <a:gd name="T1" fmla="*/ 12374 h 8"/>
                <a:gd name="T2" fmla="*/ 3042 w 10"/>
                <a:gd name="T3" fmla="*/ 8999 h 8"/>
                <a:gd name="T4" fmla="*/ 5520 w 10"/>
                <a:gd name="T5" fmla="*/ 0 h 8"/>
                <a:gd name="T6" fmla="*/ 7176 w 10"/>
                <a:gd name="T7" fmla="*/ 8999 h 8"/>
                <a:gd name="T8" fmla="*/ 7176 w 10"/>
                <a:gd name="T9" fmla="*/ 17014 h 8"/>
                <a:gd name="T10" fmla="*/ 6683 w 10"/>
                <a:gd name="T11" fmla="*/ 17014 h 8"/>
                <a:gd name="T12" fmla="*/ 5520 w 10"/>
                <a:gd name="T13" fmla="*/ 17014 h 8"/>
                <a:gd name="T14" fmla="*/ 3042 w 10"/>
                <a:gd name="T15" fmla="*/ 20549 h 8"/>
                <a:gd name="T16" fmla="*/ 0 w 10"/>
                <a:gd name="T17" fmla="*/ 23394 h 8"/>
                <a:gd name="T18" fmla="*/ 0 w 10"/>
                <a:gd name="T19" fmla="*/ 20549 h 8"/>
                <a:gd name="T20" fmla="*/ 0 w 10"/>
                <a:gd name="T21" fmla="*/ 12374 h 8"/>
                <a:gd name="T22" fmla="*/ 0 w 10"/>
                <a:gd name="T23" fmla="*/ 12374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8"/>
                <a:gd name="T38" fmla="*/ 10 w 10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8">
                  <a:moveTo>
                    <a:pt x="0" y="4"/>
                  </a:moveTo>
                  <a:lnTo>
                    <a:pt x="4" y="3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4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1" name="Freeform 97"/>
            <p:cNvSpPr>
              <a:spLocks/>
            </p:cNvSpPr>
            <p:nvPr/>
          </p:nvSpPr>
          <p:spPr bwMode="auto">
            <a:xfrm>
              <a:off x="2617" y="1795"/>
              <a:ext cx="11" cy="12"/>
            </a:xfrm>
            <a:custGeom>
              <a:avLst/>
              <a:gdLst>
                <a:gd name="T0" fmla="*/ 23394 w 8"/>
                <a:gd name="T1" fmla="*/ 0 h 9"/>
                <a:gd name="T2" fmla="*/ 23394 w 8"/>
                <a:gd name="T3" fmla="*/ 4905 h 9"/>
                <a:gd name="T4" fmla="*/ 20549 w 8"/>
                <a:gd name="T5" fmla="*/ 6540 h 9"/>
                <a:gd name="T6" fmla="*/ 12374 w 8"/>
                <a:gd name="T7" fmla="*/ 8720 h 9"/>
                <a:gd name="T8" fmla="*/ 1 w 8"/>
                <a:gd name="T9" fmla="*/ 11627 h 9"/>
                <a:gd name="T10" fmla="*/ 0 w 8"/>
                <a:gd name="T11" fmla="*/ 11627 h 9"/>
                <a:gd name="T12" fmla="*/ 0 w 8"/>
                <a:gd name="T13" fmla="*/ 8720 h 9"/>
                <a:gd name="T14" fmla="*/ 0 w 8"/>
                <a:gd name="T15" fmla="*/ 6540 h 9"/>
                <a:gd name="T16" fmla="*/ 0 w 8"/>
                <a:gd name="T17" fmla="*/ 6540 h 9"/>
                <a:gd name="T18" fmla="*/ 6545 w 8"/>
                <a:gd name="T19" fmla="*/ 1 h 9"/>
                <a:gd name="T20" fmla="*/ 23394 w 8"/>
                <a:gd name="T21" fmla="*/ 0 h 9"/>
                <a:gd name="T22" fmla="*/ 23394 w 8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9"/>
                <a:gd name="T38" fmla="*/ 8 w 8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9">
                  <a:moveTo>
                    <a:pt x="8" y="0"/>
                  </a:moveTo>
                  <a:lnTo>
                    <a:pt x="8" y="4"/>
                  </a:lnTo>
                  <a:lnTo>
                    <a:pt x="7" y="5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1"/>
                  </a:lnTo>
                  <a:lnTo>
                    <a:pt x="8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2" name="Freeform 98"/>
            <p:cNvSpPr>
              <a:spLocks/>
            </p:cNvSpPr>
            <p:nvPr/>
          </p:nvSpPr>
          <p:spPr bwMode="auto">
            <a:xfrm>
              <a:off x="2523" y="1737"/>
              <a:ext cx="47" cy="31"/>
            </a:xfrm>
            <a:custGeom>
              <a:avLst/>
              <a:gdLst>
                <a:gd name="T0" fmla="*/ 0 w 36"/>
                <a:gd name="T1" fmla="*/ 9667 h 24"/>
                <a:gd name="T2" fmla="*/ 6030 w 36"/>
                <a:gd name="T3" fmla="*/ 6144 h 24"/>
                <a:gd name="T4" fmla="*/ 8251 w 36"/>
                <a:gd name="T5" fmla="*/ 2207 h 24"/>
                <a:gd name="T6" fmla="*/ 12352 w 36"/>
                <a:gd name="T7" fmla="*/ 1 h 24"/>
                <a:gd name="T8" fmla="*/ 16126 w 36"/>
                <a:gd name="T9" fmla="*/ 0 h 24"/>
                <a:gd name="T10" fmla="*/ 21053 w 36"/>
                <a:gd name="T11" fmla="*/ 1 h 24"/>
                <a:gd name="T12" fmla="*/ 25464 w 36"/>
                <a:gd name="T13" fmla="*/ 3683 h 24"/>
                <a:gd name="T14" fmla="*/ 27486 w 36"/>
                <a:gd name="T15" fmla="*/ 7484 h 24"/>
                <a:gd name="T16" fmla="*/ 28200 w 36"/>
                <a:gd name="T17" fmla="*/ 9667 h 24"/>
                <a:gd name="T18" fmla="*/ 27486 w 36"/>
                <a:gd name="T19" fmla="*/ 10251 h 24"/>
                <a:gd name="T20" fmla="*/ 25576 w 36"/>
                <a:gd name="T21" fmla="*/ 11378 h 24"/>
                <a:gd name="T22" fmla="*/ 23970 w 36"/>
                <a:gd name="T23" fmla="*/ 12487 h 24"/>
                <a:gd name="T24" fmla="*/ 21053 w 36"/>
                <a:gd name="T25" fmla="*/ 14539 h 24"/>
                <a:gd name="T26" fmla="*/ 15430 w 36"/>
                <a:gd name="T27" fmla="*/ 14539 h 24"/>
                <a:gd name="T28" fmla="*/ 10277 w 36"/>
                <a:gd name="T29" fmla="*/ 12423 h 24"/>
                <a:gd name="T30" fmla="*/ 6030 w 36"/>
                <a:gd name="T31" fmla="*/ 12423 h 24"/>
                <a:gd name="T32" fmla="*/ 3257 w 36"/>
                <a:gd name="T33" fmla="*/ 12423 h 24"/>
                <a:gd name="T34" fmla="*/ 0 w 36"/>
                <a:gd name="T35" fmla="*/ 11378 h 24"/>
                <a:gd name="T36" fmla="*/ 0 w 36"/>
                <a:gd name="T37" fmla="*/ 9667 h 24"/>
                <a:gd name="T38" fmla="*/ 0 w 36"/>
                <a:gd name="T39" fmla="*/ 9667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24"/>
                <a:gd name="T62" fmla="*/ 36 w 36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24">
                  <a:moveTo>
                    <a:pt x="0" y="16"/>
                  </a:moveTo>
                  <a:lnTo>
                    <a:pt x="8" y="10"/>
                  </a:lnTo>
                  <a:lnTo>
                    <a:pt x="11" y="4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5" y="17"/>
                  </a:lnTo>
                  <a:lnTo>
                    <a:pt x="33" y="19"/>
                  </a:lnTo>
                  <a:lnTo>
                    <a:pt x="31" y="21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3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9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3" name="Freeform 99"/>
            <p:cNvSpPr>
              <a:spLocks noEditPoints="1"/>
            </p:cNvSpPr>
            <p:nvPr/>
          </p:nvSpPr>
          <p:spPr bwMode="auto">
            <a:xfrm>
              <a:off x="1092" y="1854"/>
              <a:ext cx="1600" cy="1210"/>
            </a:xfrm>
            <a:custGeom>
              <a:avLst/>
              <a:gdLst>
                <a:gd name="T0" fmla="*/ 907143 w 1228"/>
                <a:gd name="T1" fmla="*/ 11167 h 929"/>
                <a:gd name="T2" fmla="*/ 894468 w 1228"/>
                <a:gd name="T3" fmla="*/ 9121 h 929"/>
                <a:gd name="T4" fmla="*/ 894468 w 1228"/>
                <a:gd name="T5" fmla="*/ 7461 h 929"/>
                <a:gd name="T6" fmla="*/ 899682 w 1228"/>
                <a:gd name="T7" fmla="*/ 7461 h 929"/>
                <a:gd name="T8" fmla="*/ 906152 w 1228"/>
                <a:gd name="T9" fmla="*/ 0 h 929"/>
                <a:gd name="T10" fmla="*/ 907623 w 1228"/>
                <a:gd name="T11" fmla="*/ 0 h 929"/>
                <a:gd name="T12" fmla="*/ 914945 w 1228"/>
                <a:gd name="T13" fmla="*/ 9989 h 929"/>
                <a:gd name="T14" fmla="*/ 4139 w 1228"/>
                <a:gd name="T15" fmla="*/ 494122 h 929"/>
                <a:gd name="T16" fmla="*/ 1871 w 1228"/>
                <a:gd name="T17" fmla="*/ 498114 h 929"/>
                <a:gd name="T18" fmla="*/ 0 w 1228"/>
                <a:gd name="T19" fmla="*/ 503445 h 929"/>
                <a:gd name="T20" fmla="*/ 4526 w 1228"/>
                <a:gd name="T21" fmla="*/ 506404 h 929"/>
                <a:gd name="T22" fmla="*/ 7027 w 1228"/>
                <a:gd name="T23" fmla="*/ 509118 h 929"/>
                <a:gd name="T24" fmla="*/ 10010 w 1228"/>
                <a:gd name="T25" fmla="*/ 506651 h 929"/>
                <a:gd name="T26" fmla="*/ 16993 w 1228"/>
                <a:gd name="T27" fmla="*/ 503729 h 929"/>
                <a:gd name="T28" fmla="*/ 24287 w 1228"/>
                <a:gd name="T29" fmla="*/ 506651 h 929"/>
                <a:gd name="T30" fmla="*/ 26685 w 1228"/>
                <a:gd name="T31" fmla="*/ 506404 h 929"/>
                <a:gd name="T32" fmla="*/ 28848 w 1228"/>
                <a:gd name="T33" fmla="*/ 511779 h 929"/>
                <a:gd name="T34" fmla="*/ 26685 w 1228"/>
                <a:gd name="T35" fmla="*/ 521670 h 929"/>
                <a:gd name="T36" fmla="*/ 24679 w 1228"/>
                <a:gd name="T37" fmla="*/ 526310 h 929"/>
                <a:gd name="T38" fmla="*/ 43431 w 1228"/>
                <a:gd name="T39" fmla="*/ 537917 h 929"/>
                <a:gd name="T40" fmla="*/ 43431 w 1228"/>
                <a:gd name="T41" fmla="*/ 569270 h 929"/>
                <a:gd name="T42" fmla="*/ 41896 w 1228"/>
                <a:gd name="T43" fmla="*/ 577152 h 929"/>
                <a:gd name="T44" fmla="*/ 41896 w 1228"/>
                <a:gd name="T45" fmla="*/ 580151 h 929"/>
                <a:gd name="T46" fmla="*/ 44797 w 1228"/>
                <a:gd name="T47" fmla="*/ 586656 h 929"/>
                <a:gd name="T48" fmla="*/ 49325 w 1228"/>
                <a:gd name="T49" fmla="*/ 588169 h 929"/>
                <a:gd name="T50" fmla="*/ 49325 w 1228"/>
                <a:gd name="T51" fmla="*/ 584193 h 929"/>
                <a:gd name="T52" fmla="*/ 54588 w 1228"/>
                <a:gd name="T53" fmla="*/ 572417 h 929"/>
                <a:gd name="T54" fmla="*/ 57114 w 1228"/>
                <a:gd name="T55" fmla="*/ 572417 h 929"/>
                <a:gd name="T56" fmla="*/ 63808 w 1228"/>
                <a:gd name="T57" fmla="*/ 576704 h 929"/>
                <a:gd name="T58" fmla="*/ 63808 w 1228"/>
                <a:gd name="T59" fmla="*/ 582607 h 929"/>
                <a:gd name="T60" fmla="*/ 59907 w 1228"/>
                <a:gd name="T61" fmla="*/ 592458 h 929"/>
                <a:gd name="T62" fmla="*/ 63808 w 1228"/>
                <a:gd name="T63" fmla="*/ 601198 h 929"/>
                <a:gd name="T64" fmla="*/ 65808 w 1228"/>
                <a:gd name="T65" fmla="*/ 602507 h 929"/>
                <a:gd name="T66" fmla="*/ 81238 w 1228"/>
                <a:gd name="T67" fmla="*/ 610301 h 929"/>
                <a:gd name="T68" fmla="*/ 105883 w 1228"/>
                <a:gd name="T69" fmla="*/ 607037 h 929"/>
                <a:gd name="T70" fmla="*/ 109101 w 1228"/>
                <a:gd name="T71" fmla="*/ 609781 h 929"/>
                <a:gd name="T72" fmla="*/ 111717 w 1228"/>
                <a:gd name="T73" fmla="*/ 616867 h 929"/>
                <a:gd name="T74" fmla="*/ 116218 w 1228"/>
                <a:gd name="T75" fmla="*/ 628742 h 929"/>
                <a:gd name="T76" fmla="*/ 120743 w 1228"/>
                <a:gd name="T77" fmla="*/ 625906 h 929"/>
                <a:gd name="T78" fmla="*/ 130558 w 1228"/>
                <a:gd name="T79" fmla="*/ 625670 h 929"/>
                <a:gd name="T80" fmla="*/ 140331 w 1228"/>
                <a:gd name="T81" fmla="*/ 631346 h 929"/>
                <a:gd name="T82" fmla="*/ 137958 w 1228"/>
                <a:gd name="T83" fmla="*/ 643019 h 929"/>
                <a:gd name="T84" fmla="*/ 147118 w 1228"/>
                <a:gd name="T85" fmla="*/ 659901 h 929"/>
                <a:gd name="T86" fmla="*/ 153613 w 1228"/>
                <a:gd name="T87" fmla="*/ 668151 h 929"/>
                <a:gd name="T88" fmla="*/ 154817 w 1228"/>
                <a:gd name="T89" fmla="*/ 670150 h 929"/>
                <a:gd name="T90" fmla="*/ 162331 w 1228"/>
                <a:gd name="T91" fmla="*/ 667528 h 929"/>
                <a:gd name="T92" fmla="*/ 171750 w 1228"/>
                <a:gd name="T93" fmla="*/ 673136 h 929"/>
                <a:gd name="T94" fmla="*/ 177702 w 1228"/>
                <a:gd name="T95" fmla="*/ 677633 h 929"/>
                <a:gd name="T96" fmla="*/ 185656 w 1228"/>
                <a:gd name="T97" fmla="*/ 687646 h 929"/>
                <a:gd name="T98" fmla="*/ 204125 w 1228"/>
                <a:gd name="T99" fmla="*/ 686763 h 929"/>
                <a:gd name="T100" fmla="*/ 211506 w 1228"/>
                <a:gd name="T101" fmla="*/ 679463 h 929"/>
                <a:gd name="T102" fmla="*/ 214464 w 1228"/>
                <a:gd name="T103" fmla="*/ 678339 h 929"/>
                <a:gd name="T104" fmla="*/ 213720 w 1228"/>
                <a:gd name="T105" fmla="*/ 674867 h 929"/>
                <a:gd name="T106" fmla="*/ 204125 w 1228"/>
                <a:gd name="T107" fmla="*/ 658761 h 929"/>
                <a:gd name="T108" fmla="*/ 204125 w 1228"/>
                <a:gd name="T109" fmla="*/ 642535 h 929"/>
                <a:gd name="T110" fmla="*/ 198560 w 1228"/>
                <a:gd name="T111" fmla="*/ 622090 h 929"/>
                <a:gd name="T112" fmla="*/ 207487 w 1228"/>
                <a:gd name="T113" fmla="*/ 627370 h 929"/>
                <a:gd name="T114" fmla="*/ 219166 w 1228"/>
                <a:gd name="T115" fmla="*/ 631548 h 929"/>
                <a:gd name="T116" fmla="*/ 229600 w 1228"/>
                <a:gd name="T117" fmla="*/ 627370 h 929"/>
                <a:gd name="T118" fmla="*/ 232066 w 1228"/>
                <a:gd name="T119" fmla="*/ 619732 h 929"/>
                <a:gd name="T120" fmla="*/ 231534 w 1228"/>
                <a:gd name="T121" fmla="*/ 608725 h 929"/>
                <a:gd name="T122" fmla="*/ 235016 w 1228"/>
                <a:gd name="T123" fmla="*/ 608725 h 9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8"/>
                <a:gd name="T187" fmla="*/ 0 h 929"/>
                <a:gd name="T188" fmla="*/ 1228 w 1228"/>
                <a:gd name="T189" fmla="*/ 929 h 9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8" h="929">
                  <a:moveTo>
                    <a:pt x="1227" y="15"/>
                  </a:moveTo>
                  <a:lnTo>
                    <a:pt x="1223" y="18"/>
                  </a:lnTo>
                  <a:lnTo>
                    <a:pt x="1221" y="16"/>
                  </a:lnTo>
                  <a:lnTo>
                    <a:pt x="1226" y="12"/>
                  </a:lnTo>
                  <a:lnTo>
                    <a:pt x="1227" y="15"/>
                  </a:lnTo>
                  <a:close/>
                  <a:moveTo>
                    <a:pt x="1223" y="18"/>
                  </a:moveTo>
                  <a:lnTo>
                    <a:pt x="1223" y="19"/>
                  </a:lnTo>
                  <a:lnTo>
                    <a:pt x="1221" y="19"/>
                  </a:lnTo>
                  <a:lnTo>
                    <a:pt x="1221" y="18"/>
                  </a:lnTo>
                  <a:lnTo>
                    <a:pt x="1223" y="18"/>
                  </a:lnTo>
                  <a:close/>
                  <a:moveTo>
                    <a:pt x="1221" y="19"/>
                  </a:moveTo>
                  <a:lnTo>
                    <a:pt x="1215" y="19"/>
                  </a:lnTo>
                  <a:lnTo>
                    <a:pt x="1215" y="15"/>
                  </a:lnTo>
                  <a:lnTo>
                    <a:pt x="1221" y="15"/>
                  </a:lnTo>
                  <a:lnTo>
                    <a:pt x="1221" y="19"/>
                  </a:lnTo>
                  <a:close/>
                  <a:moveTo>
                    <a:pt x="1215" y="19"/>
                  </a:moveTo>
                  <a:lnTo>
                    <a:pt x="1208" y="19"/>
                  </a:lnTo>
                  <a:lnTo>
                    <a:pt x="1208" y="15"/>
                  </a:lnTo>
                  <a:lnTo>
                    <a:pt x="1215" y="15"/>
                  </a:lnTo>
                  <a:lnTo>
                    <a:pt x="1215" y="19"/>
                  </a:lnTo>
                  <a:close/>
                  <a:moveTo>
                    <a:pt x="1208" y="19"/>
                  </a:moveTo>
                  <a:lnTo>
                    <a:pt x="1200" y="19"/>
                  </a:lnTo>
                  <a:lnTo>
                    <a:pt x="1200" y="15"/>
                  </a:lnTo>
                  <a:lnTo>
                    <a:pt x="1208" y="15"/>
                  </a:lnTo>
                  <a:lnTo>
                    <a:pt x="1208" y="19"/>
                  </a:lnTo>
                  <a:close/>
                  <a:moveTo>
                    <a:pt x="1200" y="19"/>
                  </a:moveTo>
                  <a:lnTo>
                    <a:pt x="1199" y="19"/>
                  </a:lnTo>
                  <a:lnTo>
                    <a:pt x="1199" y="18"/>
                  </a:lnTo>
                  <a:lnTo>
                    <a:pt x="1200" y="18"/>
                  </a:lnTo>
                  <a:lnTo>
                    <a:pt x="1200" y="19"/>
                  </a:lnTo>
                  <a:close/>
                  <a:moveTo>
                    <a:pt x="1199" y="18"/>
                  </a:moveTo>
                  <a:lnTo>
                    <a:pt x="1198" y="12"/>
                  </a:lnTo>
                  <a:lnTo>
                    <a:pt x="1200" y="12"/>
                  </a:lnTo>
                  <a:lnTo>
                    <a:pt x="1201" y="16"/>
                  </a:lnTo>
                  <a:lnTo>
                    <a:pt x="1199" y="18"/>
                  </a:lnTo>
                  <a:close/>
                  <a:moveTo>
                    <a:pt x="1198" y="12"/>
                  </a:moveTo>
                  <a:lnTo>
                    <a:pt x="1198" y="12"/>
                  </a:lnTo>
                  <a:lnTo>
                    <a:pt x="1199" y="12"/>
                  </a:lnTo>
                  <a:lnTo>
                    <a:pt x="1198" y="12"/>
                  </a:lnTo>
                  <a:close/>
                  <a:moveTo>
                    <a:pt x="1198" y="12"/>
                  </a:moveTo>
                  <a:lnTo>
                    <a:pt x="1198" y="11"/>
                  </a:lnTo>
                  <a:lnTo>
                    <a:pt x="1200" y="11"/>
                  </a:lnTo>
                  <a:lnTo>
                    <a:pt x="1200" y="12"/>
                  </a:lnTo>
                  <a:lnTo>
                    <a:pt x="1198" y="12"/>
                  </a:lnTo>
                  <a:close/>
                  <a:moveTo>
                    <a:pt x="1198" y="11"/>
                  </a:moveTo>
                  <a:lnTo>
                    <a:pt x="1198" y="10"/>
                  </a:lnTo>
                  <a:lnTo>
                    <a:pt x="1199" y="11"/>
                  </a:lnTo>
                  <a:lnTo>
                    <a:pt x="1198" y="11"/>
                  </a:lnTo>
                  <a:close/>
                  <a:moveTo>
                    <a:pt x="1198" y="10"/>
                  </a:moveTo>
                  <a:lnTo>
                    <a:pt x="1200" y="8"/>
                  </a:lnTo>
                  <a:lnTo>
                    <a:pt x="1201" y="10"/>
                  </a:lnTo>
                  <a:lnTo>
                    <a:pt x="1199" y="11"/>
                  </a:lnTo>
                  <a:lnTo>
                    <a:pt x="1198" y="10"/>
                  </a:lnTo>
                  <a:close/>
                  <a:moveTo>
                    <a:pt x="1200" y="8"/>
                  </a:moveTo>
                  <a:lnTo>
                    <a:pt x="1200" y="7"/>
                  </a:lnTo>
                  <a:lnTo>
                    <a:pt x="1201" y="7"/>
                  </a:lnTo>
                  <a:lnTo>
                    <a:pt x="1201" y="10"/>
                  </a:lnTo>
                  <a:lnTo>
                    <a:pt x="1200" y="8"/>
                  </a:lnTo>
                  <a:close/>
                  <a:moveTo>
                    <a:pt x="1201" y="7"/>
                  </a:moveTo>
                  <a:lnTo>
                    <a:pt x="1204" y="7"/>
                  </a:lnTo>
                  <a:lnTo>
                    <a:pt x="1204" y="11"/>
                  </a:lnTo>
                  <a:lnTo>
                    <a:pt x="1201" y="11"/>
                  </a:lnTo>
                  <a:lnTo>
                    <a:pt x="1201" y="7"/>
                  </a:lnTo>
                  <a:close/>
                  <a:moveTo>
                    <a:pt x="1205" y="10"/>
                  </a:moveTo>
                  <a:lnTo>
                    <a:pt x="1204" y="11"/>
                  </a:lnTo>
                  <a:lnTo>
                    <a:pt x="1204" y="10"/>
                  </a:lnTo>
                  <a:lnTo>
                    <a:pt x="1205" y="10"/>
                  </a:lnTo>
                  <a:close/>
                  <a:moveTo>
                    <a:pt x="1203" y="8"/>
                  </a:moveTo>
                  <a:lnTo>
                    <a:pt x="1207" y="3"/>
                  </a:lnTo>
                  <a:lnTo>
                    <a:pt x="1210" y="4"/>
                  </a:lnTo>
                  <a:lnTo>
                    <a:pt x="1205" y="10"/>
                  </a:lnTo>
                  <a:lnTo>
                    <a:pt x="1203" y="8"/>
                  </a:lnTo>
                  <a:close/>
                  <a:moveTo>
                    <a:pt x="1207" y="3"/>
                  </a:moveTo>
                  <a:lnTo>
                    <a:pt x="1207" y="3"/>
                  </a:lnTo>
                  <a:lnTo>
                    <a:pt x="1208" y="3"/>
                  </a:lnTo>
                  <a:lnTo>
                    <a:pt x="1207" y="3"/>
                  </a:lnTo>
                  <a:close/>
                  <a:moveTo>
                    <a:pt x="1207" y="3"/>
                  </a:moveTo>
                  <a:lnTo>
                    <a:pt x="1210" y="2"/>
                  </a:lnTo>
                  <a:lnTo>
                    <a:pt x="1211" y="3"/>
                  </a:lnTo>
                  <a:lnTo>
                    <a:pt x="1208" y="4"/>
                  </a:lnTo>
                  <a:lnTo>
                    <a:pt x="1207" y="3"/>
                  </a:lnTo>
                  <a:close/>
                  <a:moveTo>
                    <a:pt x="1210" y="2"/>
                  </a:moveTo>
                  <a:lnTo>
                    <a:pt x="1210" y="2"/>
                  </a:lnTo>
                  <a:lnTo>
                    <a:pt x="1210" y="0"/>
                  </a:lnTo>
                  <a:lnTo>
                    <a:pt x="1210" y="2"/>
                  </a:lnTo>
                  <a:close/>
                  <a:moveTo>
                    <a:pt x="1210" y="0"/>
                  </a:moveTo>
                  <a:lnTo>
                    <a:pt x="1214" y="0"/>
                  </a:lnTo>
                  <a:lnTo>
                    <a:pt x="1214" y="3"/>
                  </a:lnTo>
                  <a:lnTo>
                    <a:pt x="1210" y="4"/>
                  </a:lnTo>
                  <a:lnTo>
                    <a:pt x="1210" y="0"/>
                  </a:lnTo>
                  <a:close/>
                  <a:moveTo>
                    <a:pt x="1214" y="0"/>
                  </a:moveTo>
                  <a:lnTo>
                    <a:pt x="1214" y="0"/>
                  </a:lnTo>
                  <a:lnTo>
                    <a:pt x="1214" y="2"/>
                  </a:lnTo>
                  <a:lnTo>
                    <a:pt x="1214" y="0"/>
                  </a:lnTo>
                  <a:close/>
                  <a:moveTo>
                    <a:pt x="1214" y="0"/>
                  </a:moveTo>
                  <a:lnTo>
                    <a:pt x="1216" y="0"/>
                  </a:lnTo>
                  <a:lnTo>
                    <a:pt x="1216" y="4"/>
                  </a:lnTo>
                  <a:lnTo>
                    <a:pt x="1214" y="3"/>
                  </a:lnTo>
                  <a:lnTo>
                    <a:pt x="1214" y="0"/>
                  </a:lnTo>
                  <a:close/>
                  <a:moveTo>
                    <a:pt x="1216" y="0"/>
                  </a:moveTo>
                  <a:lnTo>
                    <a:pt x="1217" y="2"/>
                  </a:lnTo>
                  <a:lnTo>
                    <a:pt x="1216" y="2"/>
                  </a:lnTo>
                  <a:lnTo>
                    <a:pt x="1216" y="0"/>
                  </a:lnTo>
                  <a:close/>
                  <a:moveTo>
                    <a:pt x="1217" y="2"/>
                  </a:moveTo>
                  <a:lnTo>
                    <a:pt x="1223" y="7"/>
                  </a:lnTo>
                  <a:lnTo>
                    <a:pt x="1221" y="8"/>
                  </a:lnTo>
                  <a:lnTo>
                    <a:pt x="1216" y="3"/>
                  </a:lnTo>
                  <a:lnTo>
                    <a:pt x="1217" y="2"/>
                  </a:lnTo>
                  <a:close/>
                  <a:moveTo>
                    <a:pt x="1223" y="7"/>
                  </a:moveTo>
                  <a:lnTo>
                    <a:pt x="1223" y="7"/>
                  </a:lnTo>
                  <a:lnTo>
                    <a:pt x="1221" y="8"/>
                  </a:lnTo>
                  <a:lnTo>
                    <a:pt x="1223" y="7"/>
                  </a:lnTo>
                  <a:close/>
                  <a:moveTo>
                    <a:pt x="1223" y="7"/>
                  </a:moveTo>
                  <a:lnTo>
                    <a:pt x="1227" y="12"/>
                  </a:lnTo>
                  <a:lnTo>
                    <a:pt x="1224" y="15"/>
                  </a:lnTo>
                  <a:lnTo>
                    <a:pt x="1220" y="8"/>
                  </a:lnTo>
                  <a:lnTo>
                    <a:pt x="1223" y="7"/>
                  </a:lnTo>
                  <a:close/>
                  <a:moveTo>
                    <a:pt x="1227" y="12"/>
                  </a:moveTo>
                  <a:lnTo>
                    <a:pt x="1228" y="14"/>
                  </a:lnTo>
                  <a:lnTo>
                    <a:pt x="1227" y="15"/>
                  </a:lnTo>
                  <a:lnTo>
                    <a:pt x="1226" y="14"/>
                  </a:lnTo>
                  <a:lnTo>
                    <a:pt x="1227" y="12"/>
                  </a:lnTo>
                  <a:close/>
                  <a:moveTo>
                    <a:pt x="2" y="656"/>
                  </a:moveTo>
                  <a:lnTo>
                    <a:pt x="5" y="662"/>
                  </a:lnTo>
                  <a:lnTo>
                    <a:pt x="2" y="663"/>
                  </a:lnTo>
                  <a:lnTo>
                    <a:pt x="0" y="657"/>
                  </a:lnTo>
                  <a:lnTo>
                    <a:pt x="2" y="656"/>
                  </a:lnTo>
                  <a:close/>
                  <a:moveTo>
                    <a:pt x="5" y="662"/>
                  </a:moveTo>
                  <a:lnTo>
                    <a:pt x="5" y="662"/>
                  </a:lnTo>
                  <a:lnTo>
                    <a:pt x="4" y="662"/>
                  </a:lnTo>
                  <a:lnTo>
                    <a:pt x="5" y="662"/>
                  </a:lnTo>
                  <a:close/>
                  <a:moveTo>
                    <a:pt x="5" y="662"/>
                  </a:moveTo>
                  <a:lnTo>
                    <a:pt x="5" y="668"/>
                  </a:lnTo>
                  <a:lnTo>
                    <a:pt x="2" y="668"/>
                  </a:lnTo>
                  <a:lnTo>
                    <a:pt x="2" y="662"/>
                  </a:lnTo>
                  <a:lnTo>
                    <a:pt x="5" y="662"/>
                  </a:lnTo>
                  <a:close/>
                  <a:moveTo>
                    <a:pt x="5" y="668"/>
                  </a:moveTo>
                  <a:lnTo>
                    <a:pt x="5" y="668"/>
                  </a:lnTo>
                  <a:lnTo>
                    <a:pt x="5" y="669"/>
                  </a:lnTo>
                  <a:lnTo>
                    <a:pt x="4" y="668"/>
                  </a:lnTo>
                  <a:lnTo>
                    <a:pt x="5" y="668"/>
                  </a:lnTo>
                  <a:close/>
                  <a:moveTo>
                    <a:pt x="5" y="669"/>
                  </a:moveTo>
                  <a:lnTo>
                    <a:pt x="2" y="675"/>
                  </a:lnTo>
                  <a:lnTo>
                    <a:pt x="0" y="673"/>
                  </a:lnTo>
                  <a:lnTo>
                    <a:pt x="2" y="668"/>
                  </a:lnTo>
                  <a:lnTo>
                    <a:pt x="5" y="669"/>
                  </a:lnTo>
                  <a:close/>
                  <a:moveTo>
                    <a:pt x="0" y="673"/>
                  </a:moveTo>
                  <a:lnTo>
                    <a:pt x="0" y="673"/>
                  </a:lnTo>
                  <a:lnTo>
                    <a:pt x="1" y="673"/>
                  </a:lnTo>
                  <a:lnTo>
                    <a:pt x="0" y="673"/>
                  </a:lnTo>
                  <a:close/>
                  <a:moveTo>
                    <a:pt x="2" y="673"/>
                  </a:moveTo>
                  <a:lnTo>
                    <a:pt x="2" y="679"/>
                  </a:lnTo>
                  <a:lnTo>
                    <a:pt x="0" y="679"/>
                  </a:lnTo>
                  <a:lnTo>
                    <a:pt x="0" y="673"/>
                  </a:lnTo>
                  <a:lnTo>
                    <a:pt x="2" y="673"/>
                  </a:lnTo>
                  <a:close/>
                  <a:moveTo>
                    <a:pt x="0" y="679"/>
                  </a:moveTo>
                  <a:lnTo>
                    <a:pt x="0" y="679"/>
                  </a:lnTo>
                  <a:lnTo>
                    <a:pt x="1" y="679"/>
                  </a:lnTo>
                  <a:lnTo>
                    <a:pt x="0" y="679"/>
                  </a:lnTo>
                  <a:close/>
                  <a:moveTo>
                    <a:pt x="2" y="679"/>
                  </a:moveTo>
                  <a:lnTo>
                    <a:pt x="2" y="680"/>
                  </a:lnTo>
                  <a:lnTo>
                    <a:pt x="0" y="680"/>
                  </a:lnTo>
                  <a:lnTo>
                    <a:pt x="0" y="679"/>
                  </a:lnTo>
                  <a:lnTo>
                    <a:pt x="2" y="679"/>
                  </a:lnTo>
                  <a:close/>
                  <a:moveTo>
                    <a:pt x="0" y="680"/>
                  </a:moveTo>
                  <a:lnTo>
                    <a:pt x="0" y="680"/>
                  </a:lnTo>
                  <a:lnTo>
                    <a:pt x="1" y="680"/>
                  </a:lnTo>
                  <a:lnTo>
                    <a:pt x="0" y="680"/>
                  </a:lnTo>
                  <a:close/>
                  <a:moveTo>
                    <a:pt x="2" y="679"/>
                  </a:moveTo>
                  <a:lnTo>
                    <a:pt x="2" y="683"/>
                  </a:lnTo>
                  <a:lnTo>
                    <a:pt x="0" y="683"/>
                  </a:lnTo>
                  <a:lnTo>
                    <a:pt x="0" y="680"/>
                  </a:lnTo>
                  <a:lnTo>
                    <a:pt x="2" y="679"/>
                  </a:lnTo>
                  <a:close/>
                  <a:moveTo>
                    <a:pt x="1" y="684"/>
                  </a:moveTo>
                  <a:lnTo>
                    <a:pt x="0" y="684"/>
                  </a:lnTo>
                  <a:lnTo>
                    <a:pt x="0" y="683"/>
                  </a:lnTo>
                  <a:lnTo>
                    <a:pt x="1" y="683"/>
                  </a:lnTo>
                  <a:lnTo>
                    <a:pt x="1" y="684"/>
                  </a:lnTo>
                  <a:close/>
                  <a:moveTo>
                    <a:pt x="2" y="681"/>
                  </a:moveTo>
                  <a:lnTo>
                    <a:pt x="4" y="683"/>
                  </a:lnTo>
                  <a:lnTo>
                    <a:pt x="2" y="685"/>
                  </a:lnTo>
                  <a:lnTo>
                    <a:pt x="1" y="684"/>
                  </a:lnTo>
                  <a:lnTo>
                    <a:pt x="2" y="681"/>
                  </a:lnTo>
                  <a:close/>
                  <a:moveTo>
                    <a:pt x="4" y="685"/>
                  </a:moveTo>
                  <a:lnTo>
                    <a:pt x="2" y="685"/>
                  </a:lnTo>
                  <a:lnTo>
                    <a:pt x="4" y="684"/>
                  </a:lnTo>
                  <a:lnTo>
                    <a:pt x="4" y="685"/>
                  </a:lnTo>
                  <a:close/>
                  <a:moveTo>
                    <a:pt x="4" y="683"/>
                  </a:moveTo>
                  <a:lnTo>
                    <a:pt x="6" y="684"/>
                  </a:lnTo>
                  <a:lnTo>
                    <a:pt x="6" y="687"/>
                  </a:lnTo>
                  <a:lnTo>
                    <a:pt x="4" y="685"/>
                  </a:lnTo>
                  <a:lnTo>
                    <a:pt x="4" y="683"/>
                  </a:lnTo>
                  <a:close/>
                  <a:moveTo>
                    <a:pt x="6" y="684"/>
                  </a:moveTo>
                  <a:lnTo>
                    <a:pt x="6" y="684"/>
                  </a:lnTo>
                  <a:lnTo>
                    <a:pt x="6" y="685"/>
                  </a:lnTo>
                  <a:lnTo>
                    <a:pt x="6" y="684"/>
                  </a:lnTo>
                  <a:close/>
                  <a:moveTo>
                    <a:pt x="6" y="684"/>
                  </a:moveTo>
                  <a:lnTo>
                    <a:pt x="9" y="685"/>
                  </a:lnTo>
                  <a:lnTo>
                    <a:pt x="8" y="688"/>
                  </a:lnTo>
                  <a:lnTo>
                    <a:pt x="5" y="687"/>
                  </a:lnTo>
                  <a:lnTo>
                    <a:pt x="6" y="684"/>
                  </a:lnTo>
                  <a:close/>
                  <a:moveTo>
                    <a:pt x="9" y="688"/>
                  </a:moveTo>
                  <a:lnTo>
                    <a:pt x="9" y="688"/>
                  </a:lnTo>
                  <a:lnTo>
                    <a:pt x="8" y="688"/>
                  </a:lnTo>
                  <a:lnTo>
                    <a:pt x="9" y="687"/>
                  </a:lnTo>
                  <a:lnTo>
                    <a:pt x="9" y="688"/>
                  </a:lnTo>
                  <a:close/>
                  <a:moveTo>
                    <a:pt x="9" y="685"/>
                  </a:moveTo>
                  <a:lnTo>
                    <a:pt x="11" y="685"/>
                  </a:lnTo>
                  <a:lnTo>
                    <a:pt x="11" y="688"/>
                  </a:lnTo>
                  <a:lnTo>
                    <a:pt x="9" y="688"/>
                  </a:lnTo>
                  <a:lnTo>
                    <a:pt x="9" y="685"/>
                  </a:lnTo>
                  <a:close/>
                  <a:moveTo>
                    <a:pt x="12" y="688"/>
                  </a:moveTo>
                  <a:lnTo>
                    <a:pt x="12" y="688"/>
                  </a:lnTo>
                  <a:lnTo>
                    <a:pt x="11" y="688"/>
                  </a:lnTo>
                  <a:lnTo>
                    <a:pt x="11" y="687"/>
                  </a:lnTo>
                  <a:lnTo>
                    <a:pt x="12" y="688"/>
                  </a:lnTo>
                  <a:close/>
                  <a:moveTo>
                    <a:pt x="11" y="685"/>
                  </a:moveTo>
                  <a:lnTo>
                    <a:pt x="13" y="684"/>
                  </a:lnTo>
                  <a:lnTo>
                    <a:pt x="14" y="687"/>
                  </a:lnTo>
                  <a:lnTo>
                    <a:pt x="12" y="688"/>
                  </a:lnTo>
                  <a:lnTo>
                    <a:pt x="11" y="685"/>
                  </a:lnTo>
                  <a:close/>
                  <a:moveTo>
                    <a:pt x="13" y="684"/>
                  </a:moveTo>
                  <a:lnTo>
                    <a:pt x="13" y="684"/>
                  </a:lnTo>
                  <a:lnTo>
                    <a:pt x="13" y="685"/>
                  </a:lnTo>
                  <a:lnTo>
                    <a:pt x="13" y="684"/>
                  </a:lnTo>
                  <a:close/>
                  <a:moveTo>
                    <a:pt x="13" y="684"/>
                  </a:moveTo>
                  <a:lnTo>
                    <a:pt x="16" y="683"/>
                  </a:lnTo>
                  <a:lnTo>
                    <a:pt x="17" y="685"/>
                  </a:lnTo>
                  <a:lnTo>
                    <a:pt x="14" y="687"/>
                  </a:lnTo>
                  <a:lnTo>
                    <a:pt x="13" y="684"/>
                  </a:lnTo>
                  <a:close/>
                  <a:moveTo>
                    <a:pt x="16" y="683"/>
                  </a:moveTo>
                  <a:lnTo>
                    <a:pt x="16" y="683"/>
                  </a:lnTo>
                  <a:lnTo>
                    <a:pt x="16" y="684"/>
                  </a:lnTo>
                  <a:lnTo>
                    <a:pt x="16" y="683"/>
                  </a:lnTo>
                  <a:close/>
                  <a:moveTo>
                    <a:pt x="16" y="683"/>
                  </a:moveTo>
                  <a:lnTo>
                    <a:pt x="22" y="681"/>
                  </a:lnTo>
                  <a:lnTo>
                    <a:pt x="24" y="684"/>
                  </a:lnTo>
                  <a:lnTo>
                    <a:pt x="17" y="685"/>
                  </a:lnTo>
                  <a:lnTo>
                    <a:pt x="16" y="683"/>
                  </a:lnTo>
                  <a:close/>
                  <a:moveTo>
                    <a:pt x="22" y="681"/>
                  </a:moveTo>
                  <a:lnTo>
                    <a:pt x="22" y="681"/>
                  </a:lnTo>
                  <a:lnTo>
                    <a:pt x="22" y="683"/>
                  </a:lnTo>
                  <a:lnTo>
                    <a:pt x="22" y="681"/>
                  </a:lnTo>
                  <a:close/>
                  <a:moveTo>
                    <a:pt x="22" y="681"/>
                  </a:moveTo>
                  <a:lnTo>
                    <a:pt x="28" y="681"/>
                  </a:lnTo>
                  <a:lnTo>
                    <a:pt x="28" y="684"/>
                  </a:lnTo>
                  <a:lnTo>
                    <a:pt x="22" y="684"/>
                  </a:lnTo>
                  <a:lnTo>
                    <a:pt x="22" y="681"/>
                  </a:lnTo>
                  <a:close/>
                  <a:moveTo>
                    <a:pt x="28" y="681"/>
                  </a:moveTo>
                  <a:lnTo>
                    <a:pt x="28" y="681"/>
                  </a:lnTo>
                  <a:lnTo>
                    <a:pt x="28" y="683"/>
                  </a:lnTo>
                  <a:lnTo>
                    <a:pt x="28" y="681"/>
                  </a:lnTo>
                  <a:close/>
                  <a:moveTo>
                    <a:pt x="28" y="681"/>
                  </a:moveTo>
                  <a:lnTo>
                    <a:pt x="32" y="683"/>
                  </a:lnTo>
                  <a:lnTo>
                    <a:pt x="30" y="685"/>
                  </a:lnTo>
                  <a:lnTo>
                    <a:pt x="26" y="684"/>
                  </a:lnTo>
                  <a:lnTo>
                    <a:pt x="28" y="681"/>
                  </a:lnTo>
                  <a:close/>
                  <a:moveTo>
                    <a:pt x="32" y="685"/>
                  </a:moveTo>
                  <a:lnTo>
                    <a:pt x="32" y="685"/>
                  </a:lnTo>
                  <a:lnTo>
                    <a:pt x="30" y="685"/>
                  </a:lnTo>
                  <a:lnTo>
                    <a:pt x="32" y="684"/>
                  </a:lnTo>
                  <a:lnTo>
                    <a:pt x="32" y="685"/>
                  </a:lnTo>
                  <a:close/>
                  <a:moveTo>
                    <a:pt x="32" y="683"/>
                  </a:moveTo>
                  <a:lnTo>
                    <a:pt x="36" y="684"/>
                  </a:lnTo>
                  <a:lnTo>
                    <a:pt x="34" y="687"/>
                  </a:lnTo>
                  <a:lnTo>
                    <a:pt x="32" y="685"/>
                  </a:lnTo>
                  <a:lnTo>
                    <a:pt x="32" y="683"/>
                  </a:lnTo>
                  <a:close/>
                  <a:moveTo>
                    <a:pt x="36" y="684"/>
                  </a:moveTo>
                  <a:lnTo>
                    <a:pt x="36" y="684"/>
                  </a:lnTo>
                  <a:lnTo>
                    <a:pt x="34" y="685"/>
                  </a:lnTo>
                  <a:lnTo>
                    <a:pt x="36" y="684"/>
                  </a:lnTo>
                  <a:close/>
                  <a:moveTo>
                    <a:pt x="36" y="684"/>
                  </a:moveTo>
                  <a:lnTo>
                    <a:pt x="38" y="685"/>
                  </a:lnTo>
                  <a:lnTo>
                    <a:pt x="37" y="688"/>
                  </a:lnTo>
                  <a:lnTo>
                    <a:pt x="34" y="687"/>
                  </a:lnTo>
                  <a:lnTo>
                    <a:pt x="36" y="684"/>
                  </a:lnTo>
                  <a:close/>
                  <a:moveTo>
                    <a:pt x="38" y="685"/>
                  </a:moveTo>
                  <a:lnTo>
                    <a:pt x="40" y="685"/>
                  </a:lnTo>
                  <a:lnTo>
                    <a:pt x="38" y="687"/>
                  </a:lnTo>
                  <a:lnTo>
                    <a:pt x="38" y="685"/>
                  </a:lnTo>
                  <a:close/>
                  <a:moveTo>
                    <a:pt x="40" y="685"/>
                  </a:moveTo>
                  <a:lnTo>
                    <a:pt x="41" y="688"/>
                  </a:lnTo>
                  <a:lnTo>
                    <a:pt x="38" y="689"/>
                  </a:lnTo>
                  <a:lnTo>
                    <a:pt x="37" y="687"/>
                  </a:lnTo>
                  <a:lnTo>
                    <a:pt x="40" y="685"/>
                  </a:lnTo>
                  <a:close/>
                  <a:moveTo>
                    <a:pt x="41" y="688"/>
                  </a:moveTo>
                  <a:lnTo>
                    <a:pt x="41" y="688"/>
                  </a:lnTo>
                  <a:lnTo>
                    <a:pt x="41" y="689"/>
                  </a:lnTo>
                  <a:lnTo>
                    <a:pt x="40" y="689"/>
                  </a:lnTo>
                  <a:lnTo>
                    <a:pt x="41" y="688"/>
                  </a:lnTo>
                  <a:close/>
                  <a:moveTo>
                    <a:pt x="41" y="689"/>
                  </a:moveTo>
                  <a:lnTo>
                    <a:pt x="41" y="692"/>
                  </a:lnTo>
                  <a:lnTo>
                    <a:pt x="38" y="692"/>
                  </a:lnTo>
                  <a:lnTo>
                    <a:pt x="38" y="689"/>
                  </a:lnTo>
                  <a:lnTo>
                    <a:pt x="41" y="689"/>
                  </a:lnTo>
                  <a:close/>
                  <a:moveTo>
                    <a:pt x="41" y="692"/>
                  </a:moveTo>
                  <a:lnTo>
                    <a:pt x="41" y="692"/>
                  </a:lnTo>
                  <a:lnTo>
                    <a:pt x="40" y="692"/>
                  </a:lnTo>
                  <a:lnTo>
                    <a:pt x="41" y="692"/>
                  </a:lnTo>
                  <a:close/>
                  <a:moveTo>
                    <a:pt x="41" y="692"/>
                  </a:moveTo>
                  <a:lnTo>
                    <a:pt x="40" y="696"/>
                  </a:lnTo>
                  <a:lnTo>
                    <a:pt x="37" y="696"/>
                  </a:lnTo>
                  <a:lnTo>
                    <a:pt x="38" y="692"/>
                  </a:lnTo>
                  <a:lnTo>
                    <a:pt x="41" y="692"/>
                  </a:lnTo>
                  <a:close/>
                  <a:moveTo>
                    <a:pt x="40" y="696"/>
                  </a:moveTo>
                  <a:lnTo>
                    <a:pt x="40" y="697"/>
                  </a:lnTo>
                  <a:lnTo>
                    <a:pt x="38" y="696"/>
                  </a:lnTo>
                  <a:lnTo>
                    <a:pt x="40" y="696"/>
                  </a:lnTo>
                  <a:close/>
                  <a:moveTo>
                    <a:pt x="40" y="697"/>
                  </a:moveTo>
                  <a:lnTo>
                    <a:pt x="36" y="705"/>
                  </a:lnTo>
                  <a:lnTo>
                    <a:pt x="33" y="704"/>
                  </a:lnTo>
                  <a:lnTo>
                    <a:pt x="37" y="696"/>
                  </a:lnTo>
                  <a:lnTo>
                    <a:pt x="40" y="697"/>
                  </a:lnTo>
                  <a:close/>
                  <a:moveTo>
                    <a:pt x="33" y="704"/>
                  </a:moveTo>
                  <a:lnTo>
                    <a:pt x="33" y="704"/>
                  </a:lnTo>
                  <a:lnTo>
                    <a:pt x="34" y="704"/>
                  </a:lnTo>
                  <a:lnTo>
                    <a:pt x="33" y="704"/>
                  </a:lnTo>
                  <a:close/>
                  <a:moveTo>
                    <a:pt x="36" y="704"/>
                  </a:moveTo>
                  <a:lnTo>
                    <a:pt x="36" y="711"/>
                  </a:lnTo>
                  <a:lnTo>
                    <a:pt x="33" y="711"/>
                  </a:lnTo>
                  <a:lnTo>
                    <a:pt x="33" y="704"/>
                  </a:lnTo>
                  <a:lnTo>
                    <a:pt x="36" y="704"/>
                  </a:lnTo>
                  <a:close/>
                  <a:moveTo>
                    <a:pt x="33" y="712"/>
                  </a:moveTo>
                  <a:lnTo>
                    <a:pt x="33" y="711"/>
                  </a:lnTo>
                  <a:lnTo>
                    <a:pt x="34" y="711"/>
                  </a:lnTo>
                  <a:lnTo>
                    <a:pt x="33" y="712"/>
                  </a:lnTo>
                  <a:close/>
                  <a:moveTo>
                    <a:pt x="34" y="709"/>
                  </a:moveTo>
                  <a:lnTo>
                    <a:pt x="48" y="717"/>
                  </a:lnTo>
                  <a:lnTo>
                    <a:pt x="46" y="720"/>
                  </a:lnTo>
                  <a:lnTo>
                    <a:pt x="33" y="712"/>
                  </a:lnTo>
                  <a:lnTo>
                    <a:pt x="34" y="709"/>
                  </a:lnTo>
                  <a:close/>
                  <a:moveTo>
                    <a:pt x="48" y="717"/>
                  </a:moveTo>
                  <a:lnTo>
                    <a:pt x="60" y="725"/>
                  </a:lnTo>
                  <a:lnTo>
                    <a:pt x="58" y="728"/>
                  </a:lnTo>
                  <a:lnTo>
                    <a:pt x="46" y="720"/>
                  </a:lnTo>
                  <a:lnTo>
                    <a:pt x="48" y="717"/>
                  </a:lnTo>
                  <a:close/>
                  <a:moveTo>
                    <a:pt x="60" y="725"/>
                  </a:moveTo>
                  <a:lnTo>
                    <a:pt x="61" y="725"/>
                  </a:lnTo>
                  <a:lnTo>
                    <a:pt x="61" y="727"/>
                  </a:lnTo>
                  <a:lnTo>
                    <a:pt x="60" y="727"/>
                  </a:lnTo>
                  <a:lnTo>
                    <a:pt x="60" y="725"/>
                  </a:lnTo>
                  <a:close/>
                  <a:moveTo>
                    <a:pt x="61" y="727"/>
                  </a:moveTo>
                  <a:lnTo>
                    <a:pt x="61" y="744"/>
                  </a:lnTo>
                  <a:lnTo>
                    <a:pt x="58" y="744"/>
                  </a:lnTo>
                  <a:lnTo>
                    <a:pt x="58" y="727"/>
                  </a:lnTo>
                  <a:lnTo>
                    <a:pt x="61" y="727"/>
                  </a:lnTo>
                  <a:close/>
                  <a:moveTo>
                    <a:pt x="58" y="744"/>
                  </a:moveTo>
                  <a:lnTo>
                    <a:pt x="58" y="744"/>
                  </a:lnTo>
                  <a:lnTo>
                    <a:pt x="60" y="744"/>
                  </a:lnTo>
                  <a:lnTo>
                    <a:pt x="58" y="744"/>
                  </a:lnTo>
                  <a:close/>
                  <a:moveTo>
                    <a:pt x="61" y="744"/>
                  </a:moveTo>
                  <a:lnTo>
                    <a:pt x="62" y="761"/>
                  </a:lnTo>
                  <a:lnTo>
                    <a:pt x="60" y="761"/>
                  </a:lnTo>
                  <a:lnTo>
                    <a:pt x="58" y="744"/>
                  </a:lnTo>
                  <a:lnTo>
                    <a:pt x="61" y="744"/>
                  </a:lnTo>
                  <a:close/>
                  <a:moveTo>
                    <a:pt x="62" y="761"/>
                  </a:moveTo>
                  <a:lnTo>
                    <a:pt x="62" y="761"/>
                  </a:lnTo>
                  <a:lnTo>
                    <a:pt x="61" y="761"/>
                  </a:lnTo>
                  <a:lnTo>
                    <a:pt x="62" y="761"/>
                  </a:lnTo>
                  <a:close/>
                  <a:moveTo>
                    <a:pt x="62" y="761"/>
                  </a:moveTo>
                  <a:lnTo>
                    <a:pt x="61" y="769"/>
                  </a:lnTo>
                  <a:lnTo>
                    <a:pt x="58" y="769"/>
                  </a:lnTo>
                  <a:lnTo>
                    <a:pt x="60" y="761"/>
                  </a:lnTo>
                  <a:lnTo>
                    <a:pt x="62" y="761"/>
                  </a:lnTo>
                  <a:close/>
                  <a:moveTo>
                    <a:pt x="61" y="769"/>
                  </a:moveTo>
                  <a:lnTo>
                    <a:pt x="61" y="770"/>
                  </a:lnTo>
                  <a:lnTo>
                    <a:pt x="60" y="769"/>
                  </a:lnTo>
                  <a:lnTo>
                    <a:pt x="61" y="769"/>
                  </a:lnTo>
                  <a:close/>
                  <a:moveTo>
                    <a:pt x="61" y="770"/>
                  </a:moveTo>
                  <a:lnTo>
                    <a:pt x="57" y="777"/>
                  </a:lnTo>
                  <a:lnTo>
                    <a:pt x="54" y="776"/>
                  </a:lnTo>
                  <a:lnTo>
                    <a:pt x="58" y="769"/>
                  </a:lnTo>
                  <a:lnTo>
                    <a:pt x="61" y="770"/>
                  </a:lnTo>
                  <a:close/>
                  <a:moveTo>
                    <a:pt x="54" y="776"/>
                  </a:moveTo>
                  <a:lnTo>
                    <a:pt x="54" y="776"/>
                  </a:lnTo>
                  <a:lnTo>
                    <a:pt x="56" y="776"/>
                  </a:lnTo>
                  <a:lnTo>
                    <a:pt x="54" y="776"/>
                  </a:lnTo>
                  <a:close/>
                  <a:moveTo>
                    <a:pt x="57" y="777"/>
                  </a:moveTo>
                  <a:lnTo>
                    <a:pt x="56" y="780"/>
                  </a:lnTo>
                  <a:lnTo>
                    <a:pt x="53" y="779"/>
                  </a:lnTo>
                  <a:lnTo>
                    <a:pt x="54" y="776"/>
                  </a:lnTo>
                  <a:lnTo>
                    <a:pt x="57" y="777"/>
                  </a:lnTo>
                  <a:close/>
                  <a:moveTo>
                    <a:pt x="53" y="780"/>
                  </a:moveTo>
                  <a:lnTo>
                    <a:pt x="53" y="779"/>
                  </a:lnTo>
                  <a:lnTo>
                    <a:pt x="54" y="780"/>
                  </a:lnTo>
                  <a:lnTo>
                    <a:pt x="53" y="780"/>
                  </a:lnTo>
                  <a:close/>
                  <a:moveTo>
                    <a:pt x="56" y="780"/>
                  </a:moveTo>
                  <a:lnTo>
                    <a:pt x="56" y="784"/>
                  </a:lnTo>
                  <a:lnTo>
                    <a:pt x="53" y="784"/>
                  </a:lnTo>
                  <a:lnTo>
                    <a:pt x="53" y="780"/>
                  </a:lnTo>
                  <a:lnTo>
                    <a:pt x="56" y="780"/>
                  </a:lnTo>
                  <a:close/>
                  <a:moveTo>
                    <a:pt x="56" y="784"/>
                  </a:moveTo>
                  <a:lnTo>
                    <a:pt x="56" y="789"/>
                  </a:lnTo>
                  <a:lnTo>
                    <a:pt x="53" y="789"/>
                  </a:lnTo>
                  <a:lnTo>
                    <a:pt x="53" y="784"/>
                  </a:lnTo>
                  <a:lnTo>
                    <a:pt x="56" y="784"/>
                  </a:lnTo>
                  <a:close/>
                  <a:moveTo>
                    <a:pt x="54" y="789"/>
                  </a:moveTo>
                  <a:lnTo>
                    <a:pt x="53" y="789"/>
                  </a:lnTo>
                  <a:lnTo>
                    <a:pt x="54" y="789"/>
                  </a:lnTo>
                  <a:close/>
                  <a:moveTo>
                    <a:pt x="56" y="788"/>
                  </a:moveTo>
                  <a:lnTo>
                    <a:pt x="60" y="792"/>
                  </a:lnTo>
                  <a:lnTo>
                    <a:pt x="58" y="793"/>
                  </a:lnTo>
                  <a:lnTo>
                    <a:pt x="54" y="789"/>
                  </a:lnTo>
                  <a:lnTo>
                    <a:pt x="56" y="788"/>
                  </a:lnTo>
                  <a:close/>
                  <a:moveTo>
                    <a:pt x="58" y="793"/>
                  </a:moveTo>
                  <a:lnTo>
                    <a:pt x="58" y="793"/>
                  </a:lnTo>
                  <a:close/>
                  <a:moveTo>
                    <a:pt x="60" y="792"/>
                  </a:moveTo>
                  <a:lnTo>
                    <a:pt x="62" y="793"/>
                  </a:lnTo>
                  <a:lnTo>
                    <a:pt x="60" y="796"/>
                  </a:lnTo>
                  <a:lnTo>
                    <a:pt x="58" y="793"/>
                  </a:lnTo>
                  <a:lnTo>
                    <a:pt x="60" y="792"/>
                  </a:lnTo>
                  <a:close/>
                  <a:moveTo>
                    <a:pt x="61" y="796"/>
                  </a:moveTo>
                  <a:lnTo>
                    <a:pt x="60" y="796"/>
                  </a:lnTo>
                  <a:lnTo>
                    <a:pt x="61" y="795"/>
                  </a:lnTo>
                  <a:lnTo>
                    <a:pt x="61" y="796"/>
                  </a:lnTo>
                  <a:close/>
                  <a:moveTo>
                    <a:pt x="61" y="793"/>
                  </a:moveTo>
                  <a:lnTo>
                    <a:pt x="64" y="793"/>
                  </a:lnTo>
                  <a:lnTo>
                    <a:pt x="64" y="796"/>
                  </a:lnTo>
                  <a:lnTo>
                    <a:pt x="61" y="796"/>
                  </a:lnTo>
                  <a:lnTo>
                    <a:pt x="61" y="793"/>
                  </a:lnTo>
                  <a:close/>
                  <a:moveTo>
                    <a:pt x="64" y="796"/>
                  </a:moveTo>
                  <a:lnTo>
                    <a:pt x="64" y="796"/>
                  </a:lnTo>
                  <a:lnTo>
                    <a:pt x="64" y="795"/>
                  </a:lnTo>
                  <a:lnTo>
                    <a:pt x="64" y="796"/>
                  </a:lnTo>
                  <a:close/>
                  <a:moveTo>
                    <a:pt x="62" y="793"/>
                  </a:moveTo>
                  <a:lnTo>
                    <a:pt x="65" y="792"/>
                  </a:lnTo>
                  <a:lnTo>
                    <a:pt x="66" y="795"/>
                  </a:lnTo>
                  <a:lnTo>
                    <a:pt x="64" y="796"/>
                  </a:lnTo>
                  <a:lnTo>
                    <a:pt x="62" y="793"/>
                  </a:lnTo>
                  <a:close/>
                  <a:moveTo>
                    <a:pt x="68" y="793"/>
                  </a:moveTo>
                  <a:lnTo>
                    <a:pt x="68" y="793"/>
                  </a:lnTo>
                  <a:lnTo>
                    <a:pt x="66" y="795"/>
                  </a:lnTo>
                  <a:lnTo>
                    <a:pt x="66" y="793"/>
                  </a:lnTo>
                  <a:lnTo>
                    <a:pt x="68" y="793"/>
                  </a:lnTo>
                  <a:close/>
                  <a:moveTo>
                    <a:pt x="65" y="792"/>
                  </a:moveTo>
                  <a:lnTo>
                    <a:pt x="66" y="789"/>
                  </a:lnTo>
                  <a:lnTo>
                    <a:pt x="69" y="790"/>
                  </a:lnTo>
                  <a:lnTo>
                    <a:pt x="68" y="793"/>
                  </a:lnTo>
                  <a:lnTo>
                    <a:pt x="65" y="792"/>
                  </a:lnTo>
                  <a:close/>
                  <a:moveTo>
                    <a:pt x="69" y="790"/>
                  </a:moveTo>
                  <a:lnTo>
                    <a:pt x="69" y="790"/>
                  </a:lnTo>
                  <a:lnTo>
                    <a:pt x="68" y="790"/>
                  </a:lnTo>
                  <a:lnTo>
                    <a:pt x="69" y="790"/>
                  </a:lnTo>
                  <a:close/>
                  <a:moveTo>
                    <a:pt x="66" y="789"/>
                  </a:moveTo>
                  <a:lnTo>
                    <a:pt x="70" y="780"/>
                  </a:lnTo>
                  <a:lnTo>
                    <a:pt x="73" y="781"/>
                  </a:lnTo>
                  <a:lnTo>
                    <a:pt x="69" y="790"/>
                  </a:lnTo>
                  <a:lnTo>
                    <a:pt x="66" y="789"/>
                  </a:lnTo>
                  <a:close/>
                  <a:moveTo>
                    <a:pt x="70" y="780"/>
                  </a:moveTo>
                  <a:lnTo>
                    <a:pt x="70" y="780"/>
                  </a:lnTo>
                  <a:lnTo>
                    <a:pt x="72" y="781"/>
                  </a:lnTo>
                  <a:lnTo>
                    <a:pt x="70" y="780"/>
                  </a:lnTo>
                  <a:close/>
                  <a:moveTo>
                    <a:pt x="70" y="780"/>
                  </a:moveTo>
                  <a:lnTo>
                    <a:pt x="73" y="773"/>
                  </a:lnTo>
                  <a:lnTo>
                    <a:pt x="76" y="775"/>
                  </a:lnTo>
                  <a:lnTo>
                    <a:pt x="73" y="781"/>
                  </a:lnTo>
                  <a:lnTo>
                    <a:pt x="70" y="780"/>
                  </a:lnTo>
                  <a:close/>
                  <a:moveTo>
                    <a:pt x="73" y="773"/>
                  </a:moveTo>
                  <a:lnTo>
                    <a:pt x="73" y="773"/>
                  </a:lnTo>
                  <a:lnTo>
                    <a:pt x="73" y="772"/>
                  </a:lnTo>
                  <a:lnTo>
                    <a:pt x="74" y="773"/>
                  </a:lnTo>
                  <a:lnTo>
                    <a:pt x="73" y="773"/>
                  </a:lnTo>
                  <a:close/>
                  <a:moveTo>
                    <a:pt x="73" y="772"/>
                  </a:moveTo>
                  <a:lnTo>
                    <a:pt x="76" y="770"/>
                  </a:lnTo>
                  <a:lnTo>
                    <a:pt x="77" y="773"/>
                  </a:lnTo>
                  <a:lnTo>
                    <a:pt x="74" y="775"/>
                  </a:lnTo>
                  <a:lnTo>
                    <a:pt x="73" y="772"/>
                  </a:lnTo>
                  <a:close/>
                  <a:moveTo>
                    <a:pt x="76" y="770"/>
                  </a:moveTo>
                  <a:lnTo>
                    <a:pt x="76" y="770"/>
                  </a:lnTo>
                  <a:lnTo>
                    <a:pt x="76" y="772"/>
                  </a:lnTo>
                  <a:lnTo>
                    <a:pt x="76" y="770"/>
                  </a:lnTo>
                  <a:close/>
                  <a:moveTo>
                    <a:pt x="76" y="770"/>
                  </a:moveTo>
                  <a:lnTo>
                    <a:pt x="77" y="770"/>
                  </a:lnTo>
                  <a:lnTo>
                    <a:pt x="77" y="773"/>
                  </a:lnTo>
                  <a:lnTo>
                    <a:pt x="76" y="773"/>
                  </a:lnTo>
                  <a:lnTo>
                    <a:pt x="76" y="770"/>
                  </a:lnTo>
                  <a:close/>
                  <a:moveTo>
                    <a:pt x="77" y="770"/>
                  </a:moveTo>
                  <a:lnTo>
                    <a:pt x="78" y="770"/>
                  </a:lnTo>
                  <a:lnTo>
                    <a:pt x="78" y="773"/>
                  </a:lnTo>
                  <a:lnTo>
                    <a:pt x="77" y="773"/>
                  </a:lnTo>
                  <a:lnTo>
                    <a:pt x="77" y="770"/>
                  </a:lnTo>
                  <a:close/>
                  <a:moveTo>
                    <a:pt x="78" y="770"/>
                  </a:moveTo>
                  <a:lnTo>
                    <a:pt x="80" y="770"/>
                  </a:lnTo>
                  <a:lnTo>
                    <a:pt x="78" y="772"/>
                  </a:lnTo>
                  <a:lnTo>
                    <a:pt x="78" y="770"/>
                  </a:lnTo>
                  <a:close/>
                  <a:moveTo>
                    <a:pt x="80" y="770"/>
                  </a:moveTo>
                  <a:lnTo>
                    <a:pt x="82" y="772"/>
                  </a:lnTo>
                  <a:lnTo>
                    <a:pt x="81" y="775"/>
                  </a:lnTo>
                  <a:lnTo>
                    <a:pt x="78" y="773"/>
                  </a:lnTo>
                  <a:lnTo>
                    <a:pt x="80" y="770"/>
                  </a:lnTo>
                  <a:close/>
                  <a:moveTo>
                    <a:pt x="82" y="772"/>
                  </a:moveTo>
                  <a:lnTo>
                    <a:pt x="82" y="772"/>
                  </a:lnTo>
                  <a:lnTo>
                    <a:pt x="82" y="773"/>
                  </a:lnTo>
                  <a:lnTo>
                    <a:pt x="81" y="773"/>
                  </a:lnTo>
                  <a:lnTo>
                    <a:pt x="82" y="772"/>
                  </a:lnTo>
                  <a:close/>
                  <a:moveTo>
                    <a:pt x="82" y="773"/>
                  </a:moveTo>
                  <a:lnTo>
                    <a:pt x="85" y="779"/>
                  </a:lnTo>
                  <a:lnTo>
                    <a:pt x="82" y="780"/>
                  </a:lnTo>
                  <a:lnTo>
                    <a:pt x="80" y="775"/>
                  </a:lnTo>
                  <a:lnTo>
                    <a:pt x="82" y="773"/>
                  </a:lnTo>
                  <a:close/>
                  <a:moveTo>
                    <a:pt x="85" y="779"/>
                  </a:moveTo>
                  <a:lnTo>
                    <a:pt x="85" y="779"/>
                  </a:lnTo>
                  <a:lnTo>
                    <a:pt x="85" y="780"/>
                  </a:lnTo>
                  <a:lnTo>
                    <a:pt x="84" y="780"/>
                  </a:lnTo>
                  <a:lnTo>
                    <a:pt x="85" y="779"/>
                  </a:lnTo>
                  <a:close/>
                  <a:moveTo>
                    <a:pt x="85" y="780"/>
                  </a:moveTo>
                  <a:lnTo>
                    <a:pt x="85" y="788"/>
                  </a:lnTo>
                  <a:lnTo>
                    <a:pt x="82" y="788"/>
                  </a:lnTo>
                  <a:lnTo>
                    <a:pt x="82" y="780"/>
                  </a:lnTo>
                  <a:lnTo>
                    <a:pt x="85" y="780"/>
                  </a:lnTo>
                  <a:close/>
                  <a:moveTo>
                    <a:pt x="85" y="788"/>
                  </a:moveTo>
                  <a:lnTo>
                    <a:pt x="85" y="788"/>
                  </a:lnTo>
                  <a:lnTo>
                    <a:pt x="84" y="788"/>
                  </a:lnTo>
                  <a:lnTo>
                    <a:pt x="85" y="788"/>
                  </a:lnTo>
                  <a:close/>
                  <a:moveTo>
                    <a:pt x="85" y="788"/>
                  </a:moveTo>
                  <a:lnTo>
                    <a:pt x="84" y="795"/>
                  </a:lnTo>
                  <a:lnTo>
                    <a:pt x="81" y="795"/>
                  </a:lnTo>
                  <a:lnTo>
                    <a:pt x="82" y="788"/>
                  </a:lnTo>
                  <a:lnTo>
                    <a:pt x="85" y="788"/>
                  </a:lnTo>
                  <a:close/>
                  <a:moveTo>
                    <a:pt x="84" y="795"/>
                  </a:moveTo>
                  <a:lnTo>
                    <a:pt x="82" y="802"/>
                  </a:lnTo>
                  <a:lnTo>
                    <a:pt x="80" y="802"/>
                  </a:lnTo>
                  <a:lnTo>
                    <a:pt x="81" y="795"/>
                  </a:lnTo>
                  <a:lnTo>
                    <a:pt x="84" y="795"/>
                  </a:lnTo>
                  <a:close/>
                  <a:moveTo>
                    <a:pt x="82" y="802"/>
                  </a:moveTo>
                  <a:lnTo>
                    <a:pt x="82" y="802"/>
                  </a:lnTo>
                  <a:lnTo>
                    <a:pt x="81" y="802"/>
                  </a:lnTo>
                  <a:lnTo>
                    <a:pt x="82" y="802"/>
                  </a:lnTo>
                  <a:close/>
                  <a:moveTo>
                    <a:pt x="82" y="802"/>
                  </a:moveTo>
                  <a:lnTo>
                    <a:pt x="81" y="806"/>
                  </a:lnTo>
                  <a:lnTo>
                    <a:pt x="78" y="806"/>
                  </a:lnTo>
                  <a:lnTo>
                    <a:pt x="80" y="801"/>
                  </a:lnTo>
                  <a:lnTo>
                    <a:pt x="82" y="802"/>
                  </a:lnTo>
                  <a:close/>
                  <a:moveTo>
                    <a:pt x="78" y="808"/>
                  </a:moveTo>
                  <a:lnTo>
                    <a:pt x="78" y="806"/>
                  </a:lnTo>
                  <a:lnTo>
                    <a:pt x="80" y="806"/>
                  </a:lnTo>
                  <a:lnTo>
                    <a:pt x="78" y="808"/>
                  </a:lnTo>
                  <a:close/>
                  <a:moveTo>
                    <a:pt x="81" y="806"/>
                  </a:moveTo>
                  <a:lnTo>
                    <a:pt x="82" y="809"/>
                  </a:lnTo>
                  <a:lnTo>
                    <a:pt x="80" y="811"/>
                  </a:lnTo>
                  <a:lnTo>
                    <a:pt x="78" y="808"/>
                  </a:lnTo>
                  <a:lnTo>
                    <a:pt x="81" y="806"/>
                  </a:lnTo>
                  <a:close/>
                  <a:moveTo>
                    <a:pt x="81" y="811"/>
                  </a:moveTo>
                  <a:lnTo>
                    <a:pt x="80" y="811"/>
                  </a:lnTo>
                  <a:lnTo>
                    <a:pt x="81" y="809"/>
                  </a:lnTo>
                  <a:lnTo>
                    <a:pt x="81" y="811"/>
                  </a:lnTo>
                  <a:close/>
                  <a:moveTo>
                    <a:pt x="82" y="809"/>
                  </a:moveTo>
                  <a:lnTo>
                    <a:pt x="85" y="812"/>
                  </a:lnTo>
                  <a:lnTo>
                    <a:pt x="84" y="813"/>
                  </a:lnTo>
                  <a:lnTo>
                    <a:pt x="81" y="811"/>
                  </a:lnTo>
                  <a:lnTo>
                    <a:pt x="82" y="809"/>
                  </a:lnTo>
                  <a:close/>
                  <a:moveTo>
                    <a:pt x="85" y="812"/>
                  </a:moveTo>
                  <a:lnTo>
                    <a:pt x="88" y="816"/>
                  </a:lnTo>
                  <a:lnTo>
                    <a:pt x="86" y="817"/>
                  </a:lnTo>
                  <a:lnTo>
                    <a:pt x="84" y="813"/>
                  </a:lnTo>
                  <a:lnTo>
                    <a:pt x="85" y="812"/>
                  </a:lnTo>
                  <a:close/>
                  <a:moveTo>
                    <a:pt x="86" y="817"/>
                  </a:moveTo>
                  <a:lnTo>
                    <a:pt x="86" y="817"/>
                  </a:lnTo>
                  <a:lnTo>
                    <a:pt x="86" y="816"/>
                  </a:lnTo>
                  <a:lnTo>
                    <a:pt x="86" y="817"/>
                  </a:lnTo>
                  <a:close/>
                  <a:moveTo>
                    <a:pt x="88" y="814"/>
                  </a:moveTo>
                  <a:lnTo>
                    <a:pt x="96" y="820"/>
                  </a:lnTo>
                  <a:lnTo>
                    <a:pt x="94" y="822"/>
                  </a:lnTo>
                  <a:lnTo>
                    <a:pt x="86" y="817"/>
                  </a:lnTo>
                  <a:lnTo>
                    <a:pt x="88" y="814"/>
                  </a:lnTo>
                  <a:close/>
                  <a:moveTo>
                    <a:pt x="96" y="822"/>
                  </a:moveTo>
                  <a:lnTo>
                    <a:pt x="94" y="822"/>
                  </a:lnTo>
                  <a:lnTo>
                    <a:pt x="96" y="821"/>
                  </a:lnTo>
                  <a:lnTo>
                    <a:pt x="96" y="822"/>
                  </a:lnTo>
                  <a:close/>
                  <a:moveTo>
                    <a:pt x="96" y="820"/>
                  </a:moveTo>
                  <a:lnTo>
                    <a:pt x="108" y="822"/>
                  </a:lnTo>
                  <a:lnTo>
                    <a:pt x="108" y="825"/>
                  </a:lnTo>
                  <a:lnTo>
                    <a:pt x="96" y="822"/>
                  </a:lnTo>
                  <a:lnTo>
                    <a:pt x="96" y="820"/>
                  </a:lnTo>
                  <a:close/>
                  <a:moveTo>
                    <a:pt x="108" y="825"/>
                  </a:moveTo>
                  <a:lnTo>
                    <a:pt x="108" y="825"/>
                  </a:lnTo>
                  <a:lnTo>
                    <a:pt x="108" y="824"/>
                  </a:lnTo>
                  <a:lnTo>
                    <a:pt x="108" y="825"/>
                  </a:lnTo>
                  <a:close/>
                  <a:moveTo>
                    <a:pt x="108" y="822"/>
                  </a:moveTo>
                  <a:lnTo>
                    <a:pt x="121" y="822"/>
                  </a:lnTo>
                  <a:lnTo>
                    <a:pt x="121" y="825"/>
                  </a:lnTo>
                  <a:lnTo>
                    <a:pt x="108" y="825"/>
                  </a:lnTo>
                  <a:lnTo>
                    <a:pt x="108" y="822"/>
                  </a:lnTo>
                  <a:close/>
                  <a:moveTo>
                    <a:pt x="122" y="825"/>
                  </a:moveTo>
                  <a:lnTo>
                    <a:pt x="121" y="825"/>
                  </a:lnTo>
                  <a:lnTo>
                    <a:pt x="121" y="824"/>
                  </a:lnTo>
                  <a:lnTo>
                    <a:pt x="122" y="825"/>
                  </a:lnTo>
                  <a:close/>
                  <a:moveTo>
                    <a:pt x="121" y="822"/>
                  </a:moveTo>
                  <a:lnTo>
                    <a:pt x="134" y="820"/>
                  </a:lnTo>
                  <a:lnTo>
                    <a:pt x="135" y="822"/>
                  </a:lnTo>
                  <a:lnTo>
                    <a:pt x="122" y="825"/>
                  </a:lnTo>
                  <a:lnTo>
                    <a:pt x="121" y="822"/>
                  </a:lnTo>
                  <a:close/>
                  <a:moveTo>
                    <a:pt x="134" y="820"/>
                  </a:moveTo>
                  <a:lnTo>
                    <a:pt x="134" y="820"/>
                  </a:lnTo>
                  <a:lnTo>
                    <a:pt x="135" y="820"/>
                  </a:lnTo>
                  <a:lnTo>
                    <a:pt x="134" y="821"/>
                  </a:lnTo>
                  <a:lnTo>
                    <a:pt x="134" y="820"/>
                  </a:lnTo>
                  <a:close/>
                  <a:moveTo>
                    <a:pt x="135" y="820"/>
                  </a:moveTo>
                  <a:lnTo>
                    <a:pt x="142" y="821"/>
                  </a:lnTo>
                  <a:lnTo>
                    <a:pt x="142" y="824"/>
                  </a:lnTo>
                  <a:lnTo>
                    <a:pt x="134" y="822"/>
                  </a:lnTo>
                  <a:lnTo>
                    <a:pt x="135" y="820"/>
                  </a:lnTo>
                  <a:close/>
                  <a:moveTo>
                    <a:pt x="142" y="821"/>
                  </a:moveTo>
                  <a:lnTo>
                    <a:pt x="142" y="821"/>
                  </a:lnTo>
                  <a:lnTo>
                    <a:pt x="142" y="822"/>
                  </a:lnTo>
                  <a:lnTo>
                    <a:pt x="142" y="821"/>
                  </a:lnTo>
                  <a:close/>
                  <a:moveTo>
                    <a:pt x="142" y="821"/>
                  </a:moveTo>
                  <a:lnTo>
                    <a:pt x="146" y="824"/>
                  </a:lnTo>
                  <a:lnTo>
                    <a:pt x="145" y="827"/>
                  </a:lnTo>
                  <a:lnTo>
                    <a:pt x="141" y="824"/>
                  </a:lnTo>
                  <a:lnTo>
                    <a:pt x="142" y="821"/>
                  </a:lnTo>
                  <a:close/>
                  <a:moveTo>
                    <a:pt x="146" y="824"/>
                  </a:moveTo>
                  <a:lnTo>
                    <a:pt x="146" y="824"/>
                  </a:lnTo>
                  <a:lnTo>
                    <a:pt x="145" y="825"/>
                  </a:lnTo>
                  <a:lnTo>
                    <a:pt x="146" y="824"/>
                  </a:lnTo>
                  <a:close/>
                  <a:moveTo>
                    <a:pt x="146" y="824"/>
                  </a:moveTo>
                  <a:lnTo>
                    <a:pt x="149" y="828"/>
                  </a:lnTo>
                  <a:lnTo>
                    <a:pt x="147" y="829"/>
                  </a:lnTo>
                  <a:lnTo>
                    <a:pt x="145" y="825"/>
                  </a:lnTo>
                  <a:lnTo>
                    <a:pt x="146" y="824"/>
                  </a:lnTo>
                  <a:close/>
                  <a:moveTo>
                    <a:pt x="149" y="828"/>
                  </a:moveTo>
                  <a:lnTo>
                    <a:pt x="149" y="828"/>
                  </a:lnTo>
                  <a:lnTo>
                    <a:pt x="147" y="828"/>
                  </a:lnTo>
                  <a:lnTo>
                    <a:pt x="149" y="828"/>
                  </a:lnTo>
                  <a:close/>
                  <a:moveTo>
                    <a:pt x="149" y="828"/>
                  </a:moveTo>
                  <a:lnTo>
                    <a:pt x="151" y="833"/>
                  </a:lnTo>
                  <a:lnTo>
                    <a:pt x="149" y="834"/>
                  </a:lnTo>
                  <a:lnTo>
                    <a:pt x="146" y="829"/>
                  </a:lnTo>
                  <a:lnTo>
                    <a:pt x="149" y="828"/>
                  </a:lnTo>
                  <a:close/>
                  <a:moveTo>
                    <a:pt x="151" y="833"/>
                  </a:moveTo>
                  <a:lnTo>
                    <a:pt x="151" y="833"/>
                  </a:lnTo>
                  <a:lnTo>
                    <a:pt x="151" y="834"/>
                  </a:lnTo>
                  <a:lnTo>
                    <a:pt x="150" y="834"/>
                  </a:lnTo>
                  <a:lnTo>
                    <a:pt x="151" y="833"/>
                  </a:lnTo>
                  <a:close/>
                  <a:moveTo>
                    <a:pt x="151" y="834"/>
                  </a:moveTo>
                  <a:lnTo>
                    <a:pt x="153" y="841"/>
                  </a:lnTo>
                  <a:lnTo>
                    <a:pt x="150" y="841"/>
                  </a:lnTo>
                  <a:lnTo>
                    <a:pt x="149" y="834"/>
                  </a:lnTo>
                  <a:lnTo>
                    <a:pt x="151" y="834"/>
                  </a:lnTo>
                  <a:close/>
                  <a:moveTo>
                    <a:pt x="150" y="843"/>
                  </a:moveTo>
                  <a:lnTo>
                    <a:pt x="150" y="843"/>
                  </a:lnTo>
                  <a:lnTo>
                    <a:pt x="150" y="841"/>
                  </a:lnTo>
                  <a:lnTo>
                    <a:pt x="151" y="841"/>
                  </a:lnTo>
                  <a:lnTo>
                    <a:pt x="150" y="843"/>
                  </a:lnTo>
                  <a:close/>
                  <a:moveTo>
                    <a:pt x="153" y="841"/>
                  </a:moveTo>
                  <a:lnTo>
                    <a:pt x="157" y="846"/>
                  </a:lnTo>
                  <a:lnTo>
                    <a:pt x="156" y="848"/>
                  </a:lnTo>
                  <a:lnTo>
                    <a:pt x="150" y="843"/>
                  </a:lnTo>
                  <a:lnTo>
                    <a:pt x="153" y="841"/>
                  </a:lnTo>
                  <a:close/>
                  <a:moveTo>
                    <a:pt x="156" y="849"/>
                  </a:moveTo>
                  <a:lnTo>
                    <a:pt x="156" y="849"/>
                  </a:lnTo>
                  <a:lnTo>
                    <a:pt x="156" y="848"/>
                  </a:lnTo>
                  <a:lnTo>
                    <a:pt x="156" y="849"/>
                  </a:lnTo>
                  <a:close/>
                  <a:moveTo>
                    <a:pt x="156" y="846"/>
                  </a:moveTo>
                  <a:lnTo>
                    <a:pt x="162" y="846"/>
                  </a:lnTo>
                  <a:lnTo>
                    <a:pt x="162" y="849"/>
                  </a:lnTo>
                  <a:lnTo>
                    <a:pt x="156" y="849"/>
                  </a:lnTo>
                  <a:lnTo>
                    <a:pt x="156" y="846"/>
                  </a:lnTo>
                  <a:close/>
                  <a:moveTo>
                    <a:pt x="162" y="849"/>
                  </a:moveTo>
                  <a:lnTo>
                    <a:pt x="162" y="849"/>
                  </a:lnTo>
                  <a:lnTo>
                    <a:pt x="162" y="848"/>
                  </a:lnTo>
                  <a:lnTo>
                    <a:pt x="162" y="849"/>
                  </a:lnTo>
                  <a:close/>
                  <a:moveTo>
                    <a:pt x="162" y="846"/>
                  </a:moveTo>
                  <a:lnTo>
                    <a:pt x="172" y="844"/>
                  </a:lnTo>
                  <a:lnTo>
                    <a:pt x="172" y="846"/>
                  </a:lnTo>
                  <a:lnTo>
                    <a:pt x="162" y="849"/>
                  </a:lnTo>
                  <a:lnTo>
                    <a:pt x="162" y="846"/>
                  </a:lnTo>
                  <a:close/>
                  <a:moveTo>
                    <a:pt x="172" y="844"/>
                  </a:moveTo>
                  <a:lnTo>
                    <a:pt x="172" y="844"/>
                  </a:lnTo>
                  <a:lnTo>
                    <a:pt x="172" y="845"/>
                  </a:lnTo>
                  <a:lnTo>
                    <a:pt x="172" y="844"/>
                  </a:lnTo>
                  <a:close/>
                  <a:moveTo>
                    <a:pt x="172" y="844"/>
                  </a:moveTo>
                  <a:lnTo>
                    <a:pt x="175" y="843"/>
                  </a:lnTo>
                  <a:lnTo>
                    <a:pt x="175" y="845"/>
                  </a:lnTo>
                  <a:lnTo>
                    <a:pt x="172" y="846"/>
                  </a:lnTo>
                  <a:lnTo>
                    <a:pt x="172" y="844"/>
                  </a:lnTo>
                  <a:close/>
                  <a:moveTo>
                    <a:pt x="175" y="843"/>
                  </a:moveTo>
                  <a:lnTo>
                    <a:pt x="175" y="843"/>
                  </a:lnTo>
                  <a:lnTo>
                    <a:pt x="175" y="844"/>
                  </a:lnTo>
                  <a:lnTo>
                    <a:pt x="175" y="843"/>
                  </a:lnTo>
                  <a:close/>
                  <a:moveTo>
                    <a:pt x="175" y="843"/>
                  </a:moveTo>
                  <a:lnTo>
                    <a:pt x="179" y="844"/>
                  </a:lnTo>
                  <a:lnTo>
                    <a:pt x="178" y="846"/>
                  </a:lnTo>
                  <a:lnTo>
                    <a:pt x="175" y="845"/>
                  </a:lnTo>
                  <a:lnTo>
                    <a:pt x="175" y="843"/>
                  </a:lnTo>
                  <a:close/>
                  <a:moveTo>
                    <a:pt x="179" y="844"/>
                  </a:moveTo>
                  <a:lnTo>
                    <a:pt x="179" y="844"/>
                  </a:lnTo>
                  <a:lnTo>
                    <a:pt x="178" y="845"/>
                  </a:lnTo>
                  <a:lnTo>
                    <a:pt x="179" y="844"/>
                  </a:lnTo>
                  <a:close/>
                  <a:moveTo>
                    <a:pt x="179" y="844"/>
                  </a:moveTo>
                  <a:lnTo>
                    <a:pt x="183" y="846"/>
                  </a:lnTo>
                  <a:lnTo>
                    <a:pt x="182" y="849"/>
                  </a:lnTo>
                  <a:lnTo>
                    <a:pt x="178" y="846"/>
                  </a:lnTo>
                  <a:lnTo>
                    <a:pt x="179" y="844"/>
                  </a:lnTo>
                  <a:close/>
                  <a:moveTo>
                    <a:pt x="183" y="846"/>
                  </a:moveTo>
                  <a:lnTo>
                    <a:pt x="183" y="846"/>
                  </a:lnTo>
                  <a:lnTo>
                    <a:pt x="182" y="848"/>
                  </a:lnTo>
                  <a:lnTo>
                    <a:pt x="183" y="846"/>
                  </a:lnTo>
                  <a:close/>
                  <a:moveTo>
                    <a:pt x="183" y="846"/>
                  </a:moveTo>
                  <a:lnTo>
                    <a:pt x="188" y="853"/>
                  </a:lnTo>
                  <a:lnTo>
                    <a:pt x="185" y="854"/>
                  </a:lnTo>
                  <a:lnTo>
                    <a:pt x="181" y="848"/>
                  </a:lnTo>
                  <a:lnTo>
                    <a:pt x="183" y="846"/>
                  </a:lnTo>
                  <a:close/>
                  <a:moveTo>
                    <a:pt x="188" y="853"/>
                  </a:moveTo>
                  <a:lnTo>
                    <a:pt x="188" y="853"/>
                  </a:lnTo>
                  <a:lnTo>
                    <a:pt x="188" y="854"/>
                  </a:lnTo>
                  <a:lnTo>
                    <a:pt x="186" y="854"/>
                  </a:lnTo>
                  <a:lnTo>
                    <a:pt x="188" y="853"/>
                  </a:lnTo>
                  <a:close/>
                  <a:moveTo>
                    <a:pt x="188" y="854"/>
                  </a:moveTo>
                  <a:lnTo>
                    <a:pt x="188" y="869"/>
                  </a:lnTo>
                  <a:lnTo>
                    <a:pt x="185" y="869"/>
                  </a:lnTo>
                  <a:lnTo>
                    <a:pt x="185" y="854"/>
                  </a:lnTo>
                  <a:lnTo>
                    <a:pt x="188" y="854"/>
                  </a:lnTo>
                  <a:close/>
                  <a:moveTo>
                    <a:pt x="185" y="869"/>
                  </a:moveTo>
                  <a:lnTo>
                    <a:pt x="185" y="869"/>
                  </a:lnTo>
                  <a:lnTo>
                    <a:pt x="186" y="869"/>
                  </a:lnTo>
                  <a:lnTo>
                    <a:pt x="185" y="869"/>
                  </a:lnTo>
                  <a:close/>
                  <a:moveTo>
                    <a:pt x="188" y="869"/>
                  </a:moveTo>
                  <a:lnTo>
                    <a:pt x="190" y="884"/>
                  </a:lnTo>
                  <a:lnTo>
                    <a:pt x="188" y="884"/>
                  </a:lnTo>
                  <a:lnTo>
                    <a:pt x="185" y="869"/>
                  </a:lnTo>
                  <a:lnTo>
                    <a:pt x="188" y="869"/>
                  </a:lnTo>
                  <a:close/>
                  <a:moveTo>
                    <a:pt x="189" y="885"/>
                  </a:moveTo>
                  <a:lnTo>
                    <a:pt x="188" y="885"/>
                  </a:lnTo>
                  <a:lnTo>
                    <a:pt x="188" y="884"/>
                  </a:lnTo>
                  <a:lnTo>
                    <a:pt x="189" y="884"/>
                  </a:lnTo>
                  <a:lnTo>
                    <a:pt x="189" y="885"/>
                  </a:lnTo>
                  <a:close/>
                  <a:moveTo>
                    <a:pt x="190" y="882"/>
                  </a:moveTo>
                  <a:lnTo>
                    <a:pt x="198" y="890"/>
                  </a:lnTo>
                  <a:lnTo>
                    <a:pt x="195" y="892"/>
                  </a:lnTo>
                  <a:lnTo>
                    <a:pt x="189" y="885"/>
                  </a:lnTo>
                  <a:lnTo>
                    <a:pt x="190" y="882"/>
                  </a:lnTo>
                  <a:close/>
                  <a:moveTo>
                    <a:pt x="195" y="893"/>
                  </a:moveTo>
                  <a:lnTo>
                    <a:pt x="195" y="892"/>
                  </a:lnTo>
                  <a:lnTo>
                    <a:pt x="197" y="892"/>
                  </a:lnTo>
                  <a:lnTo>
                    <a:pt x="195" y="893"/>
                  </a:lnTo>
                  <a:close/>
                  <a:moveTo>
                    <a:pt x="197" y="890"/>
                  </a:moveTo>
                  <a:lnTo>
                    <a:pt x="205" y="896"/>
                  </a:lnTo>
                  <a:lnTo>
                    <a:pt x="204" y="898"/>
                  </a:lnTo>
                  <a:lnTo>
                    <a:pt x="195" y="893"/>
                  </a:lnTo>
                  <a:lnTo>
                    <a:pt x="197" y="890"/>
                  </a:lnTo>
                  <a:close/>
                  <a:moveTo>
                    <a:pt x="205" y="896"/>
                  </a:moveTo>
                  <a:lnTo>
                    <a:pt x="206" y="897"/>
                  </a:lnTo>
                  <a:lnTo>
                    <a:pt x="205" y="897"/>
                  </a:lnTo>
                  <a:lnTo>
                    <a:pt x="205" y="896"/>
                  </a:lnTo>
                  <a:close/>
                  <a:moveTo>
                    <a:pt x="206" y="897"/>
                  </a:moveTo>
                  <a:lnTo>
                    <a:pt x="206" y="902"/>
                  </a:lnTo>
                  <a:lnTo>
                    <a:pt x="204" y="902"/>
                  </a:lnTo>
                  <a:lnTo>
                    <a:pt x="204" y="897"/>
                  </a:lnTo>
                  <a:lnTo>
                    <a:pt x="206" y="897"/>
                  </a:lnTo>
                  <a:close/>
                  <a:moveTo>
                    <a:pt x="206" y="902"/>
                  </a:moveTo>
                  <a:lnTo>
                    <a:pt x="206" y="903"/>
                  </a:lnTo>
                  <a:lnTo>
                    <a:pt x="204" y="903"/>
                  </a:lnTo>
                  <a:lnTo>
                    <a:pt x="204" y="902"/>
                  </a:lnTo>
                  <a:lnTo>
                    <a:pt x="206" y="902"/>
                  </a:lnTo>
                  <a:close/>
                  <a:moveTo>
                    <a:pt x="205" y="905"/>
                  </a:moveTo>
                  <a:lnTo>
                    <a:pt x="204" y="905"/>
                  </a:lnTo>
                  <a:lnTo>
                    <a:pt x="204" y="903"/>
                  </a:lnTo>
                  <a:lnTo>
                    <a:pt x="205" y="903"/>
                  </a:lnTo>
                  <a:lnTo>
                    <a:pt x="205" y="905"/>
                  </a:lnTo>
                  <a:close/>
                  <a:moveTo>
                    <a:pt x="205" y="902"/>
                  </a:moveTo>
                  <a:lnTo>
                    <a:pt x="207" y="902"/>
                  </a:lnTo>
                  <a:lnTo>
                    <a:pt x="207" y="905"/>
                  </a:lnTo>
                  <a:lnTo>
                    <a:pt x="205" y="905"/>
                  </a:lnTo>
                  <a:lnTo>
                    <a:pt x="205" y="902"/>
                  </a:lnTo>
                  <a:close/>
                  <a:moveTo>
                    <a:pt x="207" y="905"/>
                  </a:moveTo>
                  <a:lnTo>
                    <a:pt x="207" y="905"/>
                  </a:lnTo>
                  <a:lnTo>
                    <a:pt x="207" y="903"/>
                  </a:lnTo>
                  <a:lnTo>
                    <a:pt x="207" y="905"/>
                  </a:lnTo>
                  <a:close/>
                  <a:moveTo>
                    <a:pt x="207" y="902"/>
                  </a:moveTo>
                  <a:lnTo>
                    <a:pt x="210" y="902"/>
                  </a:lnTo>
                  <a:lnTo>
                    <a:pt x="210" y="905"/>
                  </a:lnTo>
                  <a:lnTo>
                    <a:pt x="207" y="905"/>
                  </a:lnTo>
                  <a:lnTo>
                    <a:pt x="207" y="902"/>
                  </a:lnTo>
                  <a:close/>
                  <a:moveTo>
                    <a:pt x="210" y="905"/>
                  </a:moveTo>
                  <a:lnTo>
                    <a:pt x="210" y="905"/>
                  </a:lnTo>
                  <a:lnTo>
                    <a:pt x="210" y="903"/>
                  </a:lnTo>
                  <a:lnTo>
                    <a:pt x="210" y="905"/>
                  </a:lnTo>
                  <a:close/>
                  <a:moveTo>
                    <a:pt x="210" y="902"/>
                  </a:moveTo>
                  <a:lnTo>
                    <a:pt x="217" y="901"/>
                  </a:lnTo>
                  <a:lnTo>
                    <a:pt x="218" y="903"/>
                  </a:lnTo>
                  <a:lnTo>
                    <a:pt x="210" y="905"/>
                  </a:lnTo>
                  <a:lnTo>
                    <a:pt x="210" y="902"/>
                  </a:lnTo>
                  <a:close/>
                  <a:moveTo>
                    <a:pt x="218" y="903"/>
                  </a:moveTo>
                  <a:lnTo>
                    <a:pt x="218" y="903"/>
                  </a:lnTo>
                  <a:lnTo>
                    <a:pt x="217" y="902"/>
                  </a:lnTo>
                  <a:lnTo>
                    <a:pt x="218" y="903"/>
                  </a:lnTo>
                  <a:close/>
                  <a:moveTo>
                    <a:pt x="217" y="901"/>
                  </a:moveTo>
                  <a:lnTo>
                    <a:pt x="226" y="896"/>
                  </a:lnTo>
                  <a:lnTo>
                    <a:pt x="227" y="898"/>
                  </a:lnTo>
                  <a:lnTo>
                    <a:pt x="218" y="903"/>
                  </a:lnTo>
                  <a:lnTo>
                    <a:pt x="217" y="901"/>
                  </a:lnTo>
                  <a:close/>
                  <a:moveTo>
                    <a:pt x="226" y="896"/>
                  </a:moveTo>
                  <a:lnTo>
                    <a:pt x="227" y="896"/>
                  </a:lnTo>
                  <a:lnTo>
                    <a:pt x="227" y="897"/>
                  </a:lnTo>
                  <a:lnTo>
                    <a:pt x="226" y="897"/>
                  </a:lnTo>
                  <a:lnTo>
                    <a:pt x="226" y="896"/>
                  </a:lnTo>
                  <a:close/>
                  <a:moveTo>
                    <a:pt x="227" y="897"/>
                  </a:moveTo>
                  <a:lnTo>
                    <a:pt x="233" y="909"/>
                  </a:lnTo>
                  <a:lnTo>
                    <a:pt x="230" y="910"/>
                  </a:lnTo>
                  <a:lnTo>
                    <a:pt x="225" y="898"/>
                  </a:lnTo>
                  <a:lnTo>
                    <a:pt x="227" y="897"/>
                  </a:lnTo>
                  <a:close/>
                  <a:moveTo>
                    <a:pt x="230" y="910"/>
                  </a:moveTo>
                  <a:lnTo>
                    <a:pt x="230" y="910"/>
                  </a:lnTo>
                  <a:lnTo>
                    <a:pt x="231" y="909"/>
                  </a:lnTo>
                  <a:lnTo>
                    <a:pt x="230" y="910"/>
                  </a:lnTo>
                  <a:close/>
                  <a:moveTo>
                    <a:pt x="233" y="909"/>
                  </a:moveTo>
                  <a:lnTo>
                    <a:pt x="238" y="917"/>
                  </a:lnTo>
                  <a:lnTo>
                    <a:pt x="235" y="918"/>
                  </a:lnTo>
                  <a:lnTo>
                    <a:pt x="230" y="910"/>
                  </a:lnTo>
                  <a:lnTo>
                    <a:pt x="233" y="909"/>
                  </a:lnTo>
                  <a:close/>
                  <a:moveTo>
                    <a:pt x="235" y="918"/>
                  </a:moveTo>
                  <a:lnTo>
                    <a:pt x="235" y="918"/>
                  </a:lnTo>
                  <a:lnTo>
                    <a:pt x="237" y="917"/>
                  </a:lnTo>
                  <a:lnTo>
                    <a:pt x="235" y="918"/>
                  </a:lnTo>
                  <a:close/>
                  <a:moveTo>
                    <a:pt x="238" y="916"/>
                  </a:moveTo>
                  <a:lnTo>
                    <a:pt x="245" y="922"/>
                  </a:lnTo>
                  <a:lnTo>
                    <a:pt x="242" y="924"/>
                  </a:lnTo>
                  <a:lnTo>
                    <a:pt x="235" y="918"/>
                  </a:lnTo>
                  <a:lnTo>
                    <a:pt x="238" y="916"/>
                  </a:lnTo>
                  <a:close/>
                  <a:moveTo>
                    <a:pt x="242" y="925"/>
                  </a:moveTo>
                  <a:lnTo>
                    <a:pt x="242" y="925"/>
                  </a:lnTo>
                  <a:lnTo>
                    <a:pt x="242" y="924"/>
                  </a:lnTo>
                  <a:lnTo>
                    <a:pt x="243" y="924"/>
                  </a:lnTo>
                  <a:lnTo>
                    <a:pt x="242" y="925"/>
                  </a:lnTo>
                  <a:close/>
                  <a:moveTo>
                    <a:pt x="243" y="922"/>
                  </a:moveTo>
                  <a:lnTo>
                    <a:pt x="250" y="926"/>
                  </a:lnTo>
                  <a:lnTo>
                    <a:pt x="249" y="929"/>
                  </a:lnTo>
                  <a:lnTo>
                    <a:pt x="242" y="925"/>
                  </a:lnTo>
                  <a:lnTo>
                    <a:pt x="243" y="922"/>
                  </a:lnTo>
                  <a:close/>
                  <a:moveTo>
                    <a:pt x="249" y="929"/>
                  </a:moveTo>
                  <a:lnTo>
                    <a:pt x="249" y="929"/>
                  </a:lnTo>
                  <a:lnTo>
                    <a:pt x="249" y="928"/>
                  </a:lnTo>
                  <a:lnTo>
                    <a:pt x="249" y="929"/>
                  </a:lnTo>
                  <a:close/>
                  <a:moveTo>
                    <a:pt x="249" y="926"/>
                  </a:moveTo>
                  <a:lnTo>
                    <a:pt x="257" y="926"/>
                  </a:lnTo>
                  <a:lnTo>
                    <a:pt x="257" y="929"/>
                  </a:lnTo>
                  <a:lnTo>
                    <a:pt x="249" y="929"/>
                  </a:lnTo>
                  <a:lnTo>
                    <a:pt x="249" y="926"/>
                  </a:lnTo>
                  <a:close/>
                  <a:moveTo>
                    <a:pt x="257" y="929"/>
                  </a:moveTo>
                  <a:lnTo>
                    <a:pt x="257" y="929"/>
                  </a:lnTo>
                  <a:lnTo>
                    <a:pt x="257" y="928"/>
                  </a:lnTo>
                  <a:lnTo>
                    <a:pt x="257" y="929"/>
                  </a:lnTo>
                  <a:close/>
                  <a:moveTo>
                    <a:pt x="257" y="926"/>
                  </a:moveTo>
                  <a:lnTo>
                    <a:pt x="265" y="926"/>
                  </a:lnTo>
                  <a:lnTo>
                    <a:pt x="265" y="929"/>
                  </a:lnTo>
                  <a:lnTo>
                    <a:pt x="257" y="929"/>
                  </a:lnTo>
                  <a:lnTo>
                    <a:pt x="257" y="926"/>
                  </a:lnTo>
                  <a:close/>
                  <a:moveTo>
                    <a:pt x="265" y="929"/>
                  </a:moveTo>
                  <a:lnTo>
                    <a:pt x="265" y="929"/>
                  </a:lnTo>
                  <a:lnTo>
                    <a:pt x="265" y="928"/>
                  </a:lnTo>
                  <a:lnTo>
                    <a:pt x="265" y="929"/>
                  </a:lnTo>
                  <a:close/>
                  <a:moveTo>
                    <a:pt x="265" y="926"/>
                  </a:moveTo>
                  <a:lnTo>
                    <a:pt x="273" y="925"/>
                  </a:lnTo>
                  <a:lnTo>
                    <a:pt x="273" y="928"/>
                  </a:lnTo>
                  <a:lnTo>
                    <a:pt x="265" y="929"/>
                  </a:lnTo>
                  <a:lnTo>
                    <a:pt x="265" y="926"/>
                  </a:lnTo>
                  <a:close/>
                  <a:moveTo>
                    <a:pt x="273" y="928"/>
                  </a:moveTo>
                  <a:lnTo>
                    <a:pt x="273" y="928"/>
                  </a:lnTo>
                  <a:lnTo>
                    <a:pt x="273" y="926"/>
                  </a:lnTo>
                  <a:lnTo>
                    <a:pt x="273" y="928"/>
                  </a:lnTo>
                  <a:close/>
                  <a:moveTo>
                    <a:pt x="271" y="925"/>
                  </a:moveTo>
                  <a:lnTo>
                    <a:pt x="279" y="921"/>
                  </a:lnTo>
                  <a:lnTo>
                    <a:pt x="280" y="924"/>
                  </a:lnTo>
                  <a:lnTo>
                    <a:pt x="273" y="928"/>
                  </a:lnTo>
                  <a:lnTo>
                    <a:pt x="271" y="925"/>
                  </a:lnTo>
                  <a:close/>
                  <a:moveTo>
                    <a:pt x="279" y="921"/>
                  </a:moveTo>
                  <a:lnTo>
                    <a:pt x="279" y="921"/>
                  </a:lnTo>
                  <a:lnTo>
                    <a:pt x="279" y="922"/>
                  </a:lnTo>
                  <a:lnTo>
                    <a:pt x="279" y="921"/>
                  </a:lnTo>
                  <a:close/>
                  <a:moveTo>
                    <a:pt x="279" y="921"/>
                  </a:moveTo>
                  <a:lnTo>
                    <a:pt x="283" y="918"/>
                  </a:lnTo>
                  <a:lnTo>
                    <a:pt x="285" y="921"/>
                  </a:lnTo>
                  <a:lnTo>
                    <a:pt x="280" y="924"/>
                  </a:lnTo>
                  <a:lnTo>
                    <a:pt x="279" y="921"/>
                  </a:lnTo>
                  <a:close/>
                  <a:moveTo>
                    <a:pt x="285" y="921"/>
                  </a:moveTo>
                  <a:lnTo>
                    <a:pt x="285" y="921"/>
                  </a:lnTo>
                  <a:lnTo>
                    <a:pt x="283" y="919"/>
                  </a:lnTo>
                  <a:lnTo>
                    <a:pt x="285" y="921"/>
                  </a:lnTo>
                  <a:close/>
                  <a:moveTo>
                    <a:pt x="283" y="919"/>
                  </a:moveTo>
                  <a:lnTo>
                    <a:pt x="285" y="917"/>
                  </a:lnTo>
                  <a:lnTo>
                    <a:pt x="287" y="918"/>
                  </a:lnTo>
                  <a:lnTo>
                    <a:pt x="285" y="921"/>
                  </a:lnTo>
                  <a:lnTo>
                    <a:pt x="283" y="919"/>
                  </a:lnTo>
                  <a:close/>
                  <a:moveTo>
                    <a:pt x="287" y="917"/>
                  </a:moveTo>
                  <a:lnTo>
                    <a:pt x="287" y="918"/>
                  </a:lnTo>
                  <a:lnTo>
                    <a:pt x="286" y="917"/>
                  </a:lnTo>
                  <a:lnTo>
                    <a:pt x="287" y="917"/>
                  </a:lnTo>
                  <a:close/>
                  <a:moveTo>
                    <a:pt x="285" y="917"/>
                  </a:moveTo>
                  <a:lnTo>
                    <a:pt x="285" y="914"/>
                  </a:lnTo>
                  <a:lnTo>
                    <a:pt x="287" y="914"/>
                  </a:lnTo>
                  <a:lnTo>
                    <a:pt x="287" y="917"/>
                  </a:lnTo>
                  <a:lnTo>
                    <a:pt x="285" y="917"/>
                  </a:lnTo>
                  <a:close/>
                  <a:moveTo>
                    <a:pt x="287" y="914"/>
                  </a:moveTo>
                  <a:lnTo>
                    <a:pt x="287" y="914"/>
                  </a:lnTo>
                  <a:lnTo>
                    <a:pt x="286" y="914"/>
                  </a:lnTo>
                  <a:lnTo>
                    <a:pt x="287" y="914"/>
                  </a:lnTo>
                  <a:close/>
                  <a:moveTo>
                    <a:pt x="285" y="914"/>
                  </a:moveTo>
                  <a:lnTo>
                    <a:pt x="285" y="912"/>
                  </a:lnTo>
                  <a:lnTo>
                    <a:pt x="287" y="912"/>
                  </a:lnTo>
                  <a:lnTo>
                    <a:pt x="287" y="914"/>
                  </a:lnTo>
                  <a:lnTo>
                    <a:pt x="285" y="914"/>
                  </a:lnTo>
                  <a:close/>
                  <a:moveTo>
                    <a:pt x="287" y="910"/>
                  </a:moveTo>
                  <a:lnTo>
                    <a:pt x="287" y="910"/>
                  </a:lnTo>
                  <a:lnTo>
                    <a:pt x="287" y="912"/>
                  </a:lnTo>
                  <a:lnTo>
                    <a:pt x="286" y="912"/>
                  </a:lnTo>
                  <a:lnTo>
                    <a:pt x="287" y="910"/>
                  </a:lnTo>
                  <a:close/>
                  <a:moveTo>
                    <a:pt x="285" y="912"/>
                  </a:moveTo>
                  <a:lnTo>
                    <a:pt x="280" y="905"/>
                  </a:lnTo>
                  <a:lnTo>
                    <a:pt x="283" y="903"/>
                  </a:lnTo>
                  <a:lnTo>
                    <a:pt x="287" y="910"/>
                  </a:lnTo>
                  <a:lnTo>
                    <a:pt x="285" y="912"/>
                  </a:lnTo>
                  <a:close/>
                  <a:moveTo>
                    <a:pt x="283" y="903"/>
                  </a:moveTo>
                  <a:lnTo>
                    <a:pt x="283" y="903"/>
                  </a:lnTo>
                  <a:lnTo>
                    <a:pt x="282" y="903"/>
                  </a:lnTo>
                  <a:lnTo>
                    <a:pt x="283" y="903"/>
                  </a:lnTo>
                  <a:close/>
                  <a:moveTo>
                    <a:pt x="282" y="905"/>
                  </a:moveTo>
                  <a:lnTo>
                    <a:pt x="273" y="890"/>
                  </a:lnTo>
                  <a:lnTo>
                    <a:pt x="275" y="889"/>
                  </a:lnTo>
                  <a:lnTo>
                    <a:pt x="283" y="903"/>
                  </a:lnTo>
                  <a:lnTo>
                    <a:pt x="282" y="905"/>
                  </a:lnTo>
                  <a:close/>
                  <a:moveTo>
                    <a:pt x="273" y="890"/>
                  </a:moveTo>
                  <a:lnTo>
                    <a:pt x="273" y="890"/>
                  </a:lnTo>
                  <a:lnTo>
                    <a:pt x="274" y="890"/>
                  </a:lnTo>
                  <a:lnTo>
                    <a:pt x="273" y="890"/>
                  </a:lnTo>
                  <a:close/>
                  <a:moveTo>
                    <a:pt x="273" y="890"/>
                  </a:moveTo>
                  <a:lnTo>
                    <a:pt x="271" y="878"/>
                  </a:lnTo>
                  <a:lnTo>
                    <a:pt x="274" y="878"/>
                  </a:lnTo>
                  <a:lnTo>
                    <a:pt x="275" y="890"/>
                  </a:lnTo>
                  <a:lnTo>
                    <a:pt x="273" y="890"/>
                  </a:lnTo>
                  <a:close/>
                  <a:moveTo>
                    <a:pt x="274" y="878"/>
                  </a:moveTo>
                  <a:lnTo>
                    <a:pt x="274" y="878"/>
                  </a:lnTo>
                  <a:lnTo>
                    <a:pt x="273" y="878"/>
                  </a:lnTo>
                  <a:lnTo>
                    <a:pt x="274" y="878"/>
                  </a:lnTo>
                  <a:close/>
                  <a:moveTo>
                    <a:pt x="271" y="878"/>
                  </a:moveTo>
                  <a:lnTo>
                    <a:pt x="270" y="868"/>
                  </a:lnTo>
                  <a:lnTo>
                    <a:pt x="273" y="868"/>
                  </a:lnTo>
                  <a:lnTo>
                    <a:pt x="274" y="878"/>
                  </a:lnTo>
                  <a:lnTo>
                    <a:pt x="271" y="878"/>
                  </a:lnTo>
                  <a:close/>
                  <a:moveTo>
                    <a:pt x="273" y="868"/>
                  </a:moveTo>
                  <a:lnTo>
                    <a:pt x="273" y="868"/>
                  </a:lnTo>
                  <a:lnTo>
                    <a:pt x="271" y="868"/>
                  </a:lnTo>
                  <a:lnTo>
                    <a:pt x="273" y="868"/>
                  </a:lnTo>
                  <a:close/>
                  <a:moveTo>
                    <a:pt x="270" y="868"/>
                  </a:moveTo>
                  <a:lnTo>
                    <a:pt x="267" y="856"/>
                  </a:lnTo>
                  <a:lnTo>
                    <a:pt x="270" y="856"/>
                  </a:lnTo>
                  <a:lnTo>
                    <a:pt x="273" y="868"/>
                  </a:lnTo>
                  <a:lnTo>
                    <a:pt x="270" y="868"/>
                  </a:lnTo>
                  <a:close/>
                  <a:moveTo>
                    <a:pt x="270" y="856"/>
                  </a:moveTo>
                  <a:lnTo>
                    <a:pt x="270" y="856"/>
                  </a:lnTo>
                  <a:lnTo>
                    <a:pt x="269" y="856"/>
                  </a:lnTo>
                  <a:lnTo>
                    <a:pt x="270" y="856"/>
                  </a:lnTo>
                  <a:close/>
                  <a:moveTo>
                    <a:pt x="267" y="856"/>
                  </a:moveTo>
                  <a:lnTo>
                    <a:pt x="266" y="844"/>
                  </a:lnTo>
                  <a:lnTo>
                    <a:pt x="269" y="844"/>
                  </a:lnTo>
                  <a:lnTo>
                    <a:pt x="270" y="856"/>
                  </a:lnTo>
                  <a:lnTo>
                    <a:pt x="267" y="856"/>
                  </a:lnTo>
                  <a:close/>
                  <a:moveTo>
                    <a:pt x="266" y="844"/>
                  </a:moveTo>
                  <a:lnTo>
                    <a:pt x="266" y="841"/>
                  </a:lnTo>
                  <a:lnTo>
                    <a:pt x="267" y="843"/>
                  </a:lnTo>
                  <a:lnTo>
                    <a:pt x="267" y="844"/>
                  </a:lnTo>
                  <a:lnTo>
                    <a:pt x="266" y="844"/>
                  </a:lnTo>
                  <a:close/>
                  <a:moveTo>
                    <a:pt x="267" y="843"/>
                  </a:moveTo>
                  <a:lnTo>
                    <a:pt x="278" y="848"/>
                  </a:lnTo>
                  <a:lnTo>
                    <a:pt x="277" y="850"/>
                  </a:lnTo>
                  <a:lnTo>
                    <a:pt x="266" y="845"/>
                  </a:lnTo>
                  <a:lnTo>
                    <a:pt x="267" y="843"/>
                  </a:lnTo>
                  <a:close/>
                  <a:moveTo>
                    <a:pt x="278" y="850"/>
                  </a:moveTo>
                  <a:lnTo>
                    <a:pt x="278" y="850"/>
                  </a:lnTo>
                  <a:lnTo>
                    <a:pt x="277" y="850"/>
                  </a:lnTo>
                  <a:lnTo>
                    <a:pt x="278" y="849"/>
                  </a:lnTo>
                  <a:lnTo>
                    <a:pt x="278" y="850"/>
                  </a:lnTo>
                  <a:close/>
                  <a:moveTo>
                    <a:pt x="278" y="848"/>
                  </a:moveTo>
                  <a:lnTo>
                    <a:pt x="289" y="850"/>
                  </a:lnTo>
                  <a:lnTo>
                    <a:pt x="287" y="853"/>
                  </a:lnTo>
                  <a:lnTo>
                    <a:pt x="278" y="850"/>
                  </a:lnTo>
                  <a:lnTo>
                    <a:pt x="278" y="848"/>
                  </a:lnTo>
                  <a:close/>
                  <a:moveTo>
                    <a:pt x="287" y="853"/>
                  </a:moveTo>
                  <a:lnTo>
                    <a:pt x="287" y="853"/>
                  </a:lnTo>
                  <a:lnTo>
                    <a:pt x="287" y="852"/>
                  </a:lnTo>
                  <a:lnTo>
                    <a:pt x="287" y="853"/>
                  </a:lnTo>
                  <a:close/>
                  <a:moveTo>
                    <a:pt x="289" y="850"/>
                  </a:moveTo>
                  <a:lnTo>
                    <a:pt x="294" y="852"/>
                  </a:lnTo>
                  <a:lnTo>
                    <a:pt x="293" y="854"/>
                  </a:lnTo>
                  <a:lnTo>
                    <a:pt x="287" y="853"/>
                  </a:lnTo>
                  <a:lnTo>
                    <a:pt x="289" y="850"/>
                  </a:lnTo>
                  <a:close/>
                  <a:moveTo>
                    <a:pt x="293" y="854"/>
                  </a:moveTo>
                  <a:lnTo>
                    <a:pt x="293" y="854"/>
                  </a:lnTo>
                  <a:lnTo>
                    <a:pt x="293" y="853"/>
                  </a:lnTo>
                  <a:lnTo>
                    <a:pt x="293" y="854"/>
                  </a:lnTo>
                  <a:close/>
                  <a:moveTo>
                    <a:pt x="293" y="852"/>
                  </a:moveTo>
                  <a:lnTo>
                    <a:pt x="299" y="852"/>
                  </a:lnTo>
                  <a:lnTo>
                    <a:pt x="299" y="854"/>
                  </a:lnTo>
                  <a:lnTo>
                    <a:pt x="293" y="854"/>
                  </a:lnTo>
                  <a:lnTo>
                    <a:pt x="293" y="852"/>
                  </a:lnTo>
                  <a:close/>
                  <a:moveTo>
                    <a:pt x="299" y="854"/>
                  </a:moveTo>
                  <a:lnTo>
                    <a:pt x="299" y="854"/>
                  </a:lnTo>
                  <a:lnTo>
                    <a:pt x="299" y="853"/>
                  </a:lnTo>
                  <a:lnTo>
                    <a:pt x="299" y="854"/>
                  </a:lnTo>
                  <a:close/>
                  <a:moveTo>
                    <a:pt x="299" y="852"/>
                  </a:moveTo>
                  <a:lnTo>
                    <a:pt x="305" y="850"/>
                  </a:lnTo>
                  <a:lnTo>
                    <a:pt x="305" y="853"/>
                  </a:lnTo>
                  <a:lnTo>
                    <a:pt x="299" y="854"/>
                  </a:lnTo>
                  <a:lnTo>
                    <a:pt x="299" y="852"/>
                  </a:lnTo>
                  <a:close/>
                  <a:moveTo>
                    <a:pt x="305" y="853"/>
                  </a:moveTo>
                  <a:lnTo>
                    <a:pt x="305" y="853"/>
                  </a:lnTo>
                  <a:lnTo>
                    <a:pt x="305" y="852"/>
                  </a:lnTo>
                  <a:lnTo>
                    <a:pt x="305" y="853"/>
                  </a:lnTo>
                  <a:close/>
                  <a:moveTo>
                    <a:pt x="303" y="850"/>
                  </a:moveTo>
                  <a:lnTo>
                    <a:pt x="308" y="848"/>
                  </a:lnTo>
                  <a:lnTo>
                    <a:pt x="310" y="850"/>
                  </a:lnTo>
                  <a:lnTo>
                    <a:pt x="305" y="853"/>
                  </a:lnTo>
                  <a:lnTo>
                    <a:pt x="303" y="850"/>
                  </a:lnTo>
                  <a:close/>
                  <a:moveTo>
                    <a:pt x="311" y="849"/>
                  </a:moveTo>
                  <a:lnTo>
                    <a:pt x="311" y="850"/>
                  </a:lnTo>
                  <a:lnTo>
                    <a:pt x="310" y="850"/>
                  </a:lnTo>
                  <a:lnTo>
                    <a:pt x="310" y="849"/>
                  </a:lnTo>
                  <a:lnTo>
                    <a:pt x="311" y="849"/>
                  </a:lnTo>
                  <a:close/>
                  <a:moveTo>
                    <a:pt x="308" y="849"/>
                  </a:moveTo>
                  <a:lnTo>
                    <a:pt x="308" y="837"/>
                  </a:lnTo>
                  <a:lnTo>
                    <a:pt x="311" y="837"/>
                  </a:lnTo>
                  <a:lnTo>
                    <a:pt x="311" y="849"/>
                  </a:lnTo>
                  <a:lnTo>
                    <a:pt x="308" y="849"/>
                  </a:lnTo>
                  <a:close/>
                  <a:moveTo>
                    <a:pt x="311" y="837"/>
                  </a:moveTo>
                  <a:lnTo>
                    <a:pt x="311" y="837"/>
                  </a:lnTo>
                  <a:lnTo>
                    <a:pt x="310" y="837"/>
                  </a:lnTo>
                  <a:lnTo>
                    <a:pt x="311" y="837"/>
                  </a:lnTo>
                  <a:close/>
                  <a:moveTo>
                    <a:pt x="308" y="837"/>
                  </a:moveTo>
                  <a:lnTo>
                    <a:pt x="306" y="825"/>
                  </a:lnTo>
                  <a:lnTo>
                    <a:pt x="308" y="824"/>
                  </a:lnTo>
                  <a:lnTo>
                    <a:pt x="311" y="837"/>
                  </a:lnTo>
                  <a:lnTo>
                    <a:pt x="308" y="837"/>
                  </a:lnTo>
                  <a:close/>
                  <a:moveTo>
                    <a:pt x="306" y="825"/>
                  </a:moveTo>
                  <a:lnTo>
                    <a:pt x="306" y="824"/>
                  </a:lnTo>
                  <a:lnTo>
                    <a:pt x="307" y="825"/>
                  </a:lnTo>
                  <a:lnTo>
                    <a:pt x="306" y="825"/>
                  </a:lnTo>
                  <a:close/>
                  <a:moveTo>
                    <a:pt x="306" y="824"/>
                  </a:moveTo>
                  <a:lnTo>
                    <a:pt x="308" y="821"/>
                  </a:lnTo>
                  <a:lnTo>
                    <a:pt x="311" y="822"/>
                  </a:lnTo>
                  <a:lnTo>
                    <a:pt x="308" y="825"/>
                  </a:lnTo>
                  <a:lnTo>
                    <a:pt x="306" y="824"/>
                  </a:lnTo>
                  <a:close/>
                  <a:moveTo>
                    <a:pt x="308" y="821"/>
                  </a:moveTo>
                  <a:lnTo>
                    <a:pt x="308" y="821"/>
                  </a:lnTo>
                  <a:lnTo>
                    <a:pt x="310" y="822"/>
                  </a:lnTo>
                  <a:lnTo>
                    <a:pt x="308" y="821"/>
                  </a:lnTo>
                  <a:close/>
                  <a:moveTo>
                    <a:pt x="308" y="821"/>
                  </a:moveTo>
                  <a:lnTo>
                    <a:pt x="311" y="820"/>
                  </a:lnTo>
                  <a:lnTo>
                    <a:pt x="312" y="822"/>
                  </a:lnTo>
                  <a:lnTo>
                    <a:pt x="310" y="824"/>
                  </a:lnTo>
                  <a:lnTo>
                    <a:pt x="308" y="821"/>
                  </a:lnTo>
                  <a:close/>
                  <a:moveTo>
                    <a:pt x="311" y="820"/>
                  </a:moveTo>
                  <a:lnTo>
                    <a:pt x="311" y="820"/>
                  </a:lnTo>
                  <a:lnTo>
                    <a:pt x="311" y="821"/>
                  </a:lnTo>
                  <a:lnTo>
                    <a:pt x="311" y="820"/>
                  </a:lnTo>
                  <a:close/>
                  <a:moveTo>
                    <a:pt x="311" y="820"/>
                  </a:moveTo>
                  <a:lnTo>
                    <a:pt x="314" y="820"/>
                  </a:lnTo>
                  <a:lnTo>
                    <a:pt x="314" y="822"/>
                  </a:lnTo>
                  <a:lnTo>
                    <a:pt x="311" y="822"/>
                  </a:lnTo>
                  <a:lnTo>
                    <a:pt x="311" y="820"/>
                  </a:lnTo>
                  <a:close/>
                  <a:moveTo>
                    <a:pt x="315" y="822"/>
                  </a:moveTo>
                  <a:lnTo>
                    <a:pt x="315" y="822"/>
                  </a:lnTo>
                  <a:lnTo>
                    <a:pt x="314" y="822"/>
                  </a:lnTo>
                  <a:lnTo>
                    <a:pt x="314" y="821"/>
                  </a:lnTo>
                  <a:lnTo>
                    <a:pt x="315" y="822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4" name="Freeform 100"/>
            <p:cNvSpPr>
              <a:spLocks noEditPoints="1"/>
            </p:cNvSpPr>
            <p:nvPr/>
          </p:nvSpPr>
          <p:spPr bwMode="auto">
            <a:xfrm>
              <a:off x="1957" y="1286"/>
              <a:ext cx="1950" cy="2369"/>
            </a:xfrm>
            <a:custGeom>
              <a:avLst/>
              <a:gdLst>
                <a:gd name="T0" fmla="*/ 762782 w 1497"/>
                <a:gd name="T1" fmla="*/ 361492 h 1819"/>
                <a:gd name="T2" fmla="*/ 850609 w 1497"/>
                <a:gd name="T3" fmla="*/ 253663 h 1819"/>
                <a:gd name="T4" fmla="*/ 820817 w 1497"/>
                <a:gd name="T5" fmla="*/ 199310 h 1819"/>
                <a:gd name="T6" fmla="*/ 748580 w 1497"/>
                <a:gd name="T7" fmla="*/ 170162 h 1819"/>
                <a:gd name="T8" fmla="*/ 717756 w 1497"/>
                <a:gd name="T9" fmla="*/ 212082 h 1819"/>
                <a:gd name="T10" fmla="*/ 624763 w 1497"/>
                <a:gd name="T11" fmla="*/ 227442 h 1819"/>
                <a:gd name="T12" fmla="*/ 545978 w 1497"/>
                <a:gd name="T13" fmla="*/ 301194 h 1819"/>
                <a:gd name="T14" fmla="*/ 466101 w 1497"/>
                <a:gd name="T15" fmla="*/ 368803 h 1819"/>
                <a:gd name="T16" fmla="*/ 460425 w 1497"/>
                <a:gd name="T17" fmla="*/ 412756 h 1819"/>
                <a:gd name="T18" fmla="*/ 415005 w 1497"/>
                <a:gd name="T19" fmla="*/ 368803 h 1819"/>
                <a:gd name="T20" fmla="*/ 429178 w 1497"/>
                <a:gd name="T21" fmla="*/ 488898 h 1819"/>
                <a:gd name="T22" fmla="*/ 417323 w 1497"/>
                <a:gd name="T23" fmla="*/ 659706 h 1819"/>
                <a:gd name="T24" fmla="*/ 406412 w 1497"/>
                <a:gd name="T25" fmla="*/ 805843 h 1819"/>
                <a:gd name="T26" fmla="*/ 220437 w 1497"/>
                <a:gd name="T27" fmla="*/ 812287 h 1819"/>
                <a:gd name="T28" fmla="*/ 53531 w 1497"/>
                <a:gd name="T29" fmla="*/ 907376 h 1819"/>
                <a:gd name="T30" fmla="*/ 21505 w 1497"/>
                <a:gd name="T31" fmla="*/ 1011144 h 1819"/>
                <a:gd name="T32" fmla="*/ 56779 w 1497"/>
                <a:gd name="T33" fmla="*/ 1056993 h 1819"/>
                <a:gd name="T34" fmla="*/ 139910 w 1497"/>
                <a:gd name="T35" fmla="*/ 1100260 h 1819"/>
                <a:gd name="T36" fmla="*/ 242750 w 1497"/>
                <a:gd name="T37" fmla="*/ 1233435 h 1819"/>
                <a:gd name="T38" fmla="*/ 347611 w 1497"/>
                <a:gd name="T39" fmla="*/ 1330123 h 1819"/>
                <a:gd name="T40" fmla="*/ 540038 w 1497"/>
                <a:gd name="T41" fmla="*/ 1299853 h 1819"/>
                <a:gd name="T42" fmla="*/ 658894 w 1497"/>
                <a:gd name="T43" fmla="*/ 1248529 h 1819"/>
                <a:gd name="T44" fmla="*/ 858499 w 1497"/>
                <a:gd name="T45" fmla="*/ 1307442 h 1819"/>
                <a:gd name="T46" fmla="*/ 929342 w 1497"/>
                <a:gd name="T47" fmla="*/ 1252233 h 1819"/>
                <a:gd name="T48" fmla="*/ 1069201 w 1497"/>
                <a:gd name="T49" fmla="*/ 1114428 h 1819"/>
                <a:gd name="T50" fmla="*/ 1079135 w 1497"/>
                <a:gd name="T51" fmla="*/ 928731 h 1819"/>
                <a:gd name="T52" fmla="*/ 1068543 w 1497"/>
                <a:gd name="T53" fmla="*/ 877999 h 1819"/>
                <a:gd name="T54" fmla="*/ 954638 w 1497"/>
                <a:gd name="T55" fmla="*/ 906533 h 1819"/>
                <a:gd name="T56" fmla="*/ 877176 w 1497"/>
                <a:gd name="T57" fmla="*/ 766354 h 1819"/>
                <a:gd name="T58" fmla="*/ 801994 w 1497"/>
                <a:gd name="T59" fmla="*/ 699492 h 1819"/>
                <a:gd name="T60" fmla="*/ 808810 w 1497"/>
                <a:gd name="T61" fmla="*/ 485435 h 1819"/>
                <a:gd name="T62" fmla="*/ 836101 w 1497"/>
                <a:gd name="T63" fmla="*/ 307187 h 1819"/>
                <a:gd name="T64" fmla="*/ 491590 w 1497"/>
                <a:gd name="T65" fmla="*/ 226331 h 1819"/>
                <a:gd name="T66" fmla="*/ 515817 w 1497"/>
                <a:gd name="T67" fmla="*/ 210271 h 1819"/>
                <a:gd name="T68" fmla="*/ 488872 w 1497"/>
                <a:gd name="T69" fmla="*/ 279074 h 1819"/>
                <a:gd name="T70" fmla="*/ 524704 w 1497"/>
                <a:gd name="T71" fmla="*/ 285254 h 1819"/>
                <a:gd name="T72" fmla="*/ 522018 w 1497"/>
                <a:gd name="T73" fmla="*/ 271053 h 1819"/>
                <a:gd name="T74" fmla="*/ 432348 w 1497"/>
                <a:gd name="T75" fmla="*/ 329841 h 1819"/>
                <a:gd name="T76" fmla="*/ 771993 w 1497"/>
                <a:gd name="T77" fmla="*/ 167278 h 1819"/>
                <a:gd name="T78" fmla="*/ 658894 w 1497"/>
                <a:gd name="T79" fmla="*/ 220713 h 1819"/>
                <a:gd name="T80" fmla="*/ 642343 w 1497"/>
                <a:gd name="T81" fmla="*/ 216794 h 1819"/>
                <a:gd name="T82" fmla="*/ 636807 w 1497"/>
                <a:gd name="T83" fmla="*/ 202098 h 1819"/>
                <a:gd name="T84" fmla="*/ 647931 w 1497"/>
                <a:gd name="T85" fmla="*/ 199310 h 1819"/>
                <a:gd name="T86" fmla="*/ 650363 w 1497"/>
                <a:gd name="T87" fmla="*/ 178318 h 1819"/>
                <a:gd name="T88" fmla="*/ 581281 w 1497"/>
                <a:gd name="T89" fmla="*/ 166462 h 1819"/>
                <a:gd name="T90" fmla="*/ 651908 w 1497"/>
                <a:gd name="T91" fmla="*/ 11858 h 1819"/>
                <a:gd name="T92" fmla="*/ 677917 w 1497"/>
                <a:gd name="T93" fmla="*/ 26193 h 1819"/>
                <a:gd name="T94" fmla="*/ 644295 w 1497"/>
                <a:gd name="T95" fmla="*/ 53939 h 1819"/>
                <a:gd name="T96" fmla="*/ 650363 w 1497"/>
                <a:gd name="T97" fmla="*/ 57861 h 1819"/>
                <a:gd name="T98" fmla="*/ 674432 w 1497"/>
                <a:gd name="T99" fmla="*/ 69279 h 1819"/>
                <a:gd name="T100" fmla="*/ 692142 w 1497"/>
                <a:gd name="T101" fmla="*/ 85925 h 1819"/>
                <a:gd name="T102" fmla="*/ 671906 w 1497"/>
                <a:gd name="T103" fmla="*/ 110637 h 1819"/>
                <a:gd name="T104" fmla="*/ 639805 w 1497"/>
                <a:gd name="T105" fmla="*/ 77574 h 1819"/>
                <a:gd name="T106" fmla="*/ 636807 w 1497"/>
                <a:gd name="T107" fmla="*/ 56603 h 1819"/>
                <a:gd name="T108" fmla="*/ 615685 w 1497"/>
                <a:gd name="T109" fmla="*/ 50659 h 1819"/>
                <a:gd name="T110" fmla="*/ 717756 w 1497"/>
                <a:gd name="T111" fmla="*/ 82664 h 1819"/>
                <a:gd name="T112" fmla="*/ 737375 w 1497"/>
                <a:gd name="T113" fmla="*/ 104693 h 1819"/>
                <a:gd name="T114" fmla="*/ 734280 w 1497"/>
                <a:gd name="T115" fmla="*/ 129205 h 1819"/>
                <a:gd name="T116" fmla="*/ 690863 w 1497"/>
                <a:gd name="T117" fmla="*/ 134352 h 1819"/>
                <a:gd name="T118" fmla="*/ 620248 w 1497"/>
                <a:gd name="T119" fmla="*/ 74973 h 1819"/>
                <a:gd name="T120" fmla="*/ 623089 w 1497"/>
                <a:gd name="T121" fmla="*/ 77574 h 1819"/>
                <a:gd name="T122" fmla="*/ 677917 w 1497"/>
                <a:gd name="T123" fmla="*/ 29949 h 1819"/>
                <a:gd name="T124" fmla="*/ 662286 w 1497"/>
                <a:gd name="T125" fmla="*/ 226331 h 18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97"/>
                <a:gd name="T190" fmla="*/ 0 h 1819"/>
                <a:gd name="T191" fmla="*/ 1497 w 1497"/>
                <a:gd name="T192" fmla="*/ 1819 h 18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97" h="1819">
                  <a:moveTo>
                    <a:pt x="1127" y="416"/>
                  </a:moveTo>
                  <a:lnTo>
                    <a:pt x="1126" y="415"/>
                  </a:lnTo>
                  <a:lnTo>
                    <a:pt x="1126" y="410"/>
                  </a:lnTo>
                  <a:lnTo>
                    <a:pt x="1123" y="404"/>
                  </a:lnTo>
                  <a:lnTo>
                    <a:pt x="1118" y="410"/>
                  </a:lnTo>
                  <a:lnTo>
                    <a:pt x="1114" y="414"/>
                  </a:lnTo>
                  <a:lnTo>
                    <a:pt x="1111" y="411"/>
                  </a:lnTo>
                  <a:lnTo>
                    <a:pt x="1107" y="410"/>
                  </a:lnTo>
                  <a:lnTo>
                    <a:pt x="1104" y="414"/>
                  </a:lnTo>
                  <a:lnTo>
                    <a:pt x="1099" y="418"/>
                  </a:lnTo>
                  <a:lnTo>
                    <a:pt x="1097" y="423"/>
                  </a:lnTo>
                  <a:lnTo>
                    <a:pt x="1095" y="427"/>
                  </a:lnTo>
                  <a:lnTo>
                    <a:pt x="1099" y="428"/>
                  </a:lnTo>
                  <a:lnTo>
                    <a:pt x="1103" y="427"/>
                  </a:lnTo>
                  <a:lnTo>
                    <a:pt x="1108" y="424"/>
                  </a:lnTo>
                  <a:lnTo>
                    <a:pt x="1114" y="420"/>
                  </a:lnTo>
                  <a:lnTo>
                    <a:pt x="1116" y="420"/>
                  </a:lnTo>
                  <a:lnTo>
                    <a:pt x="1120" y="420"/>
                  </a:lnTo>
                  <a:lnTo>
                    <a:pt x="1120" y="422"/>
                  </a:lnTo>
                  <a:lnTo>
                    <a:pt x="1122" y="423"/>
                  </a:lnTo>
                  <a:lnTo>
                    <a:pt x="1118" y="428"/>
                  </a:lnTo>
                  <a:lnTo>
                    <a:pt x="1115" y="434"/>
                  </a:lnTo>
                  <a:lnTo>
                    <a:pt x="1111" y="438"/>
                  </a:lnTo>
                  <a:lnTo>
                    <a:pt x="1107" y="446"/>
                  </a:lnTo>
                  <a:lnTo>
                    <a:pt x="1098" y="440"/>
                  </a:lnTo>
                  <a:lnTo>
                    <a:pt x="1091" y="438"/>
                  </a:lnTo>
                  <a:lnTo>
                    <a:pt x="1090" y="446"/>
                  </a:lnTo>
                  <a:lnTo>
                    <a:pt x="1090" y="454"/>
                  </a:lnTo>
                  <a:lnTo>
                    <a:pt x="1085" y="455"/>
                  </a:lnTo>
                  <a:lnTo>
                    <a:pt x="1081" y="455"/>
                  </a:lnTo>
                  <a:lnTo>
                    <a:pt x="1079" y="460"/>
                  </a:lnTo>
                  <a:lnTo>
                    <a:pt x="1076" y="467"/>
                  </a:lnTo>
                  <a:lnTo>
                    <a:pt x="1062" y="467"/>
                  </a:lnTo>
                  <a:lnTo>
                    <a:pt x="1051" y="467"/>
                  </a:lnTo>
                  <a:lnTo>
                    <a:pt x="1047" y="473"/>
                  </a:lnTo>
                  <a:lnTo>
                    <a:pt x="1044" y="480"/>
                  </a:lnTo>
                  <a:lnTo>
                    <a:pt x="1043" y="484"/>
                  </a:lnTo>
                  <a:lnTo>
                    <a:pt x="1039" y="488"/>
                  </a:lnTo>
                  <a:lnTo>
                    <a:pt x="1035" y="489"/>
                  </a:lnTo>
                  <a:lnTo>
                    <a:pt x="1030" y="491"/>
                  </a:lnTo>
                  <a:lnTo>
                    <a:pt x="1028" y="489"/>
                  </a:lnTo>
                  <a:lnTo>
                    <a:pt x="1027" y="489"/>
                  </a:lnTo>
                  <a:lnTo>
                    <a:pt x="1028" y="487"/>
                  </a:lnTo>
                  <a:lnTo>
                    <a:pt x="1031" y="483"/>
                  </a:lnTo>
                  <a:lnTo>
                    <a:pt x="1037" y="478"/>
                  </a:lnTo>
                  <a:lnTo>
                    <a:pt x="1041" y="475"/>
                  </a:lnTo>
                  <a:lnTo>
                    <a:pt x="1041" y="471"/>
                  </a:lnTo>
                  <a:lnTo>
                    <a:pt x="1039" y="467"/>
                  </a:lnTo>
                  <a:lnTo>
                    <a:pt x="1047" y="459"/>
                  </a:lnTo>
                  <a:lnTo>
                    <a:pt x="1058" y="454"/>
                  </a:lnTo>
                  <a:lnTo>
                    <a:pt x="1058" y="447"/>
                  </a:lnTo>
                  <a:lnTo>
                    <a:pt x="1058" y="439"/>
                  </a:lnTo>
                  <a:lnTo>
                    <a:pt x="1067" y="438"/>
                  </a:lnTo>
                  <a:lnTo>
                    <a:pt x="1078" y="434"/>
                  </a:lnTo>
                  <a:lnTo>
                    <a:pt x="1081" y="427"/>
                  </a:lnTo>
                  <a:lnTo>
                    <a:pt x="1082" y="419"/>
                  </a:lnTo>
                  <a:lnTo>
                    <a:pt x="1090" y="414"/>
                  </a:lnTo>
                  <a:lnTo>
                    <a:pt x="1098" y="408"/>
                  </a:lnTo>
                  <a:lnTo>
                    <a:pt x="1097" y="403"/>
                  </a:lnTo>
                  <a:lnTo>
                    <a:pt x="1094" y="394"/>
                  </a:lnTo>
                  <a:lnTo>
                    <a:pt x="1097" y="391"/>
                  </a:lnTo>
                  <a:lnTo>
                    <a:pt x="1100" y="391"/>
                  </a:lnTo>
                  <a:lnTo>
                    <a:pt x="1104" y="388"/>
                  </a:lnTo>
                  <a:lnTo>
                    <a:pt x="1108" y="382"/>
                  </a:lnTo>
                  <a:lnTo>
                    <a:pt x="1111" y="381"/>
                  </a:lnTo>
                  <a:lnTo>
                    <a:pt x="1115" y="381"/>
                  </a:lnTo>
                  <a:lnTo>
                    <a:pt x="1115" y="379"/>
                  </a:lnTo>
                  <a:lnTo>
                    <a:pt x="1116" y="378"/>
                  </a:lnTo>
                  <a:lnTo>
                    <a:pt x="1120" y="374"/>
                  </a:lnTo>
                  <a:lnTo>
                    <a:pt x="1120" y="367"/>
                  </a:lnTo>
                  <a:lnTo>
                    <a:pt x="1123" y="366"/>
                  </a:lnTo>
                  <a:lnTo>
                    <a:pt x="1127" y="365"/>
                  </a:lnTo>
                  <a:lnTo>
                    <a:pt x="1130" y="363"/>
                  </a:lnTo>
                  <a:lnTo>
                    <a:pt x="1131" y="362"/>
                  </a:lnTo>
                  <a:lnTo>
                    <a:pt x="1132" y="360"/>
                  </a:lnTo>
                  <a:lnTo>
                    <a:pt x="1132" y="355"/>
                  </a:lnTo>
                  <a:lnTo>
                    <a:pt x="1134" y="352"/>
                  </a:lnTo>
                  <a:lnTo>
                    <a:pt x="1136" y="351"/>
                  </a:lnTo>
                  <a:lnTo>
                    <a:pt x="1139" y="350"/>
                  </a:lnTo>
                  <a:lnTo>
                    <a:pt x="1142" y="350"/>
                  </a:lnTo>
                  <a:lnTo>
                    <a:pt x="1143" y="349"/>
                  </a:lnTo>
                  <a:lnTo>
                    <a:pt x="1146" y="344"/>
                  </a:lnTo>
                  <a:lnTo>
                    <a:pt x="1147" y="339"/>
                  </a:lnTo>
                  <a:lnTo>
                    <a:pt x="1148" y="330"/>
                  </a:lnTo>
                  <a:lnTo>
                    <a:pt x="1148" y="327"/>
                  </a:lnTo>
                  <a:lnTo>
                    <a:pt x="1147" y="323"/>
                  </a:lnTo>
                  <a:lnTo>
                    <a:pt x="1146" y="321"/>
                  </a:lnTo>
                  <a:lnTo>
                    <a:pt x="1143" y="319"/>
                  </a:lnTo>
                  <a:lnTo>
                    <a:pt x="1139" y="319"/>
                  </a:lnTo>
                  <a:lnTo>
                    <a:pt x="1134" y="318"/>
                  </a:lnTo>
                  <a:lnTo>
                    <a:pt x="1128" y="314"/>
                  </a:lnTo>
                  <a:lnTo>
                    <a:pt x="1124" y="308"/>
                  </a:lnTo>
                  <a:lnTo>
                    <a:pt x="1124" y="306"/>
                  </a:lnTo>
                  <a:lnTo>
                    <a:pt x="1123" y="305"/>
                  </a:lnTo>
                  <a:lnTo>
                    <a:pt x="1123" y="303"/>
                  </a:lnTo>
                  <a:lnTo>
                    <a:pt x="1124" y="301"/>
                  </a:lnTo>
                  <a:lnTo>
                    <a:pt x="1130" y="303"/>
                  </a:lnTo>
                  <a:lnTo>
                    <a:pt x="1135" y="303"/>
                  </a:lnTo>
                  <a:lnTo>
                    <a:pt x="1136" y="307"/>
                  </a:lnTo>
                  <a:lnTo>
                    <a:pt x="1138" y="310"/>
                  </a:lnTo>
                  <a:lnTo>
                    <a:pt x="1139" y="310"/>
                  </a:lnTo>
                  <a:lnTo>
                    <a:pt x="1142" y="310"/>
                  </a:lnTo>
                  <a:lnTo>
                    <a:pt x="1142" y="303"/>
                  </a:lnTo>
                  <a:lnTo>
                    <a:pt x="1142" y="298"/>
                  </a:lnTo>
                  <a:lnTo>
                    <a:pt x="1140" y="295"/>
                  </a:lnTo>
                  <a:lnTo>
                    <a:pt x="1136" y="293"/>
                  </a:lnTo>
                  <a:lnTo>
                    <a:pt x="1136" y="287"/>
                  </a:lnTo>
                  <a:lnTo>
                    <a:pt x="1135" y="282"/>
                  </a:lnTo>
                  <a:lnTo>
                    <a:pt x="1134" y="277"/>
                  </a:lnTo>
                  <a:lnTo>
                    <a:pt x="1130" y="275"/>
                  </a:lnTo>
                  <a:lnTo>
                    <a:pt x="1127" y="281"/>
                  </a:lnTo>
                  <a:lnTo>
                    <a:pt x="1126" y="286"/>
                  </a:lnTo>
                  <a:lnTo>
                    <a:pt x="1123" y="283"/>
                  </a:lnTo>
                  <a:lnTo>
                    <a:pt x="1122" y="281"/>
                  </a:lnTo>
                  <a:lnTo>
                    <a:pt x="1120" y="279"/>
                  </a:lnTo>
                  <a:lnTo>
                    <a:pt x="1122" y="277"/>
                  </a:lnTo>
                  <a:lnTo>
                    <a:pt x="1122" y="273"/>
                  </a:lnTo>
                  <a:lnTo>
                    <a:pt x="1122" y="270"/>
                  </a:lnTo>
                  <a:lnTo>
                    <a:pt x="1120" y="270"/>
                  </a:lnTo>
                  <a:lnTo>
                    <a:pt x="1116" y="270"/>
                  </a:lnTo>
                  <a:lnTo>
                    <a:pt x="1111" y="273"/>
                  </a:lnTo>
                  <a:lnTo>
                    <a:pt x="1107" y="273"/>
                  </a:lnTo>
                  <a:lnTo>
                    <a:pt x="1106" y="270"/>
                  </a:lnTo>
                  <a:lnTo>
                    <a:pt x="1107" y="263"/>
                  </a:lnTo>
                  <a:lnTo>
                    <a:pt x="1103" y="261"/>
                  </a:lnTo>
                  <a:lnTo>
                    <a:pt x="1100" y="258"/>
                  </a:lnTo>
                  <a:lnTo>
                    <a:pt x="1099" y="255"/>
                  </a:lnTo>
                  <a:lnTo>
                    <a:pt x="1098" y="253"/>
                  </a:lnTo>
                  <a:lnTo>
                    <a:pt x="1095" y="251"/>
                  </a:lnTo>
                  <a:lnTo>
                    <a:pt x="1091" y="253"/>
                  </a:lnTo>
                  <a:lnTo>
                    <a:pt x="1082" y="257"/>
                  </a:lnTo>
                  <a:lnTo>
                    <a:pt x="1072" y="259"/>
                  </a:lnTo>
                  <a:lnTo>
                    <a:pt x="1059" y="257"/>
                  </a:lnTo>
                  <a:lnTo>
                    <a:pt x="1049" y="257"/>
                  </a:lnTo>
                  <a:lnTo>
                    <a:pt x="1047" y="258"/>
                  </a:lnTo>
                  <a:lnTo>
                    <a:pt x="1049" y="261"/>
                  </a:lnTo>
                  <a:lnTo>
                    <a:pt x="1050" y="262"/>
                  </a:lnTo>
                  <a:lnTo>
                    <a:pt x="1054" y="266"/>
                  </a:lnTo>
                  <a:lnTo>
                    <a:pt x="1051" y="270"/>
                  </a:lnTo>
                  <a:lnTo>
                    <a:pt x="1049" y="271"/>
                  </a:lnTo>
                  <a:lnTo>
                    <a:pt x="1047" y="273"/>
                  </a:lnTo>
                  <a:lnTo>
                    <a:pt x="1042" y="274"/>
                  </a:lnTo>
                  <a:lnTo>
                    <a:pt x="1038" y="273"/>
                  </a:lnTo>
                  <a:lnTo>
                    <a:pt x="1035" y="271"/>
                  </a:lnTo>
                  <a:lnTo>
                    <a:pt x="1033" y="270"/>
                  </a:lnTo>
                  <a:lnTo>
                    <a:pt x="1031" y="267"/>
                  </a:lnTo>
                  <a:lnTo>
                    <a:pt x="1038" y="258"/>
                  </a:lnTo>
                  <a:lnTo>
                    <a:pt x="1042" y="246"/>
                  </a:lnTo>
                  <a:lnTo>
                    <a:pt x="1039" y="245"/>
                  </a:lnTo>
                  <a:lnTo>
                    <a:pt x="1037" y="243"/>
                  </a:lnTo>
                  <a:lnTo>
                    <a:pt x="1034" y="245"/>
                  </a:lnTo>
                  <a:lnTo>
                    <a:pt x="1031" y="245"/>
                  </a:lnTo>
                  <a:lnTo>
                    <a:pt x="1023" y="246"/>
                  </a:lnTo>
                  <a:lnTo>
                    <a:pt x="1017" y="247"/>
                  </a:lnTo>
                  <a:lnTo>
                    <a:pt x="1014" y="245"/>
                  </a:lnTo>
                  <a:lnTo>
                    <a:pt x="1014" y="242"/>
                  </a:lnTo>
                  <a:lnTo>
                    <a:pt x="1010" y="242"/>
                  </a:lnTo>
                  <a:lnTo>
                    <a:pt x="1007" y="243"/>
                  </a:lnTo>
                  <a:lnTo>
                    <a:pt x="1005" y="243"/>
                  </a:lnTo>
                  <a:lnTo>
                    <a:pt x="1003" y="242"/>
                  </a:lnTo>
                  <a:lnTo>
                    <a:pt x="1002" y="241"/>
                  </a:lnTo>
                  <a:lnTo>
                    <a:pt x="1002" y="238"/>
                  </a:lnTo>
                  <a:lnTo>
                    <a:pt x="1003" y="234"/>
                  </a:lnTo>
                  <a:lnTo>
                    <a:pt x="1009" y="230"/>
                  </a:lnTo>
                  <a:lnTo>
                    <a:pt x="1014" y="227"/>
                  </a:lnTo>
                  <a:lnTo>
                    <a:pt x="1021" y="226"/>
                  </a:lnTo>
                  <a:lnTo>
                    <a:pt x="1017" y="221"/>
                  </a:lnTo>
                  <a:lnTo>
                    <a:pt x="1013" y="217"/>
                  </a:lnTo>
                  <a:lnTo>
                    <a:pt x="1010" y="217"/>
                  </a:lnTo>
                  <a:lnTo>
                    <a:pt x="1009" y="217"/>
                  </a:lnTo>
                  <a:lnTo>
                    <a:pt x="1006" y="217"/>
                  </a:lnTo>
                  <a:lnTo>
                    <a:pt x="1003" y="214"/>
                  </a:lnTo>
                  <a:lnTo>
                    <a:pt x="1002" y="210"/>
                  </a:lnTo>
                  <a:lnTo>
                    <a:pt x="999" y="207"/>
                  </a:lnTo>
                  <a:lnTo>
                    <a:pt x="997" y="206"/>
                  </a:lnTo>
                  <a:lnTo>
                    <a:pt x="993" y="206"/>
                  </a:lnTo>
                  <a:lnTo>
                    <a:pt x="990" y="206"/>
                  </a:lnTo>
                  <a:lnTo>
                    <a:pt x="987" y="209"/>
                  </a:lnTo>
                  <a:lnTo>
                    <a:pt x="985" y="213"/>
                  </a:lnTo>
                  <a:lnTo>
                    <a:pt x="982" y="216"/>
                  </a:lnTo>
                  <a:lnTo>
                    <a:pt x="981" y="217"/>
                  </a:lnTo>
                  <a:lnTo>
                    <a:pt x="978" y="218"/>
                  </a:lnTo>
                  <a:lnTo>
                    <a:pt x="977" y="219"/>
                  </a:lnTo>
                  <a:lnTo>
                    <a:pt x="977" y="221"/>
                  </a:lnTo>
                  <a:lnTo>
                    <a:pt x="975" y="225"/>
                  </a:lnTo>
                  <a:lnTo>
                    <a:pt x="974" y="227"/>
                  </a:lnTo>
                  <a:lnTo>
                    <a:pt x="970" y="229"/>
                  </a:lnTo>
                  <a:lnTo>
                    <a:pt x="966" y="229"/>
                  </a:lnTo>
                  <a:lnTo>
                    <a:pt x="963" y="229"/>
                  </a:lnTo>
                  <a:lnTo>
                    <a:pt x="961" y="231"/>
                  </a:lnTo>
                  <a:lnTo>
                    <a:pt x="959" y="237"/>
                  </a:lnTo>
                  <a:lnTo>
                    <a:pt x="958" y="241"/>
                  </a:lnTo>
                  <a:lnTo>
                    <a:pt x="955" y="249"/>
                  </a:lnTo>
                  <a:lnTo>
                    <a:pt x="955" y="257"/>
                  </a:lnTo>
                  <a:lnTo>
                    <a:pt x="950" y="259"/>
                  </a:lnTo>
                  <a:lnTo>
                    <a:pt x="950" y="261"/>
                  </a:lnTo>
                  <a:lnTo>
                    <a:pt x="954" y="265"/>
                  </a:lnTo>
                  <a:lnTo>
                    <a:pt x="955" y="270"/>
                  </a:lnTo>
                  <a:lnTo>
                    <a:pt x="954" y="271"/>
                  </a:lnTo>
                  <a:lnTo>
                    <a:pt x="954" y="275"/>
                  </a:lnTo>
                  <a:lnTo>
                    <a:pt x="958" y="278"/>
                  </a:lnTo>
                  <a:lnTo>
                    <a:pt x="965" y="282"/>
                  </a:lnTo>
                  <a:lnTo>
                    <a:pt x="966" y="283"/>
                  </a:lnTo>
                  <a:lnTo>
                    <a:pt x="967" y="286"/>
                  </a:lnTo>
                  <a:lnTo>
                    <a:pt x="967" y="287"/>
                  </a:lnTo>
                  <a:lnTo>
                    <a:pt x="966" y="290"/>
                  </a:lnTo>
                  <a:lnTo>
                    <a:pt x="961" y="287"/>
                  </a:lnTo>
                  <a:lnTo>
                    <a:pt x="954" y="283"/>
                  </a:lnTo>
                  <a:lnTo>
                    <a:pt x="947" y="282"/>
                  </a:lnTo>
                  <a:lnTo>
                    <a:pt x="941" y="279"/>
                  </a:lnTo>
                  <a:lnTo>
                    <a:pt x="931" y="279"/>
                  </a:lnTo>
                  <a:lnTo>
                    <a:pt x="921" y="279"/>
                  </a:lnTo>
                  <a:lnTo>
                    <a:pt x="922" y="286"/>
                  </a:lnTo>
                  <a:lnTo>
                    <a:pt x="927" y="291"/>
                  </a:lnTo>
                  <a:lnTo>
                    <a:pt x="930" y="295"/>
                  </a:lnTo>
                  <a:lnTo>
                    <a:pt x="933" y="297"/>
                  </a:lnTo>
                  <a:lnTo>
                    <a:pt x="933" y="301"/>
                  </a:lnTo>
                  <a:lnTo>
                    <a:pt x="933" y="303"/>
                  </a:lnTo>
                  <a:lnTo>
                    <a:pt x="929" y="301"/>
                  </a:lnTo>
                  <a:lnTo>
                    <a:pt x="925" y="297"/>
                  </a:lnTo>
                  <a:lnTo>
                    <a:pt x="921" y="295"/>
                  </a:lnTo>
                  <a:lnTo>
                    <a:pt x="915" y="295"/>
                  </a:lnTo>
                  <a:lnTo>
                    <a:pt x="913" y="295"/>
                  </a:lnTo>
                  <a:lnTo>
                    <a:pt x="909" y="297"/>
                  </a:lnTo>
                  <a:lnTo>
                    <a:pt x="905" y="301"/>
                  </a:lnTo>
                  <a:lnTo>
                    <a:pt x="902" y="306"/>
                  </a:lnTo>
                  <a:lnTo>
                    <a:pt x="895" y="308"/>
                  </a:lnTo>
                  <a:lnTo>
                    <a:pt x="889" y="313"/>
                  </a:lnTo>
                  <a:lnTo>
                    <a:pt x="878" y="310"/>
                  </a:lnTo>
                  <a:lnTo>
                    <a:pt x="872" y="310"/>
                  </a:lnTo>
                  <a:lnTo>
                    <a:pt x="874" y="306"/>
                  </a:lnTo>
                  <a:lnTo>
                    <a:pt x="876" y="301"/>
                  </a:lnTo>
                  <a:lnTo>
                    <a:pt x="861" y="298"/>
                  </a:lnTo>
                  <a:lnTo>
                    <a:pt x="846" y="295"/>
                  </a:lnTo>
                  <a:lnTo>
                    <a:pt x="845" y="299"/>
                  </a:lnTo>
                  <a:lnTo>
                    <a:pt x="842" y="303"/>
                  </a:lnTo>
                  <a:lnTo>
                    <a:pt x="840" y="301"/>
                  </a:lnTo>
                  <a:lnTo>
                    <a:pt x="838" y="299"/>
                  </a:lnTo>
                  <a:lnTo>
                    <a:pt x="836" y="299"/>
                  </a:lnTo>
                  <a:lnTo>
                    <a:pt x="833" y="301"/>
                  </a:lnTo>
                  <a:lnTo>
                    <a:pt x="833" y="303"/>
                  </a:lnTo>
                  <a:lnTo>
                    <a:pt x="833" y="305"/>
                  </a:lnTo>
                  <a:lnTo>
                    <a:pt x="836" y="305"/>
                  </a:lnTo>
                  <a:lnTo>
                    <a:pt x="837" y="306"/>
                  </a:lnTo>
                  <a:lnTo>
                    <a:pt x="841" y="307"/>
                  </a:lnTo>
                  <a:lnTo>
                    <a:pt x="842" y="308"/>
                  </a:lnTo>
                  <a:lnTo>
                    <a:pt x="834" y="314"/>
                  </a:lnTo>
                  <a:lnTo>
                    <a:pt x="822" y="321"/>
                  </a:lnTo>
                  <a:lnTo>
                    <a:pt x="817" y="318"/>
                  </a:lnTo>
                  <a:lnTo>
                    <a:pt x="814" y="318"/>
                  </a:lnTo>
                  <a:lnTo>
                    <a:pt x="812" y="319"/>
                  </a:lnTo>
                  <a:lnTo>
                    <a:pt x="808" y="322"/>
                  </a:lnTo>
                  <a:lnTo>
                    <a:pt x="802" y="322"/>
                  </a:lnTo>
                  <a:lnTo>
                    <a:pt x="798" y="319"/>
                  </a:lnTo>
                  <a:lnTo>
                    <a:pt x="796" y="319"/>
                  </a:lnTo>
                  <a:lnTo>
                    <a:pt x="793" y="319"/>
                  </a:lnTo>
                  <a:lnTo>
                    <a:pt x="789" y="322"/>
                  </a:lnTo>
                  <a:lnTo>
                    <a:pt x="785" y="326"/>
                  </a:lnTo>
                  <a:lnTo>
                    <a:pt x="780" y="327"/>
                  </a:lnTo>
                  <a:lnTo>
                    <a:pt x="773" y="324"/>
                  </a:lnTo>
                  <a:lnTo>
                    <a:pt x="770" y="326"/>
                  </a:lnTo>
                  <a:lnTo>
                    <a:pt x="765" y="327"/>
                  </a:lnTo>
                  <a:lnTo>
                    <a:pt x="761" y="331"/>
                  </a:lnTo>
                  <a:lnTo>
                    <a:pt x="754" y="339"/>
                  </a:lnTo>
                  <a:lnTo>
                    <a:pt x="748" y="339"/>
                  </a:lnTo>
                  <a:lnTo>
                    <a:pt x="745" y="340"/>
                  </a:lnTo>
                  <a:lnTo>
                    <a:pt x="746" y="349"/>
                  </a:lnTo>
                  <a:lnTo>
                    <a:pt x="748" y="355"/>
                  </a:lnTo>
                  <a:lnTo>
                    <a:pt x="746" y="356"/>
                  </a:lnTo>
                  <a:lnTo>
                    <a:pt x="744" y="359"/>
                  </a:lnTo>
                  <a:lnTo>
                    <a:pt x="741" y="362"/>
                  </a:lnTo>
                  <a:lnTo>
                    <a:pt x="737" y="362"/>
                  </a:lnTo>
                  <a:lnTo>
                    <a:pt x="733" y="356"/>
                  </a:lnTo>
                  <a:lnTo>
                    <a:pt x="729" y="352"/>
                  </a:lnTo>
                  <a:lnTo>
                    <a:pt x="728" y="355"/>
                  </a:lnTo>
                  <a:lnTo>
                    <a:pt x="728" y="358"/>
                  </a:lnTo>
                  <a:lnTo>
                    <a:pt x="729" y="362"/>
                  </a:lnTo>
                  <a:lnTo>
                    <a:pt x="730" y="363"/>
                  </a:lnTo>
                  <a:lnTo>
                    <a:pt x="734" y="371"/>
                  </a:lnTo>
                  <a:lnTo>
                    <a:pt x="737" y="379"/>
                  </a:lnTo>
                  <a:lnTo>
                    <a:pt x="734" y="384"/>
                  </a:lnTo>
                  <a:lnTo>
                    <a:pt x="733" y="388"/>
                  </a:lnTo>
                  <a:lnTo>
                    <a:pt x="734" y="392"/>
                  </a:lnTo>
                  <a:lnTo>
                    <a:pt x="734" y="395"/>
                  </a:lnTo>
                  <a:lnTo>
                    <a:pt x="734" y="398"/>
                  </a:lnTo>
                  <a:lnTo>
                    <a:pt x="733" y="403"/>
                  </a:lnTo>
                  <a:lnTo>
                    <a:pt x="736" y="408"/>
                  </a:lnTo>
                  <a:lnTo>
                    <a:pt x="738" y="414"/>
                  </a:lnTo>
                  <a:lnTo>
                    <a:pt x="734" y="419"/>
                  </a:lnTo>
                  <a:lnTo>
                    <a:pt x="730" y="423"/>
                  </a:lnTo>
                  <a:lnTo>
                    <a:pt x="725" y="426"/>
                  </a:lnTo>
                  <a:lnTo>
                    <a:pt x="721" y="426"/>
                  </a:lnTo>
                  <a:lnTo>
                    <a:pt x="717" y="426"/>
                  </a:lnTo>
                  <a:lnTo>
                    <a:pt x="716" y="426"/>
                  </a:lnTo>
                  <a:lnTo>
                    <a:pt x="713" y="423"/>
                  </a:lnTo>
                  <a:lnTo>
                    <a:pt x="714" y="420"/>
                  </a:lnTo>
                  <a:lnTo>
                    <a:pt x="717" y="416"/>
                  </a:lnTo>
                  <a:lnTo>
                    <a:pt x="718" y="414"/>
                  </a:lnTo>
                  <a:lnTo>
                    <a:pt x="718" y="412"/>
                  </a:lnTo>
                  <a:lnTo>
                    <a:pt x="716" y="410"/>
                  </a:lnTo>
                  <a:lnTo>
                    <a:pt x="708" y="411"/>
                  </a:lnTo>
                  <a:lnTo>
                    <a:pt x="700" y="414"/>
                  </a:lnTo>
                  <a:lnTo>
                    <a:pt x="689" y="411"/>
                  </a:lnTo>
                  <a:lnTo>
                    <a:pt x="679" y="411"/>
                  </a:lnTo>
                  <a:lnTo>
                    <a:pt x="669" y="410"/>
                  </a:lnTo>
                  <a:lnTo>
                    <a:pt x="657" y="410"/>
                  </a:lnTo>
                  <a:lnTo>
                    <a:pt x="649" y="408"/>
                  </a:lnTo>
                  <a:lnTo>
                    <a:pt x="641" y="406"/>
                  </a:lnTo>
                  <a:lnTo>
                    <a:pt x="636" y="404"/>
                  </a:lnTo>
                  <a:lnTo>
                    <a:pt x="631" y="404"/>
                  </a:lnTo>
                  <a:lnTo>
                    <a:pt x="625" y="404"/>
                  </a:lnTo>
                  <a:lnTo>
                    <a:pt x="620" y="406"/>
                  </a:lnTo>
                  <a:lnTo>
                    <a:pt x="616" y="410"/>
                  </a:lnTo>
                  <a:lnTo>
                    <a:pt x="613" y="412"/>
                  </a:lnTo>
                  <a:lnTo>
                    <a:pt x="612" y="418"/>
                  </a:lnTo>
                  <a:lnTo>
                    <a:pt x="612" y="422"/>
                  </a:lnTo>
                  <a:lnTo>
                    <a:pt x="612" y="430"/>
                  </a:lnTo>
                  <a:lnTo>
                    <a:pt x="612" y="439"/>
                  </a:lnTo>
                  <a:lnTo>
                    <a:pt x="609" y="448"/>
                  </a:lnTo>
                  <a:lnTo>
                    <a:pt x="607" y="456"/>
                  </a:lnTo>
                  <a:lnTo>
                    <a:pt x="607" y="460"/>
                  </a:lnTo>
                  <a:lnTo>
                    <a:pt x="607" y="464"/>
                  </a:lnTo>
                  <a:lnTo>
                    <a:pt x="607" y="467"/>
                  </a:lnTo>
                  <a:lnTo>
                    <a:pt x="608" y="468"/>
                  </a:lnTo>
                  <a:lnTo>
                    <a:pt x="619" y="475"/>
                  </a:lnTo>
                  <a:lnTo>
                    <a:pt x="628" y="482"/>
                  </a:lnTo>
                  <a:lnTo>
                    <a:pt x="628" y="491"/>
                  </a:lnTo>
                  <a:lnTo>
                    <a:pt x="628" y="499"/>
                  </a:lnTo>
                  <a:lnTo>
                    <a:pt x="632" y="503"/>
                  </a:lnTo>
                  <a:lnTo>
                    <a:pt x="636" y="507"/>
                  </a:lnTo>
                  <a:lnTo>
                    <a:pt x="639" y="510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39" y="523"/>
                  </a:lnTo>
                  <a:lnTo>
                    <a:pt x="633" y="532"/>
                  </a:lnTo>
                  <a:lnTo>
                    <a:pt x="629" y="541"/>
                  </a:lnTo>
                  <a:lnTo>
                    <a:pt x="629" y="551"/>
                  </a:lnTo>
                  <a:lnTo>
                    <a:pt x="631" y="560"/>
                  </a:lnTo>
                  <a:lnTo>
                    <a:pt x="631" y="571"/>
                  </a:lnTo>
                  <a:lnTo>
                    <a:pt x="631" y="581"/>
                  </a:lnTo>
                  <a:lnTo>
                    <a:pt x="625" y="591"/>
                  </a:lnTo>
                  <a:lnTo>
                    <a:pt x="619" y="599"/>
                  </a:lnTo>
                  <a:lnTo>
                    <a:pt x="617" y="611"/>
                  </a:lnTo>
                  <a:lnTo>
                    <a:pt x="617" y="620"/>
                  </a:lnTo>
                  <a:lnTo>
                    <a:pt x="621" y="624"/>
                  </a:lnTo>
                  <a:lnTo>
                    <a:pt x="628" y="631"/>
                  </a:lnTo>
                  <a:lnTo>
                    <a:pt x="631" y="633"/>
                  </a:lnTo>
                  <a:lnTo>
                    <a:pt x="632" y="637"/>
                  </a:lnTo>
                  <a:lnTo>
                    <a:pt x="631" y="640"/>
                  </a:lnTo>
                  <a:lnTo>
                    <a:pt x="628" y="643"/>
                  </a:lnTo>
                  <a:lnTo>
                    <a:pt x="624" y="643"/>
                  </a:lnTo>
                  <a:lnTo>
                    <a:pt x="621" y="644"/>
                  </a:lnTo>
                  <a:lnTo>
                    <a:pt x="619" y="643"/>
                  </a:lnTo>
                  <a:lnTo>
                    <a:pt x="617" y="641"/>
                  </a:lnTo>
                  <a:lnTo>
                    <a:pt x="613" y="636"/>
                  </a:lnTo>
                  <a:lnTo>
                    <a:pt x="608" y="625"/>
                  </a:lnTo>
                  <a:lnTo>
                    <a:pt x="608" y="615"/>
                  </a:lnTo>
                  <a:lnTo>
                    <a:pt x="609" y="611"/>
                  </a:lnTo>
                  <a:lnTo>
                    <a:pt x="607" y="605"/>
                  </a:lnTo>
                  <a:lnTo>
                    <a:pt x="599" y="599"/>
                  </a:lnTo>
                  <a:lnTo>
                    <a:pt x="599" y="596"/>
                  </a:lnTo>
                  <a:lnTo>
                    <a:pt x="600" y="593"/>
                  </a:lnTo>
                  <a:lnTo>
                    <a:pt x="603" y="591"/>
                  </a:lnTo>
                  <a:lnTo>
                    <a:pt x="608" y="591"/>
                  </a:lnTo>
                  <a:lnTo>
                    <a:pt x="611" y="581"/>
                  </a:lnTo>
                  <a:lnTo>
                    <a:pt x="613" y="572"/>
                  </a:lnTo>
                  <a:lnTo>
                    <a:pt x="619" y="568"/>
                  </a:lnTo>
                  <a:lnTo>
                    <a:pt x="620" y="563"/>
                  </a:lnTo>
                  <a:lnTo>
                    <a:pt x="620" y="559"/>
                  </a:lnTo>
                  <a:lnTo>
                    <a:pt x="617" y="556"/>
                  </a:lnTo>
                  <a:lnTo>
                    <a:pt x="613" y="559"/>
                  </a:lnTo>
                  <a:lnTo>
                    <a:pt x="612" y="564"/>
                  </a:lnTo>
                  <a:lnTo>
                    <a:pt x="609" y="567"/>
                  </a:lnTo>
                  <a:lnTo>
                    <a:pt x="608" y="568"/>
                  </a:lnTo>
                  <a:lnTo>
                    <a:pt x="604" y="569"/>
                  </a:lnTo>
                  <a:lnTo>
                    <a:pt x="600" y="568"/>
                  </a:lnTo>
                  <a:lnTo>
                    <a:pt x="600" y="563"/>
                  </a:lnTo>
                  <a:lnTo>
                    <a:pt x="601" y="557"/>
                  </a:lnTo>
                  <a:lnTo>
                    <a:pt x="604" y="551"/>
                  </a:lnTo>
                  <a:lnTo>
                    <a:pt x="608" y="547"/>
                  </a:lnTo>
                  <a:lnTo>
                    <a:pt x="608" y="540"/>
                  </a:lnTo>
                  <a:lnTo>
                    <a:pt x="609" y="535"/>
                  </a:lnTo>
                  <a:lnTo>
                    <a:pt x="617" y="533"/>
                  </a:lnTo>
                  <a:lnTo>
                    <a:pt x="629" y="528"/>
                  </a:lnTo>
                  <a:lnTo>
                    <a:pt x="631" y="523"/>
                  </a:lnTo>
                  <a:lnTo>
                    <a:pt x="633" y="517"/>
                  </a:lnTo>
                  <a:lnTo>
                    <a:pt x="632" y="515"/>
                  </a:lnTo>
                  <a:lnTo>
                    <a:pt x="629" y="515"/>
                  </a:lnTo>
                  <a:lnTo>
                    <a:pt x="625" y="514"/>
                  </a:lnTo>
                  <a:lnTo>
                    <a:pt x="620" y="512"/>
                  </a:lnTo>
                  <a:lnTo>
                    <a:pt x="611" y="511"/>
                  </a:lnTo>
                  <a:lnTo>
                    <a:pt x="603" y="508"/>
                  </a:lnTo>
                  <a:lnTo>
                    <a:pt x="597" y="492"/>
                  </a:lnTo>
                  <a:lnTo>
                    <a:pt x="592" y="480"/>
                  </a:lnTo>
                  <a:lnTo>
                    <a:pt x="583" y="468"/>
                  </a:lnTo>
                  <a:lnTo>
                    <a:pt x="573" y="456"/>
                  </a:lnTo>
                  <a:lnTo>
                    <a:pt x="568" y="456"/>
                  </a:lnTo>
                  <a:lnTo>
                    <a:pt x="563" y="456"/>
                  </a:lnTo>
                  <a:lnTo>
                    <a:pt x="562" y="459"/>
                  </a:lnTo>
                  <a:lnTo>
                    <a:pt x="563" y="462"/>
                  </a:lnTo>
                  <a:lnTo>
                    <a:pt x="563" y="464"/>
                  </a:lnTo>
                  <a:lnTo>
                    <a:pt x="565" y="467"/>
                  </a:lnTo>
                  <a:lnTo>
                    <a:pt x="571" y="470"/>
                  </a:lnTo>
                  <a:lnTo>
                    <a:pt x="579" y="471"/>
                  </a:lnTo>
                  <a:lnTo>
                    <a:pt x="579" y="482"/>
                  </a:lnTo>
                  <a:lnTo>
                    <a:pt x="578" y="489"/>
                  </a:lnTo>
                  <a:lnTo>
                    <a:pt x="573" y="494"/>
                  </a:lnTo>
                  <a:lnTo>
                    <a:pt x="569" y="496"/>
                  </a:lnTo>
                  <a:lnTo>
                    <a:pt x="565" y="498"/>
                  </a:lnTo>
                  <a:lnTo>
                    <a:pt x="560" y="499"/>
                  </a:lnTo>
                  <a:lnTo>
                    <a:pt x="557" y="500"/>
                  </a:lnTo>
                  <a:lnTo>
                    <a:pt x="556" y="504"/>
                  </a:lnTo>
                  <a:lnTo>
                    <a:pt x="557" y="510"/>
                  </a:lnTo>
                  <a:lnTo>
                    <a:pt x="560" y="514"/>
                  </a:lnTo>
                  <a:lnTo>
                    <a:pt x="564" y="517"/>
                  </a:lnTo>
                  <a:lnTo>
                    <a:pt x="567" y="523"/>
                  </a:lnTo>
                  <a:lnTo>
                    <a:pt x="571" y="527"/>
                  </a:lnTo>
                  <a:lnTo>
                    <a:pt x="572" y="533"/>
                  </a:lnTo>
                  <a:lnTo>
                    <a:pt x="573" y="540"/>
                  </a:lnTo>
                  <a:lnTo>
                    <a:pt x="573" y="548"/>
                  </a:lnTo>
                  <a:lnTo>
                    <a:pt x="573" y="556"/>
                  </a:lnTo>
                  <a:lnTo>
                    <a:pt x="573" y="561"/>
                  </a:lnTo>
                  <a:lnTo>
                    <a:pt x="572" y="567"/>
                  </a:lnTo>
                  <a:lnTo>
                    <a:pt x="569" y="571"/>
                  </a:lnTo>
                  <a:lnTo>
                    <a:pt x="563" y="571"/>
                  </a:lnTo>
                  <a:lnTo>
                    <a:pt x="555" y="571"/>
                  </a:lnTo>
                  <a:lnTo>
                    <a:pt x="550" y="579"/>
                  </a:lnTo>
                  <a:lnTo>
                    <a:pt x="546" y="583"/>
                  </a:lnTo>
                  <a:lnTo>
                    <a:pt x="541" y="587"/>
                  </a:lnTo>
                  <a:lnTo>
                    <a:pt x="536" y="589"/>
                  </a:lnTo>
                  <a:lnTo>
                    <a:pt x="532" y="591"/>
                  </a:lnTo>
                  <a:lnTo>
                    <a:pt x="528" y="591"/>
                  </a:lnTo>
                  <a:lnTo>
                    <a:pt x="525" y="593"/>
                  </a:lnTo>
                  <a:lnTo>
                    <a:pt x="523" y="597"/>
                  </a:lnTo>
                  <a:lnTo>
                    <a:pt x="521" y="602"/>
                  </a:lnTo>
                  <a:lnTo>
                    <a:pt x="523" y="607"/>
                  </a:lnTo>
                  <a:lnTo>
                    <a:pt x="524" y="609"/>
                  </a:lnTo>
                  <a:lnTo>
                    <a:pt x="525" y="613"/>
                  </a:lnTo>
                  <a:lnTo>
                    <a:pt x="531" y="624"/>
                  </a:lnTo>
                  <a:lnTo>
                    <a:pt x="536" y="640"/>
                  </a:lnTo>
                  <a:lnTo>
                    <a:pt x="540" y="643"/>
                  </a:lnTo>
                  <a:lnTo>
                    <a:pt x="546" y="643"/>
                  </a:lnTo>
                  <a:lnTo>
                    <a:pt x="551" y="643"/>
                  </a:lnTo>
                  <a:lnTo>
                    <a:pt x="557" y="641"/>
                  </a:lnTo>
                  <a:lnTo>
                    <a:pt x="563" y="640"/>
                  </a:lnTo>
                  <a:lnTo>
                    <a:pt x="568" y="638"/>
                  </a:lnTo>
                  <a:lnTo>
                    <a:pt x="572" y="638"/>
                  </a:lnTo>
                  <a:lnTo>
                    <a:pt x="575" y="640"/>
                  </a:lnTo>
                  <a:lnTo>
                    <a:pt x="579" y="649"/>
                  </a:lnTo>
                  <a:lnTo>
                    <a:pt x="579" y="657"/>
                  </a:lnTo>
                  <a:lnTo>
                    <a:pt x="579" y="662"/>
                  </a:lnTo>
                  <a:lnTo>
                    <a:pt x="579" y="669"/>
                  </a:lnTo>
                  <a:lnTo>
                    <a:pt x="580" y="677"/>
                  </a:lnTo>
                  <a:lnTo>
                    <a:pt x="581" y="682"/>
                  </a:lnTo>
                  <a:lnTo>
                    <a:pt x="580" y="690"/>
                  </a:lnTo>
                  <a:lnTo>
                    <a:pt x="579" y="694"/>
                  </a:lnTo>
                  <a:lnTo>
                    <a:pt x="578" y="698"/>
                  </a:lnTo>
                  <a:lnTo>
                    <a:pt x="576" y="700"/>
                  </a:lnTo>
                  <a:lnTo>
                    <a:pt x="571" y="702"/>
                  </a:lnTo>
                  <a:lnTo>
                    <a:pt x="565" y="705"/>
                  </a:lnTo>
                  <a:lnTo>
                    <a:pt x="565" y="712"/>
                  </a:lnTo>
                  <a:lnTo>
                    <a:pt x="564" y="717"/>
                  </a:lnTo>
                  <a:lnTo>
                    <a:pt x="552" y="716"/>
                  </a:lnTo>
                  <a:lnTo>
                    <a:pt x="546" y="713"/>
                  </a:lnTo>
                  <a:lnTo>
                    <a:pt x="548" y="725"/>
                  </a:lnTo>
                  <a:lnTo>
                    <a:pt x="552" y="740"/>
                  </a:lnTo>
                  <a:lnTo>
                    <a:pt x="550" y="749"/>
                  </a:lnTo>
                  <a:lnTo>
                    <a:pt x="546" y="758"/>
                  </a:lnTo>
                  <a:lnTo>
                    <a:pt x="552" y="769"/>
                  </a:lnTo>
                  <a:lnTo>
                    <a:pt x="562" y="782"/>
                  </a:lnTo>
                  <a:lnTo>
                    <a:pt x="562" y="786"/>
                  </a:lnTo>
                  <a:lnTo>
                    <a:pt x="560" y="789"/>
                  </a:lnTo>
                  <a:lnTo>
                    <a:pt x="559" y="792"/>
                  </a:lnTo>
                  <a:lnTo>
                    <a:pt x="556" y="793"/>
                  </a:lnTo>
                  <a:lnTo>
                    <a:pt x="552" y="797"/>
                  </a:lnTo>
                  <a:lnTo>
                    <a:pt x="550" y="801"/>
                  </a:lnTo>
                  <a:lnTo>
                    <a:pt x="552" y="809"/>
                  </a:lnTo>
                  <a:lnTo>
                    <a:pt x="556" y="817"/>
                  </a:lnTo>
                  <a:lnTo>
                    <a:pt x="553" y="822"/>
                  </a:lnTo>
                  <a:lnTo>
                    <a:pt x="551" y="825"/>
                  </a:lnTo>
                  <a:lnTo>
                    <a:pt x="550" y="826"/>
                  </a:lnTo>
                  <a:lnTo>
                    <a:pt x="550" y="827"/>
                  </a:lnTo>
                  <a:lnTo>
                    <a:pt x="550" y="831"/>
                  </a:lnTo>
                  <a:lnTo>
                    <a:pt x="551" y="837"/>
                  </a:lnTo>
                  <a:lnTo>
                    <a:pt x="560" y="849"/>
                  </a:lnTo>
                  <a:lnTo>
                    <a:pt x="568" y="859"/>
                  </a:lnTo>
                  <a:lnTo>
                    <a:pt x="569" y="866"/>
                  </a:lnTo>
                  <a:lnTo>
                    <a:pt x="569" y="874"/>
                  </a:lnTo>
                  <a:lnTo>
                    <a:pt x="568" y="879"/>
                  </a:lnTo>
                  <a:lnTo>
                    <a:pt x="567" y="885"/>
                  </a:lnTo>
                  <a:lnTo>
                    <a:pt x="564" y="889"/>
                  </a:lnTo>
                  <a:lnTo>
                    <a:pt x="563" y="893"/>
                  </a:lnTo>
                  <a:lnTo>
                    <a:pt x="563" y="898"/>
                  </a:lnTo>
                  <a:lnTo>
                    <a:pt x="564" y="903"/>
                  </a:lnTo>
                  <a:lnTo>
                    <a:pt x="568" y="907"/>
                  </a:lnTo>
                  <a:lnTo>
                    <a:pt x="572" y="910"/>
                  </a:lnTo>
                  <a:lnTo>
                    <a:pt x="578" y="911"/>
                  </a:lnTo>
                  <a:lnTo>
                    <a:pt x="581" y="912"/>
                  </a:lnTo>
                  <a:lnTo>
                    <a:pt x="587" y="912"/>
                  </a:lnTo>
                  <a:lnTo>
                    <a:pt x="592" y="914"/>
                  </a:lnTo>
                  <a:lnTo>
                    <a:pt x="596" y="915"/>
                  </a:lnTo>
                  <a:lnTo>
                    <a:pt x="599" y="919"/>
                  </a:lnTo>
                  <a:lnTo>
                    <a:pt x="595" y="928"/>
                  </a:lnTo>
                  <a:lnTo>
                    <a:pt x="589" y="939"/>
                  </a:lnTo>
                  <a:lnTo>
                    <a:pt x="591" y="950"/>
                  </a:lnTo>
                  <a:lnTo>
                    <a:pt x="589" y="959"/>
                  </a:lnTo>
                  <a:lnTo>
                    <a:pt x="579" y="962"/>
                  </a:lnTo>
                  <a:lnTo>
                    <a:pt x="567" y="964"/>
                  </a:lnTo>
                  <a:lnTo>
                    <a:pt x="564" y="975"/>
                  </a:lnTo>
                  <a:lnTo>
                    <a:pt x="563" y="976"/>
                  </a:lnTo>
                  <a:lnTo>
                    <a:pt x="560" y="975"/>
                  </a:lnTo>
                  <a:lnTo>
                    <a:pt x="557" y="976"/>
                  </a:lnTo>
                  <a:lnTo>
                    <a:pt x="564" y="987"/>
                  </a:lnTo>
                  <a:lnTo>
                    <a:pt x="571" y="996"/>
                  </a:lnTo>
                  <a:lnTo>
                    <a:pt x="569" y="1003"/>
                  </a:lnTo>
                  <a:lnTo>
                    <a:pt x="567" y="1006"/>
                  </a:lnTo>
                  <a:lnTo>
                    <a:pt x="563" y="1011"/>
                  </a:lnTo>
                  <a:lnTo>
                    <a:pt x="557" y="1015"/>
                  </a:lnTo>
                  <a:lnTo>
                    <a:pt x="555" y="1024"/>
                  </a:lnTo>
                  <a:lnTo>
                    <a:pt x="550" y="1034"/>
                  </a:lnTo>
                  <a:lnTo>
                    <a:pt x="547" y="1038"/>
                  </a:lnTo>
                  <a:lnTo>
                    <a:pt x="546" y="1042"/>
                  </a:lnTo>
                  <a:lnTo>
                    <a:pt x="543" y="1043"/>
                  </a:lnTo>
                  <a:lnTo>
                    <a:pt x="540" y="1045"/>
                  </a:lnTo>
                  <a:lnTo>
                    <a:pt x="535" y="1047"/>
                  </a:lnTo>
                  <a:lnTo>
                    <a:pt x="531" y="1051"/>
                  </a:lnTo>
                  <a:lnTo>
                    <a:pt x="527" y="1059"/>
                  </a:lnTo>
                  <a:lnTo>
                    <a:pt x="525" y="1064"/>
                  </a:lnTo>
                  <a:lnTo>
                    <a:pt x="525" y="1071"/>
                  </a:lnTo>
                  <a:lnTo>
                    <a:pt x="528" y="1079"/>
                  </a:lnTo>
                  <a:lnTo>
                    <a:pt x="535" y="1084"/>
                  </a:lnTo>
                  <a:lnTo>
                    <a:pt x="544" y="1088"/>
                  </a:lnTo>
                  <a:lnTo>
                    <a:pt x="548" y="1091"/>
                  </a:lnTo>
                  <a:lnTo>
                    <a:pt x="551" y="1095"/>
                  </a:lnTo>
                  <a:lnTo>
                    <a:pt x="551" y="1100"/>
                  </a:lnTo>
                  <a:lnTo>
                    <a:pt x="550" y="1108"/>
                  </a:lnTo>
                  <a:lnTo>
                    <a:pt x="547" y="1112"/>
                  </a:lnTo>
                  <a:lnTo>
                    <a:pt x="543" y="1115"/>
                  </a:lnTo>
                  <a:lnTo>
                    <a:pt x="537" y="1116"/>
                  </a:lnTo>
                  <a:lnTo>
                    <a:pt x="530" y="1117"/>
                  </a:lnTo>
                  <a:lnTo>
                    <a:pt x="516" y="1120"/>
                  </a:lnTo>
                  <a:lnTo>
                    <a:pt x="506" y="1123"/>
                  </a:lnTo>
                  <a:lnTo>
                    <a:pt x="491" y="1119"/>
                  </a:lnTo>
                  <a:lnTo>
                    <a:pt x="479" y="1113"/>
                  </a:lnTo>
                  <a:lnTo>
                    <a:pt x="463" y="1120"/>
                  </a:lnTo>
                  <a:lnTo>
                    <a:pt x="447" y="1128"/>
                  </a:lnTo>
                  <a:lnTo>
                    <a:pt x="443" y="1124"/>
                  </a:lnTo>
                  <a:lnTo>
                    <a:pt x="440" y="1117"/>
                  </a:lnTo>
                  <a:lnTo>
                    <a:pt x="430" y="1117"/>
                  </a:lnTo>
                  <a:lnTo>
                    <a:pt x="420" y="1117"/>
                  </a:lnTo>
                  <a:lnTo>
                    <a:pt x="417" y="1109"/>
                  </a:lnTo>
                  <a:lnTo>
                    <a:pt x="414" y="1104"/>
                  </a:lnTo>
                  <a:lnTo>
                    <a:pt x="410" y="1104"/>
                  </a:lnTo>
                  <a:lnTo>
                    <a:pt x="402" y="1104"/>
                  </a:lnTo>
                  <a:lnTo>
                    <a:pt x="398" y="1104"/>
                  </a:lnTo>
                  <a:lnTo>
                    <a:pt x="392" y="1104"/>
                  </a:lnTo>
                  <a:lnTo>
                    <a:pt x="386" y="1104"/>
                  </a:lnTo>
                  <a:lnTo>
                    <a:pt x="378" y="1100"/>
                  </a:lnTo>
                  <a:lnTo>
                    <a:pt x="372" y="1095"/>
                  </a:lnTo>
                  <a:lnTo>
                    <a:pt x="369" y="1088"/>
                  </a:lnTo>
                  <a:lnTo>
                    <a:pt x="364" y="1088"/>
                  </a:lnTo>
                  <a:lnTo>
                    <a:pt x="359" y="1088"/>
                  </a:lnTo>
                  <a:lnTo>
                    <a:pt x="353" y="1088"/>
                  </a:lnTo>
                  <a:lnTo>
                    <a:pt x="344" y="1084"/>
                  </a:lnTo>
                  <a:lnTo>
                    <a:pt x="335" y="1076"/>
                  </a:lnTo>
                  <a:lnTo>
                    <a:pt x="327" y="1070"/>
                  </a:lnTo>
                  <a:lnTo>
                    <a:pt x="325" y="1071"/>
                  </a:lnTo>
                  <a:lnTo>
                    <a:pt x="321" y="1072"/>
                  </a:lnTo>
                  <a:lnTo>
                    <a:pt x="318" y="1076"/>
                  </a:lnTo>
                  <a:lnTo>
                    <a:pt x="314" y="1080"/>
                  </a:lnTo>
                  <a:lnTo>
                    <a:pt x="309" y="1084"/>
                  </a:lnTo>
                  <a:lnTo>
                    <a:pt x="301" y="1088"/>
                  </a:lnTo>
                  <a:lnTo>
                    <a:pt x="299" y="1095"/>
                  </a:lnTo>
                  <a:lnTo>
                    <a:pt x="297" y="1100"/>
                  </a:lnTo>
                  <a:lnTo>
                    <a:pt x="290" y="1107"/>
                  </a:lnTo>
                  <a:lnTo>
                    <a:pt x="283" y="1115"/>
                  </a:lnTo>
                  <a:lnTo>
                    <a:pt x="281" y="1121"/>
                  </a:lnTo>
                  <a:lnTo>
                    <a:pt x="277" y="1129"/>
                  </a:lnTo>
                  <a:lnTo>
                    <a:pt x="263" y="1132"/>
                  </a:lnTo>
                  <a:lnTo>
                    <a:pt x="249" y="1133"/>
                  </a:lnTo>
                  <a:lnTo>
                    <a:pt x="243" y="1147"/>
                  </a:lnTo>
                  <a:lnTo>
                    <a:pt x="238" y="1160"/>
                  </a:lnTo>
                  <a:lnTo>
                    <a:pt x="230" y="1163"/>
                  </a:lnTo>
                  <a:lnTo>
                    <a:pt x="222" y="1165"/>
                  </a:lnTo>
                  <a:lnTo>
                    <a:pt x="211" y="1172"/>
                  </a:lnTo>
                  <a:lnTo>
                    <a:pt x="201" y="1176"/>
                  </a:lnTo>
                  <a:lnTo>
                    <a:pt x="192" y="1180"/>
                  </a:lnTo>
                  <a:lnTo>
                    <a:pt x="181" y="1181"/>
                  </a:lnTo>
                  <a:lnTo>
                    <a:pt x="167" y="1175"/>
                  </a:lnTo>
                  <a:lnTo>
                    <a:pt x="158" y="1169"/>
                  </a:lnTo>
                  <a:lnTo>
                    <a:pt x="148" y="1172"/>
                  </a:lnTo>
                  <a:lnTo>
                    <a:pt x="138" y="1175"/>
                  </a:lnTo>
                  <a:lnTo>
                    <a:pt x="125" y="1167"/>
                  </a:lnTo>
                  <a:lnTo>
                    <a:pt x="112" y="1159"/>
                  </a:lnTo>
                  <a:lnTo>
                    <a:pt x="101" y="1159"/>
                  </a:lnTo>
                  <a:lnTo>
                    <a:pt x="92" y="1157"/>
                  </a:lnTo>
                  <a:lnTo>
                    <a:pt x="96" y="1143"/>
                  </a:lnTo>
                  <a:lnTo>
                    <a:pt x="100" y="1128"/>
                  </a:lnTo>
                  <a:lnTo>
                    <a:pt x="98" y="1128"/>
                  </a:lnTo>
                  <a:lnTo>
                    <a:pt x="96" y="1127"/>
                  </a:lnTo>
                  <a:lnTo>
                    <a:pt x="92" y="1128"/>
                  </a:lnTo>
                  <a:lnTo>
                    <a:pt x="88" y="1129"/>
                  </a:lnTo>
                  <a:lnTo>
                    <a:pt x="82" y="1132"/>
                  </a:lnTo>
                  <a:lnTo>
                    <a:pt x="78" y="1137"/>
                  </a:lnTo>
                  <a:lnTo>
                    <a:pt x="74" y="1144"/>
                  </a:lnTo>
                  <a:lnTo>
                    <a:pt x="68" y="1152"/>
                  </a:lnTo>
                  <a:lnTo>
                    <a:pt x="66" y="1165"/>
                  </a:lnTo>
                  <a:lnTo>
                    <a:pt x="68" y="1181"/>
                  </a:lnTo>
                  <a:lnTo>
                    <a:pt x="73" y="1196"/>
                  </a:lnTo>
                  <a:lnTo>
                    <a:pt x="76" y="1206"/>
                  </a:lnTo>
                  <a:lnTo>
                    <a:pt x="76" y="1216"/>
                  </a:lnTo>
                  <a:lnTo>
                    <a:pt x="76" y="1222"/>
                  </a:lnTo>
                  <a:lnTo>
                    <a:pt x="76" y="1226"/>
                  </a:lnTo>
                  <a:lnTo>
                    <a:pt x="74" y="1229"/>
                  </a:lnTo>
                  <a:lnTo>
                    <a:pt x="72" y="1229"/>
                  </a:lnTo>
                  <a:lnTo>
                    <a:pt x="69" y="1231"/>
                  </a:lnTo>
                  <a:lnTo>
                    <a:pt x="66" y="1232"/>
                  </a:lnTo>
                  <a:lnTo>
                    <a:pt x="62" y="1232"/>
                  </a:lnTo>
                  <a:lnTo>
                    <a:pt x="59" y="1231"/>
                  </a:lnTo>
                  <a:lnTo>
                    <a:pt x="54" y="1228"/>
                  </a:lnTo>
                  <a:lnTo>
                    <a:pt x="54" y="1232"/>
                  </a:lnTo>
                  <a:lnTo>
                    <a:pt x="52" y="1236"/>
                  </a:lnTo>
                  <a:lnTo>
                    <a:pt x="48" y="1237"/>
                  </a:lnTo>
                  <a:lnTo>
                    <a:pt x="45" y="1238"/>
                  </a:lnTo>
                  <a:lnTo>
                    <a:pt x="44" y="1245"/>
                  </a:lnTo>
                  <a:lnTo>
                    <a:pt x="44" y="1253"/>
                  </a:lnTo>
                  <a:lnTo>
                    <a:pt x="40" y="1253"/>
                  </a:lnTo>
                  <a:lnTo>
                    <a:pt x="33" y="1252"/>
                  </a:lnTo>
                  <a:lnTo>
                    <a:pt x="34" y="1253"/>
                  </a:lnTo>
                  <a:lnTo>
                    <a:pt x="33" y="1256"/>
                  </a:lnTo>
                  <a:lnTo>
                    <a:pt x="33" y="1257"/>
                  </a:lnTo>
                  <a:lnTo>
                    <a:pt x="32" y="1257"/>
                  </a:lnTo>
                  <a:lnTo>
                    <a:pt x="28" y="1260"/>
                  </a:lnTo>
                  <a:lnTo>
                    <a:pt x="24" y="1261"/>
                  </a:lnTo>
                  <a:lnTo>
                    <a:pt x="21" y="1272"/>
                  </a:lnTo>
                  <a:lnTo>
                    <a:pt x="20" y="1280"/>
                  </a:lnTo>
                  <a:lnTo>
                    <a:pt x="17" y="1286"/>
                  </a:lnTo>
                  <a:lnTo>
                    <a:pt x="15" y="1293"/>
                  </a:lnTo>
                  <a:lnTo>
                    <a:pt x="15" y="1304"/>
                  </a:lnTo>
                  <a:lnTo>
                    <a:pt x="13" y="1309"/>
                  </a:lnTo>
                  <a:lnTo>
                    <a:pt x="12" y="1313"/>
                  </a:lnTo>
                  <a:lnTo>
                    <a:pt x="12" y="1317"/>
                  </a:lnTo>
                  <a:lnTo>
                    <a:pt x="12" y="1322"/>
                  </a:lnTo>
                  <a:lnTo>
                    <a:pt x="13" y="1330"/>
                  </a:lnTo>
                  <a:lnTo>
                    <a:pt x="8" y="1339"/>
                  </a:lnTo>
                  <a:lnTo>
                    <a:pt x="0" y="1354"/>
                  </a:lnTo>
                  <a:lnTo>
                    <a:pt x="0" y="1358"/>
                  </a:lnTo>
                  <a:lnTo>
                    <a:pt x="0" y="1362"/>
                  </a:lnTo>
                  <a:lnTo>
                    <a:pt x="1" y="1364"/>
                  </a:lnTo>
                  <a:lnTo>
                    <a:pt x="6" y="1364"/>
                  </a:lnTo>
                  <a:lnTo>
                    <a:pt x="12" y="1365"/>
                  </a:lnTo>
                  <a:lnTo>
                    <a:pt x="21" y="1366"/>
                  </a:lnTo>
                  <a:lnTo>
                    <a:pt x="24" y="1369"/>
                  </a:lnTo>
                  <a:lnTo>
                    <a:pt x="27" y="1371"/>
                  </a:lnTo>
                  <a:lnTo>
                    <a:pt x="28" y="1371"/>
                  </a:lnTo>
                  <a:lnTo>
                    <a:pt x="29" y="1370"/>
                  </a:lnTo>
                  <a:lnTo>
                    <a:pt x="31" y="1366"/>
                  </a:lnTo>
                  <a:lnTo>
                    <a:pt x="32" y="1362"/>
                  </a:lnTo>
                  <a:lnTo>
                    <a:pt x="34" y="1364"/>
                  </a:lnTo>
                  <a:lnTo>
                    <a:pt x="38" y="1369"/>
                  </a:lnTo>
                  <a:lnTo>
                    <a:pt x="38" y="1373"/>
                  </a:lnTo>
                  <a:lnTo>
                    <a:pt x="36" y="1376"/>
                  </a:lnTo>
                  <a:lnTo>
                    <a:pt x="34" y="1381"/>
                  </a:lnTo>
                  <a:lnTo>
                    <a:pt x="33" y="1385"/>
                  </a:lnTo>
                  <a:lnTo>
                    <a:pt x="33" y="1387"/>
                  </a:lnTo>
                  <a:lnTo>
                    <a:pt x="34" y="1390"/>
                  </a:lnTo>
                  <a:lnTo>
                    <a:pt x="38" y="1390"/>
                  </a:lnTo>
                  <a:lnTo>
                    <a:pt x="43" y="1389"/>
                  </a:lnTo>
                  <a:lnTo>
                    <a:pt x="45" y="1386"/>
                  </a:lnTo>
                  <a:lnTo>
                    <a:pt x="48" y="1383"/>
                  </a:lnTo>
                  <a:lnTo>
                    <a:pt x="53" y="1393"/>
                  </a:lnTo>
                  <a:lnTo>
                    <a:pt x="60" y="1398"/>
                  </a:lnTo>
                  <a:lnTo>
                    <a:pt x="62" y="1399"/>
                  </a:lnTo>
                  <a:lnTo>
                    <a:pt x="65" y="1399"/>
                  </a:lnTo>
                  <a:lnTo>
                    <a:pt x="66" y="1399"/>
                  </a:lnTo>
                  <a:lnTo>
                    <a:pt x="68" y="1399"/>
                  </a:lnTo>
                  <a:lnTo>
                    <a:pt x="69" y="1398"/>
                  </a:lnTo>
                  <a:lnTo>
                    <a:pt x="73" y="1398"/>
                  </a:lnTo>
                  <a:lnTo>
                    <a:pt x="74" y="1399"/>
                  </a:lnTo>
                  <a:lnTo>
                    <a:pt x="74" y="1403"/>
                  </a:lnTo>
                  <a:lnTo>
                    <a:pt x="74" y="1406"/>
                  </a:lnTo>
                  <a:lnTo>
                    <a:pt x="69" y="1407"/>
                  </a:lnTo>
                  <a:lnTo>
                    <a:pt x="66" y="1409"/>
                  </a:lnTo>
                  <a:lnTo>
                    <a:pt x="62" y="1410"/>
                  </a:lnTo>
                  <a:lnTo>
                    <a:pt x="59" y="1413"/>
                  </a:lnTo>
                  <a:lnTo>
                    <a:pt x="56" y="1415"/>
                  </a:lnTo>
                  <a:lnTo>
                    <a:pt x="54" y="1419"/>
                  </a:lnTo>
                  <a:lnTo>
                    <a:pt x="54" y="1425"/>
                  </a:lnTo>
                  <a:lnTo>
                    <a:pt x="57" y="1426"/>
                  </a:lnTo>
                  <a:lnTo>
                    <a:pt x="60" y="1427"/>
                  </a:lnTo>
                  <a:lnTo>
                    <a:pt x="62" y="1426"/>
                  </a:lnTo>
                  <a:lnTo>
                    <a:pt x="65" y="1425"/>
                  </a:lnTo>
                  <a:lnTo>
                    <a:pt x="69" y="1422"/>
                  </a:lnTo>
                  <a:lnTo>
                    <a:pt x="74" y="1422"/>
                  </a:lnTo>
                  <a:lnTo>
                    <a:pt x="76" y="1426"/>
                  </a:lnTo>
                  <a:lnTo>
                    <a:pt x="76" y="1430"/>
                  </a:lnTo>
                  <a:lnTo>
                    <a:pt x="77" y="1431"/>
                  </a:lnTo>
                  <a:lnTo>
                    <a:pt x="78" y="1433"/>
                  </a:lnTo>
                  <a:lnTo>
                    <a:pt x="81" y="1437"/>
                  </a:lnTo>
                  <a:lnTo>
                    <a:pt x="84" y="1438"/>
                  </a:lnTo>
                  <a:lnTo>
                    <a:pt x="88" y="1431"/>
                  </a:lnTo>
                  <a:lnTo>
                    <a:pt x="92" y="1429"/>
                  </a:lnTo>
                  <a:lnTo>
                    <a:pt x="96" y="1429"/>
                  </a:lnTo>
                  <a:lnTo>
                    <a:pt x="101" y="1431"/>
                  </a:lnTo>
                  <a:lnTo>
                    <a:pt x="106" y="1433"/>
                  </a:lnTo>
                  <a:lnTo>
                    <a:pt x="112" y="1435"/>
                  </a:lnTo>
                  <a:lnTo>
                    <a:pt x="120" y="1433"/>
                  </a:lnTo>
                  <a:lnTo>
                    <a:pt x="130" y="1431"/>
                  </a:lnTo>
                  <a:lnTo>
                    <a:pt x="138" y="1426"/>
                  </a:lnTo>
                  <a:lnTo>
                    <a:pt x="142" y="1419"/>
                  </a:lnTo>
                  <a:lnTo>
                    <a:pt x="146" y="1422"/>
                  </a:lnTo>
                  <a:lnTo>
                    <a:pt x="150" y="1422"/>
                  </a:lnTo>
                  <a:lnTo>
                    <a:pt x="153" y="1422"/>
                  </a:lnTo>
                  <a:lnTo>
                    <a:pt x="157" y="1422"/>
                  </a:lnTo>
                  <a:lnTo>
                    <a:pt x="164" y="1421"/>
                  </a:lnTo>
                  <a:lnTo>
                    <a:pt x="167" y="1419"/>
                  </a:lnTo>
                  <a:lnTo>
                    <a:pt x="174" y="1421"/>
                  </a:lnTo>
                  <a:lnTo>
                    <a:pt x="177" y="1422"/>
                  </a:lnTo>
                  <a:lnTo>
                    <a:pt x="179" y="1422"/>
                  </a:lnTo>
                  <a:lnTo>
                    <a:pt x="182" y="1421"/>
                  </a:lnTo>
                  <a:lnTo>
                    <a:pt x="186" y="1418"/>
                  </a:lnTo>
                  <a:lnTo>
                    <a:pt x="189" y="1415"/>
                  </a:lnTo>
                  <a:lnTo>
                    <a:pt x="190" y="1421"/>
                  </a:lnTo>
                  <a:lnTo>
                    <a:pt x="189" y="1425"/>
                  </a:lnTo>
                  <a:lnTo>
                    <a:pt x="188" y="1430"/>
                  </a:lnTo>
                  <a:lnTo>
                    <a:pt x="183" y="1431"/>
                  </a:lnTo>
                  <a:lnTo>
                    <a:pt x="176" y="1431"/>
                  </a:lnTo>
                  <a:lnTo>
                    <a:pt x="169" y="1429"/>
                  </a:lnTo>
                  <a:lnTo>
                    <a:pt x="167" y="1430"/>
                  </a:lnTo>
                  <a:lnTo>
                    <a:pt x="165" y="1431"/>
                  </a:lnTo>
                  <a:lnTo>
                    <a:pt x="164" y="1435"/>
                  </a:lnTo>
                  <a:lnTo>
                    <a:pt x="164" y="1439"/>
                  </a:lnTo>
                  <a:lnTo>
                    <a:pt x="165" y="1446"/>
                  </a:lnTo>
                  <a:lnTo>
                    <a:pt x="167" y="1450"/>
                  </a:lnTo>
                  <a:lnTo>
                    <a:pt x="172" y="1455"/>
                  </a:lnTo>
                  <a:lnTo>
                    <a:pt x="177" y="1463"/>
                  </a:lnTo>
                  <a:lnTo>
                    <a:pt x="181" y="1473"/>
                  </a:lnTo>
                  <a:lnTo>
                    <a:pt x="189" y="1490"/>
                  </a:lnTo>
                  <a:lnTo>
                    <a:pt x="194" y="1503"/>
                  </a:lnTo>
                  <a:lnTo>
                    <a:pt x="198" y="1515"/>
                  </a:lnTo>
                  <a:lnTo>
                    <a:pt x="201" y="1529"/>
                  </a:lnTo>
                  <a:lnTo>
                    <a:pt x="202" y="1539"/>
                  </a:lnTo>
                  <a:lnTo>
                    <a:pt x="209" y="1566"/>
                  </a:lnTo>
                  <a:lnTo>
                    <a:pt x="211" y="1594"/>
                  </a:lnTo>
                  <a:lnTo>
                    <a:pt x="213" y="1622"/>
                  </a:lnTo>
                  <a:lnTo>
                    <a:pt x="214" y="1651"/>
                  </a:lnTo>
                  <a:lnTo>
                    <a:pt x="214" y="1655"/>
                  </a:lnTo>
                  <a:lnTo>
                    <a:pt x="215" y="1658"/>
                  </a:lnTo>
                  <a:lnTo>
                    <a:pt x="218" y="1658"/>
                  </a:lnTo>
                  <a:lnTo>
                    <a:pt x="225" y="1655"/>
                  </a:lnTo>
                  <a:lnTo>
                    <a:pt x="231" y="1652"/>
                  </a:lnTo>
                  <a:lnTo>
                    <a:pt x="238" y="1651"/>
                  </a:lnTo>
                  <a:lnTo>
                    <a:pt x="239" y="1640"/>
                  </a:lnTo>
                  <a:lnTo>
                    <a:pt x="242" y="1631"/>
                  </a:lnTo>
                  <a:lnTo>
                    <a:pt x="245" y="1628"/>
                  </a:lnTo>
                  <a:lnTo>
                    <a:pt x="250" y="1628"/>
                  </a:lnTo>
                  <a:lnTo>
                    <a:pt x="255" y="1631"/>
                  </a:lnTo>
                  <a:lnTo>
                    <a:pt x="259" y="1636"/>
                  </a:lnTo>
                  <a:lnTo>
                    <a:pt x="261" y="1643"/>
                  </a:lnTo>
                  <a:lnTo>
                    <a:pt x="261" y="1648"/>
                  </a:lnTo>
                  <a:lnTo>
                    <a:pt x="262" y="1651"/>
                  </a:lnTo>
                  <a:lnTo>
                    <a:pt x="263" y="1651"/>
                  </a:lnTo>
                  <a:lnTo>
                    <a:pt x="265" y="1652"/>
                  </a:lnTo>
                  <a:lnTo>
                    <a:pt x="267" y="1654"/>
                  </a:lnTo>
                  <a:lnTo>
                    <a:pt x="267" y="1660"/>
                  </a:lnTo>
                  <a:lnTo>
                    <a:pt x="271" y="1668"/>
                  </a:lnTo>
                  <a:lnTo>
                    <a:pt x="274" y="1671"/>
                  </a:lnTo>
                  <a:lnTo>
                    <a:pt x="275" y="1674"/>
                  </a:lnTo>
                  <a:lnTo>
                    <a:pt x="277" y="1675"/>
                  </a:lnTo>
                  <a:lnTo>
                    <a:pt x="279" y="1675"/>
                  </a:lnTo>
                  <a:lnTo>
                    <a:pt x="294" y="1675"/>
                  </a:lnTo>
                  <a:lnTo>
                    <a:pt x="309" y="1676"/>
                  </a:lnTo>
                  <a:lnTo>
                    <a:pt x="313" y="1672"/>
                  </a:lnTo>
                  <a:lnTo>
                    <a:pt x="314" y="1665"/>
                  </a:lnTo>
                  <a:lnTo>
                    <a:pt x="318" y="1671"/>
                  </a:lnTo>
                  <a:lnTo>
                    <a:pt x="322" y="1675"/>
                  </a:lnTo>
                  <a:lnTo>
                    <a:pt x="323" y="1672"/>
                  </a:lnTo>
                  <a:lnTo>
                    <a:pt x="326" y="1671"/>
                  </a:lnTo>
                  <a:lnTo>
                    <a:pt x="327" y="1670"/>
                  </a:lnTo>
                  <a:lnTo>
                    <a:pt x="331" y="1670"/>
                  </a:lnTo>
                  <a:lnTo>
                    <a:pt x="335" y="1670"/>
                  </a:lnTo>
                  <a:lnTo>
                    <a:pt x="343" y="1672"/>
                  </a:lnTo>
                  <a:lnTo>
                    <a:pt x="349" y="1676"/>
                  </a:lnTo>
                  <a:lnTo>
                    <a:pt x="355" y="1680"/>
                  </a:lnTo>
                  <a:lnTo>
                    <a:pt x="359" y="1686"/>
                  </a:lnTo>
                  <a:lnTo>
                    <a:pt x="363" y="1691"/>
                  </a:lnTo>
                  <a:lnTo>
                    <a:pt x="363" y="1692"/>
                  </a:lnTo>
                  <a:lnTo>
                    <a:pt x="364" y="1701"/>
                  </a:lnTo>
                  <a:lnTo>
                    <a:pt x="363" y="1709"/>
                  </a:lnTo>
                  <a:lnTo>
                    <a:pt x="363" y="1711"/>
                  </a:lnTo>
                  <a:lnTo>
                    <a:pt x="363" y="1715"/>
                  </a:lnTo>
                  <a:lnTo>
                    <a:pt x="363" y="1719"/>
                  </a:lnTo>
                  <a:lnTo>
                    <a:pt x="366" y="1723"/>
                  </a:lnTo>
                  <a:lnTo>
                    <a:pt x="371" y="1725"/>
                  </a:lnTo>
                  <a:lnTo>
                    <a:pt x="378" y="1727"/>
                  </a:lnTo>
                  <a:lnTo>
                    <a:pt x="380" y="1728"/>
                  </a:lnTo>
                  <a:lnTo>
                    <a:pt x="383" y="1729"/>
                  </a:lnTo>
                  <a:lnTo>
                    <a:pt x="386" y="1733"/>
                  </a:lnTo>
                  <a:lnTo>
                    <a:pt x="387" y="1737"/>
                  </a:lnTo>
                  <a:lnTo>
                    <a:pt x="388" y="1748"/>
                  </a:lnTo>
                  <a:lnTo>
                    <a:pt x="390" y="1760"/>
                  </a:lnTo>
                  <a:lnTo>
                    <a:pt x="392" y="1764"/>
                  </a:lnTo>
                  <a:lnTo>
                    <a:pt x="395" y="1769"/>
                  </a:lnTo>
                  <a:lnTo>
                    <a:pt x="399" y="1773"/>
                  </a:lnTo>
                  <a:lnTo>
                    <a:pt x="402" y="1776"/>
                  </a:lnTo>
                  <a:lnTo>
                    <a:pt x="407" y="1777"/>
                  </a:lnTo>
                  <a:lnTo>
                    <a:pt x="411" y="1777"/>
                  </a:lnTo>
                  <a:lnTo>
                    <a:pt x="414" y="1777"/>
                  </a:lnTo>
                  <a:lnTo>
                    <a:pt x="417" y="1777"/>
                  </a:lnTo>
                  <a:lnTo>
                    <a:pt x="424" y="1776"/>
                  </a:lnTo>
                  <a:lnTo>
                    <a:pt x="434" y="1776"/>
                  </a:lnTo>
                  <a:lnTo>
                    <a:pt x="440" y="1776"/>
                  </a:lnTo>
                  <a:lnTo>
                    <a:pt x="444" y="1776"/>
                  </a:lnTo>
                  <a:lnTo>
                    <a:pt x="448" y="1776"/>
                  </a:lnTo>
                  <a:lnTo>
                    <a:pt x="450" y="1777"/>
                  </a:lnTo>
                  <a:lnTo>
                    <a:pt x="454" y="1789"/>
                  </a:lnTo>
                  <a:lnTo>
                    <a:pt x="459" y="1796"/>
                  </a:lnTo>
                  <a:lnTo>
                    <a:pt x="462" y="1799"/>
                  </a:lnTo>
                  <a:lnTo>
                    <a:pt x="464" y="1801"/>
                  </a:lnTo>
                  <a:lnTo>
                    <a:pt x="468" y="1801"/>
                  </a:lnTo>
                  <a:lnTo>
                    <a:pt x="471" y="1801"/>
                  </a:lnTo>
                  <a:lnTo>
                    <a:pt x="474" y="1807"/>
                  </a:lnTo>
                  <a:lnTo>
                    <a:pt x="476" y="1810"/>
                  </a:lnTo>
                  <a:lnTo>
                    <a:pt x="483" y="1810"/>
                  </a:lnTo>
                  <a:lnTo>
                    <a:pt x="491" y="1808"/>
                  </a:lnTo>
                  <a:lnTo>
                    <a:pt x="502" y="1804"/>
                  </a:lnTo>
                  <a:lnTo>
                    <a:pt x="514" y="1801"/>
                  </a:lnTo>
                  <a:lnTo>
                    <a:pt x="535" y="1799"/>
                  </a:lnTo>
                  <a:lnTo>
                    <a:pt x="550" y="1795"/>
                  </a:lnTo>
                  <a:lnTo>
                    <a:pt x="555" y="1793"/>
                  </a:lnTo>
                  <a:lnTo>
                    <a:pt x="557" y="1791"/>
                  </a:lnTo>
                  <a:lnTo>
                    <a:pt x="559" y="1788"/>
                  </a:lnTo>
                  <a:lnTo>
                    <a:pt x="560" y="1785"/>
                  </a:lnTo>
                  <a:lnTo>
                    <a:pt x="560" y="1777"/>
                  </a:lnTo>
                  <a:lnTo>
                    <a:pt x="562" y="1773"/>
                  </a:lnTo>
                  <a:lnTo>
                    <a:pt x="562" y="1772"/>
                  </a:lnTo>
                  <a:lnTo>
                    <a:pt x="563" y="1772"/>
                  </a:lnTo>
                  <a:lnTo>
                    <a:pt x="567" y="1772"/>
                  </a:lnTo>
                  <a:lnTo>
                    <a:pt x="571" y="1775"/>
                  </a:lnTo>
                  <a:lnTo>
                    <a:pt x="573" y="1776"/>
                  </a:lnTo>
                  <a:lnTo>
                    <a:pt x="578" y="1776"/>
                  </a:lnTo>
                  <a:lnTo>
                    <a:pt x="580" y="1776"/>
                  </a:lnTo>
                  <a:lnTo>
                    <a:pt x="584" y="1776"/>
                  </a:lnTo>
                  <a:lnTo>
                    <a:pt x="595" y="1771"/>
                  </a:lnTo>
                  <a:lnTo>
                    <a:pt x="605" y="1764"/>
                  </a:lnTo>
                  <a:lnTo>
                    <a:pt x="611" y="1761"/>
                  </a:lnTo>
                  <a:lnTo>
                    <a:pt x="615" y="1760"/>
                  </a:lnTo>
                  <a:lnTo>
                    <a:pt x="619" y="1759"/>
                  </a:lnTo>
                  <a:lnTo>
                    <a:pt x="623" y="1759"/>
                  </a:lnTo>
                  <a:lnTo>
                    <a:pt x="643" y="1752"/>
                  </a:lnTo>
                  <a:lnTo>
                    <a:pt x="660" y="1744"/>
                  </a:lnTo>
                  <a:lnTo>
                    <a:pt x="672" y="1744"/>
                  </a:lnTo>
                  <a:lnTo>
                    <a:pt x="679" y="1745"/>
                  </a:lnTo>
                  <a:lnTo>
                    <a:pt x="676" y="1757"/>
                  </a:lnTo>
                  <a:lnTo>
                    <a:pt x="676" y="1765"/>
                  </a:lnTo>
                  <a:lnTo>
                    <a:pt x="684" y="1761"/>
                  </a:lnTo>
                  <a:lnTo>
                    <a:pt x="695" y="1759"/>
                  </a:lnTo>
                  <a:lnTo>
                    <a:pt x="704" y="1756"/>
                  </a:lnTo>
                  <a:lnTo>
                    <a:pt x="713" y="1756"/>
                  </a:lnTo>
                  <a:lnTo>
                    <a:pt x="721" y="1759"/>
                  </a:lnTo>
                  <a:lnTo>
                    <a:pt x="728" y="1761"/>
                  </a:lnTo>
                  <a:lnTo>
                    <a:pt x="732" y="1764"/>
                  </a:lnTo>
                  <a:lnTo>
                    <a:pt x="733" y="1769"/>
                  </a:lnTo>
                  <a:lnTo>
                    <a:pt x="734" y="1777"/>
                  </a:lnTo>
                  <a:lnTo>
                    <a:pt x="737" y="1788"/>
                  </a:lnTo>
                  <a:lnTo>
                    <a:pt x="746" y="1796"/>
                  </a:lnTo>
                  <a:lnTo>
                    <a:pt x="757" y="1803"/>
                  </a:lnTo>
                  <a:lnTo>
                    <a:pt x="762" y="1801"/>
                  </a:lnTo>
                  <a:lnTo>
                    <a:pt x="768" y="1801"/>
                  </a:lnTo>
                  <a:lnTo>
                    <a:pt x="773" y="1800"/>
                  </a:lnTo>
                  <a:lnTo>
                    <a:pt x="778" y="1803"/>
                  </a:lnTo>
                  <a:lnTo>
                    <a:pt x="788" y="1809"/>
                  </a:lnTo>
                  <a:lnTo>
                    <a:pt x="794" y="1812"/>
                  </a:lnTo>
                  <a:lnTo>
                    <a:pt x="798" y="1812"/>
                  </a:lnTo>
                  <a:lnTo>
                    <a:pt x="804" y="1812"/>
                  </a:lnTo>
                  <a:lnTo>
                    <a:pt x="808" y="1812"/>
                  </a:lnTo>
                  <a:lnTo>
                    <a:pt x="813" y="1810"/>
                  </a:lnTo>
                  <a:lnTo>
                    <a:pt x="814" y="1812"/>
                  </a:lnTo>
                  <a:lnTo>
                    <a:pt x="817" y="1814"/>
                  </a:lnTo>
                  <a:lnTo>
                    <a:pt x="821" y="1817"/>
                  </a:lnTo>
                  <a:lnTo>
                    <a:pt x="824" y="1819"/>
                  </a:lnTo>
                  <a:lnTo>
                    <a:pt x="828" y="1819"/>
                  </a:lnTo>
                  <a:lnTo>
                    <a:pt x="833" y="1817"/>
                  </a:lnTo>
                  <a:lnTo>
                    <a:pt x="844" y="1809"/>
                  </a:lnTo>
                  <a:lnTo>
                    <a:pt x="852" y="1800"/>
                  </a:lnTo>
                  <a:lnTo>
                    <a:pt x="856" y="1796"/>
                  </a:lnTo>
                  <a:lnTo>
                    <a:pt x="861" y="1792"/>
                  </a:lnTo>
                  <a:lnTo>
                    <a:pt x="863" y="1789"/>
                  </a:lnTo>
                  <a:lnTo>
                    <a:pt x="866" y="1787"/>
                  </a:lnTo>
                  <a:lnTo>
                    <a:pt x="868" y="1784"/>
                  </a:lnTo>
                  <a:lnTo>
                    <a:pt x="868" y="1779"/>
                  </a:lnTo>
                  <a:lnTo>
                    <a:pt x="861" y="1765"/>
                  </a:lnTo>
                  <a:lnTo>
                    <a:pt x="856" y="1747"/>
                  </a:lnTo>
                  <a:lnTo>
                    <a:pt x="856" y="1736"/>
                  </a:lnTo>
                  <a:lnTo>
                    <a:pt x="858" y="1725"/>
                  </a:lnTo>
                  <a:lnTo>
                    <a:pt x="861" y="1720"/>
                  </a:lnTo>
                  <a:lnTo>
                    <a:pt x="863" y="1715"/>
                  </a:lnTo>
                  <a:lnTo>
                    <a:pt x="866" y="1711"/>
                  </a:lnTo>
                  <a:lnTo>
                    <a:pt x="870" y="1708"/>
                  </a:lnTo>
                  <a:lnTo>
                    <a:pt x="879" y="1700"/>
                  </a:lnTo>
                  <a:lnTo>
                    <a:pt x="883" y="1696"/>
                  </a:lnTo>
                  <a:lnTo>
                    <a:pt x="888" y="1691"/>
                  </a:lnTo>
                  <a:lnTo>
                    <a:pt x="890" y="1676"/>
                  </a:lnTo>
                  <a:lnTo>
                    <a:pt x="897" y="1683"/>
                  </a:lnTo>
                  <a:lnTo>
                    <a:pt x="905" y="1686"/>
                  </a:lnTo>
                  <a:lnTo>
                    <a:pt x="913" y="1688"/>
                  </a:lnTo>
                  <a:lnTo>
                    <a:pt x="922" y="1691"/>
                  </a:lnTo>
                  <a:lnTo>
                    <a:pt x="930" y="1697"/>
                  </a:lnTo>
                  <a:lnTo>
                    <a:pt x="937" y="1701"/>
                  </a:lnTo>
                  <a:lnTo>
                    <a:pt x="939" y="1704"/>
                  </a:lnTo>
                  <a:lnTo>
                    <a:pt x="943" y="1704"/>
                  </a:lnTo>
                  <a:lnTo>
                    <a:pt x="946" y="1704"/>
                  </a:lnTo>
                  <a:lnTo>
                    <a:pt x="949" y="1703"/>
                  </a:lnTo>
                  <a:lnTo>
                    <a:pt x="958" y="1707"/>
                  </a:lnTo>
                  <a:lnTo>
                    <a:pt x="973" y="1711"/>
                  </a:lnTo>
                  <a:lnTo>
                    <a:pt x="990" y="1717"/>
                  </a:lnTo>
                  <a:lnTo>
                    <a:pt x="1002" y="1721"/>
                  </a:lnTo>
                  <a:lnTo>
                    <a:pt x="1007" y="1724"/>
                  </a:lnTo>
                  <a:lnTo>
                    <a:pt x="1010" y="1725"/>
                  </a:lnTo>
                  <a:lnTo>
                    <a:pt x="1011" y="1728"/>
                  </a:lnTo>
                  <a:lnTo>
                    <a:pt x="1013" y="1731"/>
                  </a:lnTo>
                  <a:lnTo>
                    <a:pt x="1013" y="1736"/>
                  </a:lnTo>
                  <a:lnTo>
                    <a:pt x="1013" y="1743"/>
                  </a:lnTo>
                  <a:lnTo>
                    <a:pt x="1014" y="1751"/>
                  </a:lnTo>
                  <a:lnTo>
                    <a:pt x="1018" y="1756"/>
                  </a:lnTo>
                  <a:lnTo>
                    <a:pt x="1023" y="1765"/>
                  </a:lnTo>
                  <a:lnTo>
                    <a:pt x="1031" y="1776"/>
                  </a:lnTo>
                  <a:lnTo>
                    <a:pt x="1044" y="1784"/>
                  </a:lnTo>
                  <a:lnTo>
                    <a:pt x="1056" y="1792"/>
                  </a:lnTo>
                  <a:lnTo>
                    <a:pt x="1065" y="1792"/>
                  </a:lnTo>
                  <a:lnTo>
                    <a:pt x="1072" y="1792"/>
                  </a:lnTo>
                  <a:lnTo>
                    <a:pt x="1075" y="1791"/>
                  </a:lnTo>
                  <a:lnTo>
                    <a:pt x="1079" y="1791"/>
                  </a:lnTo>
                  <a:lnTo>
                    <a:pt x="1082" y="1789"/>
                  </a:lnTo>
                  <a:lnTo>
                    <a:pt x="1082" y="1787"/>
                  </a:lnTo>
                  <a:lnTo>
                    <a:pt x="1092" y="1784"/>
                  </a:lnTo>
                  <a:lnTo>
                    <a:pt x="1103" y="1779"/>
                  </a:lnTo>
                  <a:lnTo>
                    <a:pt x="1115" y="1775"/>
                  </a:lnTo>
                  <a:lnTo>
                    <a:pt x="1123" y="1771"/>
                  </a:lnTo>
                  <a:lnTo>
                    <a:pt x="1132" y="1772"/>
                  </a:lnTo>
                  <a:lnTo>
                    <a:pt x="1142" y="1773"/>
                  </a:lnTo>
                  <a:lnTo>
                    <a:pt x="1148" y="1773"/>
                  </a:lnTo>
                  <a:lnTo>
                    <a:pt x="1158" y="1771"/>
                  </a:lnTo>
                  <a:lnTo>
                    <a:pt x="1167" y="1772"/>
                  </a:lnTo>
                  <a:lnTo>
                    <a:pt x="1174" y="1775"/>
                  </a:lnTo>
                  <a:lnTo>
                    <a:pt x="1179" y="1777"/>
                  </a:lnTo>
                  <a:lnTo>
                    <a:pt x="1182" y="1783"/>
                  </a:lnTo>
                  <a:lnTo>
                    <a:pt x="1186" y="1785"/>
                  </a:lnTo>
                  <a:lnTo>
                    <a:pt x="1188" y="1789"/>
                  </a:lnTo>
                  <a:lnTo>
                    <a:pt x="1191" y="1793"/>
                  </a:lnTo>
                  <a:lnTo>
                    <a:pt x="1194" y="1795"/>
                  </a:lnTo>
                  <a:lnTo>
                    <a:pt x="1200" y="1793"/>
                  </a:lnTo>
                  <a:lnTo>
                    <a:pt x="1207" y="1792"/>
                  </a:lnTo>
                  <a:lnTo>
                    <a:pt x="1214" y="1792"/>
                  </a:lnTo>
                  <a:lnTo>
                    <a:pt x="1220" y="1793"/>
                  </a:lnTo>
                  <a:lnTo>
                    <a:pt x="1221" y="1795"/>
                  </a:lnTo>
                  <a:lnTo>
                    <a:pt x="1219" y="1780"/>
                  </a:lnTo>
                  <a:lnTo>
                    <a:pt x="1219" y="1772"/>
                  </a:lnTo>
                  <a:lnTo>
                    <a:pt x="1221" y="1769"/>
                  </a:lnTo>
                  <a:lnTo>
                    <a:pt x="1224" y="1767"/>
                  </a:lnTo>
                  <a:lnTo>
                    <a:pt x="1230" y="1765"/>
                  </a:lnTo>
                  <a:lnTo>
                    <a:pt x="1235" y="1763"/>
                  </a:lnTo>
                  <a:lnTo>
                    <a:pt x="1240" y="1761"/>
                  </a:lnTo>
                  <a:lnTo>
                    <a:pt x="1246" y="1759"/>
                  </a:lnTo>
                  <a:lnTo>
                    <a:pt x="1248" y="1755"/>
                  </a:lnTo>
                  <a:lnTo>
                    <a:pt x="1248" y="1751"/>
                  </a:lnTo>
                  <a:lnTo>
                    <a:pt x="1237" y="1751"/>
                  </a:lnTo>
                  <a:lnTo>
                    <a:pt x="1227" y="1747"/>
                  </a:lnTo>
                  <a:lnTo>
                    <a:pt x="1230" y="1739"/>
                  </a:lnTo>
                  <a:lnTo>
                    <a:pt x="1232" y="1731"/>
                  </a:lnTo>
                  <a:lnTo>
                    <a:pt x="1235" y="1721"/>
                  </a:lnTo>
                  <a:lnTo>
                    <a:pt x="1240" y="1716"/>
                  </a:lnTo>
                  <a:lnTo>
                    <a:pt x="1240" y="1713"/>
                  </a:lnTo>
                  <a:lnTo>
                    <a:pt x="1239" y="1712"/>
                  </a:lnTo>
                  <a:lnTo>
                    <a:pt x="1237" y="1711"/>
                  </a:lnTo>
                  <a:lnTo>
                    <a:pt x="1236" y="1709"/>
                  </a:lnTo>
                  <a:lnTo>
                    <a:pt x="1235" y="1709"/>
                  </a:lnTo>
                  <a:lnTo>
                    <a:pt x="1234" y="1707"/>
                  </a:lnTo>
                  <a:lnTo>
                    <a:pt x="1235" y="1704"/>
                  </a:lnTo>
                  <a:lnTo>
                    <a:pt x="1236" y="1700"/>
                  </a:lnTo>
                  <a:lnTo>
                    <a:pt x="1239" y="1697"/>
                  </a:lnTo>
                  <a:lnTo>
                    <a:pt x="1242" y="1696"/>
                  </a:lnTo>
                  <a:lnTo>
                    <a:pt x="1247" y="1695"/>
                  </a:lnTo>
                  <a:lnTo>
                    <a:pt x="1253" y="1695"/>
                  </a:lnTo>
                  <a:lnTo>
                    <a:pt x="1260" y="1693"/>
                  </a:lnTo>
                  <a:lnTo>
                    <a:pt x="1268" y="1691"/>
                  </a:lnTo>
                  <a:lnTo>
                    <a:pt x="1279" y="1684"/>
                  </a:lnTo>
                  <a:lnTo>
                    <a:pt x="1291" y="1675"/>
                  </a:lnTo>
                  <a:lnTo>
                    <a:pt x="1303" y="1675"/>
                  </a:lnTo>
                  <a:lnTo>
                    <a:pt x="1311" y="1676"/>
                  </a:lnTo>
                  <a:lnTo>
                    <a:pt x="1317" y="1670"/>
                  </a:lnTo>
                  <a:lnTo>
                    <a:pt x="1323" y="1663"/>
                  </a:lnTo>
                  <a:lnTo>
                    <a:pt x="1331" y="1659"/>
                  </a:lnTo>
                  <a:lnTo>
                    <a:pt x="1336" y="1656"/>
                  </a:lnTo>
                  <a:lnTo>
                    <a:pt x="1341" y="1647"/>
                  </a:lnTo>
                  <a:lnTo>
                    <a:pt x="1348" y="1639"/>
                  </a:lnTo>
                  <a:lnTo>
                    <a:pt x="1356" y="1638"/>
                  </a:lnTo>
                  <a:lnTo>
                    <a:pt x="1364" y="1636"/>
                  </a:lnTo>
                  <a:lnTo>
                    <a:pt x="1368" y="1630"/>
                  </a:lnTo>
                  <a:lnTo>
                    <a:pt x="1373" y="1623"/>
                  </a:lnTo>
                  <a:lnTo>
                    <a:pt x="1376" y="1622"/>
                  </a:lnTo>
                  <a:lnTo>
                    <a:pt x="1380" y="1623"/>
                  </a:lnTo>
                  <a:lnTo>
                    <a:pt x="1384" y="1623"/>
                  </a:lnTo>
                  <a:lnTo>
                    <a:pt x="1388" y="1623"/>
                  </a:lnTo>
                  <a:lnTo>
                    <a:pt x="1392" y="1619"/>
                  </a:lnTo>
                  <a:lnTo>
                    <a:pt x="1397" y="1616"/>
                  </a:lnTo>
                  <a:lnTo>
                    <a:pt x="1405" y="1614"/>
                  </a:lnTo>
                  <a:lnTo>
                    <a:pt x="1413" y="1610"/>
                  </a:lnTo>
                  <a:lnTo>
                    <a:pt x="1418" y="1604"/>
                  </a:lnTo>
                  <a:lnTo>
                    <a:pt x="1423" y="1594"/>
                  </a:lnTo>
                  <a:lnTo>
                    <a:pt x="1428" y="1583"/>
                  </a:lnTo>
                  <a:lnTo>
                    <a:pt x="1429" y="1575"/>
                  </a:lnTo>
                  <a:lnTo>
                    <a:pt x="1428" y="1573"/>
                  </a:lnTo>
                  <a:lnTo>
                    <a:pt x="1425" y="1568"/>
                  </a:lnTo>
                  <a:lnTo>
                    <a:pt x="1421" y="1566"/>
                  </a:lnTo>
                  <a:lnTo>
                    <a:pt x="1416" y="1562"/>
                  </a:lnTo>
                  <a:lnTo>
                    <a:pt x="1408" y="1557"/>
                  </a:lnTo>
                  <a:lnTo>
                    <a:pt x="1401" y="1550"/>
                  </a:lnTo>
                  <a:lnTo>
                    <a:pt x="1402" y="1546"/>
                  </a:lnTo>
                  <a:lnTo>
                    <a:pt x="1407" y="1542"/>
                  </a:lnTo>
                  <a:lnTo>
                    <a:pt x="1409" y="1541"/>
                  </a:lnTo>
                  <a:lnTo>
                    <a:pt x="1413" y="1538"/>
                  </a:lnTo>
                  <a:lnTo>
                    <a:pt x="1421" y="1532"/>
                  </a:lnTo>
                  <a:lnTo>
                    <a:pt x="1429" y="1526"/>
                  </a:lnTo>
                  <a:lnTo>
                    <a:pt x="1441" y="1509"/>
                  </a:lnTo>
                  <a:lnTo>
                    <a:pt x="1449" y="1495"/>
                  </a:lnTo>
                  <a:lnTo>
                    <a:pt x="1466" y="1486"/>
                  </a:lnTo>
                  <a:lnTo>
                    <a:pt x="1485" y="1478"/>
                  </a:lnTo>
                  <a:lnTo>
                    <a:pt x="1485" y="1473"/>
                  </a:lnTo>
                  <a:lnTo>
                    <a:pt x="1485" y="1463"/>
                  </a:lnTo>
                  <a:lnTo>
                    <a:pt x="1485" y="1454"/>
                  </a:lnTo>
                  <a:lnTo>
                    <a:pt x="1482" y="1447"/>
                  </a:lnTo>
                  <a:lnTo>
                    <a:pt x="1480" y="1445"/>
                  </a:lnTo>
                  <a:lnTo>
                    <a:pt x="1476" y="1442"/>
                  </a:lnTo>
                  <a:lnTo>
                    <a:pt x="1473" y="1439"/>
                  </a:lnTo>
                  <a:lnTo>
                    <a:pt x="1469" y="1439"/>
                  </a:lnTo>
                  <a:lnTo>
                    <a:pt x="1460" y="1438"/>
                  </a:lnTo>
                  <a:lnTo>
                    <a:pt x="1452" y="1437"/>
                  </a:lnTo>
                  <a:lnTo>
                    <a:pt x="1446" y="1431"/>
                  </a:lnTo>
                  <a:lnTo>
                    <a:pt x="1442" y="1422"/>
                  </a:lnTo>
                  <a:lnTo>
                    <a:pt x="1439" y="1410"/>
                  </a:lnTo>
                  <a:lnTo>
                    <a:pt x="1433" y="1399"/>
                  </a:lnTo>
                  <a:lnTo>
                    <a:pt x="1428" y="1387"/>
                  </a:lnTo>
                  <a:lnTo>
                    <a:pt x="1421" y="1374"/>
                  </a:lnTo>
                  <a:lnTo>
                    <a:pt x="1418" y="1369"/>
                  </a:lnTo>
                  <a:lnTo>
                    <a:pt x="1418" y="1362"/>
                  </a:lnTo>
                  <a:lnTo>
                    <a:pt x="1418" y="1355"/>
                  </a:lnTo>
                  <a:lnTo>
                    <a:pt x="1421" y="1349"/>
                  </a:lnTo>
                  <a:lnTo>
                    <a:pt x="1434" y="1346"/>
                  </a:lnTo>
                  <a:lnTo>
                    <a:pt x="1452" y="1341"/>
                  </a:lnTo>
                  <a:lnTo>
                    <a:pt x="1466" y="1336"/>
                  </a:lnTo>
                  <a:lnTo>
                    <a:pt x="1474" y="1330"/>
                  </a:lnTo>
                  <a:lnTo>
                    <a:pt x="1473" y="1322"/>
                  </a:lnTo>
                  <a:lnTo>
                    <a:pt x="1472" y="1318"/>
                  </a:lnTo>
                  <a:lnTo>
                    <a:pt x="1469" y="1316"/>
                  </a:lnTo>
                  <a:lnTo>
                    <a:pt x="1468" y="1314"/>
                  </a:lnTo>
                  <a:lnTo>
                    <a:pt x="1462" y="1314"/>
                  </a:lnTo>
                  <a:lnTo>
                    <a:pt x="1458" y="1312"/>
                  </a:lnTo>
                  <a:lnTo>
                    <a:pt x="1457" y="1305"/>
                  </a:lnTo>
                  <a:lnTo>
                    <a:pt x="1457" y="1300"/>
                  </a:lnTo>
                  <a:lnTo>
                    <a:pt x="1453" y="1294"/>
                  </a:lnTo>
                  <a:lnTo>
                    <a:pt x="1452" y="1289"/>
                  </a:lnTo>
                  <a:lnTo>
                    <a:pt x="1455" y="1280"/>
                  </a:lnTo>
                  <a:lnTo>
                    <a:pt x="1458" y="1273"/>
                  </a:lnTo>
                  <a:lnTo>
                    <a:pt x="1456" y="1264"/>
                  </a:lnTo>
                  <a:lnTo>
                    <a:pt x="1455" y="1258"/>
                  </a:lnTo>
                  <a:lnTo>
                    <a:pt x="1455" y="1256"/>
                  </a:lnTo>
                  <a:lnTo>
                    <a:pt x="1456" y="1253"/>
                  </a:lnTo>
                  <a:lnTo>
                    <a:pt x="1457" y="1250"/>
                  </a:lnTo>
                  <a:lnTo>
                    <a:pt x="1458" y="1249"/>
                  </a:lnTo>
                  <a:lnTo>
                    <a:pt x="1465" y="1245"/>
                  </a:lnTo>
                  <a:lnTo>
                    <a:pt x="1469" y="1245"/>
                  </a:lnTo>
                  <a:lnTo>
                    <a:pt x="1473" y="1247"/>
                  </a:lnTo>
                  <a:lnTo>
                    <a:pt x="1476" y="1248"/>
                  </a:lnTo>
                  <a:lnTo>
                    <a:pt x="1481" y="1253"/>
                  </a:lnTo>
                  <a:lnTo>
                    <a:pt x="1488" y="1256"/>
                  </a:lnTo>
                  <a:lnTo>
                    <a:pt x="1490" y="1252"/>
                  </a:lnTo>
                  <a:lnTo>
                    <a:pt x="1494" y="1248"/>
                  </a:lnTo>
                  <a:lnTo>
                    <a:pt x="1497" y="1241"/>
                  </a:lnTo>
                  <a:lnTo>
                    <a:pt x="1497" y="1238"/>
                  </a:lnTo>
                  <a:lnTo>
                    <a:pt x="1496" y="1236"/>
                  </a:lnTo>
                  <a:lnTo>
                    <a:pt x="1493" y="1233"/>
                  </a:lnTo>
                  <a:lnTo>
                    <a:pt x="1488" y="1229"/>
                  </a:lnTo>
                  <a:lnTo>
                    <a:pt x="1485" y="1225"/>
                  </a:lnTo>
                  <a:lnTo>
                    <a:pt x="1485" y="1216"/>
                  </a:lnTo>
                  <a:lnTo>
                    <a:pt x="1482" y="1211"/>
                  </a:lnTo>
                  <a:lnTo>
                    <a:pt x="1480" y="1208"/>
                  </a:lnTo>
                  <a:lnTo>
                    <a:pt x="1477" y="1206"/>
                  </a:lnTo>
                  <a:lnTo>
                    <a:pt x="1476" y="1206"/>
                  </a:lnTo>
                  <a:lnTo>
                    <a:pt x="1474" y="1206"/>
                  </a:lnTo>
                  <a:lnTo>
                    <a:pt x="1473" y="1205"/>
                  </a:lnTo>
                  <a:lnTo>
                    <a:pt x="1471" y="1204"/>
                  </a:lnTo>
                  <a:lnTo>
                    <a:pt x="1472" y="1196"/>
                  </a:lnTo>
                  <a:lnTo>
                    <a:pt x="1472" y="1193"/>
                  </a:lnTo>
                  <a:lnTo>
                    <a:pt x="1472" y="1188"/>
                  </a:lnTo>
                  <a:lnTo>
                    <a:pt x="1469" y="1185"/>
                  </a:lnTo>
                  <a:lnTo>
                    <a:pt x="1466" y="1183"/>
                  </a:lnTo>
                  <a:lnTo>
                    <a:pt x="1464" y="1181"/>
                  </a:lnTo>
                  <a:lnTo>
                    <a:pt x="1460" y="1180"/>
                  </a:lnTo>
                  <a:lnTo>
                    <a:pt x="1456" y="1180"/>
                  </a:lnTo>
                  <a:lnTo>
                    <a:pt x="1455" y="1184"/>
                  </a:lnTo>
                  <a:lnTo>
                    <a:pt x="1452" y="1188"/>
                  </a:lnTo>
                  <a:lnTo>
                    <a:pt x="1452" y="1189"/>
                  </a:lnTo>
                  <a:lnTo>
                    <a:pt x="1449" y="1189"/>
                  </a:lnTo>
                  <a:lnTo>
                    <a:pt x="1446" y="1189"/>
                  </a:lnTo>
                  <a:lnTo>
                    <a:pt x="1442" y="1187"/>
                  </a:lnTo>
                  <a:lnTo>
                    <a:pt x="1440" y="1189"/>
                  </a:lnTo>
                  <a:lnTo>
                    <a:pt x="1434" y="1192"/>
                  </a:lnTo>
                  <a:lnTo>
                    <a:pt x="1428" y="1193"/>
                  </a:lnTo>
                  <a:lnTo>
                    <a:pt x="1421" y="1192"/>
                  </a:lnTo>
                  <a:lnTo>
                    <a:pt x="1421" y="1185"/>
                  </a:lnTo>
                  <a:lnTo>
                    <a:pt x="1421" y="1179"/>
                  </a:lnTo>
                  <a:lnTo>
                    <a:pt x="1420" y="1173"/>
                  </a:lnTo>
                  <a:lnTo>
                    <a:pt x="1418" y="1169"/>
                  </a:lnTo>
                  <a:lnTo>
                    <a:pt x="1414" y="1164"/>
                  </a:lnTo>
                  <a:lnTo>
                    <a:pt x="1411" y="1161"/>
                  </a:lnTo>
                  <a:lnTo>
                    <a:pt x="1408" y="1157"/>
                  </a:lnTo>
                  <a:lnTo>
                    <a:pt x="1402" y="1155"/>
                  </a:lnTo>
                  <a:lnTo>
                    <a:pt x="1393" y="1149"/>
                  </a:lnTo>
                  <a:lnTo>
                    <a:pt x="1381" y="1148"/>
                  </a:lnTo>
                  <a:lnTo>
                    <a:pt x="1371" y="1147"/>
                  </a:lnTo>
                  <a:lnTo>
                    <a:pt x="1359" y="1148"/>
                  </a:lnTo>
                  <a:lnTo>
                    <a:pt x="1351" y="1163"/>
                  </a:lnTo>
                  <a:lnTo>
                    <a:pt x="1347" y="1173"/>
                  </a:lnTo>
                  <a:lnTo>
                    <a:pt x="1345" y="1180"/>
                  </a:lnTo>
                  <a:lnTo>
                    <a:pt x="1345" y="1185"/>
                  </a:lnTo>
                  <a:lnTo>
                    <a:pt x="1347" y="1188"/>
                  </a:lnTo>
                  <a:lnTo>
                    <a:pt x="1348" y="1191"/>
                  </a:lnTo>
                  <a:lnTo>
                    <a:pt x="1347" y="1195"/>
                  </a:lnTo>
                  <a:lnTo>
                    <a:pt x="1345" y="1200"/>
                  </a:lnTo>
                  <a:lnTo>
                    <a:pt x="1336" y="1205"/>
                  </a:lnTo>
                  <a:lnTo>
                    <a:pt x="1325" y="1213"/>
                  </a:lnTo>
                  <a:lnTo>
                    <a:pt x="1323" y="1225"/>
                  </a:lnTo>
                  <a:lnTo>
                    <a:pt x="1319" y="1236"/>
                  </a:lnTo>
                  <a:lnTo>
                    <a:pt x="1317" y="1238"/>
                  </a:lnTo>
                  <a:lnTo>
                    <a:pt x="1315" y="1242"/>
                  </a:lnTo>
                  <a:lnTo>
                    <a:pt x="1312" y="1245"/>
                  </a:lnTo>
                  <a:lnTo>
                    <a:pt x="1308" y="1247"/>
                  </a:lnTo>
                  <a:lnTo>
                    <a:pt x="1308" y="1253"/>
                  </a:lnTo>
                  <a:lnTo>
                    <a:pt x="1307" y="1258"/>
                  </a:lnTo>
                  <a:lnTo>
                    <a:pt x="1304" y="1258"/>
                  </a:lnTo>
                  <a:lnTo>
                    <a:pt x="1303" y="1256"/>
                  </a:lnTo>
                  <a:lnTo>
                    <a:pt x="1303" y="1254"/>
                  </a:lnTo>
                  <a:lnTo>
                    <a:pt x="1303" y="1250"/>
                  </a:lnTo>
                  <a:lnTo>
                    <a:pt x="1301" y="1245"/>
                  </a:lnTo>
                  <a:lnTo>
                    <a:pt x="1300" y="1240"/>
                  </a:lnTo>
                  <a:lnTo>
                    <a:pt x="1292" y="1233"/>
                  </a:lnTo>
                  <a:lnTo>
                    <a:pt x="1287" y="1228"/>
                  </a:lnTo>
                  <a:lnTo>
                    <a:pt x="1281" y="1236"/>
                  </a:lnTo>
                  <a:lnTo>
                    <a:pt x="1278" y="1238"/>
                  </a:lnTo>
                  <a:lnTo>
                    <a:pt x="1275" y="1238"/>
                  </a:lnTo>
                  <a:lnTo>
                    <a:pt x="1272" y="1238"/>
                  </a:lnTo>
                  <a:lnTo>
                    <a:pt x="1262" y="1244"/>
                  </a:lnTo>
                  <a:lnTo>
                    <a:pt x="1255" y="1245"/>
                  </a:lnTo>
                  <a:lnTo>
                    <a:pt x="1251" y="1245"/>
                  </a:lnTo>
                  <a:lnTo>
                    <a:pt x="1244" y="1247"/>
                  </a:lnTo>
                  <a:lnTo>
                    <a:pt x="1236" y="1256"/>
                  </a:lnTo>
                  <a:lnTo>
                    <a:pt x="1228" y="1263"/>
                  </a:lnTo>
                  <a:lnTo>
                    <a:pt x="1221" y="1258"/>
                  </a:lnTo>
                  <a:lnTo>
                    <a:pt x="1215" y="1254"/>
                  </a:lnTo>
                  <a:lnTo>
                    <a:pt x="1214" y="1248"/>
                  </a:lnTo>
                  <a:lnTo>
                    <a:pt x="1211" y="1242"/>
                  </a:lnTo>
                  <a:lnTo>
                    <a:pt x="1211" y="1237"/>
                  </a:lnTo>
                  <a:lnTo>
                    <a:pt x="1211" y="1231"/>
                  </a:lnTo>
                  <a:lnTo>
                    <a:pt x="1211" y="1228"/>
                  </a:lnTo>
                  <a:lnTo>
                    <a:pt x="1212" y="1225"/>
                  </a:lnTo>
                  <a:lnTo>
                    <a:pt x="1211" y="1216"/>
                  </a:lnTo>
                  <a:lnTo>
                    <a:pt x="1210" y="1206"/>
                  </a:lnTo>
                  <a:lnTo>
                    <a:pt x="1210" y="1200"/>
                  </a:lnTo>
                  <a:lnTo>
                    <a:pt x="1211" y="1192"/>
                  </a:lnTo>
                  <a:lnTo>
                    <a:pt x="1214" y="1184"/>
                  </a:lnTo>
                  <a:lnTo>
                    <a:pt x="1218" y="1176"/>
                  </a:lnTo>
                  <a:lnTo>
                    <a:pt x="1221" y="1171"/>
                  </a:lnTo>
                  <a:lnTo>
                    <a:pt x="1224" y="1164"/>
                  </a:lnTo>
                  <a:lnTo>
                    <a:pt x="1224" y="1153"/>
                  </a:lnTo>
                  <a:lnTo>
                    <a:pt x="1226" y="1143"/>
                  </a:lnTo>
                  <a:lnTo>
                    <a:pt x="1215" y="1137"/>
                  </a:lnTo>
                  <a:lnTo>
                    <a:pt x="1207" y="1129"/>
                  </a:lnTo>
                  <a:lnTo>
                    <a:pt x="1199" y="1121"/>
                  </a:lnTo>
                  <a:lnTo>
                    <a:pt x="1191" y="1112"/>
                  </a:lnTo>
                  <a:lnTo>
                    <a:pt x="1194" y="1098"/>
                  </a:lnTo>
                  <a:lnTo>
                    <a:pt x="1196" y="1083"/>
                  </a:lnTo>
                  <a:lnTo>
                    <a:pt x="1192" y="1076"/>
                  </a:lnTo>
                  <a:lnTo>
                    <a:pt x="1187" y="1071"/>
                  </a:lnTo>
                  <a:lnTo>
                    <a:pt x="1184" y="1067"/>
                  </a:lnTo>
                  <a:lnTo>
                    <a:pt x="1182" y="1061"/>
                  </a:lnTo>
                  <a:lnTo>
                    <a:pt x="1182" y="1052"/>
                  </a:lnTo>
                  <a:lnTo>
                    <a:pt x="1182" y="1042"/>
                  </a:lnTo>
                  <a:lnTo>
                    <a:pt x="1182" y="1038"/>
                  </a:lnTo>
                  <a:lnTo>
                    <a:pt x="1182" y="1034"/>
                  </a:lnTo>
                  <a:lnTo>
                    <a:pt x="1179" y="1027"/>
                  </a:lnTo>
                  <a:lnTo>
                    <a:pt x="1175" y="1020"/>
                  </a:lnTo>
                  <a:lnTo>
                    <a:pt x="1168" y="1010"/>
                  </a:lnTo>
                  <a:lnTo>
                    <a:pt x="1163" y="1004"/>
                  </a:lnTo>
                  <a:lnTo>
                    <a:pt x="1158" y="1006"/>
                  </a:lnTo>
                  <a:lnTo>
                    <a:pt x="1152" y="1007"/>
                  </a:lnTo>
                  <a:lnTo>
                    <a:pt x="1148" y="1008"/>
                  </a:lnTo>
                  <a:lnTo>
                    <a:pt x="1147" y="1008"/>
                  </a:lnTo>
                  <a:lnTo>
                    <a:pt x="1144" y="1007"/>
                  </a:lnTo>
                  <a:lnTo>
                    <a:pt x="1144" y="1006"/>
                  </a:lnTo>
                  <a:lnTo>
                    <a:pt x="1143" y="1003"/>
                  </a:lnTo>
                  <a:lnTo>
                    <a:pt x="1143" y="998"/>
                  </a:lnTo>
                  <a:lnTo>
                    <a:pt x="1143" y="994"/>
                  </a:lnTo>
                  <a:lnTo>
                    <a:pt x="1144" y="990"/>
                  </a:lnTo>
                  <a:lnTo>
                    <a:pt x="1148" y="991"/>
                  </a:lnTo>
                  <a:lnTo>
                    <a:pt x="1154" y="991"/>
                  </a:lnTo>
                  <a:lnTo>
                    <a:pt x="1156" y="990"/>
                  </a:lnTo>
                  <a:lnTo>
                    <a:pt x="1156" y="988"/>
                  </a:lnTo>
                  <a:lnTo>
                    <a:pt x="1158" y="986"/>
                  </a:lnTo>
                  <a:lnTo>
                    <a:pt x="1156" y="982"/>
                  </a:lnTo>
                  <a:lnTo>
                    <a:pt x="1146" y="964"/>
                  </a:lnTo>
                  <a:lnTo>
                    <a:pt x="1135" y="969"/>
                  </a:lnTo>
                  <a:lnTo>
                    <a:pt x="1135" y="970"/>
                  </a:lnTo>
                  <a:lnTo>
                    <a:pt x="1130" y="967"/>
                  </a:lnTo>
                  <a:lnTo>
                    <a:pt x="1123" y="966"/>
                  </a:lnTo>
                  <a:lnTo>
                    <a:pt x="1115" y="966"/>
                  </a:lnTo>
                  <a:lnTo>
                    <a:pt x="1110" y="967"/>
                  </a:lnTo>
                  <a:lnTo>
                    <a:pt x="1104" y="963"/>
                  </a:lnTo>
                  <a:lnTo>
                    <a:pt x="1100" y="960"/>
                  </a:lnTo>
                  <a:lnTo>
                    <a:pt x="1095" y="960"/>
                  </a:lnTo>
                  <a:lnTo>
                    <a:pt x="1091" y="962"/>
                  </a:lnTo>
                  <a:lnTo>
                    <a:pt x="1090" y="962"/>
                  </a:lnTo>
                  <a:lnTo>
                    <a:pt x="1087" y="962"/>
                  </a:lnTo>
                  <a:lnTo>
                    <a:pt x="1083" y="960"/>
                  </a:lnTo>
                  <a:lnTo>
                    <a:pt x="1079" y="958"/>
                  </a:lnTo>
                  <a:lnTo>
                    <a:pt x="1078" y="955"/>
                  </a:lnTo>
                  <a:lnTo>
                    <a:pt x="1078" y="953"/>
                  </a:lnTo>
                  <a:lnTo>
                    <a:pt x="1078" y="950"/>
                  </a:lnTo>
                  <a:lnTo>
                    <a:pt x="1081" y="947"/>
                  </a:lnTo>
                  <a:lnTo>
                    <a:pt x="1083" y="942"/>
                  </a:lnTo>
                  <a:lnTo>
                    <a:pt x="1090" y="939"/>
                  </a:lnTo>
                  <a:lnTo>
                    <a:pt x="1085" y="935"/>
                  </a:lnTo>
                  <a:lnTo>
                    <a:pt x="1082" y="931"/>
                  </a:lnTo>
                  <a:lnTo>
                    <a:pt x="1092" y="919"/>
                  </a:lnTo>
                  <a:lnTo>
                    <a:pt x="1104" y="901"/>
                  </a:lnTo>
                  <a:lnTo>
                    <a:pt x="1098" y="895"/>
                  </a:lnTo>
                  <a:lnTo>
                    <a:pt x="1095" y="890"/>
                  </a:lnTo>
                  <a:lnTo>
                    <a:pt x="1092" y="886"/>
                  </a:lnTo>
                  <a:lnTo>
                    <a:pt x="1091" y="881"/>
                  </a:lnTo>
                  <a:lnTo>
                    <a:pt x="1082" y="871"/>
                  </a:lnTo>
                  <a:lnTo>
                    <a:pt x="1074" y="861"/>
                  </a:lnTo>
                  <a:lnTo>
                    <a:pt x="1076" y="849"/>
                  </a:lnTo>
                  <a:lnTo>
                    <a:pt x="1079" y="837"/>
                  </a:lnTo>
                  <a:lnTo>
                    <a:pt x="1079" y="831"/>
                  </a:lnTo>
                  <a:lnTo>
                    <a:pt x="1078" y="827"/>
                  </a:lnTo>
                  <a:lnTo>
                    <a:pt x="1074" y="826"/>
                  </a:lnTo>
                  <a:lnTo>
                    <a:pt x="1071" y="825"/>
                  </a:lnTo>
                  <a:lnTo>
                    <a:pt x="1067" y="822"/>
                  </a:lnTo>
                  <a:lnTo>
                    <a:pt x="1065" y="821"/>
                  </a:lnTo>
                  <a:lnTo>
                    <a:pt x="1063" y="817"/>
                  </a:lnTo>
                  <a:lnTo>
                    <a:pt x="1062" y="815"/>
                  </a:lnTo>
                  <a:lnTo>
                    <a:pt x="1076" y="810"/>
                  </a:lnTo>
                  <a:lnTo>
                    <a:pt x="1090" y="805"/>
                  </a:lnTo>
                  <a:lnTo>
                    <a:pt x="1090" y="795"/>
                  </a:lnTo>
                  <a:lnTo>
                    <a:pt x="1088" y="783"/>
                  </a:lnTo>
                  <a:lnTo>
                    <a:pt x="1085" y="773"/>
                  </a:lnTo>
                  <a:lnTo>
                    <a:pt x="1083" y="758"/>
                  </a:lnTo>
                  <a:lnTo>
                    <a:pt x="1082" y="740"/>
                  </a:lnTo>
                  <a:lnTo>
                    <a:pt x="1082" y="724"/>
                  </a:lnTo>
                  <a:lnTo>
                    <a:pt x="1079" y="709"/>
                  </a:lnTo>
                  <a:lnTo>
                    <a:pt x="1075" y="697"/>
                  </a:lnTo>
                  <a:lnTo>
                    <a:pt x="1070" y="692"/>
                  </a:lnTo>
                  <a:lnTo>
                    <a:pt x="1063" y="686"/>
                  </a:lnTo>
                  <a:lnTo>
                    <a:pt x="1060" y="682"/>
                  </a:lnTo>
                  <a:lnTo>
                    <a:pt x="1058" y="680"/>
                  </a:lnTo>
                  <a:lnTo>
                    <a:pt x="1058" y="675"/>
                  </a:lnTo>
                  <a:lnTo>
                    <a:pt x="1058" y="669"/>
                  </a:lnTo>
                  <a:lnTo>
                    <a:pt x="1066" y="669"/>
                  </a:lnTo>
                  <a:lnTo>
                    <a:pt x="1076" y="669"/>
                  </a:lnTo>
                  <a:lnTo>
                    <a:pt x="1090" y="657"/>
                  </a:lnTo>
                  <a:lnTo>
                    <a:pt x="1102" y="649"/>
                  </a:lnTo>
                  <a:lnTo>
                    <a:pt x="1111" y="649"/>
                  </a:lnTo>
                  <a:lnTo>
                    <a:pt x="1122" y="650"/>
                  </a:lnTo>
                  <a:lnTo>
                    <a:pt x="1123" y="637"/>
                  </a:lnTo>
                  <a:lnTo>
                    <a:pt x="1123" y="624"/>
                  </a:lnTo>
                  <a:lnTo>
                    <a:pt x="1126" y="620"/>
                  </a:lnTo>
                  <a:lnTo>
                    <a:pt x="1128" y="615"/>
                  </a:lnTo>
                  <a:lnTo>
                    <a:pt x="1134" y="613"/>
                  </a:lnTo>
                  <a:lnTo>
                    <a:pt x="1142" y="609"/>
                  </a:lnTo>
                  <a:lnTo>
                    <a:pt x="1146" y="604"/>
                  </a:lnTo>
                  <a:lnTo>
                    <a:pt x="1147" y="596"/>
                  </a:lnTo>
                  <a:lnTo>
                    <a:pt x="1162" y="581"/>
                  </a:lnTo>
                  <a:lnTo>
                    <a:pt x="1178" y="565"/>
                  </a:lnTo>
                  <a:lnTo>
                    <a:pt x="1176" y="561"/>
                  </a:lnTo>
                  <a:lnTo>
                    <a:pt x="1175" y="559"/>
                  </a:lnTo>
                  <a:lnTo>
                    <a:pt x="1174" y="556"/>
                  </a:lnTo>
                  <a:lnTo>
                    <a:pt x="1171" y="555"/>
                  </a:lnTo>
                  <a:lnTo>
                    <a:pt x="1166" y="548"/>
                  </a:lnTo>
                  <a:lnTo>
                    <a:pt x="1162" y="545"/>
                  </a:lnTo>
                  <a:lnTo>
                    <a:pt x="1160" y="533"/>
                  </a:lnTo>
                  <a:lnTo>
                    <a:pt x="1159" y="523"/>
                  </a:lnTo>
                  <a:lnTo>
                    <a:pt x="1158" y="516"/>
                  </a:lnTo>
                  <a:lnTo>
                    <a:pt x="1155" y="514"/>
                  </a:lnTo>
                  <a:lnTo>
                    <a:pt x="1151" y="510"/>
                  </a:lnTo>
                  <a:lnTo>
                    <a:pt x="1148" y="507"/>
                  </a:lnTo>
                  <a:lnTo>
                    <a:pt x="1140" y="501"/>
                  </a:lnTo>
                  <a:lnTo>
                    <a:pt x="1134" y="496"/>
                  </a:lnTo>
                  <a:lnTo>
                    <a:pt x="1130" y="488"/>
                  </a:lnTo>
                  <a:lnTo>
                    <a:pt x="1127" y="478"/>
                  </a:lnTo>
                  <a:lnTo>
                    <a:pt x="1123" y="473"/>
                  </a:lnTo>
                  <a:lnTo>
                    <a:pt x="1123" y="470"/>
                  </a:lnTo>
                  <a:lnTo>
                    <a:pt x="1123" y="466"/>
                  </a:lnTo>
                  <a:lnTo>
                    <a:pt x="1123" y="462"/>
                  </a:lnTo>
                  <a:lnTo>
                    <a:pt x="1124" y="456"/>
                  </a:lnTo>
                  <a:lnTo>
                    <a:pt x="1126" y="450"/>
                  </a:lnTo>
                  <a:lnTo>
                    <a:pt x="1122" y="447"/>
                  </a:lnTo>
                  <a:lnTo>
                    <a:pt x="1118" y="443"/>
                  </a:lnTo>
                  <a:lnTo>
                    <a:pt x="1116" y="438"/>
                  </a:lnTo>
                  <a:lnTo>
                    <a:pt x="1116" y="434"/>
                  </a:lnTo>
                  <a:lnTo>
                    <a:pt x="1122" y="427"/>
                  </a:lnTo>
                  <a:lnTo>
                    <a:pt x="1127" y="416"/>
                  </a:lnTo>
                  <a:close/>
                  <a:moveTo>
                    <a:pt x="673" y="274"/>
                  </a:moveTo>
                  <a:lnTo>
                    <a:pt x="675" y="274"/>
                  </a:lnTo>
                  <a:lnTo>
                    <a:pt x="675" y="273"/>
                  </a:lnTo>
                  <a:lnTo>
                    <a:pt x="676" y="273"/>
                  </a:lnTo>
                  <a:lnTo>
                    <a:pt x="677" y="273"/>
                  </a:lnTo>
                  <a:lnTo>
                    <a:pt x="677" y="274"/>
                  </a:lnTo>
                  <a:lnTo>
                    <a:pt x="679" y="274"/>
                  </a:lnTo>
                  <a:lnTo>
                    <a:pt x="679" y="275"/>
                  </a:lnTo>
                  <a:lnTo>
                    <a:pt x="679" y="278"/>
                  </a:lnTo>
                  <a:lnTo>
                    <a:pt x="680" y="279"/>
                  </a:lnTo>
                  <a:lnTo>
                    <a:pt x="680" y="281"/>
                  </a:lnTo>
                  <a:lnTo>
                    <a:pt x="680" y="282"/>
                  </a:lnTo>
                  <a:lnTo>
                    <a:pt x="680" y="283"/>
                  </a:lnTo>
                  <a:lnTo>
                    <a:pt x="679" y="285"/>
                  </a:lnTo>
                  <a:lnTo>
                    <a:pt x="677" y="283"/>
                  </a:lnTo>
                  <a:lnTo>
                    <a:pt x="676" y="282"/>
                  </a:lnTo>
                  <a:lnTo>
                    <a:pt x="675" y="281"/>
                  </a:lnTo>
                  <a:lnTo>
                    <a:pt x="673" y="279"/>
                  </a:lnTo>
                  <a:lnTo>
                    <a:pt x="673" y="278"/>
                  </a:lnTo>
                  <a:lnTo>
                    <a:pt x="673" y="277"/>
                  </a:lnTo>
                  <a:lnTo>
                    <a:pt x="673" y="275"/>
                  </a:lnTo>
                  <a:lnTo>
                    <a:pt x="673" y="274"/>
                  </a:lnTo>
                  <a:close/>
                  <a:moveTo>
                    <a:pt x="675" y="311"/>
                  </a:moveTo>
                  <a:lnTo>
                    <a:pt x="675" y="313"/>
                  </a:lnTo>
                  <a:lnTo>
                    <a:pt x="673" y="314"/>
                  </a:lnTo>
                  <a:lnTo>
                    <a:pt x="669" y="315"/>
                  </a:lnTo>
                  <a:lnTo>
                    <a:pt x="665" y="315"/>
                  </a:lnTo>
                  <a:lnTo>
                    <a:pt x="664" y="314"/>
                  </a:lnTo>
                  <a:lnTo>
                    <a:pt x="663" y="314"/>
                  </a:lnTo>
                  <a:lnTo>
                    <a:pt x="661" y="314"/>
                  </a:lnTo>
                  <a:lnTo>
                    <a:pt x="661" y="313"/>
                  </a:lnTo>
                  <a:lnTo>
                    <a:pt x="660" y="313"/>
                  </a:lnTo>
                  <a:lnTo>
                    <a:pt x="660" y="311"/>
                  </a:lnTo>
                  <a:lnTo>
                    <a:pt x="660" y="310"/>
                  </a:lnTo>
                  <a:lnTo>
                    <a:pt x="660" y="308"/>
                  </a:lnTo>
                  <a:lnTo>
                    <a:pt x="661" y="307"/>
                  </a:lnTo>
                  <a:lnTo>
                    <a:pt x="661" y="306"/>
                  </a:lnTo>
                  <a:lnTo>
                    <a:pt x="663" y="306"/>
                  </a:lnTo>
                  <a:lnTo>
                    <a:pt x="664" y="305"/>
                  </a:lnTo>
                  <a:lnTo>
                    <a:pt x="665" y="303"/>
                  </a:lnTo>
                  <a:lnTo>
                    <a:pt x="668" y="303"/>
                  </a:lnTo>
                  <a:lnTo>
                    <a:pt x="670" y="301"/>
                  </a:lnTo>
                  <a:lnTo>
                    <a:pt x="672" y="301"/>
                  </a:lnTo>
                  <a:lnTo>
                    <a:pt x="673" y="299"/>
                  </a:lnTo>
                  <a:lnTo>
                    <a:pt x="675" y="299"/>
                  </a:lnTo>
                  <a:lnTo>
                    <a:pt x="676" y="299"/>
                  </a:lnTo>
                  <a:lnTo>
                    <a:pt x="676" y="301"/>
                  </a:lnTo>
                  <a:lnTo>
                    <a:pt x="677" y="301"/>
                  </a:lnTo>
                  <a:lnTo>
                    <a:pt x="677" y="303"/>
                  </a:lnTo>
                  <a:lnTo>
                    <a:pt x="677" y="305"/>
                  </a:lnTo>
                  <a:lnTo>
                    <a:pt x="677" y="306"/>
                  </a:lnTo>
                  <a:lnTo>
                    <a:pt x="676" y="307"/>
                  </a:lnTo>
                  <a:lnTo>
                    <a:pt x="675" y="308"/>
                  </a:lnTo>
                  <a:lnTo>
                    <a:pt x="675" y="310"/>
                  </a:lnTo>
                  <a:lnTo>
                    <a:pt x="675" y="311"/>
                  </a:lnTo>
                  <a:close/>
                  <a:moveTo>
                    <a:pt x="685" y="271"/>
                  </a:moveTo>
                  <a:lnTo>
                    <a:pt x="688" y="270"/>
                  </a:lnTo>
                  <a:lnTo>
                    <a:pt x="688" y="271"/>
                  </a:lnTo>
                  <a:lnTo>
                    <a:pt x="689" y="271"/>
                  </a:lnTo>
                  <a:lnTo>
                    <a:pt x="691" y="271"/>
                  </a:lnTo>
                  <a:lnTo>
                    <a:pt x="691" y="273"/>
                  </a:lnTo>
                  <a:lnTo>
                    <a:pt x="692" y="274"/>
                  </a:lnTo>
                  <a:lnTo>
                    <a:pt x="692" y="275"/>
                  </a:lnTo>
                  <a:lnTo>
                    <a:pt x="693" y="275"/>
                  </a:lnTo>
                  <a:lnTo>
                    <a:pt x="695" y="275"/>
                  </a:lnTo>
                  <a:lnTo>
                    <a:pt x="696" y="275"/>
                  </a:lnTo>
                  <a:lnTo>
                    <a:pt x="697" y="277"/>
                  </a:lnTo>
                  <a:lnTo>
                    <a:pt x="697" y="278"/>
                  </a:lnTo>
                  <a:lnTo>
                    <a:pt x="699" y="278"/>
                  </a:lnTo>
                  <a:lnTo>
                    <a:pt x="699" y="279"/>
                  </a:lnTo>
                  <a:lnTo>
                    <a:pt x="699" y="281"/>
                  </a:lnTo>
                  <a:lnTo>
                    <a:pt x="699" y="282"/>
                  </a:lnTo>
                  <a:lnTo>
                    <a:pt x="699" y="285"/>
                  </a:lnTo>
                  <a:lnTo>
                    <a:pt x="699" y="286"/>
                  </a:lnTo>
                  <a:lnTo>
                    <a:pt x="697" y="286"/>
                  </a:lnTo>
                  <a:lnTo>
                    <a:pt x="696" y="286"/>
                  </a:lnTo>
                  <a:lnTo>
                    <a:pt x="695" y="285"/>
                  </a:lnTo>
                  <a:lnTo>
                    <a:pt x="693" y="285"/>
                  </a:lnTo>
                  <a:lnTo>
                    <a:pt x="692" y="283"/>
                  </a:lnTo>
                  <a:lnTo>
                    <a:pt x="691" y="283"/>
                  </a:lnTo>
                  <a:lnTo>
                    <a:pt x="691" y="282"/>
                  </a:lnTo>
                  <a:lnTo>
                    <a:pt x="688" y="278"/>
                  </a:lnTo>
                  <a:lnTo>
                    <a:pt x="684" y="274"/>
                  </a:lnTo>
                  <a:lnTo>
                    <a:pt x="683" y="271"/>
                  </a:lnTo>
                  <a:lnTo>
                    <a:pt x="684" y="271"/>
                  </a:lnTo>
                  <a:lnTo>
                    <a:pt x="685" y="271"/>
                  </a:lnTo>
                  <a:close/>
                  <a:moveTo>
                    <a:pt x="670" y="381"/>
                  </a:moveTo>
                  <a:lnTo>
                    <a:pt x="672" y="379"/>
                  </a:lnTo>
                  <a:lnTo>
                    <a:pt x="673" y="379"/>
                  </a:lnTo>
                  <a:lnTo>
                    <a:pt x="675" y="379"/>
                  </a:lnTo>
                  <a:lnTo>
                    <a:pt x="675" y="381"/>
                  </a:lnTo>
                  <a:lnTo>
                    <a:pt x="676" y="381"/>
                  </a:lnTo>
                  <a:lnTo>
                    <a:pt x="677" y="381"/>
                  </a:lnTo>
                  <a:lnTo>
                    <a:pt x="677" y="382"/>
                  </a:lnTo>
                  <a:lnTo>
                    <a:pt x="679" y="382"/>
                  </a:lnTo>
                  <a:lnTo>
                    <a:pt x="679" y="383"/>
                  </a:lnTo>
                  <a:lnTo>
                    <a:pt x="679" y="384"/>
                  </a:lnTo>
                  <a:lnTo>
                    <a:pt x="679" y="386"/>
                  </a:lnTo>
                  <a:lnTo>
                    <a:pt x="679" y="387"/>
                  </a:lnTo>
                  <a:lnTo>
                    <a:pt x="676" y="387"/>
                  </a:lnTo>
                  <a:lnTo>
                    <a:pt x="675" y="387"/>
                  </a:lnTo>
                  <a:lnTo>
                    <a:pt x="672" y="386"/>
                  </a:lnTo>
                  <a:lnTo>
                    <a:pt x="670" y="386"/>
                  </a:lnTo>
                  <a:lnTo>
                    <a:pt x="670" y="384"/>
                  </a:lnTo>
                  <a:lnTo>
                    <a:pt x="669" y="384"/>
                  </a:lnTo>
                  <a:lnTo>
                    <a:pt x="669" y="383"/>
                  </a:lnTo>
                  <a:lnTo>
                    <a:pt x="669" y="382"/>
                  </a:lnTo>
                  <a:lnTo>
                    <a:pt x="670" y="382"/>
                  </a:lnTo>
                  <a:lnTo>
                    <a:pt x="670" y="381"/>
                  </a:lnTo>
                  <a:close/>
                  <a:moveTo>
                    <a:pt x="655" y="382"/>
                  </a:moveTo>
                  <a:lnTo>
                    <a:pt x="655" y="381"/>
                  </a:lnTo>
                  <a:lnTo>
                    <a:pt x="655" y="379"/>
                  </a:lnTo>
                  <a:lnTo>
                    <a:pt x="656" y="379"/>
                  </a:lnTo>
                  <a:lnTo>
                    <a:pt x="656" y="378"/>
                  </a:lnTo>
                  <a:lnTo>
                    <a:pt x="657" y="378"/>
                  </a:lnTo>
                  <a:lnTo>
                    <a:pt x="659" y="378"/>
                  </a:lnTo>
                  <a:lnTo>
                    <a:pt x="660" y="378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4" y="381"/>
                  </a:lnTo>
                  <a:lnTo>
                    <a:pt x="665" y="381"/>
                  </a:lnTo>
                  <a:lnTo>
                    <a:pt x="667" y="382"/>
                  </a:lnTo>
                  <a:lnTo>
                    <a:pt x="665" y="383"/>
                  </a:lnTo>
                  <a:lnTo>
                    <a:pt x="664" y="384"/>
                  </a:lnTo>
                  <a:lnTo>
                    <a:pt x="663" y="384"/>
                  </a:lnTo>
                  <a:lnTo>
                    <a:pt x="661" y="384"/>
                  </a:lnTo>
                  <a:lnTo>
                    <a:pt x="660" y="384"/>
                  </a:lnTo>
                  <a:lnTo>
                    <a:pt x="659" y="384"/>
                  </a:lnTo>
                  <a:lnTo>
                    <a:pt x="657" y="384"/>
                  </a:lnTo>
                  <a:lnTo>
                    <a:pt x="656" y="384"/>
                  </a:lnTo>
                  <a:lnTo>
                    <a:pt x="656" y="383"/>
                  </a:lnTo>
                  <a:lnTo>
                    <a:pt x="655" y="383"/>
                  </a:lnTo>
                  <a:lnTo>
                    <a:pt x="655" y="382"/>
                  </a:lnTo>
                  <a:close/>
                  <a:moveTo>
                    <a:pt x="681" y="396"/>
                  </a:moveTo>
                  <a:lnTo>
                    <a:pt x="680" y="396"/>
                  </a:lnTo>
                  <a:lnTo>
                    <a:pt x="680" y="395"/>
                  </a:lnTo>
                  <a:lnTo>
                    <a:pt x="680" y="394"/>
                  </a:lnTo>
                  <a:lnTo>
                    <a:pt x="681" y="392"/>
                  </a:lnTo>
                  <a:lnTo>
                    <a:pt x="681" y="391"/>
                  </a:lnTo>
                  <a:lnTo>
                    <a:pt x="683" y="391"/>
                  </a:lnTo>
                  <a:lnTo>
                    <a:pt x="683" y="390"/>
                  </a:lnTo>
                  <a:lnTo>
                    <a:pt x="684" y="390"/>
                  </a:lnTo>
                  <a:lnTo>
                    <a:pt x="685" y="390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2"/>
                  </a:lnTo>
                  <a:lnTo>
                    <a:pt x="688" y="394"/>
                  </a:lnTo>
                  <a:lnTo>
                    <a:pt x="688" y="395"/>
                  </a:lnTo>
                  <a:lnTo>
                    <a:pt x="688" y="396"/>
                  </a:lnTo>
                  <a:lnTo>
                    <a:pt x="685" y="396"/>
                  </a:lnTo>
                  <a:lnTo>
                    <a:pt x="684" y="396"/>
                  </a:lnTo>
                  <a:lnTo>
                    <a:pt x="683" y="396"/>
                  </a:lnTo>
                  <a:lnTo>
                    <a:pt x="681" y="396"/>
                  </a:lnTo>
                  <a:close/>
                  <a:moveTo>
                    <a:pt x="707" y="386"/>
                  </a:moveTo>
                  <a:lnTo>
                    <a:pt x="708" y="386"/>
                  </a:lnTo>
                  <a:lnTo>
                    <a:pt x="709" y="386"/>
                  </a:lnTo>
                  <a:lnTo>
                    <a:pt x="709" y="387"/>
                  </a:lnTo>
                  <a:lnTo>
                    <a:pt x="711" y="388"/>
                  </a:lnTo>
                  <a:lnTo>
                    <a:pt x="711" y="390"/>
                  </a:lnTo>
                  <a:lnTo>
                    <a:pt x="711" y="391"/>
                  </a:lnTo>
                  <a:lnTo>
                    <a:pt x="709" y="392"/>
                  </a:lnTo>
                  <a:lnTo>
                    <a:pt x="709" y="394"/>
                  </a:lnTo>
                  <a:lnTo>
                    <a:pt x="708" y="394"/>
                  </a:lnTo>
                  <a:lnTo>
                    <a:pt x="707" y="394"/>
                  </a:lnTo>
                  <a:lnTo>
                    <a:pt x="705" y="394"/>
                  </a:lnTo>
                  <a:lnTo>
                    <a:pt x="704" y="394"/>
                  </a:lnTo>
                  <a:lnTo>
                    <a:pt x="704" y="392"/>
                  </a:lnTo>
                  <a:lnTo>
                    <a:pt x="702" y="392"/>
                  </a:lnTo>
                  <a:lnTo>
                    <a:pt x="702" y="391"/>
                  </a:lnTo>
                  <a:lnTo>
                    <a:pt x="702" y="390"/>
                  </a:lnTo>
                  <a:lnTo>
                    <a:pt x="702" y="388"/>
                  </a:lnTo>
                  <a:lnTo>
                    <a:pt x="702" y="387"/>
                  </a:lnTo>
                  <a:lnTo>
                    <a:pt x="704" y="387"/>
                  </a:lnTo>
                  <a:lnTo>
                    <a:pt x="704" y="386"/>
                  </a:lnTo>
                  <a:lnTo>
                    <a:pt x="705" y="386"/>
                  </a:lnTo>
                  <a:lnTo>
                    <a:pt x="707" y="386"/>
                  </a:lnTo>
                  <a:close/>
                  <a:moveTo>
                    <a:pt x="707" y="366"/>
                  </a:moveTo>
                  <a:lnTo>
                    <a:pt x="708" y="366"/>
                  </a:lnTo>
                  <a:lnTo>
                    <a:pt x="709" y="366"/>
                  </a:lnTo>
                  <a:lnTo>
                    <a:pt x="709" y="367"/>
                  </a:lnTo>
                  <a:lnTo>
                    <a:pt x="711" y="367"/>
                  </a:lnTo>
                  <a:lnTo>
                    <a:pt x="711" y="370"/>
                  </a:lnTo>
                  <a:lnTo>
                    <a:pt x="711" y="371"/>
                  </a:lnTo>
                  <a:lnTo>
                    <a:pt x="709" y="371"/>
                  </a:lnTo>
                  <a:lnTo>
                    <a:pt x="709" y="372"/>
                  </a:lnTo>
                  <a:lnTo>
                    <a:pt x="708" y="372"/>
                  </a:lnTo>
                  <a:lnTo>
                    <a:pt x="707" y="372"/>
                  </a:lnTo>
                  <a:lnTo>
                    <a:pt x="705" y="372"/>
                  </a:lnTo>
                  <a:lnTo>
                    <a:pt x="705" y="371"/>
                  </a:lnTo>
                  <a:lnTo>
                    <a:pt x="704" y="371"/>
                  </a:lnTo>
                  <a:lnTo>
                    <a:pt x="704" y="370"/>
                  </a:lnTo>
                  <a:lnTo>
                    <a:pt x="704" y="367"/>
                  </a:lnTo>
                  <a:lnTo>
                    <a:pt x="705" y="366"/>
                  </a:lnTo>
                  <a:lnTo>
                    <a:pt x="707" y="366"/>
                  </a:lnTo>
                  <a:close/>
                  <a:moveTo>
                    <a:pt x="580" y="418"/>
                  </a:moveTo>
                  <a:lnTo>
                    <a:pt x="580" y="416"/>
                  </a:lnTo>
                  <a:lnTo>
                    <a:pt x="581" y="415"/>
                  </a:lnTo>
                  <a:lnTo>
                    <a:pt x="581" y="414"/>
                  </a:lnTo>
                  <a:lnTo>
                    <a:pt x="581" y="412"/>
                  </a:lnTo>
                  <a:lnTo>
                    <a:pt x="583" y="412"/>
                  </a:lnTo>
                  <a:lnTo>
                    <a:pt x="584" y="411"/>
                  </a:lnTo>
                  <a:lnTo>
                    <a:pt x="585" y="411"/>
                  </a:lnTo>
                  <a:lnTo>
                    <a:pt x="587" y="411"/>
                  </a:lnTo>
                  <a:lnTo>
                    <a:pt x="588" y="411"/>
                  </a:lnTo>
                  <a:lnTo>
                    <a:pt x="589" y="412"/>
                  </a:lnTo>
                  <a:lnTo>
                    <a:pt x="589" y="414"/>
                  </a:lnTo>
                  <a:lnTo>
                    <a:pt x="589" y="415"/>
                  </a:lnTo>
                  <a:lnTo>
                    <a:pt x="589" y="416"/>
                  </a:lnTo>
                  <a:lnTo>
                    <a:pt x="588" y="416"/>
                  </a:lnTo>
                  <a:lnTo>
                    <a:pt x="588" y="418"/>
                  </a:lnTo>
                  <a:lnTo>
                    <a:pt x="587" y="418"/>
                  </a:lnTo>
                  <a:lnTo>
                    <a:pt x="584" y="419"/>
                  </a:lnTo>
                  <a:lnTo>
                    <a:pt x="583" y="419"/>
                  </a:lnTo>
                  <a:lnTo>
                    <a:pt x="580" y="418"/>
                  </a:lnTo>
                  <a:close/>
                  <a:moveTo>
                    <a:pt x="587" y="422"/>
                  </a:moveTo>
                  <a:lnTo>
                    <a:pt x="588" y="423"/>
                  </a:lnTo>
                  <a:lnTo>
                    <a:pt x="589" y="424"/>
                  </a:lnTo>
                  <a:lnTo>
                    <a:pt x="589" y="426"/>
                  </a:lnTo>
                  <a:lnTo>
                    <a:pt x="589" y="427"/>
                  </a:lnTo>
                  <a:lnTo>
                    <a:pt x="589" y="428"/>
                  </a:lnTo>
                  <a:lnTo>
                    <a:pt x="589" y="430"/>
                  </a:lnTo>
                  <a:lnTo>
                    <a:pt x="589" y="432"/>
                  </a:lnTo>
                  <a:lnTo>
                    <a:pt x="589" y="436"/>
                  </a:lnTo>
                  <a:lnTo>
                    <a:pt x="589" y="438"/>
                  </a:lnTo>
                  <a:lnTo>
                    <a:pt x="588" y="440"/>
                  </a:lnTo>
                  <a:lnTo>
                    <a:pt x="588" y="444"/>
                  </a:lnTo>
                  <a:lnTo>
                    <a:pt x="587" y="446"/>
                  </a:lnTo>
                  <a:lnTo>
                    <a:pt x="585" y="447"/>
                  </a:lnTo>
                  <a:lnTo>
                    <a:pt x="584" y="447"/>
                  </a:lnTo>
                  <a:lnTo>
                    <a:pt x="583" y="447"/>
                  </a:lnTo>
                  <a:lnTo>
                    <a:pt x="581" y="447"/>
                  </a:lnTo>
                  <a:lnTo>
                    <a:pt x="580" y="447"/>
                  </a:lnTo>
                  <a:lnTo>
                    <a:pt x="580" y="446"/>
                  </a:lnTo>
                  <a:lnTo>
                    <a:pt x="579" y="446"/>
                  </a:lnTo>
                  <a:lnTo>
                    <a:pt x="579" y="444"/>
                  </a:lnTo>
                  <a:lnTo>
                    <a:pt x="578" y="443"/>
                  </a:lnTo>
                  <a:lnTo>
                    <a:pt x="578" y="440"/>
                  </a:lnTo>
                  <a:lnTo>
                    <a:pt x="578" y="439"/>
                  </a:lnTo>
                  <a:lnTo>
                    <a:pt x="576" y="438"/>
                  </a:lnTo>
                  <a:lnTo>
                    <a:pt x="576" y="436"/>
                  </a:lnTo>
                  <a:lnTo>
                    <a:pt x="576" y="434"/>
                  </a:lnTo>
                  <a:lnTo>
                    <a:pt x="576" y="432"/>
                  </a:lnTo>
                  <a:lnTo>
                    <a:pt x="576" y="431"/>
                  </a:lnTo>
                  <a:lnTo>
                    <a:pt x="578" y="430"/>
                  </a:lnTo>
                  <a:lnTo>
                    <a:pt x="578" y="428"/>
                  </a:lnTo>
                  <a:lnTo>
                    <a:pt x="579" y="427"/>
                  </a:lnTo>
                  <a:lnTo>
                    <a:pt x="579" y="426"/>
                  </a:lnTo>
                  <a:lnTo>
                    <a:pt x="580" y="424"/>
                  </a:lnTo>
                  <a:lnTo>
                    <a:pt x="581" y="424"/>
                  </a:lnTo>
                  <a:lnTo>
                    <a:pt x="583" y="423"/>
                  </a:lnTo>
                  <a:lnTo>
                    <a:pt x="584" y="423"/>
                  </a:lnTo>
                  <a:lnTo>
                    <a:pt x="584" y="422"/>
                  </a:lnTo>
                  <a:lnTo>
                    <a:pt x="587" y="422"/>
                  </a:lnTo>
                  <a:close/>
                  <a:moveTo>
                    <a:pt x="1041" y="230"/>
                  </a:moveTo>
                  <a:lnTo>
                    <a:pt x="1041" y="231"/>
                  </a:lnTo>
                  <a:lnTo>
                    <a:pt x="1039" y="231"/>
                  </a:lnTo>
                  <a:lnTo>
                    <a:pt x="1038" y="231"/>
                  </a:lnTo>
                  <a:lnTo>
                    <a:pt x="1037" y="230"/>
                  </a:lnTo>
                  <a:lnTo>
                    <a:pt x="1035" y="229"/>
                  </a:lnTo>
                  <a:lnTo>
                    <a:pt x="1035" y="227"/>
                  </a:lnTo>
                  <a:lnTo>
                    <a:pt x="1035" y="226"/>
                  </a:lnTo>
                  <a:lnTo>
                    <a:pt x="1037" y="226"/>
                  </a:lnTo>
                  <a:lnTo>
                    <a:pt x="1038" y="226"/>
                  </a:lnTo>
                  <a:lnTo>
                    <a:pt x="1039" y="226"/>
                  </a:lnTo>
                  <a:lnTo>
                    <a:pt x="1039" y="227"/>
                  </a:lnTo>
                  <a:lnTo>
                    <a:pt x="1041" y="227"/>
                  </a:lnTo>
                  <a:lnTo>
                    <a:pt x="1042" y="227"/>
                  </a:lnTo>
                  <a:lnTo>
                    <a:pt x="1042" y="229"/>
                  </a:lnTo>
                  <a:lnTo>
                    <a:pt x="1042" y="230"/>
                  </a:lnTo>
                  <a:lnTo>
                    <a:pt x="1041" y="230"/>
                  </a:lnTo>
                  <a:close/>
                  <a:moveTo>
                    <a:pt x="1028" y="218"/>
                  </a:moveTo>
                  <a:lnTo>
                    <a:pt x="1030" y="218"/>
                  </a:lnTo>
                  <a:lnTo>
                    <a:pt x="1030" y="219"/>
                  </a:lnTo>
                  <a:lnTo>
                    <a:pt x="1031" y="219"/>
                  </a:lnTo>
                  <a:lnTo>
                    <a:pt x="1033" y="219"/>
                  </a:lnTo>
                  <a:lnTo>
                    <a:pt x="1033" y="221"/>
                  </a:lnTo>
                  <a:lnTo>
                    <a:pt x="1034" y="221"/>
                  </a:lnTo>
                  <a:lnTo>
                    <a:pt x="1034" y="222"/>
                  </a:lnTo>
                  <a:lnTo>
                    <a:pt x="1034" y="223"/>
                  </a:lnTo>
                  <a:lnTo>
                    <a:pt x="1033" y="223"/>
                  </a:lnTo>
                  <a:lnTo>
                    <a:pt x="1033" y="225"/>
                  </a:lnTo>
                  <a:lnTo>
                    <a:pt x="1031" y="225"/>
                  </a:lnTo>
                  <a:lnTo>
                    <a:pt x="1030" y="225"/>
                  </a:lnTo>
                  <a:lnTo>
                    <a:pt x="1028" y="225"/>
                  </a:lnTo>
                  <a:lnTo>
                    <a:pt x="1027" y="225"/>
                  </a:lnTo>
                  <a:lnTo>
                    <a:pt x="1026" y="225"/>
                  </a:lnTo>
                  <a:lnTo>
                    <a:pt x="1026" y="223"/>
                  </a:lnTo>
                  <a:lnTo>
                    <a:pt x="1025" y="223"/>
                  </a:lnTo>
                  <a:lnTo>
                    <a:pt x="1025" y="222"/>
                  </a:lnTo>
                  <a:lnTo>
                    <a:pt x="1025" y="221"/>
                  </a:lnTo>
                  <a:lnTo>
                    <a:pt x="1026" y="219"/>
                  </a:lnTo>
                  <a:lnTo>
                    <a:pt x="1027" y="219"/>
                  </a:lnTo>
                  <a:lnTo>
                    <a:pt x="1028" y="219"/>
                  </a:lnTo>
                  <a:lnTo>
                    <a:pt x="1028" y="218"/>
                  </a:lnTo>
                  <a:close/>
                  <a:moveTo>
                    <a:pt x="881" y="290"/>
                  </a:moveTo>
                  <a:lnTo>
                    <a:pt x="882" y="290"/>
                  </a:lnTo>
                  <a:lnTo>
                    <a:pt x="882" y="289"/>
                  </a:lnTo>
                  <a:lnTo>
                    <a:pt x="883" y="289"/>
                  </a:lnTo>
                  <a:lnTo>
                    <a:pt x="883" y="290"/>
                  </a:lnTo>
                  <a:lnTo>
                    <a:pt x="885" y="290"/>
                  </a:lnTo>
                  <a:lnTo>
                    <a:pt x="888" y="293"/>
                  </a:lnTo>
                  <a:lnTo>
                    <a:pt x="889" y="295"/>
                  </a:lnTo>
                  <a:lnTo>
                    <a:pt x="889" y="297"/>
                  </a:lnTo>
                  <a:lnTo>
                    <a:pt x="889" y="298"/>
                  </a:lnTo>
                  <a:lnTo>
                    <a:pt x="888" y="299"/>
                  </a:lnTo>
                  <a:lnTo>
                    <a:pt x="885" y="299"/>
                  </a:lnTo>
                  <a:lnTo>
                    <a:pt x="883" y="299"/>
                  </a:lnTo>
                  <a:lnTo>
                    <a:pt x="883" y="298"/>
                  </a:lnTo>
                  <a:lnTo>
                    <a:pt x="882" y="298"/>
                  </a:lnTo>
                  <a:lnTo>
                    <a:pt x="882" y="297"/>
                  </a:lnTo>
                  <a:lnTo>
                    <a:pt x="881" y="297"/>
                  </a:lnTo>
                  <a:lnTo>
                    <a:pt x="881" y="295"/>
                  </a:lnTo>
                  <a:lnTo>
                    <a:pt x="879" y="295"/>
                  </a:lnTo>
                  <a:lnTo>
                    <a:pt x="879" y="294"/>
                  </a:lnTo>
                  <a:lnTo>
                    <a:pt x="879" y="293"/>
                  </a:lnTo>
                  <a:lnTo>
                    <a:pt x="881" y="291"/>
                  </a:lnTo>
                  <a:lnTo>
                    <a:pt x="881" y="290"/>
                  </a:lnTo>
                  <a:close/>
                  <a:moveTo>
                    <a:pt x="868" y="291"/>
                  </a:moveTo>
                  <a:lnTo>
                    <a:pt x="868" y="290"/>
                  </a:lnTo>
                  <a:lnTo>
                    <a:pt x="869" y="290"/>
                  </a:lnTo>
                  <a:lnTo>
                    <a:pt x="870" y="289"/>
                  </a:lnTo>
                  <a:lnTo>
                    <a:pt x="872" y="289"/>
                  </a:lnTo>
                  <a:lnTo>
                    <a:pt x="873" y="289"/>
                  </a:lnTo>
                  <a:lnTo>
                    <a:pt x="873" y="290"/>
                  </a:lnTo>
                  <a:lnTo>
                    <a:pt x="874" y="290"/>
                  </a:lnTo>
                  <a:lnTo>
                    <a:pt x="876" y="290"/>
                  </a:lnTo>
                  <a:lnTo>
                    <a:pt x="877" y="291"/>
                  </a:lnTo>
                  <a:lnTo>
                    <a:pt x="878" y="293"/>
                  </a:lnTo>
                  <a:lnTo>
                    <a:pt x="878" y="294"/>
                  </a:lnTo>
                  <a:lnTo>
                    <a:pt x="879" y="295"/>
                  </a:lnTo>
                  <a:lnTo>
                    <a:pt x="878" y="295"/>
                  </a:lnTo>
                  <a:lnTo>
                    <a:pt x="878" y="297"/>
                  </a:lnTo>
                  <a:lnTo>
                    <a:pt x="877" y="297"/>
                  </a:lnTo>
                  <a:lnTo>
                    <a:pt x="876" y="297"/>
                  </a:lnTo>
                  <a:lnTo>
                    <a:pt x="874" y="297"/>
                  </a:lnTo>
                  <a:lnTo>
                    <a:pt x="873" y="295"/>
                  </a:lnTo>
                  <a:lnTo>
                    <a:pt x="872" y="295"/>
                  </a:lnTo>
                  <a:lnTo>
                    <a:pt x="870" y="295"/>
                  </a:lnTo>
                  <a:lnTo>
                    <a:pt x="869" y="295"/>
                  </a:lnTo>
                  <a:lnTo>
                    <a:pt x="868" y="294"/>
                  </a:lnTo>
                  <a:lnTo>
                    <a:pt x="868" y="293"/>
                  </a:lnTo>
                  <a:lnTo>
                    <a:pt x="868" y="291"/>
                  </a:lnTo>
                  <a:close/>
                  <a:moveTo>
                    <a:pt x="866" y="293"/>
                  </a:moveTo>
                  <a:lnTo>
                    <a:pt x="866" y="294"/>
                  </a:lnTo>
                  <a:lnTo>
                    <a:pt x="865" y="294"/>
                  </a:lnTo>
                  <a:lnTo>
                    <a:pt x="863" y="295"/>
                  </a:lnTo>
                  <a:lnTo>
                    <a:pt x="861" y="295"/>
                  </a:lnTo>
                  <a:lnTo>
                    <a:pt x="857" y="295"/>
                  </a:lnTo>
                  <a:lnTo>
                    <a:pt x="856" y="295"/>
                  </a:lnTo>
                  <a:lnTo>
                    <a:pt x="856" y="294"/>
                  </a:lnTo>
                  <a:lnTo>
                    <a:pt x="854" y="293"/>
                  </a:lnTo>
                  <a:lnTo>
                    <a:pt x="856" y="291"/>
                  </a:lnTo>
                  <a:lnTo>
                    <a:pt x="856" y="290"/>
                  </a:lnTo>
                  <a:lnTo>
                    <a:pt x="857" y="290"/>
                  </a:lnTo>
                  <a:lnTo>
                    <a:pt x="857" y="289"/>
                  </a:lnTo>
                  <a:lnTo>
                    <a:pt x="858" y="289"/>
                  </a:lnTo>
                  <a:lnTo>
                    <a:pt x="860" y="289"/>
                  </a:lnTo>
                  <a:lnTo>
                    <a:pt x="861" y="289"/>
                  </a:lnTo>
                  <a:lnTo>
                    <a:pt x="862" y="289"/>
                  </a:lnTo>
                  <a:lnTo>
                    <a:pt x="863" y="290"/>
                  </a:lnTo>
                  <a:lnTo>
                    <a:pt x="865" y="290"/>
                  </a:lnTo>
                  <a:lnTo>
                    <a:pt x="866" y="291"/>
                  </a:lnTo>
                  <a:lnTo>
                    <a:pt x="866" y="293"/>
                  </a:lnTo>
                  <a:close/>
                  <a:moveTo>
                    <a:pt x="858" y="273"/>
                  </a:moveTo>
                  <a:lnTo>
                    <a:pt x="857" y="274"/>
                  </a:lnTo>
                  <a:lnTo>
                    <a:pt x="856" y="275"/>
                  </a:lnTo>
                  <a:lnTo>
                    <a:pt x="852" y="275"/>
                  </a:lnTo>
                  <a:lnTo>
                    <a:pt x="850" y="275"/>
                  </a:lnTo>
                  <a:lnTo>
                    <a:pt x="849" y="275"/>
                  </a:lnTo>
                  <a:lnTo>
                    <a:pt x="849" y="274"/>
                  </a:lnTo>
                  <a:lnTo>
                    <a:pt x="848" y="273"/>
                  </a:lnTo>
                  <a:lnTo>
                    <a:pt x="846" y="273"/>
                  </a:lnTo>
                  <a:lnTo>
                    <a:pt x="848" y="271"/>
                  </a:lnTo>
                  <a:lnTo>
                    <a:pt x="849" y="270"/>
                  </a:lnTo>
                  <a:lnTo>
                    <a:pt x="850" y="270"/>
                  </a:lnTo>
                  <a:lnTo>
                    <a:pt x="852" y="270"/>
                  </a:lnTo>
                  <a:lnTo>
                    <a:pt x="854" y="270"/>
                  </a:lnTo>
                  <a:lnTo>
                    <a:pt x="856" y="270"/>
                  </a:lnTo>
                  <a:lnTo>
                    <a:pt x="857" y="271"/>
                  </a:lnTo>
                  <a:lnTo>
                    <a:pt x="858" y="273"/>
                  </a:lnTo>
                  <a:close/>
                  <a:moveTo>
                    <a:pt x="866" y="265"/>
                  </a:moveTo>
                  <a:lnTo>
                    <a:pt x="866" y="266"/>
                  </a:lnTo>
                  <a:lnTo>
                    <a:pt x="868" y="266"/>
                  </a:lnTo>
                  <a:lnTo>
                    <a:pt x="868" y="270"/>
                  </a:lnTo>
                  <a:lnTo>
                    <a:pt x="869" y="271"/>
                  </a:lnTo>
                  <a:lnTo>
                    <a:pt x="868" y="273"/>
                  </a:lnTo>
                  <a:lnTo>
                    <a:pt x="866" y="273"/>
                  </a:lnTo>
                  <a:lnTo>
                    <a:pt x="866" y="274"/>
                  </a:lnTo>
                  <a:lnTo>
                    <a:pt x="865" y="274"/>
                  </a:lnTo>
                  <a:lnTo>
                    <a:pt x="865" y="273"/>
                  </a:lnTo>
                  <a:lnTo>
                    <a:pt x="863" y="273"/>
                  </a:lnTo>
                  <a:lnTo>
                    <a:pt x="863" y="271"/>
                  </a:lnTo>
                  <a:lnTo>
                    <a:pt x="862" y="271"/>
                  </a:lnTo>
                  <a:lnTo>
                    <a:pt x="862" y="270"/>
                  </a:lnTo>
                  <a:lnTo>
                    <a:pt x="862" y="267"/>
                  </a:lnTo>
                  <a:lnTo>
                    <a:pt x="863" y="266"/>
                  </a:lnTo>
                  <a:lnTo>
                    <a:pt x="865" y="266"/>
                  </a:lnTo>
                  <a:lnTo>
                    <a:pt x="866" y="265"/>
                  </a:lnTo>
                  <a:close/>
                  <a:moveTo>
                    <a:pt x="876" y="266"/>
                  </a:moveTo>
                  <a:lnTo>
                    <a:pt x="877" y="266"/>
                  </a:lnTo>
                  <a:lnTo>
                    <a:pt x="878" y="266"/>
                  </a:lnTo>
                  <a:lnTo>
                    <a:pt x="879" y="266"/>
                  </a:lnTo>
                  <a:lnTo>
                    <a:pt x="881" y="266"/>
                  </a:lnTo>
                  <a:lnTo>
                    <a:pt x="882" y="267"/>
                  </a:lnTo>
                  <a:lnTo>
                    <a:pt x="883" y="267"/>
                  </a:lnTo>
                  <a:lnTo>
                    <a:pt x="883" y="270"/>
                  </a:lnTo>
                  <a:lnTo>
                    <a:pt x="885" y="270"/>
                  </a:lnTo>
                  <a:lnTo>
                    <a:pt x="888" y="271"/>
                  </a:lnTo>
                  <a:lnTo>
                    <a:pt x="888" y="274"/>
                  </a:lnTo>
                  <a:lnTo>
                    <a:pt x="889" y="275"/>
                  </a:lnTo>
                  <a:lnTo>
                    <a:pt x="883" y="274"/>
                  </a:lnTo>
                  <a:lnTo>
                    <a:pt x="881" y="274"/>
                  </a:lnTo>
                  <a:lnTo>
                    <a:pt x="878" y="273"/>
                  </a:lnTo>
                  <a:lnTo>
                    <a:pt x="877" y="273"/>
                  </a:lnTo>
                  <a:lnTo>
                    <a:pt x="877" y="271"/>
                  </a:lnTo>
                  <a:lnTo>
                    <a:pt x="876" y="271"/>
                  </a:lnTo>
                  <a:lnTo>
                    <a:pt x="874" y="270"/>
                  </a:lnTo>
                  <a:lnTo>
                    <a:pt x="874" y="267"/>
                  </a:lnTo>
                  <a:lnTo>
                    <a:pt x="876" y="266"/>
                  </a:lnTo>
                  <a:close/>
                  <a:moveTo>
                    <a:pt x="873" y="261"/>
                  </a:moveTo>
                  <a:lnTo>
                    <a:pt x="873" y="259"/>
                  </a:lnTo>
                  <a:lnTo>
                    <a:pt x="873" y="258"/>
                  </a:lnTo>
                  <a:lnTo>
                    <a:pt x="873" y="257"/>
                  </a:lnTo>
                  <a:lnTo>
                    <a:pt x="876" y="255"/>
                  </a:lnTo>
                  <a:lnTo>
                    <a:pt x="877" y="255"/>
                  </a:lnTo>
                  <a:lnTo>
                    <a:pt x="879" y="254"/>
                  </a:lnTo>
                  <a:lnTo>
                    <a:pt x="883" y="251"/>
                  </a:lnTo>
                  <a:lnTo>
                    <a:pt x="885" y="251"/>
                  </a:lnTo>
                  <a:lnTo>
                    <a:pt x="888" y="251"/>
                  </a:lnTo>
                  <a:lnTo>
                    <a:pt x="889" y="251"/>
                  </a:lnTo>
                  <a:lnTo>
                    <a:pt x="889" y="253"/>
                  </a:lnTo>
                  <a:lnTo>
                    <a:pt x="889" y="254"/>
                  </a:lnTo>
                  <a:lnTo>
                    <a:pt x="890" y="254"/>
                  </a:lnTo>
                  <a:lnTo>
                    <a:pt x="889" y="255"/>
                  </a:lnTo>
                  <a:lnTo>
                    <a:pt x="889" y="257"/>
                  </a:lnTo>
                  <a:lnTo>
                    <a:pt x="889" y="258"/>
                  </a:lnTo>
                  <a:lnTo>
                    <a:pt x="885" y="259"/>
                  </a:lnTo>
                  <a:lnTo>
                    <a:pt x="882" y="259"/>
                  </a:lnTo>
                  <a:lnTo>
                    <a:pt x="881" y="259"/>
                  </a:lnTo>
                  <a:lnTo>
                    <a:pt x="879" y="259"/>
                  </a:lnTo>
                  <a:lnTo>
                    <a:pt x="879" y="261"/>
                  </a:lnTo>
                  <a:lnTo>
                    <a:pt x="878" y="261"/>
                  </a:lnTo>
                  <a:lnTo>
                    <a:pt x="876" y="261"/>
                  </a:lnTo>
                  <a:lnTo>
                    <a:pt x="874" y="261"/>
                  </a:lnTo>
                  <a:lnTo>
                    <a:pt x="873" y="261"/>
                  </a:lnTo>
                  <a:close/>
                  <a:moveTo>
                    <a:pt x="870" y="250"/>
                  </a:moveTo>
                  <a:lnTo>
                    <a:pt x="870" y="249"/>
                  </a:lnTo>
                  <a:lnTo>
                    <a:pt x="870" y="247"/>
                  </a:lnTo>
                  <a:lnTo>
                    <a:pt x="872" y="246"/>
                  </a:lnTo>
                  <a:lnTo>
                    <a:pt x="873" y="246"/>
                  </a:lnTo>
                  <a:lnTo>
                    <a:pt x="874" y="245"/>
                  </a:lnTo>
                  <a:lnTo>
                    <a:pt x="876" y="243"/>
                  </a:lnTo>
                  <a:lnTo>
                    <a:pt x="877" y="242"/>
                  </a:lnTo>
                  <a:lnTo>
                    <a:pt x="878" y="241"/>
                  </a:lnTo>
                  <a:lnTo>
                    <a:pt x="878" y="239"/>
                  </a:lnTo>
                  <a:lnTo>
                    <a:pt x="879" y="238"/>
                  </a:lnTo>
                  <a:lnTo>
                    <a:pt x="881" y="238"/>
                  </a:lnTo>
                  <a:lnTo>
                    <a:pt x="882" y="238"/>
                  </a:lnTo>
                  <a:lnTo>
                    <a:pt x="883" y="238"/>
                  </a:lnTo>
                  <a:lnTo>
                    <a:pt x="885" y="238"/>
                  </a:lnTo>
                  <a:lnTo>
                    <a:pt x="885" y="239"/>
                  </a:lnTo>
                  <a:lnTo>
                    <a:pt x="888" y="241"/>
                  </a:lnTo>
                  <a:lnTo>
                    <a:pt x="888" y="242"/>
                  </a:lnTo>
                  <a:lnTo>
                    <a:pt x="885" y="243"/>
                  </a:lnTo>
                  <a:lnTo>
                    <a:pt x="883" y="247"/>
                  </a:lnTo>
                  <a:lnTo>
                    <a:pt x="881" y="250"/>
                  </a:lnTo>
                  <a:lnTo>
                    <a:pt x="879" y="251"/>
                  </a:lnTo>
                  <a:lnTo>
                    <a:pt x="877" y="253"/>
                  </a:lnTo>
                  <a:lnTo>
                    <a:pt x="874" y="253"/>
                  </a:lnTo>
                  <a:lnTo>
                    <a:pt x="873" y="253"/>
                  </a:lnTo>
                  <a:lnTo>
                    <a:pt x="872" y="251"/>
                  </a:lnTo>
                  <a:lnTo>
                    <a:pt x="870" y="250"/>
                  </a:lnTo>
                  <a:close/>
                  <a:moveTo>
                    <a:pt x="796" y="225"/>
                  </a:moveTo>
                  <a:lnTo>
                    <a:pt x="796" y="226"/>
                  </a:lnTo>
                  <a:lnTo>
                    <a:pt x="796" y="227"/>
                  </a:lnTo>
                  <a:lnTo>
                    <a:pt x="794" y="227"/>
                  </a:lnTo>
                  <a:lnTo>
                    <a:pt x="793" y="227"/>
                  </a:lnTo>
                  <a:lnTo>
                    <a:pt x="793" y="229"/>
                  </a:lnTo>
                  <a:lnTo>
                    <a:pt x="792" y="229"/>
                  </a:lnTo>
                  <a:lnTo>
                    <a:pt x="790" y="229"/>
                  </a:lnTo>
                  <a:lnTo>
                    <a:pt x="789" y="230"/>
                  </a:lnTo>
                  <a:lnTo>
                    <a:pt x="788" y="230"/>
                  </a:lnTo>
                  <a:lnTo>
                    <a:pt x="788" y="229"/>
                  </a:lnTo>
                  <a:lnTo>
                    <a:pt x="785" y="229"/>
                  </a:lnTo>
                  <a:lnTo>
                    <a:pt x="784" y="229"/>
                  </a:lnTo>
                  <a:lnTo>
                    <a:pt x="784" y="227"/>
                  </a:lnTo>
                  <a:lnTo>
                    <a:pt x="784" y="226"/>
                  </a:lnTo>
                  <a:lnTo>
                    <a:pt x="784" y="225"/>
                  </a:lnTo>
                  <a:lnTo>
                    <a:pt x="785" y="225"/>
                  </a:lnTo>
                  <a:lnTo>
                    <a:pt x="785" y="223"/>
                  </a:lnTo>
                  <a:lnTo>
                    <a:pt x="788" y="223"/>
                  </a:lnTo>
                  <a:lnTo>
                    <a:pt x="788" y="222"/>
                  </a:lnTo>
                  <a:lnTo>
                    <a:pt x="789" y="222"/>
                  </a:lnTo>
                  <a:lnTo>
                    <a:pt x="790" y="222"/>
                  </a:lnTo>
                  <a:lnTo>
                    <a:pt x="792" y="222"/>
                  </a:lnTo>
                  <a:lnTo>
                    <a:pt x="793" y="222"/>
                  </a:lnTo>
                  <a:lnTo>
                    <a:pt x="793" y="223"/>
                  </a:lnTo>
                  <a:lnTo>
                    <a:pt x="794" y="223"/>
                  </a:lnTo>
                  <a:lnTo>
                    <a:pt x="796" y="225"/>
                  </a:lnTo>
                  <a:close/>
                  <a:moveTo>
                    <a:pt x="849" y="45"/>
                  </a:moveTo>
                  <a:lnTo>
                    <a:pt x="850" y="44"/>
                  </a:lnTo>
                  <a:lnTo>
                    <a:pt x="852" y="43"/>
                  </a:lnTo>
                  <a:lnTo>
                    <a:pt x="854" y="40"/>
                  </a:lnTo>
                  <a:lnTo>
                    <a:pt x="856" y="39"/>
                  </a:lnTo>
                  <a:lnTo>
                    <a:pt x="857" y="37"/>
                  </a:lnTo>
                  <a:lnTo>
                    <a:pt x="858" y="36"/>
                  </a:lnTo>
                  <a:lnTo>
                    <a:pt x="857" y="33"/>
                  </a:lnTo>
                  <a:lnTo>
                    <a:pt x="856" y="29"/>
                  </a:lnTo>
                  <a:lnTo>
                    <a:pt x="856" y="28"/>
                  </a:lnTo>
                  <a:lnTo>
                    <a:pt x="856" y="27"/>
                  </a:lnTo>
                  <a:lnTo>
                    <a:pt x="856" y="25"/>
                  </a:lnTo>
                  <a:lnTo>
                    <a:pt x="857" y="25"/>
                  </a:lnTo>
                  <a:lnTo>
                    <a:pt x="858" y="25"/>
                  </a:lnTo>
                  <a:lnTo>
                    <a:pt x="861" y="24"/>
                  </a:lnTo>
                  <a:lnTo>
                    <a:pt x="865" y="23"/>
                  </a:lnTo>
                  <a:lnTo>
                    <a:pt x="866" y="21"/>
                  </a:lnTo>
                  <a:lnTo>
                    <a:pt x="868" y="21"/>
                  </a:lnTo>
                  <a:lnTo>
                    <a:pt x="868" y="19"/>
                  </a:lnTo>
                  <a:lnTo>
                    <a:pt x="869" y="17"/>
                  </a:lnTo>
                  <a:lnTo>
                    <a:pt x="870" y="17"/>
                  </a:lnTo>
                  <a:lnTo>
                    <a:pt x="872" y="17"/>
                  </a:lnTo>
                  <a:lnTo>
                    <a:pt x="872" y="16"/>
                  </a:lnTo>
                  <a:lnTo>
                    <a:pt x="873" y="16"/>
                  </a:lnTo>
                  <a:lnTo>
                    <a:pt x="874" y="16"/>
                  </a:lnTo>
                  <a:lnTo>
                    <a:pt x="877" y="16"/>
                  </a:lnTo>
                  <a:lnTo>
                    <a:pt x="878" y="16"/>
                  </a:lnTo>
                  <a:lnTo>
                    <a:pt x="879" y="16"/>
                  </a:lnTo>
                  <a:lnTo>
                    <a:pt x="882" y="14"/>
                  </a:lnTo>
                  <a:lnTo>
                    <a:pt x="885" y="14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89" y="12"/>
                  </a:lnTo>
                  <a:lnTo>
                    <a:pt x="889" y="11"/>
                  </a:lnTo>
                  <a:lnTo>
                    <a:pt x="889" y="9"/>
                  </a:lnTo>
                  <a:lnTo>
                    <a:pt x="889" y="8"/>
                  </a:lnTo>
                  <a:lnTo>
                    <a:pt x="889" y="7"/>
                  </a:lnTo>
                  <a:lnTo>
                    <a:pt x="889" y="5"/>
                  </a:lnTo>
                  <a:lnTo>
                    <a:pt x="889" y="4"/>
                  </a:lnTo>
                  <a:lnTo>
                    <a:pt x="889" y="3"/>
                  </a:lnTo>
                  <a:lnTo>
                    <a:pt x="889" y="1"/>
                  </a:lnTo>
                  <a:lnTo>
                    <a:pt x="890" y="1"/>
                  </a:lnTo>
                  <a:lnTo>
                    <a:pt x="893" y="0"/>
                  </a:lnTo>
                  <a:lnTo>
                    <a:pt x="894" y="1"/>
                  </a:lnTo>
                  <a:lnTo>
                    <a:pt x="895" y="1"/>
                  </a:lnTo>
                  <a:lnTo>
                    <a:pt x="897" y="1"/>
                  </a:lnTo>
                  <a:lnTo>
                    <a:pt x="898" y="3"/>
                  </a:lnTo>
                  <a:lnTo>
                    <a:pt x="898" y="4"/>
                  </a:lnTo>
                  <a:lnTo>
                    <a:pt x="899" y="5"/>
                  </a:lnTo>
                  <a:lnTo>
                    <a:pt x="899" y="7"/>
                  </a:lnTo>
                  <a:lnTo>
                    <a:pt x="899" y="8"/>
                  </a:lnTo>
                  <a:lnTo>
                    <a:pt x="901" y="12"/>
                  </a:lnTo>
                  <a:lnTo>
                    <a:pt x="901" y="16"/>
                  </a:lnTo>
                  <a:lnTo>
                    <a:pt x="901" y="17"/>
                  </a:lnTo>
                  <a:lnTo>
                    <a:pt x="901" y="19"/>
                  </a:lnTo>
                  <a:lnTo>
                    <a:pt x="901" y="21"/>
                  </a:lnTo>
                  <a:lnTo>
                    <a:pt x="902" y="21"/>
                  </a:lnTo>
                  <a:lnTo>
                    <a:pt x="902" y="23"/>
                  </a:lnTo>
                  <a:lnTo>
                    <a:pt x="904" y="24"/>
                  </a:lnTo>
                  <a:lnTo>
                    <a:pt x="905" y="25"/>
                  </a:lnTo>
                  <a:lnTo>
                    <a:pt x="907" y="25"/>
                  </a:lnTo>
                  <a:lnTo>
                    <a:pt x="910" y="28"/>
                  </a:lnTo>
                  <a:lnTo>
                    <a:pt x="911" y="29"/>
                  </a:lnTo>
                  <a:lnTo>
                    <a:pt x="911" y="30"/>
                  </a:lnTo>
                  <a:lnTo>
                    <a:pt x="913" y="32"/>
                  </a:lnTo>
                  <a:lnTo>
                    <a:pt x="914" y="33"/>
                  </a:lnTo>
                  <a:lnTo>
                    <a:pt x="914" y="35"/>
                  </a:lnTo>
                  <a:lnTo>
                    <a:pt x="914" y="36"/>
                  </a:lnTo>
                  <a:lnTo>
                    <a:pt x="914" y="37"/>
                  </a:lnTo>
                  <a:lnTo>
                    <a:pt x="914" y="39"/>
                  </a:lnTo>
                  <a:lnTo>
                    <a:pt x="914" y="40"/>
                  </a:lnTo>
                  <a:lnTo>
                    <a:pt x="913" y="41"/>
                  </a:lnTo>
                  <a:lnTo>
                    <a:pt x="911" y="43"/>
                  </a:lnTo>
                  <a:lnTo>
                    <a:pt x="910" y="44"/>
                  </a:lnTo>
                  <a:lnTo>
                    <a:pt x="909" y="45"/>
                  </a:lnTo>
                  <a:lnTo>
                    <a:pt x="907" y="46"/>
                  </a:lnTo>
                  <a:lnTo>
                    <a:pt x="906" y="48"/>
                  </a:lnTo>
                  <a:lnTo>
                    <a:pt x="906" y="49"/>
                  </a:lnTo>
                  <a:lnTo>
                    <a:pt x="906" y="50"/>
                  </a:lnTo>
                  <a:lnTo>
                    <a:pt x="906" y="52"/>
                  </a:lnTo>
                  <a:lnTo>
                    <a:pt x="907" y="57"/>
                  </a:lnTo>
                  <a:lnTo>
                    <a:pt x="907" y="58"/>
                  </a:lnTo>
                  <a:lnTo>
                    <a:pt x="907" y="60"/>
                  </a:lnTo>
                  <a:lnTo>
                    <a:pt x="906" y="60"/>
                  </a:lnTo>
                  <a:lnTo>
                    <a:pt x="906" y="61"/>
                  </a:lnTo>
                  <a:lnTo>
                    <a:pt x="905" y="62"/>
                  </a:lnTo>
                  <a:lnTo>
                    <a:pt x="904" y="62"/>
                  </a:lnTo>
                  <a:lnTo>
                    <a:pt x="902" y="62"/>
                  </a:lnTo>
                  <a:lnTo>
                    <a:pt x="901" y="64"/>
                  </a:lnTo>
                  <a:lnTo>
                    <a:pt x="898" y="64"/>
                  </a:lnTo>
                  <a:lnTo>
                    <a:pt x="894" y="64"/>
                  </a:lnTo>
                  <a:lnTo>
                    <a:pt x="893" y="64"/>
                  </a:lnTo>
                  <a:lnTo>
                    <a:pt x="890" y="64"/>
                  </a:lnTo>
                  <a:lnTo>
                    <a:pt x="889" y="64"/>
                  </a:lnTo>
                  <a:lnTo>
                    <a:pt x="889" y="65"/>
                  </a:lnTo>
                  <a:lnTo>
                    <a:pt x="888" y="65"/>
                  </a:lnTo>
                  <a:lnTo>
                    <a:pt x="885" y="65"/>
                  </a:lnTo>
                  <a:lnTo>
                    <a:pt x="885" y="66"/>
                  </a:lnTo>
                  <a:lnTo>
                    <a:pt x="883" y="66"/>
                  </a:lnTo>
                  <a:lnTo>
                    <a:pt x="881" y="68"/>
                  </a:lnTo>
                  <a:lnTo>
                    <a:pt x="879" y="69"/>
                  </a:lnTo>
                  <a:lnTo>
                    <a:pt x="877" y="71"/>
                  </a:lnTo>
                  <a:lnTo>
                    <a:pt x="874" y="72"/>
                  </a:lnTo>
                  <a:lnTo>
                    <a:pt x="872" y="72"/>
                  </a:lnTo>
                  <a:lnTo>
                    <a:pt x="870" y="73"/>
                  </a:lnTo>
                  <a:lnTo>
                    <a:pt x="869" y="73"/>
                  </a:lnTo>
                  <a:lnTo>
                    <a:pt x="868" y="73"/>
                  </a:lnTo>
                  <a:lnTo>
                    <a:pt x="865" y="73"/>
                  </a:lnTo>
                  <a:lnTo>
                    <a:pt x="863" y="74"/>
                  </a:lnTo>
                  <a:lnTo>
                    <a:pt x="862" y="74"/>
                  </a:lnTo>
                  <a:lnTo>
                    <a:pt x="861" y="74"/>
                  </a:lnTo>
                  <a:lnTo>
                    <a:pt x="860" y="74"/>
                  </a:lnTo>
                  <a:lnTo>
                    <a:pt x="858" y="73"/>
                  </a:lnTo>
                  <a:lnTo>
                    <a:pt x="857" y="73"/>
                  </a:lnTo>
                  <a:lnTo>
                    <a:pt x="856" y="73"/>
                  </a:lnTo>
                  <a:lnTo>
                    <a:pt x="856" y="72"/>
                  </a:lnTo>
                  <a:lnTo>
                    <a:pt x="854" y="71"/>
                  </a:lnTo>
                  <a:lnTo>
                    <a:pt x="854" y="69"/>
                  </a:lnTo>
                  <a:lnTo>
                    <a:pt x="854" y="68"/>
                  </a:lnTo>
                  <a:lnTo>
                    <a:pt x="852" y="68"/>
                  </a:lnTo>
                  <a:lnTo>
                    <a:pt x="852" y="66"/>
                  </a:lnTo>
                  <a:lnTo>
                    <a:pt x="854" y="66"/>
                  </a:lnTo>
                  <a:lnTo>
                    <a:pt x="854" y="65"/>
                  </a:lnTo>
                  <a:lnTo>
                    <a:pt x="854" y="64"/>
                  </a:lnTo>
                  <a:lnTo>
                    <a:pt x="856" y="62"/>
                  </a:lnTo>
                  <a:lnTo>
                    <a:pt x="856" y="61"/>
                  </a:lnTo>
                  <a:lnTo>
                    <a:pt x="856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57" y="57"/>
                  </a:lnTo>
                  <a:lnTo>
                    <a:pt x="856" y="57"/>
                  </a:lnTo>
                  <a:lnTo>
                    <a:pt x="854" y="57"/>
                  </a:lnTo>
                  <a:lnTo>
                    <a:pt x="850" y="57"/>
                  </a:lnTo>
                  <a:lnTo>
                    <a:pt x="849" y="57"/>
                  </a:lnTo>
                  <a:lnTo>
                    <a:pt x="848" y="57"/>
                  </a:lnTo>
                  <a:lnTo>
                    <a:pt x="848" y="56"/>
                  </a:lnTo>
                  <a:lnTo>
                    <a:pt x="846" y="56"/>
                  </a:lnTo>
                  <a:lnTo>
                    <a:pt x="846" y="55"/>
                  </a:lnTo>
                  <a:lnTo>
                    <a:pt x="846" y="52"/>
                  </a:lnTo>
                  <a:lnTo>
                    <a:pt x="846" y="50"/>
                  </a:lnTo>
                  <a:lnTo>
                    <a:pt x="846" y="49"/>
                  </a:lnTo>
                  <a:lnTo>
                    <a:pt x="848" y="48"/>
                  </a:lnTo>
                  <a:lnTo>
                    <a:pt x="848" y="46"/>
                  </a:lnTo>
                  <a:lnTo>
                    <a:pt x="849" y="45"/>
                  </a:lnTo>
                  <a:close/>
                  <a:moveTo>
                    <a:pt x="876" y="81"/>
                  </a:moveTo>
                  <a:lnTo>
                    <a:pt x="877" y="78"/>
                  </a:lnTo>
                  <a:lnTo>
                    <a:pt x="877" y="77"/>
                  </a:lnTo>
                  <a:lnTo>
                    <a:pt x="878" y="76"/>
                  </a:lnTo>
                  <a:lnTo>
                    <a:pt x="878" y="74"/>
                  </a:lnTo>
                  <a:lnTo>
                    <a:pt x="879" y="74"/>
                  </a:lnTo>
                  <a:lnTo>
                    <a:pt x="879" y="73"/>
                  </a:lnTo>
                  <a:lnTo>
                    <a:pt x="881" y="73"/>
                  </a:lnTo>
                  <a:lnTo>
                    <a:pt x="885" y="73"/>
                  </a:lnTo>
                  <a:lnTo>
                    <a:pt x="889" y="73"/>
                  </a:lnTo>
                  <a:lnTo>
                    <a:pt x="890" y="72"/>
                  </a:lnTo>
                  <a:lnTo>
                    <a:pt x="893" y="71"/>
                  </a:lnTo>
                  <a:lnTo>
                    <a:pt x="894" y="69"/>
                  </a:lnTo>
                  <a:lnTo>
                    <a:pt x="895" y="69"/>
                  </a:lnTo>
                  <a:lnTo>
                    <a:pt x="897" y="69"/>
                  </a:lnTo>
                  <a:lnTo>
                    <a:pt x="898" y="69"/>
                  </a:lnTo>
                  <a:lnTo>
                    <a:pt x="899" y="68"/>
                  </a:lnTo>
                  <a:lnTo>
                    <a:pt x="901" y="68"/>
                  </a:lnTo>
                  <a:lnTo>
                    <a:pt x="902" y="68"/>
                  </a:lnTo>
                  <a:lnTo>
                    <a:pt x="904" y="68"/>
                  </a:lnTo>
                  <a:lnTo>
                    <a:pt x="905" y="69"/>
                  </a:lnTo>
                  <a:lnTo>
                    <a:pt x="906" y="69"/>
                  </a:lnTo>
                  <a:lnTo>
                    <a:pt x="907" y="71"/>
                  </a:lnTo>
                  <a:lnTo>
                    <a:pt x="909" y="71"/>
                  </a:lnTo>
                  <a:lnTo>
                    <a:pt x="910" y="72"/>
                  </a:lnTo>
                  <a:lnTo>
                    <a:pt x="910" y="73"/>
                  </a:lnTo>
                  <a:lnTo>
                    <a:pt x="910" y="74"/>
                  </a:lnTo>
                  <a:lnTo>
                    <a:pt x="910" y="76"/>
                  </a:lnTo>
                  <a:lnTo>
                    <a:pt x="910" y="78"/>
                  </a:lnTo>
                  <a:lnTo>
                    <a:pt x="909" y="80"/>
                  </a:lnTo>
                  <a:lnTo>
                    <a:pt x="907" y="84"/>
                  </a:lnTo>
                  <a:lnTo>
                    <a:pt x="906" y="88"/>
                  </a:lnTo>
                  <a:lnTo>
                    <a:pt x="906" y="89"/>
                  </a:lnTo>
                  <a:lnTo>
                    <a:pt x="905" y="90"/>
                  </a:lnTo>
                  <a:lnTo>
                    <a:pt x="905" y="92"/>
                  </a:lnTo>
                  <a:lnTo>
                    <a:pt x="905" y="93"/>
                  </a:lnTo>
                  <a:lnTo>
                    <a:pt x="906" y="93"/>
                  </a:lnTo>
                  <a:lnTo>
                    <a:pt x="906" y="94"/>
                  </a:lnTo>
                  <a:lnTo>
                    <a:pt x="907" y="94"/>
                  </a:lnTo>
                  <a:lnTo>
                    <a:pt x="907" y="96"/>
                  </a:lnTo>
                  <a:lnTo>
                    <a:pt x="909" y="96"/>
                  </a:lnTo>
                  <a:lnTo>
                    <a:pt x="909" y="94"/>
                  </a:lnTo>
                  <a:lnTo>
                    <a:pt x="910" y="94"/>
                  </a:lnTo>
                  <a:lnTo>
                    <a:pt x="910" y="93"/>
                  </a:lnTo>
                  <a:lnTo>
                    <a:pt x="911" y="93"/>
                  </a:lnTo>
                  <a:lnTo>
                    <a:pt x="911" y="90"/>
                  </a:lnTo>
                  <a:lnTo>
                    <a:pt x="911" y="88"/>
                  </a:lnTo>
                  <a:lnTo>
                    <a:pt x="911" y="85"/>
                  </a:lnTo>
                  <a:lnTo>
                    <a:pt x="913" y="84"/>
                  </a:lnTo>
                  <a:lnTo>
                    <a:pt x="914" y="84"/>
                  </a:lnTo>
                  <a:lnTo>
                    <a:pt x="914" y="82"/>
                  </a:lnTo>
                  <a:lnTo>
                    <a:pt x="917" y="81"/>
                  </a:lnTo>
                  <a:lnTo>
                    <a:pt x="922" y="78"/>
                  </a:lnTo>
                  <a:lnTo>
                    <a:pt x="923" y="77"/>
                  </a:lnTo>
                  <a:lnTo>
                    <a:pt x="925" y="78"/>
                  </a:lnTo>
                  <a:lnTo>
                    <a:pt x="927" y="81"/>
                  </a:lnTo>
                  <a:lnTo>
                    <a:pt x="930" y="82"/>
                  </a:lnTo>
                  <a:lnTo>
                    <a:pt x="931" y="84"/>
                  </a:lnTo>
                  <a:lnTo>
                    <a:pt x="933" y="84"/>
                  </a:lnTo>
                  <a:lnTo>
                    <a:pt x="934" y="84"/>
                  </a:lnTo>
                  <a:lnTo>
                    <a:pt x="934" y="85"/>
                  </a:lnTo>
                  <a:lnTo>
                    <a:pt x="936" y="88"/>
                  </a:lnTo>
                  <a:lnTo>
                    <a:pt x="937" y="89"/>
                  </a:lnTo>
                  <a:lnTo>
                    <a:pt x="937" y="90"/>
                  </a:lnTo>
                  <a:lnTo>
                    <a:pt x="938" y="93"/>
                  </a:lnTo>
                  <a:lnTo>
                    <a:pt x="938" y="94"/>
                  </a:lnTo>
                  <a:lnTo>
                    <a:pt x="938" y="96"/>
                  </a:lnTo>
                  <a:lnTo>
                    <a:pt x="938" y="97"/>
                  </a:lnTo>
                  <a:lnTo>
                    <a:pt x="938" y="100"/>
                  </a:lnTo>
                  <a:lnTo>
                    <a:pt x="937" y="104"/>
                  </a:lnTo>
                  <a:lnTo>
                    <a:pt x="938" y="105"/>
                  </a:lnTo>
                  <a:lnTo>
                    <a:pt x="938" y="106"/>
                  </a:lnTo>
                  <a:lnTo>
                    <a:pt x="938" y="108"/>
                  </a:lnTo>
                  <a:lnTo>
                    <a:pt x="937" y="109"/>
                  </a:lnTo>
                  <a:lnTo>
                    <a:pt x="937" y="110"/>
                  </a:lnTo>
                  <a:lnTo>
                    <a:pt x="937" y="112"/>
                  </a:lnTo>
                  <a:lnTo>
                    <a:pt x="936" y="113"/>
                  </a:lnTo>
                  <a:lnTo>
                    <a:pt x="936" y="114"/>
                  </a:lnTo>
                  <a:lnTo>
                    <a:pt x="934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0" y="116"/>
                  </a:lnTo>
                  <a:lnTo>
                    <a:pt x="929" y="117"/>
                  </a:lnTo>
                  <a:lnTo>
                    <a:pt x="927" y="117"/>
                  </a:lnTo>
                  <a:lnTo>
                    <a:pt x="926" y="117"/>
                  </a:lnTo>
                  <a:lnTo>
                    <a:pt x="926" y="118"/>
                  </a:lnTo>
                  <a:lnTo>
                    <a:pt x="926" y="121"/>
                  </a:lnTo>
                  <a:lnTo>
                    <a:pt x="927" y="122"/>
                  </a:lnTo>
                  <a:lnTo>
                    <a:pt x="927" y="124"/>
                  </a:lnTo>
                  <a:lnTo>
                    <a:pt x="929" y="124"/>
                  </a:lnTo>
                  <a:lnTo>
                    <a:pt x="929" y="125"/>
                  </a:lnTo>
                  <a:lnTo>
                    <a:pt x="930" y="125"/>
                  </a:lnTo>
                  <a:lnTo>
                    <a:pt x="931" y="126"/>
                  </a:lnTo>
                  <a:lnTo>
                    <a:pt x="934" y="126"/>
                  </a:lnTo>
                  <a:lnTo>
                    <a:pt x="936" y="126"/>
                  </a:lnTo>
                  <a:lnTo>
                    <a:pt x="936" y="128"/>
                  </a:lnTo>
                  <a:lnTo>
                    <a:pt x="937" y="128"/>
                  </a:lnTo>
                  <a:lnTo>
                    <a:pt x="937" y="129"/>
                  </a:lnTo>
                  <a:lnTo>
                    <a:pt x="937" y="130"/>
                  </a:lnTo>
                  <a:lnTo>
                    <a:pt x="937" y="132"/>
                  </a:lnTo>
                  <a:lnTo>
                    <a:pt x="937" y="133"/>
                  </a:lnTo>
                  <a:lnTo>
                    <a:pt x="934" y="138"/>
                  </a:lnTo>
                  <a:lnTo>
                    <a:pt x="931" y="144"/>
                  </a:lnTo>
                  <a:lnTo>
                    <a:pt x="930" y="145"/>
                  </a:lnTo>
                  <a:lnTo>
                    <a:pt x="929" y="146"/>
                  </a:lnTo>
                  <a:lnTo>
                    <a:pt x="927" y="148"/>
                  </a:lnTo>
                  <a:lnTo>
                    <a:pt x="927" y="149"/>
                  </a:lnTo>
                  <a:lnTo>
                    <a:pt x="925" y="149"/>
                  </a:lnTo>
                  <a:lnTo>
                    <a:pt x="923" y="149"/>
                  </a:lnTo>
                  <a:lnTo>
                    <a:pt x="922" y="149"/>
                  </a:lnTo>
                  <a:lnTo>
                    <a:pt x="921" y="149"/>
                  </a:lnTo>
                  <a:lnTo>
                    <a:pt x="917" y="149"/>
                  </a:lnTo>
                  <a:lnTo>
                    <a:pt x="914" y="150"/>
                  </a:lnTo>
                  <a:lnTo>
                    <a:pt x="913" y="152"/>
                  </a:lnTo>
                  <a:lnTo>
                    <a:pt x="911" y="152"/>
                  </a:lnTo>
                  <a:lnTo>
                    <a:pt x="910" y="152"/>
                  </a:lnTo>
                  <a:lnTo>
                    <a:pt x="909" y="152"/>
                  </a:lnTo>
                  <a:lnTo>
                    <a:pt x="907" y="152"/>
                  </a:lnTo>
                  <a:lnTo>
                    <a:pt x="905" y="150"/>
                  </a:lnTo>
                  <a:lnTo>
                    <a:pt x="904" y="149"/>
                  </a:lnTo>
                  <a:lnTo>
                    <a:pt x="902" y="149"/>
                  </a:lnTo>
                  <a:lnTo>
                    <a:pt x="902" y="148"/>
                  </a:lnTo>
                  <a:lnTo>
                    <a:pt x="901" y="148"/>
                  </a:lnTo>
                  <a:lnTo>
                    <a:pt x="901" y="146"/>
                  </a:lnTo>
                  <a:lnTo>
                    <a:pt x="899" y="145"/>
                  </a:lnTo>
                  <a:lnTo>
                    <a:pt x="899" y="142"/>
                  </a:lnTo>
                  <a:lnTo>
                    <a:pt x="898" y="141"/>
                  </a:lnTo>
                  <a:lnTo>
                    <a:pt x="897" y="140"/>
                  </a:lnTo>
                  <a:lnTo>
                    <a:pt x="895" y="140"/>
                  </a:lnTo>
                  <a:lnTo>
                    <a:pt x="895" y="138"/>
                  </a:lnTo>
                  <a:lnTo>
                    <a:pt x="892" y="138"/>
                  </a:lnTo>
                  <a:lnTo>
                    <a:pt x="889" y="138"/>
                  </a:lnTo>
                  <a:lnTo>
                    <a:pt x="888" y="137"/>
                  </a:lnTo>
                  <a:lnTo>
                    <a:pt x="885" y="137"/>
                  </a:lnTo>
                  <a:lnTo>
                    <a:pt x="883" y="137"/>
                  </a:lnTo>
                  <a:lnTo>
                    <a:pt x="883" y="136"/>
                  </a:lnTo>
                  <a:lnTo>
                    <a:pt x="882" y="136"/>
                  </a:lnTo>
                  <a:lnTo>
                    <a:pt x="881" y="134"/>
                  </a:lnTo>
                  <a:lnTo>
                    <a:pt x="879" y="134"/>
                  </a:lnTo>
                  <a:lnTo>
                    <a:pt x="878" y="133"/>
                  </a:lnTo>
                  <a:lnTo>
                    <a:pt x="877" y="133"/>
                  </a:lnTo>
                  <a:lnTo>
                    <a:pt x="877" y="132"/>
                  </a:lnTo>
                  <a:lnTo>
                    <a:pt x="876" y="132"/>
                  </a:lnTo>
                  <a:lnTo>
                    <a:pt x="874" y="130"/>
                  </a:lnTo>
                  <a:lnTo>
                    <a:pt x="873" y="129"/>
                  </a:lnTo>
                  <a:lnTo>
                    <a:pt x="872" y="128"/>
                  </a:lnTo>
                  <a:lnTo>
                    <a:pt x="872" y="126"/>
                  </a:lnTo>
                  <a:lnTo>
                    <a:pt x="870" y="126"/>
                  </a:lnTo>
                  <a:lnTo>
                    <a:pt x="870" y="125"/>
                  </a:lnTo>
                  <a:lnTo>
                    <a:pt x="869" y="124"/>
                  </a:lnTo>
                  <a:lnTo>
                    <a:pt x="869" y="122"/>
                  </a:lnTo>
                  <a:lnTo>
                    <a:pt x="869" y="121"/>
                  </a:lnTo>
                  <a:lnTo>
                    <a:pt x="868" y="118"/>
                  </a:lnTo>
                  <a:lnTo>
                    <a:pt x="868" y="114"/>
                  </a:lnTo>
                  <a:lnTo>
                    <a:pt x="868" y="108"/>
                  </a:lnTo>
                  <a:lnTo>
                    <a:pt x="866" y="108"/>
                  </a:lnTo>
                  <a:lnTo>
                    <a:pt x="866" y="106"/>
                  </a:lnTo>
                  <a:lnTo>
                    <a:pt x="865" y="106"/>
                  </a:lnTo>
                  <a:lnTo>
                    <a:pt x="862" y="105"/>
                  </a:lnTo>
                  <a:lnTo>
                    <a:pt x="861" y="104"/>
                  </a:lnTo>
                  <a:lnTo>
                    <a:pt x="858" y="102"/>
                  </a:lnTo>
                  <a:lnTo>
                    <a:pt x="857" y="101"/>
                  </a:lnTo>
                  <a:lnTo>
                    <a:pt x="856" y="101"/>
                  </a:lnTo>
                  <a:lnTo>
                    <a:pt x="856" y="100"/>
                  </a:lnTo>
                  <a:lnTo>
                    <a:pt x="856" y="98"/>
                  </a:lnTo>
                  <a:lnTo>
                    <a:pt x="856" y="97"/>
                  </a:lnTo>
                  <a:lnTo>
                    <a:pt x="857" y="96"/>
                  </a:lnTo>
                  <a:lnTo>
                    <a:pt x="858" y="94"/>
                  </a:lnTo>
                  <a:lnTo>
                    <a:pt x="861" y="93"/>
                  </a:lnTo>
                  <a:lnTo>
                    <a:pt x="862" y="93"/>
                  </a:lnTo>
                  <a:lnTo>
                    <a:pt x="862" y="92"/>
                  </a:lnTo>
                  <a:lnTo>
                    <a:pt x="863" y="92"/>
                  </a:lnTo>
                  <a:lnTo>
                    <a:pt x="865" y="90"/>
                  </a:lnTo>
                  <a:lnTo>
                    <a:pt x="866" y="90"/>
                  </a:lnTo>
                  <a:lnTo>
                    <a:pt x="866" y="89"/>
                  </a:lnTo>
                  <a:lnTo>
                    <a:pt x="869" y="89"/>
                  </a:lnTo>
                  <a:lnTo>
                    <a:pt x="870" y="89"/>
                  </a:lnTo>
                  <a:lnTo>
                    <a:pt x="873" y="88"/>
                  </a:lnTo>
                  <a:lnTo>
                    <a:pt x="874" y="88"/>
                  </a:lnTo>
                  <a:lnTo>
                    <a:pt x="876" y="88"/>
                  </a:lnTo>
                  <a:lnTo>
                    <a:pt x="876" y="84"/>
                  </a:lnTo>
                  <a:lnTo>
                    <a:pt x="876" y="81"/>
                  </a:lnTo>
                  <a:close/>
                  <a:moveTo>
                    <a:pt x="834" y="65"/>
                  </a:moveTo>
                  <a:lnTo>
                    <a:pt x="836" y="65"/>
                  </a:lnTo>
                  <a:lnTo>
                    <a:pt x="837" y="64"/>
                  </a:lnTo>
                  <a:lnTo>
                    <a:pt x="838" y="65"/>
                  </a:lnTo>
                  <a:lnTo>
                    <a:pt x="840" y="65"/>
                  </a:lnTo>
                  <a:lnTo>
                    <a:pt x="841" y="65"/>
                  </a:lnTo>
                  <a:lnTo>
                    <a:pt x="842" y="65"/>
                  </a:lnTo>
                  <a:lnTo>
                    <a:pt x="844" y="66"/>
                  </a:lnTo>
                  <a:lnTo>
                    <a:pt x="845" y="66"/>
                  </a:lnTo>
                  <a:lnTo>
                    <a:pt x="846" y="68"/>
                  </a:lnTo>
                  <a:lnTo>
                    <a:pt x="848" y="69"/>
                  </a:lnTo>
                  <a:lnTo>
                    <a:pt x="850" y="71"/>
                  </a:lnTo>
                  <a:lnTo>
                    <a:pt x="852" y="72"/>
                  </a:lnTo>
                  <a:lnTo>
                    <a:pt x="854" y="73"/>
                  </a:lnTo>
                  <a:lnTo>
                    <a:pt x="856" y="74"/>
                  </a:lnTo>
                  <a:lnTo>
                    <a:pt x="857" y="76"/>
                  </a:lnTo>
                  <a:lnTo>
                    <a:pt x="858" y="77"/>
                  </a:lnTo>
                  <a:lnTo>
                    <a:pt x="858" y="78"/>
                  </a:lnTo>
                  <a:lnTo>
                    <a:pt x="860" y="80"/>
                  </a:lnTo>
                  <a:lnTo>
                    <a:pt x="861" y="81"/>
                  </a:lnTo>
                  <a:lnTo>
                    <a:pt x="862" y="82"/>
                  </a:lnTo>
                  <a:lnTo>
                    <a:pt x="862" y="84"/>
                  </a:lnTo>
                  <a:lnTo>
                    <a:pt x="863" y="84"/>
                  </a:lnTo>
                  <a:lnTo>
                    <a:pt x="862" y="85"/>
                  </a:lnTo>
                  <a:lnTo>
                    <a:pt x="862" y="88"/>
                  </a:lnTo>
                  <a:lnTo>
                    <a:pt x="861" y="88"/>
                  </a:lnTo>
                  <a:lnTo>
                    <a:pt x="861" y="89"/>
                  </a:lnTo>
                  <a:lnTo>
                    <a:pt x="861" y="90"/>
                  </a:lnTo>
                  <a:lnTo>
                    <a:pt x="860" y="90"/>
                  </a:lnTo>
                  <a:lnTo>
                    <a:pt x="860" y="92"/>
                  </a:lnTo>
                  <a:lnTo>
                    <a:pt x="858" y="92"/>
                  </a:lnTo>
                  <a:lnTo>
                    <a:pt x="858" y="93"/>
                  </a:lnTo>
                  <a:lnTo>
                    <a:pt x="857" y="93"/>
                  </a:lnTo>
                  <a:lnTo>
                    <a:pt x="856" y="93"/>
                  </a:lnTo>
                  <a:lnTo>
                    <a:pt x="854" y="93"/>
                  </a:lnTo>
                  <a:lnTo>
                    <a:pt x="852" y="93"/>
                  </a:lnTo>
                  <a:lnTo>
                    <a:pt x="850" y="93"/>
                  </a:lnTo>
                  <a:lnTo>
                    <a:pt x="848" y="92"/>
                  </a:lnTo>
                  <a:lnTo>
                    <a:pt x="846" y="92"/>
                  </a:lnTo>
                  <a:lnTo>
                    <a:pt x="846" y="90"/>
                  </a:lnTo>
                  <a:lnTo>
                    <a:pt x="845" y="89"/>
                  </a:lnTo>
                  <a:lnTo>
                    <a:pt x="844" y="89"/>
                  </a:lnTo>
                  <a:lnTo>
                    <a:pt x="842" y="88"/>
                  </a:lnTo>
                  <a:lnTo>
                    <a:pt x="841" y="85"/>
                  </a:lnTo>
                  <a:lnTo>
                    <a:pt x="840" y="84"/>
                  </a:lnTo>
                  <a:lnTo>
                    <a:pt x="838" y="82"/>
                  </a:lnTo>
                  <a:lnTo>
                    <a:pt x="836" y="81"/>
                  </a:lnTo>
                  <a:lnTo>
                    <a:pt x="836" y="78"/>
                  </a:lnTo>
                  <a:lnTo>
                    <a:pt x="834" y="77"/>
                  </a:lnTo>
                  <a:lnTo>
                    <a:pt x="833" y="76"/>
                  </a:lnTo>
                  <a:lnTo>
                    <a:pt x="832" y="74"/>
                  </a:lnTo>
                  <a:lnTo>
                    <a:pt x="832" y="73"/>
                  </a:lnTo>
                  <a:lnTo>
                    <a:pt x="832" y="72"/>
                  </a:lnTo>
                  <a:lnTo>
                    <a:pt x="830" y="71"/>
                  </a:lnTo>
                  <a:lnTo>
                    <a:pt x="830" y="69"/>
                  </a:lnTo>
                  <a:lnTo>
                    <a:pt x="830" y="68"/>
                  </a:lnTo>
                  <a:lnTo>
                    <a:pt x="830" y="66"/>
                  </a:lnTo>
                  <a:lnTo>
                    <a:pt x="832" y="65"/>
                  </a:lnTo>
                  <a:lnTo>
                    <a:pt x="833" y="65"/>
                  </a:lnTo>
                  <a:lnTo>
                    <a:pt x="834" y="65"/>
                  </a:lnTo>
                  <a:close/>
                  <a:moveTo>
                    <a:pt x="949" y="141"/>
                  </a:moveTo>
                  <a:lnTo>
                    <a:pt x="949" y="140"/>
                  </a:lnTo>
                  <a:lnTo>
                    <a:pt x="949" y="138"/>
                  </a:lnTo>
                  <a:lnTo>
                    <a:pt x="949" y="137"/>
                  </a:lnTo>
                  <a:lnTo>
                    <a:pt x="950" y="136"/>
                  </a:lnTo>
                  <a:lnTo>
                    <a:pt x="950" y="134"/>
                  </a:lnTo>
                  <a:lnTo>
                    <a:pt x="950" y="133"/>
                  </a:lnTo>
                  <a:lnTo>
                    <a:pt x="952" y="133"/>
                  </a:lnTo>
                  <a:lnTo>
                    <a:pt x="952" y="132"/>
                  </a:lnTo>
                  <a:lnTo>
                    <a:pt x="950" y="128"/>
                  </a:lnTo>
                  <a:lnTo>
                    <a:pt x="950" y="125"/>
                  </a:lnTo>
                  <a:lnTo>
                    <a:pt x="950" y="124"/>
                  </a:lnTo>
                  <a:lnTo>
                    <a:pt x="952" y="122"/>
                  </a:lnTo>
                  <a:lnTo>
                    <a:pt x="952" y="121"/>
                  </a:lnTo>
                  <a:lnTo>
                    <a:pt x="952" y="118"/>
                  </a:lnTo>
                  <a:lnTo>
                    <a:pt x="954" y="118"/>
                  </a:lnTo>
                  <a:lnTo>
                    <a:pt x="954" y="117"/>
                  </a:lnTo>
                  <a:lnTo>
                    <a:pt x="955" y="117"/>
                  </a:lnTo>
                  <a:lnTo>
                    <a:pt x="955" y="116"/>
                  </a:lnTo>
                  <a:lnTo>
                    <a:pt x="957" y="116"/>
                  </a:lnTo>
                  <a:lnTo>
                    <a:pt x="958" y="116"/>
                  </a:lnTo>
                  <a:lnTo>
                    <a:pt x="958" y="117"/>
                  </a:lnTo>
                  <a:lnTo>
                    <a:pt x="959" y="117"/>
                  </a:lnTo>
                  <a:lnTo>
                    <a:pt x="961" y="118"/>
                  </a:lnTo>
                  <a:lnTo>
                    <a:pt x="962" y="118"/>
                  </a:lnTo>
                  <a:lnTo>
                    <a:pt x="962" y="121"/>
                  </a:lnTo>
                  <a:lnTo>
                    <a:pt x="962" y="118"/>
                  </a:lnTo>
                  <a:lnTo>
                    <a:pt x="963" y="118"/>
                  </a:lnTo>
                  <a:lnTo>
                    <a:pt x="963" y="117"/>
                  </a:lnTo>
                  <a:lnTo>
                    <a:pt x="965" y="114"/>
                  </a:lnTo>
                  <a:lnTo>
                    <a:pt x="965" y="113"/>
                  </a:lnTo>
                  <a:lnTo>
                    <a:pt x="966" y="113"/>
                  </a:lnTo>
                  <a:lnTo>
                    <a:pt x="966" y="112"/>
                  </a:lnTo>
                  <a:lnTo>
                    <a:pt x="967" y="112"/>
                  </a:lnTo>
                  <a:lnTo>
                    <a:pt x="967" y="110"/>
                  </a:lnTo>
                  <a:lnTo>
                    <a:pt x="969" y="110"/>
                  </a:lnTo>
                  <a:lnTo>
                    <a:pt x="970" y="110"/>
                  </a:lnTo>
                  <a:lnTo>
                    <a:pt x="971" y="110"/>
                  </a:lnTo>
                  <a:lnTo>
                    <a:pt x="973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5" y="112"/>
                  </a:lnTo>
                  <a:lnTo>
                    <a:pt x="975" y="113"/>
                  </a:lnTo>
                  <a:lnTo>
                    <a:pt x="977" y="114"/>
                  </a:lnTo>
                  <a:lnTo>
                    <a:pt x="977" y="116"/>
                  </a:lnTo>
                  <a:lnTo>
                    <a:pt x="977" y="117"/>
                  </a:lnTo>
                  <a:lnTo>
                    <a:pt x="975" y="118"/>
                  </a:lnTo>
                  <a:lnTo>
                    <a:pt x="975" y="121"/>
                  </a:lnTo>
                  <a:lnTo>
                    <a:pt x="974" y="125"/>
                  </a:lnTo>
                  <a:lnTo>
                    <a:pt x="974" y="128"/>
                  </a:lnTo>
                  <a:lnTo>
                    <a:pt x="974" y="130"/>
                  </a:lnTo>
                  <a:lnTo>
                    <a:pt x="974" y="132"/>
                  </a:lnTo>
                  <a:lnTo>
                    <a:pt x="975" y="132"/>
                  </a:lnTo>
                  <a:lnTo>
                    <a:pt x="977" y="132"/>
                  </a:lnTo>
                  <a:lnTo>
                    <a:pt x="978" y="132"/>
                  </a:lnTo>
                  <a:lnTo>
                    <a:pt x="979" y="130"/>
                  </a:lnTo>
                  <a:lnTo>
                    <a:pt x="981" y="129"/>
                  </a:lnTo>
                  <a:lnTo>
                    <a:pt x="981" y="128"/>
                  </a:lnTo>
                  <a:lnTo>
                    <a:pt x="982" y="128"/>
                  </a:lnTo>
                  <a:lnTo>
                    <a:pt x="983" y="126"/>
                  </a:lnTo>
                  <a:lnTo>
                    <a:pt x="985" y="126"/>
                  </a:lnTo>
                  <a:lnTo>
                    <a:pt x="987" y="126"/>
                  </a:lnTo>
                  <a:lnTo>
                    <a:pt x="989" y="126"/>
                  </a:lnTo>
                  <a:lnTo>
                    <a:pt x="990" y="126"/>
                  </a:lnTo>
                  <a:lnTo>
                    <a:pt x="990" y="128"/>
                  </a:lnTo>
                  <a:lnTo>
                    <a:pt x="991" y="129"/>
                  </a:lnTo>
                  <a:lnTo>
                    <a:pt x="993" y="132"/>
                  </a:lnTo>
                  <a:lnTo>
                    <a:pt x="994" y="133"/>
                  </a:lnTo>
                  <a:lnTo>
                    <a:pt x="995" y="134"/>
                  </a:lnTo>
                  <a:lnTo>
                    <a:pt x="995" y="136"/>
                  </a:lnTo>
                  <a:lnTo>
                    <a:pt x="995" y="137"/>
                  </a:lnTo>
                  <a:lnTo>
                    <a:pt x="994" y="138"/>
                  </a:lnTo>
                  <a:lnTo>
                    <a:pt x="994" y="140"/>
                  </a:lnTo>
                  <a:lnTo>
                    <a:pt x="994" y="141"/>
                  </a:lnTo>
                  <a:lnTo>
                    <a:pt x="993" y="142"/>
                  </a:lnTo>
                  <a:lnTo>
                    <a:pt x="993" y="144"/>
                  </a:lnTo>
                  <a:lnTo>
                    <a:pt x="994" y="144"/>
                  </a:lnTo>
                  <a:lnTo>
                    <a:pt x="995" y="145"/>
                  </a:lnTo>
                  <a:lnTo>
                    <a:pt x="997" y="145"/>
                  </a:lnTo>
                  <a:lnTo>
                    <a:pt x="999" y="145"/>
                  </a:lnTo>
                  <a:lnTo>
                    <a:pt x="1002" y="145"/>
                  </a:lnTo>
                  <a:lnTo>
                    <a:pt x="1003" y="145"/>
                  </a:lnTo>
                  <a:lnTo>
                    <a:pt x="1005" y="145"/>
                  </a:lnTo>
                  <a:lnTo>
                    <a:pt x="1006" y="145"/>
                  </a:lnTo>
                  <a:lnTo>
                    <a:pt x="1007" y="145"/>
                  </a:lnTo>
                  <a:lnTo>
                    <a:pt x="1009" y="145"/>
                  </a:lnTo>
                  <a:lnTo>
                    <a:pt x="1009" y="146"/>
                  </a:lnTo>
                  <a:lnTo>
                    <a:pt x="1010" y="146"/>
                  </a:lnTo>
                  <a:lnTo>
                    <a:pt x="1010" y="149"/>
                  </a:lnTo>
                  <a:lnTo>
                    <a:pt x="1010" y="152"/>
                  </a:lnTo>
                  <a:lnTo>
                    <a:pt x="1010" y="156"/>
                  </a:lnTo>
                  <a:lnTo>
                    <a:pt x="1010" y="157"/>
                  </a:lnTo>
                  <a:lnTo>
                    <a:pt x="1010" y="158"/>
                  </a:lnTo>
                  <a:lnTo>
                    <a:pt x="1010" y="161"/>
                  </a:lnTo>
                  <a:lnTo>
                    <a:pt x="1009" y="161"/>
                  </a:lnTo>
                  <a:lnTo>
                    <a:pt x="1009" y="162"/>
                  </a:lnTo>
                  <a:lnTo>
                    <a:pt x="1009" y="163"/>
                  </a:lnTo>
                  <a:lnTo>
                    <a:pt x="1007" y="165"/>
                  </a:lnTo>
                  <a:lnTo>
                    <a:pt x="1007" y="166"/>
                  </a:lnTo>
                  <a:lnTo>
                    <a:pt x="1006" y="168"/>
                  </a:lnTo>
                  <a:lnTo>
                    <a:pt x="1005" y="169"/>
                  </a:lnTo>
                  <a:lnTo>
                    <a:pt x="1005" y="170"/>
                  </a:lnTo>
                  <a:lnTo>
                    <a:pt x="1003" y="170"/>
                  </a:lnTo>
                  <a:lnTo>
                    <a:pt x="1002" y="172"/>
                  </a:lnTo>
                  <a:lnTo>
                    <a:pt x="1001" y="173"/>
                  </a:lnTo>
                  <a:lnTo>
                    <a:pt x="999" y="174"/>
                  </a:lnTo>
                  <a:lnTo>
                    <a:pt x="998" y="174"/>
                  </a:lnTo>
                  <a:lnTo>
                    <a:pt x="997" y="174"/>
                  </a:lnTo>
                  <a:lnTo>
                    <a:pt x="995" y="175"/>
                  </a:lnTo>
                  <a:lnTo>
                    <a:pt x="994" y="175"/>
                  </a:lnTo>
                  <a:lnTo>
                    <a:pt x="993" y="175"/>
                  </a:lnTo>
                  <a:lnTo>
                    <a:pt x="991" y="175"/>
                  </a:lnTo>
                  <a:lnTo>
                    <a:pt x="990" y="175"/>
                  </a:lnTo>
                  <a:lnTo>
                    <a:pt x="989" y="175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3" y="177"/>
                  </a:lnTo>
                  <a:lnTo>
                    <a:pt x="982" y="177"/>
                  </a:lnTo>
                  <a:lnTo>
                    <a:pt x="979" y="178"/>
                  </a:lnTo>
                  <a:lnTo>
                    <a:pt x="975" y="179"/>
                  </a:lnTo>
                  <a:lnTo>
                    <a:pt x="974" y="181"/>
                  </a:lnTo>
                  <a:lnTo>
                    <a:pt x="971" y="181"/>
                  </a:lnTo>
                  <a:lnTo>
                    <a:pt x="970" y="181"/>
                  </a:lnTo>
                  <a:lnTo>
                    <a:pt x="967" y="181"/>
                  </a:lnTo>
                  <a:lnTo>
                    <a:pt x="966" y="182"/>
                  </a:lnTo>
                  <a:lnTo>
                    <a:pt x="965" y="182"/>
                  </a:lnTo>
                  <a:lnTo>
                    <a:pt x="962" y="182"/>
                  </a:lnTo>
                  <a:lnTo>
                    <a:pt x="961" y="182"/>
                  </a:lnTo>
                  <a:lnTo>
                    <a:pt x="958" y="184"/>
                  </a:lnTo>
                  <a:lnTo>
                    <a:pt x="957" y="185"/>
                  </a:lnTo>
                  <a:lnTo>
                    <a:pt x="954" y="188"/>
                  </a:lnTo>
                  <a:lnTo>
                    <a:pt x="950" y="190"/>
                  </a:lnTo>
                  <a:lnTo>
                    <a:pt x="949" y="191"/>
                  </a:lnTo>
                  <a:lnTo>
                    <a:pt x="947" y="191"/>
                  </a:lnTo>
                  <a:lnTo>
                    <a:pt x="947" y="193"/>
                  </a:lnTo>
                  <a:lnTo>
                    <a:pt x="946" y="193"/>
                  </a:lnTo>
                  <a:lnTo>
                    <a:pt x="943" y="193"/>
                  </a:lnTo>
                  <a:lnTo>
                    <a:pt x="943" y="194"/>
                  </a:lnTo>
                  <a:lnTo>
                    <a:pt x="942" y="194"/>
                  </a:lnTo>
                  <a:lnTo>
                    <a:pt x="941" y="193"/>
                  </a:lnTo>
                  <a:lnTo>
                    <a:pt x="939" y="193"/>
                  </a:lnTo>
                  <a:lnTo>
                    <a:pt x="938" y="193"/>
                  </a:lnTo>
                  <a:lnTo>
                    <a:pt x="936" y="193"/>
                  </a:lnTo>
                  <a:lnTo>
                    <a:pt x="934" y="193"/>
                  </a:lnTo>
                  <a:lnTo>
                    <a:pt x="933" y="191"/>
                  </a:lnTo>
                  <a:lnTo>
                    <a:pt x="931" y="191"/>
                  </a:lnTo>
                  <a:lnTo>
                    <a:pt x="930" y="190"/>
                  </a:lnTo>
                  <a:lnTo>
                    <a:pt x="929" y="189"/>
                  </a:lnTo>
                  <a:lnTo>
                    <a:pt x="929" y="188"/>
                  </a:lnTo>
                  <a:lnTo>
                    <a:pt x="929" y="185"/>
                  </a:lnTo>
                  <a:lnTo>
                    <a:pt x="930" y="185"/>
                  </a:lnTo>
                  <a:lnTo>
                    <a:pt x="930" y="184"/>
                  </a:lnTo>
                  <a:lnTo>
                    <a:pt x="931" y="182"/>
                  </a:lnTo>
                  <a:lnTo>
                    <a:pt x="931" y="181"/>
                  </a:lnTo>
                  <a:lnTo>
                    <a:pt x="933" y="179"/>
                  </a:lnTo>
                  <a:lnTo>
                    <a:pt x="934" y="177"/>
                  </a:lnTo>
                  <a:lnTo>
                    <a:pt x="936" y="177"/>
                  </a:lnTo>
                  <a:lnTo>
                    <a:pt x="936" y="175"/>
                  </a:lnTo>
                  <a:lnTo>
                    <a:pt x="936" y="173"/>
                  </a:lnTo>
                  <a:lnTo>
                    <a:pt x="936" y="170"/>
                  </a:lnTo>
                  <a:lnTo>
                    <a:pt x="937" y="168"/>
                  </a:lnTo>
                  <a:lnTo>
                    <a:pt x="937" y="166"/>
                  </a:lnTo>
                  <a:lnTo>
                    <a:pt x="938" y="163"/>
                  </a:lnTo>
                  <a:lnTo>
                    <a:pt x="938" y="162"/>
                  </a:lnTo>
                  <a:lnTo>
                    <a:pt x="939" y="161"/>
                  </a:lnTo>
                  <a:lnTo>
                    <a:pt x="941" y="160"/>
                  </a:lnTo>
                  <a:lnTo>
                    <a:pt x="942" y="158"/>
                  </a:lnTo>
                  <a:lnTo>
                    <a:pt x="943" y="157"/>
                  </a:lnTo>
                  <a:lnTo>
                    <a:pt x="945" y="156"/>
                  </a:lnTo>
                  <a:lnTo>
                    <a:pt x="946" y="154"/>
                  </a:lnTo>
                  <a:lnTo>
                    <a:pt x="947" y="152"/>
                  </a:lnTo>
                  <a:lnTo>
                    <a:pt x="950" y="152"/>
                  </a:lnTo>
                  <a:lnTo>
                    <a:pt x="950" y="148"/>
                  </a:lnTo>
                  <a:lnTo>
                    <a:pt x="949" y="144"/>
                  </a:lnTo>
                  <a:lnTo>
                    <a:pt x="949" y="142"/>
                  </a:lnTo>
                  <a:lnTo>
                    <a:pt x="949" y="141"/>
                  </a:lnTo>
                  <a:close/>
                  <a:moveTo>
                    <a:pt x="829" y="94"/>
                  </a:moveTo>
                  <a:lnTo>
                    <a:pt x="830" y="94"/>
                  </a:lnTo>
                  <a:lnTo>
                    <a:pt x="832" y="94"/>
                  </a:lnTo>
                  <a:lnTo>
                    <a:pt x="832" y="97"/>
                  </a:lnTo>
                  <a:lnTo>
                    <a:pt x="832" y="98"/>
                  </a:lnTo>
                  <a:lnTo>
                    <a:pt x="832" y="100"/>
                  </a:lnTo>
                  <a:lnTo>
                    <a:pt x="830" y="100"/>
                  </a:lnTo>
                  <a:lnTo>
                    <a:pt x="830" y="101"/>
                  </a:lnTo>
                  <a:lnTo>
                    <a:pt x="829" y="101"/>
                  </a:lnTo>
                  <a:lnTo>
                    <a:pt x="828" y="100"/>
                  </a:lnTo>
                  <a:lnTo>
                    <a:pt x="828" y="97"/>
                  </a:lnTo>
                  <a:lnTo>
                    <a:pt x="828" y="96"/>
                  </a:lnTo>
                  <a:lnTo>
                    <a:pt x="828" y="94"/>
                  </a:lnTo>
                  <a:lnTo>
                    <a:pt x="829" y="94"/>
                  </a:lnTo>
                  <a:close/>
                  <a:moveTo>
                    <a:pt x="834" y="101"/>
                  </a:moveTo>
                  <a:lnTo>
                    <a:pt x="836" y="101"/>
                  </a:lnTo>
                  <a:lnTo>
                    <a:pt x="837" y="102"/>
                  </a:lnTo>
                  <a:lnTo>
                    <a:pt x="837" y="104"/>
                  </a:lnTo>
                  <a:lnTo>
                    <a:pt x="837" y="105"/>
                  </a:lnTo>
                  <a:lnTo>
                    <a:pt x="836" y="105"/>
                  </a:lnTo>
                  <a:lnTo>
                    <a:pt x="834" y="105"/>
                  </a:lnTo>
                  <a:lnTo>
                    <a:pt x="833" y="105"/>
                  </a:lnTo>
                  <a:lnTo>
                    <a:pt x="832" y="105"/>
                  </a:lnTo>
                  <a:lnTo>
                    <a:pt x="832" y="104"/>
                  </a:lnTo>
                  <a:lnTo>
                    <a:pt x="832" y="102"/>
                  </a:lnTo>
                  <a:lnTo>
                    <a:pt x="833" y="101"/>
                  </a:lnTo>
                  <a:lnTo>
                    <a:pt x="834" y="101"/>
                  </a:lnTo>
                  <a:close/>
                  <a:moveTo>
                    <a:pt x="838" y="89"/>
                  </a:moveTo>
                  <a:lnTo>
                    <a:pt x="840" y="89"/>
                  </a:lnTo>
                  <a:lnTo>
                    <a:pt x="841" y="89"/>
                  </a:lnTo>
                  <a:lnTo>
                    <a:pt x="842" y="90"/>
                  </a:lnTo>
                  <a:lnTo>
                    <a:pt x="842" y="92"/>
                  </a:lnTo>
                  <a:lnTo>
                    <a:pt x="842" y="93"/>
                  </a:lnTo>
                  <a:lnTo>
                    <a:pt x="841" y="93"/>
                  </a:lnTo>
                  <a:lnTo>
                    <a:pt x="840" y="93"/>
                  </a:lnTo>
                  <a:lnTo>
                    <a:pt x="838" y="93"/>
                  </a:lnTo>
                  <a:lnTo>
                    <a:pt x="836" y="93"/>
                  </a:lnTo>
                  <a:lnTo>
                    <a:pt x="834" y="93"/>
                  </a:lnTo>
                  <a:lnTo>
                    <a:pt x="833" y="93"/>
                  </a:lnTo>
                  <a:lnTo>
                    <a:pt x="833" y="92"/>
                  </a:lnTo>
                  <a:lnTo>
                    <a:pt x="833" y="90"/>
                  </a:lnTo>
                  <a:lnTo>
                    <a:pt x="834" y="89"/>
                  </a:lnTo>
                  <a:lnTo>
                    <a:pt x="836" y="89"/>
                  </a:lnTo>
                  <a:lnTo>
                    <a:pt x="838" y="89"/>
                  </a:lnTo>
                  <a:close/>
                  <a:moveTo>
                    <a:pt x="842" y="102"/>
                  </a:moveTo>
                  <a:lnTo>
                    <a:pt x="844" y="102"/>
                  </a:lnTo>
                  <a:lnTo>
                    <a:pt x="844" y="104"/>
                  </a:lnTo>
                  <a:lnTo>
                    <a:pt x="845" y="104"/>
                  </a:lnTo>
                  <a:lnTo>
                    <a:pt x="845" y="105"/>
                  </a:lnTo>
                  <a:lnTo>
                    <a:pt x="845" y="106"/>
                  </a:lnTo>
                  <a:lnTo>
                    <a:pt x="844" y="106"/>
                  </a:lnTo>
                  <a:lnTo>
                    <a:pt x="842" y="108"/>
                  </a:lnTo>
                  <a:lnTo>
                    <a:pt x="841" y="108"/>
                  </a:lnTo>
                  <a:lnTo>
                    <a:pt x="840" y="106"/>
                  </a:lnTo>
                  <a:lnTo>
                    <a:pt x="840" y="105"/>
                  </a:lnTo>
                  <a:lnTo>
                    <a:pt x="840" y="104"/>
                  </a:lnTo>
                  <a:lnTo>
                    <a:pt x="841" y="104"/>
                  </a:lnTo>
                  <a:lnTo>
                    <a:pt x="841" y="102"/>
                  </a:lnTo>
                  <a:lnTo>
                    <a:pt x="842" y="102"/>
                  </a:lnTo>
                  <a:close/>
                  <a:moveTo>
                    <a:pt x="850" y="104"/>
                  </a:moveTo>
                  <a:lnTo>
                    <a:pt x="852" y="104"/>
                  </a:lnTo>
                  <a:lnTo>
                    <a:pt x="852" y="105"/>
                  </a:lnTo>
                  <a:lnTo>
                    <a:pt x="854" y="105"/>
                  </a:lnTo>
                  <a:lnTo>
                    <a:pt x="854" y="106"/>
                  </a:lnTo>
                  <a:lnTo>
                    <a:pt x="854" y="108"/>
                  </a:lnTo>
                  <a:lnTo>
                    <a:pt x="854" y="109"/>
                  </a:lnTo>
                  <a:lnTo>
                    <a:pt x="854" y="110"/>
                  </a:lnTo>
                  <a:lnTo>
                    <a:pt x="852" y="110"/>
                  </a:lnTo>
                  <a:lnTo>
                    <a:pt x="850" y="112"/>
                  </a:lnTo>
                  <a:lnTo>
                    <a:pt x="849" y="112"/>
                  </a:lnTo>
                  <a:lnTo>
                    <a:pt x="849" y="110"/>
                  </a:lnTo>
                  <a:lnTo>
                    <a:pt x="848" y="110"/>
                  </a:lnTo>
                  <a:lnTo>
                    <a:pt x="848" y="109"/>
                  </a:lnTo>
                  <a:lnTo>
                    <a:pt x="848" y="108"/>
                  </a:lnTo>
                  <a:lnTo>
                    <a:pt x="848" y="106"/>
                  </a:lnTo>
                  <a:lnTo>
                    <a:pt x="848" y="105"/>
                  </a:lnTo>
                  <a:lnTo>
                    <a:pt x="849" y="105"/>
                  </a:lnTo>
                  <a:lnTo>
                    <a:pt x="849" y="104"/>
                  </a:lnTo>
                  <a:lnTo>
                    <a:pt x="850" y="104"/>
                  </a:lnTo>
                  <a:close/>
                  <a:moveTo>
                    <a:pt x="914" y="41"/>
                  </a:moveTo>
                  <a:lnTo>
                    <a:pt x="915" y="41"/>
                  </a:lnTo>
                  <a:lnTo>
                    <a:pt x="917" y="41"/>
                  </a:lnTo>
                  <a:lnTo>
                    <a:pt x="917" y="43"/>
                  </a:lnTo>
                  <a:lnTo>
                    <a:pt x="917" y="44"/>
                  </a:lnTo>
                  <a:lnTo>
                    <a:pt x="917" y="45"/>
                  </a:lnTo>
                  <a:lnTo>
                    <a:pt x="917" y="46"/>
                  </a:lnTo>
                  <a:lnTo>
                    <a:pt x="915" y="46"/>
                  </a:lnTo>
                  <a:lnTo>
                    <a:pt x="914" y="46"/>
                  </a:lnTo>
                  <a:lnTo>
                    <a:pt x="914" y="45"/>
                  </a:lnTo>
                  <a:lnTo>
                    <a:pt x="914" y="44"/>
                  </a:lnTo>
                  <a:lnTo>
                    <a:pt x="914" y="43"/>
                  </a:lnTo>
                  <a:lnTo>
                    <a:pt x="914" y="41"/>
                  </a:lnTo>
                  <a:close/>
                  <a:moveTo>
                    <a:pt x="868" y="5"/>
                  </a:moveTo>
                  <a:lnTo>
                    <a:pt x="869" y="5"/>
                  </a:lnTo>
                  <a:lnTo>
                    <a:pt x="869" y="7"/>
                  </a:lnTo>
                  <a:lnTo>
                    <a:pt x="870" y="8"/>
                  </a:lnTo>
                  <a:lnTo>
                    <a:pt x="870" y="9"/>
                  </a:lnTo>
                  <a:lnTo>
                    <a:pt x="869" y="9"/>
                  </a:lnTo>
                  <a:lnTo>
                    <a:pt x="869" y="11"/>
                  </a:lnTo>
                  <a:lnTo>
                    <a:pt x="868" y="11"/>
                  </a:lnTo>
                  <a:lnTo>
                    <a:pt x="866" y="11"/>
                  </a:lnTo>
                  <a:lnTo>
                    <a:pt x="865" y="11"/>
                  </a:lnTo>
                  <a:lnTo>
                    <a:pt x="865" y="9"/>
                  </a:lnTo>
                  <a:lnTo>
                    <a:pt x="865" y="8"/>
                  </a:lnTo>
                  <a:lnTo>
                    <a:pt x="865" y="7"/>
                  </a:lnTo>
                  <a:lnTo>
                    <a:pt x="866" y="5"/>
                  </a:lnTo>
                  <a:lnTo>
                    <a:pt x="868" y="5"/>
                  </a:lnTo>
                  <a:close/>
                  <a:moveTo>
                    <a:pt x="838" y="1"/>
                  </a:moveTo>
                  <a:lnTo>
                    <a:pt x="841" y="1"/>
                  </a:lnTo>
                  <a:lnTo>
                    <a:pt x="842" y="1"/>
                  </a:lnTo>
                  <a:lnTo>
                    <a:pt x="844" y="3"/>
                  </a:lnTo>
                  <a:lnTo>
                    <a:pt x="844" y="4"/>
                  </a:lnTo>
                  <a:lnTo>
                    <a:pt x="844" y="5"/>
                  </a:lnTo>
                  <a:lnTo>
                    <a:pt x="842" y="7"/>
                  </a:lnTo>
                  <a:lnTo>
                    <a:pt x="840" y="7"/>
                  </a:lnTo>
                  <a:lnTo>
                    <a:pt x="837" y="7"/>
                  </a:lnTo>
                  <a:lnTo>
                    <a:pt x="836" y="7"/>
                  </a:lnTo>
                  <a:lnTo>
                    <a:pt x="834" y="5"/>
                  </a:lnTo>
                  <a:lnTo>
                    <a:pt x="833" y="5"/>
                  </a:lnTo>
                  <a:lnTo>
                    <a:pt x="833" y="4"/>
                  </a:lnTo>
                  <a:lnTo>
                    <a:pt x="833" y="3"/>
                  </a:lnTo>
                  <a:lnTo>
                    <a:pt x="834" y="3"/>
                  </a:lnTo>
                  <a:lnTo>
                    <a:pt x="837" y="1"/>
                  </a:lnTo>
                  <a:lnTo>
                    <a:pt x="838" y="1"/>
                  </a:lnTo>
                  <a:close/>
                  <a:moveTo>
                    <a:pt x="882" y="303"/>
                  </a:moveTo>
                  <a:lnTo>
                    <a:pt x="885" y="303"/>
                  </a:lnTo>
                  <a:lnTo>
                    <a:pt x="889" y="301"/>
                  </a:lnTo>
                  <a:lnTo>
                    <a:pt x="893" y="303"/>
                  </a:lnTo>
                  <a:lnTo>
                    <a:pt x="895" y="303"/>
                  </a:lnTo>
                  <a:lnTo>
                    <a:pt x="893" y="306"/>
                  </a:lnTo>
                  <a:lnTo>
                    <a:pt x="889" y="306"/>
                  </a:lnTo>
                  <a:lnTo>
                    <a:pt x="883" y="305"/>
                  </a:lnTo>
                  <a:lnTo>
                    <a:pt x="882" y="303"/>
                  </a:lnTo>
                  <a:close/>
                </a:path>
              </a:pathLst>
            </a:custGeom>
            <a:solidFill>
              <a:srgbClr val="FFCC99"/>
            </a:soli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5" name="Freeform 101"/>
            <p:cNvSpPr>
              <a:spLocks/>
            </p:cNvSpPr>
            <p:nvPr/>
          </p:nvSpPr>
          <p:spPr bwMode="auto">
            <a:xfrm>
              <a:off x="1957" y="1554"/>
              <a:ext cx="1950" cy="2101"/>
            </a:xfrm>
            <a:custGeom>
              <a:avLst/>
              <a:gdLst>
                <a:gd name="T0" fmla="*/ 829508 w 1497"/>
                <a:gd name="T1" fmla="*/ 164082 h 1613"/>
                <a:gd name="T2" fmla="*/ 761962 w 1497"/>
                <a:gd name="T3" fmla="*/ 210221 h 1613"/>
                <a:gd name="T4" fmla="*/ 818987 w 1497"/>
                <a:gd name="T5" fmla="*/ 135036 h 1613"/>
                <a:gd name="T6" fmla="*/ 851174 w 1497"/>
                <a:gd name="T7" fmla="*/ 92138 h 1613"/>
                <a:gd name="T8" fmla="*/ 845358 w 1497"/>
                <a:gd name="T9" fmla="*/ 66213 h 1613"/>
                <a:gd name="T10" fmla="*/ 816401 w 1497"/>
                <a:gd name="T11" fmla="*/ 39027 h 1613"/>
                <a:gd name="T12" fmla="*/ 769863 w 1497"/>
                <a:gd name="T13" fmla="*/ 39027 h 1613"/>
                <a:gd name="T14" fmla="*/ 751757 w 1497"/>
                <a:gd name="T15" fmla="*/ 7671 h 1613"/>
                <a:gd name="T16" fmla="*/ 714036 w 1497"/>
                <a:gd name="T17" fmla="*/ 16953 h 1613"/>
                <a:gd name="T18" fmla="*/ 698067 w 1497"/>
                <a:gd name="T19" fmla="*/ 54307 h 1613"/>
                <a:gd name="T20" fmla="*/ 647931 w 1497"/>
                <a:gd name="T21" fmla="*/ 73866 h 1613"/>
                <a:gd name="T22" fmla="*/ 599752 w 1497"/>
                <a:gd name="T23" fmla="*/ 86245 h 1613"/>
                <a:gd name="T24" fmla="*/ 543607 w 1497"/>
                <a:gd name="T25" fmla="*/ 110909 h 1613"/>
                <a:gd name="T26" fmla="*/ 531352 w 1497"/>
                <a:gd name="T27" fmla="*/ 163238 h 1613"/>
                <a:gd name="T28" fmla="*/ 453720 w 1497"/>
                <a:gd name="T29" fmla="*/ 157318 h 1613"/>
                <a:gd name="T30" fmla="*/ 466630 w 1497"/>
                <a:gd name="T31" fmla="*/ 248257 h 1613"/>
                <a:gd name="T32" fmla="*/ 451116 w 1497"/>
                <a:gd name="T33" fmla="*/ 302960 h 1613"/>
                <a:gd name="T34" fmla="*/ 446058 w 1497"/>
                <a:gd name="T35" fmla="*/ 259775 h 1613"/>
                <a:gd name="T36" fmla="*/ 417102 w 1497"/>
                <a:gd name="T37" fmla="*/ 187632 h 1613"/>
                <a:gd name="T38" fmla="*/ 424993 w 1497"/>
                <a:gd name="T39" fmla="*/ 252922 h 1613"/>
                <a:gd name="T40" fmla="*/ 400367 w 1497"/>
                <a:gd name="T41" fmla="*/ 323383 h 1613"/>
                <a:gd name="T42" fmla="*/ 418446 w 1497"/>
                <a:gd name="T43" fmla="*/ 378701 h 1613"/>
                <a:gd name="T44" fmla="*/ 407915 w 1497"/>
                <a:gd name="T45" fmla="*/ 463074 h 1613"/>
                <a:gd name="T46" fmla="*/ 436803 w 1497"/>
                <a:gd name="T47" fmla="*/ 543009 h 1613"/>
                <a:gd name="T48" fmla="*/ 396918 w 1497"/>
                <a:gd name="T49" fmla="*/ 622705 h 1613"/>
                <a:gd name="T50" fmla="*/ 331303 w 1497"/>
                <a:gd name="T51" fmla="*/ 683057 h 1613"/>
                <a:gd name="T52" fmla="*/ 240943 w 1497"/>
                <a:gd name="T53" fmla="*/ 640896 h 1613"/>
                <a:gd name="T54" fmla="*/ 134366 w 1497"/>
                <a:gd name="T55" fmla="*/ 722292 h 1613"/>
                <a:gd name="T56" fmla="*/ 54343 w 1497"/>
                <a:gd name="T57" fmla="*/ 733601 h 1613"/>
                <a:gd name="T58" fmla="*/ 24587 w 1497"/>
                <a:gd name="T59" fmla="*/ 778171 h 1613"/>
                <a:gd name="T60" fmla="*/ 9123 w 1497"/>
                <a:gd name="T61" fmla="*/ 858998 h 1613"/>
                <a:gd name="T62" fmla="*/ 44567 w 1497"/>
                <a:gd name="T63" fmla="*/ 883263 h 1613"/>
                <a:gd name="T64" fmla="*/ 51093 w 1497"/>
                <a:gd name="T65" fmla="*/ 900848 h 1613"/>
                <a:gd name="T66" fmla="*/ 116797 w 1497"/>
                <a:gd name="T67" fmla="*/ 900848 h 1613"/>
                <a:gd name="T68" fmla="*/ 127548 w 1497"/>
                <a:gd name="T69" fmla="*/ 925580 h 1613"/>
                <a:gd name="T70" fmla="*/ 185750 w 1497"/>
                <a:gd name="T71" fmla="*/ 1053528 h 1613"/>
                <a:gd name="T72" fmla="*/ 239519 w 1497"/>
                <a:gd name="T73" fmla="*/ 1086778 h 1613"/>
                <a:gd name="T74" fmla="*/ 286225 w 1497"/>
                <a:gd name="T75" fmla="*/ 1131493 h 1613"/>
                <a:gd name="T76" fmla="*/ 343939 w 1497"/>
                <a:gd name="T77" fmla="*/ 1182354 h 1613"/>
                <a:gd name="T78" fmla="*/ 424993 w 1497"/>
                <a:gd name="T79" fmla="*/ 1163412 h 1613"/>
                <a:gd name="T80" fmla="*/ 540038 w 1497"/>
                <a:gd name="T81" fmla="*/ 1152244 h 1613"/>
                <a:gd name="T82" fmla="*/ 614613 w 1497"/>
                <a:gd name="T83" fmla="*/ 1195448 h 1613"/>
                <a:gd name="T84" fmla="*/ 660094 w 1497"/>
                <a:gd name="T85" fmla="*/ 1089248 h 1613"/>
                <a:gd name="T86" fmla="*/ 752441 w 1497"/>
                <a:gd name="T87" fmla="*/ 1144542 h 1613"/>
                <a:gd name="T88" fmla="*/ 870805 w 1497"/>
                <a:gd name="T89" fmla="*/ 1162480 h 1613"/>
                <a:gd name="T90" fmla="*/ 926238 w 1497"/>
                <a:gd name="T91" fmla="*/ 1144542 h 1613"/>
                <a:gd name="T92" fmla="*/ 948583 w 1497"/>
                <a:gd name="T93" fmla="*/ 1094850 h 1613"/>
                <a:gd name="T94" fmla="*/ 1048414 w 1497"/>
                <a:gd name="T95" fmla="*/ 1040468 h 1613"/>
                <a:gd name="T96" fmla="*/ 1101168 w 1497"/>
                <a:gd name="T97" fmla="*/ 938550 h 1613"/>
                <a:gd name="T98" fmla="*/ 1076864 w 1497"/>
                <a:gd name="T99" fmla="*/ 840548 h 1613"/>
                <a:gd name="T100" fmla="*/ 1086530 w 1497"/>
                <a:gd name="T101" fmla="*/ 769326 h 1613"/>
                <a:gd name="T102" fmla="*/ 1091372 w 1497"/>
                <a:gd name="T103" fmla="*/ 739237 h 1613"/>
                <a:gd name="T104" fmla="*/ 1053560 w 1497"/>
                <a:gd name="T105" fmla="*/ 716539 h 1613"/>
                <a:gd name="T106" fmla="*/ 978426 w 1497"/>
                <a:gd name="T107" fmla="*/ 763437 h 1613"/>
                <a:gd name="T108" fmla="*/ 928173 w 1497"/>
                <a:gd name="T109" fmla="*/ 769326 h 1613"/>
                <a:gd name="T110" fmla="*/ 909307 w 1497"/>
                <a:gd name="T111" fmla="*/ 694131 h 1613"/>
                <a:gd name="T112" fmla="*/ 851174 w 1497"/>
                <a:gd name="T113" fmla="*/ 594395 h 1613"/>
                <a:gd name="T114" fmla="*/ 823659 w 1497"/>
                <a:gd name="T115" fmla="*/ 563963 h 1613"/>
                <a:gd name="T116" fmla="*/ 809709 w 1497"/>
                <a:gd name="T117" fmla="*/ 503966 h 1613"/>
                <a:gd name="T118" fmla="*/ 802121 w 1497"/>
                <a:gd name="T119" fmla="*/ 383849 h 1613"/>
                <a:gd name="T120" fmla="*/ 850609 w 1497"/>
                <a:gd name="T121" fmla="*/ 294692 h 1613"/>
                <a:gd name="T122" fmla="*/ 833412 w 1497"/>
                <a:gd name="T123" fmla="*/ 195922 h 16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7"/>
                <a:gd name="T187" fmla="*/ 0 h 1613"/>
                <a:gd name="T188" fmla="*/ 1497 w 1497"/>
                <a:gd name="T189" fmla="*/ 1613 h 16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7" h="1613">
                  <a:moveTo>
                    <a:pt x="1127" y="210"/>
                  </a:moveTo>
                  <a:lnTo>
                    <a:pt x="1126" y="209"/>
                  </a:lnTo>
                  <a:lnTo>
                    <a:pt x="1126" y="204"/>
                  </a:lnTo>
                  <a:lnTo>
                    <a:pt x="1123" y="198"/>
                  </a:lnTo>
                  <a:lnTo>
                    <a:pt x="1118" y="204"/>
                  </a:lnTo>
                  <a:lnTo>
                    <a:pt x="1114" y="208"/>
                  </a:lnTo>
                  <a:lnTo>
                    <a:pt x="1111" y="205"/>
                  </a:lnTo>
                  <a:lnTo>
                    <a:pt x="1107" y="204"/>
                  </a:lnTo>
                  <a:lnTo>
                    <a:pt x="1104" y="208"/>
                  </a:lnTo>
                  <a:lnTo>
                    <a:pt x="1099" y="212"/>
                  </a:lnTo>
                  <a:lnTo>
                    <a:pt x="1097" y="217"/>
                  </a:lnTo>
                  <a:lnTo>
                    <a:pt x="1095" y="221"/>
                  </a:lnTo>
                  <a:lnTo>
                    <a:pt x="1099" y="222"/>
                  </a:lnTo>
                  <a:lnTo>
                    <a:pt x="1103" y="221"/>
                  </a:lnTo>
                  <a:lnTo>
                    <a:pt x="1108" y="218"/>
                  </a:lnTo>
                  <a:lnTo>
                    <a:pt x="1114" y="214"/>
                  </a:lnTo>
                  <a:lnTo>
                    <a:pt x="1116" y="214"/>
                  </a:lnTo>
                  <a:lnTo>
                    <a:pt x="1120" y="214"/>
                  </a:lnTo>
                  <a:lnTo>
                    <a:pt x="1120" y="216"/>
                  </a:lnTo>
                  <a:lnTo>
                    <a:pt x="1122" y="217"/>
                  </a:lnTo>
                  <a:lnTo>
                    <a:pt x="1118" y="222"/>
                  </a:lnTo>
                  <a:lnTo>
                    <a:pt x="1115" y="228"/>
                  </a:lnTo>
                  <a:lnTo>
                    <a:pt x="1111" y="232"/>
                  </a:lnTo>
                  <a:lnTo>
                    <a:pt x="1107" y="240"/>
                  </a:lnTo>
                  <a:lnTo>
                    <a:pt x="1098" y="234"/>
                  </a:lnTo>
                  <a:lnTo>
                    <a:pt x="1091" y="232"/>
                  </a:lnTo>
                  <a:lnTo>
                    <a:pt x="1090" y="240"/>
                  </a:lnTo>
                  <a:lnTo>
                    <a:pt x="1090" y="248"/>
                  </a:lnTo>
                  <a:lnTo>
                    <a:pt x="1085" y="249"/>
                  </a:lnTo>
                  <a:lnTo>
                    <a:pt x="1081" y="249"/>
                  </a:lnTo>
                  <a:lnTo>
                    <a:pt x="1079" y="254"/>
                  </a:lnTo>
                  <a:lnTo>
                    <a:pt x="1076" y="261"/>
                  </a:lnTo>
                  <a:lnTo>
                    <a:pt x="1062" y="261"/>
                  </a:lnTo>
                  <a:lnTo>
                    <a:pt x="1051" y="261"/>
                  </a:lnTo>
                  <a:lnTo>
                    <a:pt x="1047" y="267"/>
                  </a:lnTo>
                  <a:lnTo>
                    <a:pt x="1044" y="274"/>
                  </a:lnTo>
                  <a:lnTo>
                    <a:pt x="1043" y="278"/>
                  </a:lnTo>
                  <a:lnTo>
                    <a:pt x="1039" y="282"/>
                  </a:lnTo>
                  <a:lnTo>
                    <a:pt x="1035" y="283"/>
                  </a:lnTo>
                  <a:lnTo>
                    <a:pt x="1030" y="285"/>
                  </a:lnTo>
                  <a:lnTo>
                    <a:pt x="1028" y="283"/>
                  </a:lnTo>
                  <a:lnTo>
                    <a:pt x="1027" y="283"/>
                  </a:lnTo>
                  <a:lnTo>
                    <a:pt x="1028" y="281"/>
                  </a:lnTo>
                  <a:lnTo>
                    <a:pt x="1031" y="277"/>
                  </a:lnTo>
                  <a:lnTo>
                    <a:pt x="1037" y="272"/>
                  </a:lnTo>
                  <a:lnTo>
                    <a:pt x="1041" y="269"/>
                  </a:lnTo>
                  <a:lnTo>
                    <a:pt x="1041" y="265"/>
                  </a:lnTo>
                  <a:lnTo>
                    <a:pt x="1039" y="261"/>
                  </a:lnTo>
                  <a:lnTo>
                    <a:pt x="1047" y="253"/>
                  </a:lnTo>
                  <a:lnTo>
                    <a:pt x="1058" y="248"/>
                  </a:lnTo>
                  <a:lnTo>
                    <a:pt x="1058" y="241"/>
                  </a:lnTo>
                  <a:lnTo>
                    <a:pt x="1058" y="233"/>
                  </a:lnTo>
                  <a:lnTo>
                    <a:pt x="1067" y="232"/>
                  </a:lnTo>
                  <a:lnTo>
                    <a:pt x="1078" y="228"/>
                  </a:lnTo>
                  <a:lnTo>
                    <a:pt x="1081" y="221"/>
                  </a:lnTo>
                  <a:lnTo>
                    <a:pt x="1082" y="213"/>
                  </a:lnTo>
                  <a:lnTo>
                    <a:pt x="1090" y="208"/>
                  </a:lnTo>
                  <a:lnTo>
                    <a:pt x="1098" y="202"/>
                  </a:lnTo>
                  <a:lnTo>
                    <a:pt x="1097" y="197"/>
                  </a:lnTo>
                  <a:lnTo>
                    <a:pt x="1094" y="188"/>
                  </a:lnTo>
                  <a:lnTo>
                    <a:pt x="1097" y="185"/>
                  </a:lnTo>
                  <a:lnTo>
                    <a:pt x="1100" y="185"/>
                  </a:lnTo>
                  <a:lnTo>
                    <a:pt x="1104" y="182"/>
                  </a:lnTo>
                  <a:lnTo>
                    <a:pt x="1108" y="176"/>
                  </a:lnTo>
                  <a:lnTo>
                    <a:pt x="1111" y="175"/>
                  </a:lnTo>
                  <a:lnTo>
                    <a:pt x="1115" y="175"/>
                  </a:lnTo>
                  <a:lnTo>
                    <a:pt x="1115" y="173"/>
                  </a:lnTo>
                  <a:lnTo>
                    <a:pt x="1116" y="172"/>
                  </a:lnTo>
                  <a:lnTo>
                    <a:pt x="1120" y="168"/>
                  </a:lnTo>
                  <a:lnTo>
                    <a:pt x="1120" y="161"/>
                  </a:lnTo>
                  <a:lnTo>
                    <a:pt x="1123" y="160"/>
                  </a:lnTo>
                  <a:lnTo>
                    <a:pt x="1127" y="159"/>
                  </a:lnTo>
                  <a:lnTo>
                    <a:pt x="1130" y="157"/>
                  </a:lnTo>
                  <a:lnTo>
                    <a:pt x="1131" y="156"/>
                  </a:lnTo>
                  <a:lnTo>
                    <a:pt x="1132" y="154"/>
                  </a:lnTo>
                  <a:lnTo>
                    <a:pt x="1132" y="149"/>
                  </a:lnTo>
                  <a:lnTo>
                    <a:pt x="1134" y="146"/>
                  </a:lnTo>
                  <a:lnTo>
                    <a:pt x="1136" y="145"/>
                  </a:lnTo>
                  <a:lnTo>
                    <a:pt x="1139" y="144"/>
                  </a:lnTo>
                  <a:lnTo>
                    <a:pt x="1142" y="144"/>
                  </a:lnTo>
                  <a:lnTo>
                    <a:pt x="1143" y="143"/>
                  </a:lnTo>
                  <a:lnTo>
                    <a:pt x="1146" y="138"/>
                  </a:lnTo>
                  <a:lnTo>
                    <a:pt x="1147" y="133"/>
                  </a:lnTo>
                  <a:lnTo>
                    <a:pt x="1148" y="124"/>
                  </a:lnTo>
                  <a:lnTo>
                    <a:pt x="1148" y="121"/>
                  </a:lnTo>
                  <a:lnTo>
                    <a:pt x="1147" y="117"/>
                  </a:lnTo>
                  <a:lnTo>
                    <a:pt x="1146" y="115"/>
                  </a:lnTo>
                  <a:lnTo>
                    <a:pt x="1143" y="113"/>
                  </a:lnTo>
                  <a:lnTo>
                    <a:pt x="1139" y="113"/>
                  </a:lnTo>
                  <a:lnTo>
                    <a:pt x="1134" y="112"/>
                  </a:lnTo>
                  <a:lnTo>
                    <a:pt x="1128" y="108"/>
                  </a:lnTo>
                  <a:lnTo>
                    <a:pt x="1124" y="102"/>
                  </a:lnTo>
                  <a:lnTo>
                    <a:pt x="1124" y="100"/>
                  </a:lnTo>
                  <a:lnTo>
                    <a:pt x="1123" y="99"/>
                  </a:lnTo>
                  <a:lnTo>
                    <a:pt x="1123" y="97"/>
                  </a:lnTo>
                  <a:lnTo>
                    <a:pt x="1124" y="95"/>
                  </a:lnTo>
                  <a:lnTo>
                    <a:pt x="1130" y="97"/>
                  </a:lnTo>
                  <a:lnTo>
                    <a:pt x="1135" y="97"/>
                  </a:lnTo>
                  <a:lnTo>
                    <a:pt x="1136" y="101"/>
                  </a:lnTo>
                  <a:lnTo>
                    <a:pt x="1138" y="104"/>
                  </a:lnTo>
                  <a:lnTo>
                    <a:pt x="1139" y="104"/>
                  </a:lnTo>
                  <a:lnTo>
                    <a:pt x="1142" y="104"/>
                  </a:lnTo>
                  <a:lnTo>
                    <a:pt x="1142" y="97"/>
                  </a:lnTo>
                  <a:lnTo>
                    <a:pt x="1142" y="92"/>
                  </a:lnTo>
                  <a:lnTo>
                    <a:pt x="1140" y="89"/>
                  </a:lnTo>
                  <a:lnTo>
                    <a:pt x="1136" y="87"/>
                  </a:lnTo>
                  <a:lnTo>
                    <a:pt x="1136" y="81"/>
                  </a:lnTo>
                  <a:lnTo>
                    <a:pt x="1135" y="76"/>
                  </a:lnTo>
                  <a:lnTo>
                    <a:pt x="1134" y="71"/>
                  </a:lnTo>
                  <a:lnTo>
                    <a:pt x="1130" y="69"/>
                  </a:lnTo>
                  <a:lnTo>
                    <a:pt x="1127" y="75"/>
                  </a:lnTo>
                  <a:lnTo>
                    <a:pt x="1126" y="80"/>
                  </a:lnTo>
                  <a:lnTo>
                    <a:pt x="1123" y="77"/>
                  </a:lnTo>
                  <a:lnTo>
                    <a:pt x="1122" y="75"/>
                  </a:lnTo>
                  <a:lnTo>
                    <a:pt x="1120" y="73"/>
                  </a:lnTo>
                  <a:lnTo>
                    <a:pt x="1122" y="71"/>
                  </a:lnTo>
                  <a:lnTo>
                    <a:pt x="1122" y="67"/>
                  </a:lnTo>
                  <a:lnTo>
                    <a:pt x="1122" y="64"/>
                  </a:lnTo>
                  <a:lnTo>
                    <a:pt x="1120" y="64"/>
                  </a:lnTo>
                  <a:lnTo>
                    <a:pt x="1116" y="64"/>
                  </a:lnTo>
                  <a:lnTo>
                    <a:pt x="1111" y="67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7" y="57"/>
                  </a:lnTo>
                  <a:lnTo>
                    <a:pt x="1103" y="55"/>
                  </a:lnTo>
                  <a:lnTo>
                    <a:pt x="1100" y="52"/>
                  </a:lnTo>
                  <a:lnTo>
                    <a:pt x="1099" y="49"/>
                  </a:lnTo>
                  <a:lnTo>
                    <a:pt x="1098" y="47"/>
                  </a:lnTo>
                  <a:lnTo>
                    <a:pt x="1095" y="45"/>
                  </a:lnTo>
                  <a:lnTo>
                    <a:pt x="1091" y="47"/>
                  </a:lnTo>
                  <a:lnTo>
                    <a:pt x="1082" y="51"/>
                  </a:lnTo>
                  <a:lnTo>
                    <a:pt x="1072" y="53"/>
                  </a:lnTo>
                  <a:lnTo>
                    <a:pt x="1059" y="51"/>
                  </a:lnTo>
                  <a:lnTo>
                    <a:pt x="1049" y="51"/>
                  </a:lnTo>
                  <a:lnTo>
                    <a:pt x="1047" y="52"/>
                  </a:lnTo>
                  <a:lnTo>
                    <a:pt x="1049" y="55"/>
                  </a:lnTo>
                  <a:lnTo>
                    <a:pt x="1050" y="56"/>
                  </a:lnTo>
                  <a:lnTo>
                    <a:pt x="1054" y="60"/>
                  </a:lnTo>
                  <a:lnTo>
                    <a:pt x="1051" y="64"/>
                  </a:lnTo>
                  <a:lnTo>
                    <a:pt x="1049" y="65"/>
                  </a:lnTo>
                  <a:lnTo>
                    <a:pt x="1047" y="67"/>
                  </a:lnTo>
                  <a:lnTo>
                    <a:pt x="1042" y="68"/>
                  </a:lnTo>
                  <a:lnTo>
                    <a:pt x="1038" y="67"/>
                  </a:lnTo>
                  <a:lnTo>
                    <a:pt x="1035" y="65"/>
                  </a:lnTo>
                  <a:lnTo>
                    <a:pt x="1033" y="64"/>
                  </a:lnTo>
                  <a:lnTo>
                    <a:pt x="1031" y="61"/>
                  </a:lnTo>
                  <a:lnTo>
                    <a:pt x="1038" y="52"/>
                  </a:lnTo>
                  <a:lnTo>
                    <a:pt x="1042" y="40"/>
                  </a:lnTo>
                  <a:lnTo>
                    <a:pt x="1039" y="39"/>
                  </a:lnTo>
                  <a:lnTo>
                    <a:pt x="1037" y="37"/>
                  </a:lnTo>
                  <a:lnTo>
                    <a:pt x="1034" y="39"/>
                  </a:lnTo>
                  <a:lnTo>
                    <a:pt x="1031" y="39"/>
                  </a:lnTo>
                  <a:lnTo>
                    <a:pt x="1023" y="40"/>
                  </a:lnTo>
                  <a:lnTo>
                    <a:pt x="1017" y="41"/>
                  </a:lnTo>
                  <a:lnTo>
                    <a:pt x="1014" y="39"/>
                  </a:lnTo>
                  <a:lnTo>
                    <a:pt x="1014" y="36"/>
                  </a:lnTo>
                  <a:lnTo>
                    <a:pt x="1010" y="36"/>
                  </a:lnTo>
                  <a:lnTo>
                    <a:pt x="1007" y="37"/>
                  </a:lnTo>
                  <a:lnTo>
                    <a:pt x="1005" y="37"/>
                  </a:lnTo>
                  <a:lnTo>
                    <a:pt x="1003" y="36"/>
                  </a:lnTo>
                  <a:lnTo>
                    <a:pt x="1002" y="35"/>
                  </a:lnTo>
                  <a:lnTo>
                    <a:pt x="1002" y="32"/>
                  </a:lnTo>
                  <a:lnTo>
                    <a:pt x="1003" y="28"/>
                  </a:lnTo>
                  <a:lnTo>
                    <a:pt x="1009" y="24"/>
                  </a:lnTo>
                  <a:lnTo>
                    <a:pt x="1014" y="21"/>
                  </a:lnTo>
                  <a:lnTo>
                    <a:pt x="1021" y="20"/>
                  </a:lnTo>
                  <a:lnTo>
                    <a:pt x="1017" y="15"/>
                  </a:lnTo>
                  <a:lnTo>
                    <a:pt x="1013" y="11"/>
                  </a:lnTo>
                  <a:lnTo>
                    <a:pt x="1010" y="11"/>
                  </a:lnTo>
                  <a:lnTo>
                    <a:pt x="1009" y="11"/>
                  </a:lnTo>
                  <a:lnTo>
                    <a:pt x="1006" y="11"/>
                  </a:lnTo>
                  <a:lnTo>
                    <a:pt x="1003" y="8"/>
                  </a:lnTo>
                  <a:lnTo>
                    <a:pt x="1002" y="4"/>
                  </a:lnTo>
                  <a:lnTo>
                    <a:pt x="999" y="1"/>
                  </a:lnTo>
                  <a:lnTo>
                    <a:pt x="997" y="0"/>
                  </a:lnTo>
                  <a:lnTo>
                    <a:pt x="993" y="0"/>
                  </a:lnTo>
                  <a:lnTo>
                    <a:pt x="990" y="0"/>
                  </a:lnTo>
                  <a:lnTo>
                    <a:pt x="987" y="3"/>
                  </a:lnTo>
                  <a:lnTo>
                    <a:pt x="985" y="7"/>
                  </a:lnTo>
                  <a:lnTo>
                    <a:pt x="982" y="10"/>
                  </a:lnTo>
                  <a:lnTo>
                    <a:pt x="981" y="11"/>
                  </a:lnTo>
                  <a:lnTo>
                    <a:pt x="978" y="12"/>
                  </a:lnTo>
                  <a:lnTo>
                    <a:pt x="977" y="13"/>
                  </a:lnTo>
                  <a:lnTo>
                    <a:pt x="977" y="15"/>
                  </a:lnTo>
                  <a:lnTo>
                    <a:pt x="975" y="19"/>
                  </a:lnTo>
                  <a:lnTo>
                    <a:pt x="974" y="21"/>
                  </a:lnTo>
                  <a:lnTo>
                    <a:pt x="970" y="23"/>
                  </a:lnTo>
                  <a:lnTo>
                    <a:pt x="966" y="23"/>
                  </a:lnTo>
                  <a:lnTo>
                    <a:pt x="963" y="23"/>
                  </a:lnTo>
                  <a:lnTo>
                    <a:pt x="961" y="25"/>
                  </a:lnTo>
                  <a:lnTo>
                    <a:pt x="959" y="31"/>
                  </a:lnTo>
                  <a:lnTo>
                    <a:pt x="958" y="35"/>
                  </a:lnTo>
                  <a:lnTo>
                    <a:pt x="955" y="43"/>
                  </a:lnTo>
                  <a:lnTo>
                    <a:pt x="955" y="51"/>
                  </a:lnTo>
                  <a:lnTo>
                    <a:pt x="950" y="53"/>
                  </a:lnTo>
                  <a:lnTo>
                    <a:pt x="950" y="55"/>
                  </a:lnTo>
                  <a:lnTo>
                    <a:pt x="954" y="59"/>
                  </a:lnTo>
                  <a:lnTo>
                    <a:pt x="955" y="64"/>
                  </a:lnTo>
                  <a:lnTo>
                    <a:pt x="954" y="65"/>
                  </a:lnTo>
                  <a:lnTo>
                    <a:pt x="954" y="69"/>
                  </a:lnTo>
                  <a:lnTo>
                    <a:pt x="958" y="72"/>
                  </a:lnTo>
                  <a:lnTo>
                    <a:pt x="965" y="76"/>
                  </a:lnTo>
                  <a:lnTo>
                    <a:pt x="966" y="77"/>
                  </a:lnTo>
                  <a:lnTo>
                    <a:pt x="967" y="80"/>
                  </a:lnTo>
                  <a:lnTo>
                    <a:pt x="967" y="81"/>
                  </a:lnTo>
                  <a:lnTo>
                    <a:pt x="966" y="84"/>
                  </a:lnTo>
                  <a:lnTo>
                    <a:pt x="961" y="81"/>
                  </a:lnTo>
                  <a:lnTo>
                    <a:pt x="954" y="77"/>
                  </a:lnTo>
                  <a:lnTo>
                    <a:pt x="947" y="76"/>
                  </a:lnTo>
                  <a:lnTo>
                    <a:pt x="941" y="73"/>
                  </a:lnTo>
                  <a:lnTo>
                    <a:pt x="931" y="73"/>
                  </a:lnTo>
                  <a:lnTo>
                    <a:pt x="921" y="73"/>
                  </a:lnTo>
                  <a:lnTo>
                    <a:pt x="922" y="80"/>
                  </a:lnTo>
                  <a:lnTo>
                    <a:pt x="927" y="85"/>
                  </a:lnTo>
                  <a:lnTo>
                    <a:pt x="930" y="89"/>
                  </a:lnTo>
                  <a:lnTo>
                    <a:pt x="933" y="91"/>
                  </a:lnTo>
                  <a:lnTo>
                    <a:pt x="933" y="95"/>
                  </a:lnTo>
                  <a:lnTo>
                    <a:pt x="933" y="97"/>
                  </a:lnTo>
                  <a:lnTo>
                    <a:pt x="929" y="95"/>
                  </a:lnTo>
                  <a:lnTo>
                    <a:pt x="925" y="91"/>
                  </a:lnTo>
                  <a:lnTo>
                    <a:pt x="921" y="89"/>
                  </a:lnTo>
                  <a:lnTo>
                    <a:pt x="915" y="89"/>
                  </a:lnTo>
                  <a:lnTo>
                    <a:pt x="913" y="89"/>
                  </a:lnTo>
                  <a:lnTo>
                    <a:pt x="909" y="91"/>
                  </a:lnTo>
                  <a:lnTo>
                    <a:pt x="905" y="95"/>
                  </a:lnTo>
                  <a:lnTo>
                    <a:pt x="902" y="100"/>
                  </a:lnTo>
                  <a:lnTo>
                    <a:pt x="895" y="102"/>
                  </a:lnTo>
                  <a:lnTo>
                    <a:pt x="889" y="107"/>
                  </a:lnTo>
                  <a:lnTo>
                    <a:pt x="878" y="104"/>
                  </a:lnTo>
                  <a:lnTo>
                    <a:pt x="872" y="104"/>
                  </a:lnTo>
                  <a:lnTo>
                    <a:pt x="874" y="100"/>
                  </a:lnTo>
                  <a:lnTo>
                    <a:pt x="876" y="95"/>
                  </a:lnTo>
                  <a:lnTo>
                    <a:pt x="861" y="92"/>
                  </a:lnTo>
                  <a:lnTo>
                    <a:pt x="846" y="89"/>
                  </a:lnTo>
                  <a:lnTo>
                    <a:pt x="845" y="93"/>
                  </a:lnTo>
                  <a:lnTo>
                    <a:pt x="842" y="97"/>
                  </a:lnTo>
                  <a:lnTo>
                    <a:pt x="840" y="95"/>
                  </a:lnTo>
                  <a:lnTo>
                    <a:pt x="838" y="93"/>
                  </a:lnTo>
                  <a:lnTo>
                    <a:pt x="836" y="93"/>
                  </a:lnTo>
                  <a:lnTo>
                    <a:pt x="833" y="95"/>
                  </a:lnTo>
                  <a:lnTo>
                    <a:pt x="833" y="97"/>
                  </a:lnTo>
                  <a:lnTo>
                    <a:pt x="833" y="99"/>
                  </a:lnTo>
                  <a:lnTo>
                    <a:pt x="836" y="99"/>
                  </a:lnTo>
                  <a:lnTo>
                    <a:pt x="837" y="100"/>
                  </a:lnTo>
                  <a:lnTo>
                    <a:pt x="841" y="101"/>
                  </a:lnTo>
                  <a:lnTo>
                    <a:pt x="842" y="102"/>
                  </a:lnTo>
                  <a:lnTo>
                    <a:pt x="834" y="108"/>
                  </a:lnTo>
                  <a:lnTo>
                    <a:pt x="822" y="115"/>
                  </a:lnTo>
                  <a:lnTo>
                    <a:pt x="817" y="112"/>
                  </a:lnTo>
                  <a:lnTo>
                    <a:pt x="814" y="112"/>
                  </a:lnTo>
                  <a:lnTo>
                    <a:pt x="812" y="113"/>
                  </a:lnTo>
                  <a:lnTo>
                    <a:pt x="808" y="116"/>
                  </a:lnTo>
                  <a:lnTo>
                    <a:pt x="802" y="116"/>
                  </a:lnTo>
                  <a:lnTo>
                    <a:pt x="798" y="113"/>
                  </a:lnTo>
                  <a:lnTo>
                    <a:pt x="796" y="113"/>
                  </a:lnTo>
                  <a:lnTo>
                    <a:pt x="793" y="113"/>
                  </a:lnTo>
                  <a:lnTo>
                    <a:pt x="789" y="116"/>
                  </a:lnTo>
                  <a:lnTo>
                    <a:pt x="785" y="120"/>
                  </a:lnTo>
                  <a:lnTo>
                    <a:pt x="780" y="121"/>
                  </a:lnTo>
                  <a:lnTo>
                    <a:pt x="773" y="118"/>
                  </a:lnTo>
                  <a:lnTo>
                    <a:pt x="770" y="120"/>
                  </a:lnTo>
                  <a:lnTo>
                    <a:pt x="765" y="121"/>
                  </a:lnTo>
                  <a:lnTo>
                    <a:pt x="761" y="125"/>
                  </a:lnTo>
                  <a:lnTo>
                    <a:pt x="754" y="133"/>
                  </a:lnTo>
                  <a:lnTo>
                    <a:pt x="748" y="133"/>
                  </a:lnTo>
                  <a:lnTo>
                    <a:pt x="745" y="134"/>
                  </a:lnTo>
                  <a:lnTo>
                    <a:pt x="746" y="143"/>
                  </a:lnTo>
                  <a:lnTo>
                    <a:pt x="748" y="149"/>
                  </a:lnTo>
                  <a:lnTo>
                    <a:pt x="746" y="150"/>
                  </a:lnTo>
                  <a:lnTo>
                    <a:pt x="744" y="153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0"/>
                  </a:lnTo>
                  <a:lnTo>
                    <a:pt x="729" y="146"/>
                  </a:lnTo>
                  <a:lnTo>
                    <a:pt x="728" y="149"/>
                  </a:lnTo>
                  <a:lnTo>
                    <a:pt x="728" y="152"/>
                  </a:lnTo>
                  <a:lnTo>
                    <a:pt x="729" y="156"/>
                  </a:lnTo>
                  <a:lnTo>
                    <a:pt x="730" y="157"/>
                  </a:lnTo>
                  <a:lnTo>
                    <a:pt x="734" y="165"/>
                  </a:lnTo>
                  <a:lnTo>
                    <a:pt x="737" y="173"/>
                  </a:lnTo>
                  <a:lnTo>
                    <a:pt x="734" y="178"/>
                  </a:lnTo>
                  <a:lnTo>
                    <a:pt x="733" y="182"/>
                  </a:lnTo>
                  <a:lnTo>
                    <a:pt x="734" y="186"/>
                  </a:lnTo>
                  <a:lnTo>
                    <a:pt x="734" y="189"/>
                  </a:lnTo>
                  <a:lnTo>
                    <a:pt x="734" y="192"/>
                  </a:lnTo>
                  <a:lnTo>
                    <a:pt x="733" y="197"/>
                  </a:lnTo>
                  <a:lnTo>
                    <a:pt x="736" y="202"/>
                  </a:lnTo>
                  <a:lnTo>
                    <a:pt x="738" y="208"/>
                  </a:lnTo>
                  <a:lnTo>
                    <a:pt x="734" y="213"/>
                  </a:lnTo>
                  <a:lnTo>
                    <a:pt x="730" y="217"/>
                  </a:lnTo>
                  <a:lnTo>
                    <a:pt x="725" y="220"/>
                  </a:lnTo>
                  <a:lnTo>
                    <a:pt x="721" y="220"/>
                  </a:lnTo>
                  <a:lnTo>
                    <a:pt x="717" y="220"/>
                  </a:lnTo>
                  <a:lnTo>
                    <a:pt x="716" y="220"/>
                  </a:lnTo>
                  <a:lnTo>
                    <a:pt x="713" y="217"/>
                  </a:lnTo>
                  <a:lnTo>
                    <a:pt x="714" y="214"/>
                  </a:lnTo>
                  <a:lnTo>
                    <a:pt x="717" y="210"/>
                  </a:lnTo>
                  <a:lnTo>
                    <a:pt x="718" y="208"/>
                  </a:lnTo>
                  <a:lnTo>
                    <a:pt x="718" y="206"/>
                  </a:lnTo>
                  <a:lnTo>
                    <a:pt x="716" y="204"/>
                  </a:lnTo>
                  <a:lnTo>
                    <a:pt x="708" y="205"/>
                  </a:lnTo>
                  <a:lnTo>
                    <a:pt x="700" y="208"/>
                  </a:lnTo>
                  <a:lnTo>
                    <a:pt x="689" y="205"/>
                  </a:lnTo>
                  <a:lnTo>
                    <a:pt x="679" y="205"/>
                  </a:lnTo>
                  <a:lnTo>
                    <a:pt x="669" y="204"/>
                  </a:lnTo>
                  <a:lnTo>
                    <a:pt x="657" y="204"/>
                  </a:lnTo>
                  <a:lnTo>
                    <a:pt x="649" y="202"/>
                  </a:lnTo>
                  <a:lnTo>
                    <a:pt x="641" y="200"/>
                  </a:lnTo>
                  <a:lnTo>
                    <a:pt x="636" y="198"/>
                  </a:lnTo>
                  <a:lnTo>
                    <a:pt x="631" y="198"/>
                  </a:lnTo>
                  <a:lnTo>
                    <a:pt x="625" y="198"/>
                  </a:lnTo>
                  <a:lnTo>
                    <a:pt x="620" y="200"/>
                  </a:lnTo>
                  <a:lnTo>
                    <a:pt x="616" y="204"/>
                  </a:lnTo>
                  <a:lnTo>
                    <a:pt x="613" y="206"/>
                  </a:lnTo>
                  <a:lnTo>
                    <a:pt x="612" y="212"/>
                  </a:lnTo>
                  <a:lnTo>
                    <a:pt x="612" y="216"/>
                  </a:lnTo>
                  <a:lnTo>
                    <a:pt x="612" y="224"/>
                  </a:lnTo>
                  <a:lnTo>
                    <a:pt x="612" y="233"/>
                  </a:lnTo>
                  <a:lnTo>
                    <a:pt x="609" y="242"/>
                  </a:lnTo>
                  <a:lnTo>
                    <a:pt x="607" y="250"/>
                  </a:lnTo>
                  <a:lnTo>
                    <a:pt x="607" y="254"/>
                  </a:lnTo>
                  <a:lnTo>
                    <a:pt x="607" y="258"/>
                  </a:lnTo>
                  <a:lnTo>
                    <a:pt x="607" y="261"/>
                  </a:lnTo>
                  <a:lnTo>
                    <a:pt x="608" y="262"/>
                  </a:lnTo>
                  <a:lnTo>
                    <a:pt x="619" y="269"/>
                  </a:lnTo>
                  <a:lnTo>
                    <a:pt x="628" y="276"/>
                  </a:lnTo>
                  <a:lnTo>
                    <a:pt x="628" y="285"/>
                  </a:lnTo>
                  <a:lnTo>
                    <a:pt x="628" y="293"/>
                  </a:lnTo>
                  <a:lnTo>
                    <a:pt x="632" y="297"/>
                  </a:lnTo>
                  <a:lnTo>
                    <a:pt x="636" y="301"/>
                  </a:lnTo>
                  <a:lnTo>
                    <a:pt x="639" y="304"/>
                  </a:lnTo>
                  <a:lnTo>
                    <a:pt x="639" y="308"/>
                  </a:lnTo>
                  <a:lnTo>
                    <a:pt x="639" y="310"/>
                  </a:lnTo>
                  <a:lnTo>
                    <a:pt x="639" y="317"/>
                  </a:lnTo>
                  <a:lnTo>
                    <a:pt x="633" y="326"/>
                  </a:lnTo>
                  <a:lnTo>
                    <a:pt x="629" y="335"/>
                  </a:lnTo>
                  <a:lnTo>
                    <a:pt x="629" y="345"/>
                  </a:lnTo>
                  <a:lnTo>
                    <a:pt x="631" y="354"/>
                  </a:lnTo>
                  <a:lnTo>
                    <a:pt x="631" y="365"/>
                  </a:lnTo>
                  <a:lnTo>
                    <a:pt x="631" y="375"/>
                  </a:lnTo>
                  <a:lnTo>
                    <a:pt x="625" y="385"/>
                  </a:lnTo>
                  <a:lnTo>
                    <a:pt x="619" y="393"/>
                  </a:lnTo>
                  <a:lnTo>
                    <a:pt x="617" y="405"/>
                  </a:lnTo>
                  <a:lnTo>
                    <a:pt x="617" y="414"/>
                  </a:lnTo>
                  <a:lnTo>
                    <a:pt x="621" y="418"/>
                  </a:lnTo>
                  <a:lnTo>
                    <a:pt x="628" y="425"/>
                  </a:lnTo>
                  <a:lnTo>
                    <a:pt x="631" y="427"/>
                  </a:lnTo>
                  <a:lnTo>
                    <a:pt x="632" y="431"/>
                  </a:lnTo>
                  <a:lnTo>
                    <a:pt x="631" y="434"/>
                  </a:lnTo>
                  <a:lnTo>
                    <a:pt x="628" y="437"/>
                  </a:lnTo>
                  <a:lnTo>
                    <a:pt x="624" y="437"/>
                  </a:lnTo>
                  <a:lnTo>
                    <a:pt x="621" y="438"/>
                  </a:lnTo>
                  <a:lnTo>
                    <a:pt x="619" y="437"/>
                  </a:lnTo>
                  <a:lnTo>
                    <a:pt x="617" y="435"/>
                  </a:lnTo>
                  <a:lnTo>
                    <a:pt x="613" y="430"/>
                  </a:lnTo>
                  <a:lnTo>
                    <a:pt x="608" y="419"/>
                  </a:lnTo>
                  <a:lnTo>
                    <a:pt x="608" y="409"/>
                  </a:lnTo>
                  <a:lnTo>
                    <a:pt x="609" y="405"/>
                  </a:lnTo>
                  <a:lnTo>
                    <a:pt x="607" y="399"/>
                  </a:lnTo>
                  <a:lnTo>
                    <a:pt x="599" y="393"/>
                  </a:lnTo>
                  <a:lnTo>
                    <a:pt x="599" y="390"/>
                  </a:lnTo>
                  <a:lnTo>
                    <a:pt x="600" y="387"/>
                  </a:lnTo>
                  <a:lnTo>
                    <a:pt x="603" y="385"/>
                  </a:lnTo>
                  <a:lnTo>
                    <a:pt x="608" y="385"/>
                  </a:lnTo>
                  <a:lnTo>
                    <a:pt x="611" y="375"/>
                  </a:lnTo>
                  <a:lnTo>
                    <a:pt x="613" y="366"/>
                  </a:lnTo>
                  <a:lnTo>
                    <a:pt x="619" y="362"/>
                  </a:lnTo>
                  <a:lnTo>
                    <a:pt x="620" y="357"/>
                  </a:lnTo>
                  <a:lnTo>
                    <a:pt x="620" y="353"/>
                  </a:lnTo>
                  <a:lnTo>
                    <a:pt x="617" y="350"/>
                  </a:lnTo>
                  <a:lnTo>
                    <a:pt x="613" y="353"/>
                  </a:lnTo>
                  <a:lnTo>
                    <a:pt x="612" y="358"/>
                  </a:lnTo>
                  <a:lnTo>
                    <a:pt x="609" y="361"/>
                  </a:lnTo>
                  <a:lnTo>
                    <a:pt x="608" y="362"/>
                  </a:lnTo>
                  <a:lnTo>
                    <a:pt x="604" y="363"/>
                  </a:lnTo>
                  <a:lnTo>
                    <a:pt x="600" y="362"/>
                  </a:lnTo>
                  <a:lnTo>
                    <a:pt x="600" y="357"/>
                  </a:lnTo>
                  <a:lnTo>
                    <a:pt x="601" y="351"/>
                  </a:lnTo>
                  <a:lnTo>
                    <a:pt x="604" y="345"/>
                  </a:lnTo>
                  <a:lnTo>
                    <a:pt x="608" y="341"/>
                  </a:lnTo>
                  <a:lnTo>
                    <a:pt x="608" y="334"/>
                  </a:lnTo>
                  <a:lnTo>
                    <a:pt x="609" y="329"/>
                  </a:lnTo>
                  <a:lnTo>
                    <a:pt x="617" y="327"/>
                  </a:lnTo>
                  <a:lnTo>
                    <a:pt x="629" y="322"/>
                  </a:lnTo>
                  <a:lnTo>
                    <a:pt x="631" y="317"/>
                  </a:lnTo>
                  <a:lnTo>
                    <a:pt x="633" y="311"/>
                  </a:lnTo>
                  <a:lnTo>
                    <a:pt x="632" y="309"/>
                  </a:lnTo>
                  <a:lnTo>
                    <a:pt x="629" y="309"/>
                  </a:lnTo>
                  <a:lnTo>
                    <a:pt x="625" y="308"/>
                  </a:lnTo>
                  <a:lnTo>
                    <a:pt x="620" y="306"/>
                  </a:lnTo>
                  <a:lnTo>
                    <a:pt x="611" y="305"/>
                  </a:lnTo>
                  <a:lnTo>
                    <a:pt x="603" y="302"/>
                  </a:lnTo>
                  <a:lnTo>
                    <a:pt x="597" y="286"/>
                  </a:lnTo>
                  <a:lnTo>
                    <a:pt x="592" y="274"/>
                  </a:lnTo>
                  <a:lnTo>
                    <a:pt x="583" y="262"/>
                  </a:lnTo>
                  <a:lnTo>
                    <a:pt x="573" y="250"/>
                  </a:lnTo>
                  <a:lnTo>
                    <a:pt x="568" y="250"/>
                  </a:lnTo>
                  <a:lnTo>
                    <a:pt x="563" y="250"/>
                  </a:lnTo>
                  <a:lnTo>
                    <a:pt x="562" y="253"/>
                  </a:lnTo>
                  <a:lnTo>
                    <a:pt x="563" y="256"/>
                  </a:lnTo>
                  <a:lnTo>
                    <a:pt x="563" y="258"/>
                  </a:lnTo>
                  <a:lnTo>
                    <a:pt x="565" y="261"/>
                  </a:lnTo>
                  <a:lnTo>
                    <a:pt x="571" y="264"/>
                  </a:lnTo>
                  <a:lnTo>
                    <a:pt x="579" y="265"/>
                  </a:lnTo>
                  <a:lnTo>
                    <a:pt x="579" y="276"/>
                  </a:lnTo>
                  <a:lnTo>
                    <a:pt x="578" y="283"/>
                  </a:lnTo>
                  <a:lnTo>
                    <a:pt x="573" y="288"/>
                  </a:lnTo>
                  <a:lnTo>
                    <a:pt x="569" y="290"/>
                  </a:lnTo>
                  <a:lnTo>
                    <a:pt x="565" y="292"/>
                  </a:lnTo>
                  <a:lnTo>
                    <a:pt x="560" y="293"/>
                  </a:lnTo>
                  <a:lnTo>
                    <a:pt x="557" y="294"/>
                  </a:lnTo>
                  <a:lnTo>
                    <a:pt x="556" y="298"/>
                  </a:lnTo>
                  <a:lnTo>
                    <a:pt x="557" y="304"/>
                  </a:lnTo>
                  <a:lnTo>
                    <a:pt x="560" y="308"/>
                  </a:lnTo>
                  <a:lnTo>
                    <a:pt x="564" y="311"/>
                  </a:lnTo>
                  <a:lnTo>
                    <a:pt x="567" y="317"/>
                  </a:lnTo>
                  <a:lnTo>
                    <a:pt x="571" y="321"/>
                  </a:lnTo>
                  <a:lnTo>
                    <a:pt x="572" y="327"/>
                  </a:lnTo>
                  <a:lnTo>
                    <a:pt x="573" y="334"/>
                  </a:lnTo>
                  <a:lnTo>
                    <a:pt x="573" y="342"/>
                  </a:lnTo>
                  <a:lnTo>
                    <a:pt x="573" y="350"/>
                  </a:lnTo>
                  <a:lnTo>
                    <a:pt x="573" y="355"/>
                  </a:lnTo>
                  <a:lnTo>
                    <a:pt x="572" y="361"/>
                  </a:lnTo>
                  <a:lnTo>
                    <a:pt x="569" y="365"/>
                  </a:lnTo>
                  <a:lnTo>
                    <a:pt x="563" y="365"/>
                  </a:lnTo>
                  <a:lnTo>
                    <a:pt x="555" y="365"/>
                  </a:lnTo>
                  <a:lnTo>
                    <a:pt x="550" y="373"/>
                  </a:lnTo>
                  <a:lnTo>
                    <a:pt x="546" y="377"/>
                  </a:lnTo>
                  <a:lnTo>
                    <a:pt x="541" y="381"/>
                  </a:lnTo>
                  <a:lnTo>
                    <a:pt x="536" y="383"/>
                  </a:lnTo>
                  <a:lnTo>
                    <a:pt x="532" y="385"/>
                  </a:lnTo>
                  <a:lnTo>
                    <a:pt x="528" y="385"/>
                  </a:lnTo>
                  <a:lnTo>
                    <a:pt x="525" y="387"/>
                  </a:lnTo>
                  <a:lnTo>
                    <a:pt x="523" y="391"/>
                  </a:lnTo>
                  <a:lnTo>
                    <a:pt x="521" y="396"/>
                  </a:lnTo>
                  <a:lnTo>
                    <a:pt x="523" y="401"/>
                  </a:lnTo>
                  <a:lnTo>
                    <a:pt x="524" y="403"/>
                  </a:lnTo>
                  <a:lnTo>
                    <a:pt x="525" y="407"/>
                  </a:lnTo>
                  <a:lnTo>
                    <a:pt x="531" y="418"/>
                  </a:lnTo>
                  <a:lnTo>
                    <a:pt x="536" y="434"/>
                  </a:lnTo>
                  <a:lnTo>
                    <a:pt x="540" y="437"/>
                  </a:lnTo>
                  <a:lnTo>
                    <a:pt x="546" y="437"/>
                  </a:lnTo>
                  <a:lnTo>
                    <a:pt x="551" y="437"/>
                  </a:lnTo>
                  <a:lnTo>
                    <a:pt x="557" y="435"/>
                  </a:lnTo>
                  <a:lnTo>
                    <a:pt x="563" y="434"/>
                  </a:lnTo>
                  <a:lnTo>
                    <a:pt x="568" y="432"/>
                  </a:lnTo>
                  <a:lnTo>
                    <a:pt x="572" y="432"/>
                  </a:lnTo>
                  <a:lnTo>
                    <a:pt x="575" y="434"/>
                  </a:lnTo>
                  <a:lnTo>
                    <a:pt x="579" y="443"/>
                  </a:lnTo>
                  <a:lnTo>
                    <a:pt x="579" y="451"/>
                  </a:lnTo>
                  <a:lnTo>
                    <a:pt x="579" y="456"/>
                  </a:lnTo>
                  <a:lnTo>
                    <a:pt x="579" y="463"/>
                  </a:lnTo>
                  <a:lnTo>
                    <a:pt x="580" y="471"/>
                  </a:lnTo>
                  <a:lnTo>
                    <a:pt x="581" y="476"/>
                  </a:lnTo>
                  <a:lnTo>
                    <a:pt x="580" y="484"/>
                  </a:lnTo>
                  <a:lnTo>
                    <a:pt x="579" y="488"/>
                  </a:lnTo>
                  <a:lnTo>
                    <a:pt x="578" y="492"/>
                  </a:lnTo>
                  <a:lnTo>
                    <a:pt x="576" y="494"/>
                  </a:lnTo>
                  <a:lnTo>
                    <a:pt x="571" y="496"/>
                  </a:lnTo>
                  <a:lnTo>
                    <a:pt x="565" y="499"/>
                  </a:lnTo>
                  <a:lnTo>
                    <a:pt x="565" y="506"/>
                  </a:lnTo>
                  <a:lnTo>
                    <a:pt x="564" y="511"/>
                  </a:lnTo>
                  <a:lnTo>
                    <a:pt x="552" y="510"/>
                  </a:lnTo>
                  <a:lnTo>
                    <a:pt x="546" y="507"/>
                  </a:lnTo>
                  <a:lnTo>
                    <a:pt x="548" y="519"/>
                  </a:lnTo>
                  <a:lnTo>
                    <a:pt x="552" y="534"/>
                  </a:lnTo>
                  <a:lnTo>
                    <a:pt x="550" y="543"/>
                  </a:lnTo>
                  <a:lnTo>
                    <a:pt x="546" y="552"/>
                  </a:lnTo>
                  <a:lnTo>
                    <a:pt x="552" y="563"/>
                  </a:lnTo>
                  <a:lnTo>
                    <a:pt x="562" y="576"/>
                  </a:lnTo>
                  <a:lnTo>
                    <a:pt x="562" y="580"/>
                  </a:lnTo>
                  <a:lnTo>
                    <a:pt x="560" y="583"/>
                  </a:lnTo>
                  <a:lnTo>
                    <a:pt x="559" y="586"/>
                  </a:lnTo>
                  <a:lnTo>
                    <a:pt x="556" y="587"/>
                  </a:lnTo>
                  <a:lnTo>
                    <a:pt x="552" y="591"/>
                  </a:lnTo>
                  <a:lnTo>
                    <a:pt x="550" y="595"/>
                  </a:lnTo>
                  <a:lnTo>
                    <a:pt x="552" y="603"/>
                  </a:lnTo>
                  <a:lnTo>
                    <a:pt x="556" y="611"/>
                  </a:lnTo>
                  <a:lnTo>
                    <a:pt x="553" y="616"/>
                  </a:lnTo>
                  <a:lnTo>
                    <a:pt x="551" y="619"/>
                  </a:lnTo>
                  <a:lnTo>
                    <a:pt x="550" y="620"/>
                  </a:lnTo>
                  <a:lnTo>
                    <a:pt x="550" y="621"/>
                  </a:lnTo>
                  <a:lnTo>
                    <a:pt x="550" y="625"/>
                  </a:lnTo>
                  <a:lnTo>
                    <a:pt x="551" y="631"/>
                  </a:lnTo>
                  <a:lnTo>
                    <a:pt x="560" y="643"/>
                  </a:lnTo>
                  <a:lnTo>
                    <a:pt x="568" y="653"/>
                  </a:lnTo>
                  <a:lnTo>
                    <a:pt x="569" y="660"/>
                  </a:lnTo>
                  <a:lnTo>
                    <a:pt x="569" y="668"/>
                  </a:lnTo>
                  <a:lnTo>
                    <a:pt x="568" y="673"/>
                  </a:lnTo>
                  <a:lnTo>
                    <a:pt x="567" y="679"/>
                  </a:lnTo>
                  <a:lnTo>
                    <a:pt x="564" y="683"/>
                  </a:lnTo>
                  <a:lnTo>
                    <a:pt x="563" y="687"/>
                  </a:lnTo>
                  <a:lnTo>
                    <a:pt x="563" y="692"/>
                  </a:lnTo>
                  <a:lnTo>
                    <a:pt x="564" y="697"/>
                  </a:lnTo>
                  <a:lnTo>
                    <a:pt x="568" y="701"/>
                  </a:lnTo>
                  <a:lnTo>
                    <a:pt x="572" y="704"/>
                  </a:lnTo>
                  <a:lnTo>
                    <a:pt x="578" y="705"/>
                  </a:lnTo>
                  <a:lnTo>
                    <a:pt x="581" y="706"/>
                  </a:lnTo>
                  <a:lnTo>
                    <a:pt x="587" y="706"/>
                  </a:lnTo>
                  <a:lnTo>
                    <a:pt x="592" y="708"/>
                  </a:lnTo>
                  <a:lnTo>
                    <a:pt x="596" y="709"/>
                  </a:lnTo>
                  <a:lnTo>
                    <a:pt x="599" y="713"/>
                  </a:lnTo>
                  <a:lnTo>
                    <a:pt x="595" y="722"/>
                  </a:lnTo>
                  <a:lnTo>
                    <a:pt x="589" y="733"/>
                  </a:lnTo>
                  <a:lnTo>
                    <a:pt x="591" y="744"/>
                  </a:lnTo>
                  <a:lnTo>
                    <a:pt x="589" y="753"/>
                  </a:lnTo>
                  <a:lnTo>
                    <a:pt x="579" y="756"/>
                  </a:lnTo>
                  <a:lnTo>
                    <a:pt x="567" y="758"/>
                  </a:lnTo>
                  <a:lnTo>
                    <a:pt x="564" y="769"/>
                  </a:lnTo>
                  <a:lnTo>
                    <a:pt x="563" y="770"/>
                  </a:lnTo>
                  <a:lnTo>
                    <a:pt x="560" y="769"/>
                  </a:lnTo>
                  <a:lnTo>
                    <a:pt x="557" y="770"/>
                  </a:lnTo>
                  <a:lnTo>
                    <a:pt x="564" y="781"/>
                  </a:lnTo>
                  <a:lnTo>
                    <a:pt x="571" y="790"/>
                  </a:lnTo>
                  <a:lnTo>
                    <a:pt x="569" y="797"/>
                  </a:lnTo>
                  <a:lnTo>
                    <a:pt x="567" y="800"/>
                  </a:lnTo>
                  <a:lnTo>
                    <a:pt x="563" y="805"/>
                  </a:lnTo>
                  <a:lnTo>
                    <a:pt x="557" y="809"/>
                  </a:lnTo>
                  <a:lnTo>
                    <a:pt x="555" y="818"/>
                  </a:lnTo>
                  <a:lnTo>
                    <a:pt x="550" y="828"/>
                  </a:lnTo>
                  <a:lnTo>
                    <a:pt x="547" y="832"/>
                  </a:lnTo>
                  <a:lnTo>
                    <a:pt x="546" y="836"/>
                  </a:lnTo>
                  <a:lnTo>
                    <a:pt x="543" y="837"/>
                  </a:lnTo>
                  <a:lnTo>
                    <a:pt x="540" y="839"/>
                  </a:lnTo>
                  <a:lnTo>
                    <a:pt x="535" y="841"/>
                  </a:lnTo>
                  <a:lnTo>
                    <a:pt x="531" y="845"/>
                  </a:lnTo>
                  <a:lnTo>
                    <a:pt x="527" y="853"/>
                  </a:lnTo>
                  <a:lnTo>
                    <a:pt x="525" y="858"/>
                  </a:lnTo>
                  <a:lnTo>
                    <a:pt x="525" y="865"/>
                  </a:lnTo>
                  <a:lnTo>
                    <a:pt x="528" y="873"/>
                  </a:lnTo>
                  <a:lnTo>
                    <a:pt x="535" y="878"/>
                  </a:lnTo>
                  <a:lnTo>
                    <a:pt x="544" y="882"/>
                  </a:lnTo>
                  <a:lnTo>
                    <a:pt x="548" y="885"/>
                  </a:lnTo>
                  <a:lnTo>
                    <a:pt x="551" y="889"/>
                  </a:lnTo>
                  <a:lnTo>
                    <a:pt x="551" y="894"/>
                  </a:lnTo>
                  <a:lnTo>
                    <a:pt x="550" y="902"/>
                  </a:lnTo>
                  <a:lnTo>
                    <a:pt x="547" y="906"/>
                  </a:lnTo>
                  <a:lnTo>
                    <a:pt x="543" y="909"/>
                  </a:lnTo>
                  <a:lnTo>
                    <a:pt x="537" y="910"/>
                  </a:lnTo>
                  <a:lnTo>
                    <a:pt x="530" y="911"/>
                  </a:lnTo>
                  <a:lnTo>
                    <a:pt x="516" y="914"/>
                  </a:lnTo>
                  <a:lnTo>
                    <a:pt x="506" y="917"/>
                  </a:lnTo>
                  <a:lnTo>
                    <a:pt x="491" y="913"/>
                  </a:lnTo>
                  <a:lnTo>
                    <a:pt x="479" y="907"/>
                  </a:lnTo>
                  <a:lnTo>
                    <a:pt x="463" y="914"/>
                  </a:lnTo>
                  <a:lnTo>
                    <a:pt x="447" y="922"/>
                  </a:lnTo>
                  <a:lnTo>
                    <a:pt x="443" y="918"/>
                  </a:lnTo>
                  <a:lnTo>
                    <a:pt x="440" y="911"/>
                  </a:lnTo>
                  <a:lnTo>
                    <a:pt x="430" y="911"/>
                  </a:lnTo>
                  <a:lnTo>
                    <a:pt x="420" y="911"/>
                  </a:lnTo>
                  <a:lnTo>
                    <a:pt x="417" y="903"/>
                  </a:lnTo>
                  <a:lnTo>
                    <a:pt x="414" y="898"/>
                  </a:lnTo>
                  <a:lnTo>
                    <a:pt x="410" y="898"/>
                  </a:lnTo>
                  <a:lnTo>
                    <a:pt x="402" y="898"/>
                  </a:lnTo>
                  <a:lnTo>
                    <a:pt x="398" y="898"/>
                  </a:lnTo>
                  <a:lnTo>
                    <a:pt x="392" y="898"/>
                  </a:lnTo>
                  <a:lnTo>
                    <a:pt x="386" y="898"/>
                  </a:lnTo>
                  <a:lnTo>
                    <a:pt x="378" y="894"/>
                  </a:lnTo>
                  <a:lnTo>
                    <a:pt x="372" y="889"/>
                  </a:lnTo>
                  <a:lnTo>
                    <a:pt x="369" y="882"/>
                  </a:lnTo>
                  <a:lnTo>
                    <a:pt x="364" y="882"/>
                  </a:lnTo>
                  <a:lnTo>
                    <a:pt x="359" y="882"/>
                  </a:lnTo>
                  <a:lnTo>
                    <a:pt x="353" y="882"/>
                  </a:lnTo>
                  <a:lnTo>
                    <a:pt x="344" y="878"/>
                  </a:lnTo>
                  <a:lnTo>
                    <a:pt x="335" y="870"/>
                  </a:lnTo>
                  <a:lnTo>
                    <a:pt x="327" y="864"/>
                  </a:lnTo>
                  <a:lnTo>
                    <a:pt x="325" y="865"/>
                  </a:lnTo>
                  <a:lnTo>
                    <a:pt x="321" y="866"/>
                  </a:lnTo>
                  <a:lnTo>
                    <a:pt x="318" y="870"/>
                  </a:lnTo>
                  <a:lnTo>
                    <a:pt x="314" y="874"/>
                  </a:lnTo>
                  <a:lnTo>
                    <a:pt x="309" y="878"/>
                  </a:lnTo>
                  <a:lnTo>
                    <a:pt x="301" y="882"/>
                  </a:lnTo>
                  <a:lnTo>
                    <a:pt x="299" y="889"/>
                  </a:lnTo>
                  <a:lnTo>
                    <a:pt x="297" y="894"/>
                  </a:lnTo>
                  <a:lnTo>
                    <a:pt x="290" y="901"/>
                  </a:lnTo>
                  <a:lnTo>
                    <a:pt x="283" y="909"/>
                  </a:lnTo>
                  <a:lnTo>
                    <a:pt x="281" y="915"/>
                  </a:lnTo>
                  <a:lnTo>
                    <a:pt x="277" y="923"/>
                  </a:lnTo>
                  <a:lnTo>
                    <a:pt x="263" y="926"/>
                  </a:lnTo>
                  <a:lnTo>
                    <a:pt x="249" y="927"/>
                  </a:lnTo>
                  <a:lnTo>
                    <a:pt x="243" y="941"/>
                  </a:lnTo>
                  <a:lnTo>
                    <a:pt x="238" y="954"/>
                  </a:lnTo>
                  <a:lnTo>
                    <a:pt x="230" y="957"/>
                  </a:lnTo>
                  <a:lnTo>
                    <a:pt x="222" y="959"/>
                  </a:lnTo>
                  <a:lnTo>
                    <a:pt x="211" y="966"/>
                  </a:lnTo>
                  <a:lnTo>
                    <a:pt x="201" y="970"/>
                  </a:lnTo>
                  <a:lnTo>
                    <a:pt x="192" y="974"/>
                  </a:lnTo>
                  <a:lnTo>
                    <a:pt x="181" y="975"/>
                  </a:lnTo>
                  <a:lnTo>
                    <a:pt x="167" y="969"/>
                  </a:lnTo>
                  <a:lnTo>
                    <a:pt x="158" y="963"/>
                  </a:lnTo>
                  <a:lnTo>
                    <a:pt x="148" y="966"/>
                  </a:lnTo>
                  <a:lnTo>
                    <a:pt x="138" y="969"/>
                  </a:lnTo>
                  <a:lnTo>
                    <a:pt x="125" y="961"/>
                  </a:lnTo>
                  <a:lnTo>
                    <a:pt x="112" y="953"/>
                  </a:lnTo>
                  <a:lnTo>
                    <a:pt x="101" y="953"/>
                  </a:lnTo>
                  <a:lnTo>
                    <a:pt x="92" y="951"/>
                  </a:lnTo>
                  <a:lnTo>
                    <a:pt x="96" y="937"/>
                  </a:lnTo>
                  <a:lnTo>
                    <a:pt x="100" y="922"/>
                  </a:lnTo>
                  <a:lnTo>
                    <a:pt x="98" y="922"/>
                  </a:lnTo>
                  <a:lnTo>
                    <a:pt x="96" y="921"/>
                  </a:lnTo>
                  <a:lnTo>
                    <a:pt x="92" y="922"/>
                  </a:lnTo>
                  <a:lnTo>
                    <a:pt x="88" y="923"/>
                  </a:lnTo>
                  <a:lnTo>
                    <a:pt x="82" y="926"/>
                  </a:lnTo>
                  <a:lnTo>
                    <a:pt x="78" y="931"/>
                  </a:lnTo>
                  <a:lnTo>
                    <a:pt x="74" y="938"/>
                  </a:lnTo>
                  <a:lnTo>
                    <a:pt x="68" y="946"/>
                  </a:lnTo>
                  <a:lnTo>
                    <a:pt x="66" y="959"/>
                  </a:lnTo>
                  <a:lnTo>
                    <a:pt x="68" y="975"/>
                  </a:lnTo>
                  <a:lnTo>
                    <a:pt x="73" y="990"/>
                  </a:lnTo>
                  <a:lnTo>
                    <a:pt x="76" y="1000"/>
                  </a:lnTo>
                  <a:lnTo>
                    <a:pt x="76" y="1010"/>
                  </a:lnTo>
                  <a:lnTo>
                    <a:pt x="76" y="1016"/>
                  </a:lnTo>
                  <a:lnTo>
                    <a:pt x="76" y="1020"/>
                  </a:lnTo>
                  <a:lnTo>
                    <a:pt x="74" y="1023"/>
                  </a:lnTo>
                  <a:lnTo>
                    <a:pt x="72" y="1023"/>
                  </a:lnTo>
                  <a:lnTo>
                    <a:pt x="69" y="1025"/>
                  </a:lnTo>
                  <a:lnTo>
                    <a:pt x="66" y="1026"/>
                  </a:lnTo>
                  <a:lnTo>
                    <a:pt x="62" y="1026"/>
                  </a:lnTo>
                  <a:lnTo>
                    <a:pt x="59" y="1025"/>
                  </a:lnTo>
                  <a:lnTo>
                    <a:pt x="54" y="1022"/>
                  </a:lnTo>
                  <a:lnTo>
                    <a:pt x="54" y="1026"/>
                  </a:lnTo>
                  <a:lnTo>
                    <a:pt x="52" y="1030"/>
                  </a:lnTo>
                  <a:lnTo>
                    <a:pt x="48" y="1031"/>
                  </a:lnTo>
                  <a:lnTo>
                    <a:pt x="45" y="1032"/>
                  </a:lnTo>
                  <a:lnTo>
                    <a:pt x="44" y="1039"/>
                  </a:lnTo>
                  <a:lnTo>
                    <a:pt x="44" y="1047"/>
                  </a:lnTo>
                  <a:lnTo>
                    <a:pt x="40" y="1047"/>
                  </a:lnTo>
                  <a:lnTo>
                    <a:pt x="33" y="1046"/>
                  </a:lnTo>
                  <a:lnTo>
                    <a:pt x="34" y="1047"/>
                  </a:lnTo>
                  <a:lnTo>
                    <a:pt x="33" y="1050"/>
                  </a:lnTo>
                  <a:lnTo>
                    <a:pt x="33" y="1051"/>
                  </a:lnTo>
                  <a:lnTo>
                    <a:pt x="32" y="1051"/>
                  </a:lnTo>
                  <a:lnTo>
                    <a:pt x="28" y="1054"/>
                  </a:lnTo>
                  <a:lnTo>
                    <a:pt x="24" y="1055"/>
                  </a:lnTo>
                  <a:lnTo>
                    <a:pt x="21" y="1066"/>
                  </a:lnTo>
                  <a:lnTo>
                    <a:pt x="20" y="1074"/>
                  </a:lnTo>
                  <a:lnTo>
                    <a:pt x="17" y="1080"/>
                  </a:lnTo>
                  <a:lnTo>
                    <a:pt x="15" y="1087"/>
                  </a:lnTo>
                  <a:lnTo>
                    <a:pt x="15" y="1098"/>
                  </a:lnTo>
                  <a:lnTo>
                    <a:pt x="13" y="1103"/>
                  </a:lnTo>
                  <a:lnTo>
                    <a:pt x="12" y="1107"/>
                  </a:lnTo>
                  <a:lnTo>
                    <a:pt x="12" y="1111"/>
                  </a:lnTo>
                  <a:lnTo>
                    <a:pt x="12" y="1116"/>
                  </a:lnTo>
                  <a:lnTo>
                    <a:pt x="13" y="1124"/>
                  </a:lnTo>
                  <a:lnTo>
                    <a:pt x="8" y="1133"/>
                  </a:lnTo>
                  <a:lnTo>
                    <a:pt x="0" y="1148"/>
                  </a:lnTo>
                  <a:lnTo>
                    <a:pt x="0" y="1152"/>
                  </a:lnTo>
                  <a:lnTo>
                    <a:pt x="0" y="1156"/>
                  </a:lnTo>
                  <a:lnTo>
                    <a:pt x="1" y="1158"/>
                  </a:lnTo>
                  <a:lnTo>
                    <a:pt x="6" y="1158"/>
                  </a:lnTo>
                  <a:lnTo>
                    <a:pt x="12" y="1159"/>
                  </a:lnTo>
                  <a:lnTo>
                    <a:pt x="21" y="1160"/>
                  </a:lnTo>
                  <a:lnTo>
                    <a:pt x="24" y="1163"/>
                  </a:lnTo>
                  <a:lnTo>
                    <a:pt x="27" y="1165"/>
                  </a:lnTo>
                  <a:lnTo>
                    <a:pt x="28" y="1165"/>
                  </a:lnTo>
                  <a:lnTo>
                    <a:pt x="29" y="1164"/>
                  </a:lnTo>
                  <a:lnTo>
                    <a:pt x="31" y="1160"/>
                  </a:lnTo>
                  <a:lnTo>
                    <a:pt x="32" y="1156"/>
                  </a:lnTo>
                  <a:lnTo>
                    <a:pt x="34" y="1158"/>
                  </a:lnTo>
                  <a:lnTo>
                    <a:pt x="38" y="1163"/>
                  </a:lnTo>
                  <a:lnTo>
                    <a:pt x="38" y="1167"/>
                  </a:lnTo>
                  <a:lnTo>
                    <a:pt x="36" y="1170"/>
                  </a:lnTo>
                  <a:lnTo>
                    <a:pt x="34" y="1175"/>
                  </a:lnTo>
                  <a:lnTo>
                    <a:pt x="33" y="1179"/>
                  </a:lnTo>
                  <a:lnTo>
                    <a:pt x="33" y="1181"/>
                  </a:lnTo>
                  <a:lnTo>
                    <a:pt x="34" y="1184"/>
                  </a:lnTo>
                  <a:lnTo>
                    <a:pt x="38" y="1184"/>
                  </a:lnTo>
                  <a:lnTo>
                    <a:pt x="43" y="1183"/>
                  </a:lnTo>
                  <a:lnTo>
                    <a:pt x="45" y="1180"/>
                  </a:lnTo>
                  <a:lnTo>
                    <a:pt x="48" y="1177"/>
                  </a:lnTo>
                  <a:lnTo>
                    <a:pt x="53" y="1187"/>
                  </a:lnTo>
                  <a:lnTo>
                    <a:pt x="60" y="1192"/>
                  </a:lnTo>
                  <a:lnTo>
                    <a:pt x="62" y="1193"/>
                  </a:lnTo>
                  <a:lnTo>
                    <a:pt x="65" y="1193"/>
                  </a:lnTo>
                  <a:lnTo>
                    <a:pt x="66" y="1193"/>
                  </a:lnTo>
                  <a:lnTo>
                    <a:pt x="68" y="1193"/>
                  </a:lnTo>
                  <a:lnTo>
                    <a:pt x="69" y="1192"/>
                  </a:lnTo>
                  <a:lnTo>
                    <a:pt x="73" y="1192"/>
                  </a:lnTo>
                  <a:lnTo>
                    <a:pt x="74" y="1193"/>
                  </a:lnTo>
                  <a:lnTo>
                    <a:pt x="74" y="1197"/>
                  </a:lnTo>
                  <a:lnTo>
                    <a:pt x="74" y="1200"/>
                  </a:lnTo>
                  <a:lnTo>
                    <a:pt x="69" y="1201"/>
                  </a:lnTo>
                  <a:lnTo>
                    <a:pt x="66" y="1203"/>
                  </a:lnTo>
                  <a:lnTo>
                    <a:pt x="62" y="1204"/>
                  </a:lnTo>
                  <a:lnTo>
                    <a:pt x="59" y="1207"/>
                  </a:lnTo>
                  <a:lnTo>
                    <a:pt x="56" y="1209"/>
                  </a:lnTo>
                  <a:lnTo>
                    <a:pt x="54" y="1213"/>
                  </a:lnTo>
                  <a:lnTo>
                    <a:pt x="54" y="1219"/>
                  </a:lnTo>
                  <a:lnTo>
                    <a:pt x="57" y="1220"/>
                  </a:lnTo>
                  <a:lnTo>
                    <a:pt x="60" y="1221"/>
                  </a:lnTo>
                  <a:lnTo>
                    <a:pt x="62" y="1220"/>
                  </a:lnTo>
                  <a:lnTo>
                    <a:pt x="65" y="1219"/>
                  </a:lnTo>
                  <a:lnTo>
                    <a:pt x="69" y="1216"/>
                  </a:lnTo>
                  <a:lnTo>
                    <a:pt x="74" y="1216"/>
                  </a:lnTo>
                  <a:lnTo>
                    <a:pt x="76" y="1220"/>
                  </a:lnTo>
                  <a:lnTo>
                    <a:pt x="76" y="1224"/>
                  </a:lnTo>
                  <a:lnTo>
                    <a:pt x="77" y="1225"/>
                  </a:lnTo>
                  <a:lnTo>
                    <a:pt x="78" y="1227"/>
                  </a:lnTo>
                  <a:lnTo>
                    <a:pt x="81" y="1231"/>
                  </a:lnTo>
                  <a:lnTo>
                    <a:pt x="84" y="1232"/>
                  </a:lnTo>
                  <a:lnTo>
                    <a:pt x="88" y="1225"/>
                  </a:lnTo>
                  <a:lnTo>
                    <a:pt x="92" y="1223"/>
                  </a:lnTo>
                  <a:lnTo>
                    <a:pt x="96" y="1223"/>
                  </a:lnTo>
                  <a:lnTo>
                    <a:pt x="101" y="1225"/>
                  </a:lnTo>
                  <a:lnTo>
                    <a:pt x="106" y="1227"/>
                  </a:lnTo>
                  <a:lnTo>
                    <a:pt x="112" y="1229"/>
                  </a:lnTo>
                  <a:lnTo>
                    <a:pt x="120" y="1227"/>
                  </a:lnTo>
                  <a:lnTo>
                    <a:pt x="130" y="1225"/>
                  </a:lnTo>
                  <a:lnTo>
                    <a:pt x="138" y="1220"/>
                  </a:lnTo>
                  <a:lnTo>
                    <a:pt x="142" y="1213"/>
                  </a:lnTo>
                  <a:lnTo>
                    <a:pt x="146" y="1216"/>
                  </a:lnTo>
                  <a:lnTo>
                    <a:pt x="150" y="1216"/>
                  </a:lnTo>
                  <a:lnTo>
                    <a:pt x="153" y="1216"/>
                  </a:lnTo>
                  <a:lnTo>
                    <a:pt x="157" y="1216"/>
                  </a:lnTo>
                  <a:lnTo>
                    <a:pt x="164" y="1215"/>
                  </a:lnTo>
                  <a:lnTo>
                    <a:pt x="167" y="1213"/>
                  </a:lnTo>
                  <a:lnTo>
                    <a:pt x="174" y="1215"/>
                  </a:lnTo>
                  <a:lnTo>
                    <a:pt x="177" y="1216"/>
                  </a:lnTo>
                  <a:lnTo>
                    <a:pt x="179" y="1216"/>
                  </a:lnTo>
                  <a:lnTo>
                    <a:pt x="182" y="1215"/>
                  </a:lnTo>
                  <a:lnTo>
                    <a:pt x="186" y="1212"/>
                  </a:lnTo>
                  <a:lnTo>
                    <a:pt x="189" y="1209"/>
                  </a:lnTo>
                  <a:lnTo>
                    <a:pt x="190" y="1215"/>
                  </a:lnTo>
                  <a:lnTo>
                    <a:pt x="189" y="1219"/>
                  </a:lnTo>
                  <a:lnTo>
                    <a:pt x="188" y="1224"/>
                  </a:lnTo>
                  <a:lnTo>
                    <a:pt x="183" y="1225"/>
                  </a:lnTo>
                  <a:lnTo>
                    <a:pt x="176" y="1225"/>
                  </a:lnTo>
                  <a:lnTo>
                    <a:pt x="169" y="1223"/>
                  </a:lnTo>
                  <a:lnTo>
                    <a:pt x="167" y="1224"/>
                  </a:lnTo>
                  <a:lnTo>
                    <a:pt x="165" y="1225"/>
                  </a:lnTo>
                  <a:lnTo>
                    <a:pt x="164" y="1229"/>
                  </a:lnTo>
                  <a:lnTo>
                    <a:pt x="164" y="1233"/>
                  </a:lnTo>
                  <a:lnTo>
                    <a:pt x="165" y="1240"/>
                  </a:lnTo>
                  <a:lnTo>
                    <a:pt x="167" y="1244"/>
                  </a:lnTo>
                  <a:lnTo>
                    <a:pt x="172" y="1249"/>
                  </a:lnTo>
                  <a:lnTo>
                    <a:pt x="177" y="1257"/>
                  </a:lnTo>
                  <a:lnTo>
                    <a:pt x="181" y="1267"/>
                  </a:lnTo>
                  <a:lnTo>
                    <a:pt x="189" y="1284"/>
                  </a:lnTo>
                  <a:lnTo>
                    <a:pt x="194" y="1297"/>
                  </a:lnTo>
                  <a:lnTo>
                    <a:pt x="198" y="1309"/>
                  </a:lnTo>
                  <a:lnTo>
                    <a:pt x="201" y="1323"/>
                  </a:lnTo>
                  <a:lnTo>
                    <a:pt x="202" y="1333"/>
                  </a:lnTo>
                  <a:lnTo>
                    <a:pt x="209" y="1360"/>
                  </a:lnTo>
                  <a:lnTo>
                    <a:pt x="211" y="1388"/>
                  </a:lnTo>
                  <a:lnTo>
                    <a:pt x="213" y="1416"/>
                  </a:lnTo>
                  <a:lnTo>
                    <a:pt x="214" y="1445"/>
                  </a:lnTo>
                  <a:lnTo>
                    <a:pt x="214" y="1449"/>
                  </a:lnTo>
                  <a:lnTo>
                    <a:pt x="215" y="1452"/>
                  </a:lnTo>
                  <a:lnTo>
                    <a:pt x="218" y="1452"/>
                  </a:lnTo>
                  <a:lnTo>
                    <a:pt x="225" y="1449"/>
                  </a:lnTo>
                  <a:lnTo>
                    <a:pt x="231" y="1446"/>
                  </a:lnTo>
                  <a:lnTo>
                    <a:pt x="238" y="1445"/>
                  </a:lnTo>
                  <a:lnTo>
                    <a:pt x="239" y="1434"/>
                  </a:lnTo>
                  <a:lnTo>
                    <a:pt x="242" y="1425"/>
                  </a:lnTo>
                  <a:lnTo>
                    <a:pt x="245" y="1422"/>
                  </a:lnTo>
                  <a:lnTo>
                    <a:pt x="250" y="1422"/>
                  </a:lnTo>
                  <a:lnTo>
                    <a:pt x="255" y="1425"/>
                  </a:lnTo>
                  <a:lnTo>
                    <a:pt x="259" y="1430"/>
                  </a:lnTo>
                  <a:lnTo>
                    <a:pt x="261" y="1437"/>
                  </a:lnTo>
                  <a:lnTo>
                    <a:pt x="261" y="1442"/>
                  </a:lnTo>
                  <a:lnTo>
                    <a:pt x="262" y="1445"/>
                  </a:lnTo>
                  <a:lnTo>
                    <a:pt x="263" y="1445"/>
                  </a:lnTo>
                  <a:lnTo>
                    <a:pt x="265" y="1446"/>
                  </a:lnTo>
                  <a:lnTo>
                    <a:pt x="267" y="1448"/>
                  </a:lnTo>
                  <a:lnTo>
                    <a:pt x="267" y="1454"/>
                  </a:lnTo>
                  <a:lnTo>
                    <a:pt x="271" y="1462"/>
                  </a:lnTo>
                  <a:lnTo>
                    <a:pt x="274" y="1465"/>
                  </a:lnTo>
                  <a:lnTo>
                    <a:pt x="275" y="1468"/>
                  </a:lnTo>
                  <a:lnTo>
                    <a:pt x="277" y="1469"/>
                  </a:lnTo>
                  <a:lnTo>
                    <a:pt x="279" y="1469"/>
                  </a:lnTo>
                  <a:lnTo>
                    <a:pt x="294" y="1469"/>
                  </a:lnTo>
                  <a:lnTo>
                    <a:pt x="309" y="1470"/>
                  </a:lnTo>
                  <a:lnTo>
                    <a:pt x="313" y="1466"/>
                  </a:lnTo>
                  <a:lnTo>
                    <a:pt x="314" y="1459"/>
                  </a:lnTo>
                  <a:lnTo>
                    <a:pt x="318" y="1465"/>
                  </a:lnTo>
                  <a:lnTo>
                    <a:pt x="322" y="1469"/>
                  </a:lnTo>
                  <a:lnTo>
                    <a:pt x="323" y="1466"/>
                  </a:lnTo>
                  <a:lnTo>
                    <a:pt x="326" y="1465"/>
                  </a:lnTo>
                  <a:lnTo>
                    <a:pt x="327" y="1464"/>
                  </a:lnTo>
                  <a:lnTo>
                    <a:pt x="331" y="1464"/>
                  </a:lnTo>
                  <a:lnTo>
                    <a:pt x="335" y="1464"/>
                  </a:lnTo>
                  <a:lnTo>
                    <a:pt x="343" y="1466"/>
                  </a:lnTo>
                  <a:lnTo>
                    <a:pt x="349" y="1470"/>
                  </a:lnTo>
                  <a:lnTo>
                    <a:pt x="355" y="1474"/>
                  </a:lnTo>
                  <a:lnTo>
                    <a:pt x="359" y="1480"/>
                  </a:lnTo>
                  <a:lnTo>
                    <a:pt x="363" y="1485"/>
                  </a:lnTo>
                  <a:lnTo>
                    <a:pt x="363" y="1486"/>
                  </a:lnTo>
                  <a:lnTo>
                    <a:pt x="364" y="1495"/>
                  </a:lnTo>
                  <a:lnTo>
                    <a:pt x="363" y="1503"/>
                  </a:lnTo>
                  <a:lnTo>
                    <a:pt x="363" y="1505"/>
                  </a:lnTo>
                  <a:lnTo>
                    <a:pt x="363" y="1509"/>
                  </a:lnTo>
                  <a:lnTo>
                    <a:pt x="363" y="1513"/>
                  </a:lnTo>
                  <a:lnTo>
                    <a:pt x="366" y="1517"/>
                  </a:lnTo>
                  <a:lnTo>
                    <a:pt x="371" y="1519"/>
                  </a:lnTo>
                  <a:lnTo>
                    <a:pt x="378" y="1521"/>
                  </a:lnTo>
                  <a:lnTo>
                    <a:pt x="380" y="1522"/>
                  </a:lnTo>
                  <a:lnTo>
                    <a:pt x="383" y="1523"/>
                  </a:lnTo>
                  <a:lnTo>
                    <a:pt x="386" y="1527"/>
                  </a:lnTo>
                  <a:lnTo>
                    <a:pt x="387" y="1531"/>
                  </a:lnTo>
                  <a:lnTo>
                    <a:pt x="388" y="1542"/>
                  </a:lnTo>
                  <a:lnTo>
                    <a:pt x="390" y="1554"/>
                  </a:lnTo>
                  <a:lnTo>
                    <a:pt x="392" y="1558"/>
                  </a:lnTo>
                  <a:lnTo>
                    <a:pt x="395" y="1563"/>
                  </a:lnTo>
                  <a:lnTo>
                    <a:pt x="399" y="1567"/>
                  </a:lnTo>
                  <a:lnTo>
                    <a:pt x="402" y="1570"/>
                  </a:lnTo>
                  <a:lnTo>
                    <a:pt x="407" y="1571"/>
                  </a:lnTo>
                  <a:lnTo>
                    <a:pt x="411" y="1571"/>
                  </a:lnTo>
                  <a:lnTo>
                    <a:pt x="414" y="1571"/>
                  </a:lnTo>
                  <a:lnTo>
                    <a:pt x="417" y="1571"/>
                  </a:lnTo>
                  <a:lnTo>
                    <a:pt x="424" y="1570"/>
                  </a:lnTo>
                  <a:lnTo>
                    <a:pt x="434" y="1570"/>
                  </a:lnTo>
                  <a:lnTo>
                    <a:pt x="440" y="1570"/>
                  </a:lnTo>
                  <a:lnTo>
                    <a:pt x="444" y="1570"/>
                  </a:lnTo>
                  <a:lnTo>
                    <a:pt x="448" y="1570"/>
                  </a:lnTo>
                  <a:lnTo>
                    <a:pt x="450" y="1571"/>
                  </a:lnTo>
                  <a:lnTo>
                    <a:pt x="454" y="1583"/>
                  </a:lnTo>
                  <a:lnTo>
                    <a:pt x="459" y="1590"/>
                  </a:lnTo>
                  <a:lnTo>
                    <a:pt x="462" y="1593"/>
                  </a:lnTo>
                  <a:lnTo>
                    <a:pt x="464" y="1595"/>
                  </a:lnTo>
                  <a:lnTo>
                    <a:pt x="468" y="1595"/>
                  </a:lnTo>
                  <a:lnTo>
                    <a:pt x="471" y="1595"/>
                  </a:lnTo>
                  <a:lnTo>
                    <a:pt x="474" y="1601"/>
                  </a:lnTo>
                  <a:lnTo>
                    <a:pt x="476" y="1604"/>
                  </a:lnTo>
                  <a:lnTo>
                    <a:pt x="483" y="1604"/>
                  </a:lnTo>
                  <a:lnTo>
                    <a:pt x="491" y="1602"/>
                  </a:lnTo>
                  <a:lnTo>
                    <a:pt x="502" y="1598"/>
                  </a:lnTo>
                  <a:lnTo>
                    <a:pt x="514" y="1595"/>
                  </a:lnTo>
                  <a:lnTo>
                    <a:pt x="535" y="1593"/>
                  </a:lnTo>
                  <a:lnTo>
                    <a:pt x="550" y="1589"/>
                  </a:lnTo>
                  <a:lnTo>
                    <a:pt x="555" y="1587"/>
                  </a:lnTo>
                  <a:lnTo>
                    <a:pt x="557" y="1585"/>
                  </a:lnTo>
                  <a:lnTo>
                    <a:pt x="559" y="1582"/>
                  </a:lnTo>
                  <a:lnTo>
                    <a:pt x="560" y="1579"/>
                  </a:lnTo>
                  <a:lnTo>
                    <a:pt x="560" y="1571"/>
                  </a:lnTo>
                  <a:lnTo>
                    <a:pt x="562" y="1567"/>
                  </a:lnTo>
                  <a:lnTo>
                    <a:pt x="562" y="1566"/>
                  </a:lnTo>
                  <a:lnTo>
                    <a:pt x="563" y="1566"/>
                  </a:lnTo>
                  <a:lnTo>
                    <a:pt x="567" y="1566"/>
                  </a:lnTo>
                  <a:lnTo>
                    <a:pt x="571" y="1569"/>
                  </a:lnTo>
                  <a:lnTo>
                    <a:pt x="573" y="1570"/>
                  </a:lnTo>
                  <a:lnTo>
                    <a:pt x="578" y="1570"/>
                  </a:lnTo>
                  <a:lnTo>
                    <a:pt x="580" y="1570"/>
                  </a:lnTo>
                  <a:lnTo>
                    <a:pt x="584" y="1570"/>
                  </a:lnTo>
                  <a:lnTo>
                    <a:pt x="595" y="1565"/>
                  </a:lnTo>
                  <a:lnTo>
                    <a:pt x="605" y="1558"/>
                  </a:lnTo>
                  <a:lnTo>
                    <a:pt x="611" y="1555"/>
                  </a:lnTo>
                  <a:lnTo>
                    <a:pt x="615" y="1554"/>
                  </a:lnTo>
                  <a:lnTo>
                    <a:pt x="619" y="1553"/>
                  </a:lnTo>
                  <a:lnTo>
                    <a:pt x="623" y="1553"/>
                  </a:lnTo>
                  <a:lnTo>
                    <a:pt x="643" y="1546"/>
                  </a:lnTo>
                  <a:lnTo>
                    <a:pt x="660" y="1538"/>
                  </a:lnTo>
                  <a:lnTo>
                    <a:pt x="672" y="1538"/>
                  </a:lnTo>
                  <a:lnTo>
                    <a:pt x="679" y="1539"/>
                  </a:lnTo>
                  <a:lnTo>
                    <a:pt x="676" y="1551"/>
                  </a:lnTo>
                  <a:lnTo>
                    <a:pt x="676" y="1559"/>
                  </a:lnTo>
                  <a:lnTo>
                    <a:pt x="684" y="1555"/>
                  </a:lnTo>
                  <a:lnTo>
                    <a:pt x="695" y="1553"/>
                  </a:lnTo>
                  <a:lnTo>
                    <a:pt x="704" y="1550"/>
                  </a:lnTo>
                  <a:lnTo>
                    <a:pt x="713" y="1550"/>
                  </a:lnTo>
                  <a:lnTo>
                    <a:pt x="721" y="1553"/>
                  </a:lnTo>
                  <a:lnTo>
                    <a:pt x="728" y="1555"/>
                  </a:lnTo>
                  <a:lnTo>
                    <a:pt x="732" y="1558"/>
                  </a:lnTo>
                  <a:lnTo>
                    <a:pt x="733" y="1563"/>
                  </a:lnTo>
                  <a:lnTo>
                    <a:pt x="734" y="1571"/>
                  </a:lnTo>
                  <a:lnTo>
                    <a:pt x="737" y="1582"/>
                  </a:lnTo>
                  <a:lnTo>
                    <a:pt x="746" y="1590"/>
                  </a:lnTo>
                  <a:lnTo>
                    <a:pt x="757" y="1597"/>
                  </a:lnTo>
                  <a:lnTo>
                    <a:pt x="762" y="1595"/>
                  </a:lnTo>
                  <a:lnTo>
                    <a:pt x="768" y="1595"/>
                  </a:lnTo>
                  <a:lnTo>
                    <a:pt x="773" y="1594"/>
                  </a:lnTo>
                  <a:lnTo>
                    <a:pt x="778" y="1597"/>
                  </a:lnTo>
                  <a:lnTo>
                    <a:pt x="788" y="1603"/>
                  </a:lnTo>
                  <a:lnTo>
                    <a:pt x="794" y="1606"/>
                  </a:lnTo>
                  <a:lnTo>
                    <a:pt x="798" y="1606"/>
                  </a:lnTo>
                  <a:lnTo>
                    <a:pt x="804" y="1606"/>
                  </a:lnTo>
                  <a:lnTo>
                    <a:pt x="808" y="1606"/>
                  </a:lnTo>
                  <a:lnTo>
                    <a:pt x="813" y="1604"/>
                  </a:lnTo>
                  <a:lnTo>
                    <a:pt x="814" y="1606"/>
                  </a:lnTo>
                  <a:lnTo>
                    <a:pt x="817" y="1608"/>
                  </a:lnTo>
                  <a:lnTo>
                    <a:pt x="821" y="1611"/>
                  </a:lnTo>
                  <a:lnTo>
                    <a:pt x="824" y="1613"/>
                  </a:lnTo>
                  <a:lnTo>
                    <a:pt x="828" y="1613"/>
                  </a:lnTo>
                  <a:lnTo>
                    <a:pt x="833" y="1611"/>
                  </a:lnTo>
                  <a:lnTo>
                    <a:pt x="844" y="1603"/>
                  </a:lnTo>
                  <a:lnTo>
                    <a:pt x="852" y="1594"/>
                  </a:lnTo>
                  <a:lnTo>
                    <a:pt x="856" y="1590"/>
                  </a:lnTo>
                  <a:lnTo>
                    <a:pt x="861" y="1586"/>
                  </a:lnTo>
                  <a:lnTo>
                    <a:pt x="863" y="1583"/>
                  </a:lnTo>
                  <a:lnTo>
                    <a:pt x="866" y="1581"/>
                  </a:lnTo>
                  <a:lnTo>
                    <a:pt x="868" y="1578"/>
                  </a:lnTo>
                  <a:lnTo>
                    <a:pt x="868" y="1573"/>
                  </a:lnTo>
                  <a:lnTo>
                    <a:pt x="861" y="1559"/>
                  </a:lnTo>
                  <a:lnTo>
                    <a:pt x="856" y="1541"/>
                  </a:lnTo>
                  <a:lnTo>
                    <a:pt x="856" y="1530"/>
                  </a:lnTo>
                  <a:lnTo>
                    <a:pt x="858" y="1519"/>
                  </a:lnTo>
                  <a:lnTo>
                    <a:pt x="861" y="1514"/>
                  </a:lnTo>
                  <a:lnTo>
                    <a:pt x="863" y="1509"/>
                  </a:lnTo>
                  <a:lnTo>
                    <a:pt x="866" y="1505"/>
                  </a:lnTo>
                  <a:lnTo>
                    <a:pt x="870" y="1502"/>
                  </a:lnTo>
                  <a:lnTo>
                    <a:pt x="879" y="1494"/>
                  </a:lnTo>
                  <a:lnTo>
                    <a:pt x="883" y="1490"/>
                  </a:lnTo>
                  <a:lnTo>
                    <a:pt x="888" y="1485"/>
                  </a:lnTo>
                  <a:lnTo>
                    <a:pt x="890" y="1470"/>
                  </a:lnTo>
                  <a:lnTo>
                    <a:pt x="897" y="1477"/>
                  </a:lnTo>
                  <a:lnTo>
                    <a:pt x="905" y="1480"/>
                  </a:lnTo>
                  <a:lnTo>
                    <a:pt x="913" y="1482"/>
                  </a:lnTo>
                  <a:lnTo>
                    <a:pt x="922" y="1485"/>
                  </a:lnTo>
                  <a:lnTo>
                    <a:pt x="930" y="1491"/>
                  </a:lnTo>
                  <a:lnTo>
                    <a:pt x="937" y="1495"/>
                  </a:lnTo>
                  <a:lnTo>
                    <a:pt x="939" y="1498"/>
                  </a:lnTo>
                  <a:lnTo>
                    <a:pt x="943" y="1498"/>
                  </a:lnTo>
                  <a:lnTo>
                    <a:pt x="946" y="1498"/>
                  </a:lnTo>
                  <a:lnTo>
                    <a:pt x="949" y="1497"/>
                  </a:lnTo>
                  <a:lnTo>
                    <a:pt x="958" y="1501"/>
                  </a:lnTo>
                  <a:lnTo>
                    <a:pt x="973" y="1505"/>
                  </a:lnTo>
                  <a:lnTo>
                    <a:pt x="990" y="1511"/>
                  </a:lnTo>
                  <a:lnTo>
                    <a:pt x="1002" y="1515"/>
                  </a:lnTo>
                  <a:lnTo>
                    <a:pt x="1007" y="1518"/>
                  </a:lnTo>
                  <a:lnTo>
                    <a:pt x="1010" y="1519"/>
                  </a:lnTo>
                  <a:lnTo>
                    <a:pt x="1011" y="1522"/>
                  </a:lnTo>
                  <a:lnTo>
                    <a:pt x="1013" y="1525"/>
                  </a:lnTo>
                  <a:lnTo>
                    <a:pt x="1013" y="1530"/>
                  </a:lnTo>
                  <a:lnTo>
                    <a:pt x="1013" y="1537"/>
                  </a:lnTo>
                  <a:lnTo>
                    <a:pt x="1014" y="1545"/>
                  </a:lnTo>
                  <a:lnTo>
                    <a:pt x="1018" y="1550"/>
                  </a:lnTo>
                  <a:lnTo>
                    <a:pt x="1023" y="1559"/>
                  </a:lnTo>
                  <a:lnTo>
                    <a:pt x="1031" y="1570"/>
                  </a:lnTo>
                  <a:lnTo>
                    <a:pt x="1044" y="1578"/>
                  </a:lnTo>
                  <a:lnTo>
                    <a:pt x="1056" y="1586"/>
                  </a:lnTo>
                  <a:lnTo>
                    <a:pt x="1065" y="1586"/>
                  </a:lnTo>
                  <a:lnTo>
                    <a:pt x="1072" y="1586"/>
                  </a:lnTo>
                  <a:lnTo>
                    <a:pt x="1075" y="1585"/>
                  </a:lnTo>
                  <a:lnTo>
                    <a:pt x="1079" y="1585"/>
                  </a:lnTo>
                  <a:lnTo>
                    <a:pt x="1082" y="1583"/>
                  </a:lnTo>
                  <a:lnTo>
                    <a:pt x="1082" y="1581"/>
                  </a:lnTo>
                  <a:lnTo>
                    <a:pt x="1092" y="1578"/>
                  </a:lnTo>
                  <a:lnTo>
                    <a:pt x="1103" y="1573"/>
                  </a:lnTo>
                  <a:lnTo>
                    <a:pt x="1115" y="1569"/>
                  </a:lnTo>
                  <a:lnTo>
                    <a:pt x="1123" y="1565"/>
                  </a:lnTo>
                  <a:lnTo>
                    <a:pt x="1132" y="1566"/>
                  </a:lnTo>
                  <a:lnTo>
                    <a:pt x="1142" y="1567"/>
                  </a:lnTo>
                  <a:lnTo>
                    <a:pt x="1148" y="1567"/>
                  </a:lnTo>
                  <a:lnTo>
                    <a:pt x="1158" y="1565"/>
                  </a:lnTo>
                  <a:lnTo>
                    <a:pt x="1167" y="1566"/>
                  </a:lnTo>
                  <a:lnTo>
                    <a:pt x="1174" y="1569"/>
                  </a:lnTo>
                  <a:lnTo>
                    <a:pt x="1179" y="1571"/>
                  </a:lnTo>
                  <a:lnTo>
                    <a:pt x="1182" y="1577"/>
                  </a:lnTo>
                  <a:lnTo>
                    <a:pt x="1186" y="1579"/>
                  </a:lnTo>
                  <a:lnTo>
                    <a:pt x="1188" y="1583"/>
                  </a:lnTo>
                  <a:lnTo>
                    <a:pt x="1191" y="1587"/>
                  </a:lnTo>
                  <a:lnTo>
                    <a:pt x="1194" y="1589"/>
                  </a:lnTo>
                  <a:lnTo>
                    <a:pt x="1200" y="1587"/>
                  </a:lnTo>
                  <a:lnTo>
                    <a:pt x="1207" y="1586"/>
                  </a:lnTo>
                  <a:lnTo>
                    <a:pt x="1214" y="1586"/>
                  </a:lnTo>
                  <a:lnTo>
                    <a:pt x="1220" y="1587"/>
                  </a:lnTo>
                  <a:lnTo>
                    <a:pt x="1221" y="1589"/>
                  </a:lnTo>
                  <a:lnTo>
                    <a:pt x="1219" y="1574"/>
                  </a:lnTo>
                  <a:lnTo>
                    <a:pt x="1219" y="1566"/>
                  </a:lnTo>
                  <a:lnTo>
                    <a:pt x="1221" y="1563"/>
                  </a:lnTo>
                  <a:lnTo>
                    <a:pt x="1224" y="1561"/>
                  </a:lnTo>
                  <a:lnTo>
                    <a:pt x="1230" y="1559"/>
                  </a:lnTo>
                  <a:lnTo>
                    <a:pt x="1235" y="1557"/>
                  </a:lnTo>
                  <a:lnTo>
                    <a:pt x="1240" y="1555"/>
                  </a:lnTo>
                  <a:lnTo>
                    <a:pt x="1246" y="1553"/>
                  </a:lnTo>
                  <a:lnTo>
                    <a:pt x="1248" y="1549"/>
                  </a:lnTo>
                  <a:lnTo>
                    <a:pt x="1248" y="1545"/>
                  </a:lnTo>
                  <a:lnTo>
                    <a:pt x="1237" y="1545"/>
                  </a:lnTo>
                  <a:lnTo>
                    <a:pt x="1227" y="1541"/>
                  </a:lnTo>
                  <a:lnTo>
                    <a:pt x="1230" y="1533"/>
                  </a:lnTo>
                  <a:lnTo>
                    <a:pt x="1232" y="1525"/>
                  </a:lnTo>
                  <a:lnTo>
                    <a:pt x="1235" y="1515"/>
                  </a:lnTo>
                  <a:lnTo>
                    <a:pt x="1240" y="1510"/>
                  </a:lnTo>
                  <a:lnTo>
                    <a:pt x="1240" y="1507"/>
                  </a:lnTo>
                  <a:lnTo>
                    <a:pt x="1239" y="1506"/>
                  </a:lnTo>
                  <a:lnTo>
                    <a:pt x="1237" y="1505"/>
                  </a:lnTo>
                  <a:lnTo>
                    <a:pt x="1236" y="1503"/>
                  </a:lnTo>
                  <a:lnTo>
                    <a:pt x="1235" y="1503"/>
                  </a:lnTo>
                  <a:lnTo>
                    <a:pt x="1234" y="1501"/>
                  </a:lnTo>
                  <a:lnTo>
                    <a:pt x="1235" y="1498"/>
                  </a:lnTo>
                  <a:lnTo>
                    <a:pt x="1236" y="1494"/>
                  </a:lnTo>
                  <a:lnTo>
                    <a:pt x="1239" y="1491"/>
                  </a:lnTo>
                  <a:lnTo>
                    <a:pt x="1242" y="1490"/>
                  </a:lnTo>
                  <a:lnTo>
                    <a:pt x="1247" y="1489"/>
                  </a:lnTo>
                  <a:lnTo>
                    <a:pt x="1253" y="1489"/>
                  </a:lnTo>
                  <a:lnTo>
                    <a:pt x="1260" y="1487"/>
                  </a:lnTo>
                  <a:lnTo>
                    <a:pt x="1268" y="1485"/>
                  </a:lnTo>
                  <a:lnTo>
                    <a:pt x="1279" y="1478"/>
                  </a:lnTo>
                  <a:lnTo>
                    <a:pt x="1291" y="1469"/>
                  </a:lnTo>
                  <a:lnTo>
                    <a:pt x="1303" y="1469"/>
                  </a:lnTo>
                  <a:lnTo>
                    <a:pt x="1311" y="1470"/>
                  </a:lnTo>
                  <a:lnTo>
                    <a:pt x="1317" y="1464"/>
                  </a:lnTo>
                  <a:lnTo>
                    <a:pt x="1323" y="1457"/>
                  </a:lnTo>
                  <a:lnTo>
                    <a:pt x="1331" y="1453"/>
                  </a:lnTo>
                  <a:lnTo>
                    <a:pt x="1336" y="1450"/>
                  </a:lnTo>
                  <a:lnTo>
                    <a:pt x="1341" y="1441"/>
                  </a:lnTo>
                  <a:lnTo>
                    <a:pt x="1348" y="1433"/>
                  </a:lnTo>
                  <a:lnTo>
                    <a:pt x="1356" y="1432"/>
                  </a:lnTo>
                  <a:lnTo>
                    <a:pt x="1364" y="1430"/>
                  </a:lnTo>
                  <a:lnTo>
                    <a:pt x="1368" y="1424"/>
                  </a:lnTo>
                  <a:lnTo>
                    <a:pt x="1373" y="1417"/>
                  </a:lnTo>
                  <a:lnTo>
                    <a:pt x="1376" y="1416"/>
                  </a:lnTo>
                  <a:lnTo>
                    <a:pt x="1380" y="1417"/>
                  </a:lnTo>
                  <a:lnTo>
                    <a:pt x="1384" y="1417"/>
                  </a:lnTo>
                  <a:lnTo>
                    <a:pt x="1388" y="1417"/>
                  </a:lnTo>
                  <a:lnTo>
                    <a:pt x="1392" y="1413"/>
                  </a:lnTo>
                  <a:lnTo>
                    <a:pt x="1397" y="1410"/>
                  </a:lnTo>
                  <a:lnTo>
                    <a:pt x="1405" y="1408"/>
                  </a:lnTo>
                  <a:lnTo>
                    <a:pt x="1413" y="1404"/>
                  </a:lnTo>
                  <a:lnTo>
                    <a:pt x="1418" y="1398"/>
                  </a:lnTo>
                  <a:lnTo>
                    <a:pt x="1423" y="1388"/>
                  </a:lnTo>
                  <a:lnTo>
                    <a:pt x="1428" y="1377"/>
                  </a:lnTo>
                  <a:lnTo>
                    <a:pt x="1429" y="1369"/>
                  </a:lnTo>
                  <a:lnTo>
                    <a:pt x="1428" y="1367"/>
                  </a:lnTo>
                  <a:lnTo>
                    <a:pt x="1425" y="1362"/>
                  </a:lnTo>
                  <a:lnTo>
                    <a:pt x="1421" y="1360"/>
                  </a:lnTo>
                  <a:lnTo>
                    <a:pt x="1416" y="1356"/>
                  </a:lnTo>
                  <a:lnTo>
                    <a:pt x="1408" y="1351"/>
                  </a:lnTo>
                  <a:lnTo>
                    <a:pt x="1401" y="1344"/>
                  </a:lnTo>
                  <a:lnTo>
                    <a:pt x="1402" y="1340"/>
                  </a:lnTo>
                  <a:lnTo>
                    <a:pt x="1407" y="1336"/>
                  </a:lnTo>
                  <a:lnTo>
                    <a:pt x="1409" y="1335"/>
                  </a:lnTo>
                  <a:lnTo>
                    <a:pt x="1413" y="1332"/>
                  </a:lnTo>
                  <a:lnTo>
                    <a:pt x="1421" y="1326"/>
                  </a:lnTo>
                  <a:lnTo>
                    <a:pt x="1429" y="1320"/>
                  </a:lnTo>
                  <a:lnTo>
                    <a:pt x="1441" y="1303"/>
                  </a:lnTo>
                  <a:lnTo>
                    <a:pt x="1449" y="1289"/>
                  </a:lnTo>
                  <a:lnTo>
                    <a:pt x="1466" y="1280"/>
                  </a:lnTo>
                  <a:lnTo>
                    <a:pt x="1485" y="1272"/>
                  </a:lnTo>
                  <a:lnTo>
                    <a:pt x="1485" y="1267"/>
                  </a:lnTo>
                  <a:lnTo>
                    <a:pt x="1485" y="1257"/>
                  </a:lnTo>
                  <a:lnTo>
                    <a:pt x="1485" y="1248"/>
                  </a:lnTo>
                  <a:lnTo>
                    <a:pt x="1482" y="1241"/>
                  </a:lnTo>
                  <a:lnTo>
                    <a:pt x="1480" y="1239"/>
                  </a:lnTo>
                  <a:lnTo>
                    <a:pt x="1476" y="1236"/>
                  </a:lnTo>
                  <a:lnTo>
                    <a:pt x="1473" y="1233"/>
                  </a:lnTo>
                  <a:lnTo>
                    <a:pt x="1469" y="1233"/>
                  </a:lnTo>
                  <a:lnTo>
                    <a:pt x="1460" y="1232"/>
                  </a:lnTo>
                  <a:lnTo>
                    <a:pt x="1452" y="1231"/>
                  </a:lnTo>
                  <a:lnTo>
                    <a:pt x="1446" y="1225"/>
                  </a:lnTo>
                  <a:lnTo>
                    <a:pt x="1442" y="1216"/>
                  </a:lnTo>
                  <a:lnTo>
                    <a:pt x="1439" y="1204"/>
                  </a:lnTo>
                  <a:lnTo>
                    <a:pt x="1433" y="1193"/>
                  </a:lnTo>
                  <a:lnTo>
                    <a:pt x="1428" y="1181"/>
                  </a:lnTo>
                  <a:lnTo>
                    <a:pt x="1421" y="1168"/>
                  </a:lnTo>
                  <a:lnTo>
                    <a:pt x="1418" y="1163"/>
                  </a:lnTo>
                  <a:lnTo>
                    <a:pt x="1418" y="1156"/>
                  </a:lnTo>
                  <a:lnTo>
                    <a:pt x="1418" y="1149"/>
                  </a:lnTo>
                  <a:lnTo>
                    <a:pt x="1421" y="1143"/>
                  </a:lnTo>
                  <a:lnTo>
                    <a:pt x="1434" y="1140"/>
                  </a:lnTo>
                  <a:lnTo>
                    <a:pt x="1452" y="1135"/>
                  </a:lnTo>
                  <a:lnTo>
                    <a:pt x="1466" y="1130"/>
                  </a:lnTo>
                  <a:lnTo>
                    <a:pt x="1474" y="1124"/>
                  </a:lnTo>
                  <a:lnTo>
                    <a:pt x="1473" y="1116"/>
                  </a:lnTo>
                  <a:lnTo>
                    <a:pt x="1472" y="1112"/>
                  </a:lnTo>
                  <a:lnTo>
                    <a:pt x="1469" y="1110"/>
                  </a:lnTo>
                  <a:lnTo>
                    <a:pt x="1468" y="1108"/>
                  </a:lnTo>
                  <a:lnTo>
                    <a:pt x="1462" y="1108"/>
                  </a:lnTo>
                  <a:lnTo>
                    <a:pt x="1458" y="1106"/>
                  </a:lnTo>
                  <a:lnTo>
                    <a:pt x="1457" y="1099"/>
                  </a:lnTo>
                  <a:lnTo>
                    <a:pt x="1457" y="1094"/>
                  </a:lnTo>
                  <a:lnTo>
                    <a:pt x="1453" y="1088"/>
                  </a:lnTo>
                  <a:lnTo>
                    <a:pt x="1452" y="1083"/>
                  </a:lnTo>
                  <a:lnTo>
                    <a:pt x="1455" y="1074"/>
                  </a:lnTo>
                  <a:lnTo>
                    <a:pt x="1458" y="1067"/>
                  </a:lnTo>
                  <a:lnTo>
                    <a:pt x="1456" y="1058"/>
                  </a:lnTo>
                  <a:lnTo>
                    <a:pt x="1455" y="1052"/>
                  </a:lnTo>
                  <a:lnTo>
                    <a:pt x="1455" y="1050"/>
                  </a:lnTo>
                  <a:lnTo>
                    <a:pt x="1456" y="1047"/>
                  </a:lnTo>
                  <a:lnTo>
                    <a:pt x="1457" y="1044"/>
                  </a:lnTo>
                  <a:lnTo>
                    <a:pt x="1458" y="1043"/>
                  </a:lnTo>
                  <a:lnTo>
                    <a:pt x="1465" y="1039"/>
                  </a:lnTo>
                  <a:lnTo>
                    <a:pt x="1469" y="1039"/>
                  </a:lnTo>
                  <a:lnTo>
                    <a:pt x="1473" y="1041"/>
                  </a:lnTo>
                  <a:lnTo>
                    <a:pt x="1476" y="1042"/>
                  </a:lnTo>
                  <a:lnTo>
                    <a:pt x="1481" y="1047"/>
                  </a:lnTo>
                  <a:lnTo>
                    <a:pt x="1488" y="1050"/>
                  </a:lnTo>
                  <a:lnTo>
                    <a:pt x="1490" y="1046"/>
                  </a:lnTo>
                  <a:lnTo>
                    <a:pt x="1494" y="1042"/>
                  </a:lnTo>
                  <a:lnTo>
                    <a:pt x="1497" y="1035"/>
                  </a:lnTo>
                  <a:lnTo>
                    <a:pt x="1497" y="1032"/>
                  </a:lnTo>
                  <a:lnTo>
                    <a:pt x="1496" y="1030"/>
                  </a:lnTo>
                  <a:lnTo>
                    <a:pt x="1493" y="1027"/>
                  </a:lnTo>
                  <a:lnTo>
                    <a:pt x="1488" y="1023"/>
                  </a:lnTo>
                  <a:lnTo>
                    <a:pt x="1485" y="1019"/>
                  </a:lnTo>
                  <a:lnTo>
                    <a:pt x="1485" y="1010"/>
                  </a:lnTo>
                  <a:lnTo>
                    <a:pt x="1482" y="1005"/>
                  </a:lnTo>
                  <a:lnTo>
                    <a:pt x="1480" y="1002"/>
                  </a:lnTo>
                  <a:lnTo>
                    <a:pt x="1477" y="1000"/>
                  </a:lnTo>
                  <a:lnTo>
                    <a:pt x="1476" y="1000"/>
                  </a:lnTo>
                  <a:lnTo>
                    <a:pt x="1474" y="1000"/>
                  </a:lnTo>
                  <a:lnTo>
                    <a:pt x="1473" y="999"/>
                  </a:lnTo>
                  <a:lnTo>
                    <a:pt x="1471" y="998"/>
                  </a:lnTo>
                  <a:lnTo>
                    <a:pt x="1472" y="990"/>
                  </a:lnTo>
                  <a:lnTo>
                    <a:pt x="1472" y="987"/>
                  </a:lnTo>
                  <a:lnTo>
                    <a:pt x="1472" y="982"/>
                  </a:lnTo>
                  <a:lnTo>
                    <a:pt x="1469" y="979"/>
                  </a:lnTo>
                  <a:lnTo>
                    <a:pt x="1466" y="977"/>
                  </a:lnTo>
                  <a:lnTo>
                    <a:pt x="1464" y="975"/>
                  </a:lnTo>
                  <a:lnTo>
                    <a:pt x="1460" y="974"/>
                  </a:lnTo>
                  <a:lnTo>
                    <a:pt x="1456" y="974"/>
                  </a:lnTo>
                  <a:lnTo>
                    <a:pt x="1455" y="978"/>
                  </a:lnTo>
                  <a:lnTo>
                    <a:pt x="1452" y="982"/>
                  </a:lnTo>
                  <a:lnTo>
                    <a:pt x="1452" y="983"/>
                  </a:lnTo>
                  <a:lnTo>
                    <a:pt x="1449" y="983"/>
                  </a:lnTo>
                  <a:lnTo>
                    <a:pt x="1446" y="983"/>
                  </a:lnTo>
                  <a:lnTo>
                    <a:pt x="1442" y="981"/>
                  </a:lnTo>
                  <a:lnTo>
                    <a:pt x="1440" y="983"/>
                  </a:lnTo>
                  <a:lnTo>
                    <a:pt x="1434" y="986"/>
                  </a:lnTo>
                  <a:lnTo>
                    <a:pt x="1428" y="987"/>
                  </a:lnTo>
                  <a:lnTo>
                    <a:pt x="1421" y="986"/>
                  </a:lnTo>
                  <a:lnTo>
                    <a:pt x="1421" y="979"/>
                  </a:lnTo>
                  <a:lnTo>
                    <a:pt x="1421" y="973"/>
                  </a:lnTo>
                  <a:lnTo>
                    <a:pt x="1420" y="967"/>
                  </a:lnTo>
                  <a:lnTo>
                    <a:pt x="1418" y="963"/>
                  </a:lnTo>
                  <a:lnTo>
                    <a:pt x="1414" y="958"/>
                  </a:lnTo>
                  <a:lnTo>
                    <a:pt x="1411" y="955"/>
                  </a:lnTo>
                  <a:lnTo>
                    <a:pt x="1408" y="951"/>
                  </a:lnTo>
                  <a:lnTo>
                    <a:pt x="1402" y="949"/>
                  </a:lnTo>
                  <a:lnTo>
                    <a:pt x="1393" y="943"/>
                  </a:lnTo>
                  <a:lnTo>
                    <a:pt x="1381" y="942"/>
                  </a:lnTo>
                  <a:lnTo>
                    <a:pt x="1371" y="941"/>
                  </a:lnTo>
                  <a:lnTo>
                    <a:pt x="1359" y="942"/>
                  </a:lnTo>
                  <a:lnTo>
                    <a:pt x="1351" y="957"/>
                  </a:lnTo>
                  <a:lnTo>
                    <a:pt x="1347" y="967"/>
                  </a:lnTo>
                  <a:lnTo>
                    <a:pt x="1345" y="974"/>
                  </a:lnTo>
                  <a:lnTo>
                    <a:pt x="1345" y="979"/>
                  </a:lnTo>
                  <a:lnTo>
                    <a:pt x="1347" y="982"/>
                  </a:lnTo>
                  <a:lnTo>
                    <a:pt x="1348" y="985"/>
                  </a:lnTo>
                  <a:lnTo>
                    <a:pt x="1347" y="989"/>
                  </a:lnTo>
                  <a:lnTo>
                    <a:pt x="1345" y="994"/>
                  </a:lnTo>
                  <a:lnTo>
                    <a:pt x="1336" y="999"/>
                  </a:lnTo>
                  <a:lnTo>
                    <a:pt x="1325" y="1007"/>
                  </a:lnTo>
                  <a:lnTo>
                    <a:pt x="1323" y="1019"/>
                  </a:lnTo>
                  <a:lnTo>
                    <a:pt x="1319" y="1030"/>
                  </a:lnTo>
                  <a:lnTo>
                    <a:pt x="1317" y="1032"/>
                  </a:lnTo>
                  <a:lnTo>
                    <a:pt x="1315" y="1036"/>
                  </a:lnTo>
                  <a:lnTo>
                    <a:pt x="1312" y="1039"/>
                  </a:lnTo>
                  <a:lnTo>
                    <a:pt x="1308" y="1041"/>
                  </a:lnTo>
                  <a:lnTo>
                    <a:pt x="1308" y="1047"/>
                  </a:lnTo>
                  <a:lnTo>
                    <a:pt x="1307" y="1052"/>
                  </a:lnTo>
                  <a:lnTo>
                    <a:pt x="1304" y="1052"/>
                  </a:lnTo>
                  <a:lnTo>
                    <a:pt x="1303" y="1050"/>
                  </a:lnTo>
                  <a:lnTo>
                    <a:pt x="1303" y="1048"/>
                  </a:lnTo>
                  <a:lnTo>
                    <a:pt x="1303" y="1044"/>
                  </a:lnTo>
                  <a:lnTo>
                    <a:pt x="1301" y="1039"/>
                  </a:lnTo>
                  <a:lnTo>
                    <a:pt x="1300" y="1034"/>
                  </a:lnTo>
                  <a:lnTo>
                    <a:pt x="1292" y="1027"/>
                  </a:lnTo>
                  <a:lnTo>
                    <a:pt x="1287" y="1022"/>
                  </a:lnTo>
                  <a:lnTo>
                    <a:pt x="1281" y="1030"/>
                  </a:lnTo>
                  <a:lnTo>
                    <a:pt x="1278" y="1032"/>
                  </a:lnTo>
                  <a:lnTo>
                    <a:pt x="1275" y="1032"/>
                  </a:lnTo>
                  <a:lnTo>
                    <a:pt x="1272" y="1032"/>
                  </a:lnTo>
                  <a:lnTo>
                    <a:pt x="1262" y="1038"/>
                  </a:lnTo>
                  <a:lnTo>
                    <a:pt x="1255" y="1039"/>
                  </a:lnTo>
                  <a:lnTo>
                    <a:pt x="1251" y="1039"/>
                  </a:lnTo>
                  <a:lnTo>
                    <a:pt x="1244" y="1041"/>
                  </a:lnTo>
                  <a:lnTo>
                    <a:pt x="1236" y="1050"/>
                  </a:lnTo>
                  <a:lnTo>
                    <a:pt x="1228" y="1057"/>
                  </a:lnTo>
                  <a:lnTo>
                    <a:pt x="1221" y="1052"/>
                  </a:lnTo>
                  <a:lnTo>
                    <a:pt x="1215" y="1048"/>
                  </a:lnTo>
                  <a:lnTo>
                    <a:pt x="1214" y="1042"/>
                  </a:lnTo>
                  <a:lnTo>
                    <a:pt x="1211" y="1036"/>
                  </a:lnTo>
                  <a:lnTo>
                    <a:pt x="1211" y="1031"/>
                  </a:lnTo>
                  <a:lnTo>
                    <a:pt x="1211" y="1025"/>
                  </a:lnTo>
                  <a:lnTo>
                    <a:pt x="1211" y="1022"/>
                  </a:lnTo>
                  <a:lnTo>
                    <a:pt x="1212" y="1019"/>
                  </a:lnTo>
                  <a:lnTo>
                    <a:pt x="1211" y="1010"/>
                  </a:lnTo>
                  <a:lnTo>
                    <a:pt x="1210" y="1000"/>
                  </a:lnTo>
                  <a:lnTo>
                    <a:pt x="1210" y="994"/>
                  </a:lnTo>
                  <a:lnTo>
                    <a:pt x="1211" y="986"/>
                  </a:lnTo>
                  <a:lnTo>
                    <a:pt x="1214" y="978"/>
                  </a:lnTo>
                  <a:lnTo>
                    <a:pt x="1218" y="970"/>
                  </a:lnTo>
                  <a:lnTo>
                    <a:pt x="1221" y="965"/>
                  </a:lnTo>
                  <a:lnTo>
                    <a:pt x="1224" y="958"/>
                  </a:lnTo>
                  <a:lnTo>
                    <a:pt x="1224" y="947"/>
                  </a:lnTo>
                  <a:lnTo>
                    <a:pt x="1226" y="937"/>
                  </a:lnTo>
                  <a:lnTo>
                    <a:pt x="1215" y="931"/>
                  </a:lnTo>
                  <a:lnTo>
                    <a:pt x="1207" y="923"/>
                  </a:lnTo>
                  <a:lnTo>
                    <a:pt x="1199" y="915"/>
                  </a:lnTo>
                  <a:lnTo>
                    <a:pt x="1191" y="906"/>
                  </a:lnTo>
                  <a:lnTo>
                    <a:pt x="1194" y="892"/>
                  </a:lnTo>
                  <a:lnTo>
                    <a:pt x="1196" y="877"/>
                  </a:lnTo>
                  <a:lnTo>
                    <a:pt x="1192" y="870"/>
                  </a:lnTo>
                  <a:lnTo>
                    <a:pt x="1187" y="865"/>
                  </a:lnTo>
                  <a:lnTo>
                    <a:pt x="1184" y="861"/>
                  </a:lnTo>
                  <a:lnTo>
                    <a:pt x="1182" y="855"/>
                  </a:lnTo>
                  <a:lnTo>
                    <a:pt x="1182" y="846"/>
                  </a:lnTo>
                  <a:lnTo>
                    <a:pt x="1182" y="836"/>
                  </a:lnTo>
                  <a:lnTo>
                    <a:pt x="1182" y="832"/>
                  </a:lnTo>
                  <a:lnTo>
                    <a:pt x="1182" y="828"/>
                  </a:lnTo>
                  <a:lnTo>
                    <a:pt x="1179" y="821"/>
                  </a:lnTo>
                  <a:lnTo>
                    <a:pt x="1175" y="814"/>
                  </a:lnTo>
                  <a:lnTo>
                    <a:pt x="1168" y="804"/>
                  </a:lnTo>
                  <a:lnTo>
                    <a:pt x="1163" y="798"/>
                  </a:lnTo>
                  <a:lnTo>
                    <a:pt x="1158" y="800"/>
                  </a:lnTo>
                  <a:lnTo>
                    <a:pt x="1152" y="801"/>
                  </a:lnTo>
                  <a:lnTo>
                    <a:pt x="1148" y="802"/>
                  </a:lnTo>
                  <a:lnTo>
                    <a:pt x="1147" y="802"/>
                  </a:lnTo>
                  <a:lnTo>
                    <a:pt x="1144" y="801"/>
                  </a:lnTo>
                  <a:lnTo>
                    <a:pt x="1144" y="800"/>
                  </a:lnTo>
                  <a:lnTo>
                    <a:pt x="1143" y="797"/>
                  </a:lnTo>
                  <a:lnTo>
                    <a:pt x="1143" y="792"/>
                  </a:lnTo>
                  <a:lnTo>
                    <a:pt x="1143" y="788"/>
                  </a:lnTo>
                  <a:lnTo>
                    <a:pt x="1144" y="784"/>
                  </a:lnTo>
                  <a:lnTo>
                    <a:pt x="1148" y="785"/>
                  </a:lnTo>
                  <a:lnTo>
                    <a:pt x="1154" y="785"/>
                  </a:lnTo>
                  <a:lnTo>
                    <a:pt x="1156" y="784"/>
                  </a:lnTo>
                  <a:lnTo>
                    <a:pt x="1156" y="782"/>
                  </a:lnTo>
                  <a:lnTo>
                    <a:pt x="1158" y="780"/>
                  </a:lnTo>
                  <a:lnTo>
                    <a:pt x="1156" y="776"/>
                  </a:lnTo>
                  <a:lnTo>
                    <a:pt x="1146" y="758"/>
                  </a:lnTo>
                  <a:lnTo>
                    <a:pt x="1135" y="763"/>
                  </a:lnTo>
                  <a:lnTo>
                    <a:pt x="1135" y="764"/>
                  </a:lnTo>
                  <a:lnTo>
                    <a:pt x="1130" y="761"/>
                  </a:lnTo>
                  <a:lnTo>
                    <a:pt x="1123" y="760"/>
                  </a:lnTo>
                  <a:lnTo>
                    <a:pt x="1115" y="760"/>
                  </a:lnTo>
                  <a:lnTo>
                    <a:pt x="1110" y="761"/>
                  </a:lnTo>
                  <a:lnTo>
                    <a:pt x="1104" y="757"/>
                  </a:lnTo>
                  <a:lnTo>
                    <a:pt x="1100" y="754"/>
                  </a:lnTo>
                  <a:lnTo>
                    <a:pt x="1095" y="754"/>
                  </a:lnTo>
                  <a:lnTo>
                    <a:pt x="1091" y="756"/>
                  </a:lnTo>
                  <a:lnTo>
                    <a:pt x="1090" y="756"/>
                  </a:lnTo>
                  <a:lnTo>
                    <a:pt x="1087" y="756"/>
                  </a:lnTo>
                  <a:lnTo>
                    <a:pt x="1083" y="754"/>
                  </a:lnTo>
                  <a:lnTo>
                    <a:pt x="1079" y="752"/>
                  </a:lnTo>
                  <a:lnTo>
                    <a:pt x="1078" y="749"/>
                  </a:lnTo>
                  <a:lnTo>
                    <a:pt x="1078" y="747"/>
                  </a:lnTo>
                  <a:lnTo>
                    <a:pt x="1078" y="744"/>
                  </a:lnTo>
                  <a:lnTo>
                    <a:pt x="1081" y="741"/>
                  </a:lnTo>
                  <a:lnTo>
                    <a:pt x="1083" y="736"/>
                  </a:lnTo>
                  <a:lnTo>
                    <a:pt x="1090" y="733"/>
                  </a:lnTo>
                  <a:lnTo>
                    <a:pt x="1085" y="729"/>
                  </a:lnTo>
                  <a:lnTo>
                    <a:pt x="1082" y="725"/>
                  </a:lnTo>
                  <a:lnTo>
                    <a:pt x="1092" y="713"/>
                  </a:lnTo>
                  <a:lnTo>
                    <a:pt x="1104" y="695"/>
                  </a:lnTo>
                  <a:lnTo>
                    <a:pt x="1098" y="689"/>
                  </a:lnTo>
                  <a:lnTo>
                    <a:pt x="1095" y="684"/>
                  </a:lnTo>
                  <a:lnTo>
                    <a:pt x="1092" y="680"/>
                  </a:lnTo>
                  <a:lnTo>
                    <a:pt x="1091" y="675"/>
                  </a:lnTo>
                  <a:lnTo>
                    <a:pt x="1082" y="665"/>
                  </a:lnTo>
                  <a:lnTo>
                    <a:pt x="1074" y="655"/>
                  </a:lnTo>
                  <a:lnTo>
                    <a:pt x="1076" y="643"/>
                  </a:lnTo>
                  <a:lnTo>
                    <a:pt x="1079" y="631"/>
                  </a:lnTo>
                  <a:lnTo>
                    <a:pt x="1079" y="625"/>
                  </a:lnTo>
                  <a:lnTo>
                    <a:pt x="1078" y="621"/>
                  </a:lnTo>
                  <a:lnTo>
                    <a:pt x="1074" y="620"/>
                  </a:lnTo>
                  <a:lnTo>
                    <a:pt x="1071" y="619"/>
                  </a:lnTo>
                  <a:lnTo>
                    <a:pt x="1067" y="616"/>
                  </a:lnTo>
                  <a:lnTo>
                    <a:pt x="1065" y="615"/>
                  </a:lnTo>
                  <a:lnTo>
                    <a:pt x="1063" y="611"/>
                  </a:lnTo>
                  <a:lnTo>
                    <a:pt x="1062" y="609"/>
                  </a:lnTo>
                  <a:lnTo>
                    <a:pt x="1076" y="604"/>
                  </a:lnTo>
                  <a:lnTo>
                    <a:pt x="1090" y="599"/>
                  </a:lnTo>
                  <a:lnTo>
                    <a:pt x="1090" y="589"/>
                  </a:lnTo>
                  <a:lnTo>
                    <a:pt x="1088" y="577"/>
                  </a:lnTo>
                  <a:lnTo>
                    <a:pt x="1085" y="567"/>
                  </a:lnTo>
                  <a:lnTo>
                    <a:pt x="1083" y="552"/>
                  </a:lnTo>
                  <a:lnTo>
                    <a:pt x="1082" y="534"/>
                  </a:lnTo>
                  <a:lnTo>
                    <a:pt x="1082" y="518"/>
                  </a:lnTo>
                  <a:lnTo>
                    <a:pt x="1079" y="503"/>
                  </a:lnTo>
                  <a:lnTo>
                    <a:pt x="1075" y="491"/>
                  </a:lnTo>
                  <a:lnTo>
                    <a:pt x="1070" y="486"/>
                  </a:lnTo>
                  <a:lnTo>
                    <a:pt x="1063" y="480"/>
                  </a:lnTo>
                  <a:lnTo>
                    <a:pt x="1060" y="476"/>
                  </a:lnTo>
                  <a:lnTo>
                    <a:pt x="1058" y="474"/>
                  </a:lnTo>
                  <a:lnTo>
                    <a:pt x="1058" y="469"/>
                  </a:lnTo>
                  <a:lnTo>
                    <a:pt x="1058" y="463"/>
                  </a:lnTo>
                  <a:lnTo>
                    <a:pt x="1066" y="463"/>
                  </a:lnTo>
                  <a:lnTo>
                    <a:pt x="1076" y="463"/>
                  </a:lnTo>
                  <a:lnTo>
                    <a:pt x="1090" y="451"/>
                  </a:lnTo>
                  <a:lnTo>
                    <a:pt x="1102" y="443"/>
                  </a:lnTo>
                  <a:lnTo>
                    <a:pt x="1111" y="443"/>
                  </a:lnTo>
                  <a:lnTo>
                    <a:pt x="1122" y="444"/>
                  </a:lnTo>
                  <a:lnTo>
                    <a:pt x="1123" y="431"/>
                  </a:lnTo>
                  <a:lnTo>
                    <a:pt x="1123" y="418"/>
                  </a:lnTo>
                  <a:lnTo>
                    <a:pt x="1126" y="414"/>
                  </a:lnTo>
                  <a:lnTo>
                    <a:pt x="1128" y="409"/>
                  </a:lnTo>
                  <a:lnTo>
                    <a:pt x="1134" y="407"/>
                  </a:lnTo>
                  <a:lnTo>
                    <a:pt x="1142" y="403"/>
                  </a:lnTo>
                  <a:lnTo>
                    <a:pt x="1146" y="398"/>
                  </a:lnTo>
                  <a:lnTo>
                    <a:pt x="1147" y="390"/>
                  </a:lnTo>
                  <a:lnTo>
                    <a:pt x="1162" y="375"/>
                  </a:lnTo>
                  <a:lnTo>
                    <a:pt x="1178" y="359"/>
                  </a:lnTo>
                  <a:lnTo>
                    <a:pt x="1176" y="355"/>
                  </a:lnTo>
                  <a:lnTo>
                    <a:pt x="1175" y="353"/>
                  </a:lnTo>
                  <a:lnTo>
                    <a:pt x="1174" y="350"/>
                  </a:lnTo>
                  <a:lnTo>
                    <a:pt x="1171" y="349"/>
                  </a:lnTo>
                  <a:lnTo>
                    <a:pt x="1166" y="342"/>
                  </a:lnTo>
                  <a:lnTo>
                    <a:pt x="1162" y="339"/>
                  </a:lnTo>
                  <a:lnTo>
                    <a:pt x="1160" y="327"/>
                  </a:lnTo>
                  <a:lnTo>
                    <a:pt x="1159" y="317"/>
                  </a:lnTo>
                  <a:lnTo>
                    <a:pt x="1158" y="310"/>
                  </a:lnTo>
                  <a:lnTo>
                    <a:pt x="1155" y="308"/>
                  </a:lnTo>
                  <a:lnTo>
                    <a:pt x="1151" y="304"/>
                  </a:lnTo>
                  <a:lnTo>
                    <a:pt x="1148" y="301"/>
                  </a:lnTo>
                  <a:lnTo>
                    <a:pt x="1140" y="295"/>
                  </a:lnTo>
                  <a:lnTo>
                    <a:pt x="1134" y="290"/>
                  </a:lnTo>
                  <a:lnTo>
                    <a:pt x="1130" y="282"/>
                  </a:lnTo>
                  <a:lnTo>
                    <a:pt x="1127" y="272"/>
                  </a:lnTo>
                  <a:lnTo>
                    <a:pt x="1123" y="267"/>
                  </a:lnTo>
                  <a:lnTo>
                    <a:pt x="1123" y="264"/>
                  </a:lnTo>
                  <a:lnTo>
                    <a:pt x="1123" y="260"/>
                  </a:lnTo>
                  <a:lnTo>
                    <a:pt x="1123" y="256"/>
                  </a:lnTo>
                  <a:lnTo>
                    <a:pt x="1124" y="250"/>
                  </a:lnTo>
                  <a:lnTo>
                    <a:pt x="1126" y="244"/>
                  </a:lnTo>
                  <a:lnTo>
                    <a:pt x="1122" y="241"/>
                  </a:lnTo>
                  <a:lnTo>
                    <a:pt x="1118" y="237"/>
                  </a:lnTo>
                  <a:lnTo>
                    <a:pt x="1116" y="232"/>
                  </a:lnTo>
                  <a:lnTo>
                    <a:pt x="1116" y="228"/>
                  </a:lnTo>
                  <a:lnTo>
                    <a:pt x="1122" y="221"/>
                  </a:lnTo>
                  <a:lnTo>
                    <a:pt x="1127" y="210"/>
                  </a:lnTo>
                  <a:close/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6" name="Freeform 102"/>
            <p:cNvSpPr>
              <a:spLocks/>
            </p:cNvSpPr>
            <p:nvPr/>
          </p:nvSpPr>
          <p:spPr bwMode="auto">
            <a:xfrm>
              <a:off x="2833" y="1642"/>
              <a:ext cx="10" cy="15"/>
            </a:xfrm>
            <a:custGeom>
              <a:avLst/>
              <a:gdLst>
                <a:gd name="T0" fmla="*/ 0 w 7"/>
                <a:gd name="T1" fmla="*/ 1 h 12"/>
                <a:gd name="T2" fmla="*/ 16839 w 7"/>
                <a:gd name="T3" fmla="*/ 1 h 12"/>
                <a:gd name="T4" fmla="*/ 16839 w 7"/>
                <a:gd name="T5" fmla="*/ 0 h 12"/>
                <a:gd name="T6" fmla="*/ 24056 w 7"/>
                <a:gd name="T7" fmla="*/ 0 h 12"/>
                <a:gd name="T8" fmla="*/ 34366 w 7"/>
                <a:gd name="T9" fmla="*/ 0 h 12"/>
                <a:gd name="T10" fmla="*/ 34366 w 7"/>
                <a:gd name="T11" fmla="*/ 1 h 12"/>
                <a:gd name="T12" fmla="*/ 49094 w 7"/>
                <a:gd name="T13" fmla="*/ 1 h 12"/>
                <a:gd name="T14" fmla="*/ 49094 w 7"/>
                <a:gd name="T15" fmla="*/ 711 h 12"/>
                <a:gd name="T16" fmla="*/ 49094 w 7"/>
                <a:gd name="T17" fmla="*/ 711 h 12"/>
                <a:gd name="T18" fmla="*/ 49094 w 7"/>
                <a:gd name="T19" fmla="*/ 1389 h 12"/>
                <a:gd name="T20" fmla="*/ 51533 w 7"/>
                <a:gd name="T21" fmla="*/ 1736 h 12"/>
                <a:gd name="T22" fmla="*/ 51533 w 7"/>
                <a:gd name="T23" fmla="*/ 2170 h 12"/>
                <a:gd name="T24" fmla="*/ 51533 w 7"/>
                <a:gd name="T25" fmla="*/ 2195 h 12"/>
                <a:gd name="T26" fmla="*/ 51533 w 7"/>
                <a:gd name="T27" fmla="*/ 2713 h 12"/>
                <a:gd name="T28" fmla="*/ 49094 w 7"/>
                <a:gd name="T29" fmla="*/ 3201 h 12"/>
                <a:gd name="T30" fmla="*/ 34366 w 7"/>
                <a:gd name="T31" fmla="*/ 2713 h 12"/>
                <a:gd name="T32" fmla="*/ 24056 w 7"/>
                <a:gd name="T33" fmla="*/ 2195 h 12"/>
                <a:gd name="T34" fmla="*/ 16839 w 7"/>
                <a:gd name="T35" fmla="*/ 2170 h 12"/>
                <a:gd name="T36" fmla="*/ 0 w 7"/>
                <a:gd name="T37" fmla="*/ 1736 h 12"/>
                <a:gd name="T38" fmla="*/ 0 w 7"/>
                <a:gd name="T39" fmla="*/ 1389 h 12"/>
                <a:gd name="T40" fmla="*/ 0 w 7"/>
                <a:gd name="T41" fmla="*/ 1111 h 12"/>
                <a:gd name="T42" fmla="*/ 0 w 7"/>
                <a:gd name="T43" fmla="*/ 711 h 12"/>
                <a:gd name="T44" fmla="*/ 0 w 7"/>
                <a:gd name="T45" fmla="*/ 1 h 12"/>
                <a:gd name="T46" fmla="*/ 0 w 7"/>
                <a:gd name="T47" fmla="*/ 1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12"/>
                <a:gd name="T74" fmla="*/ 7 w 7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12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7" name="Freeform 103"/>
            <p:cNvSpPr>
              <a:spLocks/>
            </p:cNvSpPr>
            <p:nvPr/>
          </p:nvSpPr>
          <p:spPr bwMode="auto">
            <a:xfrm>
              <a:off x="2817" y="1675"/>
              <a:ext cx="22" cy="21"/>
            </a:xfrm>
            <a:custGeom>
              <a:avLst/>
              <a:gdLst>
                <a:gd name="T0" fmla="*/ 9232 w 17"/>
                <a:gd name="T1" fmla="*/ 11158 h 16"/>
                <a:gd name="T2" fmla="*/ 9232 w 17"/>
                <a:gd name="T3" fmla="*/ 12415 h 16"/>
                <a:gd name="T4" fmla="*/ 8163 w 17"/>
                <a:gd name="T5" fmla="*/ 13578 h 16"/>
                <a:gd name="T6" fmla="*/ 6019 w 17"/>
                <a:gd name="T7" fmla="*/ 14645 h 16"/>
                <a:gd name="T8" fmla="*/ 2910 w 17"/>
                <a:gd name="T9" fmla="*/ 14645 h 16"/>
                <a:gd name="T10" fmla="*/ 2249 w 17"/>
                <a:gd name="T11" fmla="*/ 13578 h 16"/>
                <a:gd name="T12" fmla="*/ 1738 w 17"/>
                <a:gd name="T13" fmla="*/ 13578 h 16"/>
                <a:gd name="T14" fmla="*/ 1 w 17"/>
                <a:gd name="T15" fmla="*/ 13578 h 16"/>
                <a:gd name="T16" fmla="*/ 1 w 17"/>
                <a:gd name="T17" fmla="*/ 12415 h 16"/>
                <a:gd name="T18" fmla="*/ 0 w 17"/>
                <a:gd name="T19" fmla="*/ 12415 h 16"/>
                <a:gd name="T20" fmla="*/ 0 w 17"/>
                <a:gd name="T21" fmla="*/ 11158 h 16"/>
                <a:gd name="T22" fmla="*/ 0 w 17"/>
                <a:gd name="T23" fmla="*/ 9459 h 16"/>
                <a:gd name="T24" fmla="*/ 0 w 17"/>
                <a:gd name="T25" fmla="*/ 8501 h 16"/>
                <a:gd name="T26" fmla="*/ 1 w 17"/>
                <a:gd name="T27" fmla="*/ 7207 h 16"/>
                <a:gd name="T28" fmla="*/ 1 w 17"/>
                <a:gd name="T29" fmla="*/ 6477 h 16"/>
                <a:gd name="T30" fmla="*/ 1738 w 17"/>
                <a:gd name="T31" fmla="*/ 6477 h 16"/>
                <a:gd name="T32" fmla="*/ 2249 w 17"/>
                <a:gd name="T33" fmla="*/ 5492 h 16"/>
                <a:gd name="T34" fmla="*/ 2910 w 17"/>
                <a:gd name="T35" fmla="*/ 3760 h 16"/>
                <a:gd name="T36" fmla="*/ 4874 w 17"/>
                <a:gd name="T37" fmla="*/ 3760 h 16"/>
                <a:gd name="T38" fmla="*/ 6308 w 17"/>
                <a:gd name="T39" fmla="*/ 2183 h 16"/>
                <a:gd name="T40" fmla="*/ 7789 w 17"/>
                <a:gd name="T41" fmla="*/ 2183 h 16"/>
                <a:gd name="T42" fmla="*/ 8163 w 17"/>
                <a:gd name="T43" fmla="*/ 0 h 16"/>
                <a:gd name="T44" fmla="*/ 9232 w 17"/>
                <a:gd name="T45" fmla="*/ 0 h 16"/>
                <a:gd name="T46" fmla="*/ 10080 w 17"/>
                <a:gd name="T47" fmla="*/ 0 h 16"/>
                <a:gd name="T48" fmla="*/ 10080 w 17"/>
                <a:gd name="T49" fmla="*/ 2183 h 16"/>
                <a:gd name="T50" fmla="*/ 10564 w 17"/>
                <a:gd name="T51" fmla="*/ 2183 h 16"/>
                <a:gd name="T52" fmla="*/ 10564 w 17"/>
                <a:gd name="T53" fmla="*/ 3760 h 16"/>
                <a:gd name="T54" fmla="*/ 10564 w 17"/>
                <a:gd name="T55" fmla="*/ 3760 h 16"/>
                <a:gd name="T56" fmla="*/ 10564 w 17"/>
                <a:gd name="T57" fmla="*/ 5492 h 16"/>
                <a:gd name="T58" fmla="*/ 10564 w 17"/>
                <a:gd name="T59" fmla="*/ 6477 h 16"/>
                <a:gd name="T60" fmla="*/ 10080 w 17"/>
                <a:gd name="T61" fmla="*/ 7207 h 16"/>
                <a:gd name="T62" fmla="*/ 9232 w 17"/>
                <a:gd name="T63" fmla="*/ 8501 h 16"/>
                <a:gd name="T64" fmla="*/ 9232 w 17"/>
                <a:gd name="T65" fmla="*/ 9459 h 16"/>
                <a:gd name="T66" fmla="*/ 9232 w 17"/>
                <a:gd name="T67" fmla="*/ 11158 h 16"/>
                <a:gd name="T68" fmla="*/ 9232 w 17"/>
                <a:gd name="T69" fmla="*/ 11158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16"/>
                <a:gd name="T107" fmla="*/ 17 w 17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16">
                  <a:moveTo>
                    <a:pt x="15" y="12"/>
                  </a:moveTo>
                  <a:lnTo>
                    <a:pt x="15" y="14"/>
                  </a:lnTo>
                  <a:lnTo>
                    <a:pt x="13" y="15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8" name="Freeform 104"/>
            <p:cNvSpPr>
              <a:spLocks/>
            </p:cNvSpPr>
            <p:nvPr/>
          </p:nvSpPr>
          <p:spPr bwMode="auto">
            <a:xfrm>
              <a:off x="2847" y="1638"/>
              <a:ext cx="20" cy="21"/>
            </a:xfrm>
            <a:custGeom>
              <a:avLst/>
              <a:gdLst>
                <a:gd name="T0" fmla="*/ 570 w 16"/>
                <a:gd name="T1" fmla="*/ 1 h 16"/>
                <a:gd name="T2" fmla="*/ 1113 w 16"/>
                <a:gd name="T3" fmla="*/ 0 h 16"/>
                <a:gd name="T4" fmla="*/ 1113 w 16"/>
                <a:gd name="T5" fmla="*/ 1 h 16"/>
                <a:gd name="T6" fmla="*/ 1390 w 16"/>
                <a:gd name="T7" fmla="*/ 1 h 16"/>
                <a:gd name="T8" fmla="*/ 2019 w 16"/>
                <a:gd name="T9" fmla="*/ 1 h 16"/>
                <a:gd name="T10" fmla="*/ 2019 w 16"/>
                <a:gd name="T11" fmla="*/ 2865 h 16"/>
                <a:gd name="T12" fmla="*/ 2171 w 16"/>
                <a:gd name="T13" fmla="*/ 3760 h 16"/>
                <a:gd name="T14" fmla="*/ 2171 w 16"/>
                <a:gd name="T15" fmla="*/ 4935 h 16"/>
                <a:gd name="T16" fmla="*/ 2524 w 16"/>
                <a:gd name="T17" fmla="*/ 4935 h 16"/>
                <a:gd name="T18" fmla="*/ 3155 w 16"/>
                <a:gd name="T19" fmla="*/ 4935 h 16"/>
                <a:gd name="T20" fmla="*/ 3361 w 16"/>
                <a:gd name="T21" fmla="*/ 4935 h 16"/>
                <a:gd name="T22" fmla="*/ 3393 w 16"/>
                <a:gd name="T23" fmla="*/ 6477 h 16"/>
                <a:gd name="T24" fmla="*/ 3393 w 16"/>
                <a:gd name="T25" fmla="*/ 7207 h 16"/>
                <a:gd name="T26" fmla="*/ 4201 w 16"/>
                <a:gd name="T27" fmla="*/ 7207 h 16"/>
                <a:gd name="T28" fmla="*/ 4201 w 16"/>
                <a:gd name="T29" fmla="*/ 8501 h 16"/>
                <a:gd name="T30" fmla="*/ 4201 w 16"/>
                <a:gd name="T31" fmla="*/ 9459 h 16"/>
                <a:gd name="T32" fmla="*/ 4201 w 16"/>
                <a:gd name="T33" fmla="*/ 11158 h 16"/>
                <a:gd name="T34" fmla="*/ 4201 w 16"/>
                <a:gd name="T35" fmla="*/ 13578 h 16"/>
                <a:gd name="T36" fmla="*/ 4201 w 16"/>
                <a:gd name="T37" fmla="*/ 14645 h 16"/>
                <a:gd name="T38" fmla="*/ 3393 w 16"/>
                <a:gd name="T39" fmla="*/ 14645 h 16"/>
                <a:gd name="T40" fmla="*/ 3361 w 16"/>
                <a:gd name="T41" fmla="*/ 14645 h 16"/>
                <a:gd name="T42" fmla="*/ 3155 w 16"/>
                <a:gd name="T43" fmla="*/ 13578 h 16"/>
                <a:gd name="T44" fmla="*/ 2524 w 16"/>
                <a:gd name="T45" fmla="*/ 13578 h 16"/>
                <a:gd name="T46" fmla="*/ 2171 w 16"/>
                <a:gd name="T47" fmla="*/ 11643 h 16"/>
                <a:gd name="T48" fmla="*/ 2019 w 16"/>
                <a:gd name="T49" fmla="*/ 11643 h 16"/>
                <a:gd name="T50" fmla="*/ 2019 w 16"/>
                <a:gd name="T51" fmla="*/ 11158 h 16"/>
                <a:gd name="T52" fmla="*/ 1113 w 16"/>
                <a:gd name="T53" fmla="*/ 7207 h 16"/>
                <a:gd name="T54" fmla="*/ 1 w 16"/>
                <a:gd name="T55" fmla="*/ 3760 h 16"/>
                <a:gd name="T56" fmla="*/ 0 w 16"/>
                <a:gd name="T57" fmla="*/ 1 h 16"/>
                <a:gd name="T58" fmla="*/ 1 w 16"/>
                <a:gd name="T59" fmla="*/ 1 h 16"/>
                <a:gd name="T60" fmla="*/ 570 w 16"/>
                <a:gd name="T61" fmla="*/ 1 h 16"/>
                <a:gd name="T62" fmla="*/ 570 w 16"/>
                <a:gd name="T63" fmla="*/ 1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6"/>
                <a:gd name="T98" fmla="*/ 16 w 16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6">
                  <a:moveTo>
                    <a:pt x="2" y="1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5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9" name="Freeform 105"/>
            <p:cNvSpPr>
              <a:spLocks/>
            </p:cNvSpPr>
            <p:nvPr/>
          </p:nvSpPr>
          <p:spPr bwMode="auto">
            <a:xfrm>
              <a:off x="2828" y="1780"/>
              <a:ext cx="13" cy="10"/>
            </a:xfrm>
            <a:custGeom>
              <a:avLst/>
              <a:gdLst>
                <a:gd name="T0" fmla="*/ 1 w 10"/>
                <a:gd name="T1" fmla="*/ 570 h 8"/>
                <a:gd name="T2" fmla="*/ 2340 w 10"/>
                <a:gd name="T3" fmla="*/ 0 h 8"/>
                <a:gd name="T4" fmla="*/ 3042 w 10"/>
                <a:gd name="T5" fmla="*/ 0 h 8"/>
                <a:gd name="T6" fmla="*/ 4246 w 10"/>
                <a:gd name="T7" fmla="*/ 0 h 8"/>
                <a:gd name="T8" fmla="*/ 4246 w 10"/>
                <a:gd name="T9" fmla="*/ 570 h 8"/>
                <a:gd name="T10" fmla="*/ 5142 w 10"/>
                <a:gd name="T11" fmla="*/ 570 h 8"/>
                <a:gd name="T12" fmla="*/ 5520 w 10"/>
                <a:gd name="T13" fmla="*/ 570 h 8"/>
                <a:gd name="T14" fmla="*/ 5520 w 10"/>
                <a:gd name="T15" fmla="*/ 713 h 8"/>
                <a:gd name="T16" fmla="*/ 7176 w 10"/>
                <a:gd name="T17" fmla="*/ 713 h 8"/>
                <a:gd name="T18" fmla="*/ 7176 w 10"/>
                <a:gd name="T19" fmla="*/ 890 h 8"/>
                <a:gd name="T20" fmla="*/ 7176 w 10"/>
                <a:gd name="T21" fmla="*/ 1113 h 8"/>
                <a:gd name="T22" fmla="*/ 7176 w 10"/>
                <a:gd name="T23" fmla="*/ 1738 h 8"/>
                <a:gd name="T24" fmla="*/ 7176 w 10"/>
                <a:gd name="T25" fmla="*/ 2019 h 8"/>
                <a:gd name="T26" fmla="*/ 5142 w 10"/>
                <a:gd name="T27" fmla="*/ 2019 h 8"/>
                <a:gd name="T28" fmla="*/ 4246 w 10"/>
                <a:gd name="T29" fmla="*/ 2019 h 8"/>
                <a:gd name="T30" fmla="*/ 2340 w 10"/>
                <a:gd name="T31" fmla="*/ 1738 h 8"/>
                <a:gd name="T32" fmla="*/ 1 w 10"/>
                <a:gd name="T33" fmla="*/ 1738 h 8"/>
                <a:gd name="T34" fmla="*/ 1 w 10"/>
                <a:gd name="T35" fmla="*/ 1113 h 8"/>
                <a:gd name="T36" fmla="*/ 0 w 10"/>
                <a:gd name="T37" fmla="*/ 1113 h 8"/>
                <a:gd name="T38" fmla="*/ 0 w 10"/>
                <a:gd name="T39" fmla="*/ 890 h 8"/>
                <a:gd name="T40" fmla="*/ 0 w 10"/>
                <a:gd name="T41" fmla="*/ 713 h 8"/>
                <a:gd name="T42" fmla="*/ 1 w 10"/>
                <a:gd name="T43" fmla="*/ 713 h 8"/>
                <a:gd name="T44" fmla="*/ 1 w 10"/>
                <a:gd name="T45" fmla="*/ 570 h 8"/>
                <a:gd name="T46" fmla="*/ 1 w 10"/>
                <a:gd name="T47" fmla="*/ 570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8"/>
                <a:gd name="T74" fmla="*/ 10 w 10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8">
                  <a:moveTo>
                    <a:pt x="1" y="2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0" name="Freeform 106"/>
            <p:cNvSpPr>
              <a:spLocks/>
            </p:cNvSpPr>
            <p:nvPr/>
          </p:nvSpPr>
          <p:spPr bwMode="auto">
            <a:xfrm>
              <a:off x="2810" y="1778"/>
              <a:ext cx="16" cy="8"/>
            </a:xfrm>
            <a:custGeom>
              <a:avLst/>
              <a:gdLst>
                <a:gd name="T0" fmla="*/ 0 w 12"/>
                <a:gd name="T1" fmla="*/ 4905 h 6"/>
                <a:gd name="T2" fmla="*/ 0 w 12"/>
                <a:gd name="T3" fmla="*/ 3679 h 6"/>
                <a:gd name="T4" fmla="*/ 0 w 12"/>
                <a:gd name="T5" fmla="*/ 1 h 6"/>
                <a:gd name="T6" fmla="*/ 1 w 12"/>
                <a:gd name="T7" fmla="*/ 1 h 6"/>
                <a:gd name="T8" fmla="*/ 1 w 12"/>
                <a:gd name="T9" fmla="*/ 0 h 6"/>
                <a:gd name="T10" fmla="*/ 2759 w 12"/>
                <a:gd name="T11" fmla="*/ 0 h 6"/>
                <a:gd name="T12" fmla="*/ 4905 w 12"/>
                <a:gd name="T13" fmla="*/ 0 h 6"/>
                <a:gd name="T14" fmla="*/ 6540 w 12"/>
                <a:gd name="T15" fmla="*/ 0 h 6"/>
                <a:gd name="T16" fmla="*/ 8457 w 12"/>
                <a:gd name="T17" fmla="*/ 1 h 6"/>
                <a:gd name="T18" fmla="*/ 11276 w 12"/>
                <a:gd name="T19" fmla="*/ 1 h 6"/>
                <a:gd name="T20" fmla="*/ 11627 w 12"/>
                <a:gd name="T21" fmla="*/ 3679 h 6"/>
                <a:gd name="T22" fmla="*/ 12857 w 12"/>
                <a:gd name="T23" fmla="*/ 3679 h 6"/>
                <a:gd name="T24" fmla="*/ 15503 w 12"/>
                <a:gd name="T25" fmla="*/ 4905 h 6"/>
                <a:gd name="T26" fmla="*/ 12857 w 12"/>
                <a:gd name="T27" fmla="*/ 6540 h 6"/>
                <a:gd name="T28" fmla="*/ 11627 w 12"/>
                <a:gd name="T29" fmla="*/ 8457 h 6"/>
                <a:gd name="T30" fmla="*/ 11276 w 12"/>
                <a:gd name="T31" fmla="*/ 8457 h 6"/>
                <a:gd name="T32" fmla="*/ 8457 w 12"/>
                <a:gd name="T33" fmla="*/ 8457 h 6"/>
                <a:gd name="T34" fmla="*/ 6540 w 12"/>
                <a:gd name="T35" fmla="*/ 8457 h 6"/>
                <a:gd name="T36" fmla="*/ 4905 w 12"/>
                <a:gd name="T37" fmla="*/ 8457 h 6"/>
                <a:gd name="T38" fmla="*/ 2759 w 12"/>
                <a:gd name="T39" fmla="*/ 8457 h 6"/>
                <a:gd name="T40" fmla="*/ 1 w 12"/>
                <a:gd name="T41" fmla="*/ 8457 h 6"/>
                <a:gd name="T42" fmla="*/ 1 w 12"/>
                <a:gd name="T43" fmla="*/ 6540 h 6"/>
                <a:gd name="T44" fmla="*/ 0 w 12"/>
                <a:gd name="T45" fmla="*/ 6540 h 6"/>
                <a:gd name="T46" fmla="*/ 0 w 12"/>
                <a:gd name="T47" fmla="*/ 4905 h 6"/>
                <a:gd name="T48" fmla="*/ 0 w 12"/>
                <a:gd name="T49" fmla="*/ 4905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"/>
                <a:gd name="T76" fmla="*/ 0 h 6"/>
                <a:gd name="T77" fmla="*/ 12 w 12"/>
                <a:gd name="T78" fmla="*/ 6 h 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" h="6">
                  <a:moveTo>
                    <a:pt x="0" y="4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1" name="Freeform 107"/>
            <p:cNvSpPr>
              <a:spLocks/>
            </p:cNvSpPr>
            <p:nvPr/>
          </p:nvSpPr>
          <p:spPr bwMode="auto">
            <a:xfrm>
              <a:off x="2843" y="1794"/>
              <a:ext cx="10" cy="8"/>
            </a:xfrm>
            <a:custGeom>
              <a:avLst/>
              <a:gdLst>
                <a:gd name="T0" fmla="*/ 1 w 8"/>
                <a:gd name="T1" fmla="*/ 8457 h 6"/>
                <a:gd name="T2" fmla="*/ 0 w 8"/>
                <a:gd name="T3" fmla="*/ 8457 h 6"/>
                <a:gd name="T4" fmla="*/ 0 w 8"/>
                <a:gd name="T5" fmla="*/ 6540 h 6"/>
                <a:gd name="T6" fmla="*/ 0 w 8"/>
                <a:gd name="T7" fmla="*/ 4905 h 6"/>
                <a:gd name="T8" fmla="*/ 1 w 8"/>
                <a:gd name="T9" fmla="*/ 2759 h 6"/>
                <a:gd name="T10" fmla="*/ 1 w 8"/>
                <a:gd name="T11" fmla="*/ 1 h 6"/>
                <a:gd name="T12" fmla="*/ 713 w 8"/>
                <a:gd name="T13" fmla="*/ 1 h 6"/>
                <a:gd name="T14" fmla="*/ 713 w 8"/>
                <a:gd name="T15" fmla="*/ 0 h 6"/>
                <a:gd name="T16" fmla="*/ 890 w 8"/>
                <a:gd name="T17" fmla="*/ 0 h 6"/>
                <a:gd name="T18" fmla="*/ 1113 w 8"/>
                <a:gd name="T19" fmla="*/ 0 h 6"/>
                <a:gd name="T20" fmla="*/ 2019 w 8"/>
                <a:gd name="T21" fmla="*/ 0 h 6"/>
                <a:gd name="T22" fmla="*/ 2019 w 8"/>
                <a:gd name="T23" fmla="*/ 1 h 6"/>
                <a:gd name="T24" fmla="*/ 2019 w 8"/>
                <a:gd name="T25" fmla="*/ 2759 h 6"/>
                <a:gd name="T26" fmla="*/ 2019 w 8"/>
                <a:gd name="T27" fmla="*/ 4905 h 6"/>
                <a:gd name="T28" fmla="*/ 2019 w 8"/>
                <a:gd name="T29" fmla="*/ 6540 h 6"/>
                <a:gd name="T30" fmla="*/ 2019 w 8"/>
                <a:gd name="T31" fmla="*/ 8457 h 6"/>
                <a:gd name="T32" fmla="*/ 1113 w 8"/>
                <a:gd name="T33" fmla="*/ 8457 h 6"/>
                <a:gd name="T34" fmla="*/ 1113 w 8"/>
                <a:gd name="T35" fmla="*/ 8457 h 6"/>
                <a:gd name="T36" fmla="*/ 890 w 8"/>
                <a:gd name="T37" fmla="*/ 8457 h 6"/>
                <a:gd name="T38" fmla="*/ 713 w 8"/>
                <a:gd name="T39" fmla="*/ 8457 h 6"/>
                <a:gd name="T40" fmla="*/ 1 w 8"/>
                <a:gd name="T41" fmla="*/ 8457 h 6"/>
                <a:gd name="T42" fmla="*/ 1 w 8"/>
                <a:gd name="T43" fmla="*/ 8457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6"/>
                <a:gd name="T68" fmla="*/ 8 w 8"/>
                <a:gd name="T69" fmla="*/ 6 h 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2" name="Freeform 108"/>
            <p:cNvSpPr>
              <a:spLocks/>
            </p:cNvSpPr>
            <p:nvPr/>
          </p:nvSpPr>
          <p:spPr bwMode="auto">
            <a:xfrm>
              <a:off x="2871" y="1789"/>
              <a:ext cx="12" cy="10"/>
            </a:xfrm>
            <a:custGeom>
              <a:avLst/>
              <a:gdLst>
                <a:gd name="T0" fmla="*/ 6540 w 9"/>
                <a:gd name="T1" fmla="*/ 0 h 8"/>
                <a:gd name="T2" fmla="*/ 8457 w 9"/>
                <a:gd name="T3" fmla="*/ 0 h 8"/>
                <a:gd name="T4" fmla="*/ 8720 w 9"/>
                <a:gd name="T5" fmla="*/ 0 h 8"/>
                <a:gd name="T6" fmla="*/ 8720 w 9"/>
                <a:gd name="T7" fmla="*/ 1 h 8"/>
                <a:gd name="T8" fmla="*/ 11627 w 9"/>
                <a:gd name="T9" fmla="*/ 570 h 8"/>
                <a:gd name="T10" fmla="*/ 11627 w 9"/>
                <a:gd name="T11" fmla="*/ 890 h 8"/>
                <a:gd name="T12" fmla="*/ 11627 w 9"/>
                <a:gd name="T13" fmla="*/ 1113 h 8"/>
                <a:gd name="T14" fmla="*/ 8720 w 9"/>
                <a:gd name="T15" fmla="*/ 1390 h 8"/>
                <a:gd name="T16" fmla="*/ 8720 w 9"/>
                <a:gd name="T17" fmla="*/ 2019 h 8"/>
                <a:gd name="T18" fmla="*/ 8457 w 9"/>
                <a:gd name="T19" fmla="*/ 2019 h 8"/>
                <a:gd name="T20" fmla="*/ 6540 w 9"/>
                <a:gd name="T21" fmla="*/ 2019 h 8"/>
                <a:gd name="T22" fmla="*/ 3679 w 9"/>
                <a:gd name="T23" fmla="*/ 2019 h 8"/>
                <a:gd name="T24" fmla="*/ 2759 w 9"/>
                <a:gd name="T25" fmla="*/ 2019 h 8"/>
                <a:gd name="T26" fmla="*/ 2759 w 9"/>
                <a:gd name="T27" fmla="*/ 1390 h 8"/>
                <a:gd name="T28" fmla="*/ 0 w 9"/>
                <a:gd name="T29" fmla="*/ 1390 h 8"/>
                <a:gd name="T30" fmla="*/ 0 w 9"/>
                <a:gd name="T31" fmla="*/ 1113 h 8"/>
                <a:gd name="T32" fmla="*/ 0 w 9"/>
                <a:gd name="T33" fmla="*/ 890 h 8"/>
                <a:gd name="T34" fmla="*/ 0 w 9"/>
                <a:gd name="T35" fmla="*/ 570 h 8"/>
                <a:gd name="T36" fmla="*/ 0 w 9"/>
                <a:gd name="T37" fmla="*/ 1 h 8"/>
                <a:gd name="T38" fmla="*/ 2759 w 9"/>
                <a:gd name="T39" fmla="*/ 1 h 8"/>
                <a:gd name="T40" fmla="*/ 2759 w 9"/>
                <a:gd name="T41" fmla="*/ 0 h 8"/>
                <a:gd name="T42" fmla="*/ 3679 w 9"/>
                <a:gd name="T43" fmla="*/ 0 h 8"/>
                <a:gd name="T44" fmla="*/ 6540 w 9"/>
                <a:gd name="T45" fmla="*/ 0 h 8"/>
                <a:gd name="T46" fmla="*/ 6540 w 9"/>
                <a:gd name="T47" fmla="*/ 0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8"/>
                <a:gd name="T74" fmla="*/ 9 w 9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8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3" name="Freeform 109"/>
            <p:cNvSpPr>
              <a:spLocks/>
            </p:cNvSpPr>
            <p:nvPr/>
          </p:nvSpPr>
          <p:spPr bwMode="auto">
            <a:xfrm>
              <a:off x="2874" y="1763"/>
              <a:ext cx="9" cy="8"/>
            </a:xfrm>
            <a:custGeom>
              <a:avLst/>
              <a:gdLst>
                <a:gd name="T0" fmla="*/ 1549 w 7"/>
                <a:gd name="T1" fmla="*/ 0 h 6"/>
                <a:gd name="T2" fmla="*/ 1992 w 7"/>
                <a:gd name="T3" fmla="*/ 0 h 6"/>
                <a:gd name="T4" fmla="*/ 2561 w 7"/>
                <a:gd name="T5" fmla="*/ 0 h 6"/>
                <a:gd name="T6" fmla="*/ 2561 w 7"/>
                <a:gd name="T7" fmla="*/ 1 h 6"/>
                <a:gd name="T8" fmla="*/ 3664 w 7"/>
                <a:gd name="T9" fmla="*/ 1 h 6"/>
                <a:gd name="T10" fmla="*/ 3664 w 7"/>
                <a:gd name="T11" fmla="*/ 4905 h 6"/>
                <a:gd name="T12" fmla="*/ 3664 w 7"/>
                <a:gd name="T13" fmla="*/ 6540 h 6"/>
                <a:gd name="T14" fmla="*/ 3664 w 7"/>
                <a:gd name="T15" fmla="*/ 6540 h 6"/>
                <a:gd name="T16" fmla="*/ 2561 w 7"/>
                <a:gd name="T17" fmla="*/ 6540 h 6"/>
                <a:gd name="T18" fmla="*/ 2561 w 7"/>
                <a:gd name="T19" fmla="*/ 8457 h 6"/>
                <a:gd name="T20" fmla="*/ 1992 w 7"/>
                <a:gd name="T21" fmla="*/ 8457 h 6"/>
                <a:gd name="T22" fmla="*/ 1549 w 7"/>
                <a:gd name="T23" fmla="*/ 8457 h 6"/>
                <a:gd name="T24" fmla="*/ 1 w 7"/>
                <a:gd name="T25" fmla="*/ 8457 h 6"/>
                <a:gd name="T26" fmla="*/ 1 w 7"/>
                <a:gd name="T27" fmla="*/ 6540 h 6"/>
                <a:gd name="T28" fmla="*/ 0 w 7"/>
                <a:gd name="T29" fmla="*/ 6540 h 6"/>
                <a:gd name="T30" fmla="*/ 0 w 7"/>
                <a:gd name="T31" fmla="*/ 6540 h 6"/>
                <a:gd name="T32" fmla="*/ 0 w 7"/>
                <a:gd name="T33" fmla="*/ 4905 h 6"/>
                <a:gd name="T34" fmla="*/ 0 w 7"/>
                <a:gd name="T35" fmla="*/ 1 h 6"/>
                <a:gd name="T36" fmla="*/ 1 w 7"/>
                <a:gd name="T37" fmla="*/ 0 h 6"/>
                <a:gd name="T38" fmla="*/ 1549 w 7"/>
                <a:gd name="T39" fmla="*/ 0 h 6"/>
                <a:gd name="T40" fmla="*/ 1549 w 7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6"/>
                <a:gd name="T65" fmla="*/ 7 w 7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6">
                  <a:moveTo>
                    <a:pt x="3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4" name="Freeform 110"/>
            <p:cNvSpPr>
              <a:spLocks/>
            </p:cNvSpPr>
            <p:nvPr/>
          </p:nvSpPr>
          <p:spPr bwMode="auto">
            <a:xfrm>
              <a:off x="2712" y="1821"/>
              <a:ext cx="12" cy="11"/>
            </a:xfrm>
            <a:custGeom>
              <a:avLst/>
              <a:gdLst>
                <a:gd name="T0" fmla="*/ 0 w 9"/>
                <a:gd name="T1" fmla="*/ 20549 h 8"/>
                <a:gd name="T2" fmla="*/ 0 w 9"/>
                <a:gd name="T3" fmla="*/ 14945 h 8"/>
                <a:gd name="T4" fmla="*/ 1 w 9"/>
                <a:gd name="T5" fmla="*/ 12374 h 8"/>
                <a:gd name="T6" fmla="*/ 1 w 9"/>
                <a:gd name="T7" fmla="*/ 8999 h 8"/>
                <a:gd name="T8" fmla="*/ 1 w 9"/>
                <a:gd name="T9" fmla="*/ 1 h 8"/>
                <a:gd name="T10" fmla="*/ 3679 w 9"/>
                <a:gd name="T11" fmla="*/ 1 h 8"/>
                <a:gd name="T12" fmla="*/ 4905 w 9"/>
                <a:gd name="T13" fmla="*/ 0 h 8"/>
                <a:gd name="T14" fmla="*/ 6540 w 9"/>
                <a:gd name="T15" fmla="*/ 0 h 8"/>
                <a:gd name="T16" fmla="*/ 8720 w 9"/>
                <a:gd name="T17" fmla="*/ 0 h 8"/>
                <a:gd name="T18" fmla="*/ 11276 w 9"/>
                <a:gd name="T19" fmla="*/ 0 h 8"/>
                <a:gd name="T20" fmla="*/ 11627 w 9"/>
                <a:gd name="T21" fmla="*/ 1 h 8"/>
                <a:gd name="T22" fmla="*/ 11627 w 9"/>
                <a:gd name="T23" fmla="*/ 8999 h 8"/>
                <a:gd name="T24" fmla="*/ 11627 w 9"/>
                <a:gd name="T25" fmla="*/ 12374 h 8"/>
                <a:gd name="T26" fmla="*/ 11627 w 9"/>
                <a:gd name="T27" fmla="*/ 14945 h 8"/>
                <a:gd name="T28" fmla="*/ 11276 w 9"/>
                <a:gd name="T29" fmla="*/ 14945 h 8"/>
                <a:gd name="T30" fmla="*/ 11276 w 9"/>
                <a:gd name="T31" fmla="*/ 20549 h 8"/>
                <a:gd name="T32" fmla="*/ 8720 w 9"/>
                <a:gd name="T33" fmla="*/ 20549 h 8"/>
                <a:gd name="T34" fmla="*/ 4905 w 9"/>
                <a:gd name="T35" fmla="*/ 23394 h 8"/>
                <a:gd name="T36" fmla="*/ 3679 w 9"/>
                <a:gd name="T37" fmla="*/ 23394 h 8"/>
                <a:gd name="T38" fmla="*/ 0 w 9"/>
                <a:gd name="T39" fmla="*/ 20549 h 8"/>
                <a:gd name="T40" fmla="*/ 0 w 9"/>
                <a:gd name="T41" fmla="*/ 20549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8"/>
                <a:gd name="T65" fmla="*/ 9 w 9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8">
                  <a:moveTo>
                    <a:pt x="0" y="7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5" name="Freeform 111"/>
            <p:cNvSpPr>
              <a:spLocks/>
            </p:cNvSpPr>
            <p:nvPr/>
          </p:nvSpPr>
          <p:spPr bwMode="auto">
            <a:xfrm>
              <a:off x="2707" y="1836"/>
              <a:ext cx="17" cy="32"/>
            </a:xfrm>
            <a:custGeom>
              <a:avLst/>
              <a:gdLst>
                <a:gd name="T0" fmla="*/ 8941 w 13"/>
                <a:gd name="T1" fmla="*/ 0 h 25"/>
                <a:gd name="T2" fmla="*/ 9753 w 13"/>
                <a:gd name="T3" fmla="*/ 1 h 25"/>
                <a:gd name="T4" fmla="*/ 10587 w 13"/>
                <a:gd name="T5" fmla="*/ 1148 h 25"/>
                <a:gd name="T6" fmla="*/ 10587 w 13"/>
                <a:gd name="T7" fmla="*/ 1880 h 25"/>
                <a:gd name="T8" fmla="*/ 10587 w 13"/>
                <a:gd name="T9" fmla="*/ 2406 h 25"/>
                <a:gd name="T10" fmla="*/ 10587 w 13"/>
                <a:gd name="T11" fmla="*/ 3080 h 25"/>
                <a:gd name="T12" fmla="*/ 10587 w 13"/>
                <a:gd name="T13" fmla="*/ 3942 h 25"/>
                <a:gd name="T14" fmla="*/ 10587 w 13"/>
                <a:gd name="T15" fmla="*/ 3942 h 25"/>
                <a:gd name="T16" fmla="*/ 10587 w 13"/>
                <a:gd name="T17" fmla="*/ 5046 h 25"/>
                <a:gd name="T18" fmla="*/ 10587 w 13"/>
                <a:gd name="T19" fmla="*/ 6630 h 25"/>
                <a:gd name="T20" fmla="*/ 10587 w 13"/>
                <a:gd name="T21" fmla="*/ 7543 h 25"/>
                <a:gd name="T22" fmla="*/ 9753 w 13"/>
                <a:gd name="T23" fmla="*/ 8486 h 25"/>
                <a:gd name="T24" fmla="*/ 9753 w 13"/>
                <a:gd name="T25" fmla="*/ 10583 h 25"/>
                <a:gd name="T26" fmla="*/ 8941 w 13"/>
                <a:gd name="T27" fmla="*/ 11558 h 25"/>
                <a:gd name="T28" fmla="*/ 7458 w 13"/>
                <a:gd name="T29" fmla="*/ 11918 h 25"/>
                <a:gd name="T30" fmla="*/ 6191 w 13"/>
                <a:gd name="T31" fmla="*/ 11918 h 25"/>
                <a:gd name="T32" fmla="*/ 5703 w 13"/>
                <a:gd name="T33" fmla="*/ 11918 h 25"/>
                <a:gd name="T34" fmla="*/ 4361 w 13"/>
                <a:gd name="T35" fmla="*/ 11918 h 25"/>
                <a:gd name="T36" fmla="*/ 3335 w 13"/>
                <a:gd name="T37" fmla="*/ 11918 h 25"/>
                <a:gd name="T38" fmla="*/ 3335 w 13"/>
                <a:gd name="T39" fmla="*/ 11558 h 25"/>
                <a:gd name="T40" fmla="*/ 2550 w 13"/>
                <a:gd name="T41" fmla="*/ 11558 h 25"/>
                <a:gd name="T42" fmla="*/ 2550 w 13"/>
                <a:gd name="T43" fmla="*/ 10583 h 25"/>
                <a:gd name="T44" fmla="*/ 1950 w 13"/>
                <a:gd name="T45" fmla="*/ 10414 h 25"/>
                <a:gd name="T46" fmla="*/ 1950 w 13"/>
                <a:gd name="T47" fmla="*/ 8486 h 25"/>
                <a:gd name="T48" fmla="*/ 1950 w 13"/>
                <a:gd name="T49" fmla="*/ 8268 h 25"/>
                <a:gd name="T50" fmla="*/ 0 w 13"/>
                <a:gd name="T51" fmla="*/ 7543 h 25"/>
                <a:gd name="T52" fmla="*/ 0 w 13"/>
                <a:gd name="T53" fmla="*/ 7543 h 25"/>
                <a:gd name="T54" fmla="*/ 0 w 13"/>
                <a:gd name="T55" fmla="*/ 6630 h 25"/>
                <a:gd name="T56" fmla="*/ 0 w 13"/>
                <a:gd name="T57" fmla="*/ 5512 h 25"/>
                <a:gd name="T58" fmla="*/ 0 w 13"/>
                <a:gd name="T59" fmla="*/ 5046 h 25"/>
                <a:gd name="T60" fmla="*/ 0 w 13"/>
                <a:gd name="T61" fmla="*/ 4306 h 25"/>
                <a:gd name="T62" fmla="*/ 1950 w 13"/>
                <a:gd name="T63" fmla="*/ 3942 h 25"/>
                <a:gd name="T64" fmla="*/ 1950 w 13"/>
                <a:gd name="T65" fmla="*/ 3942 h 25"/>
                <a:gd name="T66" fmla="*/ 1950 w 13"/>
                <a:gd name="T67" fmla="*/ 3080 h 25"/>
                <a:gd name="T68" fmla="*/ 2550 w 13"/>
                <a:gd name="T69" fmla="*/ 2406 h 25"/>
                <a:gd name="T70" fmla="*/ 2550 w 13"/>
                <a:gd name="T71" fmla="*/ 1880 h 25"/>
                <a:gd name="T72" fmla="*/ 3335 w 13"/>
                <a:gd name="T73" fmla="*/ 1148 h 25"/>
                <a:gd name="T74" fmla="*/ 4361 w 13"/>
                <a:gd name="T75" fmla="*/ 1148 h 25"/>
                <a:gd name="T76" fmla="*/ 5703 w 13"/>
                <a:gd name="T77" fmla="*/ 1 h 25"/>
                <a:gd name="T78" fmla="*/ 6191 w 13"/>
                <a:gd name="T79" fmla="*/ 1 h 25"/>
                <a:gd name="T80" fmla="*/ 6191 w 13"/>
                <a:gd name="T81" fmla="*/ 0 h 25"/>
                <a:gd name="T82" fmla="*/ 8941 w 13"/>
                <a:gd name="T83" fmla="*/ 0 h 25"/>
                <a:gd name="T84" fmla="*/ 8941 w 13"/>
                <a:gd name="T85" fmla="*/ 0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"/>
                <a:gd name="T130" fmla="*/ 0 h 25"/>
                <a:gd name="T131" fmla="*/ 13 w 13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" h="25">
                  <a:moveTo>
                    <a:pt x="11" y="0"/>
                  </a:moveTo>
                  <a:lnTo>
                    <a:pt x="12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6" name="Freeform 112"/>
            <p:cNvSpPr>
              <a:spLocks/>
            </p:cNvSpPr>
            <p:nvPr/>
          </p:nvSpPr>
          <p:spPr bwMode="auto">
            <a:xfrm>
              <a:off x="3305" y="1580"/>
              <a:ext cx="9" cy="7"/>
            </a:xfrm>
            <a:custGeom>
              <a:avLst/>
              <a:gdLst>
                <a:gd name="T0" fmla="*/ 3293 w 7"/>
                <a:gd name="T1" fmla="*/ 17450 h 5"/>
                <a:gd name="T2" fmla="*/ 3293 w 7"/>
                <a:gd name="T3" fmla="*/ 23398 h 5"/>
                <a:gd name="T4" fmla="*/ 1992 w 7"/>
                <a:gd name="T5" fmla="*/ 23398 h 5"/>
                <a:gd name="T6" fmla="*/ 1549 w 7"/>
                <a:gd name="T7" fmla="*/ 23398 h 5"/>
                <a:gd name="T8" fmla="*/ 1205 w 7"/>
                <a:gd name="T9" fmla="*/ 17450 h 5"/>
                <a:gd name="T10" fmla="*/ 0 w 7"/>
                <a:gd name="T11" fmla="*/ 12464 h 5"/>
                <a:gd name="T12" fmla="*/ 0 w 7"/>
                <a:gd name="T13" fmla="*/ 1 h 5"/>
                <a:gd name="T14" fmla="*/ 0 w 7"/>
                <a:gd name="T15" fmla="*/ 1 h 5"/>
                <a:gd name="T16" fmla="*/ 0 w 7"/>
                <a:gd name="T17" fmla="*/ 0 h 5"/>
                <a:gd name="T18" fmla="*/ 1205 w 7"/>
                <a:gd name="T19" fmla="*/ 0 h 5"/>
                <a:gd name="T20" fmla="*/ 1549 w 7"/>
                <a:gd name="T21" fmla="*/ 0 h 5"/>
                <a:gd name="T22" fmla="*/ 1992 w 7"/>
                <a:gd name="T23" fmla="*/ 0 h 5"/>
                <a:gd name="T24" fmla="*/ 1992 w 7"/>
                <a:gd name="T25" fmla="*/ 1 h 5"/>
                <a:gd name="T26" fmla="*/ 3293 w 7"/>
                <a:gd name="T27" fmla="*/ 1 h 5"/>
                <a:gd name="T28" fmla="*/ 3293 w 7"/>
                <a:gd name="T29" fmla="*/ 1 h 5"/>
                <a:gd name="T30" fmla="*/ 3664 w 7"/>
                <a:gd name="T31" fmla="*/ 1 h 5"/>
                <a:gd name="T32" fmla="*/ 3664 w 7"/>
                <a:gd name="T33" fmla="*/ 12464 h 5"/>
                <a:gd name="T34" fmla="*/ 3664 w 7"/>
                <a:gd name="T35" fmla="*/ 17450 h 5"/>
                <a:gd name="T36" fmla="*/ 3293 w 7"/>
                <a:gd name="T37" fmla="*/ 17450 h 5"/>
                <a:gd name="T38" fmla="*/ 3293 w 7"/>
                <a:gd name="T39" fmla="*/ 17450 h 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5"/>
                <a:gd name="T62" fmla="*/ 7 w 7"/>
                <a:gd name="T63" fmla="*/ 5 h 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5">
                  <a:moveTo>
                    <a:pt x="6" y="4"/>
                  </a:move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7" name="Freeform 113"/>
            <p:cNvSpPr>
              <a:spLocks/>
            </p:cNvSpPr>
            <p:nvPr/>
          </p:nvSpPr>
          <p:spPr bwMode="auto">
            <a:xfrm>
              <a:off x="3292" y="1570"/>
              <a:ext cx="12" cy="9"/>
            </a:xfrm>
            <a:custGeom>
              <a:avLst/>
              <a:gdLst>
                <a:gd name="T0" fmla="*/ 3679 w 9"/>
                <a:gd name="T1" fmla="*/ 0 h 7"/>
                <a:gd name="T2" fmla="*/ 6540 w 9"/>
                <a:gd name="T3" fmla="*/ 0 h 7"/>
                <a:gd name="T4" fmla="*/ 6540 w 9"/>
                <a:gd name="T5" fmla="*/ 1 h 7"/>
                <a:gd name="T6" fmla="*/ 8457 w 9"/>
                <a:gd name="T7" fmla="*/ 1 h 7"/>
                <a:gd name="T8" fmla="*/ 11276 w 9"/>
                <a:gd name="T9" fmla="*/ 1 h 7"/>
                <a:gd name="T10" fmla="*/ 11276 w 9"/>
                <a:gd name="T11" fmla="*/ 1549 h 7"/>
                <a:gd name="T12" fmla="*/ 11627 w 9"/>
                <a:gd name="T13" fmla="*/ 1549 h 7"/>
                <a:gd name="T14" fmla="*/ 11627 w 9"/>
                <a:gd name="T15" fmla="*/ 1992 h 7"/>
                <a:gd name="T16" fmla="*/ 11627 w 9"/>
                <a:gd name="T17" fmla="*/ 2561 h 7"/>
                <a:gd name="T18" fmla="*/ 11276 w 9"/>
                <a:gd name="T19" fmla="*/ 2561 h 7"/>
                <a:gd name="T20" fmla="*/ 11276 w 9"/>
                <a:gd name="T21" fmla="*/ 3664 h 7"/>
                <a:gd name="T22" fmla="*/ 8457 w 9"/>
                <a:gd name="T23" fmla="*/ 3664 h 7"/>
                <a:gd name="T24" fmla="*/ 6540 w 9"/>
                <a:gd name="T25" fmla="*/ 3664 h 7"/>
                <a:gd name="T26" fmla="*/ 3679 w 9"/>
                <a:gd name="T27" fmla="*/ 3664 h 7"/>
                <a:gd name="T28" fmla="*/ 2759 w 9"/>
                <a:gd name="T29" fmla="*/ 3664 h 7"/>
                <a:gd name="T30" fmla="*/ 1 w 9"/>
                <a:gd name="T31" fmla="*/ 3664 h 7"/>
                <a:gd name="T32" fmla="*/ 1 w 9"/>
                <a:gd name="T33" fmla="*/ 2561 h 7"/>
                <a:gd name="T34" fmla="*/ 0 w 9"/>
                <a:gd name="T35" fmla="*/ 2561 h 7"/>
                <a:gd name="T36" fmla="*/ 0 w 9"/>
                <a:gd name="T37" fmla="*/ 1992 h 7"/>
                <a:gd name="T38" fmla="*/ 0 w 9"/>
                <a:gd name="T39" fmla="*/ 1549 h 7"/>
                <a:gd name="T40" fmla="*/ 1 w 9"/>
                <a:gd name="T41" fmla="*/ 1 h 7"/>
                <a:gd name="T42" fmla="*/ 2759 w 9"/>
                <a:gd name="T43" fmla="*/ 1 h 7"/>
                <a:gd name="T44" fmla="*/ 3679 w 9"/>
                <a:gd name="T45" fmla="*/ 1 h 7"/>
                <a:gd name="T46" fmla="*/ 3679 w 9"/>
                <a:gd name="T47" fmla="*/ 0 h 7"/>
                <a:gd name="T48" fmla="*/ 3679 w 9"/>
                <a:gd name="T49" fmla="*/ 0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7"/>
                <a:gd name="T77" fmla="*/ 9 w 9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7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8" name="Freeform 114"/>
            <p:cNvSpPr>
              <a:spLocks/>
            </p:cNvSpPr>
            <p:nvPr/>
          </p:nvSpPr>
          <p:spPr bwMode="auto">
            <a:xfrm>
              <a:off x="3102" y="1662"/>
              <a:ext cx="13" cy="13"/>
            </a:xfrm>
            <a:custGeom>
              <a:avLst/>
              <a:gdLst>
                <a:gd name="T0" fmla="*/ 1801 w 10"/>
                <a:gd name="T1" fmla="*/ 1 h 10"/>
                <a:gd name="T2" fmla="*/ 2340 w 10"/>
                <a:gd name="T3" fmla="*/ 1 h 10"/>
                <a:gd name="T4" fmla="*/ 2340 w 10"/>
                <a:gd name="T5" fmla="*/ 0 h 10"/>
                <a:gd name="T6" fmla="*/ 3042 w 10"/>
                <a:gd name="T7" fmla="*/ 0 h 10"/>
                <a:gd name="T8" fmla="*/ 3042 w 10"/>
                <a:gd name="T9" fmla="*/ 1 h 10"/>
                <a:gd name="T10" fmla="*/ 4246 w 10"/>
                <a:gd name="T11" fmla="*/ 1 h 10"/>
                <a:gd name="T12" fmla="*/ 6683 w 10"/>
                <a:gd name="T13" fmla="*/ 3042 h 10"/>
                <a:gd name="T14" fmla="*/ 7176 w 10"/>
                <a:gd name="T15" fmla="*/ 4246 h 10"/>
                <a:gd name="T16" fmla="*/ 7176 w 10"/>
                <a:gd name="T17" fmla="*/ 5520 h 10"/>
                <a:gd name="T18" fmla="*/ 7176 w 10"/>
                <a:gd name="T19" fmla="*/ 6683 h 10"/>
                <a:gd name="T20" fmla="*/ 6683 w 10"/>
                <a:gd name="T21" fmla="*/ 7176 h 10"/>
                <a:gd name="T22" fmla="*/ 4246 w 10"/>
                <a:gd name="T23" fmla="*/ 7176 h 10"/>
                <a:gd name="T24" fmla="*/ 3042 w 10"/>
                <a:gd name="T25" fmla="*/ 7176 h 10"/>
                <a:gd name="T26" fmla="*/ 3042 w 10"/>
                <a:gd name="T27" fmla="*/ 6683 h 10"/>
                <a:gd name="T28" fmla="*/ 2340 w 10"/>
                <a:gd name="T29" fmla="*/ 6683 h 10"/>
                <a:gd name="T30" fmla="*/ 2340 w 10"/>
                <a:gd name="T31" fmla="*/ 5520 h 10"/>
                <a:gd name="T32" fmla="*/ 1801 w 10"/>
                <a:gd name="T33" fmla="*/ 5520 h 10"/>
                <a:gd name="T34" fmla="*/ 1801 w 10"/>
                <a:gd name="T35" fmla="*/ 4246 h 10"/>
                <a:gd name="T36" fmla="*/ 1801 w 10"/>
                <a:gd name="T37" fmla="*/ 4246 h 10"/>
                <a:gd name="T38" fmla="*/ 0 w 10"/>
                <a:gd name="T39" fmla="*/ 4246 h 10"/>
                <a:gd name="T40" fmla="*/ 0 w 10"/>
                <a:gd name="T41" fmla="*/ 3955 h 10"/>
                <a:gd name="T42" fmla="*/ 0 w 10"/>
                <a:gd name="T43" fmla="*/ 3042 h 10"/>
                <a:gd name="T44" fmla="*/ 1801 w 10"/>
                <a:gd name="T45" fmla="*/ 1801 h 10"/>
                <a:gd name="T46" fmla="*/ 1801 w 10"/>
                <a:gd name="T47" fmla="*/ 1 h 10"/>
                <a:gd name="T48" fmla="*/ 1801 w 10"/>
                <a:gd name="T49" fmla="*/ 1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10"/>
                <a:gd name="T77" fmla="*/ 10 w 10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10">
                  <a:moveTo>
                    <a:pt x="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9" name="Freeform 115"/>
            <p:cNvSpPr>
              <a:spLocks/>
            </p:cNvSpPr>
            <p:nvPr/>
          </p:nvSpPr>
          <p:spPr bwMode="auto">
            <a:xfrm>
              <a:off x="3087" y="1662"/>
              <a:ext cx="15" cy="11"/>
            </a:xfrm>
            <a:custGeom>
              <a:avLst/>
              <a:gdLst>
                <a:gd name="T0" fmla="*/ 0 w 11"/>
                <a:gd name="T1" fmla="*/ 6545 h 8"/>
                <a:gd name="T2" fmla="*/ 0 w 11"/>
                <a:gd name="T3" fmla="*/ 1 h 8"/>
                <a:gd name="T4" fmla="*/ 1 w 11"/>
                <a:gd name="T5" fmla="*/ 1 h 8"/>
                <a:gd name="T6" fmla="*/ 5007 w 11"/>
                <a:gd name="T7" fmla="*/ 0 h 8"/>
                <a:gd name="T8" fmla="*/ 9311 w 11"/>
                <a:gd name="T9" fmla="*/ 0 h 8"/>
                <a:gd name="T10" fmla="*/ 12697 w 11"/>
                <a:gd name="T11" fmla="*/ 0 h 8"/>
                <a:gd name="T12" fmla="*/ 12697 w 11"/>
                <a:gd name="T13" fmla="*/ 1 h 8"/>
                <a:gd name="T14" fmla="*/ 13315 w 11"/>
                <a:gd name="T15" fmla="*/ 1 h 8"/>
                <a:gd name="T16" fmla="*/ 18157 w 11"/>
                <a:gd name="T17" fmla="*/ 1 h 8"/>
                <a:gd name="T18" fmla="*/ 20348 w 11"/>
                <a:gd name="T19" fmla="*/ 6545 h 8"/>
                <a:gd name="T20" fmla="*/ 23610 w 11"/>
                <a:gd name="T21" fmla="*/ 12374 h 8"/>
                <a:gd name="T22" fmla="*/ 23610 w 11"/>
                <a:gd name="T23" fmla="*/ 14945 h 8"/>
                <a:gd name="T24" fmla="*/ 24760 w 11"/>
                <a:gd name="T25" fmla="*/ 17014 h 8"/>
                <a:gd name="T26" fmla="*/ 23610 w 11"/>
                <a:gd name="T27" fmla="*/ 17014 h 8"/>
                <a:gd name="T28" fmla="*/ 23610 w 11"/>
                <a:gd name="T29" fmla="*/ 23394 h 8"/>
                <a:gd name="T30" fmla="*/ 20348 w 11"/>
                <a:gd name="T31" fmla="*/ 23394 h 8"/>
                <a:gd name="T32" fmla="*/ 18157 w 11"/>
                <a:gd name="T33" fmla="*/ 23394 h 8"/>
                <a:gd name="T34" fmla="*/ 13315 w 11"/>
                <a:gd name="T35" fmla="*/ 23394 h 8"/>
                <a:gd name="T36" fmla="*/ 12697 w 11"/>
                <a:gd name="T37" fmla="*/ 17014 h 8"/>
                <a:gd name="T38" fmla="*/ 9311 w 11"/>
                <a:gd name="T39" fmla="*/ 17014 h 8"/>
                <a:gd name="T40" fmla="*/ 5007 w 11"/>
                <a:gd name="T41" fmla="*/ 17014 h 8"/>
                <a:gd name="T42" fmla="*/ 1 w 11"/>
                <a:gd name="T43" fmla="*/ 17014 h 8"/>
                <a:gd name="T44" fmla="*/ 0 w 11"/>
                <a:gd name="T45" fmla="*/ 14945 h 8"/>
                <a:gd name="T46" fmla="*/ 0 w 11"/>
                <a:gd name="T47" fmla="*/ 12374 h 8"/>
                <a:gd name="T48" fmla="*/ 0 w 11"/>
                <a:gd name="T49" fmla="*/ 6545 h 8"/>
                <a:gd name="T50" fmla="*/ 0 w 11"/>
                <a:gd name="T51" fmla="*/ 6545 h 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"/>
                <a:gd name="T79" fmla="*/ 0 h 8"/>
                <a:gd name="T80" fmla="*/ 11 w 11"/>
                <a:gd name="T81" fmla="*/ 8 h 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" h="8">
                  <a:moveTo>
                    <a:pt x="0" y="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0" name="Freeform 116"/>
            <p:cNvSpPr>
              <a:spLocks/>
            </p:cNvSpPr>
            <p:nvPr/>
          </p:nvSpPr>
          <p:spPr bwMode="auto">
            <a:xfrm>
              <a:off x="3069" y="1662"/>
              <a:ext cx="16" cy="8"/>
            </a:xfrm>
            <a:custGeom>
              <a:avLst/>
              <a:gdLst>
                <a:gd name="T0" fmla="*/ 15503 w 12"/>
                <a:gd name="T1" fmla="*/ 4905 h 6"/>
                <a:gd name="T2" fmla="*/ 15503 w 12"/>
                <a:gd name="T3" fmla="*/ 6540 h 6"/>
                <a:gd name="T4" fmla="*/ 15035 w 12"/>
                <a:gd name="T5" fmla="*/ 6540 h 6"/>
                <a:gd name="T6" fmla="*/ 11627 w 12"/>
                <a:gd name="T7" fmla="*/ 8457 h 6"/>
                <a:gd name="T8" fmla="*/ 8720 w 12"/>
                <a:gd name="T9" fmla="*/ 8457 h 6"/>
                <a:gd name="T10" fmla="*/ 3679 w 12"/>
                <a:gd name="T11" fmla="*/ 8457 h 6"/>
                <a:gd name="T12" fmla="*/ 2759 w 12"/>
                <a:gd name="T13" fmla="*/ 8457 h 6"/>
                <a:gd name="T14" fmla="*/ 2759 w 12"/>
                <a:gd name="T15" fmla="*/ 6540 h 6"/>
                <a:gd name="T16" fmla="*/ 0 w 12"/>
                <a:gd name="T17" fmla="*/ 4905 h 6"/>
                <a:gd name="T18" fmla="*/ 2759 w 12"/>
                <a:gd name="T19" fmla="*/ 2759 h 6"/>
                <a:gd name="T20" fmla="*/ 2759 w 12"/>
                <a:gd name="T21" fmla="*/ 1 h 6"/>
                <a:gd name="T22" fmla="*/ 2759 w 12"/>
                <a:gd name="T23" fmla="*/ 1 h 6"/>
                <a:gd name="T24" fmla="*/ 3679 w 12"/>
                <a:gd name="T25" fmla="*/ 1 h 6"/>
                <a:gd name="T26" fmla="*/ 3679 w 12"/>
                <a:gd name="T27" fmla="*/ 0 h 6"/>
                <a:gd name="T28" fmla="*/ 4905 w 12"/>
                <a:gd name="T29" fmla="*/ 0 h 6"/>
                <a:gd name="T30" fmla="*/ 8457 w 12"/>
                <a:gd name="T31" fmla="*/ 0 h 6"/>
                <a:gd name="T32" fmla="*/ 8720 w 12"/>
                <a:gd name="T33" fmla="*/ 0 h 6"/>
                <a:gd name="T34" fmla="*/ 11276 w 12"/>
                <a:gd name="T35" fmla="*/ 0 h 6"/>
                <a:gd name="T36" fmla="*/ 11627 w 12"/>
                <a:gd name="T37" fmla="*/ 1 h 6"/>
                <a:gd name="T38" fmla="*/ 15035 w 12"/>
                <a:gd name="T39" fmla="*/ 1 h 6"/>
                <a:gd name="T40" fmla="*/ 15503 w 12"/>
                <a:gd name="T41" fmla="*/ 2759 h 6"/>
                <a:gd name="T42" fmla="*/ 15503 w 12"/>
                <a:gd name="T43" fmla="*/ 4905 h 6"/>
                <a:gd name="T44" fmla="*/ 15503 w 12"/>
                <a:gd name="T45" fmla="*/ 490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"/>
                <a:gd name="T70" fmla="*/ 0 h 6"/>
                <a:gd name="T71" fmla="*/ 12 w 12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" h="6">
                  <a:moveTo>
                    <a:pt x="12" y="4"/>
                  </a:moveTo>
                  <a:lnTo>
                    <a:pt x="12" y="5"/>
                  </a:lnTo>
                  <a:lnTo>
                    <a:pt x="11" y="5"/>
                  </a:lnTo>
                  <a:lnTo>
                    <a:pt x="9" y="6"/>
                  </a:lnTo>
                  <a:lnTo>
                    <a:pt x="7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1" name="Freeform 117"/>
            <p:cNvSpPr>
              <a:spLocks/>
            </p:cNvSpPr>
            <p:nvPr/>
          </p:nvSpPr>
          <p:spPr bwMode="auto">
            <a:xfrm>
              <a:off x="3059" y="1638"/>
              <a:ext cx="15" cy="6"/>
            </a:xfrm>
            <a:custGeom>
              <a:avLst/>
              <a:gdLst>
                <a:gd name="T0" fmla="*/ 3201 w 12"/>
                <a:gd name="T1" fmla="*/ 310 h 5"/>
                <a:gd name="T2" fmla="*/ 2744 w 12"/>
                <a:gd name="T3" fmla="*/ 372 h 5"/>
                <a:gd name="T4" fmla="*/ 2713 w 12"/>
                <a:gd name="T5" fmla="*/ 446 h 5"/>
                <a:gd name="T6" fmla="*/ 1736 w 12"/>
                <a:gd name="T7" fmla="*/ 446 h 5"/>
                <a:gd name="T8" fmla="*/ 1111 w 12"/>
                <a:gd name="T9" fmla="*/ 446 h 5"/>
                <a:gd name="T10" fmla="*/ 889 w 12"/>
                <a:gd name="T11" fmla="*/ 446 h 5"/>
                <a:gd name="T12" fmla="*/ 889 w 12"/>
                <a:gd name="T13" fmla="*/ 372 h 5"/>
                <a:gd name="T14" fmla="*/ 711 w 12"/>
                <a:gd name="T15" fmla="*/ 310 h 5"/>
                <a:gd name="T16" fmla="*/ 0 w 12"/>
                <a:gd name="T17" fmla="*/ 310 h 5"/>
                <a:gd name="T18" fmla="*/ 711 w 12"/>
                <a:gd name="T19" fmla="*/ 1 h 5"/>
                <a:gd name="T20" fmla="*/ 889 w 12"/>
                <a:gd name="T21" fmla="*/ 0 h 5"/>
                <a:gd name="T22" fmla="*/ 1111 w 12"/>
                <a:gd name="T23" fmla="*/ 0 h 5"/>
                <a:gd name="T24" fmla="*/ 1736 w 12"/>
                <a:gd name="T25" fmla="*/ 0 h 5"/>
                <a:gd name="T26" fmla="*/ 2170 w 12"/>
                <a:gd name="T27" fmla="*/ 0 h 5"/>
                <a:gd name="T28" fmla="*/ 2713 w 12"/>
                <a:gd name="T29" fmla="*/ 0 h 5"/>
                <a:gd name="T30" fmla="*/ 2713 w 12"/>
                <a:gd name="T31" fmla="*/ 0 h 5"/>
                <a:gd name="T32" fmla="*/ 2744 w 12"/>
                <a:gd name="T33" fmla="*/ 1 h 5"/>
                <a:gd name="T34" fmla="*/ 3201 w 12"/>
                <a:gd name="T35" fmla="*/ 310 h 5"/>
                <a:gd name="T36" fmla="*/ 3201 w 12"/>
                <a:gd name="T37" fmla="*/ 310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"/>
                <a:gd name="T59" fmla="*/ 12 w 12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">
                  <a:moveTo>
                    <a:pt x="12" y="3"/>
                  </a:moveTo>
                  <a:lnTo>
                    <a:pt x="11" y="4"/>
                  </a:lnTo>
                  <a:lnTo>
                    <a:pt x="10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2" name="Freeform 118"/>
            <p:cNvSpPr>
              <a:spLocks/>
            </p:cNvSpPr>
            <p:nvPr/>
          </p:nvSpPr>
          <p:spPr bwMode="auto">
            <a:xfrm>
              <a:off x="3080" y="1631"/>
              <a:ext cx="9" cy="12"/>
            </a:xfrm>
            <a:custGeom>
              <a:avLst/>
              <a:gdLst>
                <a:gd name="T0" fmla="*/ 1992 w 7"/>
                <a:gd name="T1" fmla="*/ 0 h 9"/>
                <a:gd name="T2" fmla="*/ 1992 w 7"/>
                <a:gd name="T3" fmla="*/ 1 h 9"/>
                <a:gd name="T4" fmla="*/ 3293 w 7"/>
                <a:gd name="T5" fmla="*/ 1 h 9"/>
                <a:gd name="T6" fmla="*/ 3293 w 7"/>
                <a:gd name="T7" fmla="*/ 6540 h 9"/>
                <a:gd name="T8" fmla="*/ 3664 w 7"/>
                <a:gd name="T9" fmla="*/ 8457 h 9"/>
                <a:gd name="T10" fmla="*/ 3293 w 7"/>
                <a:gd name="T11" fmla="*/ 11276 h 9"/>
                <a:gd name="T12" fmla="*/ 1992 w 7"/>
                <a:gd name="T13" fmla="*/ 11276 h 9"/>
                <a:gd name="T14" fmla="*/ 1992 w 7"/>
                <a:gd name="T15" fmla="*/ 11627 h 9"/>
                <a:gd name="T16" fmla="*/ 1549 w 7"/>
                <a:gd name="T17" fmla="*/ 11627 h 9"/>
                <a:gd name="T18" fmla="*/ 1549 w 7"/>
                <a:gd name="T19" fmla="*/ 11276 h 9"/>
                <a:gd name="T20" fmla="*/ 1 w 7"/>
                <a:gd name="T21" fmla="*/ 11276 h 9"/>
                <a:gd name="T22" fmla="*/ 1 w 7"/>
                <a:gd name="T23" fmla="*/ 8457 h 9"/>
                <a:gd name="T24" fmla="*/ 0 w 7"/>
                <a:gd name="T25" fmla="*/ 8457 h 9"/>
                <a:gd name="T26" fmla="*/ 0 w 7"/>
                <a:gd name="T27" fmla="*/ 6540 h 9"/>
                <a:gd name="T28" fmla="*/ 0 w 7"/>
                <a:gd name="T29" fmla="*/ 6540 h 9"/>
                <a:gd name="T30" fmla="*/ 0 w 7"/>
                <a:gd name="T31" fmla="*/ 2759 h 9"/>
                <a:gd name="T32" fmla="*/ 1 w 7"/>
                <a:gd name="T33" fmla="*/ 1 h 9"/>
                <a:gd name="T34" fmla="*/ 1549 w 7"/>
                <a:gd name="T35" fmla="*/ 1 h 9"/>
                <a:gd name="T36" fmla="*/ 1992 w 7"/>
                <a:gd name="T37" fmla="*/ 0 h 9"/>
                <a:gd name="T38" fmla="*/ 1992 w 7"/>
                <a:gd name="T39" fmla="*/ 0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9"/>
                <a:gd name="T62" fmla="*/ 7 w 7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9">
                  <a:moveTo>
                    <a:pt x="4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6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3" name="Freeform 119"/>
            <p:cNvSpPr>
              <a:spLocks/>
            </p:cNvSpPr>
            <p:nvPr/>
          </p:nvSpPr>
          <p:spPr bwMode="auto">
            <a:xfrm>
              <a:off x="3095" y="1632"/>
              <a:ext cx="20" cy="12"/>
            </a:xfrm>
            <a:custGeom>
              <a:avLst/>
              <a:gdLst>
                <a:gd name="T0" fmla="*/ 2759 w 15"/>
                <a:gd name="T1" fmla="*/ 0 h 9"/>
                <a:gd name="T2" fmla="*/ 3679 w 15"/>
                <a:gd name="T3" fmla="*/ 0 h 9"/>
                <a:gd name="T4" fmla="*/ 4905 w 15"/>
                <a:gd name="T5" fmla="*/ 0 h 9"/>
                <a:gd name="T6" fmla="*/ 6540 w 15"/>
                <a:gd name="T7" fmla="*/ 0 h 9"/>
                <a:gd name="T8" fmla="*/ 6540 w 15"/>
                <a:gd name="T9" fmla="*/ 0 h 9"/>
                <a:gd name="T10" fmla="*/ 8720 w 15"/>
                <a:gd name="T11" fmla="*/ 0 h 9"/>
                <a:gd name="T12" fmla="*/ 11276 w 15"/>
                <a:gd name="T13" fmla="*/ 1 h 9"/>
                <a:gd name="T14" fmla="*/ 11627 w 15"/>
                <a:gd name="T15" fmla="*/ 1 h 9"/>
                <a:gd name="T16" fmla="*/ 11627 w 15"/>
                <a:gd name="T17" fmla="*/ 4905 h 9"/>
                <a:gd name="T18" fmla="*/ 15035 w 15"/>
                <a:gd name="T19" fmla="*/ 4905 h 9"/>
                <a:gd name="T20" fmla="*/ 15035 w 15"/>
                <a:gd name="T21" fmla="*/ 4905 h 9"/>
                <a:gd name="T22" fmla="*/ 18660 w 15"/>
                <a:gd name="T23" fmla="*/ 6540 h 9"/>
                <a:gd name="T24" fmla="*/ 18660 w 15"/>
                <a:gd name="T25" fmla="*/ 11276 h 9"/>
                <a:gd name="T26" fmla="*/ 20047 w 15"/>
                <a:gd name="T27" fmla="*/ 11627 h 9"/>
                <a:gd name="T28" fmla="*/ 11627 w 15"/>
                <a:gd name="T29" fmla="*/ 11276 h 9"/>
                <a:gd name="T30" fmla="*/ 8720 w 15"/>
                <a:gd name="T31" fmla="*/ 11276 h 9"/>
                <a:gd name="T32" fmla="*/ 4905 w 15"/>
                <a:gd name="T33" fmla="*/ 8720 h 9"/>
                <a:gd name="T34" fmla="*/ 3679 w 15"/>
                <a:gd name="T35" fmla="*/ 8720 h 9"/>
                <a:gd name="T36" fmla="*/ 3679 w 15"/>
                <a:gd name="T37" fmla="*/ 6540 h 9"/>
                <a:gd name="T38" fmla="*/ 2759 w 15"/>
                <a:gd name="T39" fmla="*/ 6540 h 9"/>
                <a:gd name="T40" fmla="*/ 0 w 15"/>
                <a:gd name="T41" fmla="*/ 4905 h 9"/>
                <a:gd name="T42" fmla="*/ 0 w 15"/>
                <a:gd name="T43" fmla="*/ 4905 h 9"/>
                <a:gd name="T44" fmla="*/ 0 w 15"/>
                <a:gd name="T45" fmla="*/ 1 h 9"/>
                <a:gd name="T46" fmla="*/ 2759 w 15"/>
                <a:gd name="T47" fmla="*/ 0 h 9"/>
                <a:gd name="T48" fmla="*/ 2759 w 15"/>
                <a:gd name="T49" fmla="*/ 0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9"/>
                <a:gd name="T77" fmla="*/ 15 w 15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9">
                  <a:moveTo>
                    <a:pt x="2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5" y="9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4" name="Freeform 120"/>
            <p:cNvSpPr>
              <a:spLocks/>
            </p:cNvSpPr>
            <p:nvPr/>
          </p:nvSpPr>
          <p:spPr bwMode="auto">
            <a:xfrm>
              <a:off x="3094" y="1613"/>
              <a:ext cx="22" cy="13"/>
            </a:xfrm>
            <a:custGeom>
              <a:avLst/>
              <a:gdLst>
                <a:gd name="T0" fmla="*/ 0 w 17"/>
                <a:gd name="T1" fmla="*/ 7176 h 10"/>
                <a:gd name="T2" fmla="*/ 0 w 17"/>
                <a:gd name="T3" fmla="*/ 5520 h 10"/>
                <a:gd name="T4" fmla="*/ 0 w 17"/>
                <a:gd name="T5" fmla="*/ 5142 h 10"/>
                <a:gd name="T6" fmla="*/ 0 w 17"/>
                <a:gd name="T7" fmla="*/ 4246 h 10"/>
                <a:gd name="T8" fmla="*/ 1738 w 17"/>
                <a:gd name="T9" fmla="*/ 3042 h 10"/>
                <a:gd name="T10" fmla="*/ 2249 w 17"/>
                <a:gd name="T11" fmla="*/ 3042 h 10"/>
                <a:gd name="T12" fmla="*/ 3766 w 17"/>
                <a:gd name="T13" fmla="*/ 2340 h 10"/>
                <a:gd name="T14" fmla="*/ 6308 w 17"/>
                <a:gd name="T15" fmla="*/ 0 h 10"/>
                <a:gd name="T16" fmla="*/ 7789 w 17"/>
                <a:gd name="T17" fmla="*/ 0 h 10"/>
                <a:gd name="T18" fmla="*/ 9232 w 17"/>
                <a:gd name="T19" fmla="*/ 0 h 10"/>
                <a:gd name="T20" fmla="*/ 10080 w 17"/>
                <a:gd name="T21" fmla="*/ 0 h 10"/>
                <a:gd name="T22" fmla="*/ 10080 w 17"/>
                <a:gd name="T23" fmla="*/ 1801 h 10"/>
                <a:gd name="T24" fmla="*/ 10080 w 17"/>
                <a:gd name="T25" fmla="*/ 1801 h 10"/>
                <a:gd name="T26" fmla="*/ 10080 w 17"/>
                <a:gd name="T27" fmla="*/ 2340 h 10"/>
                <a:gd name="T28" fmla="*/ 10564 w 17"/>
                <a:gd name="T29" fmla="*/ 2340 h 10"/>
                <a:gd name="T30" fmla="*/ 10080 w 17"/>
                <a:gd name="T31" fmla="*/ 3042 h 10"/>
                <a:gd name="T32" fmla="*/ 10080 w 17"/>
                <a:gd name="T33" fmla="*/ 4246 h 10"/>
                <a:gd name="T34" fmla="*/ 10080 w 17"/>
                <a:gd name="T35" fmla="*/ 5142 h 10"/>
                <a:gd name="T36" fmla="*/ 10080 w 17"/>
                <a:gd name="T37" fmla="*/ 5142 h 10"/>
                <a:gd name="T38" fmla="*/ 7789 w 17"/>
                <a:gd name="T39" fmla="*/ 5520 h 10"/>
                <a:gd name="T40" fmla="*/ 6019 w 17"/>
                <a:gd name="T41" fmla="*/ 5520 h 10"/>
                <a:gd name="T42" fmla="*/ 4874 w 17"/>
                <a:gd name="T43" fmla="*/ 5520 h 10"/>
                <a:gd name="T44" fmla="*/ 3766 w 17"/>
                <a:gd name="T45" fmla="*/ 5520 h 10"/>
                <a:gd name="T46" fmla="*/ 3766 w 17"/>
                <a:gd name="T47" fmla="*/ 7176 h 10"/>
                <a:gd name="T48" fmla="*/ 2910 w 17"/>
                <a:gd name="T49" fmla="*/ 7176 h 10"/>
                <a:gd name="T50" fmla="*/ 1738 w 17"/>
                <a:gd name="T51" fmla="*/ 7176 h 10"/>
                <a:gd name="T52" fmla="*/ 1 w 17"/>
                <a:gd name="T53" fmla="*/ 7176 h 10"/>
                <a:gd name="T54" fmla="*/ 0 w 17"/>
                <a:gd name="T55" fmla="*/ 7176 h 10"/>
                <a:gd name="T56" fmla="*/ 0 w 17"/>
                <a:gd name="T57" fmla="*/ 7176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"/>
                <a:gd name="T88" fmla="*/ 0 h 10"/>
                <a:gd name="T89" fmla="*/ 17 w 17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" h="10">
                  <a:moveTo>
                    <a:pt x="0" y="10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5" name="Freeform 121"/>
            <p:cNvSpPr>
              <a:spLocks/>
            </p:cNvSpPr>
            <p:nvPr/>
          </p:nvSpPr>
          <p:spPr bwMode="auto">
            <a:xfrm>
              <a:off x="3090" y="1596"/>
              <a:ext cx="24" cy="20"/>
            </a:xfrm>
            <a:custGeom>
              <a:avLst/>
              <a:gdLst>
                <a:gd name="T0" fmla="*/ 0 w 18"/>
                <a:gd name="T1" fmla="*/ 15503 h 15"/>
                <a:gd name="T2" fmla="*/ 0 w 18"/>
                <a:gd name="T3" fmla="*/ 15035 h 15"/>
                <a:gd name="T4" fmla="*/ 0 w 18"/>
                <a:gd name="T5" fmla="*/ 11627 h 15"/>
                <a:gd name="T6" fmla="*/ 2759 w 18"/>
                <a:gd name="T7" fmla="*/ 11276 h 15"/>
                <a:gd name="T8" fmla="*/ 3679 w 18"/>
                <a:gd name="T9" fmla="*/ 11276 h 15"/>
                <a:gd name="T10" fmla="*/ 4905 w 18"/>
                <a:gd name="T11" fmla="*/ 8720 h 15"/>
                <a:gd name="T12" fmla="*/ 8457 w 18"/>
                <a:gd name="T13" fmla="*/ 6540 h 15"/>
                <a:gd name="T14" fmla="*/ 8720 w 18"/>
                <a:gd name="T15" fmla="*/ 4905 h 15"/>
                <a:gd name="T16" fmla="*/ 11276 w 18"/>
                <a:gd name="T17" fmla="*/ 3679 h 15"/>
                <a:gd name="T18" fmla="*/ 11276 w 18"/>
                <a:gd name="T19" fmla="*/ 1 h 15"/>
                <a:gd name="T20" fmla="*/ 11627 w 18"/>
                <a:gd name="T21" fmla="*/ 0 h 15"/>
                <a:gd name="T22" fmla="*/ 11627 w 18"/>
                <a:gd name="T23" fmla="*/ 0 h 15"/>
                <a:gd name="T24" fmla="*/ 15035 w 18"/>
                <a:gd name="T25" fmla="*/ 0 h 15"/>
                <a:gd name="T26" fmla="*/ 15503 w 18"/>
                <a:gd name="T27" fmla="*/ 0 h 15"/>
                <a:gd name="T28" fmla="*/ 17143 w 18"/>
                <a:gd name="T29" fmla="*/ 0 h 15"/>
                <a:gd name="T30" fmla="*/ 20047 w 18"/>
                <a:gd name="T31" fmla="*/ 0 h 15"/>
                <a:gd name="T32" fmla="*/ 20047 w 18"/>
                <a:gd name="T33" fmla="*/ 1 h 15"/>
                <a:gd name="T34" fmla="*/ 23967 w 18"/>
                <a:gd name="T35" fmla="*/ 3679 h 15"/>
                <a:gd name="T36" fmla="*/ 23967 w 18"/>
                <a:gd name="T37" fmla="*/ 4905 h 15"/>
                <a:gd name="T38" fmla="*/ 20047 w 18"/>
                <a:gd name="T39" fmla="*/ 6540 h 15"/>
                <a:gd name="T40" fmla="*/ 17143 w 18"/>
                <a:gd name="T41" fmla="*/ 11627 h 15"/>
                <a:gd name="T42" fmla="*/ 15035 w 18"/>
                <a:gd name="T43" fmla="*/ 15503 h 15"/>
                <a:gd name="T44" fmla="*/ 11627 w 18"/>
                <a:gd name="T45" fmla="*/ 17143 h 15"/>
                <a:gd name="T46" fmla="*/ 11627 w 18"/>
                <a:gd name="T47" fmla="*/ 17143 h 15"/>
                <a:gd name="T48" fmla="*/ 8720 w 18"/>
                <a:gd name="T49" fmla="*/ 20047 h 15"/>
                <a:gd name="T50" fmla="*/ 4905 w 18"/>
                <a:gd name="T51" fmla="*/ 20047 h 15"/>
                <a:gd name="T52" fmla="*/ 3679 w 18"/>
                <a:gd name="T53" fmla="*/ 20047 h 15"/>
                <a:gd name="T54" fmla="*/ 2759 w 18"/>
                <a:gd name="T55" fmla="*/ 17143 h 15"/>
                <a:gd name="T56" fmla="*/ 0 w 18"/>
                <a:gd name="T57" fmla="*/ 15503 h 15"/>
                <a:gd name="T58" fmla="*/ 0 w 18"/>
                <a:gd name="T59" fmla="*/ 15503 h 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"/>
                <a:gd name="T91" fmla="*/ 0 h 15"/>
                <a:gd name="T92" fmla="*/ 18 w 18"/>
                <a:gd name="T93" fmla="*/ 15 h 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" h="15">
                  <a:moveTo>
                    <a:pt x="0" y="12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6" name="Freeform 122"/>
            <p:cNvSpPr>
              <a:spLocks/>
            </p:cNvSpPr>
            <p:nvPr/>
          </p:nvSpPr>
          <p:spPr bwMode="auto">
            <a:xfrm>
              <a:off x="2978" y="1575"/>
              <a:ext cx="16" cy="11"/>
            </a:xfrm>
            <a:custGeom>
              <a:avLst/>
              <a:gdLst>
                <a:gd name="T0" fmla="*/ 15503 w 12"/>
                <a:gd name="T1" fmla="*/ 8999 h 8"/>
                <a:gd name="T2" fmla="*/ 15503 w 12"/>
                <a:gd name="T3" fmla="*/ 12374 h 8"/>
                <a:gd name="T4" fmla="*/ 15503 w 12"/>
                <a:gd name="T5" fmla="*/ 14945 h 8"/>
                <a:gd name="T6" fmla="*/ 12857 w 12"/>
                <a:gd name="T7" fmla="*/ 14945 h 8"/>
                <a:gd name="T8" fmla="*/ 12857 w 12"/>
                <a:gd name="T9" fmla="*/ 14945 h 8"/>
                <a:gd name="T10" fmla="*/ 11627 w 12"/>
                <a:gd name="T11" fmla="*/ 14945 h 8"/>
                <a:gd name="T12" fmla="*/ 11627 w 12"/>
                <a:gd name="T13" fmla="*/ 20549 h 8"/>
                <a:gd name="T14" fmla="*/ 11276 w 12"/>
                <a:gd name="T15" fmla="*/ 20549 h 8"/>
                <a:gd name="T16" fmla="*/ 8457 w 12"/>
                <a:gd name="T17" fmla="*/ 20549 h 8"/>
                <a:gd name="T18" fmla="*/ 6540 w 12"/>
                <a:gd name="T19" fmla="*/ 23394 h 8"/>
                <a:gd name="T20" fmla="*/ 4905 w 12"/>
                <a:gd name="T21" fmla="*/ 23394 h 8"/>
                <a:gd name="T22" fmla="*/ 4905 w 12"/>
                <a:gd name="T23" fmla="*/ 23394 h 8"/>
                <a:gd name="T24" fmla="*/ 4905 w 12"/>
                <a:gd name="T25" fmla="*/ 20549 h 8"/>
                <a:gd name="T26" fmla="*/ 1 w 12"/>
                <a:gd name="T27" fmla="*/ 20549 h 8"/>
                <a:gd name="T28" fmla="*/ 0 w 12"/>
                <a:gd name="T29" fmla="*/ 20549 h 8"/>
                <a:gd name="T30" fmla="*/ 0 w 12"/>
                <a:gd name="T31" fmla="*/ 14945 h 8"/>
                <a:gd name="T32" fmla="*/ 0 w 12"/>
                <a:gd name="T33" fmla="*/ 14945 h 8"/>
                <a:gd name="T34" fmla="*/ 0 w 12"/>
                <a:gd name="T35" fmla="*/ 12374 h 8"/>
                <a:gd name="T36" fmla="*/ 0 w 12"/>
                <a:gd name="T37" fmla="*/ 8999 h 8"/>
                <a:gd name="T38" fmla="*/ 1 w 12"/>
                <a:gd name="T39" fmla="*/ 8999 h 8"/>
                <a:gd name="T40" fmla="*/ 1 w 12"/>
                <a:gd name="T41" fmla="*/ 1 h 8"/>
                <a:gd name="T42" fmla="*/ 4905 w 12"/>
                <a:gd name="T43" fmla="*/ 1 h 8"/>
                <a:gd name="T44" fmla="*/ 4905 w 12"/>
                <a:gd name="T45" fmla="*/ 0 h 8"/>
                <a:gd name="T46" fmla="*/ 6540 w 12"/>
                <a:gd name="T47" fmla="*/ 0 h 8"/>
                <a:gd name="T48" fmla="*/ 8457 w 12"/>
                <a:gd name="T49" fmla="*/ 0 h 8"/>
                <a:gd name="T50" fmla="*/ 11276 w 12"/>
                <a:gd name="T51" fmla="*/ 0 h 8"/>
                <a:gd name="T52" fmla="*/ 11627 w 12"/>
                <a:gd name="T53" fmla="*/ 0 h 8"/>
                <a:gd name="T54" fmla="*/ 11627 w 12"/>
                <a:gd name="T55" fmla="*/ 1 h 8"/>
                <a:gd name="T56" fmla="*/ 12857 w 12"/>
                <a:gd name="T57" fmla="*/ 1 h 8"/>
                <a:gd name="T58" fmla="*/ 15503 w 12"/>
                <a:gd name="T59" fmla="*/ 8999 h 8"/>
                <a:gd name="T60" fmla="*/ 15503 w 12"/>
                <a:gd name="T61" fmla="*/ 8999 h 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"/>
                <a:gd name="T94" fmla="*/ 0 h 8"/>
                <a:gd name="T95" fmla="*/ 12 w 12"/>
                <a:gd name="T96" fmla="*/ 8 h 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" h="8">
                  <a:moveTo>
                    <a:pt x="12" y="3"/>
                  </a:moveTo>
                  <a:lnTo>
                    <a:pt x="12" y="4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7" name="Freeform 123"/>
            <p:cNvSpPr>
              <a:spLocks/>
            </p:cNvSpPr>
            <p:nvPr/>
          </p:nvSpPr>
          <p:spPr bwMode="auto">
            <a:xfrm>
              <a:off x="3059" y="1286"/>
              <a:ext cx="88" cy="96"/>
            </a:xfrm>
            <a:custGeom>
              <a:avLst/>
              <a:gdLst>
                <a:gd name="T0" fmla="*/ 3766 w 68"/>
                <a:gd name="T1" fmla="*/ 29220 h 74"/>
                <a:gd name="T2" fmla="*/ 6723 w 68"/>
                <a:gd name="T3" fmla="*/ 24522 h 74"/>
                <a:gd name="T4" fmla="*/ 6308 w 68"/>
                <a:gd name="T5" fmla="*/ 19702 h 74"/>
                <a:gd name="T6" fmla="*/ 6308 w 68"/>
                <a:gd name="T7" fmla="*/ 16495 h 74"/>
                <a:gd name="T8" fmla="*/ 7789 w 68"/>
                <a:gd name="T9" fmla="*/ 16495 h 74"/>
                <a:gd name="T10" fmla="*/ 12813 w 68"/>
                <a:gd name="T11" fmla="*/ 13593 h 74"/>
                <a:gd name="T12" fmla="*/ 14570 w 68"/>
                <a:gd name="T13" fmla="*/ 11707 h 74"/>
                <a:gd name="T14" fmla="*/ 16582 w 68"/>
                <a:gd name="T15" fmla="*/ 10478 h 74"/>
                <a:gd name="T16" fmla="*/ 19608 w 68"/>
                <a:gd name="T17" fmla="*/ 10478 h 74"/>
                <a:gd name="T18" fmla="*/ 22896 w 68"/>
                <a:gd name="T19" fmla="*/ 9318 h 74"/>
                <a:gd name="T20" fmla="*/ 26483 w 68"/>
                <a:gd name="T21" fmla="*/ 8077 h 74"/>
                <a:gd name="T22" fmla="*/ 26912 w 68"/>
                <a:gd name="T23" fmla="*/ 6226 h 74"/>
                <a:gd name="T24" fmla="*/ 26912 w 68"/>
                <a:gd name="T25" fmla="*/ 3186 h 74"/>
                <a:gd name="T26" fmla="*/ 26912 w 68"/>
                <a:gd name="T27" fmla="*/ 1893 h 74"/>
                <a:gd name="T28" fmla="*/ 29630 w 68"/>
                <a:gd name="T29" fmla="*/ 0 h 74"/>
                <a:gd name="T30" fmla="*/ 31938 w 68"/>
                <a:gd name="T31" fmla="*/ 1 h 74"/>
                <a:gd name="T32" fmla="*/ 33509 w 68"/>
                <a:gd name="T33" fmla="*/ 3186 h 74"/>
                <a:gd name="T34" fmla="*/ 34576 w 68"/>
                <a:gd name="T35" fmla="*/ 8077 h 74"/>
                <a:gd name="T36" fmla="*/ 34576 w 68"/>
                <a:gd name="T37" fmla="*/ 11707 h 74"/>
                <a:gd name="T38" fmla="*/ 34827 w 68"/>
                <a:gd name="T39" fmla="*/ 13593 h 74"/>
                <a:gd name="T40" fmla="*/ 36768 w 68"/>
                <a:gd name="T41" fmla="*/ 16495 h 74"/>
                <a:gd name="T42" fmla="*/ 40866 w 68"/>
                <a:gd name="T43" fmla="*/ 19702 h 74"/>
                <a:gd name="T44" fmla="*/ 42962 w 68"/>
                <a:gd name="T45" fmla="*/ 22524 h 74"/>
                <a:gd name="T46" fmla="*/ 42962 w 68"/>
                <a:gd name="T47" fmla="*/ 24522 h 74"/>
                <a:gd name="T48" fmla="*/ 42496 w 68"/>
                <a:gd name="T49" fmla="*/ 27750 h 74"/>
                <a:gd name="T50" fmla="*/ 39701 w 68"/>
                <a:gd name="T51" fmla="*/ 29678 h 74"/>
                <a:gd name="T52" fmla="*/ 38327 w 68"/>
                <a:gd name="T53" fmla="*/ 33158 h 74"/>
                <a:gd name="T54" fmla="*/ 38345 w 68"/>
                <a:gd name="T55" fmla="*/ 38239 h 74"/>
                <a:gd name="T56" fmla="*/ 38345 w 68"/>
                <a:gd name="T57" fmla="*/ 40362 h 74"/>
                <a:gd name="T58" fmla="*/ 36768 w 68"/>
                <a:gd name="T59" fmla="*/ 41270 h 74"/>
                <a:gd name="T60" fmla="*/ 34576 w 68"/>
                <a:gd name="T61" fmla="*/ 43016 h 74"/>
                <a:gd name="T62" fmla="*/ 29630 w 68"/>
                <a:gd name="T63" fmla="*/ 43016 h 74"/>
                <a:gd name="T64" fmla="*/ 26912 w 68"/>
                <a:gd name="T65" fmla="*/ 43059 h 74"/>
                <a:gd name="T66" fmla="*/ 24401 w 68"/>
                <a:gd name="T67" fmla="*/ 44417 h 74"/>
                <a:gd name="T68" fmla="*/ 20796 w 68"/>
                <a:gd name="T69" fmla="*/ 46703 h 74"/>
                <a:gd name="T70" fmla="*/ 16582 w 68"/>
                <a:gd name="T71" fmla="*/ 48362 h 74"/>
                <a:gd name="T72" fmla="*/ 13671 w 68"/>
                <a:gd name="T73" fmla="*/ 49177 h 74"/>
                <a:gd name="T74" fmla="*/ 10080 w 68"/>
                <a:gd name="T75" fmla="*/ 49607 h 74"/>
                <a:gd name="T76" fmla="*/ 7789 w 68"/>
                <a:gd name="T77" fmla="*/ 49177 h 74"/>
                <a:gd name="T78" fmla="*/ 6308 w 68"/>
                <a:gd name="T79" fmla="*/ 48362 h 74"/>
                <a:gd name="T80" fmla="*/ 4874 w 68"/>
                <a:gd name="T81" fmla="*/ 45413 h 74"/>
                <a:gd name="T82" fmla="*/ 4874 w 68"/>
                <a:gd name="T83" fmla="*/ 44417 h 74"/>
                <a:gd name="T84" fmla="*/ 6308 w 68"/>
                <a:gd name="T85" fmla="*/ 41270 h 74"/>
                <a:gd name="T86" fmla="*/ 6723 w 68"/>
                <a:gd name="T87" fmla="*/ 38501 h 74"/>
                <a:gd name="T88" fmla="*/ 6308 w 68"/>
                <a:gd name="T89" fmla="*/ 38239 h 74"/>
                <a:gd name="T90" fmla="*/ 1738 w 68"/>
                <a:gd name="T91" fmla="*/ 38239 h 74"/>
                <a:gd name="T92" fmla="*/ 0 w 68"/>
                <a:gd name="T93" fmla="*/ 37907 h 74"/>
                <a:gd name="T94" fmla="*/ 0 w 68"/>
                <a:gd name="T95" fmla="*/ 33191 h 74"/>
                <a:gd name="T96" fmla="*/ 1343 w 68"/>
                <a:gd name="T97" fmla="*/ 31812 h 74"/>
                <a:gd name="T98" fmla="*/ 1738 w 68"/>
                <a:gd name="T99" fmla="*/ 29678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74"/>
                <a:gd name="T152" fmla="*/ 68 w 68"/>
                <a:gd name="T153" fmla="*/ 74 h 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74">
                  <a:moveTo>
                    <a:pt x="3" y="45"/>
                  </a:moveTo>
                  <a:lnTo>
                    <a:pt x="4" y="44"/>
                  </a:lnTo>
                  <a:lnTo>
                    <a:pt x="6" y="43"/>
                  </a:lnTo>
                  <a:lnTo>
                    <a:pt x="8" y="40"/>
                  </a:lnTo>
                  <a:lnTo>
                    <a:pt x="10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1" y="33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5" y="24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5" y="12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8" y="24"/>
                  </a:lnTo>
                  <a:lnTo>
                    <a:pt x="59" y="25"/>
                  </a:lnTo>
                  <a:lnTo>
                    <a:pt x="61" y="25"/>
                  </a:lnTo>
                  <a:lnTo>
                    <a:pt x="64" y="28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7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8" y="37"/>
                  </a:lnTo>
                  <a:lnTo>
                    <a:pt x="68" y="39"/>
                  </a:lnTo>
                  <a:lnTo>
                    <a:pt x="68" y="40"/>
                  </a:lnTo>
                  <a:lnTo>
                    <a:pt x="67" y="41"/>
                  </a:lnTo>
                  <a:lnTo>
                    <a:pt x="65" y="43"/>
                  </a:lnTo>
                  <a:lnTo>
                    <a:pt x="64" y="44"/>
                  </a:lnTo>
                  <a:lnTo>
                    <a:pt x="63" y="45"/>
                  </a:lnTo>
                  <a:lnTo>
                    <a:pt x="61" y="46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60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6" y="62"/>
                  </a:lnTo>
                  <a:lnTo>
                    <a:pt x="55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7" y="64"/>
                  </a:lnTo>
                  <a:lnTo>
                    <a:pt x="44" y="64"/>
                  </a:lnTo>
                  <a:lnTo>
                    <a:pt x="43" y="64"/>
                  </a:lnTo>
                  <a:lnTo>
                    <a:pt x="43" y="65"/>
                  </a:lnTo>
                  <a:lnTo>
                    <a:pt x="42" y="65"/>
                  </a:lnTo>
                  <a:lnTo>
                    <a:pt x="39" y="65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5" y="68"/>
                  </a:lnTo>
                  <a:lnTo>
                    <a:pt x="33" y="69"/>
                  </a:lnTo>
                  <a:lnTo>
                    <a:pt x="31" y="71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4" y="73"/>
                  </a:lnTo>
                  <a:lnTo>
                    <a:pt x="23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7" y="74"/>
                  </a:lnTo>
                  <a:lnTo>
                    <a:pt x="16" y="74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2" y="73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10" y="62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3" y="45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8" name="Freeform 124"/>
            <p:cNvSpPr>
              <a:spLocks/>
            </p:cNvSpPr>
            <p:nvPr/>
          </p:nvSpPr>
          <p:spPr bwMode="auto">
            <a:xfrm>
              <a:off x="3072" y="1375"/>
              <a:ext cx="107" cy="109"/>
            </a:xfrm>
            <a:custGeom>
              <a:avLst/>
              <a:gdLst>
                <a:gd name="T0" fmla="*/ 16045 w 82"/>
                <a:gd name="T1" fmla="*/ 6269 h 84"/>
                <a:gd name="T2" fmla="*/ 17846 w 82"/>
                <a:gd name="T3" fmla="*/ 4141 h 84"/>
                <a:gd name="T4" fmla="*/ 22730 w 82"/>
                <a:gd name="T5" fmla="*/ 3191 h 84"/>
                <a:gd name="T6" fmla="*/ 28774 w 82"/>
                <a:gd name="T7" fmla="*/ 1895 h 84"/>
                <a:gd name="T8" fmla="*/ 31732 w 82"/>
                <a:gd name="T9" fmla="*/ 1 h 84"/>
                <a:gd name="T10" fmla="*/ 34827 w 82"/>
                <a:gd name="T11" fmla="*/ 0 h 84"/>
                <a:gd name="T12" fmla="*/ 38507 w 82"/>
                <a:gd name="T13" fmla="*/ 1 h 84"/>
                <a:gd name="T14" fmla="*/ 41059 w 82"/>
                <a:gd name="T15" fmla="*/ 1895 h 84"/>
                <a:gd name="T16" fmla="*/ 41406 w 82"/>
                <a:gd name="T17" fmla="*/ 4141 h 84"/>
                <a:gd name="T18" fmla="*/ 41059 w 82"/>
                <a:gd name="T19" fmla="*/ 8135 h 84"/>
                <a:gd name="T20" fmla="*/ 38703 w 82"/>
                <a:gd name="T21" fmla="*/ 13698 h 84"/>
                <a:gd name="T22" fmla="*/ 38507 w 82"/>
                <a:gd name="T23" fmla="*/ 16776 h 84"/>
                <a:gd name="T24" fmla="*/ 38703 w 82"/>
                <a:gd name="T25" fmla="*/ 17566 h 84"/>
                <a:gd name="T26" fmla="*/ 41059 w 82"/>
                <a:gd name="T27" fmla="*/ 18926 h 84"/>
                <a:gd name="T28" fmla="*/ 41406 w 82"/>
                <a:gd name="T29" fmla="*/ 16776 h 84"/>
                <a:gd name="T30" fmla="*/ 42860 w 82"/>
                <a:gd name="T31" fmla="*/ 13537 h 84"/>
                <a:gd name="T32" fmla="*/ 44893 w 82"/>
                <a:gd name="T33" fmla="*/ 10556 h 84"/>
                <a:gd name="T34" fmla="*/ 51008 w 82"/>
                <a:gd name="T35" fmla="*/ 6972 h 84"/>
                <a:gd name="T36" fmla="*/ 53577 w 82"/>
                <a:gd name="T37" fmla="*/ 6972 h 84"/>
                <a:gd name="T38" fmla="*/ 58293 w 82"/>
                <a:gd name="T39" fmla="*/ 10556 h 84"/>
                <a:gd name="T40" fmla="*/ 60700 w 82"/>
                <a:gd name="T41" fmla="*/ 10556 h 84"/>
                <a:gd name="T42" fmla="*/ 62890 w 82"/>
                <a:gd name="T43" fmla="*/ 13698 h 84"/>
                <a:gd name="T44" fmla="*/ 63931 w 82"/>
                <a:gd name="T45" fmla="*/ 16776 h 84"/>
                <a:gd name="T46" fmla="*/ 63931 w 82"/>
                <a:gd name="T47" fmla="*/ 19768 h 84"/>
                <a:gd name="T48" fmla="*/ 63931 w 82"/>
                <a:gd name="T49" fmla="*/ 24747 h 84"/>
                <a:gd name="T50" fmla="*/ 62890 w 82"/>
                <a:gd name="T51" fmla="*/ 27825 h 84"/>
                <a:gd name="T52" fmla="*/ 61639 w 82"/>
                <a:gd name="T53" fmla="*/ 29930 h 84"/>
                <a:gd name="T54" fmla="*/ 59300 w 82"/>
                <a:gd name="T55" fmla="*/ 32112 h 84"/>
                <a:gd name="T56" fmla="*/ 56333 w 82"/>
                <a:gd name="T57" fmla="*/ 33285 h 84"/>
                <a:gd name="T58" fmla="*/ 54030 w 82"/>
                <a:gd name="T59" fmla="*/ 33505 h 84"/>
                <a:gd name="T60" fmla="*/ 55080 w 82"/>
                <a:gd name="T61" fmla="*/ 36464 h 84"/>
                <a:gd name="T62" fmla="*/ 56333 w 82"/>
                <a:gd name="T63" fmla="*/ 38381 h 84"/>
                <a:gd name="T64" fmla="*/ 60700 w 82"/>
                <a:gd name="T65" fmla="*/ 38838 h 84"/>
                <a:gd name="T66" fmla="*/ 62890 w 82"/>
                <a:gd name="T67" fmla="*/ 40522 h 84"/>
                <a:gd name="T68" fmla="*/ 62890 w 82"/>
                <a:gd name="T69" fmla="*/ 43191 h 84"/>
                <a:gd name="T70" fmla="*/ 58293 w 82"/>
                <a:gd name="T71" fmla="*/ 51177 h 84"/>
                <a:gd name="T72" fmla="*/ 55080 w 82"/>
                <a:gd name="T73" fmla="*/ 54070 h 84"/>
                <a:gd name="T74" fmla="*/ 51740 w 82"/>
                <a:gd name="T75" fmla="*/ 54156 h 84"/>
                <a:gd name="T76" fmla="*/ 50503 w 82"/>
                <a:gd name="T77" fmla="*/ 54156 h 84"/>
                <a:gd name="T78" fmla="*/ 44352 w 82"/>
                <a:gd name="T79" fmla="*/ 56417 h 84"/>
                <a:gd name="T80" fmla="*/ 41059 w 82"/>
                <a:gd name="T81" fmla="*/ 56417 h 84"/>
                <a:gd name="T82" fmla="*/ 37547 w 82"/>
                <a:gd name="T83" fmla="*/ 54156 h 84"/>
                <a:gd name="T84" fmla="*/ 34827 w 82"/>
                <a:gd name="T85" fmla="*/ 54070 h 84"/>
                <a:gd name="T86" fmla="*/ 33084 w 82"/>
                <a:gd name="T87" fmla="*/ 49804 h 84"/>
                <a:gd name="T88" fmla="*/ 30387 w 82"/>
                <a:gd name="T89" fmla="*/ 48535 h 84"/>
                <a:gd name="T90" fmla="*/ 25354 w 82"/>
                <a:gd name="T91" fmla="*/ 47316 h 84"/>
                <a:gd name="T92" fmla="*/ 22730 w 82"/>
                <a:gd name="T93" fmla="*/ 46852 h 84"/>
                <a:gd name="T94" fmla="*/ 19962 w 82"/>
                <a:gd name="T95" fmla="*/ 45624 h 84"/>
                <a:gd name="T96" fmla="*/ 17419 w 82"/>
                <a:gd name="T97" fmla="*/ 43477 h 84"/>
                <a:gd name="T98" fmla="*/ 15298 w 82"/>
                <a:gd name="T99" fmla="*/ 43191 h 84"/>
                <a:gd name="T100" fmla="*/ 12296 w 82"/>
                <a:gd name="T101" fmla="*/ 40522 h 84"/>
                <a:gd name="T102" fmla="*/ 10481 w 82"/>
                <a:gd name="T103" fmla="*/ 38381 h 84"/>
                <a:gd name="T104" fmla="*/ 10230 w 82"/>
                <a:gd name="T105" fmla="*/ 36106 h 84"/>
                <a:gd name="T106" fmla="*/ 9423 w 82"/>
                <a:gd name="T107" fmla="*/ 26959 h 84"/>
                <a:gd name="T108" fmla="*/ 7221 w 82"/>
                <a:gd name="T109" fmla="*/ 25651 h 84"/>
                <a:gd name="T110" fmla="*/ 1909 w 82"/>
                <a:gd name="T111" fmla="*/ 22794 h 84"/>
                <a:gd name="T112" fmla="*/ 0 w 82"/>
                <a:gd name="T113" fmla="*/ 21769 h 84"/>
                <a:gd name="T114" fmla="*/ 1 w 82"/>
                <a:gd name="T115" fmla="*/ 18926 h 84"/>
                <a:gd name="T116" fmla="*/ 4604 w 82"/>
                <a:gd name="T117" fmla="*/ 16776 h 84"/>
                <a:gd name="T118" fmla="*/ 7221 w 82"/>
                <a:gd name="T119" fmla="*/ 15234 h 84"/>
                <a:gd name="T120" fmla="*/ 10230 w 82"/>
                <a:gd name="T121" fmla="*/ 13698 h 84"/>
                <a:gd name="T122" fmla="*/ 13676 w 82"/>
                <a:gd name="T123" fmla="*/ 13537 h 84"/>
                <a:gd name="T124" fmla="*/ 15298 w 82"/>
                <a:gd name="T125" fmla="*/ 9047 h 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84"/>
                <a:gd name="T191" fmla="*/ 82 w 82"/>
                <a:gd name="T192" fmla="*/ 84 h 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84">
                  <a:moveTo>
                    <a:pt x="20" y="13"/>
                  </a:moveTo>
                  <a:lnTo>
                    <a:pt x="21" y="10"/>
                  </a:lnTo>
                  <a:lnTo>
                    <a:pt x="21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9" y="5"/>
                  </a:lnTo>
                  <a:lnTo>
                    <a:pt x="33" y="5"/>
                  </a:lnTo>
                  <a:lnTo>
                    <a:pt x="34" y="4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3" y="12"/>
                  </a:lnTo>
                  <a:lnTo>
                    <a:pt x="51" y="16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1" y="26"/>
                  </a:lnTo>
                  <a:lnTo>
                    <a:pt x="51" y="28"/>
                  </a:lnTo>
                  <a:lnTo>
                    <a:pt x="53" y="28"/>
                  </a:lnTo>
                  <a:lnTo>
                    <a:pt x="53" y="26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55" y="17"/>
                  </a:lnTo>
                  <a:lnTo>
                    <a:pt x="57" y="16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61" y="13"/>
                  </a:lnTo>
                  <a:lnTo>
                    <a:pt x="66" y="10"/>
                  </a:lnTo>
                  <a:lnTo>
                    <a:pt x="67" y="9"/>
                  </a:lnTo>
                  <a:lnTo>
                    <a:pt x="69" y="10"/>
                  </a:lnTo>
                  <a:lnTo>
                    <a:pt x="71" y="13"/>
                  </a:lnTo>
                  <a:lnTo>
                    <a:pt x="74" y="14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78" y="17"/>
                  </a:lnTo>
                  <a:lnTo>
                    <a:pt x="80" y="20"/>
                  </a:lnTo>
                  <a:lnTo>
                    <a:pt x="81" y="21"/>
                  </a:lnTo>
                  <a:lnTo>
                    <a:pt x="81" y="22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2" y="29"/>
                  </a:lnTo>
                  <a:lnTo>
                    <a:pt x="82" y="32"/>
                  </a:lnTo>
                  <a:lnTo>
                    <a:pt x="81" y="36"/>
                  </a:lnTo>
                  <a:lnTo>
                    <a:pt x="82" y="37"/>
                  </a:lnTo>
                  <a:lnTo>
                    <a:pt x="82" y="38"/>
                  </a:lnTo>
                  <a:lnTo>
                    <a:pt x="82" y="40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0" y="45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1" y="49"/>
                  </a:lnTo>
                  <a:lnTo>
                    <a:pt x="70" y="49"/>
                  </a:lnTo>
                  <a:lnTo>
                    <a:pt x="70" y="50"/>
                  </a:lnTo>
                  <a:lnTo>
                    <a:pt x="70" y="53"/>
                  </a:lnTo>
                  <a:lnTo>
                    <a:pt x="71" y="54"/>
                  </a:lnTo>
                  <a:lnTo>
                    <a:pt x="71" y="56"/>
                  </a:lnTo>
                  <a:lnTo>
                    <a:pt x="73" y="56"/>
                  </a:lnTo>
                  <a:lnTo>
                    <a:pt x="73" y="57"/>
                  </a:lnTo>
                  <a:lnTo>
                    <a:pt x="74" y="57"/>
                  </a:lnTo>
                  <a:lnTo>
                    <a:pt x="75" y="58"/>
                  </a:lnTo>
                  <a:lnTo>
                    <a:pt x="78" y="58"/>
                  </a:lnTo>
                  <a:lnTo>
                    <a:pt x="80" y="58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4"/>
                  </a:lnTo>
                  <a:lnTo>
                    <a:pt x="81" y="65"/>
                  </a:lnTo>
                  <a:lnTo>
                    <a:pt x="78" y="70"/>
                  </a:lnTo>
                  <a:lnTo>
                    <a:pt x="75" y="76"/>
                  </a:lnTo>
                  <a:lnTo>
                    <a:pt x="74" y="77"/>
                  </a:lnTo>
                  <a:lnTo>
                    <a:pt x="73" y="78"/>
                  </a:lnTo>
                  <a:lnTo>
                    <a:pt x="71" y="80"/>
                  </a:lnTo>
                  <a:lnTo>
                    <a:pt x="71" y="81"/>
                  </a:lnTo>
                  <a:lnTo>
                    <a:pt x="69" y="81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5" y="81"/>
                  </a:lnTo>
                  <a:lnTo>
                    <a:pt x="61" y="81"/>
                  </a:lnTo>
                  <a:lnTo>
                    <a:pt x="58" y="82"/>
                  </a:lnTo>
                  <a:lnTo>
                    <a:pt x="57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1" y="84"/>
                  </a:lnTo>
                  <a:lnTo>
                    <a:pt x="49" y="82"/>
                  </a:lnTo>
                  <a:lnTo>
                    <a:pt x="48" y="81"/>
                  </a:lnTo>
                  <a:lnTo>
                    <a:pt x="46" y="81"/>
                  </a:lnTo>
                  <a:lnTo>
                    <a:pt x="46" y="80"/>
                  </a:lnTo>
                  <a:lnTo>
                    <a:pt x="45" y="80"/>
                  </a:lnTo>
                  <a:lnTo>
                    <a:pt x="45" y="78"/>
                  </a:lnTo>
                  <a:lnTo>
                    <a:pt x="43" y="77"/>
                  </a:lnTo>
                  <a:lnTo>
                    <a:pt x="43" y="74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39" y="72"/>
                  </a:lnTo>
                  <a:lnTo>
                    <a:pt x="39" y="70"/>
                  </a:lnTo>
                  <a:lnTo>
                    <a:pt x="36" y="70"/>
                  </a:lnTo>
                  <a:lnTo>
                    <a:pt x="33" y="70"/>
                  </a:lnTo>
                  <a:lnTo>
                    <a:pt x="32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26" y="68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2" y="65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0" y="64"/>
                  </a:lnTo>
                  <a:lnTo>
                    <a:pt x="18" y="62"/>
                  </a:lnTo>
                  <a:lnTo>
                    <a:pt x="17" y="61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7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6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0" y="13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9" name="Freeform 125"/>
            <p:cNvSpPr>
              <a:spLocks/>
            </p:cNvSpPr>
            <p:nvPr/>
          </p:nvSpPr>
          <p:spPr bwMode="auto">
            <a:xfrm>
              <a:off x="3038" y="1369"/>
              <a:ext cx="43" cy="38"/>
            </a:xfrm>
            <a:custGeom>
              <a:avLst/>
              <a:gdLst>
                <a:gd name="T0" fmla="*/ 3177 w 33"/>
                <a:gd name="T1" fmla="*/ 1 h 29"/>
                <a:gd name="T2" fmla="*/ 4527 w 33"/>
                <a:gd name="T3" fmla="*/ 1 h 29"/>
                <a:gd name="T4" fmla="*/ 5395 w 33"/>
                <a:gd name="T5" fmla="*/ 0 h 29"/>
                <a:gd name="T6" fmla="*/ 5899 w 33"/>
                <a:gd name="T7" fmla="*/ 1 h 29"/>
                <a:gd name="T8" fmla="*/ 7687 w 33"/>
                <a:gd name="T9" fmla="*/ 1 h 29"/>
                <a:gd name="T10" fmla="*/ 7744 w 33"/>
                <a:gd name="T11" fmla="*/ 1 h 29"/>
                <a:gd name="T12" fmla="*/ 9160 w 33"/>
                <a:gd name="T13" fmla="*/ 1 h 29"/>
                <a:gd name="T14" fmla="*/ 10091 w 33"/>
                <a:gd name="T15" fmla="*/ 2131 h 29"/>
                <a:gd name="T16" fmla="*/ 11223 w 33"/>
                <a:gd name="T17" fmla="*/ 2131 h 29"/>
                <a:gd name="T18" fmla="*/ 11936 w 33"/>
                <a:gd name="T19" fmla="*/ 3658 h 29"/>
                <a:gd name="T20" fmla="*/ 13149 w 33"/>
                <a:gd name="T21" fmla="*/ 4793 h 29"/>
                <a:gd name="T22" fmla="*/ 14624 w 33"/>
                <a:gd name="T23" fmla="*/ 6280 h 29"/>
                <a:gd name="T24" fmla="*/ 17006 w 33"/>
                <a:gd name="T25" fmla="*/ 6497 h 29"/>
                <a:gd name="T26" fmla="*/ 17768 w 33"/>
                <a:gd name="T27" fmla="*/ 8229 h 29"/>
                <a:gd name="T28" fmla="*/ 19056 w 33"/>
                <a:gd name="T29" fmla="*/ 8513 h 29"/>
                <a:gd name="T30" fmla="*/ 20266 w 33"/>
                <a:gd name="T31" fmla="*/ 10783 h 29"/>
                <a:gd name="T32" fmla="*/ 20502 w 33"/>
                <a:gd name="T33" fmla="*/ 11155 h 29"/>
                <a:gd name="T34" fmla="*/ 20502 w 33"/>
                <a:gd name="T35" fmla="*/ 12076 h 29"/>
                <a:gd name="T36" fmla="*/ 22326 w 33"/>
                <a:gd name="T37" fmla="*/ 14129 h 29"/>
                <a:gd name="T38" fmla="*/ 23152 w 33"/>
                <a:gd name="T39" fmla="*/ 14617 h 29"/>
                <a:gd name="T40" fmla="*/ 24326 w 33"/>
                <a:gd name="T41" fmla="*/ 15824 h 29"/>
                <a:gd name="T42" fmla="*/ 24326 w 33"/>
                <a:gd name="T43" fmla="*/ 17116 h 29"/>
                <a:gd name="T44" fmla="*/ 24689 w 33"/>
                <a:gd name="T45" fmla="*/ 17116 h 29"/>
                <a:gd name="T46" fmla="*/ 24689 w 33"/>
                <a:gd name="T47" fmla="*/ 17116 h 29"/>
                <a:gd name="T48" fmla="*/ 24326 w 33"/>
                <a:gd name="T49" fmla="*/ 18514 h 29"/>
                <a:gd name="T50" fmla="*/ 24326 w 33"/>
                <a:gd name="T51" fmla="*/ 20735 h 29"/>
                <a:gd name="T52" fmla="*/ 23152 w 33"/>
                <a:gd name="T53" fmla="*/ 20735 h 29"/>
                <a:gd name="T54" fmla="*/ 23152 w 33"/>
                <a:gd name="T55" fmla="*/ 21395 h 29"/>
                <a:gd name="T56" fmla="*/ 23152 w 33"/>
                <a:gd name="T57" fmla="*/ 22428 h 29"/>
                <a:gd name="T58" fmla="*/ 22326 w 33"/>
                <a:gd name="T59" fmla="*/ 22428 h 29"/>
                <a:gd name="T60" fmla="*/ 22326 w 33"/>
                <a:gd name="T61" fmla="*/ 24260 h 29"/>
                <a:gd name="T62" fmla="*/ 20502 w 33"/>
                <a:gd name="T63" fmla="*/ 24260 h 29"/>
                <a:gd name="T64" fmla="*/ 20502 w 33"/>
                <a:gd name="T65" fmla="*/ 25097 h 29"/>
                <a:gd name="T66" fmla="*/ 20266 w 33"/>
                <a:gd name="T67" fmla="*/ 25097 h 29"/>
                <a:gd name="T68" fmla="*/ 19056 w 33"/>
                <a:gd name="T69" fmla="*/ 25097 h 29"/>
                <a:gd name="T70" fmla="*/ 19056 w 33"/>
                <a:gd name="T71" fmla="*/ 25097 h 29"/>
                <a:gd name="T72" fmla="*/ 17768 w 33"/>
                <a:gd name="T73" fmla="*/ 25097 h 29"/>
                <a:gd name="T74" fmla="*/ 17006 w 33"/>
                <a:gd name="T75" fmla="*/ 25097 h 29"/>
                <a:gd name="T76" fmla="*/ 14624 w 33"/>
                <a:gd name="T77" fmla="*/ 25097 h 29"/>
                <a:gd name="T78" fmla="*/ 13149 w 33"/>
                <a:gd name="T79" fmla="*/ 24260 h 29"/>
                <a:gd name="T80" fmla="*/ 11936 w 33"/>
                <a:gd name="T81" fmla="*/ 24260 h 29"/>
                <a:gd name="T82" fmla="*/ 11936 w 33"/>
                <a:gd name="T83" fmla="*/ 22428 h 29"/>
                <a:gd name="T84" fmla="*/ 11223 w 33"/>
                <a:gd name="T85" fmla="*/ 21395 h 29"/>
                <a:gd name="T86" fmla="*/ 10091 w 33"/>
                <a:gd name="T87" fmla="*/ 21395 h 29"/>
                <a:gd name="T88" fmla="*/ 9160 w 33"/>
                <a:gd name="T89" fmla="*/ 20735 h 29"/>
                <a:gd name="T90" fmla="*/ 7744 w 33"/>
                <a:gd name="T91" fmla="*/ 18514 h 29"/>
                <a:gd name="T92" fmla="*/ 7687 w 33"/>
                <a:gd name="T93" fmla="*/ 17116 h 29"/>
                <a:gd name="T94" fmla="*/ 5899 w 33"/>
                <a:gd name="T95" fmla="*/ 15824 h 29"/>
                <a:gd name="T96" fmla="*/ 4527 w 33"/>
                <a:gd name="T97" fmla="*/ 14617 h 29"/>
                <a:gd name="T98" fmla="*/ 4527 w 33"/>
                <a:gd name="T99" fmla="*/ 12076 h 29"/>
                <a:gd name="T100" fmla="*/ 3177 w 33"/>
                <a:gd name="T101" fmla="*/ 11155 h 29"/>
                <a:gd name="T102" fmla="*/ 2438 w 33"/>
                <a:gd name="T103" fmla="*/ 10783 h 29"/>
                <a:gd name="T104" fmla="*/ 1871 w 33"/>
                <a:gd name="T105" fmla="*/ 8513 h 29"/>
                <a:gd name="T106" fmla="*/ 1871 w 33"/>
                <a:gd name="T107" fmla="*/ 8229 h 29"/>
                <a:gd name="T108" fmla="*/ 1871 w 33"/>
                <a:gd name="T109" fmla="*/ 6497 h 29"/>
                <a:gd name="T110" fmla="*/ 0 w 33"/>
                <a:gd name="T111" fmla="*/ 6280 h 29"/>
                <a:gd name="T112" fmla="*/ 0 w 33"/>
                <a:gd name="T113" fmla="*/ 4793 h 29"/>
                <a:gd name="T114" fmla="*/ 0 w 33"/>
                <a:gd name="T115" fmla="*/ 3658 h 29"/>
                <a:gd name="T116" fmla="*/ 0 w 33"/>
                <a:gd name="T117" fmla="*/ 2131 h 29"/>
                <a:gd name="T118" fmla="*/ 1871 w 33"/>
                <a:gd name="T119" fmla="*/ 1 h 29"/>
                <a:gd name="T120" fmla="*/ 2438 w 33"/>
                <a:gd name="T121" fmla="*/ 1 h 29"/>
                <a:gd name="T122" fmla="*/ 3177 w 33"/>
                <a:gd name="T123" fmla="*/ 1 h 29"/>
                <a:gd name="T124" fmla="*/ 3177 w 33"/>
                <a:gd name="T125" fmla="*/ 1 h 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"/>
                <a:gd name="T190" fmla="*/ 0 h 29"/>
                <a:gd name="T191" fmla="*/ 33 w 33"/>
                <a:gd name="T192" fmla="*/ 29 h 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" h="29">
                  <a:moveTo>
                    <a:pt x="4" y="1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6" y="10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31" y="17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2" y="21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2" y="24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0" name="Freeform 126"/>
            <p:cNvSpPr>
              <a:spLocks/>
            </p:cNvSpPr>
            <p:nvPr/>
          </p:nvSpPr>
          <p:spPr bwMode="auto">
            <a:xfrm>
              <a:off x="3167" y="1429"/>
              <a:ext cx="105" cy="110"/>
            </a:xfrm>
            <a:custGeom>
              <a:avLst/>
              <a:gdLst>
                <a:gd name="T0" fmla="*/ 13292 w 81"/>
                <a:gd name="T1" fmla="*/ 23476 h 84"/>
                <a:gd name="T2" fmla="*/ 13430 w 81"/>
                <a:gd name="T3" fmla="*/ 20540 h 84"/>
                <a:gd name="T4" fmla="*/ 15418 w 81"/>
                <a:gd name="T5" fmla="*/ 18628 h 84"/>
                <a:gd name="T6" fmla="*/ 13430 w 81"/>
                <a:gd name="T7" fmla="*/ 11978 h 84"/>
                <a:gd name="T8" fmla="*/ 15418 w 81"/>
                <a:gd name="T9" fmla="*/ 6334 h 84"/>
                <a:gd name="T10" fmla="*/ 17230 w 81"/>
                <a:gd name="T11" fmla="*/ 6096 h 84"/>
                <a:gd name="T12" fmla="*/ 18306 w 81"/>
                <a:gd name="T13" fmla="*/ 4837 h 84"/>
                <a:gd name="T14" fmla="*/ 19986 w 81"/>
                <a:gd name="T15" fmla="*/ 6096 h 84"/>
                <a:gd name="T16" fmla="*/ 21986 w 81"/>
                <a:gd name="T17" fmla="*/ 6334 h 84"/>
                <a:gd name="T18" fmla="*/ 22335 w 81"/>
                <a:gd name="T19" fmla="*/ 6334 h 84"/>
                <a:gd name="T20" fmla="*/ 23730 w 81"/>
                <a:gd name="T21" fmla="*/ 2715 h 84"/>
                <a:gd name="T22" fmla="*/ 25140 w 81"/>
                <a:gd name="T23" fmla="*/ 2073 h 84"/>
                <a:gd name="T24" fmla="*/ 26674 w 81"/>
                <a:gd name="T25" fmla="*/ 0 h 84"/>
                <a:gd name="T26" fmla="*/ 29254 w 81"/>
                <a:gd name="T27" fmla="*/ 0 h 84"/>
                <a:gd name="T28" fmla="*/ 30414 w 81"/>
                <a:gd name="T29" fmla="*/ 2715 h 84"/>
                <a:gd name="T30" fmla="*/ 31404 w 81"/>
                <a:gd name="T31" fmla="*/ 6096 h 84"/>
                <a:gd name="T32" fmla="*/ 29254 w 81"/>
                <a:gd name="T33" fmla="*/ 12949 h 84"/>
                <a:gd name="T34" fmla="*/ 29254 w 81"/>
                <a:gd name="T35" fmla="*/ 18628 h 84"/>
                <a:gd name="T36" fmla="*/ 32589 w 81"/>
                <a:gd name="T37" fmla="*/ 18628 h 84"/>
                <a:gd name="T38" fmla="*/ 33953 w 81"/>
                <a:gd name="T39" fmla="*/ 15685 h 84"/>
                <a:gd name="T40" fmla="*/ 36944 w 81"/>
                <a:gd name="T41" fmla="*/ 13690 h 84"/>
                <a:gd name="T42" fmla="*/ 39875 w 81"/>
                <a:gd name="T43" fmla="*/ 13690 h 84"/>
                <a:gd name="T44" fmla="*/ 40709 w 81"/>
                <a:gd name="T45" fmla="*/ 16178 h 84"/>
                <a:gd name="T46" fmla="*/ 43535 w 81"/>
                <a:gd name="T47" fmla="*/ 20540 h 84"/>
                <a:gd name="T48" fmla="*/ 42544 w 81"/>
                <a:gd name="T49" fmla="*/ 23476 h 84"/>
                <a:gd name="T50" fmla="*/ 42245 w 81"/>
                <a:gd name="T51" fmla="*/ 27026 h 84"/>
                <a:gd name="T52" fmla="*/ 43535 w 81"/>
                <a:gd name="T53" fmla="*/ 29737 h 84"/>
                <a:gd name="T54" fmla="*/ 47890 w 81"/>
                <a:gd name="T55" fmla="*/ 29737 h 84"/>
                <a:gd name="T56" fmla="*/ 50922 w 81"/>
                <a:gd name="T57" fmla="*/ 29737 h 84"/>
                <a:gd name="T58" fmla="*/ 52771 w 81"/>
                <a:gd name="T59" fmla="*/ 30576 h 84"/>
                <a:gd name="T60" fmla="*/ 53204 w 81"/>
                <a:gd name="T61" fmla="*/ 35391 h 84"/>
                <a:gd name="T62" fmla="*/ 53204 w 81"/>
                <a:gd name="T63" fmla="*/ 40040 h 84"/>
                <a:gd name="T64" fmla="*/ 52771 w 81"/>
                <a:gd name="T65" fmla="*/ 43496 h 84"/>
                <a:gd name="T66" fmla="*/ 51108 w 81"/>
                <a:gd name="T67" fmla="*/ 46345 h 84"/>
                <a:gd name="T68" fmla="*/ 50060 w 81"/>
                <a:gd name="T69" fmla="*/ 49867 h 84"/>
                <a:gd name="T70" fmla="*/ 47890 w 81"/>
                <a:gd name="T71" fmla="*/ 52433 h 84"/>
                <a:gd name="T72" fmla="*/ 44822 w 81"/>
                <a:gd name="T73" fmla="*/ 54223 h 84"/>
                <a:gd name="T74" fmla="*/ 42544 w 81"/>
                <a:gd name="T75" fmla="*/ 54781 h 84"/>
                <a:gd name="T76" fmla="*/ 39875 w 81"/>
                <a:gd name="T77" fmla="*/ 54781 h 84"/>
                <a:gd name="T78" fmla="*/ 37922 w 81"/>
                <a:gd name="T79" fmla="*/ 54781 h 84"/>
                <a:gd name="T80" fmla="*/ 34577 w 81"/>
                <a:gd name="T81" fmla="*/ 56959 h 84"/>
                <a:gd name="T82" fmla="*/ 29254 w 81"/>
                <a:gd name="T83" fmla="*/ 60404 h 84"/>
                <a:gd name="T84" fmla="*/ 25140 w 81"/>
                <a:gd name="T85" fmla="*/ 60404 h 84"/>
                <a:gd name="T86" fmla="*/ 21986 w 81"/>
                <a:gd name="T87" fmla="*/ 60690 h 84"/>
                <a:gd name="T88" fmla="*/ 18306 w 81"/>
                <a:gd name="T89" fmla="*/ 63292 h 84"/>
                <a:gd name="T90" fmla="*/ 13292 w 81"/>
                <a:gd name="T91" fmla="*/ 68662 h 84"/>
                <a:gd name="T92" fmla="*/ 11541 w 81"/>
                <a:gd name="T93" fmla="*/ 70496 h 84"/>
                <a:gd name="T94" fmla="*/ 8903 w 81"/>
                <a:gd name="T95" fmla="*/ 71006 h 84"/>
                <a:gd name="T96" fmla="*/ 6165 w 81"/>
                <a:gd name="T97" fmla="*/ 70496 h 84"/>
                <a:gd name="T98" fmla="*/ 2432 w 81"/>
                <a:gd name="T99" fmla="*/ 68662 h 84"/>
                <a:gd name="T100" fmla="*/ 0 w 81"/>
                <a:gd name="T101" fmla="*/ 66778 h 84"/>
                <a:gd name="T102" fmla="*/ 0 w 81"/>
                <a:gd name="T103" fmla="*/ 63292 h 84"/>
                <a:gd name="T104" fmla="*/ 1447 w 81"/>
                <a:gd name="T105" fmla="*/ 60690 h 84"/>
                <a:gd name="T106" fmla="*/ 3153 w 81"/>
                <a:gd name="T107" fmla="*/ 56959 h 84"/>
                <a:gd name="T108" fmla="*/ 4756 w 81"/>
                <a:gd name="T109" fmla="*/ 52718 h 84"/>
                <a:gd name="T110" fmla="*/ 5298 w 81"/>
                <a:gd name="T111" fmla="*/ 47574 h 84"/>
                <a:gd name="T112" fmla="*/ 6868 w 81"/>
                <a:gd name="T113" fmla="*/ 43496 h 84"/>
                <a:gd name="T114" fmla="*/ 9175 w 81"/>
                <a:gd name="T115" fmla="*/ 40040 h 84"/>
                <a:gd name="T116" fmla="*/ 11894 w 81"/>
                <a:gd name="T117" fmla="*/ 35391 h 84"/>
                <a:gd name="T118" fmla="*/ 13292 w 81"/>
                <a:gd name="T119" fmla="*/ 29079 h 84"/>
                <a:gd name="T120" fmla="*/ 13292 w 81"/>
                <a:gd name="T121" fmla="*/ 26898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"/>
                <a:gd name="T184" fmla="*/ 0 h 84"/>
                <a:gd name="T185" fmla="*/ 81 w 81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" h="84">
                  <a:moveTo>
                    <a:pt x="20" y="31"/>
                  </a:move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1" y="18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4" y="22"/>
                  </a:lnTo>
                  <a:lnTo>
                    <a:pt x="65" y="23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5" y="30"/>
                  </a:lnTo>
                  <a:lnTo>
                    <a:pt x="65" y="31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5" y="34"/>
                  </a:lnTo>
                  <a:lnTo>
                    <a:pt x="66" y="35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73" y="35"/>
                  </a:lnTo>
                  <a:lnTo>
                    <a:pt x="74" y="35"/>
                  </a:lnTo>
                  <a:lnTo>
                    <a:pt x="76" y="35"/>
                  </a:lnTo>
                  <a:lnTo>
                    <a:pt x="77" y="35"/>
                  </a:lnTo>
                  <a:lnTo>
                    <a:pt x="78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1" y="36"/>
                  </a:lnTo>
                  <a:lnTo>
                    <a:pt x="81" y="39"/>
                  </a:lnTo>
                  <a:lnTo>
                    <a:pt x="81" y="42"/>
                  </a:lnTo>
                  <a:lnTo>
                    <a:pt x="81" y="46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81" y="51"/>
                  </a:lnTo>
                  <a:lnTo>
                    <a:pt x="80" y="51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78" y="55"/>
                  </a:lnTo>
                  <a:lnTo>
                    <a:pt x="78" y="56"/>
                  </a:lnTo>
                  <a:lnTo>
                    <a:pt x="77" y="58"/>
                  </a:lnTo>
                  <a:lnTo>
                    <a:pt x="76" y="59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3" y="62"/>
                  </a:lnTo>
                  <a:lnTo>
                    <a:pt x="72" y="63"/>
                  </a:lnTo>
                  <a:lnTo>
                    <a:pt x="70" y="64"/>
                  </a:lnTo>
                  <a:lnTo>
                    <a:pt x="69" y="64"/>
                  </a:lnTo>
                  <a:lnTo>
                    <a:pt x="68" y="64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4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6" y="65"/>
                  </a:lnTo>
                  <a:lnTo>
                    <a:pt x="54" y="67"/>
                  </a:lnTo>
                  <a:lnTo>
                    <a:pt x="53" y="67"/>
                  </a:lnTo>
                  <a:lnTo>
                    <a:pt x="50" y="68"/>
                  </a:lnTo>
                  <a:lnTo>
                    <a:pt x="46" y="69"/>
                  </a:lnTo>
                  <a:lnTo>
                    <a:pt x="45" y="71"/>
                  </a:lnTo>
                  <a:lnTo>
                    <a:pt x="42" y="71"/>
                  </a:lnTo>
                  <a:lnTo>
                    <a:pt x="41" y="71"/>
                  </a:lnTo>
                  <a:lnTo>
                    <a:pt x="38" y="71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3" y="72"/>
                  </a:lnTo>
                  <a:lnTo>
                    <a:pt x="32" y="72"/>
                  </a:lnTo>
                  <a:lnTo>
                    <a:pt x="29" y="74"/>
                  </a:lnTo>
                  <a:lnTo>
                    <a:pt x="28" y="75"/>
                  </a:lnTo>
                  <a:lnTo>
                    <a:pt x="25" y="78"/>
                  </a:lnTo>
                  <a:lnTo>
                    <a:pt x="21" y="80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4" y="83"/>
                  </a:lnTo>
                  <a:lnTo>
                    <a:pt x="14" y="84"/>
                  </a:lnTo>
                  <a:lnTo>
                    <a:pt x="13" y="84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9" y="83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1" y="80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1" y="75"/>
                  </a:lnTo>
                  <a:lnTo>
                    <a:pt x="1" y="74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4" y="69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3" y="48"/>
                  </a:lnTo>
                  <a:lnTo>
                    <a:pt x="14" y="47"/>
                  </a:lnTo>
                  <a:lnTo>
                    <a:pt x="16" y="46"/>
                  </a:lnTo>
                  <a:lnTo>
                    <a:pt x="17" y="44"/>
                  </a:lnTo>
                  <a:lnTo>
                    <a:pt x="18" y="42"/>
                  </a:lnTo>
                  <a:lnTo>
                    <a:pt x="21" y="42"/>
                  </a:lnTo>
                  <a:lnTo>
                    <a:pt x="21" y="38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1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1" name="Freeform 127"/>
            <p:cNvSpPr>
              <a:spLocks/>
            </p:cNvSpPr>
            <p:nvPr/>
          </p:nvSpPr>
          <p:spPr bwMode="auto">
            <a:xfrm>
              <a:off x="3035" y="1408"/>
              <a:ext cx="6" cy="10"/>
            </a:xfrm>
            <a:custGeom>
              <a:avLst/>
              <a:gdLst>
                <a:gd name="T0" fmla="*/ 27311 w 4"/>
                <a:gd name="T1" fmla="*/ 0 h 7"/>
                <a:gd name="T2" fmla="*/ 40965 w 4"/>
                <a:gd name="T3" fmla="*/ 0 h 7"/>
                <a:gd name="T4" fmla="*/ 92171 w 4"/>
                <a:gd name="T5" fmla="*/ 0 h 7"/>
                <a:gd name="T6" fmla="*/ 92171 w 4"/>
                <a:gd name="T7" fmla="*/ 24056 h 7"/>
                <a:gd name="T8" fmla="*/ 92171 w 4"/>
                <a:gd name="T9" fmla="*/ 34366 h 7"/>
                <a:gd name="T10" fmla="*/ 92171 w 4"/>
                <a:gd name="T11" fmla="*/ 49094 h 7"/>
                <a:gd name="T12" fmla="*/ 40965 w 4"/>
                <a:gd name="T13" fmla="*/ 49094 h 7"/>
                <a:gd name="T14" fmla="*/ 40965 w 4"/>
                <a:gd name="T15" fmla="*/ 51533 h 7"/>
                <a:gd name="T16" fmla="*/ 27311 w 4"/>
                <a:gd name="T17" fmla="*/ 51533 h 7"/>
                <a:gd name="T18" fmla="*/ 0 w 4"/>
                <a:gd name="T19" fmla="*/ 49094 h 7"/>
                <a:gd name="T20" fmla="*/ 0 w 4"/>
                <a:gd name="T21" fmla="*/ 24056 h 7"/>
                <a:gd name="T22" fmla="*/ 0 w 4"/>
                <a:gd name="T23" fmla="*/ 16839 h 7"/>
                <a:gd name="T24" fmla="*/ 0 w 4"/>
                <a:gd name="T25" fmla="*/ 0 h 7"/>
                <a:gd name="T26" fmla="*/ 27311 w 4"/>
                <a:gd name="T27" fmla="*/ 0 h 7"/>
                <a:gd name="T28" fmla="*/ 27311 w 4"/>
                <a:gd name="T29" fmla="*/ 0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7"/>
                <a:gd name="T47" fmla="*/ 4 w 4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7">
                  <a:moveTo>
                    <a:pt x="1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2" name="Freeform 128"/>
            <p:cNvSpPr>
              <a:spLocks/>
            </p:cNvSpPr>
            <p:nvPr/>
          </p:nvSpPr>
          <p:spPr bwMode="auto">
            <a:xfrm>
              <a:off x="3041" y="1418"/>
              <a:ext cx="6" cy="5"/>
            </a:xfrm>
            <a:custGeom>
              <a:avLst/>
              <a:gdLst>
                <a:gd name="T0" fmla="*/ 2 w 5"/>
                <a:gd name="T1" fmla="*/ 0 h 4"/>
                <a:gd name="T2" fmla="*/ 372 w 5"/>
                <a:gd name="T3" fmla="*/ 0 h 4"/>
                <a:gd name="T4" fmla="*/ 446 w 5"/>
                <a:gd name="T5" fmla="*/ 1 h 4"/>
                <a:gd name="T6" fmla="*/ 446 w 5"/>
                <a:gd name="T7" fmla="*/ 713 h 4"/>
                <a:gd name="T8" fmla="*/ 446 w 5"/>
                <a:gd name="T9" fmla="*/ 890 h 4"/>
                <a:gd name="T10" fmla="*/ 372 w 5"/>
                <a:gd name="T11" fmla="*/ 890 h 4"/>
                <a:gd name="T12" fmla="*/ 2 w 5"/>
                <a:gd name="T13" fmla="*/ 890 h 4"/>
                <a:gd name="T14" fmla="*/ 1 w 5"/>
                <a:gd name="T15" fmla="*/ 890 h 4"/>
                <a:gd name="T16" fmla="*/ 0 w 5"/>
                <a:gd name="T17" fmla="*/ 890 h 4"/>
                <a:gd name="T18" fmla="*/ 0 w 5"/>
                <a:gd name="T19" fmla="*/ 713 h 4"/>
                <a:gd name="T20" fmla="*/ 0 w 5"/>
                <a:gd name="T21" fmla="*/ 1 h 4"/>
                <a:gd name="T22" fmla="*/ 1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"/>
                <a:gd name="T44" fmla="*/ 5 w 5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">
                  <a:moveTo>
                    <a:pt x="2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3" name="Freeform 129"/>
            <p:cNvSpPr>
              <a:spLocks/>
            </p:cNvSpPr>
            <p:nvPr/>
          </p:nvSpPr>
          <p:spPr bwMode="auto">
            <a:xfrm>
              <a:off x="3042" y="1402"/>
              <a:ext cx="12" cy="5"/>
            </a:xfrm>
            <a:custGeom>
              <a:avLst/>
              <a:gdLst>
                <a:gd name="T0" fmla="*/ 6540 w 9"/>
                <a:gd name="T1" fmla="*/ 0 h 4"/>
                <a:gd name="T2" fmla="*/ 8720 w 9"/>
                <a:gd name="T3" fmla="*/ 0 h 4"/>
                <a:gd name="T4" fmla="*/ 11276 w 9"/>
                <a:gd name="T5" fmla="*/ 0 h 4"/>
                <a:gd name="T6" fmla="*/ 11627 w 9"/>
                <a:gd name="T7" fmla="*/ 1 h 4"/>
                <a:gd name="T8" fmla="*/ 11627 w 9"/>
                <a:gd name="T9" fmla="*/ 713 h 4"/>
                <a:gd name="T10" fmla="*/ 11627 w 9"/>
                <a:gd name="T11" fmla="*/ 890 h 4"/>
                <a:gd name="T12" fmla="*/ 11276 w 9"/>
                <a:gd name="T13" fmla="*/ 890 h 4"/>
                <a:gd name="T14" fmla="*/ 8720 w 9"/>
                <a:gd name="T15" fmla="*/ 890 h 4"/>
                <a:gd name="T16" fmla="*/ 6540 w 9"/>
                <a:gd name="T17" fmla="*/ 890 h 4"/>
                <a:gd name="T18" fmla="*/ 3679 w 9"/>
                <a:gd name="T19" fmla="*/ 890 h 4"/>
                <a:gd name="T20" fmla="*/ 1 w 9"/>
                <a:gd name="T21" fmla="*/ 890 h 4"/>
                <a:gd name="T22" fmla="*/ 0 w 9"/>
                <a:gd name="T23" fmla="*/ 890 h 4"/>
                <a:gd name="T24" fmla="*/ 0 w 9"/>
                <a:gd name="T25" fmla="*/ 713 h 4"/>
                <a:gd name="T26" fmla="*/ 0 w 9"/>
                <a:gd name="T27" fmla="*/ 1 h 4"/>
                <a:gd name="T28" fmla="*/ 1 w 9"/>
                <a:gd name="T29" fmla="*/ 0 h 4"/>
                <a:gd name="T30" fmla="*/ 3679 w 9"/>
                <a:gd name="T31" fmla="*/ 0 h 4"/>
                <a:gd name="T32" fmla="*/ 6540 w 9"/>
                <a:gd name="T33" fmla="*/ 0 h 4"/>
                <a:gd name="T34" fmla="*/ 6540 w 9"/>
                <a:gd name="T35" fmla="*/ 0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4"/>
                <a:gd name="T56" fmla="*/ 9 w 9"/>
                <a:gd name="T57" fmla="*/ 4 h 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4">
                  <a:moveTo>
                    <a:pt x="5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4" name="Freeform 130"/>
            <p:cNvSpPr>
              <a:spLocks/>
            </p:cNvSpPr>
            <p:nvPr/>
          </p:nvSpPr>
          <p:spPr bwMode="auto">
            <a:xfrm>
              <a:off x="3051" y="1419"/>
              <a:ext cx="7" cy="8"/>
            </a:xfrm>
            <a:custGeom>
              <a:avLst/>
              <a:gdLst>
                <a:gd name="T0" fmla="*/ 8903 w 5"/>
                <a:gd name="T1" fmla="*/ 0 h 6"/>
                <a:gd name="T2" fmla="*/ 17450 w 5"/>
                <a:gd name="T3" fmla="*/ 0 h 6"/>
                <a:gd name="T4" fmla="*/ 17450 w 5"/>
                <a:gd name="T5" fmla="*/ 2759 h 6"/>
                <a:gd name="T6" fmla="*/ 23398 w 5"/>
                <a:gd name="T7" fmla="*/ 2759 h 6"/>
                <a:gd name="T8" fmla="*/ 23398 w 5"/>
                <a:gd name="T9" fmla="*/ 3679 h 6"/>
                <a:gd name="T10" fmla="*/ 23398 w 5"/>
                <a:gd name="T11" fmla="*/ 4905 h 6"/>
                <a:gd name="T12" fmla="*/ 17450 w 5"/>
                <a:gd name="T13" fmla="*/ 4905 h 6"/>
                <a:gd name="T14" fmla="*/ 8903 w 5"/>
                <a:gd name="T15" fmla="*/ 8457 h 6"/>
                <a:gd name="T16" fmla="*/ 1 w 5"/>
                <a:gd name="T17" fmla="*/ 8457 h 6"/>
                <a:gd name="T18" fmla="*/ 0 w 5"/>
                <a:gd name="T19" fmla="*/ 4905 h 6"/>
                <a:gd name="T20" fmla="*/ 0 w 5"/>
                <a:gd name="T21" fmla="*/ 3679 h 6"/>
                <a:gd name="T22" fmla="*/ 0 w 5"/>
                <a:gd name="T23" fmla="*/ 2759 h 6"/>
                <a:gd name="T24" fmla="*/ 1 w 5"/>
                <a:gd name="T25" fmla="*/ 2759 h 6"/>
                <a:gd name="T26" fmla="*/ 1 w 5"/>
                <a:gd name="T27" fmla="*/ 0 h 6"/>
                <a:gd name="T28" fmla="*/ 8903 w 5"/>
                <a:gd name="T29" fmla="*/ 0 h 6"/>
                <a:gd name="T30" fmla="*/ 8903 w 5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6"/>
                <a:gd name="T50" fmla="*/ 5 w 5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6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5" name="Freeform 131"/>
            <p:cNvSpPr>
              <a:spLocks/>
            </p:cNvSpPr>
            <p:nvPr/>
          </p:nvSpPr>
          <p:spPr bwMode="auto">
            <a:xfrm>
              <a:off x="3061" y="1421"/>
              <a:ext cx="8" cy="11"/>
            </a:xfrm>
            <a:custGeom>
              <a:avLst/>
              <a:gdLst>
                <a:gd name="T0" fmla="*/ 2759 w 6"/>
                <a:gd name="T1" fmla="*/ 0 h 8"/>
                <a:gd name="T2" fmla="*/ 4905 w 6"/>
                <a:gd name="T3" fmla="*/ 0 h 8"/>
                <a:gd name="T4" fmla="*/ 4905 w 6"/>
                <a:gd name="T5" fmla="*/ 1 h 8"/>
                <a:gd name="T6" fmla="*/ 8457 w 6"/>
                <a:gd name="T7" fmla="*/ 1 h 8"/>
                <a:gd name="T8" fmla="*/ 8457 w 6"/>
                <a:gd name="T9" fmla="*/ 6545 h 8"/>
                <a:gd name="T10" fmla="*/ 8457 w 6"/>
                <a:gd name="T11" fmla="*/ 12374 h 8"/>
                <a:gd name="T12" fmla="*/ 8457 w 6"/>
                <a:gd name="T13" fmla="*/ 14945 h 8"/>
                <a:gd name="T14" fmla="*/ 8457 w 6"/>
                <a:gd name="T15" fmla="*/ 17014 h 8"/>
                <a:gd name="T16" fmla="*/ 4905 w 6"/>
                <a:gd name="T17" fmla="*/ 17014 h 8"/>
                <a:gd name="T18" fmla="*/ 2759 w 6"/>
                <a:gd name="T19" fmla="*/ 23394 h 8"/>
                <a:gd name="T20" fmla="*/ 1 w 6"/>
                <a:gd name="T21" fmla="*/ 23394 h 8"/>
                <a:gd name="T22" fmla="*/ 1 w 6"/>
                <a:gd name="T23" fmla="*/ 17014 h 8"/>
                <a:gd name="T24" fmla="*/ 0 w 6"/>
                <a:gd name="T25" fmla="*/ 17014 h 8"/>
                <a:gd name="T26" fmla="*/ 0 w 6"/>
                <a:gd name="T27" fmla="*/ 14945 h 8"/>
                <a:gd name="T28" fmla="*/ 0 w 6"/>
                <a:gd name="T29" fmla="*/ 12374 h 8"/>
                <a:gd name="T30" fmla="*/ 0 w 6"/>
                <a:gd name="T31" fmla="*/ 6545 h 8"/>
                <a:gd name="T32" fmla="*/ 0 w 6"/>
                <a:gd name="T33" fmla="*/ 1 h 8"/>
                <a:gd name="T34" fmla="*/ 1 w 6"/>
                <a:gd name="T35" fmla="*/ 1 h 8"/>
                <a:gd name="T36" fmla="*/ 1 w 6"/>
                <a:gd name="T37" fmla="*/ 0 h 8"/>
                <a:gd name="T38" fmla="*/ 2759 w 6"/>
                <a:gd name="T39" fmla="*/ 0 h 8"/>
                <a:gd name="T40" fmla="*/ 2759 w 6"/>
                <a:gd name="T41" fmla="*/ 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8"/>
                <a:gd name="T65" fmla="*/ 6 w 6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8">
                  <a:moveTo>
                    <a:pt x="2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6" name="Freeform 132"/>
            <p:cNvSpPr>
              <a:spLocks/>
            </p:cNvSpPr>
            <p:nvPr/>
          </p:nvSpPr>
          <p:spPr bwMode="auto">
            <a:xfrm>
              <a:off x="3147" y="1339"/>
              <a:ext cx="4" cy="7"/>
            </a:xfrm>
            <a:custGeom>
              <a:avLst/>
              <a:gdLst>
                <a:gd name="T0" fmla="*/ 0 w 3"/>
                <a:gd name="T1" fmla="*/ 0 h 5"/>
                <a:gd name="T2" fmla="*/ 1 w 3"/>
                <a:gd name="T3" fmla="*/ 0 h 5"/>
                <a:gd name="T4" fmla="*/ 3679 w 3"/>
                <a:gd name="T5" fmla="*/ 0 h 5"/>
                <a:gd name="T6" fmla="*/ 3679 w 3"/>
                <a:gd name="T7" fmla="*/ 8903 h 5"/>
                <a:gd name="T8" fmla="*/ 3679 w 3"/>
                <a:gd name="T9" fmla="*/ 12464 h 5"/>
                <a:gd name="T10" fmla="*/ 3679 w 3"/>
                <a:gd name="T11" fmla="*/ 17450 h 5"/>
                <a:gd name="T12" fmla="*/ 3679 w 3"/>
                <a:gd name="T13" fmla="*/ 23398 h 5"/>
                <a:gd name="T14" fmla="*/ 1 w 3"/>
                <a:gd name="T15" fmla="*/ 23398 h 5"/>
                <a:gd name="T16" fmla="*/ 0 w 3"/>
                <a:gd name="T17" fmla="*/ 23398 h 5"/>
                <a:gd name="T18" fmla="*/ 0 w 3"/>
                <a:gd name="T19" fmla="*/ 23398 h 5"/>
                <a:gd name="T20" fmla="*/ 0 w 3"/>
                <a:gd name="T21" fmla="*/ 17450 h 5"/>
                <a:gd name="T22" fmla="*/ 0 w 3"/>
                <a:gd name="T23" fmla="*/ 12464 h 5"/>
                <a:gd name="T24" fmla="*/ 0 w 3"/>
                <a:gd name="T25" fmla="*/ 8903 h 5"/>
                <a:gd name="T26" fmla="*/ 0 w 3"/>
                <a:gd name="T27" fmla="*/ 0 h 5"/>
                <a:gd name="T28" fmla="*/ 0 w 3"/>
                <a:gd name="T29" fmla="*/ 0 h 5"/>
                <a:gd name="T30" fmla="*/ 0 w 3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"/>
                <a:gd name="T49" fmla="*/ 0 h 5"/>
                <a:gd name="T50" fmla="*/ 3 w 3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" h="5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7" name="Freeform 133"/>
            <p:cNvSpPr>
              <a:spLocks/>
            </p:cNvSpPr>
            <p:nvPr/>
          </p:nvSpPr>
          <p:spPr bwMode="auto">
            <a:xfrm>
              <a:off x="3084" y="1293"/>
              <a:ext cx="6" cy="7"/>
            </a:xfrm>
            <a:custGeom>
              <a:avLst/>
              <a:gdLst>
                <a:gd name="T0" fmla="*/ 310 w 5"/>
                <a:gd name="T1" fmla="*/ 0 h 6"/>
                <a:gd name="T2" fmla="*/ 372 w 5"/>
                <a:gd name="T3" fmla="*/ 0 h 6"/>
                <a:gd name="T4" fmla="*/ 372 w 5"/>
                <a:gd name="T5" fmla="*/ 2 h 6"/>
                <a:gd name="T6" fmla="*/ 446 w 5"/>
                <a:gd name="T7" fmla="*/ 166 h 6"/>
                <a:gd name="T8" fmla="*/ 446 w 5"/>
                <a:gd name="T9" fmla="*/ 194 h 6"/>
                <a:gd name="T10" fmla="*/ 372 w 5"/>
                <a:gd name="T11" fmla="*/ 194 h 6"/>
                <a:gd name="T12" fmla="*/ 372 w 5"/>
                <a:gd name="T13" fmla="*/ 264 h 6"/>
                <a:gd name="T14" fmla="*/ 310 w 5"/>
                <a:gd name="T15" fmla="*/ 264 h 6"/>
                <a:gd name="T16" fmla="*/ 1 w 5"/>
                <a:gd name="T17" fmla="*/ 264 h 6"/>
                <a:gd name="T18" fmla="*/ 0 w 5"/>
                <a:gd name="T19" fmla="*/ 264 h 6"/>
                <a:gd name="T20" fmla="*/ 0 w 5"/>
                <a:gd name="T21" fmla="*/ 194 h 6"/>
                <a:gd name="T22" fmla="*/ 0 w 5"/>
                <a:gd name="T23" fmla="*/ 166 h 6"/>
                <a:gd name="T24" fmla="*/ 0 w 5"/>
                <a:gd name="T25" fmla="*/ 2 h 6"/>
                <a:gd name="T26" fmla="*/ 1 w 5"/>
                <a:gd name="T27" fmla="*/ 0 h 6"/>
                <a:gd name="T28" fmla="*/ 310 w 5"/>
                <a:gd name="T29" fmla="*/ 0 h 6"/>
                <a:gd name="T30" fmla="*/ 310 w 5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6"/>
                <a:gd name="T50" fmla="*/ 5 w 5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6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8" name="Freeform 134"/>
            <p:cNvSpPr>
              <a:spLocks/>
            </p:cNvSpPr>
            <p:nvPr/>
          </p:nvSpPr>
          <p:spPr bwMode="auto">
            <a:xfrm>
              <a:off x="3042" y="1287"/>
              <a:ext cx="14" cy="8"/>
            </a:xfrm>
            <a:custGeom>
              <a:avLst/>
              <a:gdLst>
                <a:gd name="T0" fmla="*/ 2181 w 11"/>
                <a:gd name="T1" fmla="*/ 0 h 6"/>
                <a:gd name="T2" fmla="*/ 3533 w 11"/>
                <a:gd name="T3" fmla="*/ 0 h 6"/>
                <a:gd name="T4" fmla="*/ 3629 w 11"/>
                <a:gd name="T5" fmla="*/ 0 h 6"/>
                <a:gd name="T6" fmla="*/ 4619 w 11"/>
                <a:gd name="T7" fmla="*/ 2759 h 6"/>
                <a:gd name="T8" fmla="*/ 4619 w 11"/>
                <a:gd name="T9" fmla="*/ 3679 h 6"/>
                <a:gd name="T10" fmla="*/ 4619 w 11"/>
                <a:gd name="T11" fmla="*/ 4905 h 6"/>
                <a:gd name="T12" fmla="*/ 3629 w 11"/>
                <a:gd name="T13" fmla="*/ 8457 h 6"/>
                <a:gd name="T14" fmla="*/ 2851 w 11"/>
                <a:gd name="T15" fmla="*/ 8457 h 6"/>
                <a:gd name="T16" fmla="*/ 1714 w 11"/>
                <a:gd name="T17" fmla="*/ 8457 h 6"/>
                <a:gd name="T18" fmla="*/ 1347 w 11"/>
                <a:gd name="T19" fmla="*/ 8457 h 6"/>
                <a:gd name="T20" fmla="*/ 1 w 11"/>
                <a:gd name="T21" fmla="*/ 4905 h 6"/>
                <a:gd name="T22" fmla="*/ 0 w 11"/>
                <a:gd name="T23" fmla="*/ 4905 h 6"/>
                <a:gd name="T24" fmla="*/ 0 w 11"/>
                <a:gd name="T25" fmla="*/ 3679 h 6"/>
                <a:gd name="T26" fmla="*/ 0 w 11"/>
                <a:gd name="T27" fmla="*/ 2759 h 6"/>
                <a:gd name="T28" fmla="*/ 1 w 11"/>
                <a:gd name="T29" fmla="*/ 2759 h 6"/>
                <a:gd name="T30" fmla="*/ 1714 w 11"/>
                <a:gd name="T31" fmla="*/ 0 h 6"/>
                <a:gd name="T32" fmla="*/ 2181 w 11"/>
                <a:gd name="T33" fmla="*/ 0 h 6"/>
                <a:gd name="T34" fmla="*/ 2181 w 11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6"/>
                <a:gd name="T56" fmla="*/ 11 w 11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6">
                  <a:moveTo>
                    <a:pt x="5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6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9" name="Freeform 135"/>
            <p:cNvSpPr>
              <a:spLocks/>
            </p:cNvSpPr>
            <p:nvPr/>
          </p:nvSpPr>
          <p:spPr bwMode="auto">
            <a:xfrm>
              <a:off x="3106" y="1678"/>
              <a:ext cx="17" cy="7"/>
            </a:xfrm>
            <a:custGeom>
              <a:avLst/>
              <a:gdLst>
                <a:gd name="T0" fmla="*/ 0 w 13"/>
                <a:gd name="T1" fmla="*/ 8903 h 5"/>
                <a:gd name="T2" fmla="*/ 2550 w 13"/>
                <a:gd name="T3" fmla="*/ 8903 h 5"/>
                <a:gd name="T4" fmla="*/ 5703 w 13"/>
                <a:gd name="T5" fmla="*/ 0 h 5"/>
                <a:gd name="T6" fmla="*/ 8941 w 13"/>
                <a:gd name="T7" fmla="*/ 8903 h 5"/>
                <a:gd name="T8" fmla="*/ 10587 w 13"/>
                <a:gd name="T9" fmla="*/ 8903 h 5"/>
                <a:gd name="T10" fmla="*/ 8941 w 13"/>
                <a:gd name="T11" fmla="*/ 23398 h 5"/>
                <a:gd name="T12" fmla="*/ 5703 w 13"/>
                <a:gd name="T13" fmla="*/ 23398 h 5"/>
                <a:gd name="T14" fmla="*/ 1 w 13"/>
                <a:gd name="T15" fmla="*/ 17450 h 5"/>
                <a:gd name="T16" fmla="*/ 0 w 13"/>
                <a:gd name="T17" fmla="*/ 8903 h 5"/>
                <a:gd name="T18" fmla="*/ 0 w 13"/>
                <a:gd name="T19" fmla="*/ 8903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0" y="2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1" y="5"/>
                  </a:lnTo>
                  <a:lnTo>
                    <a:pt x="7" y="5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solidFill>
              <a:srgbClr val="FFCC99"/>
            </a:solidFill>
            <a:ln w="9525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4" name="Text Box 136"/>
          <p:cNvSpPr txBox="1">
            <a:spLocks noChangeArrowheads="1"/>
          </p:cNvSpPr>
          <p:nvPr/>
        </p:nvSpPr>
        <p:spPr bwMode="auto">
          <a:xfrm>
            <a:off x="285750" y="3570288"/>
            <a:ext cx="8572500" cy="29527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300" b="1">
                <a:solidFill>
                  <a:srgbClr val="333399"/>
                </a:solidFill>
              </a:rPr>
              <a:t>Развитие сетей ЕНЭС 220 кВ и выше в региональном разрезе до 20</a:t>
            </a:r>
            <a:r>
              <a:rPr lang="en-US" sz="1300" b="1">
                <a:solidFill>
                  <a:srgbClr val="333399"/>
                </a:solidFill>
              </a:rPr>
              <a:t>1</a:t>
            </a:r>
            <a:r>
              <a:rPr lang="ru-RU" sz="1300" b="1">
                <a:solidFill>
                  <a:srgbClr val="333399"/>
                </a:solidFill>
              </a:rPr>
              <a:t>8 года (протяженность в тыс. км)</a:t>
            </a:r>
          </a:p>
        </p:txBody>
      </p:sp>
      <p:sp>
        <p:nvSpPr>
          <p:cNvPr id="10245" name="Rectangle 137"/>
          <p:cNvSpPr>
            <a:spLocks noChangeArrowheads="1"/>
          </p:cNvSpPr>
          <p:nvPr/>
        </p:nvSpPr>
        <p:spPr bwMode="auto">
          <a:xfrm>
            <a:off x="7097713" y="4941888"/>
            <a:ext cx="798512" cy="503237"/>
          </a:xfrm>
          <a:prstGeom prst="rect">
            <a:avLst/>
          </a:prstGeom>
          <a:solidFill>
            <a:srgbClr val="FFFFCC"/>
          </a:solidFill>
          <a:ln w="14351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46" name="Rectangle 138"/>
          <p:cNvSpPr>
            <a:spLocks noChangeArrowheads="1"/>
          </p:cNvSpPr>
          <p:nvPr/>
        </p:nvSpPr>
        <p:spPr bwMode="auto">
          <a:xfrm>
            <a:off x="7164388" y="5257800"/>
            <a:ext cx="133350" cy="142875"/>
          </a:xfrm>
          <a:prstGeom prst="rect">
            <a:avLst/>
          </a:prstGeom>
          <a:solidFill>
            <a:schemeClr val="bg2"/>
          </a:solidFill>
          <a:ln w="14351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47" name="Text Box 139"/>
          <p:cNvSpPr txBox="1">
            <a:spLocks noChangeArrowheads="1"/>
          </p:cNvSpPr>
          <p:nvPr/>
        </p:nvSpPr>
        <p:spPr bwMode="auto">
          <a:xfrm>
            <a:off x="7297738" y="5157788"/>
            <a:ext cx="1144587" cy="27940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200" b="1">
                <a:solidFill>
                  <a:srgbClr val="333399"/>
                </a:solidFill>
              </a:rPr>
              <a:t>20</a:t>
            </a:r>
            <a:r>
              <a:rPr lang="en-US" sz="1200" b="1">
                <a:solidFill>
                  <a:srgbClr val="333399"/>
                </a:solidFill>
              </a:rPr>
              <a:t>1</a:t>
            </a:r>
            <a:r>
              <a:rPr lang="ru-RU" sz="1200" b="1">
                <a:solidFill>
                  <a:srgbClr val="333399"/>
                </a:solidFill>
              </a:rPr>
              <a:t>8г.</a:t>
            </a:r>
          </a:p>
        </p:txBody>
      </p:sp>
      <p:sp>
        <p:nvSpPr>
          <p:cNvPr id="10248" name="Rectangle 140"/>
          <p:cNvSpPr>
            <a:spLocks noChangeArrowheads="1"/>
          </p:cNvSpPr>
          <p:nvPr/>
        </p:nvSpPr>
        <p:spPr bwMode="auto">
          <a:xfrm>
            <a:off x="7164388" y="5014913"/>
            <a:ext cx="133350" cy="142875"/>
          </a:xfrm>
          <a:prstGeom prst="rect">
            <a:avLst/>
          </a:prstGeom>
          <a:solidFill>
            <a:schemeClr val="bg1"/>
          </a:solidFill>
          <a:ln w="14351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49" name="Text Box 141"/>
          <p:cNvSpPr txBox="1">
            <a:spLocks noChangeArrowheads="1"/>
          </p:cNvSpPr>
          <p:nvPr/>
        </p:nvSpPr>
        <p:spPr bwMode="auto">
          <a:xfrm>
            <a:off x="7297738" y="4941888"/>
            <a:ext cx="1144587" cy="274637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200" b="1">
                <a:solidFill>
                  <a:srgbClr val="333399"/>
                </a:solidFill>
              </a:rPr>
              <a:t>факт</a:t>
            </a:r>
          </a:p>
        </p:txBody>
      </p:sp>
      <p:sp>
        <p:nvSpPr>
          <p:cNvPr id="10250" name="Text Box 142"/>
          <p:cNvSpPr txBox="1">
            <a:spLocks noChangeArrowheads="1"/>
          </p:cNvSpPr>
          <p:nvPr/>
        </p:nvSpPr>
        <p:spPr bwMode="auto">
          <a:xfrm>
            <a:off x="982663" y="5876925"/>
            <a:ext cx="1198562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</a:rPr>
              <a:t>Юг</a:t>
            </a:r>
          </a:p>
        </p:txBody>
      </p:sp>
      <p:sp>
        <p:nvSpPr>
          <p:cNvPr id="10251" name="Text Box 143"/>
          <p:cNvSpPr txBox="1">
            <a:spLocks noChangeArrowheads="1"/>
          </p:cNvSpPr>
          <p:nvPr/>
        </p:nvSpPr>
        <p:spPr bwMode="auto">
          <a:xfrm>
            <a:off x="1846263" y="5373688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</a:rPr>
              <a:t>Волга</a:t>
            </a:r>
          </a:p>
        </p:txBody>
      </p:sp>
      <p:sp>
        <p:nvSpPr>
          <p:cNvPr id="10252" name="Text Box 144"/>
          <p:cNvSpPr txBox="1">
            <a:spLocks noChangeArrowheads="1"/>
          </p:cNvSpPr>
          <p:nvPr/>
        </p:nvSpPr>
        <p:spPr bwMode="auto">
          <a:xfrm>
            <a:off x="3043238" y="5327650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</a:rPr>
              <a:t>Урал</a:t>
            </a:r>
          </a:p>
        </p:txBody>
      </p:sp>
      <p:sp>
        <p:nvSpPr>
          <p:cNvPr id="10253" name="Text Box 145"/>
          <p:cNvSpPr txBox="1">
            <a:spLocks noChangeArrowheads="1"/>
          </p:cNvSpPr>
          <p:nvPr/>
        </p:nvSpPr>
        <p:spPr bwMode="auto">
          <a:xfrm>
            <a:off x="5437188" y="5300663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</a:rPr>
              <a:t>Д.Восток</a:t>
            </a:r>
          </a:p>
        </p:txBody>
      </p:sp>
      <p:sp>
        <p:nvSpPr>
          <p:cNvPr id="10254" name="Text Box 146"/>
          <p:cNvSpPr txBox="1">
            <a:spLocks noChangeArrowheads="1"/>
          </p:cNvSpPr>
          <p:nvPr/>
        </p:nvSpPr>
        <p:spPr bwMode="auto">
          <a:xfrm>
            <a:off x="1447800" y="4868863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</a:rPr>
              <a:t>Центр</a:t>
            </a:r>
          </a:p>
        </p:txBody>
      </p:sp>
      <p:sp>
        <p:nvSpPr>
          <p:cNvPr id="10255" name="Text Box 147"/>
          <p:cNvSpPr txBox="1">
            <a:spLocks noChangeArrowheads="1"/>
          </p:cNvSpPr>
          <p:nvPr/>
        </p:nvSpPr>
        <p:spPr bwMode="auto">
          <a:xfrm>
            <a:off x="2378075" y="4465638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</a:rPr>
              <a:t>СЗ</a:t>
            </a:r>
          </a:p>
        </p:txBody>
      </p:sp>
      <p:sp>
        <p:nvSpPr>
          <p:cNvPr id="10256" name="Rectangle 201"/>
          <p:cNvSpPr>
            <a:spLocks noChangeArrowheads="1"/>
          </p:cNvSpPr>
          <p:nvPr/>
        </p:nvSpPr>
        <p:spPr bwMode="auto">
          <a:xfrm>
            <a:off x="2711450" y="4286250"/>
            <a:ext cx="265113" cy="234950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ru-RU" sz="1300" b="1">
              <a:solidFill>
                <a:srgbClr val="000099"/>
              </a:solidFill>
            </a:endParaRPr>
          </a:p>
        </p:txBody>
      </p:sp>
      <p:sp>
        <p:nvSpPr>
          <p:cNvPr id="10257" name="Rectangle 202"/>
          <p:cNvSpPr>
            <a:spLocks noChangeArrowheads="1"/>
          </p:cNvSpPr>
          <p:nvPr/>
        </p:nvSpPr>
        <p:spPr bwMode="auto">
          <a:xfrm>
            <a:off x="2965450" y="4038600"/>
            <a:ext cx="265113" cy="482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Rectangle 203"/>
          <p:cNvSpPr>
            <a:spLocks noChangeArrowheads="1"/>
          </p:cNvSpPr>
          <p:nvPr/>
        </p:nvSpPr>
        <p:spPr bwMode="auto">
          <a:xfrm>
            <a:off x="2714625" y="4324350"/>
            <a:ext cx="2476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/>
              <a:t>12,0</a:t>
            </a:r>
          </a:p>
        </p:txBody>
      </p:sp>
      <p:sp>
        <p:nvSpPr>
          <p:cNvPr id="10259" name="Rectangle 204"/>
          <p:cNvSpPr>
            <a:spLocks noChangeArrowheads="1"/>
          </p:cNvSpPr>
          <p:nvPr/>
        </p:nvSpPr>
        <p:spPr bwMode="auto">
          <a:xfrm>
            <a:off x="2890838" y="4165600"/>
            <a:ext cx="3175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solidFill>
                  <a:srgbClr val="000000"/>
                </a:solidFill>
              </a:rPr>
              <a:t>  16,9</a:t>
            </a:r>
            <a:endParaRPr lang="ru-RU" sz="1000" b="1">
              <a:solidFill>
                <a:srgbClr val="000099"/>
              </a:solidFill>
            </a:endParaRPr>
          </a:p>
        </p:txBody>
      </p:sp>
      <p:sp>
        <p:nvSpPr>
          <p:cNvPr id="10260" name="Rectangle 206"/>
          <p:cNvSpPr>
            <a:spLocks noChangeArrowheads="1"/>
          </p:cNvSpPr>
          <p:nvPr/>
        </p:nvSpPr>
        <p:spPr bwMode="auto">
          <a:xfrm>
            <a:off x="1781175" y="4286250"/>
            <a:ext cx="265113" cy="633413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Rectangle 207"/>
          <p:cNvSpPr>
            <a:spLocks noChangeArrowheads="1"/>
          </p:cNvSpPr>
          <p:nvPr/>
        </p:nvSpPr>
        <p:spPr bwMode="auto">
          <a:xfrm>
            <a:off x="2033588" y="4143375"/>
            <a:ext cx="265112" cy="7762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Rectangle 208"/>
          <p:cNvSpPr>
            <a:spLocks noChangeArrowheads="1"/>
          </p:cNvSpPr>
          <p:nvPr/>
        </p:nvSpPr>
        <p:spPr bwMode="auto">
          <a:xfrm>
            <a:off x="1778000" y="4525963"/>
            <a:ext cx="2476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solidFill>
                  <a:srgbClr val="000000"/>
                </a:solidFill>
              </a:rPr>
              <a:t>28,</a:t>
            </a:r>
            <a:r>
              <a:rPr lang="en-US" sz="1000" b="1">
                <a:solidFill>
                  <a:srgbClr val="000000"/>
                </a:solidFill>
              </a:rPr>
              <a:t>7</a:t>
            </a:r>
            <a:endParaRPr lang="ru-RU" sz="1000" b="1">
              <a:solidFill>
                <a:srgbClr val="000099"/>
              </a:solidFill>
            </a:endParaRPr>
          </a:p>
        </p:txBody>
      </p:sp>
      <p:sp>
        <p:nvSpPr>
          <p:cNvPr id="10263" name="Rectangle 209"/>
          <p:cNvSpPr>
            <a:spLocks noChangeArrowheads="1"/>
          </p:cNvSpPr>
          <p:nvPr/>
        </p:nvSpPr>
        <p:spPr bwMode="auto">
          <a:xfrm>
            <a:off x="2039938" y="4408488"/>
            <a:ext cx="2476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</a:rPr>
              <a:t>3</a:t>
            </a:r>
            <a:r>
              <a:rPr lang="ru-RU" sz="1000" b="1">
                <a:solidFill>
                  <a:srgbClr val="000000"/>
                </a:solidFill>
              </a:rPr>
              <a:t>2,</a:t>
            </a:r>
            <a:r>
              <a:rPr lang="en-US" sz="1000" b="1">
                <a:solidFill>
                  <a:srgbClr val="000000"/>
                </a:solidFill>
              </a:rPr>
              <a:t>6</a:t>
            </a:r>
            <a:endParaRPr lang="ru-RU" sz="1000" b="1">
              <a:solidFill>
                <a:srgbClr val="000099"/>
              </a:solidFill>
            </a:endParaRPr>
          </a:p>
        </p:txBody>
      </p:sp>
      <p:sp>
        <p:nvSpPr>
          <p:cNvPr id="10264" name="Rectangle 211"/>
          <p:cNvSpPr>
            <a:spLocks noChangeArrowheads="1"/>
          </p:cNvSpPr>
          <p:nvPr/>
        </p:nvSpPr>
        <p:spPr bwMode="auto">
          <a:xfrm>
            <a:off x="1379538" y="5492750"/>
            <a:ext cx="2667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Rectangle 212"/>
          <p:cNvSpPr>
            <a:spLocks noChangeArrowheads="1"/>
          </p:cNvSpPr>
          <p:nvPr/>
        </p:nvSpPr>
        <p:spPr bwMode="auto">
          <a:xfrm>
            <a:off x="1635125" y="5373688"/>
            <a:ext cx="266700" cy="4651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Rectangle 213"/>
          <p:cNvSpPr>
            <a:spLocks noChangeArrowheads="1"/>
          </p:cNvSpPr>
          <p:nvPr/>
        </p:nvSpPr>
        <p:spPr bwMode="auto">
          <a:xfrm>
            <a:off x="1368425" y="5602288"/>
            <a:ext cx="2476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/>
              <a:t>1</a:t>
            </a:r>
            <a:r>
              <a:rPr lang="ru-RU" sz="1000" b="1"/>
              <a:t>7,</a:t>
            </a:r>
            <a:r>
              <a:rPr lang="en-US" sz="1000" b="1"/>
              <a:t>5</a:t>
            </a:r>
            <a:endParaRPr lang="ru-RU" sz="1000" b="1"/>
          </a:p>
        </p:txBody>
      </p:sp>
      <p:sp>
        <p:nvSpPr>
          <p:cNvPr id="10267" name="Rectangle 214"/>
          <p:cNvSpPr>
            <a:spLocks noChangeArrowheads="1"/>
          </p:cNvSpPr>
          <p:nvPr/>
        </p:nvSpPr>
        <p:spPr bwMode="auto">
          <a:xfrm>
            <a:off x="1624013" y="5483225"/>
            <a:ext cx="2809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solidFill>
                  <a:srgbClr val="000000"/>
                </a:solidFill>
              </a:rPr>
              <a:t> </a:t>
            </a:r>
            <a:r>
              <a:rPr lang="en-US" sz="1000" b="1">
                <a:solidFill>
                  <a:srgbClr val="000000"/>
                </a:solidFill>
              </a:rPr>
              <a:t>21</a:t>
            </a:r>
            <a:r>
              <a:rPr lang="ru-RU" sz="1000" b="1">
                <a:solidFill>
                  <a:srgbClr val="000000"/>
                </a:solidFill>
              </a:rPr>
              <a:t>,8</a:t>
            </a:r>
            <a:endParaRPr lang="ru-RU" sz="1000" b="1">
              <a:solidFill>
                <a:srgbClr val="000099"/>
              </a:solidFill>
            </a:endParaRPr>
          </a:p>
        </p:txBody>
      </p:sp>
      <p:sp>
        <p:nvSpPr>
          <p:cNvPr id="10268" name="Rectangle 216"/>
          <p:cNvSpPr>
            <a:spLocks noChangeArrowheads="1"/>
          </p:cNvSpPr>
          <p:nvPr/>
        </p:nvSpPr>
        <p:spPr bwMode="auto">
          <a:xfrm>
            <a:off x="2203450" y="5124450"/>
            <a:ext cx="265113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Rectangle 217"/>
          <p:cNvSpPr>
            <a:spLocks noChangeArrowheads="1"/>
          </p:cNvSpPr>
          <p:nvPr/>
        </p:nvSpPr>
        <p:spPr bwMode="auto">
          <a:xfrm>
            <a:off x="2457450" y="5000625"/>
            <a:ext cx="265113" cy="400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Rectangle 218"/>
          <p:cNvSpPr>
            <a:spLocks noChangeArrowheads="1"/>
          </p:cNvSpPr>
          <p:nvPr/>
        </p:nvSpPr>
        <p:spPr bwMode="auto">
          <a:xfrm>
            <a:off x="2193925" y="5157788"/>
            <a:ext cx="2476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/>
              <a:t>15,5</a:t>
            </a:r>
          </a:p>
        </p:txBody>
      </p:sp>
      <p:sp>
        <p:nvSpPr>
          <p:cNvPr id="10271" name="Rectangle 219"/>
          <p:cNvSpPr>
            <a:spLocks noChangeArrowheads="1"/>
          </p:cNvSpPr>
          <p:nvPr/>
        </p:nvSpPr>
        <p:spPr bwMode="auto">
          <a:xfrm>
            <a:off x="2536825" y="5157788"/>
            <a:ext cx="1397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/>
              <a:t>19</a:t>
            </a:r>
          </a:p>
        </p:txBody>
      </p:sp>
      <p:sp>
        <p:nvSpPr>
          <p:cNvPr id="10272" name="Rectangle 221"/>
          <p:cNvSpPr>
            <a:spLocks noChangeArrowheads="1"/>
          </p:cNvSpPr>
          <p:nvPr/>
        </p:nvSpPr>
        <p:spPr bwMode="auto">
          <a:xfrm>
            <a:off x="3378200" y="4714875"/>
            <a:ext cx="265113" cy="646113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Rectangle 222"/>
          <p:cNvSpPr>
            <a:spLocks noChangeArrowheads="1"/>
          </p:cNvSpPr>
          <p:nvPr/>
        </p:nvSpPr>
        <p:spPr bwMode="auto">
          <a:xfrm>
            <a:off x="3630613" y="4357688"/>
            <a:ext cx="265112" cy="1003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Rectangle 223"/>
          <p:cNvSpPr>
            <a:spLocks noChangeArrowheads="1"/>
          </p:cNvSpPr>
          <p:nvPr/>
        </p:nvSpPr>
        <p:spPr bwMode="auto">
          <a:xfrm>
            <a:off x="3390900" y="4951413"/>
            <a:ext cx="2476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/>
              <a:t>34,3</a:t>
            </a:r>
          </a:p>
        </p:txBody>
      </p:sp>
      <p:sp>
        <p:nvSpPr>
          <p:cNvPr id="10275" name="Rectangle 224"/>
          <p:cNvSpPr>
            <a:spLocks noChangeArrowheads="1"/>
          </p:cNvSpPr>
          <p:nvPr/>
        </p:nvSpPr>
        <p:spPr bwMode="auto">
          <a:xfrm>
            <a:off x="3609975" y="4573588"/>
            <a:ext cx="282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solidFill>
                  <a:srgbClr val="000000"/>
                </a:solidFill>
              </a:rPr>
              <a:t> 4</a:t>
            </a:r>
            <a:r>
              <a:rPr lang="en-US" sz="1000" b="1">
                <a:solidFill>
                  <a:srgbClr val="000000"/>
                </a:solidFill>
              </a:rPr>
              <a:t>0</a:t>
            </a:r>
            <a:r>
              <a:rPr lang="ru-RU" sz="1000" b="1">
                <a:solidFill>
                  <a:srgbClr val="000000"/>
                </a:solidFill>
              </a:rPr>
              <a:t>,9</a:t>
            </a:r>
            <a:endParaRPr lang="ru-RU" sz="1000" b="1">
              <a:solidFill>
                <a:srgbClr val="000099"/>
              </a:solidFill>
            </a:endParaRPr>
          </a:p>
        </p:txBody>
      </p:sp>
      <p:sp>
        <p:nvSpPr>
          <p:cNvPr id="10276" name="Text Box 225"/>
          <p:cNvSpPr txBox="1">
            <a:spLocks noChangeArrowheads="1"/>
          </p:cNvSpPr>
          <p:nvPr/>
        </p:nvSpPr>
        <p:spPr bwMode="auto">
          <a:xfrm>
            <a:off x="4171950" y="5761038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</a:rPr>
              <a:t>Сибирь</a:t>
            </a:r>
          </a:p>
        </p:txBody>
      </p:sp>
      <p:sp>
        <p:nvSpPr>
          <p:cNvPr id="10277" name="Rectangle 227"/>
          <p:cNvSpPr>
            <a:spLocks noChangeArrowheads="1"/>
          </p:cNvSpPr>
          <p:nvPr/>
        </p:nvSpPr>
        <p:spPr bwMode="auto">
          <a:xfrm>
            <a:off x="4438650" y="4857750"/>
            <a:ext cx="265113" cy="917575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8" name="Rectangle 228"/>
          <p:cNvSpPr>
            <a:spLocks noChangeArrowheads="1"/>
          </p:cNvSpPr>
          <p:nvPr/>
        </p:nvSpPr>
        <p:spPr bwMode="auto">
          <a:xfrm>
            <a:off x="4692650" y="4286250"/>
            <a:ext cx="265113" cy="14890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9" name="Rectangle 229"/>
          <p:cNvSpPr>
            <a:spLocks noChangeArrowheads="1"/>
          </p:cNvSpPr>
          <p:nvPr/>
        </p:nvSpPr>
        <p:spPr bwMode="auto">
          <a:xfrm>
            <a:off x="4511675" y="5322888"/>
            <a:ext cx="1397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solidFill>
                  <a:srgbClr val="000000"/>
                </a:solidFill>
              </a:rPr>
              <a:t>40</a:t>
            </a:r>
            <a:endParaRPr lang="ru-RU" sz="1000" b="1">
              <a:solidFill>
                <a:srgbClr val="000099"/>
              </a:solidFill>
            </a:endParaRPr>
          </a:p>
        </p:txBody>
      </p:sp>
      <p:sp>
        <p:nvSpPr>
          <p:cNvPr id="10280" name="Rectangle 230"/>
          <p:cNvSpPr>
            <a:spLocks noChangeArrowheads="1"/>
          </p:cNvSpPr>
          <p:nvPr/>
        </p:nvSpPr>
        <p:spPr bwMode="auto">
          <a:xfrm>
            <a:off x="4678363" y="4962525"/>
            <a:ext cx="2825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solidFill>
                  <a:srgbClr val="000000"/>
                </a:solidFill>
              </a:rPr>
              <a:t> 51,2</a:t>
            </a:r>
            <a:endParaRPr lang="ru-RU" sz="1000" b="1">
              <a:solidFill>
                <a:srgbClr val="000099"/>
              </a:solidFill>
            </a:endParaRPr>
          </a:p>
        </p:txBody>
      </p:sp>
      <p:sp>
        <p:nvSpPr>
          <p:cNvPr id="10281" name="Rectangle 232"/>
          <p:cNvSpPr>
            <a:spLocks noChangeArrowheads="1"/>
          </p:cNvSpPr>
          <p:nvPr/>
        </p:nvSpPr>
        <p:spPr bwMode="auto">
          <a:xfrm>
            <a:off x="5761038" y="5000625"/>
            <a:ext cx="265112" cy="298450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2" name="Rectangle 234"/>
          <p:cNvSpPr>
            <a:spLocks noChangeArrowheads="1"/>
          </p:cNvSpPr>
          <p:nvPr/>
        </p:nvSpPr>
        <p:spPr bwMode="auto">
          <a:xfrm>
            <a:off x="6016625" y="4524375"/>
            <a:ext cx="265113" cy="7747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3" name="Rectangle 235"/>
          <p:cNvSpPr>
            <a:spLocks noChangeArrowheads="1"/>
          </p:cNvSpPr>
          <p:nvPr/>
        </p:nvSpPr>
        <p:spPr bwMode="auto">
          <a:xfrm>
            <a:off x="5838825" y="5072063"/>
            <a:ext cx="1412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solidFill>
                  <a:srgbClr val="000000"/>
                </a:solidFill>
              </a:rPr>
              <a:t>15</a:t>
            </a:r>
            <a:endParaRPr lang="ru-RU" sz="1000" b="1">
              <a:solidFill>
                <a:srgbClr val="000099"/>
              </a:solidFill>
            </a:endParaRPr>
          </a:p>
        </p:txBody>
      </p:sp>
      <p:sp>
        <p:nvSpPr>
          <p:cNvPr id="10284" name="Rectangle 236"/>
          <p:cNvSpPr>
            <a:spLocks noChangeArrowheads="1"/>
          </p:cNvSpPr>
          <p:nvPr/>
        </p:nvSpPr>
        <p:spPr bwMode="auto">
          <a:xfrm>
            <a:off x="5983288" y="4799013"/>
            <a:ext cx="282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solidFill>
                  <a:srgbClr val="000000"/>
                </a:solidFill>
              </a:rPr>
              <a:t> 24,5</a:t>
            </a:r>
            <a:endParaRPr lang="ru-RU" sz="1000" b="1">
              <a:solidFill>
                <a:srgbClr val="000099"/>
              </a:solidFill>
            </a:endParaRPr>
          </a:p>
        </p:txBody>
      </p:sp>
      <p:sp>
        <p:nvSpPr>
          <p:cNvPr id="10285" name="Text Box 237"/>
          <p:cNvSpPr txBox="1">
            <a:spLocks noChangeArrowheads="1"/>
          </p:cNvSpPr>
          <p:nvPr/>
        </p:nvSpPr>
        <p:spPr bwMode="auto">
          <a:xfrm>
            <a:off x="4643438" y="785813"/>
            <a:ext cx="4214812" cy="24987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1200" b="1" dirty="0">
                <a:solidFill>
                  <a:schemeClr val="accent2"/>
                </a:solidFill>
              </a:rPr>
              <a:t>В период 201</a:t>
            </a:r>
            <a:r>
              <a:rPr lang="en-US" sz="1200" b="1" dirty="0">
                <a:solidFill>
                  <a:schemeClr val="accent2"/>
                </a:solidFill>
              </a:rPr>
              <a:t>2</a:t>
            </a:r>
            <a:r>
              <a:rPr lang="ru-RU" sz="1200" b="1" dirty="0">
                <a:solidFill>
                  <a:schemeClr val="accent2"/>
                </a:solidFill>
              </a:rPr>
              <a:t>-20</a:t>
            </a:r>
            <a:r>
              <a:rPr lang="en-US" sz="1200" b="1" dirty="0">
                <a:solidFill>
                  <a:schemeClr val="accent2"/>
                </a:solidFill>
              </a:rPr>
              <a:t>18</a:t>
            </a:r>
            <a:r>
              <a:rPr lang="ru-RU" sz="1200" b="1" dirty="0">
                <a:solidFill>
                  <a:schemeClr val="accent2"/>
                </a:solidFill>
              </a:rPr>
              <a:t> гг. намечается ввод </a:t>
            </a:r>
            <a:r>
              <a:rPr lang="en-US" sz="1200" b="1" dirty="0">
                <a:solidFill>
                  <a:schemeClr val="accent2"/>
                </a:solidFill>
              </a:rPr>
              <a:t>44</a:t>
            </a:r>
            <a:r>
              <a:rPr lang="ru-RU" sz="1200" b="1" dirty="0">
                <a:solidFill>
                  <a:schemeClr val="accent2"/>
                </a:solidFill>
              </a:rPr>
              <a:t>,0 тыс.км ВЛ </a:t>
            </a:r>
            <a:r>
              <a:rPr lang="en-US" sz="1200" b="1" dirty="0">
                <a:solidFill>
                  <a:schemeClr val="accent2"/>
                </a:solidFill>
              </a:rPr>
              <a:t>22</a:t>
            </a:r>
            <a:r>
              <a:rPr lang="ru-RU" sz="1200" b="1" dirty="0">
                <a:solidFill>
                  <a:schemeClr val="accent2"/>
                </a:solidFill>
              </a:rPr>
              <a:t>0 кВ и выше, в т.ч.: </a:t>
            </a:r>
          </a:p>
          <a:p>
            <a:pPr lvl="1" eaLnBrk="0" hangingPunct="0">
              <a:spcBef>
                <a:spcPts val="500"/>
              </a:spcBef>
            </a:pPr>
            <a:r>
              <a:rPr lang="ru-RU" sz="1200" b="1" dirty="0">
                <a:solidFill>
                  <a:schemeClr val="accent2"/>
                </a:solidFill>
              </a:rPr>
              <a:t>220 кВ – </a:t>
            </a:r>
            <a:r>
              <a:rPr lang="en-US" sz="1200" b="1" dirty="0">
                <a:solidFill>
                  <a:schemeClr val="accent2"/>
                </a:solidFill>
              </a:rPr>
              <a:t>2</a:t>
            </a:r>
            <a:r>
              <a:rPr lang="ru-RU" sz="1200" b="1" dirty="0">
                <a:solidFill>
                  <a:schemeClr val="accent2"/>
                </a:solidFill>
              </a:rPr>
              <a:t>7 тыс. км	</a:t>
            </a:r>
          </a:p>
          <a:p>
            <a:pPr lvl="1" eaLnBrk="0" hangingPunct="0">
              <a:spcBef>
                <a:spcPts val="500"/>
              </a:spcBef>
            </a:pPr>
            <a:r>
              <a:rPr lang="ru-RU" sz="1200" b="1" dirty="0">
                <a:solidFill>
                  <a:schemeClr val="accent2"/>
                </a:solidFill>
              </a:rPr>
              <a:t>330 кВ и выше – 17 тыс. км	</a:t>
            </a:r>
          </a:p>
          <a:p>
            <a:pPr lvl="1" eaLnBrk="0" hangingPunct="0">
              <a:spcBef>
                <a:spcPts val="500"/>
              </a:spcBef>
            </a:pPr>
            <a:endParaRPr lang="ru-RU" sz="1200" b="1" dirty="0">
              <a:solidFill>
                <a:schemeClr val="accent2"/>
              </a:solidFill>
            </a:endParaRPr>
          </a:p>
          <a:p>
            <a:pPr algn="just" eaLnBrk="0" hangingPunct="0"/>
            <a:r>
              <a:rPr lang="ru-RU" sz="1200" b="1" dirty="0">
                <a:solidFill>
                  <a:schemeClr val="accent2"/>
                </a:solidFill>
              </a:rPr>
              <a:t>В период  2012-2018 гг. намечается ввод </a:t>
            </a:r>
          </a:p>
          <a:p>
            <a:pPr eaLnBrk="0" hangingPunct="0"/>
            <a:r>
              <a:rPr lang="ru-RU" sz="1200" b="1" dirty="0">
                <a:solidFill>
                  <a:schemeClr val="accent2"/>
                </a:solidFill>
              </a:rPr>
              <a:t>168,2 тыс. МВА силового трансформаторного оборудования </a:t>
            </a:r>
            <a:r>
              <a:rPr lang="en-US" sz="1200" b="1" dirty="0">
                <a:solidFill>
                  <a:schemeClr val="accent2"/>
                </a:solidFill>
              </a:rPr>
              <a:t>22</a:t>
            </a:r>
            <a:r>
              <a:rPr lang="ru-RU" sz="1200" b="1" dirty="0">
                <a:solidFill>
                  <a:schemeClr val="accent2"/>
                </a:solidFill>
              </a:rPr>
              <a:t>0 кВ и выше на подстанциях, в т.ч.: </a:t>
            </a:r>
          </a:p>
          <a:p>
            <a:pPr lvl="1" eaLnBrk="0" hangingPunct="0">
              <a:spcBef>
                <a:spcPts val="500"/>
              </a:spcBef>
            </a:pPr>
            <a:r>
              <a:rPr lang="ru-RU" sz="1200" b="1" dirty="0">
                <a:solidFill>
                  <a:schemeClr val="accent2"/>
                </a:solidFill>
              </a:rPr>
              <a:t>220 кВ – 87,8 тыс. МВА	</a:t>
            </a:r>
          </a:p>
          <a:p>
            <a:pPr lvl="1" eaLnBrk="0" hangingPunct="0">
              <a:spcBef>
                <a:spcPts val="500"/>
              </a:spcBef>
            </a:pPr>
            <a:r>
              <a:rPr lang="ru-RU" sz="1200" b="1" dirty="0">
                <a:solidFill>
                  <a:schemeClr val="accent2"/>
                </a:solidFill>
              </a:rPr>
              <a:t>330 кВ и выше – 80,4 тыс. МВА	</a:t>
            </a:r>
          </a:p>
          <a:p>
            <a:pPr lvl="1" eaLnBrk="0" hangingPunct="0">
              <a:spcBef>
                <a:spcPts val="500"/>
              </a:spcBef>
            </a:pPr>
            <a:endParaRPr lang="ru-RU" sz="1200" b="1" dirty="0">
              <a:solidFill>
                <a:schemeClr val="accent2"/>
              </a:solidFill>
            </a:endParaRPr>
          </a:p>
          <a:p>
            <a:pPr lvl="1" eaLnBrk="0" hangingPunct="0">
              <a:spcBef>
                <a:spcPts val="500"/>
              </a:spcBef>
            </a:pPr>
            <a:endParaRPr lang="ru-RU" sz="1200" b="1" dirty="0">
              <a:solidFill>
                <a:schemeClr val="accent2"/>
              </a:solidFill>
            </a:endParaRPr>
          </a:p>
          <a:p>
            <a:pPr lvl="1" eaLnBrk="0" hangingPunct="0">
              <a:spcBef>
                <a:spcPts val="500"/>
              </a:spcBef>
            </a:pPr>
            <a:endParaRPr lang="ru-RU" sz="1200" b="1" dirty="0">
              <a:solidFill>
                <a:schemeClr val="accent2"/>
              </a:solidFill>
            </a:endParaRPr>
          </a:p>
          <a:p>
            <a:pPr lvl="1" eaLnBrk="0" hangingPunct="0">
              <a:spcBef>
                <a:spcPct val="50000"/>
              </a:spcBef>
            </a:pPr>
            <a:endParaRPr lang="ru-RU" sz="1200" b="1" dirty="0">
              <a:solidFill>
                <a:schemeClr val="accent2"/>
              </a:solidFill>
            </a:endParaRPr>
          </a:p>
          <a:p>
            <a:pPr lvl="1" eaLnBrk="0" hangingPunct="0">
              <a:spcBef>
                <a:spcPct val="50000"/>
              </a:spcBef>
            </a:pPr>
            <a:endParaRPr lang="ru-RU" sz="1200" b="1" dirty="0">
              <a:solidFill>
                <a:schemeClr val="accent2"/>
              </a:solidFill>
            </a:endParaRPr>
          </a:p>
        </p:txBody>
      </p:sp>
      <p:graphicFrame>
        <p:nvGraphicFramePr>
          <p:cNvPr id="180" name="Object 245"/>
          <p:cNvGraphicFramePr>
            <a:graphicFrameLocks noGrp="1" noChangeAspect="1"/>
          </p:cNvGraphicFramePr>
          <p:nvPr>
            <p:ph idx="4294967295"/>
          </p:nvPr>
        </p:nvGraphicFramePr>
        <p:xfrm>
          <a:off x="79375" y="736600"/>
          <a:ext cx="4598988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7" name="Rectangle 247"/>
          <p:cNvSpPr>
            <a:spLocks noChangeArrowheads="1"/>
          </p:cNvSpPr>
          <p:nvPr/>
        </p:nvSpPr>
        <p:spPr bwMode="auto">
          <a:xfrm>
            <a:off x="4643438" y="785813"/>
            <a:ext cx="4176712" cy="2484437"/>
          </a:xfrm>
          <a:prstGeom prst="rect">
            <a:avLst/>
          </a:prstGeom>
          <a:noFill/>
          <a:ln w="14351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5168" name="Rectangle 179"/>
          <p:cNvSpPr>
            <a:spLocks noChangeArrowheads="1"/>
          </p:cNvSpPr>
          <p:nvPr/>
        </p:nvSpPr>
        <p:spPr bwMode="auto">
          <a:xfrm>
            <a:off x="457200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электрических сетей на период до 201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</a:p>
        </p:txBody>
      </p:sp>
      <p:sp>
        <p:nvSpPr>
          <p:cNvPr id="179" name="Text Box 6"/>
          <p:cNvSpPr txBox="1">
            <a:spLocks noChangeArrowheads="1"/>
          </p:cNvSpPr>
          <p:nvPr/>
        </p:nvSpPr>
        <p:spPr bwMode="auto">
          <a:xfrm>
            <a:off x="8783638" y="6567488"/>
            <a:ext cx="360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DD4AC1DE-6ACB-4CBC-9147-C634FDE2D203}" type="slidenum">
              <a:rPr lang="en-US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8</a:t>
            </a:fld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spect="1" noChangeArrowheads="1"/>
          </p:cNvSpPr>
          <p:nvPr/>
        </p:nvSpPr>
        <p:spPr bwMode="auto">
          <a:xfrm>
            <a:off x="3683000" y="5024438"/>
            <a:ext cx="2266950" cy="13398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EFD1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sz="1300" b="1">
                <a:solidFill>
                  <a:srgbClr val="0033CC"/>
                </a:solidFill>
                <a:latin typeface="Times New Roman" pitchFamily="18" charset="0"/>
              </a:rPr>
              <a:t>Для выдачи мощности</a:t>
            </a:r>
          </a:p>
          <a:p>
            <a:pPr algn="ctr"/>
            <a:r>
              <a:rPr lang="ru-RU" sz="1300" b="1">
                <a:solidFill>
                  <a:srgbClr val="0033CC"/>
                </a:solidFill>
                <a:latin typeface="Times New Roman" pitchFamily="18" charset="0"/>
              </a:rPr>
              <a:t>ГЭС, ГАЭС</a:t>
            </a:r>
          </a:p>
          <a:p>
            <a:pPr algn="ctr"/>
            <a:r>
              <a:rPr lang="ru-RU" sz="1300" b="1">
                <a:latin typeface="Times New Roman" pitchFamily="18" charset="0"/>
              </a:rPr>
              <a:t>14 объектов (2,0 %)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2 002,8 км (4,6 %)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3 506 МВА (2,1 %)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54 602,9 млн.руб. (3,2 %)</a:t>
            </a:r>
          </a:p>
        </p:txBody>
      </p:sp>
      <p:sp>
        <p:nvSpPr>
          <p:cNvPr id="11267" name="Rectangle 16"/>
          <p:cNvSpPr>
            <a:spLocks noChangeAspect="1" noChangeArrowheads="1"/>
          </p:cNvSpPr>
          <p:nvPr/>
        </p:nvSpPr>
        <p:spPr bwMode="auto">
          <a:xfrm>
            <a:off x="6227763" y="5013325"/>
            <a:ext cx="2308225" cy="13811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EFD1"/>
            </a:extrusionClr>
          </a:sp3d>
        </p:spPr>
        <p:txBody>
          <a:bodyPr anchor="ctr">
            <a:flatTx/>
          </a:bodyPr>
          <a:lstStyle/>
          <a:p>
            <a:pPr algn="ctr"/>
            <a:endParaRPr lang="ru-RU" sz="1300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endParaRPr lang="ru-RU" sz="1300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ru-RU" sz="1300" b="1">
                <a:solidFill>
                  <a:srgbClr val="0033CC"/>
                </a:solidFill>
                <a:latin typeface="Times New Roman" pitchFamily="18" charset="0"/>
              </a:rPr>
              <a:t>Для выдачи мощности АЭС</a:t>
            </a:r>
          </a:p>
          <a:p>
            <a:pPr algn="ctr"/>
            <a:r>
              <a:rPr lang="ru-RU" sz="1300" b="1">
                <a:latin typeface="Times New Roman" pitchFamily="18" charset="0"/>
              </a:rPr>
              <a:t>50 объекта (7,2 %)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3 854,2 км (8,8 %)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17 176 МВА (10,2 %)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181 994,3</a:t>
            </a:r>
            <a:r>
              <a:rPr lang="en-US" sz="1200" b="1">
                <a:latin typeface="Times New Roman" pitchFamily="18" charset="0"/>
              </a:rPr>
              <a:t> </a:t>
            </a:r>
            <a:r>
              <a:rPr lang="ru-RU" sz="1200" b="1">
                <a:latin typeface="Times New Roman" pitchFamily="18" charset="0"/>
              </a:rPr>
              <a:t>млн.руб. (10,5 %)</a:t>
            </a:r>
          </a:p>
          <a:p>
            <a:pPr algn="ctr"/>
            <a:endParaRPr lang="ru-RU" sz="1200" b="1">
              <a:latin typeface="Times New Roman" pitchFamily="18" charset="0"/>
            </a:endParaRPr>
          </a:p>
          <a:p>
            <a:pPr algn="ctr"/>
            <a:endParaRPr lang="ru-RU" sz="1000" b="1">
              <a:latin typeface="Times New Roman" pitchFamily="18" charset="0"/>
            </a:endParaRPr>
          </a:p>
        </p:txBody>
      </p:sp>
      <p:sp>
        <p:nvSpPr>
          <p:cNvPr id="11268" name="Rectangle 5"/>
          <p:cNvSpPr>
            <a:spLocks noChangeAspect="1" noChangeArrowheads="1"/>
          </p:cNvSpPr>
          <p:nvPr/>
        </p:nvSpPr>
        <p:spPr bwMode="auto">
          <a:xfrm>
            <a:off x="5522913" y="1874838"/>
            <a:ext cx="2144712" cy="99218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EFD1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sz="1300" b="1">
                <a:solidFill>
                  <a:srgbClr val="0033CC"/>
                </a:solidFill>
                <a:latin typeface="Times New Roman" pitchFamily="18" charset="0"/>
              </a:rPr>
              <a:t>Объекты реконструкции</a:t>
            </a:r>
          </a:p>
          <a:p>
            <a:pPr algn="ctr"/>
            <a:r>
              <a:rPr lang="ru-RU" sz="1300" b="1">
                <a:latin typeface="Times New Roman" pitchFamily="18" charset="0"/>
              </a:rPr>
              <a:t>129 объектов (18,5 %)</a:t>
            </a:r>
          </a:p>
          <a:p>
            <a:pPr algn="ctr"/>
            <a:r>
              <a:rPr lang="ru-RU" sz="1300" b="1">
                <a:latin typeface="Times New Roman" pitchFamily="18" charset="0"/>
              </a:rPr>
              <a:t>51 146 МВА (30,4 %)</a:t>
            </a:r>
          </a:p>
          <a:p>
            <a:pPr algn="ctr"/>
            <a:r>
              <a:rPr lang="ru-RU" sz="1300" b="1">
                <a:latin typeface="Times New Roman" pitchFamily="18" charset="0"/>
              </a:rPr>
              <a:t>161 853 млн.руб.(9,4 %)</a:t>
            </a:r>
          </a:p>
        </p:txBody>
      </p:sp>
      <p:sp>
        <p:nvSpPr>
          <p:cNvPr id="11269" name="Line 13"/>
          <p:cNvSpPr>
            <a:spLocks noChangeAspect="1" noChangeShapeType="1"/>
          </p:cNvSpPr>
          <p:nvPr/>
        </p:nvSpPr>
        <p:spPr bwMode="auto">
          <a:xfrm>
            <a:off x="5394325" y="1162050"/>
            <a:ext cx="26988" cy="3730625"/>
          </a:xfrm>
          <a:prstGeom prst="line">
            <a:avLst/>
          </a:prstGeom>
          <a:noFill/>
          <a:ln w="82550">
            <a:solidFill>
              <a:srgbClr val="0033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Rectangle 24"/>
          <p:cNvSpPr>
            <a:spLocks noChangeAspect="1" noChangeArrowheads="1"/>
          </p:cNvSpPr>
          <p:nvPr/>
        </p:nvSpPr>
        <p:spPr bwMode="auto">
          <a:xfrm>
            <a:off x="5795963" y="3105150"/>
            <a:ext cx="2447925" cy="1566863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EFD1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sz="1200" b="1">
                <a:solidFill>
                  <a:srgbClr val="0033CC"/>
                </a:solidFill>
                <a:latin typeface="Times New Roman" pitchFamily="18" charset="0"/>
              </a:rPr>
              <a:t>Для снятия сетевых ограничений и повышения надежности электроснабжения существующих потребителей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154 объект (22,1 %)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13 994,8 км (31,8 %)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35 034 МВА (20,8 %)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485 949,4 млн.руб. (28,1 %)</a:t>
            </a:r>
          </a:p>
        </p:txBody>
      </p:sp>
      <p:sp>
        <p:nvSpPr>
          <p:cNvPr id="11271" name="Rectangle 6"/>
          <p:cNvSpPr>
            <a:spLocks noChangeAspect="1" noChangeArrowheads="1"/>
          </p:cNvSpPr>
          <p:nvPr/>
        </p:nvSpPr>
        <p:spPr bwMode="auto">
          <a:xfrm>
            <a:off x="3203575" y="3105150"/>
            <a:ext cx="2089150" cy="153987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EFD1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sz="1300" b="1">
                <a:solidFill>
                  <a:srgbClr val="0033CC"/>
                </a:solidFill>
                <a:latin typeface="Times New Roman" pitchFamily="18" charset="0"/>
              </a:rPr>
              <a:t>Для обеспечения экспорта электроэнергии</a:t>
            </a:r>
          </a:p>
          <a:p>
            <a:pPr algn="ctr"/>
            <a:r>
              <a:rPr lang="ru-RU" sz="1300" b="1">
                <a:latin typeface="Times New Roman" pitchFamily="18" charset="0"/>
              </a:rPr>
              <a:t>1 объект (0,1 %)</a:t>
            </a:r>
          </a:p>
          <a:p>
            <a:pPr algn="ctr"/>
            <a:r>
              <a:rPr lang="ru-RU" sz="1300" b="1">
                <a:latin typeface="Times New Roman" pitchFamily="18" charset="0"/>
              </a:rPr>
              <a:t>359,1 км (0,8 %)</a:t>
            </a:r>
          </a:p>
          <a:p>
            <a:pPr algn="ctr"/>
            <a:r>
              <a:rPr lang="ru-RU" sz="1300" b="1">
                <a:latin typeface="Times New Roman" pitchFamily="18" charset="0"/>
              </a:rPr>
              <a:t>4 892 млн.руб. (0,3 %)</a:t>
            </a:r>
          </a:p>
        </p:txBody>
      </p:sp>
      <p:sp>
        <p:nvSpPr>
          <p:cNvPr id="11272" name="Rectangle 10"/>
          <p:cNvSpPr>
            <a:spLocks noChangeAspect="1" noChangeArrowheads="1"/>
          </p:cNvSpPr>
          <p:nvPr/>
        </p:nvSpPr>
        <p:spPr bwMode="auto">
          <a:xfrm>
            <a:off x="1052513" y="5011738"/>
            <a:ext cx="2268537" cy="13557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EFD1"/>
            </a:extrusionClr>
          </a:sp3d>
        </p:spPr>
        <p:txBody>
          <a:bodyPr anchor="ctr">
            <a:flatTx/>
          </a:bodyPr>
          <a:lstStyle/>
          <a:p>
            <a:pPr algn="ctr"/>
            <a:endParaRPr lang="ru-RU" sz="1200" b="1">
              <a:latin typeface="Times New Roman" pitchFamily="18" charset="0"/>
            </a:endParaRPr>
          </a:p>
          <a:p>
            <a:pPr algn="ctr"/>
            <a:endParaRPr lang="ru-RU" sz="1200" b="1">
              <a:latin typeface="Times New Roman" pitchFamily="18" charset="0"/>
            </a:endParaRPr>
          </a:p>
          <a:p>
            <a:pPr algn="ctr"/>
            <a:r>
              <a:rPr lang="ru-RU" sz="1300" b="1">
                <a:solidFill>
                  <a:srgbClr val="0033CC"/>
                </a:solidFill>
                <a:latin typeface="Times New Roman" pitchFamily="18" charset="0"/>
              </a:rPr>
              <a:t>Для выдачи мощности</a:t>
            </a:r>
          </a:p>
          <a:p>
            <a:pPr algn="ctr"/>
            <a:r>
              <a:rPr lang="ru-RU" sz="1300" b="1">
                <a:solidFill>
                  <a:srgbClr val="0033CC"/>
                </a:solidFill>
                <a:latin typeface="Times New Roman" pitchFamily="18" charset="0"/>
              </a:rPr>
              <a:t>ТЭС</a:t>
            </a:r>
          </a:p>
          <a:p>
            <a:pPr algn="ctr"/>
            <a:r>
              <a:rPr lang="ru-RU" sz="1300" b="1">
                <a:latin typeface="Times New Roman" pitchFamily="18" charset="0"/>
              </a:rPr>
              <a:t>38 объектов (5,5 %)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1 846,1 км</a:t>
            </a:r>
            <a:r>
              <a:rPr lang="en-US" sz="1200" b="1">
                <a:latin typeface="Times New Roman" pitchFamily="18" charset="0"/>
              </a:rPr>
              <a:t> (</a:t>
            </a:r>
            <a:r>
              <a:rPr lang="ru-RU" sz="1200" b="1">
                <a:latin typeface="Times New Roman" pitchFamily="18" charset="0"/>
              </a:rPr>
              <a:t>4,2</a:t>
            </a:r>
            <a:r>
              <a:rPr lang="en-US" sz="1200" b="1">
                <a:latin typeface="Times New Roman" pitchFamily="18" charset="0"/>
              </a:rPr>
              <a:t> %)</a:t>
            </a:r>
            <a:endParaRPr lang="ru-RU" sz="1200" b="1">
              <a:latin typeface="Times New Roman" pitchFamily="18" charset="0"/>
            </a:endParaRPr>
          </a:p>
          <a:p>
            <a:pPr algn="ctr"/>
            <a:r>
              <a:rPr lang="ru-RU" sz="1200" b="1">
                <a:latin typeface="Times New Roman" pitchFamily="18" charset="0"/>
              </a:rPr>
              <a:t>200 МВА</a:t>
            </a:r>
            <a:r>
              <a:rPr lang="en-US" sz="1200" b="1">
                <a:latin typeface="Times New Roman" pitchFamily="18" charset="0"/>
              </a:rPr>
              <a:t> (</a:t>
            </a:r>
            <a:r>
              <a:rPr lang="ru-RU" sz="1200" b="1">
                <a:latin typeface="Times New Roman" pitchFamily="18" charset="0"/>
              </a:rPr>
              <a:t>0,1</a:t>
            </a:r>
            <a:r>
              <a:rPr lang="en-US" sz="1200" b="1">
                <a:latin typeface="Times New Roman" pitchFamily="18" charset="0"/>
              </a:rPr>
              <a:t> %)</a:t>
            </a:r>
            <a:endParaRPr lang="ru-RU" sz="1200" b="1">
              <a:latin typeface="Times New Roman" pitchFamily="18" charset="0"/>
            </a:endParaRPr>
          </a:p>
          <a:p>
            <a:pPr algn="ctr"/>
            <a:r>
              <a:rPr lang="ru-RU" sz="1200" b="1">
                <a:latin typeface="Times New Roman" pitchFamily="18" charset="0"/>
              </a:rPr>
              <a:t>38 098 млн.руб.</a:t>
            </a:r>
            <a:r>
              <a:rPr lang="en-US" sz="1200" b="1">
                <a:latin typeface="Times New Roman" pitchFamily="18" charset="0"/>
              </a:rPr>
              <a:t> (</a:t>
            </a:r>
            <a:r>
              <a:rPr lang="ru-RU" sz="1200" b="1">
                <a:latin typeface="Times New Roman" pitchFamily="18" charset="0"/>
              </a:rPr>
              <a:t>2,2</a:t>
            </a:r>
            <a:r>
              <a:rPr lang="en-US" sz="1200" b="1">
                <a:latin typeface="Times New Roman" pitchFamily="18" charset="0"/>
              </a:rPr>
              <a:t> %)</a:t>
            </a:r>
            <a:endParaRPr lang="ru-RU" sz="1200" b="1">
              <a:latin typeface="Times New Roman" pitchFamily="18" charset="0"/>
            </a:endParaRPr>
          </a:p>
          <a:p>
            <a:pPr algn="ctr"/>
            <a:endParaRPr lang="ru-RU" sz="1200" b="1">
              <a:latin typeface="Times New Roman" pitchFamily="18" charset="0"/>
            </a:endParaRPr>
          </a:p>
        </p:txBody>
      </p:sp>
      <p:sp>
        <p:nvSpPr>
          <p:cNvPr id="11273" name="Line 25"/>
          <p:cNvSpPr>
            <a:spLocks noChangeAspect="1" noChangeShapeType="1"/>
          </p:cNvSpPr>
          <p:nvPr/>
        </p:nvSpPr>
        <p:spPr bwMode="auto">
          <a:xfrm flipH="1">
            <a:off x="7856538" y="1162050"/>
            <a:ext cx="1587" cy="1776413"/>
          </a:xfrm>
          <a:prstGeom prst="line">
            <a:avLst/>
          </a:prstGeom>
          <a:noFill/>
          <a:ln w="82550">
            <a:solidFill>
              <a:srgbClr val="0033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27"/>
          <p:cNvSpPr>
            <a:spLocks noChangeAspect="1" noChangeShapeType="1"/>
          </p:cNvSpPr>
          <p:nvPr/>
        </p:nvSpPr>
        <p:spPr bwMode="auto">
          <a:xfrm flipH="1">
            <a:off x="8375650" y="1290638"/>
            <a:ext cx="1588" cy="3535362"/>
          </a:xfrm>
          <a:prstGeom prst="line">
            <a:avLst/>
          </a:prstGeom>
          <a:noFill/>
          <a:ln w="82550">
            <a:solidFill>
              <a:srgbClr val="0033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28"/>
          <p:cNvSpPr>
            <a:spLocks noChangeAspect="1" noChangeShapeType="1"/>
          </p:cNvSpPr>
          <p:nvPr/>
        </p:nvSpPr>
        <p:spPr bwMode="auto">
          <a:xfrm flipH="1">
            <a:off x="3170238" y="1182688"/>
            <a:ext cx="12700" cy="3729037"/>
          </a:xfrm>
          <a:prstGeom prst="line">
            <a:avLst/>
          </a:prstGeom>
          <a:noFill/>
          <a:ln w="82550">
            <a:solidFill>
              <a:srgbClr val="0033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29"/>
          <p:cNvSpPr>
            <a:spLocks noChangeAspect="1" noChangeShapeType="1"/>
          </p:cNvSpPr>
          <p:nvPr/>
        </p:nvSpPr>
        <p:spPr bwMode="auto">
          <a:xfrm flipH="1">
            <a:off x="4292600" y="1290638"/>
            <a:ext cx="0" cy="1711325"/>
          </a:xfrm>
          <a:prstGeom prst="line">
            <a:avLst/>
          </a:prstGeom>
          <a:noFill/>
          <a:ln w="82550">
            <a:solidFill>
              <a:srgbClr val="0033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Rectangle 6"/>
          <p:cNvSpPr>
            <a:spLocks noChangeAspect="1" noChangeArrowheads="1"/>
          </p:cNvSpPr>
          <p:nvPr/>
        </p:nvSpPr>
        <p:spPr bwMode="auto">
          <a:xfrm>
            <a:off x="971550" y="1874838"/>
            <a:ext cx="2160588" cy="9715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EFD1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sz="1200" b="1">
                <a:solidFill>
                  <a:srgbClr val="0033CC"/>
                </a:solidFill>
                <a:latin typeface="Times New Roman" pitchFamily="18" charset="0"/>
              </a:rPr>
              <a:t>Межсистемные объекты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13 объектов (1,9%)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3 391 км ( 7,7 %)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2287 МВА (1,4 %)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99 531,6  млн.руб. ( 5,8%)</a:t>
            </a:r>
          </a:p>
        </p:txBody>
      </p:sp>
      <p:sp>
        <p:nvSpPr>
          <p:cNvPr id="11278" name="Rectangle 24"/>
          <p:cNvSpPr>
            <a:spLocks noChangeAspect="1" noChangeArrowheads="1"/>
          </p:cNvSpPr>
          <p:nvPr/>
        </p:nvSpPr>
        <p:spPr bwMode="auto">
          <a:xfrm>
            <a:off x="755650" y="3114675"/>
            <a:ext cx="2135188" cy="15684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EFD1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sz="1200" b="1">
                <a:solidFill>
                  <a:srgbClr val="0033CC"/>
                </a:solidFill>
                <a:latin typeface="Times New Roman" pitchFamily="18" charset="0"/>
              </a:rPr>
              <a:t>Для обеспечения возможности подключения новых потребителей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297 объекта (42,7 %)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18 351,7 км (42,1 %)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58 852 МВА (35,0 %)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702 540,6 млн.руб. (40,6 %)</a:t>
            </a:r>
          </a:p>
        </p:txBody>
      </p:sp>
      <p:sp>
        <p:nvSpPr>
          <p:cNvPr id="11279" name="Line 30"/>
          <p:cNvSpPr>
            <a:spLocks noChangeAspect="1" noChangeShapeType="1"/>
          </p:cNvSpPr>
          <p:nvPr/>
        </p:nvSpPr>
        <p:spPr bwMode="auto">
          <a:xfrm>
            <a:off x="987425" y="1162050"/>
            <a:ext cx="1588" cy="1841500"/>
          </a:xfrm>
          <a:prstGeom prst="line">
            <a:avLst/>
          </a:prstGeom>
          <a:noFill/>
          <a:ln w="82550">
            <a:solidFill>
              <a:srgbClr val="0033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29"/>
          <p:cNvSpPr>
            <a:spLocks noChangeAspect="1" noChangeShapeType="1"/>
          </p:cNvSpPr>
          <p:nvPr/>
        </p:nvSpPr>
        <p:spPr bwMode="auto">
          <a:xfrm flipH="1">
            <a:off x="6624638" y="1162050"/>
            <a:ext cx="1587" cy="609600"/>
          </a:xfrm>
          <a:prstGeom prst="line">
            <a:avLst/>
          </a:prstGeom>
          <a:noFill/>
          <a:ln w="82550">
            <a:solidFill>
              <a:srgbClr val="0033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29"/>
          <p:cNvSpPr>
            <a:spLocks noChangeAspect="1" noChangeShapeType="1"/>
          </p:cNvSpPr>
          <p:nvPr/>
        </p:nvSpPr>
        <p:spPr bwMode="auto">
          <a:xfrm flipH="1">
            <a:off x="2154238" y="1096963"/>
            <a:ext cx="1587" cy="609600"/>
          </a:xfrm>
          <a:prstGeom prst="line">
            <a:avLst/>
          </a:prstGeom>
          <a:noFill/>
          <a:ln w="82550">
            <a:solidFill>
              <a:srgbClr val="0033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Rectangle 19"/>
          <p:cNvSpPr>
            <a:spLocks noChangeAspect="1" noChangeArrowheads="1"/>
          </p:cNvSpPr>
          <p:nvPr/>
        </p:nvSpPr>
        <p:spPr bwMode="auto">
          <a:xfrm>
            <a:off x="815975" y="620713"/>
            <a:ext cx="7648575" cy="8953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rgbClr val="FFEFD1"/>
            </a:extrusionClr>
          </a:sp3d>
        </p:spPr>
        <p:txBody>
          <a:bodyPr anchor="ctr">
            <a:spAutoFit/>
            <a:flatTx/>
          </a:bodyPr>
          <a:lstStyle/>
          <a:p>
            <a:pPr algn="ctr"/>
            <a:r>
              <a:rPr lang="ru-RU" sz="1300" b="1" dirty="0">
                <a:latin typeface="Times New Roman" pitchFamily="18" charset="0"/>
              </a:rPr>
              <a:t>Количество объектов – 696  (100 %)</a:t>
            </a:r>
          </a:p>
          <a:p>
            <a:pPr algn="ctr"/>
            <a:r>
              <a:rPr lang="ru-RU" sz="1300" b="1" dirty="0">
                <a:latin typeface="Times New Roman" pitchFamily="18" charset="0"/>
              </a:rPr>
              <a:t>Всего ввод ВЛ – 43 980 км (100 %)</a:t>
            </a:r>
          </a:p>
          <a:p>
            <a:pPr algn="ctr"/>
            <a:r>
              <a:rPr lang="ru-RU" sz="1300" b="1" dirty="0">
                <a:latin typeface="Times New Roman" pitchFamily="18" charset="0"/>
              </a:rPr>
              <a:t>Всего ввод трансформаторной мощности – 168 201 МВА (100 %)</a:t>
            </a:r>
          </a:p>
          <a:p>
            <a:pPr algn="ctr"/>
            <a:r>
              <a:rPr lang="ru-RU" sz="1300" b="1" dirty="0">
                <a:latin typeface="Times New Roman" pitchFamily="18" charset="0"/>
              </a:rPr>
              <a:t>Капиталовложения –  1 729 462,9 млн.руб. в прогнозных ценах </a:t>
            </a:r>
            <a:r>
              <a:rPr lang="en-US" sz="1300" b="1" dirty="0">
                <a:latin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</a:rPr>
              <a:t>(100%)</a:t>
            </a:r>
          </a:p>
        </p:txBody>
      </p:sp>
      <p:sp>
        <p:nvSpPr>
          <p:cNvPr id="15379" name="TextBox 18"/>
          <p:cNvSpPr txBox="1">
            <a:spLocks noChangeArrowheads="1"/>
          </p:cNvSpPr>
          <p:nvPr/>
        </p:nvSpPr>
        <p:spPr bwMode="auto">
          <a:xfrm>
            <a:off x="971550" y="0"/>
            <a:ext cx="6913563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Сводные показатели по России за период 2012-2018 годы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8532813" y="6381750"/>
            <a:ext cx="3603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B3F6C2F1-1013-402F-9243-9FCFB94D0536}" type="slidenum">
              <a:rPr lang="en-US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pPr>
                <a:defRPr/>
              </a:pPr>
              <a:t>9</a:t>
            </a:fld>
            <a:endParaRPr lang="ru-RU" sz="13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2465</Words>
  <Application>Microsoft Office PowerPoint</Application>
  <PresentationFormat>Экран (4:3)</PresentationFormat>
  <Paragraphs>637</Paragraphs>
  <Slides>17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Оформление по умолчанию</vt:lpstr>
      <vt:lpstr>Диаграмма</vt:lpstr>
      <vt:lpstr>Диаграмма Microsoft Excel</vt:lpstr>
      <vt:lpstr>Лист</vt:lpstr>
      <vt:lpstr>СХЕМА И ПРОГРАММА РАЗВИТИЯ ЕДИНОЙ ЭНЕРГЕТИЧЕСКОЙ СИСТЕМЫ РОССИИ  НА ПЕРИОД 2012-2018 гг.</vt:lpstr>
      <vt:lpstr>Прогноз электропотребления по ЕЭС России на период до 2018 года</vt:lpstr>
      <vt:lpstr>Прогноз потребления электрической энергии для Схемы и Программы развития ЕЭС России на 2012-2018 гг., млрд. кВт.ч</vt:lpstr>
      <vt:lpstr>  Прогноз максимальных электрических нагрузок до 2018 г.</vt:lpstr>
      <vt:lpstr>Презентация PowerPoint</vt:lpstr>
      <vt:lpstr>Демонтаж установленной мощности на электростанциях ЕЭС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Общий подход к обоснованию экономической эффективности электросетевых объектов</vt:lpstr>
      <vt:lpstr>Этапы оценки экономической и финансовой эффективности  электросетевых объектов</vt:lpstr>
      <vt:lpstr>Технико-экономическое обоснование сооружения  ПС 330/110 кВ Усть-Луга</vt:lpstr>
      <vt:lpstr>Технико-экономическое обоснование сооружения  двухцепной ВЛ 220 кВ –Раздолинская –  Новая Еруда )Тайга) с ПС 220 кВ Новая Еруда (Тайга)</vt:lpstr>
      <vt:lpstr>Технико-экономическое обоснование установки третьей АТГ  на ПС 500 кВ Кубанская</vt:lpstr>
      <vt:lpstr>Технико-экономическое обоснование расширения ПС 330 кВ Железногорская АТ №3 330/220 кВ </vt:lpstr>
      <vt:lpstr>Презентация PowerPoint</vt:lpstr>
    </vt:vector>
  </TitlesOfParts>
  <Company>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электрических сетей. Развитие сетевой инфраструктуры на период до 2020 года</dc:title>
  <dc:creator>Poludnitsyn_P</dc:creator>
  <cp:lastModifiedBy>bma</cp:lastModifiedBy>
  <cp:revision>173</cp:revision>
  <cp:lastPrinted>2012-06-28T15:03:53Z</cp:lastPrinted>
  <dcterms:created xsi:type="dcterms:W3CDTF">2007-09-04T12:30:57Z</dcterms:created>
  <dcterms:modified xsi:type="dcterms:W3CDTF">2012-06-29T11:02:32Z</dcterms:modified>
</cp:coreProperties>
</file>